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5" r:id="rId11"/>
    <p:sldId id="266" r:id="rId12"/>
    <p:sldId id="263" r:id="rId13"/>
    <p:sldId id="264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6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5143500"/>
  <p:notesSz cx="6858000" cy="9144000"/>
  <p:embeddedFontLst>
    <p:embeddedFont>
      <p:font typeface="Philosopher"/>
      <p:regular r:id="rId33"/>
    </p:embeddedFont>
    <p:embeddedFont>
      <p:font typeface="Outfit Light"/>
      <p:regular r:id="rId34"/>
    </p:embeddedFont>
    <p:embeddedFont>
      <p:font typeface="Raleway"/>
      <p:regular r:id="rId35"/>
    </p:embeddedFont>
    <p:embeddedFont>
      <p:font typeface="Bebas Neue" panose="020B0606020202050201"/>
      <p:regular r:id="rId36"/>
    </p:embeddedFont>
    <p:embeddedFont>
      <p:font typeface="Merriweather"/>
      <p:regular r:id="rId37"/>
      <p:bold r:id="rId38"/>
      <p:italic r:id="rId39"/>
      <p:boldItalic r:id="rId40"/>
    </p:embeddedFont>
    <p:embeddedFont>
      <p:font typeface="Sylfaen" panose="010A0502050306030303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33EB2A2-E071-4B3E-8F9B-97255F196492}" styleName="Table_0">
    <a:wholeTbl>
      <a:tcTxStyle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Style>
        <a:tcBdr/>
        <a:fill>
          <a:solidFill>
            <a:srgbClr val="D0DEE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0DEEF"/>
          </a:solidFill>
        </a:fill>
      </a:tcStyle>
    </a:band1V>
    <a:band2V>
      <a:tcStyle>
        <a:tcBdr/>
      </a:tcStyle>
    </a:band2V>
    <a:lastCol>
      <a:tcTxStyle b="on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B9BD5"/>
          </a:solidFill>
        </a:fill>
      </a:tcStyle>
    </a:lastCol>
    <a:firstCol>
      <a:tcTxStyle b="on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B9BD5"/>
          </a:solidFill>
        </a:fill>
      </a:tcStyle>
    </a:firstCol>
    <a:lastRow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5B9BD5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5B9BD5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9CA932EC-4E4D-46B7-8F75-747DEEA10FD1}" styleName="Table_1">
    <a:wholeTbl>
      <a:tcTxStyle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DFAF5"/>
          </a:solidFill>
        </a:fill>
      </a:tcStyle>
    </a:wholeTbl>
    <a:band1H>
      <a:tcStyle>
        <a:tcBdr/>
        <a:fill>
          <a:solidFill>
            <a:srgbClr val="FBF4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BF4EA"/>
          </a:solidFill>
        </a:fill>
      </a:tcStyle>
    </a:band1V>
    <a:band2V>
      <a:tcStyle>
        <a:tcBdr/>
      </a:tcStyle>
    </a:band2V>
    <a:lastCol>
      <a:tcTxStyle b="on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854F112C-37DD-4125-992A-EB3E839B28AB}" styleName="Table_2">
    <a:wholeTbl>
      <a:tcTxStyle>
        <a:font>
          <a:latin typeface="Aptos"/>
          <a:ea typeface="Aptos"/>
          <a:cs typeface="Aptos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9EC"/>
          </a:solidFill>
        </a:fill>
      </a:tcStyle>
    </a:wholeTbl>
    <a:band1H>
      <a:tcStyle>
        <a:tcBdr/>
        <a:fill>
          <a:solidFill>
            <a:srgbClr val="CAD1D8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AD1D8"/>
          </a:solidFill>
        </a:fill>
      </a:tcStyle>
    </a:band1V>
    <a:band2V>
      <a:tcStyle>
        <a:tcBdr/>
      </a:tcStyle>
    </a:band2V>
    <a:lastCol>
      <a:tcTxStyle b="on">
        <a:font>
          <a:latin typeface="Aptos"/>
          <a:ea typeface="Aptos"/>
          <a:cs typeface="Aptos"/>
        </a:font>
        <a:srgbClr val="FFFFFF"/>
      </a:tcTxStyle>
      <a:tcStyle>
        <a:tcBdr/>
        <a:fill>
          <a:solidFill>
            <a:srgbClr val="156082"/>
          </a:solidFill>
        </a:fill>
      </a:tcStyle>
    </a:lastCol>
    <a:firstCol>
      <a:tcTxStyle b="on">
        <a:font>
          <a:latin typeface="Aptos"/>
          <a:ea typeface="Aptos"/>
          <a:cs typeface="Aptos"/>
        </a:font>
        <a:srgbClr val="FFFFFF"/>
      </a:tcTxStyle>
      <a:tcStyle>
        <a:tcBdr/>
        <a:fill>
          <a:solidFill>
            <a:srgbClr val="156082"/>
          </a:solidFill>
        </a:fill>
      </a:tcStyle>
    </a:firstCol>
    <a:lastRow>
      <a:tcTxStyle b="on">
        <a:font>
          <a:latin typeface="Aptos"/>
          <a:ea typeface="Aptos"/>
          <a:cs typeface="Aptos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156082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>
          <a:latin typeface="Aptos"/>
          <a:ea typeface="Aptos"/>
          <a:cs typeface="Aptos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156082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9A3C1A64-16F9-466C-9200-CD3CEFACDC24}" styleName="Table_3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6" name="Google Shape;286;p9:notes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3" name="Google Shape;293;p10:notes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e11406ff8e_0_1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e11406ff8e_0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1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1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3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p1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4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1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" name="Google Shape;410;p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6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1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df9b90ba7b_0_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3df9b90ba7b_0_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df9b90ba7b_0_2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3df9b90ba7b_0_2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e11406ff8e_0_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3e11406ff8e_0_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9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e11406ff8e_0_4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3e11406ff8e_0_4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e11406ff8e_0_5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e11406ff8e_0_5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0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9" name="Google Shape;489;p2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1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2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1" name="Google Shape;271;p6:notes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7" name="Google Shape;277;p7:notes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0" name="Google Shape;300;p8:notes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e11406ff8e_0_1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e11406ff8e_0_1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3"/>
          <p:cNvSpPr/>
          <p:nvPr/>
        </p:nvSpPr>
        <p:spPr>
          <a:xfrm>
            <a:off x="-723757" y="-21"/>
            <a:ext cx="1689513" cy="5143353"/>
          </a:xfrm>
          <a:custGeom>
            <a:avLst/>
            <a:gdLst/>
            <a:ahLst/>
            <a:cxnLst/>
            <a:rect l="l" t="t" r="r" b="b"/>
            <a:pathLst>
              <a:path w="56186" h="171046" extrusionOk="0">
                <a:moveTo>
                  <a:pt x="20384" y="238"/>
                </a:moveTo>
                <a:lnTo>
                  <a:pt x="25277" y="8716"/>
                </a:lnTo>
                <a:lnTo>
                  <a:pt x="20384" y="17193"/>
                </a:lnTo>
                <a:lnTo>
                  <a:pt x="10609" y="17193"/>
                </a:lnTo>
                <a:lnTo>
                  <a:pt x="8156" y="12954"/>
                </a:lnTo>
                <a:lnTo>
                  <a:pt x="5715" y="8716"/>
                </a:lnTo>
                <a:lnTo>
                  <a:pt x="8156" y="4477"/>
                </a:lnTo>
                <a:lnTo>
                  <a:pt x="10609" y="238"/>
                </a:lnTo>
                <a:close/>
                <a:moveTo>
                  <a:pt x="50566" y="238"/>
                </a:moveTo>
                <a:lnTo>
                  <a:pt x="55448" y="8716"/>
                </a:lnTo>
                <a:lnTo>
                  <a:pt x="50566" y="17193"/>
                </a:lnTo>
                <a:lnTo>
                  <a:pt x="40779" y="17193"/>
                </a:lnTo>
                <a:lnTo>
                  <a:pt x="39470" y="14919"/>
                </a:lnTo>
                <a:lnTo>
                  <a:pt x="35886" y="8716"/>
                </a:lnTo>
                <a:lnTo>
                  <a:pt x="39458" y="2524"/>
                </a:lnTo>
                <a:lnTo>
                  <a:pt x="40779" y="238"/>
                </a:lnTo>
                <a:close/>
                <a:moveTo>
                  <a:pt x="35469" y="8954"/>
                </a:moveTo>
                <a:lnTo>
                  <a:pt x="40362" y="17431"/>
                </a:lnTo>
                <a:lnTo>
                  <a:pt x="35469" y="25908"/>
                </a:lnTo>
                <a:lnTo>
                  <a:pt x="25694" y="25908"/>
                </a:lnTo>
                <a:lnTo>
                  <a:pt x="20801" y="17431"/>
                </a:lnTo>
                <a:lnTo>
                  <a:pt x="25694" y="8954"/>
                </a:lnTo>
                <a:close/>
                <a:moveTo>
                  <a:pt x="20384" y="17669"/>
                </a:moveTo>
                <a:lnTo>
                  <a:pt x="25277" y="26146"/>
                </a:lnTo>
                <a:lnTo>
                  <a:pt x="20384" y="34612"/>
                </a:lnTo>
                <a:lnTo>
                  <a:pt x="10609" y="34612"/>
                </a:lnTo>
                <a:lnTo>
                  <a:pt x="8156" y="30373"/>
                </a:lnTo>
                <a:lnTo>
                  <a:pt x="5715" y="26146"/>
                </a:lnTo>
                <a:lnTo>
                  <a:pt x="8156" y="21896"/>
                </a:lnTo>
                <a:lnTo>
                  <a:pt x="10609" y="17669"/>
                </a:lnTo>
                <a:close/>
                <a:moveTo>
                  <a:pt x="50566" y="17669"/>
                </a:moveTo>
                <a:lnTo>
                  <a:pt x="55448" y="26146"/>
                </a:lnTo>
                <a:lnTo>
                  <a:pt x="50566" y="34612"/>
                </a:lnTo>
                <a:lnTo>
                  <a:pt x="40779" y="34612"/>
                </a:lnTo>
                <a:lnTo>
                  <a:pt x="39458" y="32326"/>
                </a:lnTo>
                <a:lnTo>
                  <a:pt x="35886" y="26134"/>
                </a:lnTo>
                <a:lnTo>
                  <a:pt x="39458" y="19955"/>
                </a:lnTo>
                <a:lnTo>
                  <a:pt x="40779" y="17669"/>
                </a:lnTo>
                <a:close/>
                <a:moveTo>
                  <a:pt x="35469" y="26384"/>
                </a:moveTo>
                <a:lnTo>
                  <a:pt x="38731" y="32028"/>
                </a:lnTo>
                <a:lnTo>
                  <a:pt x="40362" y="34850"/>
                </a:lnTo>
                <a:lnTo>
                  <a:pt x="35469" y="43327"/>
                </a:lnTo>
                <a:lnTo>
                  <a:pt x="25694" y="43327"/>
                </a:lnTo>
                <a:lnTo>
                  <a:pt x="20801" y="34850"/>
                </a:lnTo>
                <a:lnTo>
                  <a:pt x="25694" y="26384"/>
                </a:lnTo>
                <a:close/>
                <a:moveTo>
                  <a:pt x="20384" y="35088"/>
                </a:moveTo>
                <a:lnTo>
                  <a:pt x="25277" y="43565"/>
                </a:lnTo>
                <a:lnTo>
                  <a:pt x="20384" y="52030"/>
                </a:lnTo>
                <a:lnTo>
                  <a:pt x="10609" y="52030"/>
                </a:lnTo>
                <a:lnTo>
                  <a:pt x="8156" y="47804"/>
                </a:lnTo>
                <a:lnTo>
                  <a:pt x="5715" y="43565"/>
                </a:lnTo>
                <a:lnTo>
                  <a:pt x="8156" y="39327"/>
                </a:lnTo>
                <a:lnTo>
                  <a:pt x="10609" y="35088"/>
                </a:lnTo>
                <a:close/>
                <a:moveTo>
                  <a:pt x="50566" y="35088"/>
                </a:moveTo>
                <a:lnTo>
                  <a:pt x="55448" y="43565"/>
                </a:lnTo>
                <a:lnTo>
                  <a:pt x="50566" y="52030"/>
                </a:lnTo>
                <a:lnTo>
                  <a:pt x="40779" y="52030"/>
                </a:lnTo>
                <a:lnTo>
                  <a:pt x="39458" y="49756"/>
                </a:lnTo>
                <a:lnTo>
                  <a:pt x="35886" y="43565"/>
                </a:lnTo>
                <a:lnTo>
                  <a:pt x="39470" y="37362"/>
                </a:lnTo>
                <a:lnTo>
                  <a:pt x="40779" y="35088"/>
                </a:lnTo>
                <a:close/>
                <a:moveTo>
                  <a:pt x="35469" y="43803"/>
                </a:moveTo>
                <a:lnTo>
                  <a:pt x="38731" y="49447"/>
                </a:lnTo>
                <a:lnTo>
                  <a:pt x="40362" y="52269"/>
                </a:lnTo>
                <a:lnTo>
                  <a:pt x="35469" y="60746"/>
                </a:lnTo>
                <a:lnTo>
                  <a:pt x="25694" y="60746"/>
                </a:lnTo>
                <a:lnTo>
                  <a:pt x="20801" y="52269"/>
                </a:lnTo>
                <a:lnTo>
                  <a:pt x="25694" y="43803"/>
                </a:lnTo>
                <a:close/>
                <a:moveTo>
                  <a:pt x="20384" y="52507"/>
                </a:moveTo>
                <a:lnTo>
                  <a:pt x="25277" y="60984"/>
                </a:lnTo>
                <a:lnTo>
                  <a:pt x="20384" y="69449"/>
                </a:lnTo>
                <a:lnTo>
                  <a:pt x="10609" y="69449"/>
                </a:lnTo>
                <a:lnTo>
                  <a:pt x="8156" y="65223"/>
                </a:lnTo>
                <a:lnTo>
                  <a:pt x="5715" y="60984"/>
                </a:lnTo>
                <a:lnTo>
                  <a:pt x="8156" y="56745"/>
                </a:lnTo>
                <a:lnTo>
                  <a:pt x="10609" y="52507"/>
                </a:lnTo>
                <a:close/>
                <a:moveTo>
                  <a:pt x="35469" y="61222"/>
                </a:moveTo>
                <a:lnTo>
                  <a:pt x="38731" y="66878"/>
                </a:lnTo>
                <a:lnTo>
                  <a:pt x="40362" y="69687"/>
                </a:lnTo>
                <a:lnTo>
                  <a:pt x="35469" y="78165"/>
                </a:lnTo>
                <a:lnTo>
                  <a:pt x="25694" y="78165"/>
                </a:lnTo>
                <a:lnTo>
                  <a:pt x="20801" y="69687"/>
                </a:lnTo>
                <a:lnTo>
                  <a:pt x="25694" y="61222"/>
                </a:lnTo>
                <a:close/>
                <a:moveTo>
                  <a:pt x="20384" y="69937"/>
                </a:moveTo>
                <a:lnTo>
                  <a:pt x="25277" y="78415"/>
                </a:lnTo>
                <a:lnTo>
                  <a:pt x="20384" y="86880"/>
                </a:lnTo>
                <a:lnTo>
                  <a:pt x="10609" y="86880"/>
                </a:lnTo>
                <a:lnTo>
                  <a:pt x="8156" y="82641"/>
                </a:lnTo>
                <a:lnTo>
                  <a:pt x="5715" y="78415"/>
                </a:lnTo>
                <a:lnTo>
                  <a:pt x="8156" y="74176"/>
                </a:lnTo>
                <a:lnTo>
                  <a:pt x="10609" y="69937"/>
                </a:lnTo>
                <a:close/>
                <a:moveTo>
                  <a:pt x="35469" y="78653"/>
                </a:moveTo>
                <a:lnTo>
                  <a:pt x="40362" y="87118"/>
                </a:lnTo>
                <a:lnTo>
                  <a:pt x="35469" y="95595"/>
                </a:lnTo>
                <a:lnTo>
                  <a:pt x="25694" y="95595"/>
                </a:lnTo>
                <a:lnTo>
                  <a:pt x="20801" y="87118"/>
                </a:lnTo>
                <a:lnTo>
                  <a:pt x="25694" y="78653"/>
                </a:lnTo>
                <a:close/>
                <a:moveTo>
                  <a:pt x="20384" y="87356"/>
                </a:moveTo>
                <a:lnTo>
                  <a:pt x="25277" y="95833"/>
                </a:lnTo>
                <a:lnTo>
                  <a:pt x="20384" y="104299"/>
                </a:lnTo>
                <a:lnTo>
                  <a:pt x="10609" y="104299"/>
                </a:lnTo>
                <a:lnTo>
                  <a:pt x="8156" y="100060"/>
                </a:lnTo>
                <a:lnTo>
                  <a:pt x="5715" y="95833"/>
                </a:lnTo>
                <a:lnTo>
                  <a:pt x="8156" y="91595"/>
                </a:lnTo>
                <a:lnTo>
                  <a:pt x="10609" y="87356"/>
                </a:lnTo>
                <a:close/>
                <a:moveTo>
                  <a:pt x="35469" y="96072"/>
                </a:moveTo>
                <a:lnTo>
                  <a:pt x="38731" y="101715"/>
                </a:lnTo>
                <a:lnTo>
                  <a:pt x="40362" y="104537"/>
                </a:lnTo>
                <a:lnTo>
                  <a:pt x="35469" y="113014"/>
                </a:lnTo>
                <a:lnTo>
                  <a:pt x="25694" y="113014"/>
                </a:lnTo>
                <a:lnTo>
                  <a:pt x="20801" y="104537"/>
                </a:lnTo>
                <a:lnTo>
                  <a:pt x="25694" y="96072"/>
                </a:lnTo>
                <a:close/>
                <a:moveTo>
                  <a:pt x="20384" y="104775"/>
                </a:moveTo>
                <a:lnTo>
                  <a:pt x="25277" y="113252"/>
                </a:lnTo>
                <a:lnTo>
                  <a:pt x="20384" y="121730"/>
                </a:lnTo>
                <a:lnTo>
                  <a:pt x="10609" y="121730"/>
                </a:lnTo>
                <a:lnTo>
                  <a:pt x="8156" y="117491"/>
                </a:lnTo>
                <a:lnTo>
                  <a:pt x="5715" y="113252"/>
                </a:lnTo>
                <a:lnTo>
                  <a:pt x="8156" y="109014"/>
                </a:lnTo>
                <a:lnTo>
                  <a:pt x="10609" y="104775"/>
                </a:lnTo>
                <a:close/>
                <a:moveTo>
                  <a:pt x="20384" y="122206"/>
                </a:moveTo>
                <a:lnTo>
                  <a:pt x="25277" y="130671"/>
                </a:lnTo>
                <a:lnTo>
                  <a:pt x="20384" y="139148"/>
                </a:lnTo>
                <a:lnTo>
                  <a:pt x="10609" y="139148"/>
                </a:lnTo>
                <a:lnTo>
                  <a:pt x="8156" y="134910"/>
                </a:lnTo>
                <a:lnTo>
                  <a:pt x="5715" y="130683"/>
                </a:lnTo>
                <a:lnTo>
                  <a:pt x="8156" y="126444"/>
                </a:lnTo>
                <a:lnTo>
                  <a:pt x="10609" y="122206"/>
                </a:lnTo>
                <a:close/>
                <a:moveTo>
                  <a:pt x="35469" y="130921"/>
                </a:moveTo>
                <a:lnTo>
                  <a:pt x="38731" y="136565"/>
                </a:lnTo>
                <a:lnTo>
                  <a:pt x="40362" y="139386"/>
                </a:lnTo>
                <a:lnTo>
                  <a:pt x="35469" y="147864"/>
                </a:lnTo>
                <a:lnTo>
                  <a:pt x="25694" y="147864"/>
                </a:lnTo>
                <a:lnTo>
                  <a:pt x="20801" y="139386"/>
                </a:lnTo>
                <a:lnTo>
                  <a:pt x="25694" y="130921"/>
                </a:lnTo>
                <a:close/>
                <a:moveTo>
                  <a:pt x="20384" y="139625"/>
                </a:moveTo>
                <a:lnTo>
                  <a:pt x="25277" y="148102"/>
                </a:lnTo>
                <a:lnTo>
                  <a:pt x="20384" y="156567"/>
                </a:lnTo>
                <a:lnTo>
                  <a:pt x="10609" y="156567"/>
                </a:lnTo>
                <a:lnTo>
                  <a:pt x="8156" y="152329"/>
                </a:lnTo>
                <a:lnTo>
                  <a:pt x="5715" y="148102"/>
                </a:lnTo>
                <a:lnTo>
                  <a:pt x="8156" y="143863"/>
                </a:lnTo>
                <a:lnTo>
                  <a:pt x="10609" y="139625"/>
                </a:lnTo>
                <a:close/>
                <a:moveTo>
                  <a:pt x="35469" y="148340"/>
                </a:moveTo>
                <a:lnTo>
                  <a:pt x="38731" y="153983"/>
                </a:lnTo>
                <a:lnTo>
                  <a:pt x="40362" y="156805"/>
                </a:lnTo>
                <a:lnTo>
                  <a:pt x="35469" y="165282"/>
                </a:lnTo>
                <a:lnTo>
                  <a:pt x="25694" y="165282"/>
                </a:lnTo>
                <a:lnTo>
                  <a:pt x="20801" y="156805"/>
                </a:lnTo>
                <a:lnTo>
                  <a:pt x="25694" y="148340"/>
                </a:lnTo>
                <a:close/>
                <a:moveTo>
                  <a:pt x="10192" y="0"/>
                </a:moveTo>
                <a:lnTo>
                  <a:pt x="7739" y="4239"/>
                </a:lnTo>
                <a:lnTo>
                  <a:pt x="5299" y="8478"/>
                </a:lnTo>
                <a:lnTo>
                  <a:pt x="0" y="8478"/>
                </a:lnTo>
                <a:lnTo>
                  <a:pt x="0" y="8954"/>
                </a:lnTo>
                <a:lnTo>
                  <a:pt x="5299" y="8954"/>
                </a:lnTo>
                <a:lnTo>
                  <a:pt x="7739" y="13192"/>
                </a:lnTo>
                <a:lnTo>
                  <a:pt x="10192" y="17431"/>
                </a:lnTo>
                <a:lnTo>
                  <a:pt x="7739" y="21658"/>
                </a:lnTo>
                <a:lnTo>
                  <a:pt x="5299" y="25896"/>
                </a:lnTo>
                <a:lnTo>
                  <a:pt x="0" y="25896"/>
                </a:lnTo>
                <a:lnTo>
                  <a:pt x="0" y="26384"/>
                </a:lnTo>
                <a:lnTo>
                  <a:pt x="5299" y="26384"/>
                </a:lnTo>
                <a:lnTo>
                  <a:pt x="7739" y="30611"/>
                </a:lnTo>
                <a:lnTo>
                  <a:pt x="10192" y="34850"/>
                </a:lnTo>
                <a:lnTo>
                  <a:pt x="7739" y="39088"/>
                </a:lnTo>
                <a:lnTo>
                  <a:pt x="5299" y="43327"/>
                </a:lnTo>
                <a:lnTo>
                  <a:pt x="0" y="43327"/>
                </a:lnTo>
                <a:lnTo>
                  <a:pt x="0" y="43803"/>
                </a:lnTo>
                <a:lnTo>
                  <a:pt x="5299" y="43803"/>
                </a:lnTo>
                <a:lnTo>
                  <a:pt x="7739" y="48042"/>
                </a:lnTo>
                <a:lnTo>
                  <a:pt x="10192" y="52269"/>
                </a:lnTo>
                <a:lnTo>
                  <a:pt x="7739" y="56507"/>
                </a:lnTo>
                <a:lnTo>
                  <a:pt x="5299" y="60746"/>
                </a:lnTo>
                <a:lnTo>
                  <a:pt x="0" y="60746"/>
                </a:lnTo>
                <a:lnTo>
                  <a:pt x="0" y="61222"/>
                </a:lnTo>
                <a:lnTo>
                  <a:pt x="5299" y="61222"/>
                </a:lnTo>
                <a:lnTo>
                  <a:pt x="7739" y="65461"/>
                </a:lnTo>
                <a:lnTo>
                  <a:pt x="10192" y="69699"/>
                </a:lnTo>
                <a:lnTo>
                  <a:pt x="7739" y="73938"/>
                </a:lnTo>
                <a:lnTo>
                  <a:pt x="5299" y="78165"/>
                </a:lnTo>
                <a:lnTo>
                  <a:pt x="0" y="78165"/>
                </a:lnTo>
                <a:lnTo>
                  <a:pt x="0" y="78653"/>
                </a:lnTo>
                <a:lnTo>
                  <a:pt x="5299" y="78653"/>
                </a:lnTo>
                <a:lnTo>
                  <a:pt x="7739" y="82880"/>
                </a:lnTo>
                <a:lnTo>
                  <a:pt x="10192" y="87118"/>
                </a:lnTo>
                <a:lnTo>
                  <a:pt x="7739" y="91357"/>
                </a:lnTo>
                <a:lnTo>
                  <a:pt x="5299" y="95595"/>
                </a:lnTo>
                <a:lnTo>
                  <a:pt x="0" y="95595"/>
                </a:lnTo>
                <a:lnTo>
                  <a:pt x="0" y="96072"/>
                </a:lnTo>
                <a:lnTo>
                  <a:pt x="5299" y="96072"/>
                </a:lnTo>
                <a:lnTo>
                  <a:pt x="7739" y="100310"/>
                </a:lnTo>
                <a:lnTo>
                  <a:pt x="10192" y="104549"/>
                </a:lnTo>
                <a:lnTo>
                  <a:pt x="7739" y="108776"/>
                </a:lnTo>
                <a:lnTo>
                  <a:pt x="5299" y="113014"/>
                </a:lnTo>
                <a:lnTo>
                  <a:pt x="0" y="113014"/>
                </a:lnTo>
                <a:lnTo>
                  <a:pt x="0" y="113490"/>
                </a:lnTo>
                <a:lnTo>
                  <a:pt x="5299" y="113490"/>
                </a:lnTo>
                <a:lnTo>
                  <a:pt x="7739" y="117729"/>
                </a:lnTo>
                <a:lnTo>
                  <a:pt x="10192" y="121968"/>
                </a:lnTo>
                <a:lnTo>
                  <a:pt x="7739" y="126206"/>
                </a:lnTo>
                <a:lnTo>
                  <a:pt x="5299" y="130445"/>
                </a:lnTo>
                <a:lnTo>
                  <a:pt x="0" y="130445"/>
                </a:lnTo>
                <a:lnTo>
                  <a:pt x="0" y="130921"/>
                </a:lnTo>
                <a:lnTo>
                  <a:pt x="5299" y="130921"/>
                </a:lnTo>
                <a:lnTo>
                  <a:pt x="7739" y="135160"/>
                </a:lnTo>
                <a:lnTo>
                  <a:pt x="10192" y="139386"/>
                </a:lnTo>
                <a:lnTo>
                  <a:pt x="7739" y="143625"/>
                </a:lnTo>
                <a:lnTo>
                  <a:pt x="5299" y="147864"/>
                </a:lnTo>
                <a:lnTo>
                  <a:pt x="0" y="147864"/>
                </a:lnTo>
                <a:lnTo>
                  <a:pt x="0" y="148340"/>
                </a:lnTo>
                <a:lnTo>
                  <a:pt x="5299" y="148340"/>
                </a:lnTo>
                <a:lnTo>
                  <a:pt x="7739" y="152579"/>
                </a:lnTo>
                <a:lnTo>
                  <a:pt x="10192" y="156805"/>
                </a:lnTo>
                <a:lnTo>
                  <a:pt x="7739" y="161044"/>
                </a:lnTo>
                <a:lnTo>
                  <a:pt x="5299" y="165282"/>
                </a:lnTo>
                <a:lnTo>
                  <a:pt x="0" y="165282"/>
                </a:lnTo>
                <a:lnTo>
                  <a:pt x="0" y="165759"/>
                </a:lnTo>
                <a:lnTo>
                  <a:pt x="5299" y="165759"/>
                </a:lnTo>
                <a:lnTo>
                  <a:pt x="7739" y="169997"/>
                </a:lnTo>
                <a:lnTo>
                  <a:pt x="8347" y="171045"/>
                </a:lnTo>
                <a:lnTo>
                  <a:pt x="8894" y="171045"/>
                </a:lnTo>
                <a:lnTo>
                  <a:pt x="8156" y="169759"/>
                </a:lnTo>
                <a:lnTo>
                  <a:pt x="5715" y="165521"/>
                </a:lnTo>
                <a:lnTo>
                  <a:pt x="8156" y="161282"/>
                </a:lnTo>
                <a:lnTo>
                  <a:pt x="10609" y="157043"/>
                </a:lnTo>
                <a:lnTo>
                  <a:pt x="20384" y="157043"/>
                </a:lnTo>
                <a:lnTo>
                  <a:pt x="25277" y="165521"/>
                </a:lnTo>
                <a:lnTo>
                  <a:pt x="22086" y="171045"/>
                </a:lnTo>
                <a:lnTo>
                  <a:pt x="22634" y="171045"/>
                </a:lnTo>
                <a:lnTo>
                  <a:pt x="25694" y="165759"/>
                </a:lnTo>
                <a:lnTo>
                  <a:pt x="35469" y="165759"/>
                </a:lnTo>
                <a:lnTo>
                  <a:pt x="38517" y="171045"/>
                </a:lnTo>
                <a:lnTo>
                  <a:pt x="39077" y="171045"/>
                </a:lnTo>
                <a:lnTo>
                  <a:pt x="35886" y="165521"/>
                </a:lnTo>
                <a:lnTo>
                  <a:pt x="39458" y="159329"/>
                </a:lnTo>
                <a:lnTo>
                  <a:pt x="40779" y="157043"/>
                </a:lnTo>
                <a:lnTo>
                  <a:pt x="40827" y="157043"/>
                </a:lnTo>
                <a:lnTo>
                  <a:pt x="40958" y="156829"/>
                </a:lnTo>
                <a:lnTo>
                  <a:pt x="40803" y="156567"/>
                </a:lnTo>
                <a:lnTo>
                  <a:pt x="40779" y="156567"/>
                </a:lnTo>
                <a:lnTo>
                  <a:pt x="39470" y="154293"/>
                </a:lnTo>
                <a:lnTo>
                  <a:pt x="35886" y="148102"/>
                </a:lnTo>
                <a:lnTo>
                  <a:pt x="39470" y="141911"/>
                </a:lnTo>
                <a:lnTo>
                  <a:pt x="40779" y="139625"/>
                </a:lnTo>
                <a:lnTo>
                  <a:pt x="40851" y="139625"/>
                </a:lnTo>
                <a:lnTo>
                  <a:pt x="40958" y="139458"/>
                </a:lnTo>
                <a:lnTo>
                  <a:pt x="40779" y="139148"/>
                </a:lnTo>
                <a:lnTo>
                  <a:pt x="39470" y="136874"/>
                </a:lnTo>
                <a:lnTo>
                  <a:pt x="35886" y="130683"/>
                </a:lnTo>
                <a:lnTo>
                  <a:pt x="36076" y="130362"/>
                </a:lnTo>
                <a:lnTo>
                  <a:pt x="35517" y="130362"/>
                </a:lnTo>
                <a:lnTo>
                  <a:pt x="35469" y="130445"/>
                </a:lnTo>
                <a:lnTo>
                  <a:pt x="25694" y="130445"/>
                </a:lnTo>
                <a:lnTo>
                  <a:pt x="20801" y="121968"/>
                </a:lnTo>
                <a:lnTo>
                  <a:pt x="25694" y="113490"/>
                </a:lnTo>
                <a:lnTo>
                  <a:pt x="35469" y="113490"/>
                </a:lnTo>
                <a:lnTo>
                  <a:pt x="35529" y="113586"/>
                </a:lnTo>
                <a:lnTo>
                  <a:pt x="36076" y="113574"/>
                </a:lnTo>
                <a:lnTo>
                  <a:pt x="35886" y="113252"/>
                </a:lnTo>
                <a:lnTo>
                  <a:pt x="39470" y="107073"/>
                </a:lnTo>
                <a:lnTo>
                  <a:pt x="40779" y="104787"/>
                </a:lnTo>
                <a:lnTo>
                  <a:pt x="40803" y="104787"/>
                </a:lnTo>
                <a:lnTo>
                  <a:pt x="40922" y="104573"/>
                </a:lnTo>
                <a:lnTo>
                  <a:pt x="40446" y="103715"/>
                </a:lnTo>
                <a:lnTo>
                  <a:pt x="39470" y="102025"/>
                </a:lnTo>
                <a:lnTo>
                  <a:pt x="35886" y="95833"/>
                </a:lnTo>
                <a:lnTo>
                  <a:pt x="39470" y="89642"/>
                </a:lnTo>
                <a:lnTo>
                  <a:pt x="40779" y="87368"/>
                </a:lnTo>
                <a:lnTo>
                  <a:pt x="40791" y="87368"/>
                </a:lnTo>
                <a:lnTo>
                  <a:pt x="40922" y="87130"/>
                </a:lnTo>
                <a:lnTo>
                  <a:pt x="40779" y="86880"/>
                </a:lnTo>
                <a:lnTo>
                  <a:pt x="39470" y="84618"/>
                </a:lnTo>
                <a:lnTo>
                  <a:pt x="35886" y="78415"/>
                </a:lnTo>
                <a:lnTo>
                  <a:pt x="39470" y="72223"/>
                </a:lnTo>
                <a:lnTo>
                  <a:pt x="40779" y="69937"/>
                </a:lnTo>
                <a:lnTo>
                  <a:pt x="40898" y="69937"/>
                </a:lnTo>
                <a:lnTo>
                  <a:pt x="41029" y="69723"/>
                </a:lnTo>
                <a:lnTo>
                  <a:pt x="40874" y="69461"/>
                </a:lnTo>
                <a:lnTo>
                  <a:pt x="40779" y="69461"/>
                </a:lnTo>
                <a:lnTo>
                  <a:pt x="39458" y="67175"/>
                </a:lnTo>
                <a:lnTo>
                  <a:pt x="35886" y="60984"/>
                </a:lnTo>
                <a:lnTo>
                  <a:pt x="39470" y="54793"/>
                </a:lnTo>
                <a:lnTo>
                  <a:pt x="40779" y="52519"/>
                </a:lnTo>
                <a:lnTo>
                  <a:pt x="50566" y="52519"/>
                </a:lnTo>
                <a:lnTo>
                  <a:pt x="50590" y="52554"/>
                </a:lnTo>
                <a:lnTo>
                  <a:pt x="50840" y="52554"/>
                </a:lnTo>
                <a:lnTo>
                  <a:pt x="50983" y="52292"/>
                </a:lnTo>
                <a:lnTo>
                  <a:pt x="50983" y="52281"/>
                </a:lnTo>
                <a:lnTo>
                  <a:pt x="55864" y="43803"/>
                </a:lnTo>
                <a:lnTo>
                  <a:pt x="55924" y="43803"/>
                </a:lnTo>
                <a:lnTo>
                  <a:pt x="56043" y="43601"/>
                </a:lnTo>
                <a:lnTo>
                  <a:pt x="55876" y="43327"/>
                </a:lnTo>
                <a:lnTo>
                  <a:pt x="55864" y="43327"/>
                </a:lnTo>
                <a:lnTo>
                  <a:pt x="50983" y="34862"/>
                </a:lnTo>
                <a:lnTo>
                  <a:pt x="55864" y="26384"/>
                </a:lnTo>
                <a:lnTo>
                  <a:pt x="55888" y="26384"/>
                </a:lnTo>
                <a:lnTo>
                  <a:pt x="56043" y="26123"/>
                </a:lnTo>
                <a:lnTo>
                  <a:pt x="55912" y="25908"/>
                </a:lnTo>
                <a:lnTo>
                  <a:pt x="55864" y="25908"/>
                </a:lnTo>
                <a:lnTo>
                  <a:pt x="50983" y="17431"/>
                </a:lnTo>
                <a:lnTo>
                  <a:pt x="55864" y="8954"/>
                </a:lnTo>
                <a:lnTo>
                  <a:pt x="55912" y="8954"/>
                </a:lnTo>
                <a:lnTo>
                  <a:pt x="56186" y="8478"/>
                </a:lnTo>
                <a:lnTo>
                  <a:pt x="55864" y="8478"/>
                </a:lnTo>
                <a:lnTo>
                  <a:pt x="50983" y="12"/>
                </a:lnTo>
                <a:lnTo>
                  <a:pt x="40362" y="12"/>
                </a:lnTo>
                <a:lnTo>
                  <a:pt x="35469" y="8478"/>
                </a:lnTo>
                <a:lnTo>
                  <a:pt x="25694" y="8478"/>
                </a:lnTo>
                <a:lnTo>
                  <a:pt x="2080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10;p23"/>
          <p:cNvSpPr/>
          <p:nvPr/>
        </p:nvSpPr>
        <p:spPr>
          <a:xfrm>
            <a:off x="8086780" y="-21"/>
            <a:ext cx="1690596" cy="5143353"/>
          </a:xfrm>
          <a:custGeom>
            <a:avLst/>
            <a:gdLst/>
            <a:ahLst/>
            <a:cxnLst/>
            <a:rect l="l" t="t" r="r" b="b"/>
            <a:pathLst>
              <a:path w="56222" h="171046" extrusionOk="0">
                <a:moveTo>
                  <a:pt x="30540" y="238"/>
                </a:moveTo>
                <a:lnTo>
                  <a:pt x="35433" y="8716"/>
                </a:lnTo>
                <a:lnTo>
                  <a:pt x="30540" y="17193"/>
                </a:lnTo>
                <a:lnTo>
                  <a:pt x="20765" y="17193"/>
                </a:lnTo>
                <a:lnTo>
                  <a:pt x="15871" y="8716"/>
                </a:lnTo>
                <a:lnTo>
                  <a:pt x="20765" y="238"/>
                </a:lnTo>
                <a:close/>
                <a:moveTo>
                  <a:pt x="45625" y="8954"/>
                </a:moveTo>
                <a:lnTo>
                  <a:pt x="48078" y="13192"/>
                </a:lnTo>
                <a:lnTo>
                  <a:pt x="50519" y="17431"/>
                </a:lnTo>
                <a:lnTo>
                  <a:pt x="48078" y="21658"/>
                </a:lnTo>
                <a:lnTo>
                  <a:pt x="45625" y="25896"/>
                </a:lnTo>
                <a:lnTo>
                  <a:pt x="35850" y="25896"/>
                </a:lnTo>
                <a:lnTo>
                  <a:pt x="30957" y="17431"/>
                </a:lnTo>
                <a:lnTo>
                  <a:pt x="35850" y="8954"/>
                </a:lnTo>
                <a:close/>
                <a:moveTo>
                  <a:pt x="30540" y="17669"/>
                </a:moveTo>
                <a:lnTo>
                  <a:pt x="35433" y="26146"/>
                </a:lnTo>
                <a:lnTo>
                  <a:pt x="30540" y="34612"/>
                </a:lnTo>
                <a:lnTo>
                  <a:pt x="20753" y="34612"/>
                </a:lnTo>
                <a:lnTo>
                  <a:pt x="17503" y="28968"/>
                </a:lnTo>
                <a:lnTo>
                  <a:pt x="15871" y="26146"/>
                </a:lnTo>
                <a:lnTo>
                  <a:pt x="20753" y="17669"/>
                </a:lnTo>
                <a:close/>
                <a:moveTo>
                  <a:pt x="45625" y="26384"/>
                </a:moveTo>
                <a:lnTo>
                  <a:pt x="48078" y="30611"/>
                </a:lnTo>
                <a:lnTo>
                  <a:pt x="50519" y="34850"/>
                </a:lnTo>
                <a:lnTo>
                  <a:pt x="48078" y="39088"/>
                </a:lnTo>
                <a:lnTo>
                  <a:pt x="45625" y="43327"/>
                </a:lnTo>
                <a:lnTo>
                  <a:pt x="35850" y="43327"/>
                </a:lnTo>
                <a:lnTo>
                  <a:pt x="30957" y="34850"/>
                </a:lnTo>
                <a:lnTo>
                  <a:pt x="35850" y="26384"/>
                </a:lnTo>
                <a:close/>
                <a:moveTo>
                  <a:pt x="30540" y="35088"/>
                </a:moveTo>
                <a:lnTo>
                  <a:pt x="35433" y="43565"/>
                </a:lnTo>
                <a:lnTo>
                  <a:pt x="30540" y="52030"/>
                </a:lnTo>
                <a:lnTo>
                  <a:pt x="20753" y="52030"/>
                </a:lnTo>
                <a:lnTo>
                  <a:pt x="17503" y="46387"/>
                </a:lnTo>
                <a:lnTo>
                  <a:pt x="15871" y="43565"/>
                </a:lnTo>
                <a:lnTo>
                  <a:pt x="20753" y="35088"/>
                </a:lnTo>
                <a:close/>
                <a:moveTo>
                  <a:pt x="45625" y="43803"/>
                </a:moveTo>
                <a:lnTo>
                  <a:pt x="48078" y="48042"/>
                </a:lnTo>
                <a:lnTo>
                  <a:pt x="50519" y="52269"/>
                </a:lnTo>
                <a:lnTo>
                  <a:pt x="48078" y="56507"/>
                </a:lnTo>
                <a:lnTo>
                  <a:pt x="45625" y="60746"/>
                </a:lnTo>
                <a:lnTo>
                  <a:pt x="35850" y="60746"/>
                </a:lnTo>
                <a:lnTo>
                  <a:pt x="30957" y="52269"/>
                </a:lnTo>
                <a:lnTo>
                  <a:pt x="35850" y="43803"/>
                </a:lnTo>
                <a:close/>
                <a:moveTo>
                  <a:pt x="30540" y="52507"/>
                </a:moveTo>
                <a:lnTo>
                  <a:pt x="35433" y="60984"/>
                </a:lnTo>
                <a:lnTo>
                  <a:pt x="30540" y="69461"/>
                </a:lnTo>
                <a:lnTo>
                  <a:pt x="20753" y="69461"/>
                </a:lnTo>
                <a:lnTo>
                  <a:pt x="17503" y="63806"/>
                </a:lnTo>
                <a:lnTo>
                  <a:pt x="15871" y="60984"/>
                </a:lnTo>
                <a:lnTo>
                  <a:pt x="20753" y="52507"/>
                </a:lnTo>
                <a:close/>
                <a:moveTo>
                  <a:pt x="45625" y="61222"/>
                </a:moveTo>
                <a:lnTo>
                  <a:pt x="48078" y="65461"/>
                </a:lnTo>
                <a:lnTo>
                  <a:pt x="50519" y="69687"/>
                </a:lnTo>
                <a:lnTo>
                  <a:pt x="48078" y="73938"/>
                </a:lnTo>
                <a:lnTo>
                  <a:pt x="45625" y="78165"/>
                </a:lnTo>
                <a:lnTo>
                  <a:pt x="35850" y="78165"/>
                </a:lnTo>
                <a:lnTo>
                  <a:pt x="30957" y="69687"/>
                </a:lnTo>
                <a:lnTo>
                  <a:pt x="35850" y="61222"/>
                </a:lnTo>
                <a:close/>
                <a:moveTo>
                  <a:pt x="30540" y="69937"/>
                </a:moveTo>
                <a:lnTo>
                  <a:pt x="35433" y="78415"/>
                </a:lnTo>
                <a:lnTo>
                  <a:pt x="30540" y="86880"/>
                </a:lnTo>
                <a:lnTo>
                  <a:pt x="20765" y="86880"/>
                </a:lnTo>
                <a:lnTo>
                  <a:pt x="15871" y="78415"/>
                </a:lnTo>
                <a:lnTo>
                  <a:pt x="20765" y="69937"/>
                </a:lnTo>
                <a:close/>
                <a:moveTo>
                  <a:pt x="45625" y="78653"/>
                </a:moveTo>
                <a:lnTo>
                  <a:pt x="48078" y="82880"/>
                </a:lnTo>
                <a:lnTo>
                  <a:pt x="50519" y="87118"/>
                </a:lnTo>
                <a:lnTo>
                  <a:pt x="48078" y="91357"/>
                </a:lnTo>
                <a:lnTo>
                  <a:pt x="45625" y="95595"/>
                </a:lnTo>
                <a:lnTo>
                  <a:pt x="35850" y="95595"/>
                </a:lnTo>
                <a:lnTo>
                  <a:pt x="30957" y="87118"/>
                </a:lnTo>
                <a:lnTo>
                  <a:pt x="35850" y="78653"/>
                </a:lnTo>
                <a:close/>
                <a:moveTo>
                  <a:pt x="30540" y="87356"/>
                </a:moveTo>
                <a:lnTo>
                  <a:pt x="35433" y="95833"/>
                </a:lnTo>
                <a:lnTo>
                  <a:pt x="30540" y="104299"/>
                </a:lnTo>
                <a:lnTo>
                  <a:pt x="20753" y="104299"/>
                </a:lnTo>
                <a:lnTo>
                  <a:pt x="17503" y="98655"/>
                </a:lnTo>
                <a:lnTo>
                  <a:pt x="15871" y="95833"/>
                </a:lnTo>
                <a:lnTo>
                  <a:pt x="20753" y="87356"/>
                </a:lnTo>
                <a:close/>
                <a:moveTo>
                  <a:pt x="45625" y="96072"/>
                </a:moveTo>
                <a:lnTo>
                  <a:pt x="48078" y="100310"/>
                </a:lnTo>
                <a:lnTo>
                  <a:pt x="50519" y="104537"/>
                </a:lnTo>
                <a:lnTo>
                  <a:pt x="48078" y="108776"/>
                </a:lnTo>
                <a:lnTo>
                  <a:pt x="45625" y="113014"/>
                </a:lnTo>
                <a:lnTo>
                  <a:pt x="35850" y="113014"/>
                </a:lnTo>
                <a:lnTo>
                  <a:pt x="30957" y="104537"/>
                </a:lnTo>
                <a:lnTo>
                  <a:pt x="35850" y="96072"/>
                </a:lnTo>
                <a:close/>
                <a:moveTo>
                  <a:pt x="30540" y="104775"/>
                </a:moveTo>
                <a:lnTo>
                  <a:pt x="35433" y="113252"/>
                </a:lnTo>
                <a:lnTo>
                  <a:pt x="30540" y="121730"/>
                </a:lnTo>
                <a:lnTo>
                  <a:pt x="20765" y="121730"/>
                </a:lnTo>
                <a:lnTo>
                  <a:pt x="15871" y="113252"/>
                </a:lnTo>
                <a:lnTo>
                  <a:pt x="20765" y="104775"/>
                </a:lnTo>
                <a:close/>
                <a:moveTo>
                  <a:pt x="45625" y="113490"/>
                </a:moveTo>
                <a:lnTo>
                  <a:pt x="48078" y="117729"/>
                </a:lnTo>
                <a:lnTo>
                  <a:pt x="50519" y="121968"/>
                </a:lnTo>
                <a:lnTo>
                  <a:pt x="48078" y="126206"/>
                </a:lnTo>
                <a:lnTo>
                  <a:pt x="45625" y="130433"/>
                </a:lnTo>
                <a:lnTo>
                  <a:pt x="35850" y="130433"/>
                </a:lnTo>
                <a:lnTo>
                  <a:pt x="30957" y="121968"/>
                </a:lnTo>
                <a:lnTo>
                  <a:pt x="35850" y="113490"/>
                </a:lnTo>
                <a:close/>
                <a:moveTo>
                  <a:pt x="30540" y="122206"/>
                </a:moveTo>
                <a:lnTo>
                  <a:pt x="35433" y="130683"/>
                </a:lnTo>
                <a:lnTo>
                  <a:pt x="30540" y="139148"/>
                </a:lnTo>
                <a:lnTo>
                  <a:pt x="20765" y="139148"/>
                </a:lnTo>
                <a:lnTo>
                  <a:pt x="17503" y="133505"/>
                </a:lnTo>
                <a:lnTo>
                  <a:pt x="15871" y="130671"/>
                </a:lnTo>
                <a:lnTo>
                  <a:pt x="20765" y="122206"/>
                </a:lnTo>
                <a:close/>
                <a:moveTo>
                  <a:pt x="15455" y="130921"/>
                </a:moveTo>
                <a:lnTo>
                  <a:pt x="16764" y="133195"/>
                </a:lnTo>
                <a:lnTo>
                  <a:pt x="20348" y="139386"/>
                </a:lnTo>
                <a:lnTo>
                  <a:pt x="16764" y="145578"/>
                </a:lnTo>
                <a:lnTo>
                  <a:pt x="15455" y="147852"/>
                </a:lnTo>
                <a:lnTo>
                  <a:pt x="5668" y="147852"/>
                </a:lnTo>
                <a:lnTo>
                  <a:pt x="786" y="139386"/>
                </a:lnTo>
                <a:lnTo>
                  <a:pt x="5668" y="130921"/>
                </a:lnTo>
                <a:close/>
                <a:moveTo>
                  <a:pt x="45625" y="130921"/>
                </a:moveTo>
                <a:lnTo>
                  <a:pt x="48078" y="135148"/>
                </a:lnTo>
                <a:lnTo>
                  <a:pt x="50519" y="139386"/>
                </a:lnTo>
                <a:lnTo>
                  <a:pt x="48078" y="143625"/>
                </a:lnTo>
                <a:lnTo>
                  <a:pt x="45625" y="147864"/>
                </a:lnTo>
                <a:lnTo>
                  <a:pt x="35850" y="147864"/>
                </a:lnTo>
                <a:lnTo>
                  <a:pt x="30957" y="139386"/>
                </a:lnTo>
                <a:lnTo>
                  <a:pt x="35850" y="130921"/>
                </a:lnTo>
                <a:close/>
                <a:moveTo>
                  <a:pt x="30540" y="139625"/>
                </a:moveTo>
                <a:lnTo>
                  <a:pt x="35433" y="148102"/>
                </a:lnTo>
                <a:lnTo>
                  <a:pt x="30540" y="156567"/>
                </a:lnTo>
                <a:lnTo>
                  <a:pt x="20765" y="156567"/>
                </a:lnTo>
                <a:lnTo>
                  <a:pt x="17503" y="150924"/>
                </a:lnTo>
                <a:lnTo>
                  <a:pt x="15871" y="148102"/>
                </a:lnTo>
                <a:lnTo>
                  <a:pt x="20765" y="139625"/>
                </a:lnTo>
                <a:close/>
                <a:moveTo>
                  <a:pt x="15455" y="148340"/>
                </a:moveTo>
                <a:lnTo>
                  <a:pt x="16764" y="150614"/>
                </a:lnTo>
                <a:lnTo>
                  <a:pt x="20348" y="156805"/>
                </a:lnTo>
                <a:lnTo>
                  <a:pt x="16764" y="162996"/>
                </a:lnTo>
                <a:lnTo>
                  <a:pt x="15455" y="165271"/>
                </a:lnTo>
                <a:lnTo>
                  <a:pt x="5668" y="165271"/>
                </a:lnTo>
                <a:lnTo>
                  <a:pt x="786" y="156805"/>
                </a:lnTo>
                <a:lnTo>
                  <a:pt x="5668" y="148340"/>
                </a:lnTo>
                <a:close/>
                <a:moveTo>
                  <a:pt x="45625" y="148340"/>
                </a:moveTo>
                <a:lnTo>
                  <a:pt x="48078" y="152579"/>
                </a:lnTo>
                <a:lnTo>
                  <a:pt x="50519" y="156805"/>
                </a:lnTo>
                <a:lnTo>
                  <a:pt x="48078" y="161044"/>
                </a:lnTo>
                <a:lnTo>
                  <a:pt x="45625" y="165282"/>
                </a:lnTo>
                <a:lnTo>
                  <a:pt x="35850" y="165282"/>
                </a:lnTo>
                <a:lnTo>
                  <a:pt x="30957" y="156805"/>
                </a:lnTo>
                <a:lnTo>
                  <a:pt x="35850" y="148340"/>
                </a:lnTo>
                <a:close/>
                <a:moveTo>
                  <a:pt x="20348" y="0"/>
                </a:moveTo>
                <a:lnTo>
                  <a:pt x="16776" y="6180"/>
                </a:lnTo>
                <a:lnTo>
                  <a:pt x="15455" y="8466"/>
                </a:lnTo>
                <a:lnTo>
                  <a:pt x="15228" y="8466"/>
                </a:lnTo>
                <a:lnTo>
                  <a:pt x="16360" y="10513"/>
                </a:lnTo>
                <a:lnTo>
                  <a:pt x="16764" y="11216"/>
                </a:lnTo>
                <a:lnTo>
                  <a:pt x="20348" y="17419"/>
                </a:lnTo>
                <a:lnTo>
                  <a:pt x="16776" y="23610"/>
                </a:lnTo>
                <a:lnTo>
                  <a:pt x="15455" y="25896"/>
                </a:lnTo>
                <a:lnTo>
                  <a:pt x="15395" y="25896"/>
                </a:lnTo>
                <a:lnTo>
                  <a:pt x="15240" y="26170"/>
                </a:lnTo>
                <a:lnTo>
                  <a:pt x="15359" y="26373"/>
                </a:lnTo>
                <a:lnTo>
                  <a:pt x="15455" y="26373"/>
                </a:lnTo>
                <a:lnTo>
                  <a:pt x="16776" y="28647"/>
                </a:lnTo>
                <a:lnTo>
                  <a:pt x="20348" y="34838"/>
                </a:lnTo>
                <a:lnTo>
                  <a:pt x="16764" y="41041"/>
                </a:lnTo>
                <a:lnTo>
                  <a:pt x="15455" y="43315"/>
                </a:lnTo>
                <a:lnTo>
                  <a:pt x="15419" y="43315"/>
                </a:lnTo>
                <a:lnTo>
                  <a:pt x="15288" y="43541"/>
                </a:lnTo>
                <a:lnTo>
                  <a:pt x="15431" y="43791"/>
                </a:lnTo>
                <a:lnTo>
                  <a:pt x="15455" y="43791"/>
                </a:lnTo>
                <a:lnTo>
                  <a:pt x="16776" y="46065"/>
                </a:lnTo>
                <a:lnTo>
                  <a:pt x="20348" y="52257"/>
                </a:lnTo>
                <a:lnTo>
                  <a:pt x="16764" y="58484"/>
                </a:lnTo>
                <a:lnTo>
                  <a:pt x="15455" y="60746"/>
                </a:lnTo>
                <a:lnTo>
                  <a:pt x="15371" y="60746"/>
                </a:lnTo>
                <a:lnTo>
                  <a:pt x="15240" y="60972"/>
                </a:lnTo>
                <a:lnTo>
                  <a:pt x="15371" y="61222"/>
                </a:lnTo>
                <a:lnTo>
                  <a:pt x="15455" y="61222"/>
                </a:lnTo>
                <a:lnTo>
                  <a:pt x="16776" y="63508"/>
                </a:lnTo>
                <a:lnTo>
                  <a:pt x="20348" y="69699"/>
                </a:lnTo>
                <a:lnTo>
                  <a:pt x="16776" y="75891"/>
                </a:lnTo>
                <a:lnTo>
                  <a:pt x="15455" y="78177"/>
                </a:lnTo>
                <a:lnTo>
                  <a:pt x="15288" y="78177"/>
                </a:lnTo>
                <a:lnTo>
                  <a:pt x="15181" y="78355"/>
                </a:lnTo>
                <a:lnTo>
                  <a:pt x="15359" y="78653"/>
                </a:lnTo>
                <a:lnTo>
                  <a:pt x="15455" y="78653"/>
                </a:lnTo>
                <a:lnTo>
                  <a:pt x="16764" y="80915"/>
                </a:lnTo>
                <a:lnTo>
                  <a:pt x="20348" y="87118"/>
                </a:lnTo>
                <a:lnTo>
                  <a:pt x="16776" y="93309"/>
                </a:lnTo>
                <a:lnTo>
                  <a:pt x="15455" y="95595"/>
                </a:lnTo>
                <a:lnTo>
                  <a:pt x="15324" y="95595"/>
                </a:lnTo>
                <a:lnTo>
                  <a:pt x="15181" y="95833"/>
                </a:lnTo>
                <a:lnTo>
                  <a:pt x="15324" y="96072"/>
                </a:lnTo>
                <a:lnTo>
                  <a:pt x="15455" y="96072"/>
                </a:lnTo>
                <a:lnTo>
                  <a:pt x="16776" y="98346"/>
                </a:lnTo>
                <a:lnTo>
                  <a:pt x="20348" y="104537"/>
                </a:lnTo>
                <a:lnTo>
                  <a:pt x="16776" y="110728"/>
                </a:lnTo>
                <a:lnTo>
                  <a:pt x="15455" y="113014"/>
                </a:lnTo>
                <a:lnTo>
                  <a:pt x="15240" y="113014"/>
                </a:lnTo>
                <a:lnTo>
                  <a:pt x="15133" y="113205"/>
                </a:lnTo>
                <a:lnTo>
                  <a:pt x="15300" y="113490"/>
                </a:lnTo>
                <a:lnTo>
                  <a:pt x="15455" y="113490"/>
                </a:lnTo>
                <a:lnTo>
                  <a:pt x="16752" y="115741"/>
                </a:lnTo>
                <a:lnTo>
                  <a:pt x="20348" y="121968"/>
                </a:lnTo>
                <a:lnTo>
                  <a:pt x="16764" y="128147"/>
                </a:lnTo>
                <a:lnTo>
                  <a:pt x="15455" y="130433"/>
                </a:lnTo>
                <a:lnTo>
                  <a:pt x="5668" y="130433"/>
                </a:lnTo>
                <a:lnTo>
                  <a:pt x="5596" y="130314"/>
                </a:lnTo>
                <a:lnTo>
                  <a:pt x="5406" y="130314"/>
                </a:lnTo>
                <a:lnTo>
                  <a:pt x="5227" y="130623"/>
                </a:lnTo>
                <a:lnTo>
                  <a:pt x="5251" y="130671"/>
                </a:lnTo>
                <a:lnTo>
                  <a:pt x="369" y="139148"/>
                </a:lnTo>
                <a:lnTo>
                  <a:pt x="203" y="139148"/>
                </a:lnTo>
                <a:lnTo>
                  <a:pt x="48" y="139410"/>
                </a:lnTo>
                <a:lnTo>
                  <a:pt x="167" y="139625"/>
                </a:lnTo>
                <a:lnTo>
                  <a:pt x="369" y="139625"/>
                </a:lnTo>
                <a:lnTo>
                  <a:pt x="5251" y="148102"/>
                </a:lnTo>
                <a:lnTo>
                  <a:pt x="369" y="156567"/>
                </a:lnTo>
                <a:lnTo>
                  <a:pt x="155" y="156567"/>
                </a:lnTo>
                <a:lnTo>
                  <a:pt x="0" y="156841"/>
                </a:lnTo>
                <a:lnTo>
                  <a:pt x="119" y="157043"/>
                </a:lnTo>
                <a:lnTo>
                  <a:pt x="369" y="157043"/>
                </a:lnTo>
                <a:lnTo>
                  <a:pt x="5263" y="165521"/>
                </a:lnTo>
                <a:lnTo>
                  <a:pt x="2072" y="171045"/>
                </a:lnTo>
                <a:lnTo>
                  <a:pt x="2620" y="171045"/>
                </a:lnTo>
                <a:lnTo>
                  <a:pt x="5668" y="165759"/>
                </a:lnTo>
                <a:lnTo>
                  <a:pt x="15455" y="165759"/>
                </a:lnTo>
                <a:lnTo>
                  <a:pt x="16752" y="168009"/>
                </a:lnTo>
                <a:lnTo>
                  <a:pt x="18503" y="171045"/>
                </a:lnTo>
                <a:lnTo>
                  <a:pt x="19062" y="171045"/>
                </a:lnTo>
                <a:lnTo>
                  <a:pt x="15871" y="165521"/>
                </a:lnTo>
                <a:lnTo>
                  <a:pt x="20765" y="157043"/>
                </a:lnTo>
                <a:lnTo>
                  <a:pt x="30540" y="157043"/>
                </a:lnTo>
                <a:lnTo>
                  <a:pt x="35433" y="165521"/>
                </a:lnTo>
                <a:lnTo>
                  <a:pt x="32243" y="171045"/>
                </a:lnTo>
                <a:lnTo>
                  <a:pt x="32802" y="171045"/>
                </a:lnTo>
                <a:lnTo>
                  <a:pt x="35850" y="165759"/>
                </a:lnTo>
                <a:lnTo>
                  <a:pt x="45625" y="165759"/>
                </a:lnTo>
                <a:lnTo>
                  <a:pt x="48078" y="169997"/>
                </a:lnTo>
                <a:lnTo>
                  <a:pt x="48685" y="171045"/>
                </a:lnTo>
                <a:lnTo>
                  <a:pt x="49233" y="171045"/>
                </a:lnTo>
                <a:lnTo>
                  <a:pt x="48495" y="169759"/>
                </a:lnTo>
                <a:lnTo>
                  <a:pt x="46042" y="165521"/>
                </a:lnTo>
                <a:lnTo>
                  <a:pt x="48495" y="161282"/>
                </a:lnTo>
                <a:lnTo>
                  <a:pt x="50935" y="157043"/>
                </a:lnTo>
                <a:lnTo>
                  <a:pt x="56222" y="157043"/>
                </a:lnTo>
                <a:lnTo>
                  <a:pt x="56222" y="156567"/>
                </a:lnTo>
                <a:lnTo>
                  <a:pt x="50935" y="156567"/>
                </a:lnTo>
                <a:lnTo>
                  <a:pt x="48495" y="152329"/>
                </a:lnTo>
                <a:lnTo>
                  <a:pt x="46042" y="148090"/>
                </a:lnTo>
                <a:lnTo>
                  <a:pt x="48495" y="143863"/>
                </a:lnTo>
                <a:lnTo>
                  <a:pt x="50935" y="139625"/>
                </a:lnTo>
                <a:lnTo>
                  <a:pt x="56222" y="139625"/>
                </a:lnTo>
                <a:lnTo>
                  <a:pt x="56222" y="139148"/>
                </a:lnTo>
                <a:lnTo>
                  <a:pt x="50935" y="139148"/>
                </a:lnTo>
                <a:lnTo>
                  <a:pt x="48495" y="134910"/>
                </a:lnTo>
                <a:lnTo>
                  <a:pt x="46042" y="130671"/>
                </a:lnTo>
                <a:lnTo>
                  <a:pt x="48495" y="126432"/>
                </a:lnTo>
                <a:lnTo>
                  <a:pt x="50935" y="122206"/>
                </a:lnTo>
                <a:lnTo>
                  <a:pt x="56222" y="122206"/>
                </a:lnTo>
                <a:lnTo>
                  <a:pt x="56222" y="121718"/>
                </a:lnTo>
                <a:lnTo>
                  <a:pt x="50935" y="121718"/>
                </a:lnTo>
                <a:lnTo>
                  <a:pt x="48495" y="117479"/>
                </a:lnTo>
                <a:lnTo>
                  <a:pt x="46042" y="113240"/>
                </a:lnTo>
                <a:lnTo>
                  <a:pt x="48495" y="109014"/>
                </a:lnTo>
                <a:lnTo>
                  <a:pt x="50935" y="104775"/>
                </a:lnTo>
                <a:lnTo>
                  <a:pt x="56222" y="104775"/>
                </a:lnTo>
                <a:lnTo>
                  <a:pt x="56222" y="104299"/>
                </a:lnTo>
                <a:lnTo>
                  <a:pt x="50935" y="104299"/>
                </a:lnTo>
                <a:lnTo>
                  <a:pt x="48495" y="100060"/>
                </a:lnTo>
                <a:lnTo>
                  <a:pt x="46042" y="95822"/>
                </a:lnTo>
                <a:lnTo>
                  <a:pt x="48495" y="91583"/>
                </a:lnTo>
                <a:lnTo>
                  <a:pt x="50935" y="87356"/>
                </a:lnTo>
                <a:lnTo>
                  <a:pt x="56222" y="87356"/>
                </a:lnTo>
                <a:lnTo>
                  <a:pt x="56222" y="86868"/>
                </a:lnTo>
                <a:lnTo>
                  <a:pt x="50935" y="86868"/>
                </a:lnTo>
                <a:lnTo>
                  <a:pt x="48495" y="82641"/>
                </a:lnTo>
                <a:lnTo>
                  <a:pt x="46042" y="78403"/>
                </a:lnTo>
                <a:lnTo>
                  <a:pt x="48495" y="74164"/>
                </a:lnTo>
                <a:lnTo>
                  <a:pt x="50935" y="69926"/>
                </a:lnTo>
                <a:lnTo>
                  <a:pt x="56222" y="69926"/>
                </a:lnTo>
                <a:lnTo>
                  <a:pt x="56222" y="69449"/>
                </a:lnTo>
                <a:lnTo>
                  <a:pt x="50935" y="69449"/>
                </a:lnTo>
                <a:lnTo>
                  <a:pt x="48495" y="65211"/>
                </a:lnTo>
                <a:lnTo>
                  <a:pt x="46042" y="60972"/>
                </a:lnTo>
                <a:lnTo>
                  <a:pt x="48495" y="56745"/>
                </a:lnTo>
                <a:lnTo>
                  <a:pt x="50935" y="52507"/>
                </a:lnTo>
                <a:lnTo>
                  <a:pt x="56222" y="52507"/>
                </a:lnTo>
                <a:lnTo>
                  <a:pt x="56222" y="52030"/>
                </a:lnTo>
                <a:lnTo>
                  <a:pt x="50935" y="52030"/>
                </a:lnTo>
                <a:lnTo>
                  <a:pt x="48495" y="47792"/>
                </a:lnTo>
                <a:lnTo>
                  <a:pt x="46042" y="43553"/>
                </a:lnTo>
                <a:lnTo>
                  <a:pt x="48495" y="39315"/>
                </a:lnTo>
                <a:lnTo>
                  <a:pt x="50935" y="35088"/>
                </a:lnTo>
                <a:lnTo>
                  <a:pt x="56222" y="35088"/>
                </a:lnTo>
                <a:lnTo>
                  <a:pt x="56222" y="34600"/>
                </a:lnTo>
                <a:lnTo>
                  <a:pt x="50935" y="34600"/>
                </a:lnTo>
                <a:lnTo>
                  <a:pt x="48495" y="30373"/>
                </a:lnTo>
                <a:lnTo>
                  <a:pt x="46042" y="26134"/>
                </a:lnTo>
                <a:lnTo>
                  <a:pt x="48495" y="21896"/>
                </a:lnTo>
                <a:lnTo>
                  <a:pt x="50935" y="17657"/>
                </a:lnTo>
                <a:lnTo>
                  <a:pt x="56222" y="17657"/>
                </a:lnTo>
                <a:lnTo>
                  <a:pt x="56222" y="17181"/>
                </a:lnTo>
                <a:lnTo>
                  <a:pt x="50935" y="17181"/>
                </a:lnTo>
                <a:lnTo>
                  <a:pt x="48495" y="12942"/>
                </a:lnTo>
                <a:lnTo>
                  <a:pt x="46042" y="8704"/>
                </a:lnTo>
                <a:lnTo>
                  <a:pt x="48495" y="4465"/>
                </a:lnTo>
                <a:lnTo>
                  <a:pt x="50935" y="238"/>
                </a:lnTo>
                <a:lnTo>
                  <a:pt x="56222" y="238"/>
                </a:lnTo>
                <a:lnTo>
                  <a:pt x="56222" y="0"/>
                </a:lnTo>
                <a:lnTo>
                  <a:pt x="50519" y="0"/>
                </a:lnTo>
                <a:lnTo>
                  <a:pt x="48078" y="4227"/>
                </a:lnTo>
                <a:lnTo>
                  <a:pt x="45625" y="8466"/>
                </a:lnTo>
                <a:lnTo>
                  <a:pt x="35850" y="8466"/>
                </a:lnTo>
                <a:lnTo>
                  <a:pt x="3095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" name="Google Shape;11;p23"/>
          <p:cNvGrpSpPr/>
          <p:nvPr/>
        </p:nvGrpSpPr>
        <p:grpSpPr>
          <a:xfrm rot="-488827" flipH="1">
            <a:off x="8363219" y="717389"/>
            <a:ext cx="575962" cy="606976"/>
            <a:chOff x="487356" y="3193686"/>
            <a:chExt cx="863732" cy="910240"/>
          </a:xfrm>
        </p:grpSpPr>
        <p:sp>
          <p:nvSpPr>
            <p:cNvPr id="12" name="Google Shape;12;p23"/>
            <p:cNvSpPr/>
            <p:nvPr/>
          </p:nvSpPr>
          <p:spPr>
            <a:xfrm>
              <a:off x="487356" y="3193686"/>
              <a:ext cx="863732" cy="910240"/>
            </a:xfrm>
            <a:custGeom>
              <a:avLst/>
              <a:gdLst/>
              <a:ahLst/>
              <a:cxnLst/>
              <a:rect l="l" t="t" r="r" b="b"/>
              <a:pathLst>
                <a:path w="26743" h="28183" extrusionOk="0">
                  <a:moveTo>
                    <a:pt x="24051" y="1"/>
                  </a:moveTo>
                  <a:cubicBezTo>
                    <a:pt x="23992" y="1"/>
                    <a:pt x="23932" y="1"/>
                    <a:pt x="23873" y="13"/>
                  </a:cubicBezTo>
                  <a:cubicBezTo>
                    <a:pt x="23706" y="36"/>
                    <a:pt x="23539" y="60"/>
                    <a:pt x="23373" y="96"/>
                  </a:cubicBezTo>
                  <a:cubicBezTo>
                    <a:pt x="23039" y="155"/>
                    <a:pt x="22718" y="239"/>
                    <a:pt x="22396" y="334"/>
                  </a:cubicBezTo>
                  <a:cubicBezTo>
                    <a:pt x="22242" y="370"/>
                    <a:pt x="22075" y="417"/>
                    <a:pt x="21908" y="489"/>
                  </a:cubicBezTo>
                  <a:cubicBezTo>
                    <a:pt x="21753" y="548"/>
                    <a:pt x="21527" y="632"/>
                    <a:pt x="21325" y="822"/>
                  </a:cubicBezTo>
                  <a:cubicBezTo>
                    <a:pt x="21277" y="858"/>
                    <a:pt x="21242" y="894"/>
                    <a:pt x="21194" y="929"/>
                  </a:cubicBezTo>
                  <a:cubicBezTo>
                    <a:pt x="21122" y="977"/>
                    <a:pt x="21063" y="1037"/>
                    <a:pt x="21003" y="1084"/>
                  </a:cubicBezTo>
                  <a:cubicBezTo>
                    <a:pt x="20884" y="1191"/>
                    <a:pt x="20777" y="1298"/>
                    <a:pt x="20658" y="1418"/>
                  </a:cubicBezTo>
                  <a:cubicBezTo>
                    <a:pt x="20456" y="1632"/>
                    <a:pt x="20253" y="1870"/>
                    <a:pt x="20075" y="2108"/>
                  </a:cubicBezTo>
                  <a:cubicBezTo>
                    <a:pt x="19825" y="2430"/>
                    <a:pt x="19575" y="2787"/>
                    <a:pt x="19325" y="3192"/>
                  </a:cubicBezTo>
                  <a:lnTo>
                    <a:pt x="19301" y="3192"/>
                  </a:lnTo>
                  <a:cubicBezTo>
                    <a:pt x="18967" y="3239"/>
                    <a:pt x="18658" y="3394"/>
                    <a:pt x="18420" y="3632"/>
                  </a:cubicBezTo>
                  <a:cubicBezTo>
                    <a:pt x="18063" y="3977"/>
                    <a:pt x="17920" y="4418"/>
                    <a:pt x="17801" y="4775"/>
                  </a:cubicBezTo>
                  <a:cubicBezTo>
                    <a:pt x="17789" y="4823"/>
                    <a:pt x="17777" y="4870"/>
                    <a:pt x="17765" y="4906"/>
                  </a:cubicBezTo>
                  <a:cubicBezTo>
                    <a:pt x="17574" y="4858"/>
                    <a:pt x="17384" y="4811"/>
                    <a:pt x="17193" y="4775"/>
                  </a:cubicBezTo>
                  <a:cubicBezTo>
                    <a:pt x="16920" y="4727"/>
                    <a:pt x="16670" y="4704"/>
                    <a:pt x="16419" y="4704"/>
                  </a:cubicBezTo>
                  <a:cubicBezTo>
                    <a:pt x="16062" y="4704"/>
                    <a:pt x="15717" y="4751"/>
                    <a:pt x="15396" y="4858"/>
                  </a:cubicBezTo>
                  <a:cubicBezTo>
                    <a:pt x="15288" y="4894"/>
                    <a:pt x="15181" y="4954"/>
                    <a:pt x="15110" y="5037"/>
                  </a:cubicBezTo>
                  <a:cubicBezTo>
                    <a:pt x="14788" y="5085"/>
                    <a:pt x="14455" y="5192"/>
                    <a:pt x="14098" y="5370"/>
                  </a:cubicBezTo>
                  <a:cubicBezTo>
                    <a:pt x="13883" y="5478"/>
                    <a:pt x="13681" y="5597"/>
                    <a:pt x="13479" y="5751"/>
                  </a:cubicBezTo>
                  <a:cubicBezTo>
                    <a:pt x="13419" y="5763"/>
                    <a:pt x="13360" y="5787"/>
                    <a:pt x="13312" y="5823"/>
                  </a:cubicBezTo>
                  <a:cubicBezTo>
                    <a:pt x="12729" y="6168"/>
                    <a:pt x="12395" y="6716"/>
                    <a:pt x="12169" y="7180"/>
                  </a:cubicBezTo>
                  <a:cubicBezTo>
                    <a:pt x="10502" y="7252"/>
                    <a:pt x="8704" y="7585"/>
                    <a:pt x="6835" y="8180"/>
                  </a:cubicBezTo>
                  <a:cubicBezTo>
                    <a:pt x="5882" y="8478"/>
                    <a:pt x="4906" y="8835"/>
                    <a:pt x="3942" y="9252"/>
                  </a:cubicBezTo>
                  <a:cubicBezTo>
                    <a:pt x="3204" y="9573"/>
                    <a:pt x="2227" y="10026"/>
                    <a:pt x="1346" y="10692"/>
                  </a:cubicBezTo>
                  <a:cubicBezTo>
                    <a:pt x="1144" y="10847"/>
                    <a:pt x="953" y="11002"/>
                    <a:pt x="775" y="11169"/>
                  </a:cubicBezTo>
                  <a:lnTo>
                    <a:pt x="751" y="11193"/>
                  </a:lnTo>
                  <a:cubicBezTo>
                    <a:pt x="584" y="11347"/>
                    <a:pt x="346" y="11562"/>
                    <a:pt x="215" y="11883"/>
                  </a:cubicBezTo>
                  <a:cubicBezTo>
                    <a:pt x="1" y="12407"/>
                    <a:pt x="144" y="13014"/>
                    <a:pt x="656" y="13693"/>
                  </a:cubicBezTo>
                  <a:cubicBezTo>
                    <a:pt x="1227" y="14431"/>
                    <a:pt x="2132" y="14943"/>
                    <a:pt x="3263" y="15169"/>
                  </a:cubicBezTo>
                  <a:cubicBezTo>
                    <a:pt x="3716" y="15253"/>
                    <a:pt x="4204" y="15312"/>
                    <a:pt x="4751" y="15324"/>
                  </a:cubicBezTo>
                  <a:lnTo>
                    <a:pt x="4775" y="15324"/>
                  </a:lnTo>
                  <a:cubicBezTo>
                    <a:pt x="4680" y="15419"/>
                    <a:pt x="4585" y="15515"/>
                    <a:pt x="4501" y="15610"/>
                  </a:cubicBezTo>
                  <a:cubicBezTo>
                    <a:pt x="3870" y="16253"/>
                    <a:pt x="3477" y="16848"/>
                    <a:pt x="3287" y="17491"/>
                  </a:cubicBezTo>
                  <a:cubicBezTo>
                    <a:pt x="3096" y="18098"/>
                    <a:pt x="3144" y="18622"/>
                    <a:pt x="3454" y="19039"/>
                  </a:cubicBezTo>
                  <a:cubicBezTo>
                    <a:pt x="3775" y="19503"/>
                    <a:pt x="4251" y="19717"/>
                    <a:pt x="4585" y="19848"/>
                  </a:cubicBezTo>
                  <a:cubicBezTo>
                    <a:pt x="5061" y="20027"/>
                    <a:pt x="5573" y="20110"/>
                    <a:pt x="6180" y="20110"/>
                  </a:cubicBezTo>
                  <a:cubicBezTo>
                    <a:pt x="6418" y="20110"/>
                    <a:pt x="6656" y="20098"/>
                    <a:pt x="6930" y="20075"/>
                  </a:cubicBezTo>
                  <a:cubicBezTo>
                    <a:pt x="7561" y="20003"/>
                    <a:pt x="8288" y="19884"/>
                    <a:pt x="8942" y="19551"/>
                  </a:cubicBezTo>
                  <a:cubicBezTo>
                    <a:pt x="8954" y="19622"/>
                    <a:pt x="8966" y="19705"/>
                    <a:pt x="8978" y="19789"/>
                  </a:cubicBezTo>
                  <a:cubicBezTo>
                    <a:pt x="9061" y="20277"/>
                    <a:pt x="9228" y="20753"/>
                    <a:pt x="9466" y="21206"/>
                  </a:cubicBezTo>
                  <a:cubicBezTo>
                    <a:pt x="9514" y="21301"/>
                    <a:pt x="9597" y="21396"/>
                    <a:pt x="9681" y="21456"/>
                  </a:cubicBezTo>
                  <a:cubicBezTo>
                    <a:pt x="9823" y="21837"/>
                    <a:pt x="9990" y="22206"/>
                    <a:pt x="10193" y="22587"/>
                  </a:cubicBezTo>
                  <a:cubicBezTo>
                    <a:pt x="10538" y="23242"/>
                    <a:pt x="10978" y="23837"/>
                    <a:pt x="11478" y="24349"/>
                  </a:cubicBezTo>
                  <a:cubicBezTo>
                    <a:pt x="11824" y="24694"/>
                    <a:pt x="12133" y="24944"/>
                    <a:pt x="12455" y="25135"/>
                  </a:cubicBezTo>
                  <a:cubicBezTo>
                    <a:pt x="12490" y="25170"/>
                    <a:pt x="12538" y="25206"/>
                    <a:pt x="12586" y="25242"/>
                  </a:cubicBezTo>
                  <a:lnTo>
                    <a:pt x="12598" y="25242"/>
                  </a:lnTo>
                  <a:cubicBezTo>
                    <a:pt x="12907" y="25575"/>
                    <a:pt x="13241" y="25825"/>
                    <a:pt x="13586" y="25980"/>
                  </a:cubicBezTo>
                  <a:cubicBezTo>
                    <a:pt x="13824" y="26171"/>
                    <a:pt x="14098" y="26325"/>
                    <a:pt x="14384" y="26433"/>
                  </a:cubicBezTo>
                  <a:cubicBezTo>
                    <a:pt x="14467" y="26468"/>
                    <a:pt x="14550" y="26492"/>
                    <a:pt x="14645" y="26492"/>
                  </a:cubicBezTo>
                  <a:cubicBezTo>
                    <a:pt x="14717" y="26492"/>
                    <a:pt x="14776" y="26480"/>
                    <a:pt x="14836" y="26456"/>
                  </a:cubicBezTo>
                  <a:cubicBezTo>
                    <a:pt x="14895" y="26468"/>
                    <a:pt x="14943" y="26480"/>
                    <a:pt x="15003" y="26480"/>
                  </a:cubicBezTo>
                  <a:lnTo>
                    <a:pt x="15038" y="26480"/>
                  </a:lnTo>
                  <a:cubicBezTo>
                    <a:pt x="15419" y="26706"/>
                    <a:pt x="15824" y="26921"/>
                    <a:pt x="16241" y="27111"/>
                  </a:cubicBezTo>
                  <a:cubicBezTo>
                    <a:pt x="16658" y="27302"/>
                    <a:pt x="17098" y="27480"/>
                    <a:pt x="17539" y="27635"/>
                  </a:cubicBezTo>
                  <a:cubicBezTo>
                    <a:pt x="17991" y="27802"/>
                    <a:pt x="18479" y="27968"/>
                    <a:pt x="18991" y="28052"/>
                  </a:cubicBezTo>
                  <a:cubicBezTo>
                    <a:pt x="19348" y="28123"/>
                    <a:pt x="19729" y="28147"/>
                    <a:pt x="20122" y="28147"/>
                  </a:cubicBezTo>
                  <a:lnTo>
                    <a:pt x="20265" y="28147"/>
                  </a:lnTo>
                  <a:cubicBezTo>
                    <a:pt x="20325" y="28159"/>
                    <a:pt x="20396" y="28171"/>
                    <a:pt x="20468" y="28171"/>
                  </a:cubicBezTo>
                  <a:lnTo>
                    <a:pt x="20527" y="28183"/>
                  </a:lnTo>
                  <a:cubicBezTo>
                    <a:pt x="20753" y="28183"/>
                    <a:pt x="20920" y="28123"/>
                    <a:pt x="21075" y="28076"/>
                  </a:cubicBezTo>
                  <a:cubicBezTo>
                    <a:pt x="21396" y="27968"/>
                    <a:pt x="21611" y="27647"/>
                    <a:pt x="21599" y="27302"/>
                  </a:cubicBezTo>
                  <a:cubicBezTo>
                    <a:pt x="21575" y="26968"/>
                    <a:pt x="21337" y="26694"/>
                    <a:pt x="21003" y="26623"/>
                  </a:cubicBezTo>
                  <a:lnTo>
                    <a:pt x="20980" y="26623"/>
                  </a:lnTo>
                  <a:cubicBezTo>
                    <a:pt x="20932" y="26599"/>
                    <a:pt x="20884" y="26599"/>
                    <a:pt x="20837" y="26587"/>
                  </a:cubicBezTo>
                  <a:lnTo>
                    <a:pt x="20289" y="26468"/>
                  </a:lnTo>
                  <a:cubicBezTo>
                    <a:pt x="20158" y="26444"/>
                    <a:pt x="20039" y="26421"/>
                    <a:pt x="19932" y="26385"/>
                  </a:cubicBezTo>
                  <a:cubicBezTo>
                    <a:pt x="19896" y="26373"/>
                    <a:pt x="19884" y="26361"/>
                    <a:pt x="19872" y="26349"/>
                  </a:cubicBezTo>
                  <a:lnTo>
                    <a:pt x="19825" y="26254"/>
                  </a:lnTo>
                  <a:cubicBezTo>
                    <a:pt x="19801" y="26206"/>
                    <a:pt x="19789" y="26171"/>
                    <a:pt x="19777" y="26123"/>
                  </a:cubicBezTo>
                  <a:lnTo>
                    <a:pt x="19765" y="26087"/>
                  </a:lnTo>
                  <a:cubicBezTo>
                    <a:pt x="19741" y="26016"/>
                    <a:pt x="19706" y="25944"/>
                    <a:pt x="19658" y="25873"/>
                  </a:cubicBezTo>
                  <a:cubicBezTo>
                    <a:pt x="19646" y="25861"/>
                    <a:pt x="19646" y="25849"/>
                    <a:pt x="19634" y="25825"/>
                  </a:cubicBezTo>
                  <a:cubicBezTo>
                    <a:pt x="19396" y="25170"/>
                    <a:pt x="19253" y="24408"/>
                    <a:pt x="19206" y="23504"/>
                  </a:cubicBezTo>
                  <a:cubicBezTo>
                    <a:pt x="19194" y="23277"/>
                    <a:pt x="19194" y="23051"/>
                    <a:pt x="19194" y="22837"/>
                  </a:cubicBezTo>
                  <a:cubicBezTo>
                    <a:pt x="19206" y="22825"/>
                    <a:pt x="19206" y="22801"/>
                    <a:pt x="19217" y="22777"/>
                  </a:cubicBezTo>
                  <a:cubicBezTo>
                    <a:pt x="19277" y="22694"/>
                    <a:pt x="19325" y="22599"/>
                    <a:pt x="19348" y="22480"/>
                  </a:cubicBezTo>
                  <a:cubicBezTo>
                    <a:pt x="19444" y="21991"/>
                    <a:pt x="19444" y="21444"/>
                    <a:pt x="19337" y="20753"/>
                  </a:cubicBezTo>
                  <a:cubicBezTo>
                    <a:pt x="19313" y="20622"/>
                    <a:pt x="19277" y="20479"/>
                    <a:pt x="19241" y="20325"/>
                  </a:cubicBezTo>
                  <a:cubicBezTo>
                    <a:pt x="19241" y="20277"/>
                    <a:pt x="19241" y="20241"/>
                    <a:pt x="19241" y="20194"/>
                  </a:cubicBezTo>
                  <a:lnTo>
                    <a:pt x="19229" y="20146"/>
                  </a:lnTo>
                  <a:cubicBezTo>
                    <a:pt x="19229" y="19979"/>
                    <a:pt x="19217" y="19825"/>
                    <a:pt x="19194" y="19646"/>
                  </a:cubicBezTo>
                  <a:cubicBezTo>
                    <a:pt x="19158" y="19325"/>
                    <a:pt x="19086" y="19003"/>
                    <a:pt x="18991" y="18693"/>
                  </a:cubicBezTo>
                  <a:cubicBezTo>
                    <a:pt x="18801" y="18062"/>
                    <a:pt x="18503" y="17491"/>
                    <a:pt x="18098" y="16991"/>
                  </a:cubicBezTo>
                  <a:cubicBezTo>
                    <a:pt x="18086" y="16979"/>
                    <a:pt x="18074" y="16967"/>
                    <a:pt x="18074" y="16955"/>
                  </a:cubicBezTo>
                  <a:cubicBezTo>
                    <a:pt x="18074" y="16836"/>
                    <a:pt x="18039" y="16693"/>
                    <a:pt x="17979" y="16550"/>
                  </a:cubicBezTo>
                  <a:cubicBezTo>
                    <a:pt x="17943" y="16074"/>
                    <a:pt x="17634" y="15753"/>
                    <a:pt x="17432" y="15550"/>
                  </a:cubicBezTo>
                  <a:lnTo>
                    <a:pt x="17360" y="15479"/>
                  </a:lnTo>
                  <a:cubicBezTo>
                    <a:pt x="17277" y="15395"/>
                    <a:pt x="17205" y="15312"/>
                    <a:pt x="17122" y="15229"/>
                  </a:cubicBezTo>
                  <a:cubicBezTo>
                    <a:pt x="17170" y="15157"/>
                    <a:pt x="17205" y="15086"/>
                    <a:pt x="17241" y="15014"/>
                  </a:cubicBezTo>
                  <a:cubicBezTo>
                    <a:pt x="17432" y="14598"/>
                    <a:pt x="17527" y="14110"/>
                    <a:pt x="17491" y="13633"/>
                  </a:cubicBezTo>
                  <a:cubicBezTo>
                    <a:pt x="17491" y="13598"/>
                    <a:pt x="17491" y="13574"/>
                    <a:pt x="17491" y="13550"/>
                  </a:cubicBezTo>
                  <a:cubicBezTo>
                    <a:pt x="17598" y="13550"/>
                    <a:pt x="17693" y="13514"/>
                    <a:pt x="17789" y="13467"/>
                  </a:cubicBezTo>
                  <a:cubicBezTo>
                    <a:pt x="17836" y="13479"/>
                    <a:pt x="17884" y="13479"/>
                    <a:pt x="17932" y="13479"/>
                  </a:cubicBezTo>
                  <a:cubicBezTo>
                    <a:pt x="18074" y="13479"/>
                    <a:pt x="18205" y="13443"/>
                    <a:pt x="18336" y="13359"/>
                  </a:cubicBezTo>
                  <a:lnTo>
                    <a:pt x="18372" y="13336"/>
                  </a:lnTo>
                  <a:cubicBezTo>
                    <a:pt x="18598" y="13324"/>
                    <a:pt x="18801" y="13229"/>
                    <a:pt x="18932" y="13050"/>
                  </a:cubicBezTo>
                  <a:cubicBezTo>
                    <a:pt x="18956" y="13026"/>
                    <a:pt x="18967" y="13002"/>
                    <a:pt x="18991" y="12990"/>
                  </a:cubicBezTo>
                  <a:cubicBezTo>
                    <a:pt x="19134" y="12931"/>
                    <a:pt x="19265" y="12836"/>
                    <a:pt x="19348" y="12705"/>
                  </a:cubicBezTo>
                  <a:cubicBezTo>
                    <a:pt x="19372" y="12681"/>
                    <a:pt x="19396" y="12645"/>
                    <a:pt x="19408" y="12609"/>
                  </a:cubicBezTo>
                  <a:cubicBezTo>
                    <a:pt x="19515" y="12574"/>
                    <a:pt x="19598" y="12526"/>
                    <a:pt x="19682" y="12443"/>
                  </a:cubicBezTo>
                  <a:cubicBezTo>
                    <a:pt x="19825" y="12526"/>
                    <a:pt x="19979" y="12609"/>
                    <a:pt x="20146" y="12669"/>
                  </a:cubicBezTo>
                  <a:cubicBezTo>
                    <a:pt x="20194" y="12693"/>
                    <a:pt x="20253" y="12705"/>
                    <a:pt x="20313" y="12728"/>
                  </a:cubicBezTo>
                  <a:cubicBezTo>
                    <a:pt x="20349" y="12848"/>
                    <a:pt x="20396" y="12978"/>
                    <a:pt x="20456" y="13121"/>
                  </a:cubicBezTo>
                  <a:cubicBezTo>
                    <a:pt x="20503" y="13276"/>
                    <a:pt x="20575" y="13431"/>
                    <a:pt x="20646" y="13598"/>
                  </a:cubicBezTo>
                  <a:cubicBezTo>
                    <a:pt x="20670" y="13645"/>
                    <a:pt x="20706" y="13717"/>
                    <a:pt x="20753" y="13788"/>
                  </a:cubicBezTo>
                  <a:cubicBezTo>
                    <a:pt x="20765" y="13871"/>
                    <a:pt x="20777" y="13955"/>
                    <a:pt x="20801" y="14038"/>
                  </a:cubicBezTo>
                  <a:cubicBezTo>
                    <a:pt x="20837" y="14241"/>
                    <a:pt x="20896" y="14443"/>
                    <a:pt x="20956" y="14633"/>
                  </a:cubicBezTo>
                  <a:cubicBezTo>
                    <a:pt x="21051" y="14955"/>
                    <a:pt x="21337" y="15169"/>
                    <a:pt x="21670" y="15169"/>
                  </a:cubicBezTo>
                  <a:cubicBezTo>
                    <a:pt x="21694" y="15169"/>
                    <a:pt x="21753" y="15169"/>
                    <a:pt x="21789" y="15157"/>
                  </a:cubicBezTo>
                  <a:cubicBezTo>
                    <a:pt x="22170" y="15098"/>
                    <a:pt x="22468" y="14776"/>
                    <a:pt x="22504" y="14360"/>
                  </a:cubicBezTo>
                  <a:cubicBezTo>
                    <a:pt x="22515" y="14169"/>
                    <a:pt x="22468" y="14002"/>
                    <a:pt x="22432" y="13895"/>
                  </a:cubicBezTo>
                  <a:lnTo>
                    <a:pt x="22420" y="13860"/>
                  </a:lnTo>
                  <a:cubicBezTo>
                    <a:pt x="22361" y="13621"/>
                    <a:pt x="22265" y="13395"/>
                    <a:pt x="22170" y="13157"/>
                  </a:cubicBezTo>
                  <a:cubicBezTo>
                    <a:pt x="22158" y="13121"/>
                    <a:pt x="22134" y="13098"/>
                    <a:pt x="22111" y="13050"/>
                  </a:cubicBezTo>
                  <a:cubicBezTo>
                    <a:pt x="21992" y="12645"/>
                    <a:pt x="21837" y="12240"/>
                    <a:pt x="21658" y="11859"/>
                  </a:cubicBezTo>
                  <a:cubicBezTo>
                    <a:pt x="21587" y="11716"/>
                    <a:pt x="21480" y="11597"/>
                    <a:pt x="21337" y="11526"/>
                  </a:cubicBezTo>
                  <a:cubicBezTo>
                    <a:pt x="21265" y="11454"/>
                    <a:pt x="21194" y="11395"/>
                    <a:pt x="21134" y="11347"/>
                  </a:cubicBezTo>
                  <a:cubicBezTo>
                    <a:pt x="21039" y="11276"/>
                    <a:pt x="20932" y="11193"/>
                    <a:pt x="20837" y="11121"/>
                  </a:cubicBezTo>
                  <a:cubicBezTo>
                    <a:pt x="20849" y="11109"/>
                    <a:pt x="20896" y="11038"/>
                    <a:pt x="20896" y="11026"/>
                  </a:cubicBezTo>
                  <a:cubicBezTo>
                    <a:pt x="20932" y="10966"/>
                    <a:pt x="20968" y="10919"/>
                    <a:pt x="20991" y="10871"/>
                  </a:cubicBezTo>
                  <a:cubicBezTo>
                    <a:pt x="21027" y="10847"/>
                    <a:pt x="21051" y="10812"/>
                    <a:pt x="21087" y="10788"/>
                  </a:cubicBezTo>
                  <a:cubicBezTo>
                    <a:pt x="21122" y="10776"/>
                    <a:pt x="21158" y="10776"/>
                    <a:pt x="21206" y="10776"/>
                  </a:cubicBezTo>
                  <a:lnTo>
                    <a:pt x="21289" y="10788"/>
                  </a:lnTo>
                  <a:lnTo>
                    <a:pt x="21456" y="10788"/>
                  </a:lnTo>
                  <a:cubicBezTo>
                    <a:pt x="21539" y="10800"/>
                    <a:pt x="21623" y="10800"/>
                    <a:pt x="21706" y="10800"/>
                  </a:cubicBezTo>
                  <a:cubicBezTo>
                    <a:pt x="21777" y="10895"/>
                    <a:pt x="21837" y="10990"/>
                    <a:pt x="21908" y="11097"/>
                  </a:cubicBezTo>
                  <a:cubicBezTo>
                    <a:pt x="21980" y="11193"/>
                    <a:pt x="22039" y="11276"/>
                    <a:pt x="22111" y="11371"/>
                  </a:cubicBezTo>
                  <a:lnTo>
                    <a:pt x="22218" y="11574"/>
                  </a:lnTo>
                  <a:cubicBezTo>
                    <a:pt x="22349" y="11800"/>
                    <a:pt x="22539" y="11966"/>
                    <a:pt x="22766" y="12038"/>
                  </a:cubicBezTo>
                  <a:cubicBezTo>
                    <a:pt x="22777" y="12038"/>
                    <a:pt x="22777" y="12050"/>
                    <a:pt x="22789" y="12050"/>
                  </a:cubicBezTo>
                  <a:cubicBezTo>
                    <a:pt x="22849" y="12109"/>
                    <a:pt x="22920" y="12169"/>
                    <a:pt x="22992" y="12216"/>
                  </a:cubicBezTo>
                  <a:cubicBezTo>
                    <a:pt x="23123" y="12324"/>
                    <a:pt x="23254" y="12431"/>
                    <a:pt x="23385" y="12538"/>
                  </a:cubicBezTo>
                  <a:cubicBezTo>
                    <a:pt x="23516" y="12633"/>
                    <a:pt x="23670" y="12693"/>
                    <a:pt x="23825" y="12693"/>
                  </a:cubicBezTo>
                  <a:cubicBezTo>
                    <a:pt x="24242" y="12693"/>
                    <a:pt x="24575" y="12359"/>
                    <a:pt x="24587" y="11955"/>
                  </a:cubicBezTo>
                  <a:cubicBezTo>
                    <a:pt x="24587" y="11585"/>
                    <a:pt x="24385" y="11324"/>
                    <a:pt x="24313" y="11240"/>
                  </a:cubicBezTo>
                  <a:cubicBezTo>
                    <a:pt x="24242" y="11157"/>
                    <a:pt x="24170" y="11073"/>
                    <a:pt x="24099" y="10990"/>
                  </a:cubicBezTo>
                  <a:cubicBezTo>
                    <a:pt x="24004" y="10895"/>
                    <a:pt x="23897" y="10800"/>
                    <a:pt x="23801" y="10716"/>
                  </a:cubicBezTo>
                  <a:cubicBezTo>
                    <a:pt x="23742" y="10681"/>
                    <a:pt x="23694" y="10657"/>
                    <a:pt x="23635" y="10621"/>
                  </a:cubicBezTo>
                  <a:cubicBezTo>
                    <a:pt x="23587" y="10573"/>
                    <a:pt x="23528" y="10538"/>
                    <a:pt x="23468" y="10514"/>
                  </a:cubicBezTo>
                  <a:cubicBezTo>
                    <a:pt x="23420" y="10431"/>
                    <a:pt x="23242" y="10145"/>
                    <a:pt x="23242" y="10145"/>
                  </a:cubicBezTo>
                  <a:cubicBezTo>
                    <a:pt x="23194" y="10050"/>
                    <a:pt x="23135" y="9954"/>
                    <a:pt x="23075" y="9859"/>
                  </a:cubicBezTo>
                  <a:lnTo>
                    <a:pt x="22980" y="9704"/>
                  </a:lnTo>
                  <a:cubicBezTo>
                    <a:pt x="22968" y="9680"/>
                    <a:pt x="22944" y="9657"/>
                    <a:pt x="22920" y="9609"/>
                  </a:cubicBezTo>
                  <a:cubicBezTo>
                    <a:pt x="23027" y="9538"/>
                    <a:pt x="23123" y="9454"/>
                    <a:pt x="23218" y="9347"/>
                  </a:cubicBezTo>
                  <a:cubicBezTo>
                    <a:pt x="23754" y="8704"/>
                    <a:pt x="23611" y="7871"/>
                    <a:pt x="23551" y="7537"/>
                  </a:cubicBezTo>
                  <a:cubicBezTo>
                    <a:pt x="23539" y="7466"/>
                    <a:pt x="23539" y="7406"/>
                    <a:pt x="23516" y="7335"/>
                  </a:cubicBezTo>
                  <a:cubicBezTo>
                    <a:pt x="23504" y="7240"/>
                    <a:pt x="23468" y="7133"/>
                    <a:pt x="23444" y="7025"/>
                  </a:cubicBezTo>
                  <a:cubicBezTo>
                    <a:pt x="23301" y="6466"/>
                    <a:pt x="23123" y="5930"/>
                    <a:pt x="22896" y="5430"/>
                  </a:cubicBezTo>
                  <a:cubicBezTo>
                    <a:pt x="22754" y="5132"/>
                    <a:pt x="22599" y="4823"/>
                    <a:pt x="22432" y="4537"/>
                  </a:cubicBezTo>
                  <a:cubicBezTo>
                    <a:pt x="22361" y="4430"/>
                    <a:pt x="22301" y="4335"/>
                    <a:pt x="22242" y="4227"/>
                  </a:cubicBezTo>
                  <a:cubicBezTo>
                    <a:pt x="22265" y="4216"/>
                    <a:pt x="22385" y="4132"/>
                    <a:pt x="22385" y="4132"/>
                  </a:cubicBezTo>
                  <a:cubicBezTo>
                    <a:pt x="22504" y="4049"/>
                    <a:pt x="22611" y="3989"/>
                    <a:pt x="22706" y="3942"/>
                  </a:cubicBezTo>
                  <a:cubicBezTo>
                    <a:pt x="22789" y="3894"/>
                    <a:pt x="22920" y="3870"/>
                    <a:pt x="23027" y="3846"/>
                  </a:cubicBezTo>
                  <a:cubicBezTo>
                    <a:pt x="23385" y="3775"/>
                    <a:pt x="23778" y="3704"/>
                    <a:pt x="24218" y="3644"/>
                  </a:cubicBezTo>
                  <a:cubicBezTo>
                    <a:pt x="24504" y="3894"/>
                    <a:pt x="24885" y="4025"/>
                    <a:pt x="25278" y="4025"/>
                  </a:cubicBezTo>
                  <a:cubicBezTo>
                    <a:pt x="25361" y="4025"/>
                    <a:pt x="25433" y="4025"/>
                    <a:pt x="25516" y="4013"/>
                  </a:cubicBezTo>
                  <a:cubicBezTo>
                    <a:pt x="25921" y="3954"/>
                    <a:pt x="26302" y="3727"/>
                    <a:pt x="26516" y="3406"/>
                  </a:cubicBezTo>
                  <a:cubicBezTo>
                    <a:pt x="26683" y="3144"/>
                    <a:pt x="26742" y="2834"/>
                    <a:pt x="26659" y="2525"/>
                  </a:cubicBezTo>
                  <a:cubicBezTo>
                    <a:pt x="26576" y="2191"/>
                    <a:pt x="26278" y="1965"/>
                    <a:pt x="25921" y="1965"/>
                  </a:cubicBezTo>
                  <a:cubicBezTo>
                    <a:pt x="25611" y="1965"/>
                    <a:pt x="25325" y="2013"/>
                    <a:pt x="25052" y="2049"/>
                  </a:cubicBezTo>
                  <a:lnTo>
                    <a:pt x="24730" y="2096"/>
                  </a:lnTo>
                  <a:cubicBezTo>
                    <a:pt x="24432" y="2132"/>
                    <a:pt x="24135" y="2168"/>
                    <a:pt x="23837" y="2215"/>
                  </a:cubicBezTo>
                  <a:cubicBezTo>
                    <a:pt x="23504" y="2263"/>
                    <a:pt x="23158" y="2322"/>
                    <a:pt x="22801" y="2394"/>
                  </a:cubicBezTo>
                  <a:cubicBezTo>
                    <a:pt x="22396" y="2477"/>
                    <a:pt x="22039" y="2632"/>
                    <a:pt x="21694" y="2858"/>
                  </a:cubicBezTo>
                  <a:cubicBezTo>
                    <a:pt x="21527" y="2977"/>
                    <a:pt x="21349" y="3096"/>
                    <a:pt x="21170" y="3227"/>
                  </a:cubicBezTo>
                  <a:cubicBezTo>
                    <a:pt x="21122" y="3203"/>
                    <a:pt x="21075" y="3180"/>
                    <a:pt x="21027" y="3168"/>
                  </a:cubicBezTo>
                  <a:cubicBezTo>
                    <a:pt x="21277" y="2846"/>
                    <a:pt x="21539" y="2537"/>
                    <a:pt x="21825" y="2263"/>
                  </a:cubicBezTo>
                  <a:cubicBezTo>
                    <a:pt x="21908" y="2191"/>
                    <a:pt x="21980" y="2120"/>
                    <a:pt x="22063" y="2060"/>
                  </a:cubicBezTo>
                  <a:cubicBezTo>
                    <a:pt x="22099" y="2025"/>
                    <a:pt x="22146" y="2001"/>
                    <a:pt x="22230" y="1965"/>
                  </a:cubicBezTo>
                  <a:lnTo>
                    <a:pt x="22301" y="1930"/>
                  </a:lnTo>
                  <a:cubicBezTo>
                    <a:pt x="22396" y="1882"/>
                    <a:pt x="22504" y="1846"/>
                    <a:pt x="22611" y="1822"/>
                  </a:cubicBezTo>
                  <a:cubicBezTo>
                    <a:pt x="22885" y="1965"/>
                    <a:pt x="23182" y="2037"/>
                    <a:pt x="23492" y="2037"/>
                  </a:cubicBezTo>
                  <a:cubicBezTo>
                    <a:pt x="23837" y="2037"/>
                    <a:pt x="24170" y="1941"/>
                    <a:pt x="24456" y="1775"/>
                  </a:cubicBezTo>
                  <a:cubicBezTo>
                    <a:pt x="24706" y="1632"/>
                    <a:pt x="24992" y="1322"/>
                    <a:pt x="25004" y="906"/>
                  </a:cubicBezTo>
                  <a:cubicBezTo>
                    <a:pt x="25016" y="608"/>
                    <a:pt x="24873" y="334"/>
                    <a:pt x="24611" y="155"/>
                  </a:cubicBezTo>
                  <a:cubicBezTo>
                    <a:pt x="24456" y="48"/>
                    <a:pt x="24266" y="1"/>
                    <a:pt x="240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3"/>
            <p:cNvSpPr/>
            <p:nvPr/>
          </p:nvSpPr>
          <p:spPr>
            <a:xfrm>
              <a:off x="507348" y="3216165"/>
              <a:ext cx="824878" cy="869707"/>
            </a:xfrm>
            <a:custGeom>
              <a:avLst/>
              <a:gdLst/>
              <a:ahLst/>
              <a:cxnLst/>
              <a:rect l="l" t="t" r="r" b="b"/>
              <a:pathLst>
                <a:path w="25540" h="26928" extrusionOk="0">
                  <a:moveTo>
                    <a:pt x="19038" y="4550"/>
                  </a:moveTo>
                  <a:cubicBezTo>
                    <a:pt x="19236" y="4550"/>
                    <a:pt x="19432" y="4614"/>
                    <a:pt x="19610" y="4710"/>
                  </a:cubicBezTo>
                  <a:cubicBezTo>
                    <a:pt x="19765" y="4793"/>
                    <a:pt x="19920" y="4901"/>
                    <a:pt x="20063" y="5032"/>
                  </a:cubicBezTo>
                  <a:cubicBezTo>
                    <a:pt x="20218" y="5270"/>
                    <a:pt x="20265" y="5615"/>
                    <a:pt x="20134" y="5877"/>
                  </a:cubicBezTo>
                  <a:cubicBezTo>
                    <a:pt x="19980" y="6186"/>
                    <a:pt x="19587" y="6413"/>
                    <a:pt x="19241" y="6425"/>
                  </a:cubicBezTo>
                  <a:lnTo>
                    <a:pt x="19229" y="6425"/>
                  </a:lnTo>
                  <a:cubicBezTo>
                    <a:pt x="19206" y="6413"/>
                    <a:pt x="19170" y="6389"/>
                    <a:pt x="19146" y="6377"/>
                  </a:cubicBezTo>
                  <a:cubicBezTo>
                    <a:pt x="18991" y="6270"/>
                    <a:pt x="18837" y="6151"/>
                    <a:pt x="18694" y="6032"/>
                  </a:cubicBezTo>
                  <a:cubicBezTo>
                    <a:pt x="18622" y="5960"/>
                    <a:pt x="18551" y="5901"/>
                    <a:pt x="18491" y="5817"/>
                  </a:cubicBezTo>
                  <a:cubicBezTo>
                    <a:pt x="18479" y="5770"/>
                    <a:pt x="18456" y="5722"/>
                    <a:pt x="18444" y="5663"/>
                  </a:cubicBezTo>
                  <a:cubicBezTo>
                    <a:pt x="18372" y="5353"/>
                    <a:pt x="18408" y="5008"/>
                    <a:pt x="18539" y="4710"/>
                  </a:cubicBezTo>
                  <a:cubicBezTo>
                    <a:pt x="18587" y="4686"/>
                    <a:pt x="18634" y="4651"/>
                    <a:pt x="18682" y="4627"/>
                  </a:cubicBezTo>
                  <a:cubicBezTo>
                    <a:pt x="18798" y="4573"/>
                    <a:pt x="18918" y="4550"/>
                    <a:pt x="19038" y="4550"/>
                  </a:cubicBezTo>
                  <a:close/>
                  <a:moveTo>
                    <a:pt x="20325" y="5317"/>
                  </a:moveTo>
                  <a:lnTo>
                    <a:pt x="20325" y="5317"/>
                  </a:lnTo>
                  <a:cubicBezTo>
                    <a:pt x="20349" y="5353"/>
                    <a:pt x="20372" y="5389"/>
                    <a:pt x="20384" y="5424"/>
                  </a:cubicBezTo>
                  <a:cubicBezTo>
                    <a:pt x="20384" y="5436"/>
                    <a:pt x="20396" y="5460"/>
                    <a:pt x="20408" y="5472"/>
                  </a:cubicBezTo>
                  <a:cubicBezTo>
                    <a:pt x="20420" y="5508"/>
                    <a:pt x="20444" y="5532"/>
                    <a:pt x="20456" y="5555"/>
                  </a:cubicBezTo>
                  <a:cubicBezTo>
                    <a:pt x="20480" y="5627"/>
                    <a:pt x="20503" y="5698"/>
                    <a:pt x="20503" y="5782"/>
                  </a:cubicBezTo>
                  <a:cubicBezTo>
                    <a:pt x="20372" y="6103"/>
                    <a:pt x="20087" y="6365"/>
                    <a:pt x="19753" y="6472"/>
                  </a:cubicBezTo>
                  <a:lnTo>
                    <a:pt x="19730" y="6484"/>
                  </a:lnTo>
                  <a:cubicBezTo>
                    <a:pt x="19896" y="6401"/>
                    <a:pt x="20027" y="6306"/>
                    <a:pt x="20134" y="6175"/>
                  </a:cubicBezTo>
                  <a:cubicBezTo>
                    <a:pt x="20337" y="5936"/>
                    <a:pt x="20384" y="5615"/>
                    <a:pt x="20325" y="5317"/>
                  </a:cubicBezTo>
                  <a:close/>
                  <a:moveTo>
                    <a:pt x="20396" y="6186"/>
                  </a:moveTo>
                  <a:cubicBezTo>
                    <a:pt x="20337" y="6282"/>
                    <a:pt x="20253" y="6377"/>
                    <a:pt x="20158" y="6437"/>
                  </a:cubicBezTo>
                  <a:cubicBezTo>
                    <a:pt x="20039" y="6532"/>
                    <a:pt x="19908" y="6579"/>
                    <a:pt x="19777" y="6591"/>
                  </a:cubicBezTo>
                  <a:lnTo>
                    <a:pt x="19718" y="6591"/>
                  </a:lnTo>
                  <a:cubicBezTo>
                    <a:pt x="19980" y="6544"/>
                    <a:pt x="20230" y="6389"/>
                    <a:pt x="20396" y="6186"/>
                  </a:cubicBezTo>
                  <a:close/>
                  <a:moveTo>
                    <a:pt x="11955" y="7329"/>
                  </a:moveTo>
                  <a:cubicBezTo>
                    <a:pt x="11990" y="7365"/>
                    <a:pt x="12026" y="7377"/>
                    <a:pt x="12074" y="7377"/>
                  </a:cubicBezTo>
                  <a:cubicBezTo>
                    <a:pt x="12002" y="7556"/>
                    <a:pt x="11955" y="7734"/>
                    <a:pt x="11919" y="7913"/>
                  </a:cubicBezTo>
                  <a:cubicBezTo>
                    <a:pt x="11419" y="7996"/>
                    <a:pt x="10907" y="8091"/>
                    <a:pt x="10407" y="8187"/>
                  </a:cubicBezTo>
                  <a:cubicBezTo>
                    <a:pt x="10193" y="8206"/>
                    <a:pt x="9979" y="8226"/>
                    <a:pt x="9759" y="8226"/>
                  </a:cubicBezTo>
                  <a:cubicBezTo>
                    <a:pt x="9709" y="8226"/>
                    <a:pt x="9659" y="8225"/>
                    <a:pt x="9609" y="8222"/>
                  </a:cubicBezTo>
                  <a:cubicBezTo>
                    <a:pt x="9145" y="8211"/>
                    <a:pt x="8681" y="8175"/>
                    <a:pt x="8216" y="8175"/>
                  </a:cubicBezTo>
                  <a:cubicBezTo>
                    <a:pt x="7752" y="8187"/>
                    <a:pt x="7276" y="8222"/>
                    <a:pt x="6823" y="8282"/>
                  </a:cubicBezTo>
                  <a:cubicBezTo>
                    <a:pt x="6787" y="8282"/>
                    <a:pt x="6752" y="8294"/>
                    <a:pt x="6728" y="8294"/>
                  </a:cubicBezTo>
                  <a:cubicBezTo>
                    <a:pt x="7371" y="8091"/>
                    <a:pt x="8038" y="7913"/>
                    <a:pt x="8704" y="7770"/>
                  </a:cubicBezTo>
                  <a:cubicBezTo>
                    <a:pt x="9669" y="7556"/>
                    <a:pt x="10633" y="7425"/>
                    <a:pt x="11621" y="7341"/>
                  </a:cubicBezTo>
                  <a:cubicBezTo>
                    <a:pt x="11729" y="7341"/>
                    <a:pt x="11848" y="7329"/>
                    <a:pt x="11955" y="7329"/>
                  </a:cubicBezTo>
                  <a:close/>
                  <a:moveTo>
                    <a:pt x="15444" y="7917"/>
                  </a:moveTo>
                  <a:cubicBezTo>
                    <a:pt x="15513" y="7917"/>
                    <a:pt x="15581" y="7926"/>
                    <a:pt x="15646" y="7949"/>
                  </a:cubicBezTo>
                  <a:cubicBezTo>
                    <a:pt x="15705" y="7972"/>
                    <a:pt x="15741" y="8008"/>
                    <a:pt x="15765" y="8044"/>
                  </a:cubicBezTo>
                  <a:cubicBezTo>
                    <a:pt x="15217" y="8365"/>
                    <a:pt x="14705" y="8699"/>
                    <a:pt x="14193" y="9068"/>
                  </a:cubicBezTo>
                  <a:cubicBezTo>
                    <a:pt x="14098" y="9139"/>
                    <a:pt x="14015" y="9211"/>
                    <a:pt x="13919" y="9282"/>
                  </a:cubicBezTo>
                  <a:cubicBezTo>
                    <a:pt x="13860" y="9318"/>
                    <a:pt x="13800" y="9354"/>
                    <a:pt x="13729" y="9389"/>
                  </a:cubicBezTo>
                  <a:cubicBezTo>
                    <a:pt x="13669" y="9401"/>
                    <a:pt x="13598" y="9425"/>
                    <a:pt x="13538" y="9449"/>
                  </a:cubicBezTo>
                  <a:cubicBezTo>
                    <a:pt x="13372" y="9496"/>
                    <a:pt x="13205" y="9544"/>
                    <a:pt x="13038" y="9580"/>
                  </a:cubicBezTo>
                  <a:cubicBezTo>
                    <a:pt x="12717" y="9675"/>
                    <a:pt x="12395" y="9746"/>
                    <a:pt x="12062" y="9806"/>
                  </a:cubicBezTo>
                  <a:cubicBezTo>
                    <a:pt x="11812" y="9866"/>
                    <a:pt x="11550" y="9913"/>
                    <a:pt x="11300" y="9996"/>
                  </a:cubicBezTo>
                  <a:cubicBezTo>
                    <a:pt x="11871" y="9615"/>
                    <a:pt x="12455" y="9234"/>
                    <a:pt x="13050" y="8889"/>
                  </a:cubicBezTo>
                  <a:cubicBezTo>
                    <a:pt x="13538" y="8603"/>
                    <a:pt x="14038" y="8342"/>
                    <a:pt x="14538" y="8091"/>
                  </a:cubicBezTo>
                  <a:cubicBezTo>
                    <a:pt x="14729" y="8044"/>
                    <a:pt x="14931" y="8008"/>
                    <a:pt x="15122" y="7961"/>
                  </a:cubicBezTo>
                  <a:cubicBezTo>
                    <a:pt x="15224" y="7939"/>
                    <a:pt x="15335" y="7917"/>
                    <a:pt x="15444" y="7917"/>
                  </a:cubicBezTo>
                  <a:close/>
                  <a:moveTo>
                    <a:pt x="12038" y="8627"/>
                  </a:moveTo>
                  <a:cubicBezTo>
                    <a:pt x="12038" y="8663"/>
                    <a:pt x="12026" y="8699"/>
                    <a:pt x="12026" y="8746"/>
                  </a:cubicBezTo>
                  <a:cubicBezTo>
                    <a:pt x="12026" y="8800"/>
                    <a:pt x="12060" y="8827"/>
                    <a:pt x="12102" y="8827"/>
                  </a:cubicBezTo>
                  <a:cubicBezTo>
                    <a:pt x="12115" y="8827"/>
                    <a:pt x="12130" y="8824"/>
                    <a:pt x="12145" y="8818"/>
                  </a:cubicBezTo>
                  <a:lnTo>
                    <a:pt x="12145" y="8818"/>
                  </a:lnTo>
                  <a:cubicBezTo>
                    <a:pt x="12121" y="8901"/>
                    <a:pt x="12110" y="8996"/>
                    <a:pt x="12098" y="9092"/>
                  </a:cubicBezTo>
                  <a:cubicBezTo>
                    <a:pt x="12098" y="9139"/>
                    <a:pt x="12145" y="9175"/>
                    <a:pt x="12181" y="9175"/>
                  </a:cubicBezTo>
                  <a:cubicBezTo>
                    <a:pt x="11919" y="9342"/>
                    <a:pt x="11657" y="9508"/>
                    <a:pt x="11395" y="9675"/>
                  </a:cubicBezTo>
                  <a:cubicBezTo>
                    <a:pt x="11205" y="9794"/>
                    <a:pt x="11014" y="9925"/>
                    <a:pt x="10836" y="10044"/>
                  </a:cubicBezTo>
                  <a:cubicBezTo>
                    <a:pt x="10836" y="9949"/>
                    <a:pt x="10847" y="9854"/>
                    <a:pt x="10871" y="9770"/>
                  </a:cubicBezTo>
                  <a:cubicBezTo>
                    <a:pt x="10907" y="9627"/>
                    <a:pt x="10990" y="9508"/>
                    <a:pt x="11086" y="9413"/>
                  </a:cubicBezTo>
                  <a:cubicBezTo>
                    <a:pt x="11109" y="9389"/>
                    <a:pt x="11109" y="9354"/>
                    <a:pt x="11086" y="9330"/>
                  </a:cubicBezTo>
                  <a:cubicBezTo>
                    <a:pt x="11121" y="9294"/>
                    <a:pt x="11145" y="9258"/>
                    <a:pt x="11181" y="9223"/>
                  </a:cubicBezTo>
                  <a:cubicBezTo>
                    <a:pt x="11348" y="9044"/>
                    <a:pt x="11526" y="8877"/>
                    <a:pt x="11717" y="8746"/>
                  </a:cubicBezTo>
                  <a:cubicBezTo>
                    <a:pt x="11824" y="8699"/>
                    <a:pt x="11931" y="8663"/>
                    <a:pt x="12038" y="8627"/>
                  </a:cubicBezTo>
                  <a:close/>
                  <a:moveTo>
                    <a:pt x="15816" y="4957"/>
                  </a:moveTo>
                  <a:cubicBezTo>
                    <a:pt x="16033" y="4957"/>
                    <a:pt x="16248" y="4980"/>
                    <a:pt x="16455" y="5020"/>
                  </a:cubicBezTo>
                  <a:cubicBezTo>
                    <a:pt x="16693" y="5067"/>
                    <a:pt x="16920" y="5139"/>
                    <a:pt x="17146" y="5198"/>
                  </a:cubicBezTo>
                  <a:cubicBezTo>
                    <a:pt x="17313" y="5258"/>
                    <a:pt x="17479" y="5317"/>
                    <a:pt x="17646" y="5365"/>
                  </a:cubicBezTo>
                  <a:cubicBezTo>
                    <a:pt x="17682" y="5651"/>
                    <a:pt x="17813" y="5925"/>
                    <a:pt x="17956" y="6175"/>
                  </a:cubicBezTo>
                  <a:cubicBezTo>
                    <a:pt x="18039" y="6401"/>
                    <a:pt x="18134" y="6639"/>
                    <a:pt x="18241" y="6853"/>
                  </a:cubicBezTo>
                  <a:cubicBezTo>
                    <a:pt x="18467" y="7341"/>
                    <a:pt x="18825" y="7782"/>
                    <a:pt x="19337" y="7984"/>
                  </a:cubicBezTo>
                  <a:cubicBezTo>
                    <a:pt x="19301" y="7996"/>
                    <a:pt x="19265" y="8020"/>
                    <a:pt x="19253" y="8068"/>
                  </a:cubicBezTo>
                  <a:cubicBezTo>
                    <a:pt x="19229" y="8068"/>
                    <a:pt x="19206" y="8068"/>
                    <a:pt x="19194" y="8080"/>
                  </a:cubicBezTo>
                  <a:cubicBezTo>
                    <a:pt x="19134" y="8091"/>
                    <a:pt x="19087" y="8163"/>
                    <a:pt x="19122" y="8222"/>
                  </a:cubicBezTo>
                  <a:lnTo>
                    <a:pt x="19134" y="8246"/>
                  </a:lnTo>
                  <a:cubicBezTo>
                    <a:pt x="19099" y="8246"/>
                    <a:pt x="19075" y="8258"/>
                    <a:pt x="19051" y="8282"/>
                  </a:cubicBezTo>
                  <a:cubicBezTo>
                    <a:pt x="19041" y="8253"/>
                    <a:pt x="19018" y="8240"/>
                    <a:pt x="18994" y="8240"/>
                  </a:cubicBezTo>
                  <a:cubicBezTo>
                    <a:pt x="18960" y="8240"/>
                    <a:pt x="18925" y="8268"/>
                    <a:pt x="18932" y="8318"/>
                  </a:cubicBezTo>
                  <a:lnTo>
                    <a:pt x="18932" y="8330"/>
                  </a:lnTo>
                  <a:cubicBezTo>
                    <a:pt x="18884" y="8330"/>
                    <a:pt x="18837" y="8377"/>
                    <a:pt x="18860" y="8437"/>
                  </a:cubicBezTo>
                  <a:cubicBezTo>
                    <a:pt x="18884" y="8568"/>
                    <a:pt x="18932" y="8699"/>
                    <a:pt x="18956" y="8842"/>
                  </a:cubicBezTo>
                  <a:cubicBezTo>
                    <a:pt x="18956" y="8925"/>
                    <a:pt x="18944" y="9020"/>
                    <a:pt x="18932" y="9104"/>
                  </a:cubicBezTo>
                  <a:cubicBezTo>
                    <a:pt x="18884" y="8913"/>
                    <a:pt x="18789" y="8746"/>
                    <a:pt x="18682" y="8592"/>
                  </a:cubicBezTo>
                  <a:cubicBezTo>
                    <a:pt x="18667" y="8573"/>
                    <a:pt x="18646" y="8565"/>
                    <a:pt x="18625" y="8565"/>
                  </a:cubicBezTo>
                  <a:cubicBezTo>
                    <a:pt x="18582" y="8565"/>
                    <a:pt x="18542" y="8602"/>
                    <a:pt x="18575" y="8651"/>
                  </a:cubicBezTo>
                  <a:cubicBezTo>
                    <a:pt x="18670" y="8830"/>
                    <a:pt x="18694" y="9020"/>
                    <a:pt x="18718" y="9211"/>
                  </a:cubicBezTo>
                  <a:lnTo>
                    <a:pt x="18718" y="9246"/>
                  </a:lnTo>
                  <a:cubicBezTo>
                    <a:pt x="18706" y="9258"/>
                    <a:pt x="18682" y="9282"/>
                    <a:pt x="18670" y="9294"/>
                  </a:cubicBezTo>
                  <a:cubicBezTo>
                    <a:pt x="18670" y="9211"/>
                    <a:pt x="18670" y="9127"/>
                    <a:pt x="18658" y="9044"/>
                  </a:cubicBezTo>
                  <a:cubicBezTo>
                    <a:pt x="18658" y="8983"/>
                    <a:pt x="18605" y="8950"/>
                    <a:pt x="18555" y="8950"/>
                  </a:cubicBezTo>
                  <a:cubicBezTo>
                    <a:pt x="18507" y="8950"/>
                    <a:pt x="18462" y="8980"/>
                    <a:pt x="18467" y="9044"/>
                  </a:cubicBezTo>
                  <a:cubicBezTo>
                    <a:pt x="18467" y="9056"/>
                    <a:pt x="18456" y="9068"/>
                    <a:pt x="18456" y="9092"/>
                  </a:cubicBezTo>
                  <a:cubicBezTo>
                    <a:pt x="18444" y="9044"/>
                    <a:pt x="18420" y="8996"/>
                    <a:pt x="18396" y="8961"/>
                  </a:cubicBezTo>
                  <a:cubicBezTo>
                    <a:pt x="18384" y="8941"/>
                    <a:pt x="18368" y="8933"/>
                    <a:pt x="18351" y="8933"/>
                  </a:cubicBezTo>
                  <a:cubicBezTo>
                    <a:pt x="18317" y="8933"/>
                    <a:pt x="18285" y="8968"/>
                    <a:pt x="18301" y="9008"/>
                  </a:cubicBezTo>
                  <a:cubicBezTo>
                    <a:pt x="18337" y="9092"/>
                    <a:pt x="18348" y="9175"/>
                    <a:pt x="18348" y="9258"/>
                  </a:cubicBezTo>
                  <a:cubicBezTo>
                    <a:pt x="18325" y="9270"/>
                    <a:pt x="18289" y="9294"/>
                    <a:pt x="18289" y="9342"/>
                  </a:cubicBezTo>
                  <a:cubicBezTo>
                    <a:pt x="18277" y="9377"/>
                    <a:pt x="18277" y="9425"/>
                    <a:pt x="18265" y="9461"/>
                  </a:cubicBezTo>
                  <a:cubicBezTo>
                    <a:pt x="18217" y="9485"/>
                    <a:pt x="18206" y="9556"/>
                    <a:pt x="18253" y="9592"/>
                  </a:cubicBezTo>
                  <a:lnTo>
                    <a:pt x="18241" y="9615"/>
                  </a:lnTo>
                  <a:cubicBezTo>
                    <a:pt x="18232" y="9614"/>
                    <a:pt x="18222" y="9613"/>
                    <a:pt x="18212" y="9613"/>
                  </a:cubicBezTo>
                  <a:cubicBezTo>
                    <a:pt x="18157" y="9613"/>
                    <a:pt x="18095" y="9641"/>
                    <a:pt x="18075" y="9711"/>
                  </a:cubicBezTo>
                  <a:cubicBezTo>
                    <a:pt x="18051" y="9806"/>
                    <a:pt x="18027" y="9901"/>
                    <a:pt x="17991" y="10008"/>
                  </a:cubicBezTo>
                  <a:cubicBezTo>
                    <a:pt x="18003" y="9949"/>
                    <a:pt x="18015" y="9901"/>
                    <a:pt x="18027" y="9842"/>
                  </a:cubicBezTo>
                  <a:cubicBezTo>
                    <a:pt x="18051" y="9746"/>
                    <a:pt x="17979" y="9687"/>
                    <a:pt x="17908" y="9675"/>
                  </a:cubicBezTo>
                  <a:cubicBezTo>
                    <a:pt x="17932" y="9496"/>
                    <a:pt x="17932" y="9330"/>
                    <a:pt x="17860" y="9175"/>
                  </a:cubicBezTo>
                  <a:cubicBezTo>
                    <a:pt x="17852" y="9150"/>
                    <a:pt x="17834" y="9140"/>
                    <a:pt x="17814" y="9140"/>
                  </a:cubicBezTo>
                  <a:cubicBezTo>
                    <a:pt x="17776" y="9140"/>
                    <a:pt x="17733" y="9176"/>
                    <a:pt x="17741" y="9223"/>
                  </a:cubicBezTo>
                  <a:cubicBezTo>
                    <a:pt x="17777" y="9377"/>
                    <a:pt x="17741" y="9532"/>
                    <a:pt x="17705" y="9687"/>
                  </a:cubicBezTo>
                  <a:cubicBezTo>
                    <a:pt x="17682" y="9746"/>
                    <a:pt x="17670" y="9818"/>
                    <a:pt x="17646" y="9889"/>
                  </a:cubicBezTo>
                  <a:cubicBezTo>
                    <a:pt x="17575" y="9985"/>
                    <a:pt x="17491" y="10068"/>
                    <a:pt x="17408" y="10163"/>
                  </a:cubicBezTo>
                  <a:cubicBezTo>
                    <a:pt x="17408" y="10020"/>
                    <a:pt x="17408" y="9877"/>
                    <a:pt x="17384" y="9735"/>
                  </a:cubicBezTo>
                  <a:cubicBezTo>
                    <a:pt x="17384" y="9671"/>
                    <a:pt x="17315" y="9629"/>
                    <a:pt x="17248" y="9629"/>
                  </a:cubicBezTo>
                  <a:cubicBezTo>
                    <a:pt x="17215" y="9629"/>
                    <a:pt x="17182" y="9639"/>
                    <a:pt x="17158" y="9663"/>
                  </a:cubicBezTo>
                  <a:lnTo>
                    <a:pt x="16789" y="10104"/>
                  </a:lnTo>
                  <a:lnTo>
                    <a:pt x="16765" y="10092"/>
                  </a:lnTo>
                  <a:lnTo>
                    <a:pt x="16777" y="10068"/>
                  </a:lnTo>
                  <a:cubicBezTo>
                    <a:pt x="16801" y="10020"/>
                    <a:pt x="16777" y="9985"/>
                    <a:pt x="16729" y="9961"/>
                  </a:cubicBezTo>
                  <a:cubicBezTo>
                    <a:pt x="16729" y="9901"/>
                    <a:pt x="16741" y="9842"/>
                    <a:pt x="16741" y="9794"/>
                  </a:cubicBezTo>
                  <a:cubicBezTo>
                    <a:pt x="16749" y="9713"/>
                    <a:pt x="16691" y="9676"/>
                    <a:pt x="16626" y="9676"/>
                  </a:cubicBezTo>
                  <a:cubicBezTo>
                    <a:pt x="16596" y="9676"/>
                    <a:pt x="16565" y="9684"/>
                    <a:pt x="16539" y="9699"/>
                  </a:cubicBezTo>
                  <a:cubicBezTo>
                    <a:pt x="16455" y="9770"/>
                    <a:pt x="16384" y="9842"/>
                    <a:pt x="16301" y="9901"/>
                  </a:cubicBezTo>
                  <a:cubicBezTo>
                    <a:pt x="16289" y="9913"/>
                    <a:pt x="16277" y="9913"/>
                    <a:pt x="16265" y="9925"/>
                  </a:cubicBezTo>
                  <a:lnTo>
                    <a:pt x="16241" y="9973"/>
                  </a:lnTo>
                  <a:lnTo>
                    <a:pt x="16181" y="10020"/>
                  </a:lnTo>
                  <a:lnTo>
                    <a:pt x="16122" y="10020"/>
                  </a:lnTo>
                  <a:cubicBezTo>
                    <a:pt x="16134" y="9937"/>
                    <a:pt x="16134" y="9842"/>
                    <a:pt x="16146" y="9758"/>
                  </a:cubicBezTo>
                  <a:cubicBezTo>
                    <a:pt x="16146" y="9723"/>
                    <a:pt x="16134" y="9699"/>
                    <a:pt x="16122" y="9675"/>
                  </a:cubicBezTo>
                  <a:cubicBezTo>
                    <a:pt x="16146" y="9615"/>
                    <a:pt x="16158" y="9568"/>
                    <a:pt x="16181" y="9508"/>
                  </a:cubicBezTo>
                  <a:cubicBezTo>
                    <a:pt x="16197" y="9453"/>
                    <a:pt x="16145" y="9409"/>
                    <a:pt x="16098" y="9409"/>
                  </a:cubicBezTo>
                  <a:cubicBezTo>
                    <a:pt x="16074" y="9409"/>
                    <a:pt x="16051" y="9420"/>
                    <a:pt x="16039" y="9449"/>
                  </a:cubicBezTo>
                  <a:cubicBezTo>
                    <a:pt x="16027" y="9473"/>
                    <a:pt x="16015" y="9496"/>
                    <a:pt x="16003" y="9520"/>
                  </a:cubicBezTo>
                  <a:cubicBezTo>
                    <a:pt x="15979" y="9508"/>
                    <a:pt x="15955" y="9485"/>
                    <a:pt x="15931" y="9485"/>
                  </a:cubicBezTo>
                  <a:cubicBezTo>
                    <a:pt x="15920" y="9461"/>
                    <a:pt x="15896" y="9449"/>
                    <a:pt x="15872" y="9437"/>
                  </a:cubicBezTo>
                  <a:cubicBezTo>
                    <a:pt x="15884" y="9389"/>
                    <a:pt x="15884" y="9342"/>
                    <a:pt x="15848" y="9294"/>
                  </a:cubicBezTo>
                  <a:cubicBezTo>
                    <a:pt x="15820" y="9251"/>
                    <a:pt x="15782" y="9230"/>
                    <a:pt x="15742" y="9230"/>
                  </a:cubicBezTo>
                  <a:cubicBezTo>
                    <a:pt x="15715" y="9230"/>
                    <a:pt x="15686" y="9239"/>
                    <a:pt x="15658" y="9258"/>
                  </a:cubicBezTo>
                  <a:lnTo>
                    <a:pt x="15646" y="9246"/>
                  </a:lnTo>
                  <a:cubicBezTo>
                    <a:pt x="15658" y="9223"/>
                    <a:pt x="15670" y="9199"/>
                    <a:pt x="15693" y="9175"/>
                  </a:cubicBezTo>
                  <a:cubicBezTo>
                    <a:pt x="15741" y="9115"/>
                    <a:pt x="15705" y="9044"/>
                    <a:pt x="15658" y="9020"/>
                  </a:cubicBezTo>
                  <a:cubicBezTo>
                    <a:pt x="15729" y="8949"/>
                    <a:pt x="15693" y="8853"/>
                    <a:pt x="15634" y="8818"/>
                  </a:cubicBezTo>
                  <a:cubicBezTo>
                    <a:pt x="15908" y="8627"/>
                    <a:pt x="16193" y="8413"/>
                    <a:pt x="16181" y="8068"/>
                  </a:cubicBezTo>
                  <a:cubicBezTo>
                    <a:pt x="16229" y="8008"/>
                    <a:pt x="16193" y="7925"/>
                    <a:pt x="16134" y="7889"/>
                  </a:cubicBezTo>
                  <a:cubicBezTo>
                    <a:pt x="16062" y="7746"/>
                    <a:pt x="15920" y="7639"/>
                    <a:pt x="15765" y="7568"/>
                  </a:cubicBezTo>
                  <a:cubicBezTo>
                    <a:pt x="15654" y="7522"/>
                    <a:pt x="15532" y="7494"/>
                    <a:pt x="15411" y="7494"/>
                  </a:cubicBezTo>
                  <a:cubicBezTo>
                    <a:pt x="15312" y="7494"/>
                    <a:pt x="15213" y="7513"/>
                    <a:pt x="15122" y="7556"/>
                  </a:cubicBezTo>
                  <a:cubicBezTo>
                    <a:pt x="15062" y="7580"/>
                    <a:pt x="15050" y="7639"/>
                    <a:pt x="15062" y="7699"/>
                  </a:cubicBezTo>
                  <a:cubicBezTo>
                    <a:pt x="15015" y="7722"/>
                    <a:pt x="14967" y="7734"/>
                    <a:pt x="14919" y="7758"/>
                  </a:cubicBezTo>
                  <a:cubicBezTo>
                    <a:pt x="14943" y="7746"/>
                    <a:pt x="14967" y="7722"/>
                    <a:pt x="14991" y="7710"/>
                  </a:cubicBezTo>
                  <a:cubicBezTo>
                    <a:pt x="15077" y="7646"/>
                    <a:pt x="15007" y="7503"/>
                    <a:pt x="14905" y="7503"/>
                  </a:cubicBezTo>
                  <a:cubicBezTo>
                    <a:pt x="14894" y="7503"/>
                    <a:pt x="14883" y="7505"/>
                    <a:pt x="14872" y="7508"/>
                  </a:cubicBezTo>
                  <a:cubicBezTo>
                    <a:pt x="14824" y="7520"/>
                    <a:pt x="14777" y="7544"/>
                    <a:pt x="14741" y="7591"/>
                  </a:cubicBezTo>
                  <a:cubicBezTo>
                    <a:pt x="14693" y="7627"/>
                    <a:pt x="14646" y="7663"/>
                    <a:pt x="14586" y="7699"/>
                  </a:cubicBezTo>
                  <a:cubicBezTo>
                    <a:pt x="14574" y="7699"/>
                    <a:pt x="14550" y="7699"/>
                    <a:pt x="14538" y="7710"/>
                  </a:cubicBezTo>
                  <a:cubicBezTo>
                    <a:pt x="14491" y="7722"/>
                    <a:pt x="14455" y="7758"/>
                    <a:pt x="14419" y="7782"/>
                  </a:cubicBezTo>
                  <a:cubicBezTo>
                    <a:pt x="14464" y="7692"/>
                    <a:pt x="14393" y="7602"/>
                    <a:pt x="14305" y="7602"/>
                  </a:cubicBezTo>
                  <a:cubicBezTo>
                    <a:pt x="14299" y="7602"/>
                    <a:pt x="14294" y="7603"/>
                    <a:pt x="14288" y="7603"/>
                  </a:cubicBezTo>
                  <a:lnTo>
                    <a:pt x="14253" y="7615"/>
                  </a:lnTo>
                  <a:cubicBezTo>
                    <a:pt x="14217" y="7639"/>
                    <a:pt x="14181" y="7651"/>
                    <a:pt x="14157" y="7675"/>
                  </a:cubicBezTo>
                  <a:lnTo>
                    <a:pt x="14146" y="7675"/>
                  </a:lnTo>
                  <a:cubicBezTo>
                    <a:pt x="14217" y="7591"/>
                    <a:pt x="14276" y="7508"/>
                    <a:pt x="14312" y="7425"/>
                  </a:cubicBezTo>
                  <a:cubicBezTo>
                    <a:pt x="14348" y="7353"/>
                    <a:pt x="14296" y="7281"/>
                    <a:pt x="14232" y="7281"/>
                  </a:cubicBezTo>
                  <a:cubicBezTo>
                    <a:pt x="14211" y="7281"/>
                    <a:pt x="14190" y="7288"/>
                    <a:pt x="14169" y="7306"/>
                  </a:cubicBezTo>
                  <a:lnTo>
                    <a:pt x="14166" y="7312"/>
                  </a:lnTo>
                  <a:lnTo>
                    <a:pt x="14166" y="7312"/>
                  </a:lnTo>
                  <a:cubicBezTo>
                    <a:pt x="14184" y="7260"/>
                    <a:pt x="14141" y="7199"/>
                    <a:pt x="14090" y="7199"/>
                  </a:cubicBezTo>
                  <a:cubicBezTo>
                    <a:pt x="14073" y="7199"/>
                    <a:pt x="14055" y="7206"/>
                    <a:pt x="14038" y="7222"/>
                  </a:cubicBezTo>
                  <a:lnTo>
                    <a:pt x="13967" y="7294"/>
                  </a:lnTo>
                  <a:cubicBezTo>
                    <a:pt x="13943" y="7270"/>
                    <a:pt x="13919" y="7246"/>
                    <a:pt x="13895" y="7246"/>
                  </a:cubicBezTo>
                  <a:cubicBezTo>
                    <a:pt x="13979" y="7115"/>
                    <a:pt x="14074" y="6996"/>
                    <a:pt x="14181" y="6877"/>
                  </a:cubicBezTo>
                  <a:cubicBezTo>
                    <a:pt x="14226" y="6823"/>
                    <a:pt x="14176" y="6741"/>
                    <a:pt x="14117" y="6741"/>
                  </a:cubicBezTo>
                  <a:cubicBezTo>
                    <a:pt x="14099" y="6741"/>
                    <a:pt x="14079" y="6750"/>
                    <a:pt x="14062" y="6770"/>
                  </a:cubicBezTo>
                  <a:cubicBezTo>
                    <a:pt x="13955" y="6877"/>
                    <a:pt x="13836" y="7008"/>
                    <a:pt x="13729" y="7127"/>
                  </a:cubicBezTo>
                  <a:cubicBezTo>
                    <a:pt x="13717" y="7091"/>
                    <a:pt x="13681" y="7068"/>
                    <a:pt x="13634" y="7056"/>
                  </a:cubicBezTo>
                  <a:cubicBezTo>
                    <a:pt x="13776" y="6877"/>
                    <a:pt x="13943" y="6710"/>
                    <a:pt x="14110" y="6556"/>
                  </a:cubicBezTo>
                  <a:cubicBezTo>
                    <a:pt x="14167" y="6508"/>
                    <a:pt x="14111" y="6431"/>
                    <a:pt x="14049" y="6431"/>
                  </a:cubicBezTo>
                  <a:cubicBezTo>
                    <a:pt x="14034" y="6431"/>
                    <a:pt x="14017" y="6436"/>
                    <a:pt x="14003" y="6448"/>
                  </a:cubicBezTo>
                  <a:cubicBezTo>
                    <a:pt x="13884" y="6556"/>
                    <a:pt x="13776" y="6663"/>
                    <a:pt x="13657" y="6770"/>
                  </a:cubicBezTo>
                  <a:cubicBezTo>
                    <a:pt x="13637" y="6729"/>
                    <a:pt x="13589" y="6696"/>
                    <a:pt x="13546" y="6696"/>
                  </a:cubicBezTo>
                  <a:cubicBezTo>
                    <a:pt x="13539" y="6696"/>
                    <a:pt x="13533" y="6697"/>
                    <a:pt x="13526" y="6698"/>
                  </a:cubicBezTo>
                  <a:cubicBezTo>
                    <a:pt x="13693" y="6496"/>
                    <a:pt x="13895" y="6306"/>
                    <a:pt x="14122" y="6151"/>
                  </a:cubicBezTo>
                  <a:cubicBezTo>
                    <a:pt x="14183" y="6120"/>
                    <a:pt x="14148" y="6036"/>
                    <a:pt x="14091" y="6036"/>
                  </a:cubicBezTo>
                  <a:cubicBezTo>
                    <a:pt x="14082" y="6036"/>
                    <a:pt x="14072" y="6039"/>
                    <a:pt x="14062" y="6044"/>
                  </a:cubicBezTo>
                  <a:cubicBezTo>
                    <a:pt x="13895" y="6127"/>
                    <a:pt x="13741" y="6246"/>
                    <a:pt x="13598" y="6377"/>
                  </a:cubicBezTo>
                  <a:lnTo>
                    <a:pt x="13610" y="6353"/>
                  </a:lnTo>
                  <a:cubicBezTo>
                    <a:pt x="13643" y="6303"/>
                    <a:pt x="13594" y="6252"/>
                    <a:pt x="13541" y="6252"/>
                  </a:cubicBezTo>
                  <a:cubicBezTo>
                    <a:pt x="13519" y="6252"/>
                    <a:pt x="13496" y="6261"/>
                    <a:pt x="13479" y="6282"/>
                  </a:cubicBezTo>
                  <a:lnTo>
                    <a:pt x="13479" y="6294"/>
                  </a:lnTo>
                  <a:lnTo>
                    <a:pt x="13455" y="6270"/>
                  </a:lnTo>
                  <a:cubicBezTo>
                    <a:pt x="13514" y="6210"/>
                    <a:pt x="13562" y="6139"/>
                    <a:pt x="13622" y="6079"/>
                  </a:cubicBezTo>
                  <a:cubicBezTo>
                    <a:pt x="13645" y="6067"/>
                    <a:pt x="13657" y="6056"/>
                    <a:pt x="13681" y="6056"/>
                  </a:cubicBezTo>
                  <a:cubicBezTo>
                    <a:pt x="13717" y="6044"/>
                    <a:pt x="13729" y="5996"/>
                    <a:pt x="13717" y="5972"/>
                  </a:cubicBezTo>
                  <a:cubicBezTo>
                    <a:pt x="13741" y="5948"/>
                    <a:pt x="13753" y="5925"/>
                    <a:pt x="13776" y="5901"/>
                  </a:cubicBezTo>
                  <a:cubicBezTo>
                    <a:pt x="13832" y="5845"/>
                    <a:pt x="13779" y="5760"/>
                    <a:pt x="13719" y="5760"/>
                  </a:cubicBezTo>
                  <a:cubicBezTo>
                    <a:pt x="13702" y="5760"/>
                    <a:pt x="13685" y="5766"/>
                    <a:pt x="13669" y="5782"/>
                  </a:cubicBezTo>
                  <a:cubicBezTo>
                    <a:pt x="13586" y="5865"/>
                    <a:pt x="13503" y="5948"/>
                    <a:pt x="13419" y="6020"/>
                  </a:cubicBezTo>
                  <a:cubicBezTo>
                    <a:pt x="13229" y="6103"/>
                    <a:pt x="13050" y="6222"/>
                    <a:pt x="12907" y="6365"/>
                  </a:cubicBezTo>
                  <a:cubicBezTo>
                    <a:pt x="12979" y="6258"/>
                    <a:pt x="13062" y="6151"/>
                    <a:pt x="13145" y="6044"/>
                  </a:cubicBezTo>
                  <a:cubicBezTo>
                    <a:pt x="13360" y="5853"/>
                    <a:pt x="13598" y="5675"/>
                    <a:pt x="13860" y="5532"/>
                  </a:cubicBezTo>
                  <a:cubicBezTo>
                    <a:pt x="13931" y="5496"/>
                    <a:pt x="14003" y="5472"/>
                    <a:pt x="14074" y="5436"/>
                  </a:cubicBezTo>
                  <a:cubicBezTo>
                    <a:pt x="14074" y="5496"/>
                    <a:pt x="14110" y="5544"/>
                    <a:pt x="14181" y="5544"/>
                  </a:cubicBezTo>
                  <a:cubicBezTo>
                    <a:pt x="14300" y="5544"/>
                    <a:pt x="14407" y="5496"/>
                    <a:pt x="14515" y="5448"/>
                  </a:cubicBezTo>
                  <a:cubicBezTo>
                    <a:pt x="14527" y="5436"/>
                    <a:pt x="14538" y="5436"/>
                    <a:pt x="14550" y="5424"/>
                  </a:cubicBezTo>
                  <a:cubicBezTo>
                    <a:pt x="14550" y="5448"/>
                    <a:pt x="14550" y="5472"/>
                    <a:pt x="14562" y="5484"/>
                  </a:cubicBezTo>
                  <a:cubicBezTo>
                    <a:pt x="14550" y="5508"/>
                    <a:pt x="14538" y="5532"/>
                    <a:pt x="14538" y="5567"/>
                  </a:cubicBezTo>
                  <a:cubicBezTo>
                    <a:pt x="14538" y="5615"/>
                    <a:pt x="14586" y="5663"/>
                    <a:pt x="14634" y="5663"/>
                  </a:cubicBezTo>
                  <a:cubicBezTo>
                    <a:pt x="14681" y="5663"/>
                    <a:pt x="14729" y="5627"/>
                    <a:pt x="14729" y="5579"/>
                  </a:cubicBezTo>
                  <a:lnTo>
                    <a:pt x="14741" y="5579"/>
                  </a:lnTo>
                  <a:cubicBezTo>
                    <a:pt x="14765" y="5567"/>
                    <a:pt x="14788" y="5555"/>
                    <a:pt x="14812" y="5544"/>
                  </a:cubicBezTo>
                  <a:cubicBezTo>
                    <a:pt x="14860" y="5520"/>
                    <a:pt x="14908" y="5484"/>
                    <a:pt x="14955" y="5460"/>
                  </a:cubicBezTo>
                  <a:cubicBezTo>
                    <a:pt x="15038" y="5413"/>
                    <a:pt x="15122" y="5353"/>
                    <a:pt x="15217" y="5306"/>
                  </a:cubicBezTo>
                  <a:lnTo>
                    <a:pt x="15217" y="5306"/>
                  </a:lnTo>
                  <a:cubicBezTo>
                    <a:pt x="15101" y="5420"/>
                    <a:pt x="14976" y="5524"/>
                    <a:pt x="14884" y="5651"/>
                  </a:cubicBezTo>
                  <a:cubicBezTo>
                    <a:pt x="14836" y="5710"/>
                    <a:pt x="14919" y="5770"/>
                    <a:pt x="14967" y="5770"/>
                  </a:cubicBezTo>
                  <a:cubicBezTo>
                    <a:pt x="15027" y="5758"/>
                    <a:pt x="15062" y="5722"/>
                    <a:pt x="15086" y="5675"/>
                  </a:cubicBezTo>
                  <a:lnTo>
                    <a:pt x="15098" y="5651"/>
                  </a:lnTo>
                  <a:cubicBezTo>
                    <a:pt x="15158" y="5591"/>
                    <a:pt x="15217" y="5520"/>
                    <a:pt x="15277" y="5460"/>
                  </a:cubicBezTo>
                  <a:cubicBezTo>
                    <a:pt x="15372" y="5365"/>
                    <a:pt x="15467" y="5282"/>
                    <a:pt x="15562" y="5198"/>
                  </a:cubicBezTo>
                  <a:cubicBezTo>
                    <a:pt x="15586" y="5174"/>
                    <a:pt x="15586" y="5163"/>
                    <a:pt x="15586" y="5139"/>
                  </a:cubicBezTo>
                  <a:cubicBezTo>
                    <a:pt x="15598" y="5127"/>
                    <a:pt x="15610" y="5115"/>
                    <a:pt x="15622" y="5103"/>
                  </a:cubicBezTo>
                  <a:cubicBezTo>
                    <a:pt x="15634" y="5067"/>
                    <a:pt x="15634" y="5043"/>
                    <a:pt x="15622" y="5008"/>
                  </a:cubicBezTo>
                  <a:lnTo>
                    <a:pt x="15646" y="5008"/>
                  </a:lnTo>
                  <a:cubicBezTo>
                    <a:pt x="15670" y="4996"/>
                    <a:pt x="15681" y="4984"/>
                    <a:pt x="15681" y="4960"/>
                  </a:cubicBezTo>
                  <a:cubicBezTo>
                    <a:pt x="15726" y="4958"/>
                    <a:pt x="15771" y="4957"/>
                    <a:pt x="15816" y="4957"/>
                  </a:cubicBezTo>
                  <a:close/>
                  <a:moveTo>
                    <a:pt x="10502" y="10270"/>
                  </a:moveTo>
                  <a:cubicBezTo>
                    <a:pt x="10502" y="10270"/>
                    <a:pt x="10502" y="10270"/>
                    <a:pt x="10502" y="10282"/>
                  </a:cubicBezTo>
                  <a:lnTo>
                    <a:pt x="10490" y="10282"/>
                  </a:lnTo>
                  <a:cubicBezTo>
                    <a:pt x="10490" y="10282"/>
                    <a:pt x="10502" y="10270"/>
                    <a:pt x="10502" y="10270"/>
                  </a:cubicBezTo>
                  <a:close/>
                  <a:moveTo>
                    <a:pt x="8097" y="8365"/>
                  </a:moveTo>
                  <a:cubicBezTo>
                    <a:pt x="8442" y="8365"/>
                    <a:pt x="8788" y="8389"/>
                    <a:pt x="9121" y="8413"/>
                  </a:cubicBezTo>
                  <a:cubicBezTo>
                    <a:pt x="8526" y="8532"/>
                    <a:pt x="7919" y="8687"/>
                    <a:pt x="7335" y="8865"/>
                  </a:cubicBezTo>
                  <a:cubicBezTo>
                    <a:pt x="6954" y="8984"/>
                    <a:pt x="6573" y="9104"/>
                    <a:pt x="6192" y="9246"/>
                  </a:cubicBezTo>
                  <a:cubicBezTo>
                    <a:pt x="5978" y="9330"/>
                    <a:pt x="5764" y="9413"/>
                    <a:pt x="5561" y="9496"/>
                  </a:cubicBezTo>
                  <a:cubicBezTo>
                    <a:pt x="5037" y="9675"/>
                    <a:pt x="4525" y="9877"/>
                    <a:pt x="4013" y="10080"/>
                  </a:cubicBezTo>
                  <a:cubicBezTo>
                    <a:pt x="3573" y="10211"/>
                    <a:pt x="3132" y="10330"/>
                    <a:pt x="2692" y="10425"/>
                  </a:cubicBezTo>
                  <a:cubicBezTo>
                    <a:pt x="2084" y="10556"/>
                    <a:pt x="1442" y="10723"/>
                    <a:pt x="906" y="11056"/>
                  </a:cubicBezTo>
                  <a:cubicBezTo>
                    <a:pt x="1584" y="10461"/>
                    <a:pt x="2382" y="10020"/>
                    <a:pt x="3204" y="9639"/>
                  </a:cubicBezTo>
                  <a:cubicBezTo>
                    <a:pt x="4049" y="9246"/>
                    <a:pt x="4930" y="8901"/>
                    <a:pt x="5823" y="8592"/>
                  </a:cubicBezTo>
                  <a:cubicBezTo>
                    <a:pt x="6573" y="8449"/>
                    <a:pt x="7335" y="8365"/>
                    <a:pt x="8097" y="8365"/>
                  </a:cubicBezTo>
                  <a:close/>
                  <a:moveTo>
                    <a:pt x="17253" y="11675"/>
                  </a:moveTo>
                  <a:lnTo>
                    <a:pt x="17277" y="11699"/>
                  </a:lnTo>
                  <a:cubicBezTo>
                    <a:pt x="17194" y="11794"/>
                    <a:pt x="17110" y="11890"/>
                    <a:pt x="17015" y="11973"/>
                  </a:cubicBezTo>
                  <a:cubicBezTo>
                    <a:pt x="17051" y="11901"/>
                    <a:pt x="17086" y="11830"/>
                    <a:pt x="17122" y="11759"/>
                  </a:cubicBezTo>
                  <a:cubicBezTo>
                    <a:pt x="17170" y="11747"/>
                    <a:pt x="17217" y="11711"/>
                    <a:pt x="17253" y="11675"/>
                  </a:cubicBezTo>
                  <a:close/>
                  <a:moveTo>
                    <a:pt x="11145" y="8973"/>
                  </a:moveTo>
                  <a:lnTo>
                    <a:pt x="11145" y="8973"/>
                  </a:lnTo>
                  <a:cubicBezTo>
                    <a:pt x="11098" y="9032"/>
                    <a:pt x="11050" y="9080"/>
                    <a:pt x="11002" y="9127"/>
                  </a:cubicBezTo>
                  <a:cubicBezTo>
                    <a:pt x="10693" y="9496"/>
                    <a:pt x="10490" y="9913"/>
                    <a:pt x="10371" y="10366"/>
                  </a:cubicBezTo>
                  <a:cubicBezTo>
                    <a:pt x="9645" y="10878"/>
                    <a:pt x="8942" y="11425"/>
                    <a:pt x="8264" y="11985"/>
                  </a:cubicBezTo>
                  <a:cubicBezTo>
                    <a:pt x="8383" y="11759"/>
                    <a:pt x="8490" y="11520"/>
                    <a:pt x="8609" y="11294"/>
                  </a:cubicBezTo>
                  <a:cubicBezTo>
                    <a:pt x="8800" y="10925"/>
                    <a:pt x="8978" y="10556"/>
                    <a:pt x="9252" y="10235"/>
                  </a:cubicBezTo>
                  <a:cubicBezTo>
                    <a:pt x="9538" y="9901"/>
                    <a:pt x="9895" y="9651"/>
                    <a:pt x="10264" y="9425"/>
                  </a:cubicBezTo>
                  <a:cubicBezTo>
                    <a:pt x="10550" y="9246"/>
                    <a:pt x="10836" y="9104"/>
                    <a:pt x="11145" y="8973"/>
                  </a:cubicBezTo>
                  <a:close/>
                  <a:moveTo>
                    <a:pt x="2918" y="10544"/>
                  </a:moveTo>
                  <a:lnTo>
                    <a:pt x="2918" y="10544"/>
                  </a:lnTo>
                  <a:cubicBezTo>
                    <a:pt x="2716" y="10628"/>
                    <a:pt x="2525" y="10723"/>
                    <a:pt x="2335" y="10818"/>
                  </a:cubicBezTo>
                  <a:cubicBezTo>
                    <a:pt x="1977" y="10997"/>
                    <a:pt x="1608" y="11223"/>
                    <a:pt x="1370" y="11556"/>
                  </a:cubicBezTo>
                  <a:cubicBezTo>
                    <a:pt x="1132" y="11890"/>
                    <a:pt x="1001" y="12294"/>
                    <a:pt x="894" y="12687"/>
                  </a:cubicBezTo>
                  <a:cubicBezTo>
                    <a:pt x="727" y="12521"/>
                    <a:pt x="584" y="12330"/>
                    <a:pt x="489" y="12128"/>
                  </a:cubicBezTo>
                  <a:cubicBezTo>
                    <a:pt x="394" y="11937"/>
                    <a:pt x="310" y="11723"/>
                    <a:pt x="441" y="11532"/>
                  </a:cubicBezTo>
                  <a:cubicBezTo>
                    <a:pt x="465" y="11485"/>
                    <a:pt x="501" y="11437"/>
                    <a:pt x="525" y="11401"/>
                  </a:cubicBezTo>
                  <a:cubicBezTo>
                    <a:pt x="787" y="11187"/>
                    <a:pt x="1072" y="11032"/>
                    <a:pt x="1382" y="10913"/>
                  </a:cubicBezTo>
                  <a:cubicBezTo>
                    <a:pt x="1751" y="10758"/>
                    <a:pt x="2144" y="10687"/>
                    <a:pt x="2537" y="10616"/>
                  </a:cubicBezTo>
                  <a:cubicBezTo>
                    <a:pt x="2656" y="10592"/>
                    <a:pt x="2787" y="10568"/>
                    <a:pt x="2918" y="10544"/>
                  </a:cubicBezTo>
                  <a:close/>
                  <a:moveTo>
                    <a:pt x="11883" y="8163"/>
                  </a:moveTo>
                  <a:lnTo>
                    <a:pt x="11883" y="8163"/>
                  </a:lnTo>
                  <a:cubicBezTo>
                    <a:pt x="11871" y="8222"/>
                    <a:pt x="11860" y="8294"/>
                    <a:pt x="11860" y="8353"/>
                  </a:cubicBezTo>
                  <a:cubicBezTo>
                    <a:pt x="11860" y="8353"/>
                    <a:pt x="11860" y="8365"/>
                    <a:pt x="11860" y="8365"/>
                  </a:cubicBezTo>
                  <a:lnTo>
                    <a:pt x="11836" y="8389"/>
                  </a:lnTo>
                  <a:cubicBezTo>
                    <a:pt x="11086" y="8663"/>
                    <a:pt x="10324" y="8961"/>
                    <a:pt x="9693" y="9473"/>
                  </a:cubicBezTo>
                  <a:cubicBezTo>
                    <a:pt x="9371" y="9735"/>
                    <a:pt x="9062" y="10056"/>
                    <a:pt x="8835" y="10413"/>
                  </a:cubicBezTo>
                  <a:cubicBezTo>
                    <a:pt x="8728" y="10592"/>
                    <a:pt x="8645" y="10770"/>
                    <a:pt x="8573" y="10961"/>
                  </a:cubicBezTo>
                  <a:cubicBezTo>
                    <a:pt x="8502" y="11151"/>
                    <a:pt x="8454" y="11330"/>
                    <a:pt x="8383" y="11509"/>
                  </a:cubicBezTo>
                  <a:cubicBezTo>
                    <a:pt x="8288" y="11747"/>
                    <a:pt x="8169" y="11961"/>
                    <a:pt x="8038" y="12163"/>
                  </a:cubicBezTo>
                  <a:cubicBezTo>
                    <a:pt x="7919" y="12259"/>
                    <a:pt x="7811" y="12354"/>
                    <a:pt x="7692" y="12437"/>
                  </a:cubicBezTo>
                  <a:cubicBezTo>
                    <a:pt x="7526" y="12580"/>
                    <a:pt x="7359" y="12723"/>
                    <a:pt x="7192" y="12866"/>
                  </a:cubicBezTo>
                  <a:cubicBezTo>
                    <a:pt x="7168" y="12878"/>
                    <a:pt x="7133" y="12902"/>
                    <a:pt x="7109" y="12914"/>
                  </a:cubicBezTo>
                  <a:cubicBezTo>
                    <a:pt x="6990" y="12973"/>
                    <a:pt x="6859" y="13044"/>
                    <a:pt x="6740" y="13104"/>
                  </a:cubicBezTo>
                  <a:lnTo>
                    <a:pt x="6728" y="13068"/>
                  </a:lnTo>
                  <a:cubicBezTo>
                    <a:pt x="6490" y="12735"/>
                    <a:pt x="6299" y="12378"/>
                    <a:pt x="6145" y="11997"/>
                  </a:cubicBezTo>
                  <a:cubicBezTo>
                    <a:pt x="6002" y="11628"/>
                    <a:pt x="5883" y="11247"/>
                    <a:pt x="5752" y="10878"/>
                  </a:cubicBezTo>
                  <a:cubicBezTo>
                    <a:pt x="5740" y="10806"/>
                    <a:pt x="5728" y="10747"/>
                    <a:pt x="5728" y="10675"/>
                  </a:cubicBezTo>
                  <a:cubicBezTo>
                    <a:pt x="5716" y="10663"/>
                    <a:pt x="5716" y="10651"/>
                    <a:pt x="5704" y="10639"/>
                  </a:cubicBezTo>
                  <a:cubicBezTo>
                    <a:pt x="5752" y="10282"/>
                    <a:pt x="5871" y="9937"/>
                    <a:pt x="6156" y="9711"/>
                  </a:cubicBezTo>
                  <a:cubicBezTo>
                    <a:pt x="6323" y="9568"/>
                    <a:pt x="6526" y="9473"/>
                    <a:pt x="6716" y="9342"/>
                  </a:cubicBezTo>
                  <a:cubicBezTo>
                    <a:pt x="6871" y="9282"/>
                    <a:pt x="7037" y="9223"/>
                    <a:pt x="7204" y="9163"/>
                  </a:cubicBezTo>
                  <a:cubicBezTo>
                    <a:pt x="7597" y="9032"/>
                    <a:pt x="7990" y="8913"/>
                    <a:pt x="8395" y="8806"/>
                  </a:cubicBezTo>
                  <a:cubicBezTo>
                    <a:pt x="8788" y="8711"/>
                    <a:pt x="9193" y="8603"/>
                    <a:pt x="9609" y="8544"/>
                  </a:cubicBezTo>
                  <a:cubicBezTo>
                    <a:pt x="9871" y="8496"/>
                    <a:pt x="10133" y="8449"/>
                    <a:pt x="10395" y="8413"/>
                  </a:cubicBezTo>
                  <a:cubicBezTo>
                    <a:pt x="10550" y="8389"/>
                    <a:pt x="10717" y="8377"/>
                    <a:pt x="10883" y="8342"/>
                  </a:cubicBezTo>
                  <a:cubicBezTo>
                    <a:pt x="11026" y="8318"/>
                    <a:pt x="11181" y="8282"/>
                    <a:pt x="11324" y="8246"/>
                  </a:cubicBezTo>
                  <a:cubicBezTo>
                    <a:pt x="11514" y="8222"/>
                    <a:pt x="11693" y="8199"/>
                    <a:pt x="11883" y="8163"/>
                  </a:cubicBezTo>
                  <a:close/>
                  <a:moveTo>
                    <a:pt x="5656" y="11032"/>
                  </a:moveTo>
                  <a:cubicBezTo>
                    <a:pt x="5716" y="11378"/>
                    <a:pt x="5835" y="11711"/>
                    <a:pt x="5966" y="12044"/>
                  </a:cubicBezTo>
                  <a:cubicBezTo>
                    <a:pt x="6049" y="12259"/>
                    <a:pt x="6133" y="12485"/>
                    <a:pt x="6192" y="12711"/>
                  </a:cubicBezTo>
                  <a:cubicBezTo>
                    <a:pt x="6216" y="12818"/>
                    <a:pt x="6240" y="12937"/>
                    <a:pt x="6240" y="13044"/>
                  </a:cubicBezTo>
                  <a:cubicBezTo>
                    <a:pt x="6240" y="13116"/>
                    <a:pt x="6216" y="13187"/>
                    <a:pt x="6204" y="13259"/>
                  </a:cubicBezTo>
                  <a:lnTo>
                    <a:pt x="6192" y="13271"/>
                  </a:lnTo>
                  <a:cubicBezTo>
                    <a:pt x="6180" y="13295"/>
                    <a:pt x="6180" y="13306"/>
                    <a:pt x="6180" y="13330"/>
                  </a:cubicBezTo>
                  <a:lnTo>
                    <a:pt x="6180" y="13366"/>
                  </a:lnTo>
                  <a:cubicBezTo>
                    <a:pt x="5978" y="13461"/>
                    <a:pt x="5775" y="13545"/>
                    <a:pt x="5561" y="13616"/>
                  </a:cubicBezTo>
                  <a:cubicBezTo>
                    <a:pt x="5585" y="12902"/>
                    <a:pt x="5573" y="12175"/>
                    <a:pt x="5621" y="11461"/>
                  </a:cubicBezTo>
                  <a:cubicBezTo>
                    <a:pt x="5633" y="11330"/>
                    <a:pt x="5644" y="11187"/>
                    <a:pt x="5656" y="11032"/>
                  </a:cubicBezTo>
                  <a:close/>
                  <a:moveTo>
                    <a:pt x="4585" y="10139"/>
                  </a:moveTo>
                  <a:lnTo>
                    <a:pt x="4585" y="10139"/>
                  </a:lnTo>
                  <a:cubicBezTo>
                    <a:pt x="4513" y="10211"/>
                    <a:pt x="4442" y="10282"/>
                    <a:pt x="4382" y="10366"/>
                  </a:cubicBezTo>
                  <a:cubicBezTo>
                    <a:pt x="4156" y="10651"/>
                    <a:pt x="4001" y="10973"/>
                    <a:pt x="3835" y="11294"/>
                  </a:cubicBezTo>
                  <a:cubicBezTo>
                    <a:pt x="3454" y="12056"/>
                    <a:pt x="3097" y="12842"/>
                    <a:pt x="2835" y="13652"/>
                  </a:cubicBezTo>
                  <a:cubicBezTo>
                    <a:pt x="2311" y="13545"/>
                    <a:pt x="1799" y="13378"/>
                    <a:pt x="1358" y="13068"/>
                  </a:cubicBezTo>
                  <a:cubicBezTo>
                    <a:pt x="1346" y="12902"/>
                    <a:pt x="1334" y="12723"/>
                    <a:pt x="1322" y="12544"/>
                  </a:cubicBezTo>
                  <a:cubicBezTo>
                    <a:pt x="1346" y="12473"/>
                    <a:pt x="1370" y="12402"/>
                    <a:pt x="1382" y="12318"/>
                  </a:cubicBezTo>
                  <a:cubicBezTo>
                    <a:pt x="1430" y="12163"/>
                    <a:pt x="1477" y="12009"/>
                    <a:pt x="1513" y="11842"/>
                  </a:cubicBezTo>
                  <a:cubicBezTo>
                    <a:pt x="1561" y="11747"/>
                    <a:pt x="1608" y="11651"/>
                    <a:pt x="1656" y="11568"/>
                  </a:cubicBezTo>
                  <a:cubicBezTo>
                    <a:pt x="1846" y="11330"/>
                    <a:pt x="2096" y="11151"/>
                    <a:pt x="2370" y="10997"/>
                  </a:cubicBezTo>
                  <a:cubicBezTo>
                    <a:pt x="2739" y="10782"/>
                    <a:pt x="3144" y="10616"/>
                    <a:pt x="3549" y="10437"/>
                  </a:cubicBezTo>
                  <a:cubicBezTo>
                    <a:pt x="3573" y="10437"/>
                    <a:pt x="3597" y="10425"/>
                    <a:pt x="3620" y="10413"/>
                  </a:cubicBezTo>
                  <a:cubicBezTo>
                    <a:pt x="3656" y="10401"/>
                    <a:pt x="3704" y="10389"/>
                    <a:pt x="3739" y="10389"/>
                  </a:cubicBezTo>
                  <a:cubicBezTo>
                    <a:pt x="4025" y="10318"/>
                    <a:pt x="4311" y="10235"/>
                    <a:pt x="4585" y="10139"/>
                  </a:cubicBezTo>
                  <a:close/>
                  <a:moveTo>
                    <a:pt x="6275" y="9508"/>
                  </a:moveTo>
                  <a:lnTo>
                    <a:pt x="6275" y="9508"/>
                  </a:lnTo>
                  <a:cubicBezTo>
                    <a:pt x="6228" y="9532"/>
                    <a:pt x="6192" y="9568"/>
                    <a:pt x="6145" y="9592"/>
                  </a:cubicBezTo>
                  <a:cubicBezTo>
                    <a:pt x="5906" y="9770"/>
                    <a:pt x="5752" y="10008"/>
                    <a:pt x="5668" y="10294"/>
                  </a:cubicBezTo>
                  <a:cubicBezTo>
                    <a:pt x="5585" y="10592"/>
                    <a:pt x="5561" y="10913"/>
                    <a:pt x="5537" y="11223"/>
                  </a:cubicBezTo>
                  <a:cubicBezTo>
                    <a:pt x="5513" y="11616"/>
                    <a:pt x="5478" y="11997"/>
                    <a:pt x="5442" y="12390"/>
                  </a:cubicBezTo>
                  <a:cubicBezTo>
                    <a:pt x="5406" y="12818"/>
                    <a:pt x="5371" y="13247"/>
                    <a:pt x="5359" y="13676"/>
                  </a:cubicBezTo>
                  <a:cubicBezTo>
                    <a:pt x="5287" y="13699"/>
                    <a:pt x="5204" y="13723"/>
                    <a:pt x="5121" y="13747"/>
                  </a:cubicBezTo>
                  <a:cubicBezTo>
                    <a:pt x="4881" y="13805"/>
                    <a:pt x="4637" y="13823"/>
                    <a:pt x="4391" y="13823"/>
                  </a:cubicBezTo>
                  <a:cubicBezTo>
                    <a:pt x="4234" y="13823"/>
                    <a:pt x="4076" y="13816"/>
                    <a:pt x="3918" y="13806"/>
                  </a:cubicBezTo>
                  <a:cubicBezTo>
                    <a:pt x="3918" y="13771"/>
                    <a:pt x="3918" y="13747"/>
                    <a:pt x="3894" y="13723"/>
                  </a:cubicBezTo>
                  <a:cubicBezTo>
                    <a:pt x="3739" y="13592"/>
                    <a:pt x="3668" y="13414"/>
                    <a:pt x="3632" y="13223"/>
                  </a:cubicBezTo>
                  <a:cubicBezTo>
                    <a:pt x="3644" y="12830"/>
                    <a:pt x="3704" y="12437"/>
                    <a:pt x="3811" y="12056"/>
                  </a:cubicBezTo>
                  <a:cubicBezTo>
                    <a:pt x="3930" y="11663"/>
                    <a:pt x="4085" y="11282"/>
                    <a:pt x="4287" y="10925"/>
                  </a:cubicBezTo>
                  <a:cubicBezTo>
                    <a:pt x="4299" y="10889"/>
                    <a:pt x="4323" y="10866"/>
                    <a:pt x="4335" y="10830"/>
                  </a:cubicBezTo>
                  <a:cubicBezTo>
                    <a:pt x="4382" y="10758"/>
                    <a:pt x="4418" y="10699"/>
                    <a:pt x="4466" y="10628"/>
                  </a:cubicBezTo>
                  <a:cubicBezTo>
                    <a:pt x="4644" y="10366"/>
                    <a:pt x="4847" y="10127"/>
                    <a:pt x="5109" y="9961"/>
                  </a:cubicBezTo>
                  <a:cubicBezTo>
                    <a:pt x="5502" y="9818"/>
                    <a:pt x="5883" y="9663"/>
                    <a:pt x="6275" y="9508"/>
                  </a:cubicBezTo>
                  <a:close/>
                  <a:moveTo>
                    <a:pt x="13312" y="11449"/>
                  </a:moveTo>
                  <a:lnTo>
                    <a:pt x="13312" y="11449"/>
                  </a:lnTo>
                  <a:cubicBezTo>
                    <a:pt x="13300" y="11532"/>
                    <a:pt x="13276" y="11651"/>
                    <a:pt x="13348" y="11699"/>
                  </a:cubicBezTo>
                  <a:cubicBezTo>
                    <a:pt x="13360" y="11723"/>
                    <a:pt x="13360" y="11735"/>
                    <a:pt x="13372" y="11759"/>
                  </a:cubicBezTo>
                  <a:cubicBezTo>
                    <a:pt x="13384" y="11794"/>
                    <a:pt x="13407" y="11818"/>
                    <a:pt x="13443" y="11830"/>
                  </a:cubicBezTo>
                  <a:cubicBezTo>
                    <a:pt x="13479" y="11830"/>
                    <a:pt x="13526" y="11818"/>
                    <a:pt x="13550" y="11782"/>
                  </a:cubicBezTo>
                  <a:cubicBezTo>
                    <a:pt x="13550" y="11771"/>
                    <a:pt x="13562" y="11747"/>
                    <a:pt x="13562" y="11735"/>
                  </a:cubicBezTo>
                  <a:lnTo>
                    <a:pt x="13598" y="11723"/>
                  </a:lnTo>
                  <a:cubicBezTo>
                    <a:pt x="13681" y="11663"/>
                    <a:pt x="13741" y="11580"/>
                    <a:pt x="13776" y="11485"/>
                  </a:cubicBezTo>
                  <a:cubicBezTo>
                    <a:pt x="13788" y="11497"/>
                    <a:pt x="13812" y="11509"/>
                    <a:pt x="13836" y="11520"/>
                  </a:cubicBezTo>
                  <a:lnTo>
                    <a:pt x="13836" y="11556"/>
                  </a:lnTo>
                  <a:cubicBezTo>
                    <a:pt x="13812" y="11604"/>
                    <a:pt x="13860" y="11651"/>
                    <a:pt x="13895" y="11663"/>
                  </a:cubicBezTo>
                  <a:cubicBezTo>
                    <a:pt x="13914" y="11718"/>
                    <a:pt x="13960" y="11759"/>
                    <a:pt x="14013" y="11759"/>
                  </a:cubicBezTo>
                  <a:cubicBezTo>
                    <a:pt x="14029" y="11759"/>
                    <a:pt x="14045" y="11755"/>
                    <a:pt x="14062" y="11747"/>
                  </a:cubicBezTo>
                  <a:cubicBezTo>
                    <a:pt x="14080" y="11765"/>
                    <a:pt x="14107" y="11773"/>
                    <a:pt x="14135" y="11773"/>
                  </a:cubicBezTo>
                  <a:cubicBezTo>
                    <a:pt x="14163" y="11773"/>
                    <a:pt x="14193" y="11765"/>
                    <a:pt x="14217" y="11747"/>
                  </a:cubicBezTo>
                  <a:cubicBezTo>
                    <a:pt x="14229" y="11759"/>
                    <a:pt x="14253" y="11759"/>
                    <a:pt x="14265" y="11759"/>
                  </a:cubicBezTo>
                  <a:cubicBezTo>
                    <a:pt x="14276" y="11794"/>
                    <a:pt x="14276" y="11818"/>
                    <a:pt x="14288" y="11842"/>
                  </a:cubicBezTo>
                  <a:cubicBezTo>
                    <a:pt x="14307" y="11898"/>
                    <a:pt x="14356" y="11929"/>
                    <a:pt x="14403" y="11929"/>
                  </a:cubicBezTo>
                  <a:cubicBezTo>
                    <a:pt x="14445" y="11929"/>
                    <a:pt x="14486" y="11904"/>
                    <a:pt x="14503" y="11854"/>
                  </a:cubicBezTo>
                  <a:lnTo>
                    <a:pt x="14538" y="11854"/>
                  </a:lnTo>
                  <a:cubicBezTo>
                    <a:pt x="14550" y="11854"/>
                    <a:pt x="14574" y="11854"/>
                    <a:pt x="14586" y="11842"/>
                  </a:cubicBezTo>
                  <a:cubicBezTo>
                    <a:pt x="14609" y="11888"/>
                    <a:pt x="14647" y="11909"/>
                    <a:pt x="14686" y="11909"/>
                  </a:cubicBezTo>
                  <a:cubicBezTo>
                    <a:pt x="14708" y="11909"/>
                    <a:pt x="14731" y="11902"/>
                    <a:pt x="14753" y="11890"/>
                  </a:cubicBezTo>
                  <a:cubicBezTo>
                    <a:pt x="14774" y="11947"/>
                    <a:pt x="14829" y="11986"/>
                    <a:pt x="14886" y="11986"/>
                  </a:cubicBezTo>
                  <a:cubicBezTo>
                    <a:pt x="14924" y="11986"/>
                    <a:pt x="14962" y="11968"/>
                    <a:pt x="14991" y="11925"/>
                  </a:cubicBezTo>
                  <a:lnTo>
                    <a:pt x="14991" y="11913"/>
                  </a:lnTo>
                  <a:lnTo>
                    <a:pt x="15015" y="11901"/>
                  </a:lnTo>
                  <a:cubicBezTo>
                    <a:pt x="15027" y="11890"/>
                    <a:pt x="15050" y="11878"/>
                    <a:pt x="15074" y="11854"/>
                  </a:cubicBezTo>
                  <a:cubicBezTo>
                    <a:pt x="15084" y="11857"/>
                    <a:pt x="15093" y="11859"/>
                    <a:pt x="15103" y="11859"/>
                  </a:cubicBezTo>
                  <a:cubicBezTo>
                    <a:pt x="15129" y="11859"/>
                    <a:pt x="15155" y="11847"/>
                    <a:pt x="15181" y="11830"/>
                  </a:cubicBezTo>
                  <a:cubicBezTo>
                    <a:pt x="15205" y="11878"/>
                    <a:pt x="15241" y="11913"/>
                    <a:pt x="15277" y="11925"/>
                  </a:cubicBezTo>
                  <a:cubicBezTo>
                    <a:pt x="15277" y="11949"/>
                    <a:pt x="15265" y="11961"/>
                    <a:pt x="15253" y="11985"/>
                  </a:cubicBezTo>
                  <a:cubicBezTo>
                    <a:pt x="15236" y="12044"/>
                    <a:pt x="15285" y="12097"/>
                    <a:pt x="15337" y="12097"/>
                  </a:cubicBezTo>
                  <a:cubicBezTo>
                    <a:pt x="15357" y="12097"/>
                    <a:pt x="15379" y="12089"/>
                    <a:pt x="15396" y="12068"/>
                  </a:cubicBezTo>
                  <a:lnTo>
                    <a:pt x="15491" y="11985"/>
                  </a:lnTo>
                  <a:cubicBezTo>
                    <a:pt x="15506" y="11990"/>
                    <a:pt x="15523" y="11993"/>
                    <a:pt x="15540" y="11993"/>
                  </a:cubicBezTo>
                  <a:cubicBezTo>
                    <a:pt x="15564" y="11993"/>
                    <a:pt x="15589" y="11987"/>
                    <a:pt x="15610" y="11973"/>
                  </a:cubicBezTo>
                  <a:lnTo>
                    <a:pt x="15610" y="11973"/>
                  </a:lnTo>
                  <a:cubicBezTo>
                    <a:pt x="15598" y="11997"/>
                    <a:pt x="15598" y="12032"/>
                    <a:pt x="15610" y="12056"/>
                  </a:cubicBezTo>
                  <a:cubicBezTo>
                    <a:pt x="15646" y="12152"/>
                    <a:pt x="15693" y="12235"/>
                    <a:pt x="15741" y="12318"/>
                  </a:cubicBezTo>
                  <a:cubicBezTo>
                    <a:pt x="15741" y="12366"/>
                    <a:pt x="15753" y="12425"/>
                    <a:pt x="15753" y="12473"/>
                  </a:cubicBezTo>
                  <a:cubicBezTo>
                    <a:pt x="15777" y="12556"/>
                    <a:pt x="15789" y="12628"/>
                    <a:pt x="15812" y="12711"/>
                  </a:cubicBezTo>
                  <a:cubicBezTo>
                    <a:pt x="15836" y="12866"/>
                    <a:pt x="15848" y="13021"/>
                    <a:pt x="15848" y="13187"/>
                  </a:cubicBezTo>
                  <a:cubicBezTo>
                    <a:pt x="15860" y="13449"/>
                    <a:pt x="15800" y="13699"/>
                    <a:pt x="15562" y="13842"/>
                  </a:cubicBezTo>
                  <a:cubicBezTo>
                    <a:pt x="15348" y="13985"/>
                    <a:pt x="15086" y="14033"/>
                    <a:pt x="14836" y="14080"/>
                  </a:cubicBezTo>
                  <a:cubicBezTo>
                    <a:pt x="14567" y="14122"/>
                    <a:pt x="14298" y="14154"/>
                    <a:pt x="14022" y="14154"/>
                  </a:cubicBezTo>
                  <a:cubicBezTo>
                    <a:pt x="13980" y="14154"/>
                    <a:pt x="13938" y="14153"/>
                    <a:pt x="13895" y="14152"/>
                  </a:cubicBezTo>
                  <a:cubicBezTo>
                    <a:pt x="13729" y="14140"/>
                    <a:pt x="13562" y="14128"/>
                    <a:pt x="13395" y="14104"/>
                  </a:cubicBezTo>
                  <a:cubicBezTo>
                    <a:pt x="13348" y="14092"/>
                    <a:pt x="13288" y="14080"/>
                    <a:pt x="13229" y="14068"/>
                  </a:cubicBezTo>
                  <a:cubicBezTo>
                    <a:pt x="12848" y="13926"/>
                    <a:pt x="12526" y="13664"/>
                    <a:pt x="12395" y="13295"/>
                  </a:cubicBezTo>
                  <a:cubicBezTo>
                    <a:pt x="12431" y="13033"/>
                    <a:pt x="12502" y="12783"/>
                    <a:pt x="12574" y="12544"/>
                  </a:cubicBezTo>
                  <a:cubicBezTo>
                    <a:pt x="12645" y="12282"/>
                    <a:pt x="12741" y="12032"/>
                    <a:pt x="12895" y="11818"/>
                  </a:cubicBezTo>
                  <a:cubicBezTo>
                    <a:pt x="12919" y="11806"/>
                    <a:pt x="12907" y="11782"/>
                    <a:pt x="12895" y="11771"/>
                  </a:cubicBezTo>
                  <a:cubicBezTo>
                    <a:pt x="12931" y="11699"/>
                    <a:pt x="12967" y="11640"/>
                    <a:pt x="13014" y="11568"/>
                  </a:cubicBezTo>
                  <a:cubicBezTo>
                    <a:pt x="13038" y="11580"/>
                    <a:pt x="13050" y="11580"/>
                    <a:pt x="13074" y="11580"/>
                  </a:cubicBezTo>
                  <a:cubicBezTo>
                    <a:pt x="13133" y="11568"/>
                    <a:pt x="13181" y="11544"/>
                    <a:pt x="13217" y="11509"/>
                  </a:cubicBezTo>
                  <a:cubicBezTo>
                    <a:pt x="13253" y="11509"/>
                    <a:pt x="13276" y="11485"/>
                    <a:pt x="13300" y="11461"/>
                  </a:cubicBezTo>
                  <a:lnTo>
                    <a:pt x="13312" y="11449"/>
                  </a:lnTo>
                  <a:close/>
                  <a:moveTo>
                    <a:pt x="15586" y="8437"/>
                  </a:moveTo>
                  <a:lnTo>
                    <a:pt x="15586" y="8437"/>
                  </a:lnTo>
                  <a:cubicBezTo>
                    <a:pt x="15527" y="8508"/>
                    <a:pt x="15455" y="8580"/>
                    <a:pt x="15396" y="8663"/>
                  </a:cubicBezTo>
                  <a:cubicBezTo>
                    <a:pt x="15289" y="8734"/>
                    <a:pt x="15181" y="8818"/>
                    <a:pt x="15074" y="8901"/>
                  </a:cubicBezTo>
                  <a:cubicBezTo>
                    <a:pt x="14503" y="9330"/>
                    <a:pt x="13991" y="9842"/>
                    <a:pt x="13550" y="10401"/>
                  </a:cubicBezTo>
                  <a:cubicBezTo>
                    <a:pt x="13098" y="10961"/>
                    <a:pt x="12705" y="11556"/>
                    <a:pt x="12383" y="12199"/>
                  </a:cubicBezTo>
                  <a:cubicBezTo>
                    <a:pt x="12217" y="12544"/>
                    <a:pt x="12062" y="12890"/>
                    <a:pt x="11955" y="13247"/>
                  </a:cubicBezTo>
                  <a:cubicBezTo>
                    <a:pt x="11848" y="13616"/>
                    <a:pt x="11812" y="13997"/>
                    <a:pt x="11800" y="14378"/>
                  </a:cubicBezTo>
                  <a:cubicBezTo>
                    <a:pt x="11776" y="14771"/>
                    <a:pt x="11729" y="15164"/>
                    <a:pt x="11502" y="15497"/>
                  </a:cubicBezTo>
                  <a:cubicBezTo>
                    <a:pt x="11395" y="15664"/>
                    <a:pt x="11252" y="15807"/>
                    <a:pt x="11109" y="15938"/>
                  </a:cubicBezTo>
                  <a:cubicBezTo>
                    <a:pt x="11026" y="15569"/>
                    <a:pt x="10955" y="15200"/>
                    <a:pt x="10919" y="14830"/>
                  </a:cubicBezTo>
                  <a:cubicBezTo>
                    <a:pt x="10883" y="14592"/>
                    <a:pt x="10883" y="14354"/>
                    <a:pt x="10871" y="14128"/>
                  </a:cubicBezTo>
                  <a:cubicBezTo>
                    <a:pt x="10871" y="14009"/>
                    <a:pt x="10871" y="13890"/>
                    <a:pt x="10871" y="13771"/>
                  </a:cubicBezTo>
                  <a:cubicBezTo>
                    <a:pt x="10871" y="13723"/>
                    <a:pt x="10871" y="13676"/>
                    <a:pt x="10871" y="13628"/>
                  </a:cubicBezTo>
                  <a:cubicBezTo>
                    <a:pt x="10943" y="13128"/>
                    <a:pt x="11062" y="12640"/>
                    <a:pt x="11276" y="12187"/>
                  </a:cubicBezTo>
                  <a:cubicBezTo>
                    <a:pt x="11407" y="11901"/>
                    <a:pt x="11562" y="11640"/>
                    <a:pt x="11752" y="11401"/>
                  </a:cubicBezTo>
                  <a:cubicBezTo>
                    <a:pt x="11967" y="11128"/>
                    <a:pt x="12217" y="10901"/>
                    <a:pt x="12467" y="10675"/>
                  </a:cubicBezTo>
                  <a:cubicBezTo>
                    <a:pt x="12729" y="10449"/>
                    <a:pt x="13003" y="10211"/>
                    <a:pt x="13276" y="9996"/>
                  </a:cubicBezTo>
                  <a:cubicBezTo>
                    <a:pt x="13550" y="9770"/>
                    <a:pt x="13836" y="9568"/>
                    <a:pt x="14122" y="9365"/>
                  </a:cubicBezTo>
                  <a:cubicBezTo>
                    <a:pt x="14598" y="9032"/>
                    <a:pt x="15086" y="8723"/>
                    <a:pt x="15586" y="8437"/>
                  </a:cubicBezTo>
                  <a:close/>
                  <a:moveTo>
                    <a:pt x="13062" y="14568"/>
                  </a:moveTo>
                  <a:cubicBezTo>
                    <a:pt x="13217" y="14580"/>
                    <a:pt x="13372" y="14592"/>
                    <a:pt x="13514" y="14616"/>
                  </a:cubicBezTo>
                  <a:cubicBezTo>
                    <a:pt x="14003" y="14664"/>
                    <a:pt x="14503" y="14723"/>
                    <a:pt x="14991" y="14771"/>
                  </a:cubicBezTo>
                  <a:cubicBezTo>
                    <a:pt x="14991" y="14795"/>
                    <a:pt x="15003" y="14819"/>
                    <a:pt x="15027" y="14842"/>
                  </a:cubicBezTo>
                  <a:cubicBezTo>
                    <a:pt x="15062" y="14866"/>
                    <a:pt x="15086" y="14902"/>
                    <a:pt x="15122" y="14926"/>
                  </a:cubicBezTo>
                  <a:lnTo>
                    <a:pt x="15122" y="14938"/>
                  </a:lnTo>
                  <a:lnTo>
                    <a:pt x="15110" y="14938"/>
                  </a:lnTo>
                  <a:cubicBezTo>
                    <a:pt x="15062" y="14890"/>
                    <a:pt x="15027" y="14842"/>
                    <a:pt x="14979" y="14795"/>
                  </a:cubicBezTo>
                  <a:cubicBezTo>
                    <a:pt x="14965" y="14781"/>
                    <a:pt x="14951" y="14775"/>
                    <a:pt x="14937" y="14775"/>
                  </a:cubicBezTo>
                  <a:cubicBezTo>
                    <a:pt x="14927" y="14775"/>
                    <a:pt x="14917" y="14778"/>
                    <a:pt x="14908" y="14783"/>
                  </a:cubicBezTo>
                  <a:cubicBezTo>
                    <a:pt x="14896" y="14783"/>
                    <a:pt x="14872" y="14795"/>
                    <a:pt x="14848" y="14795"/>
                  </a:cubicBezTo>
                  <a:cubicBezTo>
                    <a:pt x="14788" y="14830"/>
                    <a:pt x="14765" y="14914"/>
                    <a:pt x="14800" y="14973"/>
                  </a:cubicBezTo>
                  <a:lnTo>
                    <a:pt x="14824" y="14997"/>
                  </a:lnTo>
                  <a:cubicBezTo>
                    <a:pt x="14834" y="15016"/>
                    <a:pt x="14843" y="15027"/>
                    <a:pt x="14847" y="15043"/>
                  </a:cubicBezTo>
                  <a:lnTo>
                    <a:pt x="14847" y="15043"/>
                  </a:lnTo>
                  <a:cubicBezTo>
                    <a:pt x="14821" y="15019"/>
                    <a:pt x="14790" y="15007"/>
                    <a:pt x="14758" y="15007"/>
                  </a:cubicBezTo>
                  <a:cubicBezTo>
                    <a:pt x="14731" y="15007"/>
                    <a:pt x="14703" y="15016"/>
                    <a:pt x="14681" y="15033"/>
                  </a:cubicBezTo>
                  <a:cubicBezTo>
                    <a:pt x="14634" y="15069"/>
                    <a:pt x="14610" y="15140"/>
                    <a:pt x="14646" y="15188"/>
                  </a:cubicBezTo>
                  <a:cubicBezTo>
                    <a:pt x="14646" y="15200"/>
                    <a:pt x="14657" y="15211"/>
                    <a:pt x="14669" y="15223"/>
                  </a:cubicBezTo>
                  <a:cubicBezTo>
                    <a:pt x="14664" y="15223"/>
                    <a:pt x="14659" y="15222"/>
                    <a:pt x="14653" y="15222"/>
                  </a:cubicBezTo>
                  <a:cubicBezTo>
                    <a:pt x="14574" y="15222"/>
                    <a:pt x="14492" y="15300"/>
                    <a:pt x="14515" y="15378"/>
                  </a:cubicBezTo>
                  <a:cubicBezTo>
                    <a:pt x="14527" y="15414"/>
                    <a:pt x="14538" y="15450"/>
                    <a:pt x="14538" y="15485"/>
                  </a:cubicBezTo>
                  <a:cubicBezTo>
                    <a:pt x="14527" y="15473"/>
                    <a:pt x="14515" y="15450"/>
                    <a:pt x="14515" y="15438"/>
                  </a:cubicBezTo>
                  <a:cubicBezTo>
                    <a:pt x="14486" y="15397"/>
                    <a:pt x="14449" y="15380"/>
                    <a:pt x="14413" y="15380"/>
                  </a:cubicBezTo>
                  <a:cubicBezTo>
                    <a:pt x="14345" y="15380"/>
                    <a:pt x="14281" y="15443"/>
                    <a:pt x="14288" y="15521"/>
                  </a:cubicBezTo>
                  <a:cubicBezTo>
                    <a:pt x="14281" y="15519"/>
                    <a:pt x="14273" y="15519"/>
                    <a:pt x="14265" y="15519"/>
                  </a:cubicBezTo>
                  <a:cubicBezTo>
                    <a:pt x="14209" y="15519"/>
                    <a:pt x="14147" y="15554"/>
                    <a:pt x="14157" y="15616"/>
                  </a:cubicBezTo>
                  <a:cubicBezTo>
                    <a:pt x="14157" y="15700"/>
                    <a:pt x="14193" y="15771"/>
                    <a:pt x="14229" y="15842"/>
                  </a:cubicBezTo>
                  <a:lnTo>
                    <a:pt x="14241" y="15854"/>
                  </a:lnTo>
                  <a:lnTo>
                    <a:pt x="14217" y="15842"/>
                  </a:lnTo>
                  <a:cubicBezTo>
                    <a:pt x="14200" y="15821"/>
                    <a:pt x="14176" y="15812"/>
                    <a:pt x="14152" y="15812"/>
                  </a:cubicBezTo>
                  <a:cubicBezTo>
                    <a:pt x="14110" y="15812"/>
                    <a:pt x="14065" y="15840"/>
                    <a:pt x="14050" y="15878"/>
                  </a:cubicBezTo>
                  <a:cubicBezTo>
                    <a:pt x="14015" y="15902"/>
                    <a:pt x="13991" y="15950"/>
                    <a:pt x="14015" y="15985"/>
                  </a:cubicBezTo>
                  <a:lnTo>
                    <a:pt x="14026" y="15997"/>
                  </a:lnTo>
                  <a:cubicBezTo>
                    <a:pt x="13967" y="16009"/>
                    <a:pt x="13919" y="16081"/>
                    <a:pt x="13943" y="16140"/>
                  </a:cubicBezTo>
                  <a:cubicBezTo>
                    <a:pt x="13931" y="16152"/>
                    <a:pt x="13919" y="16164"/>
                    <a:pt x="13919" y="16188"/>
                  </a:cubicBezTo>
                  <a:cubicBezTo>
                    <a:pt x="13907" y="16176"/>
                    <a:pt x="13907" y="16164"/>
                    <a:pt x="13895" y="16140"/>
                  </a:cubicBezTo>
                  <a:lnTo>
                    <a:pt x="13884" y="16116"/>
                  </a:lnTo>
                  <a:cubicBezTo>
                    <a:pt x="13884" y="16092"/>
                    <a:pt x="13884" y="16069"/>
                    <a:pt x="13872" y="16057"/>
                  </a:cubicBezTo>
                  <a:cubicBezTo>
                    <a:pt x="13861" y="16005"/>
                    <a:pt x="13815" y="15971"/>
                    <a:pt x="13764" y="15971"/>
                  </a:cubicBezTo>
                  <a:cubicBezTo>
                    <a:pt x="13756" y="15971"/>
                    <a:pt x="13748" y="15972"/>
                    <a:pt x="13741" y="15973"/>
                  </a:cubicBezTo>
                  <a:cubicBezTo>
                    <a:pt x="13717" y="15985"/>
                    <a:pt x="13693" y="15997"/>
                    <a:pt x="13681" y="16021"/>
                  </a:cubicBezTo>
                  <a:cubicBezTo>
                    <a:pt x="13669" y="15997"/>
                    <a:pt x="13657" y="15973"/>
                    <a:pt x="13634" y="15950"/>
                  </a:cubicBezTo>
                  <a:cubicBezTo>
                    <a:pt x="13624" y="15920"/>
                    <a:pt x="13590" y="15899"/>
                    <a:pt x="13551" y="15899"/>
                  </a:cubicBezTo>
                  <a:cubicBezTo>
                    <a:pt x="13543" y="15899"/>
                    <a:pt x="13535" y="15900"/>
                    <a:pt x="13526" y="15902"/>
                  </a:cubicBezTo>
                  <a:cubicBezTo>
                    <a:pt x="13491" y="15914"/>
                    <a:pt x="13455" y="15950"/>
                    <a:pt x="13455" y="15997"/>
                  </a:cubicBezTo>
                  <a:cubicBezTo>
                    <a:pt x="13455" y="16057"/>
                    <a:pt x="13467" y="16116"/>
                    <a:pt x="13467" y="16176"/>
                  </a:cubicBezTo>
                  <a:cubicBezTo>
                    <a:pt x="13443" y="16200"/>
                    <a:pt x="13431" y="16223"/>
                    <a:pt x="13443" y="16259"/>
                  </a:cubicBezTo>
                  <a:cubicBezTo>
                    <a:pt x="13455" y="16283"/>
                    <a:pt x="13467" y="16295"/>
                    <a:pt x="13467" y="16319"/>
                  </a:cubicBezTo>
                  <a:cubicBezTo>
                    <a:pt x="13467" y="16343"/>
                    <a:pt x="13467" y="16366"/>
                    <a:pt x="13467" y="16378"/>
                  </a:cubicBezTo>
                  <a:lnTo>
                    <a:pt x="13443" y="16331"/>
                  </a:lnTo>
                  <a:cubicBezTo>
                    <a:pt x="13421" y="16292"/>
                    <a:pt x="13384" y="16277"/>
                    <a:pt x="13347" y="16277"/>
                  </a:cubicBezTo>
                  <a:cubicBezTo>
                    <a:pt x="13304" y="16277"/>
                    <a:pt x="13260" y="16298"/>
                    <a:pt x="13241" y="16331"/>
                  </a:cubicBezTo>
                  <a:cubicBezTo>
                    <a:pt x="13230" y="16325"/>
                    <a:pt x="13219" y="16323"/>
                    <a:pt x="13206" y="16323"/>
                  </a:cubicBezTo>
                  <a:cubicBezTo>
                    <a:pt x="13163" y="16323"/>
                    <a:pt x="13114" y="16353"/>
                    <a:pt x="13086" y="16390"/>
                  </a:cubicBezTo>
                  <a:cubicBezTo>
                    <a:pt x="13086" y="16354"/>
                    <a:pt x="13074" y="16331"/>
                    <a:pt x="13062" y="16295"/>
                  </a:cubicBezTo>
                  <a:cubicBezTo>
                    <a:pt x="13051" y="16252"/>
                    <a:pt x="13012" y="16210"/>
                    <a:pt x="12961" y="16210"/>
                  </a:cubicBezTo>
                  <a:cubicBezTo>
                    <a:pt x="12955" y="16210"/>
                    <a:pt x="12949" y="16210"/>
                    <a:pt x="12943" y="16212"/>
                  </a:cubicBezTo>
                  <a:cubicBezTo>
                    <a:pt x="12919" y="16212"/>
                    <a:pt x="12895" y="16223"/>
                    <a:pt x="12883" y="16235"/>
                  </a:cubicBezTo>
                  <a:cubicBezTo>
                    <a:pt x="12872" y="16223"/>
                    <a:pt x="12860" y="16212"/>
                    <a:pt x="12860" y="16200"/>
                  </a:cubicBezTo>
                  <a:cubicBezTo>
                    <a:pt x="12840" y="16170"/>
                    <a:pt x="12812" y="16149"/>
                    <a:pt x="12783" y="16149"/>
                  </a:cubicBezTo>
                  <a:cubicBezTo>
                    <a:pt x="12777" y="16149"/>
                    <a:pt x="12771" y="16150"/>
                    <a:pt x="12764" y="16152"/>
                  </a:cubicBezTo>
                  <a:cubicBezTo>
                    <a:pt x="12729" y="16152"/>
                    <a:pt x="12693" y="16176"/>
                    <a:pt x="12681" y="16212"/>
                  </a:cubicBezTo>
                  <a:cubicBezTo>
                    <a:pt x="12657" y="16283"/>
                    <a:pt x="12645" y="16354"/>
                    <a:pt x="12633" y="16414"/>
                  </a:cubicBezTo>
                  <a:lnTo>
                    <a:pt x="12610" y="16426"/>
                  </a:lnTo>
                  <a:cubicBezTo>
                    <a:pt x="12598" y="16438"/>
                    <a:pt x="12586" y="16450"/>
                    <a:pt x="12574" y="16462"/>
                  </a:cubicBezTo>
                  <a:cubicBezTo>
                    <a:pt x="12550" y="16438"/>
                    <a:pt x="12538" y="16414"/>
                    <a:pt x="12526" y="16402"/>
                  </a:cubicBezTo>
                  <a:cubicBezTo>
                    <a:pt x="12504" y="16371"/>
                    <a:pt x="12473" y="16358"/>
                    <a:pt x="12441" y="16358"/>
                  </a:cubicBezTo>
                  <a:cubicBezTo>
                    <a:pt x="12389" y="16358"/>
                    <a:pt x="12334" y="16393"/>
                    <a:pt x="12312" y="16438"/>
                  </a:cubicBezTo>
                  <a:lnTo>
                    <a:pt x="12288" y="16402"/>
                  </a:lnTo>
                  <a:cubicBezTo>
                    <a:pt x="12288" y="16390"/>
                    <a:pt x="12276" y="16390"/>
                    <a:pt x="12264" y="16390"/>
                  </a:cubicBezTo>
                  <a:cubicBezTo>
                    <a:pt x="12217" y="16140"/>
                    <a:pt x="12181" y="15902"/>
                    <a:pt x="12169" y="15652"/>
                  </a:cubicBezTo>
                  <a:cubicBezTo>
                    <a:pt x="12163" y="15609"/>
                    <a:pt x="12125" y="15585"/>
                    <a:pt x="12088" y="15585"/>
                  </a:cubicBezTo>
                  <a:cubicBezTo>
                    <a:pt x="12054" y="15585"/>
                    <a:pt x="12020" y="15606"/>
                    <a:pt x="12014" y="15652"/>
                  </a:cubicBezTo>
                  <a:cubicBezTo>
                    <a:pt x="12002" y="15926"/>
                    <a:pt x="12002" y="16200"/>
                    <a:pt x="12038" y="16473"/>
                  </a:cubicBezTo>
                  <a:cubicBezTo>
                    <a:pt x="12026" y="16450"/>
                    <a:pt x="12002" y="16426"/>
                    <a:pt x="11990" y="16414"/>
                  </a:cubicBezTo>
                  <a:cubicBezTo>
                    <a:pt x="11964" y="16387"/>
                    <a:pt x="11930" y="16374"/>
                    <a:pt x="11895" y="16374"/>
                  </a:cubicBezTo>
                  <a:cubicBezTo>
                    <a:pt x="11883" y="16374"/>
                    <a:pt x="11871" y="16375"/>
                    <a:pt x="11860" y="16378"/>
                  </a:cubicBezTo>
                  <a:cubicBezTo>
                    <a:pt x="11836" y="16223"/>
                    <a:pt x="11812" y="16081"/>
                    <a:pt x="11788" y="15926"/>
                  </a:cubicBezTo>
                  <a:cubicBezTo>
                    <a:pt x="11783" y="15893"/>
                    <a:pt x="11752" y="15878"/>
                    <a:pt x="11721" y="15878"/>
                  </a:cubicBezTo>
                  <a:cubicBezTo>
                    <a:pt x="11684" y="15878"/>
                    <a:pt x="11645" y="15899"/>
                    <a:pt x="11645" y="15938"/>
                  </a:cubicBezTo>
                  <a:cubicBezTo>
                    <a:pt x="11657" y="16069"/>
                    <a:pt x="11669" y="16200"/>
                    <a:pt x="11681" y="16331"/>
                  </a:cubicBezTo>
                  <a:cubicBezTo>
                    <a:pt x="11645" y="16331"/>
                    <a:pt x="11598" y="16343"/>
                    <a:pt x="11574" y="16378"/>
                  </a:cubicBezTo>
                  <a:cubicBezTo>
                    <a:pt x="11546" y="16342"/>
                    <a:pt x="11505" y="16326"/>
                    <a:pt x="11466" y="16326"/>
                  </a:cubicBezTo>
                  <a:cubicBezTo>
                    <a:pt x="11454" y="16326"/>
                    <a:pt x="11442" y="16328"/>
                    <a:pt x="11431" y="16331"/>
                  </a:cubicBezTo>
                  <a:cubicBezTo>
                    <a:pt x="11455" y="16283"/>
                    <a:pt x="11467" y="16235"/>
                    <a:pt x="11467" y="16188"/>
                  </a:cubicBezTo>
                  <a:cubicBezTo>
                    <a:pt x="11467" y="16128"/>
                    <a:pt x="11443" y="16069"/>
                    <a:pt x="11395" y="16033"/>
                  </a:cubicBezTo>
                  <a:cubicBezTo>
                    <a:pt x="11479" y="15962"/>
                    <a:pt x="11562" y="15878"/>
                    <a:pt x="11633" y="15795"/>
                  </a:cubicBezTo>
                  <a:cubicBezTo>
                    <a:pt x="11860" y="15509"/>
                    <a:pt x="11990" y="15176"/>
                    <a:pt x="12026" y="14807"/>
                  </a:cubicBezTo>
                  <a:cubicBezTo>
                    <a:pt x="12038" y="14819"/>
                    <a:pt x="12038" y="14819"/>
                    <a:pt x="12038" y="14819"/>
                  </a:cubicBezTo>
                  <a:cubicBezTo>
                    <a:pt x="12062" y="14819"/>
                    <a:pt x="12098" y="14819"/>
                    <a:pt x="12110" y="14807"/>
                  </a:cubicBezTo>
                  <a:cubicBezTo>
                    <a:pt x="12133" y="14795"/>
                    <a:pt x="12157" y="14771"/>
                    <a:pt x="12169" y="14747"/>
                  </a:cubicBezTo>
                  <a:lnTo>
                    <a:pt x="12169" y="14735"/>
                  </a:lnTo>
                  <a:cubicBezTo>
                    <a:pt x="12181" y="14735"/>
                    <a:pt x="12193" y="14723"/>
                    <a:pt x="12193" y="14711"/>
                  </a:cubicBezTo>
                  <a:cubicBezTo>
                    <a:pt x="12348" y="14640"/>
                    <a:pt x="12502" y="14604"/>
                    <a:pt x="12669" y="14580"/>
                  </a:cubicBezTo>
                  <a:cubicBezTo>
                    <a:pt x="12707" y="14584"/>
                    <a:pt x="12746" y="14585"/>
                    <a:pt x="12784" y="14585"/>
                  </a:cubicBezTo>
                  <a:cubicBezTo>
                    <a:pt x="12877" y="14585"/>
                    <a:pt x="12969" y="14577"/>
                    <a:pt x="13062" y="14568"/>
                  </a:cubicBezTo>
                  <a:close/>
                  <a:moveTo>
                    <a:pt x="13098" y="9937"/>
                  </a:moveTo>
                  <a:cubicBezTo>
                    <a:pt x="12895" y="10104"/>
                    <a:pt x="12705" y="10258"/>
                    <a:pt x="12514" y="10425"/>
                  </a:cubicBezTo>
                  <a:cubicBezTo>
                    <a:pt x="12014" y="10878"/>
                    <a:pt x="11562" y="11366"/>
                    <a:pt x="11264" y="11961"/>
                  </a:cubicBezTo>
                  <a:cubicBezTo>
                    <a:pt x="10978" y="12521"/>
                    <a:pt x="10800" y="13128"/>
                    <a:pt x="10728" y="13759"/>
                  </a:cubicBezTo>
                  <a:cubicBezTo>
                    <a:pt x="10669" y="14283"/>
                    <a:pt x="10681" y="14819"/>
                    <a:pt x="10728" y="15342"/>
                  </a:cubicBezTo>
                  <a:cubicBezTo>
                    <a:pt x="10693" y="15759"/>
                    <a:pt x="10574" y="16164"/>
                    <a:pt x="10371" y="16545"/>
                  </a:cubicBezTo>
                  <a:cubicBezTo>
                    <a:pt x="10252" y="16771"/>
                    <a:pt x="10097" y="16974"/>
                    <a:pt x="9931" y="17164"/>
                  </a:cubicBezTo>
                  <a:cubicBezTo>
                    <a:pt x="9919" y="17164"/>
                    <a:pt x="9907" y="17176"/>
                    <a:pt x="9895" y="17188"/>
                  </a:cubicBezTo>
                  <a:lnTo>
                    <a:pt x="9871" y="17212"/>
                  </a:lnTo>
                  <a:cubicBezTo>
                    <a:pt x="9847" y="17235"/>
                    <a:pt x="9824" y="17271"/>
                    <a:pt x="9812" y="17295"/>
                  </a:cubicBezTo>
                  <a:cubicBezTo>
                    <a:pt x="9776" y="17319"/>
                    <a:pt x="9752" y="17343"/>
                    <a:pt x="9716" y="17378"/>
                  </a:cubicBezTo>
                  <a:cubicBezTo>
                    <a:pt x="9704" y="17378"/>
                    <a:pt x="9704" y="17390"/>
                    <a:pt x="9693" y="17390"/>
                  </a:cubicBezTo>
                  <a:cubicBezTo>
                    <a:pt x="9609" y="17438"/>
                    <a:pt x="9514" y="17474"/>
                    <a:pt x="9431" y="17509"/>
                  </a:cubicBezTo>
                  <a:cubicBezTo>
                    <a:pt x="9395" y="17521"/>
                    <a:pt x="9371" y="17533"/>
                    <a:pt x="9335" y="17545"/>
                  </a:cubicBezTo>
                  <a:cubicBezTo>
                    <a:pt x="9288" y="17545"/>
                    <a:pt x="9252" y="17545"/>
                    <a:pt x="9204" y="17533"/>
                  </a:cubicBezTo>
                  <a:cubicBezTo>
                    <a:pt x="9121" y="17497"/>
                    <a:pt x="9050" y="17462"/>
                    <a:pt x="8966" y="17402"/>
                  </a:cubicBezTo>
                  <a:cubicBezTo>
                    <a:pt x="8895" y="17355"/>
                    <a:pt x="8835" y="17283"/>
                    <a:pt x="8800" y="17200"/>
                  </a:cubicBezTo>
                  <a:cubicBezTo>
                    <a:pt x="8776" y="17152"/>
                    <a:pt x="8752" y="17105"/>
                    <a:pt x="8740" y="17057"/>
                  </a:cubicBezTo>
                  <a:cubicBezTo>
                    <a:pt x="8716" y="17009"/>
                    <a:pt x="8704" y="16950"/>
                    <a:pt x="8692" y="16890"/>
                  </a:cubicBezTo>
                  <a:cubicBezTo>
                    <a:pt x="8692" y="16878"/>
                    <a:pt x="8692" y="16866"/>
                    <a:pt x="8681" y="16854"/>
                  </a:cubicBezTo>
                  <a:cubicBezTo>
                    <a:pt x="8657" y="16712"/>
                    <a:pt x="8633" y="16569"/>
                    <a:pt x="8621" y="16414"/>
                  </a:cubicBezTo>
                  <a:lnTo>
                    <a:pt x="8609" y="16390"/>
                  </a:lnTo>
                  <a:cubicBezTo>
                    <a:pt x="8585" y="16081"/>
                    <a:pt x="8573" y="15783"/>
                    <a:pt x="8561" y="15473"/>
                  </a:cubicBezTo>
                  <a:cubicBezTo>
                    <a:pt x="8550" y="15080"/>
                    <a:pt x="8538" y="14676"/>
                    <a:pt x="8538" y="14283"/>
                  </a:cubicBezTo>
                  <a:cubicBezTo>
                    <a:pt x="8538" y="14104"/>
                    <a:pt x="8526" y="13926"/>
                    <a:pt x="8538" y="13759"/>
                  </a:cubicBezTo>
                  <a:cubicBezTo>
                    <a:pt x="8550" y="13580"/>
                    <a:pt x="8597" y="13425"/>
                    <a:pt x="8704" y="13283"/>
                  </a:cubicBezTo>
                  <a:cubicBezTo>
                    <a:pt x="8907" y="12997"/>
                    <a:pt x="9216" y="12771"/>
                    <a:pt x="9478" y="12544"/>
                  </a:cubicBezTo>
                  <a:cubicBezTo>
                    <a:pt x="9764" y="12294"/>
                    <a:pt x="10050" y="12056"/>
                    <a:pt x="10336" y="11830"/>
                  </a:cubicBezTo>
                  <a:cubicBezTo>
                    <a:pt x="10669" y="11556"/>
                    <a:pt x="11014" y="11294"/>
                    <a:pt x="11371" y="11044"/>
                  </a:cubicBezTo>
                  <a:cubicBezTo>
                    <a:pt x="11419" y="11009"/>
                    <a:pt x="11467" y="10973"/>
                    <a:pt x="11526" y="10937"/>
                  </a:cubicBezTo>
                  <a:cubicBezTo>
                    <a:pt x="11955" y="10663"/>
                    <a:pt x="12395" y="10377"/>
                    <a:pt x="12824" y="10104"/>
                  </a:cubicBezTo>
                  <a:cubicBezTo>
                    <a:pt x="12919" y="10044"/>
                    <a:pt x="13003" y="9996"/>
                    <a:pt x="13098" y="9937"/>
                  </a:cubicBezTo>
                  <a:close/>
                  <a:moveTo>
                    <a:pt x="13348" y="9604"/>
                  </a:moveTo>
                  <a:cubicBezTo>
                    <a:pt x="12622" y="10032"/>
                    <a:pt x="11919" y="10508"/>
                    <a:pt x="11240" y="11009"/>
                  </a:cubicBezTo>
                  <a:cubicBezTo>
                    <a:pt x="10609" y="11425"/>
                    <a:pt x="9990" y="11842"/>
                    <a:pt x="9371" y="12271"/>
                  </a:cubicBezTo>
                  <a:cubicBezTo>
                    <a:pt x="7847" y="13354"/>
                    <a:pt x="6359" y="14509"/>
                    <a:pt x="4978" y="15771"/>
                  </a:cubicBezTo>
                  <a:cubicBezTo>
                    <a:pt x="4787" y="15950"/>
                    <a:pt x="4597" y="16116"/>
                    <a:pt x="4418" y="16307"/>
                  </a:cubicBezTo>
                  <a:cubicBezTo>
                    <a:pt x="4263" y="16473"/>
                    <a:pt x="4132" y="16676"/>
                    <a:pt x="4037" y="16890"/>
                  </a:cubicBezTo>
                  <a:cubicBezTo>
                    <a:pt x="3882" y="17271"/>
                    <a:pt x="3823" y="17700"/>
                    <a:pt x="3787" y="18105"/>
                  </a:cubicBezTo>
                  <a:lnTo>
                    <a:pt x="3775" y="18105"/>
                  </a:lnTo>
                  <a:cubicBezTo>
                    <a:pt x="3644" y="18021"/>
                    <a:pt x="3537" y="17902"/>
                    <a:pt x="3466" y="17759"/>
                  </a:cubicBezTo>
                  <a:cubicBezTo>
                    <a:pt x="3406" y="17605"/>
                    <a:pt x="3430" y="17438"/>
                    <a:pt x="3466" y="17283"/>
                  </a:cubicBezTo>
                  <a:cubicBezTo>
                    <a:pt x="3620" y="16652"/>
                    <a:pt x="4001" y="16128"/>
                    <a:pt x="4442" y="15676"/>
                  </a:cubicBezTo>
                  <a:cubicBezTo>
                    <a:pt x="4906" y="15176"/>
                    <a:pt x="5442" y="14735"/>
                    <a:pt x="5954" y="14283"/>
                  </a:cubicBezTo>
                  <a:cubicBezTo>
                    <a:pt x="6502" y="13783"/>
                    <a:pt x="7073" y="13295"/>
                    <a:pt x="7633" y="12818"/>
                  </a:cubicBezTo>
                  <a:cubicBezTo>
                    <a:pt x="8300" y="12259"/>
                    <a:pt x="8978" y="11711"/>
                    <a:pt x="9657" y="11187"/>
                  </a:cubicBezTo>
                  <a:cubicBezTo>
                    <a:pt x="9931" y="11128"/>
                    <a:pt x="10169" y="10925"/>
                    <a:pt x="10371" y="10758"/>
                  </a:cubicBezTo>
                  <a:cubicBezTo>
                    <a:pt x="10609" y="10580"/>
                    <a:pt x="10836" y="10377"/>
                    <a:pt x="11098" y="10235"/>
                  </a:cubicBezTo>
                  <a:cubicBezTo>
                    <a:pt x="11383" y="10092"/>
                    <a:pt x="11705" y="10032"/>
                    <a:pt x="12014" y="9961"/>
                  </a:cubicBezTo>
                  <a:cubicBezTo>
                    <a:pt x="12336" y="9889"/>
                    <a:pt x="12657" y="9806"/>
                    <a:pt x="12979" y="9711"/>
                  </a:cubicBezTo>
                  <a:cubicBezTo>
                    <a:pt x="13110" y="9687"/>
                    <a:pt x="13229" y="9639"/>
                    <a:pt x="13348" y="9604"/>
                  </a:cubicBezTo>
                  <a:close/>
                  <a:moveTo>
                    <a:pt x="8514" y="13330"/>
                  </a:moveTo>
                  <a:lnTo>
                    <a:pt x="8514" y="13330"/>
                  </a:lnTo>
                  <a:cubicBezTo>
                    <a:pt x="8407" y="13509"/>
                    <a:pt x="8347" y="13699"/>
                    <a:pt x="8335" y="13926"/>
                  </a:cubicBezTo>
                  <a:cubicBezTo>
                    <a:pt x="8311" y="14318"/>
                    <a:pt x="8323" y="14711"/>
                    <a:pt x="8335" y="15104"/>
                  </a:cubicBezTo>
                  <a:cubicBezTo>
                    <a:pt x="8347" y="15569"/>
                    <a:pt x="8359" y="16021"/>
                    <a:pt x="8383" y="16473"/>
                  </a:cubicBezTo>
                  <a:cubicBezTo>
                    <a:pt x="8395" y="16890"/>
                    <a:pt x="8407" y="17295"/>
                    <a:pt x="8454" y="17700"/>
                  </a:cubicBezTo>
                  <a:cubicBezTo>
                    <a:pt x="8228" y="17926"/>
                    <a:pt x="7966" y="18081"/>
                    <a:pt x="7680" y="18200"/>
                  </a:cubicBezTo>
                  <a:cubicBezTo>
                    <a:pt x="7657" y="18176"/>
                    <a:pt x="7633" y="18164"/>
                    <a:pt x="7597" y="18164"/>
                  </a:cubicBezTo>
                  <a:cubicBezTo>
                    <a:pt x="7570" y="18167"/>
                    <a:pt x="7543" y="18169"/>
                    <a:pt x="7516" y="18169"/>
                  </a:cubicBezTo>
                  <a:cubicBezTo>
                    <a:pt x="7330" y="18169"/>
                    <a:pt x="7149" y="18097"/>
                    <a:pt x="7014" y="17962"/>
                  </a:cubicBezTo>
                  <a:cubicBezTo>
                    <a:pt x="6787" y="17771"/>
                    <a:pt x="6764" y="17450"/>
                    <a:pt x="6764" y="17176"/>
                  </a:cubicBezTo>
                  <a:cubicBezTo>
                    <a:pt x="6764" y="16593"/>
                    <a:pt x="6776" y="16009"/>
                    <a:pt x="6823" y="15438"/>
                  </a:cubicBezTo>
                  <a:cubicBezTo>
                    <a:pt x="6823" y="15426"/>
                    <a:pt x="6823" y="15414"/>
                    <a:pt x="6823" y="15402"/>
                  </a:cubicBezTo>
                  <a:cubicBezTo>
                    <a:pt x="6835" y="15378"/>
                    <a:pt x="6847" y="15366"/>
                    <a:pt x="6847" y="15342"/>
                  </a:cubicBezTo>
                  <a:cubicBezTo>
                    <a:pt x="7192" y="14938"/>
                    <a:pt x="7490" y="14497"/>
                    <a:pt x="7823" y="14092"/>
                  </a:cubicBezTo>
                  <a:cubicBezTo>
                    <a:pt x="8038" y="13818"/>
                    <a:pt x="8276" y="13568"/>
                    <a:pt x="8514" y="13330"/>
                  </a:cubicBezTo>
                  <a:close/>
                  <a:moveTo>
                    <a:pt x="8454" y="13092"/>
                  </a:moveTo>
                  <a:lnTo>
                    <a:pt x="8454" y="13092"/>
                  </a:lnTo>
                  <a:cubicBezTo>
                    <a:pt x="8395" y="13152"/>
                    <a:pt x="8347" y="13199"/>
                    <a:pt x="8300" y="13259"/>
                  </a:cubicBezTo>
                  <a:cubicBezTo>
                    <a:pt x="8121" y="13449"/>
                    <a:pt x="7954" y="13652"/>
                    <a:pt x="7799" y="13854"/>
                  </a:cubicBezTo>
                  <a:cubicBezTo>
                    <a:pt x="7728" y="13926"/>
                    <a:pt x="7657" y="14009"/>
                    <a:pt x="7585" y="14080"/>
                  </a:cubicBezTo>
                  <a:cubicBezTo>
                    <a:pt x="7430" y="14259"/>
                    <a:pt x="7276" y="14438"/>
                    <a:pt x="7133" y="14628"/>
                  </a:cubicBezTo>
                  <a:cubicBezTo>
                    <a:pt x="7061" y="14711"/>
                    <a:pt x="7002" y="14807"/>
                    <a:pt x="6930" y="14890"/>
                  </a:cubicBezTo>
                  <a:cubicBezTo>
                    <a:pt x="6883" y="14961"/>
                    <a:pt x="6835" y="15021"/>
                    <a:pt x="6787" y="15092"/>
                  </a:cubicBezTo>
                  <a:cubicBezTo>
                    <a:pt x="6752" y="15128"/>
                    <a:pt x="6716" y="15176"/>
                    <a:pt x="6668" y="15211"/>
                  </a:cubicBezTo>
                  <a:cubicBezTo>
                    <a:pt x="6549" y="15330"/>
                    <a:pt x="6430" y="15450"/>
                    <a:pt x="6311" y="15569"/>
                  </a:cubicBezTo>
                  <a:cubicBezTo>
                    <a:pt x="6073" y="15795"/>
                    <a:pt x="5823" y="16021"/>
                    <a:pt x="5573" y="16235"/>
                  </a:cubicBezTo>
                  <a:cubicBezTo>
                    <a:pt x="5347" y="16438"/>
                    <a:pt x="5121" y="16628"/>
                    <a:pt x="4942" y="16866"/>
                  </a:cubicBezTo>
                  <a:cubicBezTo>
                    <a:pt x="4775" y="17081"/>
                    <a:pt x="4644" y="17319"/>
                    <a:pt x="4561" y="17569"/>
                  </a:cubicBezTo>
                  <a:cubicBezTo>
                    <a:pt x="4513" y="17724"/>
                    <a:pt x="4478" y="17867"/>
                    <a:pt x="4454" y="18033"/>
                  </a:cubicBezTo>
                  <a:cubicBezTo>
                    <a:pt x="4442" y="18105"/>
                    <a:pt x="4430" y="18176"/>
                    <a:pt x="4430" y="18248"/>
                  </a:cubicBezTo>
                  <a:cubicBezTo>
                    <a:pt x="4430" y="18295"/>
                    <a:pt x="4430" y="18331"/>
                    <a:pt x="4430" y="18367"/>
                  </a:cubicBezTo>
                  <a:cubicBezTo>
                    <a:pt x="4430" y="18378"/>
                    <a:pt x="4430" y="18390"/>
                    <a:pt x="4430" y="18402"/>
                  </a:cubicBezTo>
                  <a:lnTo>
                    <a:pt x="4430" y="18414"/>
                  </a:lnTo>
                  <a:cubicBezTo>
                    <a:pt x="4287" y="18367"/>
                    <a:pt x="4144" y="18319"/>
                    <a:pt x="4013" y="18248"/>
                  </a:cubicBezTo>
                  <a:lnTo>
                    <a:pt x="4013" y="18236"/>
                  </a:lnTo>
                  <a:cubicBezTo>
                    <a:pt x="4049" y="17831"/>
                    <a:pt x="4085" y="17438"/>
                    <a:pt x="4216" y="17045"/>
                  </a:cubicBezTo>
                  <a:cubicBezTo>
                    <a:pt x="4359" y="16628"/>
                    <a:pt x="4644" y="16307"/>
                    <a:pt x="4966" y="16009"/>
                  </a:cubicBezTo>
                  <a:cubicBezTo>
                    <a:pt x="5621" y="15366"/>
                    <a:pt x="6323" y="14771"/>
                    <a:pt x="7037" y="14199"/>
                  </a:cubicBezTo>
                  <a:cubicBezTo>
                    <a:pt x="7502" y="13818"/>
                    <a:pt x="7978" y="13449"/>
                    <a:pt x="8454" y="13092"/>
                  </a:cubicBezTo>
                  <a:close/>
                  <a:moveTo>
                    <a:pt x="6621" y="15497"/>
                  </a:moveTo>
                  <a:lnTo>
                    <a:pt x="6621" y="15497"/>
                  </a:lnTo>
                  <a:cubicBezTo>
                    <a:pt x="6502" y="15890"/>
                    <a:pt x="6478" y="16295"/>
                    <a:pt x="6466" y="16712"/>
                  </a:cubicBezTo>
                  <a:cubicBezTo>
                    <a:pt x="6466" y="17021"/>
                    <a:pt x="6466" y="17331"/>
                    <a:pt x="6478" y="17640"/>
                  </a:cubicBezTo>
                  <a:cubicBezTo>
                    <a:pt x="6478" y="17795"/>
                    <a:pt x="6490" y="17938"/>
                    <a:pt x="6490" y="18093"/>
                  </a:cubicBezTo>
                  <a:cubicBezTo>
                    <a:pt x="6502" y="18236"/>
                    <a:pt x="6490" y="18367"/>
                    <a:pt x="6514" y="18498"/>
                  </a:cubicBezTo>
                  <a:cubicBezTo>
                    <a:pt x="6208" y="18546"/>
                    <a:pt x="5896" y="18576"/>
                    <a:pt x="5586" y="18576"/>
                  </a:cubicBezTo>
                  <a:cubicBezTo>
                    <a:pt x="5292" y="18576"/>
                    <a:pt x="5000" y="18549"/>
                    <a:pt x="4716" y="18486"/>
                  </a:cubicBezTo>
                  <a:cubicBezTo>
                    <a:pt x="4716" y="18426"/>
                    <a:pt x="4704" y="18367"/>
                    <a:pt x="4704" y="18319"/>
                  </a:cubicBezTo>
                  <a:cubicBezTo>
                    <a:pt x="4704" y="18188"/>
                    <a:pt x="4716" y="18045"/>
                    <a:pt x="4740" y="17914"/>
                  </a:cubicBezTo>
                  <a:cubicBezTo>
                    <a:pt x="4775" y="17640"/>
                    <a:pt x="4859" y="17378"/>
                    <a:pt x="4990" y="17128"/>
                  </a:cubicBezTo>
                  <a:cubicBezTo>
                    <a:pt x="5144" y="16866"/>
                    <a:pt x="5347" y="16664"/>
                    <a:pt x="5573" y="16473"/>
                  </a:cubicBezTo>
                  <a:cubicBezTo>
                    <a:pt x="5823" y="16247"/>
                    <a:pt x="6085" y="16021"/>
                    <a:pt x="6323" y="15795"/>
                  </a:cubicBezTo>
                  <a:cubicBezTo>
                    <a:pt x="6430" y="15688"/>
                    <a:pt x="6526" y="15592"/>
                    <a:pt x="6621" y="15497"/>
                  </a:cubicBezTo>
                  <a:close/>
                  <a:moveTo>
                    <a:pt x="16824" y="16974"/>
                  </a:moveTo>
                  <a:cubicBezTo>
                    <a:pt x="16943" y="17140"/>
                    <a:pt x="17051" y="17319"/>
                    <a:pt x="17134" y="17509"/>
                  </a:cubicBezTo>
                  <a:cubicBezTo>
                    <a:pt x="17336" y="17890"/>
                    <a:pt x="17491" y="18295"/>
                    <a:pt x="17575" y="18712"/>
                  </a:cubicBezTo>
                  <a:cubicBezTo>
                    <a:pt x="17527" y="18593"/>
                    <a:pt x="17479" y="18486"/>
                    <a:pt x="17420" y="18378"/>
                  </a:cubicBezTo>
                  <a:cubicBezTo>
                    <a:pt x="17399" y="18336"/>
                    <a:pt x="17361" y="18318"/>
                    <a:pt x="17322" y="18318"/>
                  </a:cubicBezTo>
                  <a:cubicBezTo>
                    <a:pt x="17253" y="18318"/>
                    <a:pt x="17182" y="18377"/>
                    <a:pt x="17205" y="18462"/>
                  </a:cubicBezTo>
                  <a:cubicBezTo>
                    <a:pt x="17265" y="18652"/>
                    <a:pt x="17301" y="18855"/>
                    <a:pt x="17336" y="19057"/>
                  </a:cubicBezTo>
                  <a:cubicBezTo>
                    <a:pt x="17301" y="18986"/>
                    <a:pt x="17265" y="18902"/>
                    <a:pt x="17229" y="18831"/>
                  </a:cubicBezTo>
                  <a:cubicBezTo>
                    <a:pt x="17134" y="18652"/>
                    <a:pt x="17015" y="18498"/>
                    <a:pt x="16860" y="18378"/>
                  </a:cubicBezTo>
                  <a:cubicBezTo>
                    <a:pt x="16850" y="18372"/>
                    <a:pt x="16840" y="18370"/>
                    <a:pt x="16831" y="18370"/>
                  </a:cubicBezTo>
                  <a:cubicBezTo>
                    <a:pt x="16787" y="18370"/>
                    <a:pt x="16759" y="18432"/>
                    <a:pt x="16789" y="18462"/>
                  </a:cubicBezTo>
                  <a:cubicBezTo>
                    <a:pt x="16920" y="18605"/>
                    <a:pt x="16967" y="18783"/>
                    <a:pt x="17039" y="18962"/>
                  </a:cubicBezTo>
                  <a:cubicBezTo>
                    <a:pt x="17110" y="19117"/>
                    <a:pt x="17170" y="19295"/>
                    <a:pt x="17217" y="19462"/>
                  </a:cubicBezTo>
                  <a:cubicBezTo>
                    <a:pt x="17158" y="19307"/>
                    <a:pt x="17074" y="19176"/>
                    <a:pt x="16955" y="19081"/>
                  </a:cubicBezTo>
                  <a:cubicBezTo>
                    <a:pt x="16938" y="19063"/>
                    <a:pt x="16918" y="19056"/>
                    <a:pt x="16899" y="19056"/>
                  </a:cubicBezTo>
                  <a:cubicBezTo>
                    <a:pt x="16842" y="19056"/>
                    <a:pt x="16794" y="19125"/>
                    <a:pt x="16848" y="19188"/>
                  </a:cubicBezTo>
                  <a:cubicBezTo>
                    <a:pt x="16932" y="19283"/>
                    <a:pt x="16943" y="19438"/>
                    <a:pt x="16979" y="19557"/>
                  </a:cubicBezTo>
                  <a:cubicBezTo>
                    <a:pt x="16991" y="19593"/>
                    <a:pt x="17003" y="19629"/>
                    <a:pt x="17015" y="19676"/>
                  </a:cubicBezTo>
                  <a:lnTo>
                    <a:pt x="16991" y="19700"/>
                  </a:lnTo>
                  <a:cubicBezTo>
                    <a:pt x="16943" y="19771"/>
                    <a:pt x="16920" y="19843"/>
                    <a:pt x="16908" y="19926"/>
                  </a:cubicBezTo>
                  <a:cubicBezTo>
                    <a:pt x="16824" y="19736"/>
                    <a:pt x="16729" y="19569"/>
                    <a:pt x="16622" y="19390"/>
                  </a:cubicBezTo>
                  <a:cubicBezTo>
                    <a:pt x="16614" y="19366"/>
                    <a:pt x="16594" y="19355"/>
                    <a:pt x="16572" y="19355"/>
                  </a:cubicBezTo>
                  <a:cubicBezTo>
                    <a:pt x="16533" y="19355"/>
                    <a:pt x="16487" y="19392"/>
                    <a:pt x="16503" y="19438"/>
                  </a:cubicBezTo>
                  <a:cubicBezTo>
                    <a:pt x="16562" y="19593"/>
                    <a:pt x="16622" y="19760"/>
                    <a:pt x="16670" y="19926"/>
                  </a:cubicBezTo>
                  <a:cubicBezTo>
                    <a:pt x="16646" y="19926"/>
                    <a:pt x="16622" y="19926"/>
                    <a:pt x="16598" y="19938"/>
                  </a:cubicBezTo>
                  <a:lnTo>
                    <a:pt x="16574" y="19938"/>
                  </a:lnTo>
                  <a:cubicBezTo>
                    <a:pt x="16515" y="19831"/>
                    <a:pt x="16443" y="19724"/>
                    <a:pt x="16372" y="19617"/>
                  </a:cubicBezTo>
                  <a:cubicBezTo>
                    <a:pt x="16352" y="19590"/>
                    <a:pt x="16328" y="19580"/>
                    <a:pt x="16304" y="19580"/>
                  </a:cubicBezTo>
                  <a:cubicBezTo>
                    <a:pt x="16239" y="19580"/>
                    <a:pt x="16173" y="19655"/>
                    <a:pt x="16181" y="19724"/>
                  </a:cubicBezTo>
                  <a:cubicBezTo>
                    <a:pt x="16241" y="19986"/>
                    <a:pt x="16289" y="20260"/>
                    <a:pt x="16324" y="20533"/>
                  </a:cubicBezTo>
                  <a:cubicBezTo>
                    <a:pt x="16289" y="20557"/>
                    <a:pt x="16265" y="20593"/>
                    <a:pt x="16265" y="20641"/>
                  </a:cubicBezTo>
                  <a:lnTo>
                    <a:pt x="16229" y="20617"/>
                  </a:lnTo>
                  <a:cubicBezTo>
                    <a:pt x="16170" y="20510"/>
                    <a:pt x="16122" y="20379"/>
                    <a:pt x="16074" y="20260"/>
                  </a:cubicBezTo>
                  <a:cubicBezTo>
                    <a:pt x="16056" y="20203"/>
                    <a:pt x="16001" y="20170"/>
                    <a:pt x="15948" y="20170"/>
                  </a:cubicBezTo>
                  <a:cubicBezTo>
                    <a:pt x="15900" y="20170"/>
                    <a:pt x="15853" y="20197"/>
                    <a:pt x="15836" y="20260"/>
                  </a:cubicBezTo>
                  <a:cubicBezTo>
                    <a:pt x="15789" y="20486"/>
                    <a:pt x="15753" y="20712"/>
                    <a:pt x="15717" y="20938"/>
                  </a:cubicBezTo>
                  <a:cubicBezTo>
                    <a:pt x="15681" y="20867"/>
                    <a:pt x="15658" y="20807"/>
                    <a:pt x="15634" y="20748"/>
                  </a:cubicBezTo>
                  <a:cubicBezTo>
                    <a:pt x="15586" y="20653"/>
                    <a:pt x="15496" y="20578"/>
                    <a:pt x="15403" y="20578"/>
                  </a:cubicBezTo>
                  <a:cubicBezTo>
                    <a:pt x="15356" y="20578"/>
                    <a:pt x="15308" y="20597"/>
                    <a:pt x="15265" y="20641"/>
                  </a:cubicBezTo>
                  <a:cubicBezTo>
                    <a:pt x="15134" y="20748"/>
                    <a:pt x="15134" y="20974"/>
                    <a:pt x="15110" y="21129"/>
                  </a:cubicBezTo>
                  <a:cubicBezTo>
                    <a:pt x="15098" y="21200"/>
                    <a:pt x="15098" y="21272"/>
                    <a:pt x="15086" y="21343"/>
                  </a:cubicBezTo>
                  <a:cubicBezTo>
                    <a:pt x="15050" y="21260"/>
                    <a:pt x="15003" y="21176"/>
                    <a:pt x="14955" y="21105"/>
                  </a:cubicBezTo>
                  <a:cubicBezTo>
                    <a:pt x="14919" y="21034"/>
                    <a:pt x="14860" y="20986"/>
                    <a:pt x="14777" y="20986"/>
                  </a:cubicBezTo>
                  <a:cubicBezTo>
                    <a:pt x="14681" y="20986"/>
                    <a:pt x="14622" y="21069"/>
                    <a:pt x="14586" y="21141"/>
                  </a:cubicBezTo>
                  <a:cubicBezTo>
                    <a:pt x="14431" y="21403"/>
                    <a:pt x="14372" y="21688"/>
                    <a:pt x="14348" y="21986"/>
                  </a:cubicBezTo>
                  <a:lnTo>
                    <a:pt x="14336" y="21986"/>
                  </a:lnTo>
                  <a:cubicBezTo>
                    <a:pt x="14265" y="21867"/>
                    <a:pt x="14181" y="21760"/>
                    <a:pt x="14110" y="21653"/>
                  </a:cubicBezTo>
                  <a:cubicBezTo>
                    <a:pt x="14050" y="21581"/>
                    <a:pt x="14003" y="21474"/>
                    <a:pt x="13919" y="21438"/>
                  </a:cubicBezTo>
                  <a:cubicBezTo>
                    <a:pt x="13899" y="21426"/>
                    <a:pt x="13877" y="21421"/>
                    <a:pt x="13854" y="21421"/>
                  </a:cubicBezTo>
                  <a:cubicBezTo>
                    <a:pt x="13808" y="21421"/>
                    <a:pt x="13761" y="21442"/>
                    <a:pt x="13729" y="21474"/>
                  </a:cubicBezTo>
                  <a:cubicBezTo>
                    <a:pt x="13681" y="21534"/>
                    <a:pt x="13669" y="21617"/>
                    <a:pt x="13669" y="21700"/>
                  </a:cubicBezTo>
                  <a:cubicBezTo>
                    <a:pt x="13681" y="21807"/>
                    <a:pt x="13705" y="21915"/>
                    <a:pt x="13717" y="22022"/>
                  </a:cubicBezTo>
                  <a:cubicBezTo>
                    <a:pt x="13741" y="22153"/>
                    <a:pt x="13765" y="22284"/>
                    <a:pt x="13776" y="22415"/>
                  </a:cubicBezTo>
                  <a:cubicBezTo>
                    <a:pt x="13657" y="22272"/>
                    <a:pt x="13550" y="22141"/>
                    <a:pt x="13443" y="21986"/>
                  </a:cubicBezTo>
                  <a:cubicBezTo>
                    <a:pt x="13422" y="21957"/>
                    <a:pt x="13392" y="21944"/>
                    <a:pt x="13363" y="21944"/>
                  </a:cubicBezTo>
                  <a:cubicBezTo>
                    <a:pt x="13310" y="21944"/>
                    <a:pt x="13261" y="21988"/>
                    <a:pt x="13276" y="22057"/>
                  </a:cubicBezTo>
                  <a:cubicBezTo>
                    <a:pt x="13300" y="22248"/>
                    <a:pt x="13360" y="22438"/>
                    <a:pt x="13431" y="22629"/>
                  </a:cubicBezTo>
                  <a:lnTo>
                    <a:pt x="13419" y="22629"/>
                  </a:lnTo>
                  <a:cubicBezTo>
                    <a:pt x="13360" y="22569"/>
                    <a:pt x="13300" y="22498"/>
                    <a:pt x="13264" y="22462"/>
                  </a:cubicBezTo>
                  <a:cubicBezTo>
                    <a:pt x="13133" y="22319"/>
                    <a:pt x="13014" y="22188"/>
                    <a:pt x="12883" y="22046"/>
                  </a:cubicBezTo>
                  <a:cubicBezTo>
                    <a:pt x="12863" y="22022"/>
                    <a:pt x="12839" y="22011"/>
                    <a:pt x="12816" y="22011"/>
                  </a:cubicBezTo>
                  <a:cubicBezTo>
                    <a:pt x="12760" y="22011"/>
                    <a:pt x="12708" y="22073"/>
                    <a:pt x="12717" y="22141"/>
                  </a:cubicBezTo>
                  <a:cubicBezTo>
                    <a:pt x="12741" y="22379"/>
                    <a:pt x="12788" y="22605"/>
                    <a:pt x="12848" y="22843"/>
                  </a:cubicBezTo>
                  <a:cubicBezTo>
                    <a:pt x="12812" y="22796"/>
                    <a:pt x="12776" y="22736"/>
                    <a:pt x="12741" y="22689"/>
                  </a:cubicBezTo>
                  <a:cubicBezTo>
                    <a:pt x="12633" y="22558"/>
                    <a:pt x="12514" y="22438"/>
                    <a:pt x="12371" y="22343"/>
                  </a:cubicBezTo>
                  <a:cubicBezTo>
                    <a:pt x="12362" y="22333"/>
                    <a:pt x="12348" y="22329"/>
                    <a:pt x="12334" y="22329"/>
                  </a:cubicBezTo>
                  <a:cubicBezTo>
                    <a:pt x="12296" y="22329"/>
                    <a:pt x="12252" y="22360"/>
                    <a:pt x="12252" y="22403"/>
                  </a:cubicBezTo>
                  <a:cubicBezTo>
                    <a:pt x="12264" y="22522"/>
                    <a:pt x="12300" y="22641"/>
                    <a:pt x="12348" y="22748"/>
                  </a:cubicBezTo>
                  <a:cubicBezTo>
                    <a:pt x="12348" y="22772"/>
                    <a:pt x="12360" y="22796"/>
                    <a:pt x="12371" y="22819"/>
                  </a:cubicBezTo>
                  <a:lnTo>
                    <a:pt x="12383" y="22843"/>
                  </a:lnTo>
                  <a:cubicBezTo>
                    <a:pt x="12419" y="22915"/>
                    <a:pt x="12455" y="22998"/>
                    <a:pt x="12491" y="23070"/>
                  </a:cubicBezTo>
                  <a:cubicBezTo>
                    <a:pt x="12467" y="23046"/>
                    <a:pt x="12431" y="23010"/>
                    <a:pt x="12407" y="22986"/>
                  </a:cubicBezTo>
                  <a:cubicBezTo>
                    <a:pt x="12395" y="22974"/>
                    <a:pt x="12371" y="22962"/>
                    <a:pt x="12348" y="22950"/>
                  </a:cubicBezTo>
                  <a:cubicBezTo>
                    <a:pt x="12264" y="22867"/>
                    <a:pt x="12169" y="22784"/>
                    <a:pt x="12086" y="22700"/>
                  </a:cubicBezTo>
                  <a:cubicBezTo>
                    <a:pt x="12073" y="22684"/>
                    <a:pt x="12054" y="22676"/>
                    <a:pt x="12036" y="22676"/>
                  </a:cubicBezTo>
                  <a:cubicBezTo>
                    <a:pt x="12001" y="22676"/>
                    <a:pt x="11967" y="22702"/>
                    <a:pt x="11967" y="22748"/>
                  </a:cubicBezTo>
                  <a:cubicBezTo>
                    <a:pt x="11967" y="22784"/>
                    <a:pt x="11979" y="22831"/>
                    <a:pt x="11990" y="22867"/>
                  </a:cubicBezTo>
                  <a:cubicBezTo>
                    <a:pt x="11931" y="22819"/>
                    <a:pt x="11871" y="22760"/>
                    <a:pt x="11824" y="22700"/>
                  </a:cubicBezTo>
                  <a:cubicBezTo>
                    <a:pt x="11645" y="22510"/>
                    <a:pt x="11502" y="22308"/>
                    <a:pt x="11359" y="22093"/>
                  </a:cubicBezTo>
                  <a:cubicBezTo>
                    <a:pt x="11324" y="22010"/>
                    <a:pt x="11300" y="21927"/>
                    <a:pt x="11252" y="21831"/>
                  </a:cubicBezTo>
                  <a:cubicBezTo>
                    <a:pt x="11217" y="21760"/>
                    <a:pt x="11181" y="21676"/>
                    <a:pt x="11133" y="21593"/>
                  </a:cubicBezTo>
                  <a:cubicBezTo>
                    <a:pt x="11098" y="21522"/>
                    <a:pt x="11062" y="21438"/>
                    <a:pt x="10990" y="21391"/>
                  </a:cubicBezTo>
                  <a:cubicBezTo>
                    <a:pt x="10980" y="21384"/>
                    <a:pt x="10970" y="21381"/>
                    <a:pt x="10961" y="21381"/>
                  </a:cubicBezTo>
                  <a:cubicBezTo>
                    <a:pt x="10937" y="21381"/>
                    <a:pt x="10919" y="21401"/>
                    <a:pt x="10919" y="21426"/>
                  </a:cubicBezTo>
                  <a:cubicBezTo>
                    <a:pt x="10919" y="21510"/>
                    <a:pt x="10967" y="21593"/>
                    <a:pt x="11002" y="21676"/>
                  </a:cubicBezTo>
                  <a:cubicBezTo>
                    <a:pt x="11014" y="21712"/>
                    <a:pt x="11038" y="21760"/>
                    <a:pt x="11062" y="21807"/>
                  </a:cubicBezTo>
                  <a:cubicBezTo>
                    <a:pt x="11038" y="21819"/>
                    <a:pt x="11026" y="21867"/>
                    <a:pt x="11038" y="21903"/>
                  </a:cubicBezTo>
                  <a:cubicBezTo>
                    <a:pt x="11193" y="22248"/>
                    <a:pt x="11395" y="22593"/>
                    <a:pt x="11645" y="22891"/>
                  </a:cubicBezTo>
                  <a:cubicBezTo>
                    <a:pt x="11764" y="23034"/>
                    <a:pt x="11907" y="23165"/>
                    <a:pt x="12062" y="23284"/>
                  </a:cubicBezTo>
                  <a:cubicBezTo>
                    <a:pt x="12098" y="23308"/>
                    <a:pt x="12133" y="23331"/>
                    <a:pt x="12169" y="23355"/>
                  </a:cubicBezTo>
                  <a:lnTo>
                    <a:pt x="12169" y="23367"/>
                  </a:lnTo>
                  <a:cubicBezTo>
                    <a:pt x="11979" y="23248"/>
                    <a:pt x="11800" y="23117"/>
                    <a:pt x="11621" y="22974"/>
                  </a:cubicBezTo>
                  <a:cubicBezTo>
                    <a:pt x="11607" y="22960"/>
                    <a:pt x="11589" y="22955"/>
                    <a:pt x="11572" y="22955"/>
                  </a:cubicBezTo>
                  <a:cubicBezTo>
                    <a:pt x="11560" y="22955"/>
                    <a:pt x="11548" y="22957"/>
                    <a:pt x="11538" y="22962"/>
                  </a:cubicBezTo>
                  <a:cubicBezTo>
                    <a:pt x="11324" y="22677"/>
                    <a:pt x="11121" y="22379"/>
                    <a:pt x="10967" y="22057"/>
                  </a:cubicBezTo>
                  <a:cubicBezTo>
                    <a:pt x="10958" y="22040"/>
                    <a:pt x="10941" y="22032"/>
                    <a:pt x="10924" y="22032"/>
                  </a:cubicBezTo>
                  <a:cubicBezTo>
                    <a:pt x="10894" y="22032"/>
                    <a:pt x="10864" y="22056"/>
                    <a:pt x="10871" y="22093"/>
                  </a:cubicBezTo>
                  <a:cubicBezTo>
                    <a:pt x="10967" y="22343"/>
                    <a:pt x="11074" y="22569"/>
                    <a:pt x="11205" y="22796"/>
                  </a:cubicBezTo>
                  <a:cubicBezTo>
                    <a:pt x="11098" y="22689"/>
                    <a:pt x="11002" y="22569"/>
                    <a:pt x="10907" y="22450"/>
                  </a:cubicBezTo>
                  <a:cubicBezTo>
                    <a:pt x="10514" y="21927"/>
                    <a:pt x="10205" y="21355"/>
                    <a:pt x="9931" y="20760"/>
                  </a:cubicBezTo>
                  <a:cubicBezTo>
                    <a:pt x="9859" y="20605"/>
                    <a:pt x="9800" y="20462"/>
                    <a:pt x="9728" y="20307"/>
                  </a:cubicBezTo>
                  <a:cubicBezTo>
                    <a:pt x="9752" y="20307"/>
                    <a:pt x="9776" y="20307"/>
                    <a:pt x="9800" y="20295"/>
                  </a:cubicBezTo>
                  <a:cubicBezTo>
                    <a:pt x="9812" y="20283"/>
                    <a:pt x="9824" y="20272"/>
                    <a:pt x="9835" y="20260"/>
                  </a:cubicBezTo>
                  <a:cubicBezTo>
                    <a:pt x="9871" y="20295"/>
                    <a:pt x="9907" y="20331"/>
                    <a:pt x="9943" y="20367"/>
                  </a:cubicBezTo>
                  <a:cubicBezTo>
                    <a:pt x="9957" y="20379"/>
                    <a:pt x="9974" y="20384"/>
                    <a:pt x="9990" y="20384"/>
                  </a:cubicBezTo>
                  <a:cubicBezTo>
                    <a:pt x="10039" y="20384"/>
                    <a:pt x="10088" y="20337"/>
                    <a:pt x="10097" y="20283"/>
                  </a:cubicBezTo>
                  <a:cubicBezTo>
                    <a:pt x="10109" y="20129"/>
                    <a:pt x="10062" y="19974"/>
                    <a:pt x="10026" y="19819"/>
                  </a:cubicBezTo>
                  <a:lnTo>
                    <a:pt x="10026" y="19819"/>
                  </a:lnTo>
                  <a:cubicBezTo>
                    <a:pt x="10097" y="19938"/>
                    <a:pt x="10157" y="20081"/>
                    <a:pt x="10252" y="20176"/>
                  </a:cubicBezTo>
                  <a:cubicBezTo>
                    <a:pt x="10292" y="20216"/>
                    <a:pt x="10339" y="20239"/>
                    <a:pt x="10388" y="20239"/>
                  </a:cubicBezTo>
                  <a:cubicBezTo>
                    <a:pt x="10398" y="20239"/>
                    <a:pt x="10409" y="20238"/>
                    <a:pt x="10419" y="20236"/>
                  </a:cubicBezTo>
                  <a:cubicBezTo>
                    <a:pt x="10431" y="20260"/>
                    <a:pt x="10455" y="20283"/>
                    <a:pt x="10478" y="20295"/>
                  </a:cubicBezTo>
                  <a:cubicBezTo>
                    <a:pt x="10543" y="20342"/>
                    <a:pt x="10608" y="20359"/>
                    <a:pt x="10678" y="20359"/>
                  </a:cubicBezTo>
                  <a:cubicBezTo>
                    <a:pt x="10698" y="20359"/>
                    <a:pt x="10719" y="20358"/>
                    <a:pt x="10740" y="20355"/>
                  </a:cubicBezTo>
                  <a:cubicBezTo>
                    <a:pt x="10812" y="20343"/>
                    <a:pt x="10847" y="20248"/>
                    <a:pt x="10812" y="20176"/>
                  </a:cubicBezTo>
                  <a:cubicBezTo>
                    <a:pt x="10776" y="20105"/>
                    <a:pt x="10717" y="20022"/>
                    <a:pt x="10681" y="19950"/>
                  </a:cubicBezTo>
                  <a:cubicBezTo>
                    <a:pt x="10681" y="19950"/>
                    <a:pt x="10681" y="19938"/>
                    <a:pt x="10681" y="19938"/>
                  </a:cubicBezTo>
                  <a:cubicBezTo>
                    <a:pt x="10705" y="19926"/>
                    <a:pt x="10728" y="19902"/>
                    <a:pt x="10740" y="19879"/>
                  </a:cubicBezTo>
                  <a:cubicBezTo>
                    <a:pt x="10764" y="19926"/>
                    <a:pt x="10788" y="19974"/>
                    <a:pt x="10824" y="20022"/>
                  </a:cubicBezTo>
                  <a:cubicBezTo>
                    <a:pt x="10847" y="20081"/>
                    <a:pt x="10883" y="20141"/>
                    <a:pt x="10943" y="20176"/>
                  </a:cubicBezTo>
                  <a:cubicBezTo>
                    <a:pt x="10971" y="20193"/>
                    <a:pt x="11001" y="20201"/>
                    <a:pt x="11030" y="20201"/>
                  </a:cubicBezTo>
                  <a:cubicBezTo>
                    <a:pt x="11086" y="20201"/>
                    <a:pt x="11138" y="20172"/>
                    <a:pt x="11169" y="20117"/>
                  </a:cubicBezTo>
                  <a:cubicBezTo>
                    <a:pt x="11240" y="19986"/>
                    <a:pt x="11181" y="19819"/>
                    <a:pt x="11121" y="19688"/>
                  </a:cubicBezTo>
                  <a:cubicBezTo>
                    <a:pt x="11109" y="19652"/>
                    <a:pt x="11086" y="19605"/>
                    <a:pt x="11062" y="19569"/>
                  </a:cubicBezTo>
                  <a:cubicBezTo>
                    <a:pt x="11169" y="19510"/>
                    <a:pt x="11217" y="19414"/>
                    <a:pt x="11240" y="19295"/>
                  </a:cubicBezTo>
                  <a:cubicBezTo>
                    <a:pt x="11288" y="19402"/>
                    <a:pt x="11336" y="19498"/>
                    <a:pt x="11395" y="19581"/>
                  </a:cubicBezTo>
                  <a:cubicBezTo>
                    <a:pt x="11425" y="19610"/>
                    <a:pt x="11454" y="19632"/>
                    <a:pt x="11490" y="19632"/>
                  </a:cubicBezTo>
                  <a:cubicBezTo>
                    <a:pt x="11498" y="19632"/>
                    <a:pt x="11506" y="19631"/>
                    <a:pt x="11514" y="19629"/>
                  </a:cubicBezTo>
                  <a:cubicBezTo>
                    <a:pt x="11562" y="19605"/>
                    <a:pt x="11574" y="19557"/>
                    <a:pt x="11574" y="19521"/>
                  </a:cubicBezTo>
                  <a:lnTo>
                    <a:pt x="11574" y="19510"/>
                  </a:lnTo>
                  <a:lnTo>
                    <a:pt x="11598" y="19521"/>
                  </a:lnTo>
                  <a:cubicBezTo>
                    <a:pt x="11633" y="19510"/>
                    <a:pt x="11669" y="19498"/>
                    <a:pt x="11693" y="19474"/>
                  </a:cubicBezTo>
                  <a:cubicBezTo>
                    <a:pt x="11729" y="19438"/>
                    <a:pt x="11740" y="19390"/>
                    <a:pt x="11717" y="19355"/>
                  </a:cubicBezTo>
                  <a:cubicBezTo>
                    <a:pt x="11705" y="19343"/>
                    <a:pt x="11693" y="19331"/>
                    <a:pt x="11681" y="19319"/>
                  </a:cubicBezTo>
                  <a:cubicBezTo>
                    <a:pt x="11705" y="19319"/>
                    <a:pt x="11717" y="19307"/>
                    <a:pt x="11740" y="19283"/>
                  </a:cubicBezTo>
                  <a:cubicBezTo>
                    <a:pt x="11776" y="19307"/>
                    <a:pt x="11812" y="19343"/>
                    <a:pt x="11848" y="19367"/>
                  </a:cubicBezTo>
                  <a:cubicBezTo>
                    <a:pt x="11862" y="19375"/>
                    <a:pt x="11877" y="19379"/>
                    <a:pt x="11891" y="19379"/>
                  </a:cubicBezTo>
                  <a:cubicBezTo>
                    <a:pt x="11937" y="19379"/>
                    <a:pt x="11979" y="19341"/>
                    <a:pt x="11979" y="19295"/>
                  </a:cubicBezTo>
                  <a:lnTo>
                    <a:pt x="11979" y="19283"/>
                  </a:lnTo>
                  <a:lnTo>
                    <a:pt x="11990" y="19295"/>
                  </a:lnTo>
                  <a:cubicBezTo>
                    <a:pt x="12003" y="19300"/>
                    <a:pt x="12017" y="19303"/>
                    <a:pt x="12031" y="19303"/>
                  </a:cubicBezTo>
                  <a:cubicBezTo>
                    <a:pt x="12085" y="19303"/>
                    <a:pt x="12143" y="19268"/>
                    <a:pt x="12133" y="19212"/>
                  </a:cubicBezTo>
                  <a:lnTo>
                    <a:pt x="12133" y="19200"/>
                  </a:lnTo>
                  <a:cubicBezTo>
                    <a:pt x="12161" y="19228"/>
                    <a:pt x="12193" y="19239"/>
                    <a:pt x="12227" y="19239"/>
                  </a:cubicBezTo>
                  <a:cubicBezTo>
                    <a:pt x="12251" y="19239"/>
                    <a:pt x="12275" y="19234"/>
                    <a:pt x="12300" y="19224"/>
                  </a:cubicBezTo>
                  <a:cubicBezTo>
                    <a:pt x="12514" y="19140"/>
                    <a:pt x="12455" y="18867"/>
                    <a:pt x="12419" y="18688"/>
                  </a:cubicBezTo>
                  <a:cubicBezTo>
                    <a:pt x="12419" y="18664"/>
                    <a:pt x="12407" y="18640"/>
                    <a:pt x="12407" y="18605"/>
                  </a:cubicBezTo>
                  <a:lnTo>
                    <a:pt x="12407" y="18605"/>
                  </a:lnTo>
                  <a:cubicBezTo>
                    <a:pt x="12455" y="18688"/>
                    <a:pt x="12514" y="18771"/>
                    <a:pt x="12574" y="18855"/>
                  </a:cubicBezTo>
                  <a:cubicBezTo>
                    <a:pt x="12606" y="18898"/>
                    <a:pt x="12649" y="18919"/>
                    <a:pt x="12690" y="18919"/>
                  </a:cubicBezTo>
                  <a:cubicBezTo>
                    <a:pt x="12739" y="18919"/>
                    <a:pt x="12786" y="18889"/>
                    <a:pt x="12812" y="18831"/>
                  </a:cubicBezTo>
                  <a:lnTo>
                    <a:pt x="12824" y="18831"/>
                  </a:lnTo>
                  <a:cubicBezTo>
                    <a:pt x="12919" y="18831"/>
                    <a:pt x="12967" y="18783"/>
                    <a:pt x="12991" y="18700"/>
                  </a:cubicBezTo>
                  <a:lnTo>
                    <a:pt x="13014" y="18736"/>
                  </a:lnTo>
                  <a:cubicBezTo>
                    <a:pt x="13038" y="18752"/>
                    <a:pt x="13067" y="18759"/>
                    <a:pt x="13096" y="18759"/>
                  </a:cubicBezTo>
                  <a:cubicBezTo>
                    <a:pt x="13152" y="18759"/>
                    <a:pt x="13205" y="18728"/>
                    <a:pt x="13205" y="18664"/>
                  </a:cubicBezTo>
                  <a:lnTo>
                    <a:pt x="13205" y="18640"/>
                  </a:lnTo>
                  <a:cubicBezTo>
                    <a:pt x="13225" y="18655"/>
                    <a:pt x="13249" y="18662"/>
                    <a:pt x="13274" y="18662"/>
                  </a:cubicBezTo>
                  <a:cubicBezTo>
                    <a:pt x="13308" y="18662"/>
                    <a:pt x="13344" y="18649"/>
                    <a:pt x="13372" y="18629"/>
                  </a:cubicBezTo>
                  <a:cubicBezTo>
                    <a:pt x="13388" y="18638"/>
                    <a:pt x="13405" y="18643"/>
                    <a:pt x="13422" y="18643"/>
                  </a:cubicBezTo>
                  <a:cubicBezTo>
                    <a:pt x="13467" y="18643"/>
                    <a:pt x="13509" y="18612"/>
                    <a:pt x="13526" y="18569"/>
                  </a:cubicBezTo>
                  <a:cubicBezTo>
                    <a:pt x="13538" y="18521"/>
                    <a:pt x="13550" y="18462"/>
                    <a:pt x="13562" y="18414"/>
                  </a:cubicBezTo>
                  <a:cubicBezTo>
                    <a:pt x="13618" y="18461"/>
                    <a:pt x="13689" y="18493"/>
                    <a:pt x="13757" y="18493"/>
                  </a:cubicBezTo>
                  <a:cubicBezTo>
                    <a:pt x="13776" y="18493"/>
                    <a:pt x="13794" y="18491"/>
                    <a:pt x="13812" y="18486"/>
                  </a:cubicBezTo>
                  <a:cubicBezTo>
                    <a:pt x="13836" y="18486"/>
                    <a:pt x="13860" y="18474"/>
                    <a:pt x="13872" y="18474"/>
                  </a:cubicBezTo>
                  <a:cubicBezTo>
                    <a:pt x="13895" y="18486"/>
                    <a:pt x="13919" y="18498"/>
                    <a:pt x="13943" y="18509"/>
                  </a:cubicBezTo>
                  <a:cubicBezTo>
                    <a:pt x="13957" y="18515"/>
                    <a:pt x="13971" y="18517"/>
                    <a:pt x="13984" y="18517"/>
                  </a:cubicBezTo>
                  <a:cubicBezTo>
                    <a:pt x="14061" y="18517"/>
                    <a:pt x="14120" y="18436"/>
                    <a:pt x="14110" y="18355"/>
                  </a:cubicBezTo>
                  <a:lnTo>
                    <a:pt x="14110" y="18355"/>
                  </a:lnTo>
                  <a:cubicBezTo>
                    <a:pt x="14122" y="18358"/>
                    <a:pt x="14134" y="18359"/>
                    <a:pt x="14146" y="18359"/>
                  </a:cubicBezTo>
                  <a:cubicBezTo>
                    <a:pt x="14181" y="18359"/>
                    <a:pt x="14217" y="18346"/>
                    <a:pt x="14253" y="18319"/>
                  </a:cubicBezTo>
                  <a:cubicBezTo>
                    <a:pt x="14276" y="18295"/>
                    <a:pt x="14288" y="18283"/>
                    <a:pt x="14300" y="18259"/>
                  </a:cubicBezTo>
                  <a:cubicBezTo>
                    <a:pt x="14336" y="18271"/>
                    <a:pt x="14372" y="18295"/>
                    <a:pt x="14419" y="18295"/>
                  </a:cubicBezTo>
                  <a:cubicBezTo>
                    <a:pt x="14432" y="18298"/>
                    <a:pt x="14444" y="18300"/>
                    <a:pt x="14456" y="18300"/>
                  </a:cubicBezTo>
                  <a:cubicBezTo>
                    <a:pt x="14535" y="18300"/>
                    <a:pt x="14595" y="18235"/>
                    <a:pt x="14574" y="18152"/>
                  </a:cubicBezTo>
                  <a:cubicBezTo>
                    <a:pt x="14574" y="18117"/>
                    <a:pt x="14562" y="18093"/>
                    <a:pt x="14562" y="18069"/>
                  </a:cubicBezTo>
                  <a:cubicBezTo>
                    <a:pt x="14586" y="18057"/>
                    <a:pt x="14610" y="18033"/>
                    <a:pt x="14634" y="18021"/>
                  </a:cubicBezTo>
                  <a:lnTo>
                    <a:pt x="14729" y="18140"/>
                  </a:lnTo>
                  <a:cubicBezTo>
                    <a:pt x="14748" y="18167"/>
                    <a:pt x="14774" y="18177"/>
                    <a:pt x="14800" y="18177"/>
                  </a:cubicBezTo>
                  <a:cubicBezTo>
                    <a:pt x="14859" y="18177"/>
                    <a:pt x="14923" y="18126"/>
                    <a:pt x="14931" y="18069"/>
                  </a:cubicBezTo>
                  <a:cubicBezTo>
                    <a:pt x="14931" y="17997"/>
                    <a:pt x="14931" y="17926"/>
                    <a:pt x="14931" y="17855"/>
                  </a:cubicBezTo>
                  <a:cubicBezTo>
                    <a:pt x="14943" y="17890"/>
                    <a:pt x="14955" y="17914"/>
                    <a:pt x="14979" y="17950"/>
                  </a:cubicBezTo>
                  <a:cubicBezTo>
                    <a:pt x="15032" y="18045"/>
                    <a:pt x="15112" y="18121"/>
                    <a:pt x="15212" y="18121"/>
                  </a:cubicBezTo>
                  <a:cubicBezTo>
                    <a:pt x="15225" y="18121"/>
                    <a:pt x="15239" y="18119"/>
                    <a:pt x="15253" y="18117"/>
                  </a:cubicBezTo>
                  <a:cubicBezTo>
                    <a:pt x="15300" y="18105"/>
                    <a:pt x="15348" y="18057"/>
                    <a:pt x="15348" y="18009"/>
                  </a:cubicBezTo>
                  <a:cubicBezTo>
                    <a:pt x="15336" y="17902"/>
                    <a:pt x="15324" y="17807"/>
                    <a:pt x="15312" y="17712"/>
                  </a:cubicBezTo>
                  <a:cubicBezTo>
                    <a:pt x="15324" y="17640"/>
                    <a:pt x="15324" y="17569"/>
                    <a:pt x="15324" y="17509"/>
                  </a:cubicBezTo>
                  <a:cubicBezTo>
                    <a:pt x="15360" y="17486"/>
                    <a:pt x="15372" y="17462"/>
                    <a:pt x="15384" y="17426"/>
                  </a:cubicBezTo>
                  <a:cubicBezTo>
                    <a:pt x="15396" y="17438"/>
                    <a:pt x="15396" y="17438"/>
                    <a:pt x="15408" y="17450"/>
                  </a:cubicBezTo>
                  <a:cubicBezTo>
                    <a:pt x="15431" y="17497"/>
                    <a:pt x="15467" y="17545"/>
                    <a:pt x="15503" y="17581"/>
                  </a:cubicBezTo>
                  <a:cubicBezTo>
                    <a:pt x="15547" y="17652"/>
                    <a:pt x="15625" y="17730"/>
                    <a:pt x="15706" y="17730"/>
                  </a:cubicBezTo>
                  <a:cubicBezTo>
                    <a:pt x="15734" y="17730"/>
                    <a:pt x="15761" y="17721"/>
                    <a:pt x="15789" y="17700"/>
                  </a:cubicBezTo>
                  <a:cubicBezTo>
                    <a:pt x="15860" y="17652"/>
                    <a:pt x="15860" y="17557"/>
                    <a:pt x="15848" y="17474"/>
                  </a:cubicBezTo>
                  <a:cubicBezTo>
                    <a:pt x="15920" y="17450"/>
                    <a:pt x="15955" y="17390"/>
                    <a:pt x="15955" y="17319"/>
                  </a:cubicBezTo>
                  <a:cubicBezTo>
                    <a:pt x="15979" y="17331"/>
                    <a:pt x="16015" y="17343"/>
                    <a:pt x="16039" y="17355"/>
                  </a:cubicBezTo>
                  <a:cubicBezTo>
                    <a:pt x="16046" y="17356"/>
                    <a:pt x="16053" y="17356"/>
                    <a:pt x="16060" y="17356"/>
                  </a:cubicBezTo>
                  <a:cubicBezTo>
                    <a:pt x="16139" y="17356"/>
                    <a:pt x="16226" y="17299"/>
                    <a:pt x="16193" y="17212"/>
                  </a:cubicBezTo>
                  <a:lnTo>
                    <a:pt x="16170" y="17152"/>
                  </a:lnTo>
                  <a:lnTo>
                    <a:pt x="16170" y="17152"/>
                  </a:lnTo>
                  <a:cubicBezTo>
                    <a:pt x="16217" y="17176"/>
                    <a:pt x="16253" y="17212"/>
                    <a:pt x="16301" y="17235"/>
                  </a:cubicBezTo>
                  <a:cubicBezTo>
                    <a:pt x="16317" y="17243"/>
                    <a:pt x="16335" y="17246"/>
                    <a:pt x="16353" y="17246"/>
                  </a:cubicBezTo>
                  <a:cubicBezTo>
                    <a:pt x="16425" y="17246"/>
                    <a:pt x="16496" y="17191"/>
                    <a:pt x="16467" y="17105"/>
                  </a:cubicBezTo>
                  <a:lnTo>
                    <a:pt x="16455" y="17069"/>
                  </a:lnTo>
                  <a:lnTo>
                    <a:pt x="16455" y="17069"/>
                  </a:lnTo>
                  <a:cubicBezTo>
                    <a:pt x="16479" y="17081"/>
                    <a:pt x="16503" y="17093"/>
                    <a:pt x="16515" y="17105"/>
                  </a:cubicBezTo>
                  <a:cubicBezTo>
                    <a:pt x="16526" y="17108"/>
                    <a:pt x="16537" y="17110"/>
                    <a:pt x="16548" y="17110"/>
                  </a:cubicBezTo>
                  <a:cubicBezTo>
                    <a:pt x="16610" y="17110"/>
                    <a:pt x="16668" y="17058"/>
                    <a:pt x="16658" y="16997"/>
                  </a:cubicBezTo>
                  <a:cubicBezTo>
                    <a:pt x="16682" y="16997"/>
                    <a:pt x="16693" y="16997"/>
                    <a:pt x="16705" y="17009"/>
                  </a:cubicBezTo>
                  <a:cubicBezTo>
                    <a:pt x="16753" y="17009"/>
                    <a:pt x="16789" y="16997"/>
                    <a:pt x="16824" y="16974"/>
                  </a:cubicBezTo>
                  <a:close/>
                  <a:moveTo>
                    <a:pt x="17860" y="25463"/>
                  </a:moveTo>
                  <a:lnTo>
                    <a:pt x="17860" y="25463"/>
                  </a:lnTo>
                  <a:cubicBezTo>
                    <a:pt x="17896" y="25546"/>
                    <a:pt x="17932" y="25629"/>
                    <a:pt x="17979" y="25713"/>
                  </a:cubicBezTo>
                  <a:cubicBezTo>
                    <a:pt x="17967" y="25725"/>
                    <a:pt x="17956" y="25748"/>
                    <a:pt x="17944" y="25760"/>
                  </a:cubicBezTo>
                  <a:cubicBezTo>
                    <a:pt x="17920" y="25665"/>
                    <a:pt x="17884" y="25558"/>
                    <a:pt x="17860" y="25463"/>
                  </a:cubicBezTo>
                  <a:close/>
                  <a:moveTo>
                    <a:pt x="17753" y="22391"/>
                  </a:moveTo>
                  <a:lnTo>
                    <a:pt x="17753" y="22391"/>
                  </a:lnTo>
                  <a:cubicBezTo>
                    <a:pt x="17717" y="22986"/>
                    <a:pt x="17741" y="23593"/>
                    <a:pt x="17825" y="24177"/>
                  </a:cubicBezTo>
                  <a:cubicBezTo>
                    <a:pt x="17860" y="24355"/>
                    <a:pt x="17896" y="24534"/>
                    <a:pt x="17932" y="24713"/>
                  </a:cubicBezTo>
                  <a:cubicBezTo>
                    <a:pt x="17918" y="24704"/>
                    <a:pt x="17903" y="24701"/>
                    <a:pt x="17889" y="24701"/>
                  </a:cubicBezTo>
                  <a:cubicBezTo>
                    <a:pt x="17840" y="24701"/>
                    <a:pt x="17794" y="24744"/>
                    <a:pt x="17813" y="24808"/>
                  </a:cubicBezTo>
                  <a:cubicBezTo>
                    <a:pt x="17836" y="24903"/>
                    <a:pt x="17860" y="24998"/>
                    <a:pt x="17884" y="25105"/>
                  </a:cubicBezTo>
                  <a:cubicBezTo>
                    <a:pt x="17848" y="25010"/>
                    <a:pt x="17801" y="24927"/>
                    <a:pt x="17765" y="24844"/>
                  </a:cubicBezTo>
                  <a:cubicBezTo>
                    <a:pt x="17756" y="24820"/>
                    <a:pt x="17734" y="24810"/>
                    <a:pt x="17710" y="24810"/>
                  </a:cubicBezTo>
                  <a:cubicBezTo>
                    <a:pt x="17674" y="24810"/>
                    <a:pt x="17634" y="24836"/>
                    <a:pt x="17634" y="24879"/>
                  </a:cubicBezTo>
                  <a:cubicBezTo>
                    <a:pt x="17658" y="25141"/>
                    <a:pt x="17694" y="25391"/>
                    <a:pt x="17753" y="25641"/>
                  </a:cubicBezTo>
                  <a:cubicBezTo>
                    <a:pt x="17634" y="25486"/>
                    <a:pt x="17527" y="25332"/>
                    <a:pt x="17432" y="25177"/>
                  </a:cubicBezTo>
                  <a:cubicBezTo>
                    <a:pt x="17411" y="25149"/>
                    <a:pt x="17386" y="25137"/>
                    <a:pt x="17362" y="25137"/>
                  </a:cubicBezTo>
                  <a:cubicBezTo>
                    <a:pt x="17317" y="25137"/>
                    <a:pt x="17281" y="25181"/>
                    <a:pt x="17313" y="25236"/>
                  </a:cubicBezTo>
                  <a:cubicBezTo>
                    <a:pt x="17396" y="25427"/>
                    <a:pt x="17479" y="25606"/>
                    <a:pt x="17563" y="25784"/>
                  </a:cubicBezTo>
                  <a:lnTo>
                    <a:pt x="17539" y="25760"/>
                  </a:lnTo>
                  <a:cubicBezTo>
                    <a:pt x="17518" y="25746"/>
                    <a:pt x="17501" y="25741"/>
                    <a:pt x="17486" y="25741"/>
                  </a:cubicBezTo>
                  <a:cubicBezTo>
                    <a:pt x="17475" y="25741"/>
                    <a:pt x="17465" y="25743"/>
                    <a:pt x="17455" y="25748"/>
                  </a:cubicBezTo>
                  <a:cubicBezTo>
                    <a:pt x="17336" y="25665"/>
                    <a:pt x="17205" y="25558"/>
                    <a:pt x="17086" y="25463"/>
                  </a:cubicBezTo>
                  <a:cubicBezTo>
                    <a:pt x="17071" y="25451"/>
                    <a:pt x="17054" y="25446"/>
                    <a:pt x="17038" y="25446"/>
                  </a:cubicBezTo>
                  <a:cubicBezTo>
                    <a:pt x="16988" y="25446"/>
                    <a:pt x="16943" y="25492"/>
                    <a:pt x="16979" y="25546"/>
                  </a:cubicBezTo>
                  <a:cubicBezTo>
                    <a:pt x="17098" y="25725"/>
                    <a:pt x="17229" y="25915"/>
                    <a:pt x="17360" y="26094"/>
                  </a:cubicBezTo>
                  <a:cubicBezTo>
                    <a:pt x="16991" y="26034"/>
                    <a:pt x="16682" y="25748"/>
                    <a:pt x="16348" y="25606"/>
                  </a:cubicBezTo>
                  <a:cubicBezTo>
                    <a:pt x="16339" y="25600"/>
                    <a:pt x="16330" y="25598"/>
                    <a:pt x="16322" y="25598"/>
                  </a:cubicBezTo>
                  <a:cubicBezTo>
                    <a:pt x="16276" y="25598"/>
                    <a:pt x="16248" y="25671"/>
                    <a:pt x="16289" y="25701"/>
                  </a:cubicBezTo>
                  <a:cubicBezTo>
                    <a:pt x="16336" y="25760"/>
                    <a:pt x="16384" y="25808"/>
                    <a:pt x="16443" y="25867"/>
                  </a:cubicBezTo>
                  <a:cubicBezTo>
                    <a:pt x="15943" y="25653"/>
                    <a:pt x="15467" y="25415"/>
                    <a:pt x="14991" y="25153"/>
                  </a:cubicBezTo>
                  <a:cubicBezTo>
                    <a:pt x="14896" y="25105"/>
                    <a:pt x="14800" y="25046"/>
                    <a:pt x="14717" y="24998"/>
                  </a:cubicBezTo>
                  <a:cubicBezTo>
                    <a:pt x="14717" y="24963"/>
                    <a:pt x="14717" y="24939"/>
                    <a:pt x="14705" y="24903"/>
                  </a:cubicBezTo>
                  <a:cubicBezTo>
                    <a:pt x="14681" y="24855"/>
                    <a:pt x="14657" y="24796"/>
                    <a:pt x="14634" y="24748"/>
                  </a:cubicBezTo>
                  <a:lnTo>
                    <a:pt x="14634" y="24748"/>
                  </a:lnTo>
                  <a:cubicBezTo>
                    <a:pt x="14717" y="24784"/>
                    <a:pt x="14800" y="24808"/>
                    <a:pt x="14884" y="24820"/>
                  </a:cubicBezTo>
                  <a:cubicBezTo>
                    <a:pt x="14889" y="24820"/>
                    <a:pt x="14893" y="24821"/>
                    <a:pt x="14898" y="24821"/>
                  </a:cubicBezTo>
                  <a:cubicBezTo>
                    <a:pt x="14985" y="24821"/>
                    <a:pt x="15038" y="24721"/>
                    <a:pt x="15027" y="24653"/>
                  </a:cubicBezTo>
                  <a:cubicBezTo>
                    <a:pt x="15015" y="24605"/>
                    <a:pt x="14991" y="24546"/>
                    <a:pt x="14979" y="24498"/>
                  </a:cubicBezTo>
                  <a:lnTo>
                    <a:pt x="14979" y="24498"/>
                  </a:lnTo>
                  <a:cubicBezTo>
                    <a:pt x="15060" y="24547"/>
                    <a:pt x="15158" y="24585"/>
                    <a:pt x="15254" y="24585"/>
                  </a:cubicBezTo>
                  <a:cubicBezTo>
                    <a:pt x="15298" y="24585"/>
                    <a:pt x="15342" y="24577"/>
                    <a:pt x="15384" y="24558"/>
                  </a:cubicBezTo>
                  <a:cubicBezTo>
                    <a:pt x="15550" y="24486"/>
                    <a:pt x="15562" y="24308"/>
                    <a:pt x="15527" y="24153"/>
                  </a:cubicBezTo>
                  <a:cubicBezTo>
                    <a:pt x="15527" y="24117"/>
                    <a:pt x="15515" y="24082"/>
                    <a:pt x="15503" y="24046"/>
                  </a:cubicBezTo>
                  <a:lnTo>
                    <a:pt x="15503" y="24046"/>
                  </a:lnTo>
                  <a:cubicBezTo>
                    <a:pt x="15610" y="24117"/>
                    <a:pt x="15717" y="24201"/>
                    <a:pt x="15824" y="24260"/>
                  </a:cubicBezTo>
                  <a:cubicBezTo>
                    <a:pt x="15847" y="24273"/>
                    <a:pt x="15871" y="24278"/>
                    <a:pt x="15894" y="24278"/>
                  </a:cubicBezTo>
                  <a:cubicBezTo>
                    <a:pt x="15980" y="24278"/>
                    <a:pt x="16057" y="24199"/>
                    <a:pt x="16039" y="24105"/>
                  </a:cubicBezTo>
                  <a:cubicBezTo>
                    <a:pt x="16015" y="24034"/>
                    <a:pt x="16003" y="23974"/>
                    <a:pt x="15991" y="23903"/>
                  </a:cubicBezTo>
                  <a:lnTo>
                    <a:pt x="15991" y="23903"/>
                  </a:lnTo>
                  <a:cubicBezTo>
                    <a:pt x="16003" y="23915"/>
                    <a:pt x="16015" y="23927"/>
                    <a:pt x="16027" y="23939"/>
                  </a:cubicBezTo>
                  <a:cubicBezTo>
                    <a:pt x="16058" y="23964"/>
                    <a:pt x="16095" y="23977"/>
                    <a:pt x="16132" y="23977"/>
                  </a:cubicBezTo>
                  <a:cubicBezTo>
                    <a:pt x="16180" y="23977"/>
                    <a:pt x="16226" y="23955"/>
                    <a:pt x="16253" y="23915"/>
                  </a:cubicBezTo>
                  <a:cubicBezTo>
                    <a:pt x="16348" y="23772"/>
                    <a:pt x="16348" y="23605"/>
                    <a:pt x="16324" y="23439"/>
                  </a:cubicBezTo>
                  <a:lnTo>
                    <a:pt x="16324" y="23427"/>
                  </a:lnTo>
                  <a:cubicBezTo>
                    <a:pt x="16360" y="23474"/>
                    <a:pt x="16384" y="23522"/>
                    <a:pt x="16420" y="23570"/>
                  </a:cubicBezTo>
                  <a:cubicBezTo>
                    <a:pt x="16449" y="23623"/>
                    <a:pt x="16495" y="23646"/>
                    <a:pt x="16542" y="23646"/>
                  </a:cubicBezTo>
                  <a:cubicBezTo>
                    <a:pt x="16610" y="23646"/>
                    <a:pt x="16679" y="23595"/>
                    <a:pt x="16693" y="23510"/>
                  </a:cubicBezTo>
                  <a:lnTo>
                    <a:pt x="16729" y="23200"/>
                  </a:lnTo>
                  <a:cubicBezTo>
                    <a:pt x="16753" y="23248"/>
                    <a:pt x="16789" y="23296"/>
                    <a:pt x="16824" y="23343"/>
                  </a:cubicBezTo>
                  <a:cubicBezTo>
                    <a:pt x="16851" y="23390"/>
                    <a:pt x="16908" y="23422"/>
                    <a:pt x="16963" y="23422"/>
                  </a:cubicBezTo>
                  <a:cubicBezTo>
                    <a:pt x="17006" y="23422"/>
                    <a:pt x="17048" y="23402"/>
                    <a:pt x="17074" y="23355"/>
                  </a:cubicBezTo>
                  <a:cubicBezTo>
                    <a:pt x="17122" y="23236"/>
                    <a:pt x="17146" y="23129"/>
                    <a:pt x="17158" y="23010"/>
                  </a:cubicBezTo>
                  <a:cubicBezTo>
                    <a:pt x="17182" y="23058"/>
                    <a:pt x="17217" y="23093"/>
                    <a:pt x="17277" y="23093"/>
                  </a:cubicBezTo>
                  <a:cubicBezTo>
                    <a:pt x="17336" y="23093"/>
                    <a:pt x="17420" y="23058"/>
                    <a:pt x="17420" y="22998"/>
                  </a:cubicBezTo>
                  <a:cubicBezTo>
                    <a:pt x="17444" y="22891"/>
                    <a:pt x="17455" y="22784"/>
                    <a:pt x="17467" y="22677"/>
                  </a:cubicBezTo>
                  <a:cubicBezTo>
                    <a:pt x="17489" y="22689"/>
                    <a:pt x="17514" y="22695"/>
                    <a:pt x="17539" y="22695"/>
                  </a:cubicBezTo>
                  <a:cubicBezTo>
                    <a:pt x="17610" y="22695"/>
                    <a:pt x="17685" y="22646"/>
                    <a:pt x="17694" y="22558"/>
                  </a:cubicBezTo>
                  <a:cubicBezTo>
                    <a:pt x="17694" y="22510"/>
                    <a:pt x="17694" y="22462"/>
                    <a:pt x="17694" y="22415"/>
                  </a:cubicBezTo>
                  <a:cubicBezTo>
                    <a:pt x="17717" y="22403"/>
                    <a:pt x="17741" y="22403"/>
                    <a:pt x="17753" y="22391"/>
                  </a:cubicBezTo>
                  <a:close/>
                  <a:moveTo>
                    <a:pt x="23427" y="1"/>
                  </a:moveTo>
                  <a:cubicBezTo>
                    <a:pt x="23393" y="1"/>
                    <a:pt x="23358" y="3"/>
                    <a:pt x="23325" y="7"/>
                  </a:cubicBezTo>
                  <a:cubicBezTo>
                    <a:pt x="23170" y="31"/>
                    <a:pt x="23016" y="55"/>
                    <a:pt x="22873" y="91"/>
                  </a:cubicBezTo>
                  <a:cubicBezTo>
                    <a:pt x="22551" y="150"/>
                    <a:pt x="22254" y="221"/>
                    <a:pt x="21944" y="305"/>
                  </a:cubicBezTo>
                  <a:cubicBezTo>
                    <a:pt x="21801" y="352"/>
                    <a:pt x="21646" y="400"/>
                    <a:pt x="21504" y="448"/>
                  </a:cubicBezTo>
                  <a:cubicBezTo>
                    <a:pt x="21373" y="507"/>
                    <a:pt x="21242" y="555"/>
                    <a:pt x="21134" y="650"/>
                  </a:cubicBezTo>
                  <a:cubicBezTo>
                    <a:pt x="21027" y="757"/>
                    <a:pt x="20908" y="829"/>
                    <a:pt x="20801" y="936"/>
                  </a:cubicBezTo>
                  <a:cubicBezTo>
                    <a:pt x="20694" y="1031"/>
                    <a:pt x="20599" y="1126"/>
                    <a:pt x="20492" y="1222"/>
                  </a:cubicBezTo>
                  <a:cubicBezTo>
                    <a:pt x="20301" y="1424"/>
                    <a:pt x="20122" y="1638"/>
                    <a:pt x="19956" y="1865"/>
                  </a:cubicBezTo>
                  <a:cubicBezTo>
                    <a:pt x="19634" y="2269"/>
                    <a:pt x="19349" y="2698"/>
                    <a:pt x="19087" y="3139"/>
                  </a:cubicBezTo>
                  <a:cubicBezTo>
                    <a:pt x="18991" y="3150"/>
                    <a:pt x="18884" y="3162"/>
                    <a:pt x="18801" y="3186"/>
                  </a:cubicBezTo>
                  <a:cubicBezTo>
                    <a:pt x="18587" y="3210"/>
                    <a:pt x="18396" y="3305"/>
                    <a:pt x="18229" y="3460"/>
                  </a:cubicBezTo>
                  <a:cubicBezTo>
                    <a:pt x="17991" y="3698"/>
                    <a:pt x="17884" y="4043"/>
                    <a:pt x="17777" y="4353"/>
                  </a:cubicBezTo>
                  <a:cubicBezTo>
                    <a:pt x="17694" y="4603"/>
                    <a:pt x="17634" y="4853"/>
                    <a:pt x="17634" y="5115"/>
                  </a:cubicBezTo>
                  <a:cubicBezTo>
                    <a:pt x="17491" y="5055"/>
                    <a:pt x="17336" y="5008"/>
                    <a:pt x="17194" y="4960"/>
                  </a:cubicBezTo>
                  <a:cubicBezTo>
                    <a:pt x="16955" y="4889"/>
                    <a:pt x="16705" y="4817"/>
                    <a:pt x="16455" y="4770"/>
                  </a:cubicBezTo>
                  <a:cubicBezTo>
                    <a:pt x="16244" y="4734"/>
                    <a:pt x="16028" y="4713"/>
                    <a:pt x="15812" y="4713"/>
                  </a:cubicBezTo>
                  <a:cubicBezTo>
                    <a:pt x="15528" y="4713"/>
                    <a:pt x="15244" y="4748"/>
                    <a:pt x="14967" y="4829"/>
                  </a:cubicBezTo>
                  <a:cubicBezTo>
                    <a:pt x="14931" y="4853"/>
                    <a:pt x="14908" y="4877"/>
                    <a:pt x="14896" y="4913"/>
                  </a:cubicBezTo>
                  <a:cubicBezTo>
                    <a:pt x="14836" y="4948"/>
                    <a:pt x="14777" y="4984"/>
                    <a:pt x="14729" y="5020"/>
                  </a:cubicBezTo>
                  <a:cubicBezTo>
                    <a:pt x="14384" y="5043"/>
                    <a:pt x="14050" y="5163"/>
                    <a:pt x="13753" y="5317"/>
                  </a:cubicBezTo>
                  <a:cubicBezTo>
                    <a:pt x="13514" y="5436"/>
                    <a:pt x="13300" y="5567"/>
                    <a:pt x="13110" y="5734"/>
                  </a:cubicBezTo>
                  <a:cubicBezTo>
                    <a:pt x="13095" y="5729"/>
                    <a:pt x="13080" y="5726"/>
                    <a:pt x="13066" y="5726"/>
                  </a:cubicBezTo>
                  <a:cubicBezTo>
                    <a:pt x="13046" y="5726"/>
                    <a:pt x="13028" y="5732"/>
                    <a:pt x="13014" y="5746"/>
                  </a:cubicBezTo>
                  <a:cubicBezTo>
                    <a:pt x="12479" y="6056"/>
                    <a:pt x="12193" y="6639"/>
                    <a:pt x="11955" y="7187"/>
                  </a:cubicBezTo>
                  <a:cubicBezTo>
                    <a:pt x="10062" y="7210"/>
                    <a:pt x="8192" y="7591"/>
                    <a:pt x="6395" y="8151"/>
                  </a:cubicBezTo>
                  <a:cubicBezTo>
                    <a:pt x="5430" y="8461"/>
                    <a:pt x="4490" y="8806"/>
                    <a:pt x="3573" y="9211"/>
                  </a:cubicBezTo>
                  <a:cubicBezTo>
                    <a:pt x="2704" y="9580"/>
                    <a:pt x="1858" y="10008"/>
                    <a:pt x="1108" y="10568"/>
                  </a:cubicBezTo>
                  <a:cubicBezTo>
                    <a:pt x="918" y="10711"/>
                    <a:pt x="739" y="10854"/>
                    <a:pt x="572" y="11009"/>
                  </a:cubicBezTo>
                  <a:cubicBezTo>
                    <a:pt x="418" y="11151"/>
                    <a:pt x="251" y="11306"/>
                    <a:pt x="168" y="11509"/>
                  </a:cubicBezTo>
                  <a:cubicBezTo>
                    <a:pt x="1" y="11901"/>
                    <a:pt x="299" y="12378"/>
                    <a:pt x="537" y="12687"/>
                  </a:cubicBezTo>
                  <a:cubicBezTo>
                    <a:pt x="1072" y="13390"/>
                    <a:pt x="1918" y="13759"/>
                    <a:pt x="2763" y="13926"/>
                  </a:cubicBezTo>
                  <a:cubicBezTo>
                    <a:pt x="3216" y="14021"/>
                    <a:pt x="3680" y="14068"/>
                    <a:pt x="4144" y="14080"/>
                  </a:cubicBezTo>
                  <a:cubicBezTo>
                    <a:pt x="4197" y="14083"/>
                    <a:pt x="4249" y="14084"/>
                    <a:pt x="4300" y="14084"/>
                  </a:cubicBezTo>
                  <a:cubicBezTo>
                    <a:pt x="4756" y="14084"/>
                    <a:pt x="5192" y="13992"/>
                    <a:pt x="5609" y="13842"/>
                  </a:cubicBezTo>
                  <a:cubicBezTo>
                    <a:pt x="5930" y="13723"/>
                    <a:pt x="6240" y="13568"/>
                    <a:pt x="6549" y="13425"/>
                  </a:cubicBezTo>
                  <a:lnTo>
                    <a:pt x="6549" y="13425"/>
                  </a:lnTo>
                  <a:cubicBezTo>
                    <a:pt x="6335" y="13604"/>
                    <a:pt x="6133" y="13783"/>
                    <a:pt x="5918" y="13961"/>
                  </a:cubicBezTo>
                  <a:cubicBezTo>
                    <a:pt x="5383" y="14438"/>
                    <a:pt x="4823" y="14914"/>
                    <a:pt x="4323" y="15426"/>
                  </a:cubicBezTo>
                  <a:cubicBezTo>
                    <a:pt x="3859" y="15890"/>
                    <a:pt x="3454" y="16426"/>
                    <a:pt x="3251" y="17057"/>
                  </a:cubicBezTo>
                  <a:cubicBezTo>
                    <a:pt x="3144" y="17402"/>
                    <a:pt x="3120" y="17759"/>
                    <a:pt x="3335" y="18057"/>
                  </a:cubicBezTo>
                  <a:cubicBezTo>
                    <a:pt x="3537" y="18343"/>
                    <a:pt x="3859" y="18509"/>
                    <a:pt x="4180" y="18640"/>
                  </a:cubicBezTo>
                  <a:cubicBezTo>
                    <a:pt x="4612" y="18808"/>
                    <a:pt x="5076" y="18869"/>
                    <a:pt x="5543" y="18869"/>
                  </a:cubicBezTo>
                  <a:cubicBezTo>
                    <a:pt x="5772" y="18869"/>
                    <a:pt x="6001" y="18854"/>
                    <a:pt x="6228" y="18831"/>
                  </a:cubicBezTo>
                  <a:cubicBezTo>
                    <a:pt x="6918" y="18759"/>
                    <a:pt x="7657" y="18617"/>
                    <a:pt x="8252" y="18236"/>
                  </a:cubicBezTo>
                  <a:cubicBezTo>
                    <a:pt x="8371" y="18164"/>
                    <a:pt x="8478" y="18069"/>
                    <a:pt x="8585" y="17974"/>
                  </a:cubicBezTo>
                  <a:lnTo>
                    <a:pt x="8597" y="17974"/>
                  </a:lnTo>
                  <a:cubicBezTo>
                    <a:pt x="8621" y="17986"/>
                    <a:pt x="8657" y="17997"/>
                    <a:pt x="8692" y="17997"/>
                  </a:cubicBezTo>
                  <a:cubicBezTo>
                    <a:pt x="8706" y="18000"/>
                    <a:pt x="8719" y="18001"/>
                    <a:pt x="8733" y="18001"/>
                  </a:cubicBezTo>
                  <a:cubicBezTo>
                    <a:pt x="8794" y="18001"/>
                    <a:pt x="8860" y="17981"/>
                    <a:pt x="8919" y="17962"/>
                  </a:cubicBezTo>
                  <a:lnTo>
                    <a:pt x="8919" y="17962"/>
                  </a:lnTo>
                  <a:cubicBezTo>
                    <a:pt x="8895" y="18117"/>
                    <a:pt x="8895" y="18271"/>
                    <a:pt x="8907" y="18414"/>
                  </a:cubicBezTo>
                  <a:cubicBezTo>
                    <a:pt x="8907" y="18629"/>
                    <a:pt x="8931" y="18843"/>
                    <a:pt x="8966" y="19057"/>
                  </a:cubicBezTo>
                  <a:cubicBezTo>
                    <a:pt x="9050" y="19486"/>
                    <a:pt x="9193" y="19902"/>
                    <a:pt x="9395" y="20283"/>
                  </a:cubicBezTo>
                  <a:cubicBezTo>
                    <a:pt x="9410" y="20329"/>
                    <a:pt x="9444" y="20345"/>
                    <a:pt x="9482" y="20345"/>
                  </a:cubicBezTo>
                  <a:cubicBezTo>
                    <a:pt x="9505" y="20345"/>
                    <a:pt x="9528" y="20340"/>
                    <a:pt x="9550" y="20331"/>
                  </a:cubicBezTo>
                  <a:cubicBezTo>
                    <a:pt x="9693" y="20795"/>
                    <a:pt x="9883" y="21236"/>
                    <a:pt x="10109" y="21665"/>
                  </a:cubicBezTo>
                  <a:cubicBezTo>
                    <a:pt x="10431" y="22260"/>
                    <a:pt x="10824" y="22808"/>
                    <a:pt x="11300" y="23284"/>
                  </a:cubicBezTo>
                  <a:cubicBezTo>
                    <a:pt x="11562" y="23546"/>
                    <a:pt x="11848" y="23796"/>
                    <a:pt x="12169" y="23986"/>
                  </a:cubicBezTo>
                  <a:lnTo>
                    <a:pt x="12181" y="23986"/>
                  </a:lnTo>
                  <a:cubicBezTo>
                    <a:pt x="12193" y="23998"/>
                    <a:pt x="12193" y="23998"/>
                    <a:pt x="12205" y="24010"/>
                  </a:cubicBezTo>
                  <a:cubicBezTo>
                    <a:pt x="12264" y="24058"/>
                    <a:pt x="12324" y="24105"/>
                    <a:pt x="12383" y="24153"/>
                  </a:cubicBezTo>
                  <a:cubicBezTo>
                    <a:pt x="12645" y="24427"/>
                    <a:pt x="12931" y="24665"/>
                    <a:pt x="13276" y="24820"/>
                  </a:cubicBezTo>
                  <a:cubicBezTo>
                    <a:pt x="13491" y="24986"/>
                    <a:pt x="13729" y="25129"/>
                    <a:pt x="13991" y="25225"/>
                  </a:cubicBezTo>
                  <a:cubicBezTo>
                    <a:pt x="14001" y="25229"/>
                    <a:pt x="14012" y="25231"/>
                    <a:pt x="14023" y="25231"/>
                  </a:cubicBezTo>
                  <a:cubicBezTo>
                    <a:pt x="14070" y="25231"/>
                    <a:pt x="14112" y="25190"/>
                    <a:pt x="14122" y="25141"/>
                  </a:cubicBezTo>
                  <a:cubicBezTo>
                    <a:pt x="14193" y="25177"/>
                    <a:pt x="14265" y="25201"/>
                    <a:pt x="14336" y="25225"/>
                  </a:cubicBezTo>
                  <a:cubicBezTo>
                    <a:pt x="14344" y="25226"/>
                    <a:pt x="14352" y="25227"/>
                    <a:pt x="14359" y="25227"/>
                  </a:cubicBezTo>
                  <a:cubicBezTo>
                    <a:pt x="14411" y="25227"/>
                    <a:pt x="14458" y="25194"/>
                    <a:pt x="14479" y="25153"/>
                  </a:cubicBezTo>
                  <a:cubicBezTo>
                    <a:pt x="14550" y="25201"/>
                    <a:pt x="14622" y="25248"/>
                    <a:pt x="14693" y="25284"/>
                  </a:cubicBezTo>
                  <a:cubicBezTo>
                    <a:pt x="15074" y="25522"/>
                    <a:pt x="15467" y="25725"/>
                    <a:pt x="15872" y="25915"/>
                  </a:cubicBezTo>
                  <a:cubicBezTo>
                    <a:pt x="16277" y="26106"/>
                    <a:pt x="16693" y="26272"/>
                    <a:pt x="17122" y="26427"/>
                  </a:cubicBezTo>
                  <a:cubicBezTo>
                    <a:pt x="17563" y="26582"/>
                    <a:pt x="18015" y="26737"/>
                    <a:pt x="18467" y="26820"/>
                  </a:cubicBezTo>
                  <a:cubicBezTo>
                    <a:pt x="18797" y="26880"/>
                    <a:pt x="19134" y="26906"/>
                    <a:pt x="19473" y="26906"/>
                  </a:cubicBezTo>
                  <a:cubicBezTo>
                    <a:pt x="19539" y="26906"/>
                    <a:pt x="19604" y="26905"/>
                    <a:pt x="19670" y="26903"/>
                  </a:cubicBezTo>
                  <a:cubicBezTo>
                    <a:pt x="19741" y="26915"/>
                    <a:pt x="19801" y="26927"/>
                    <a:pt x="19861" y="26927"/>
                  </a:cubicBezTo>
                  <a:cubicBezTo>
                    <a:pt x="20003" y="26927"/>
                    <a:pt x="20111" y="26903"/>
                    <a:pt x="20242" y="26856"/>
                  </a:cubicBezTo>
                  <a:cubicBezTo>
                    <a:pt x="20349" y="26820"/>
                    <a:pt x="20384" y="26641"/>
                    <a:pt x="20253" y="26618"/>
                  </a:cubicBezTo>
                  <a:cubicBezTo>
                    <a:pt x="20218" y="26618"/>
                    <a:pt x="20194" y="26606"/>
                    <a:pt x="20170" y="26606"/>
                  </a:cubicBezTo>
                  <a:cubicBezTo>
                    <a:pt x="20158" y="26594"/>
                    <a:pt x="20134" y="26594"/>
                    <a:pt x="20111" y="26594"/>
                  </a:cubicBezTo>
                  <a:cubicBezTo>
                    <a:pt x="19968" y="26558"/>
                    <a:pt x="19813" y="26522"/>
                    <a:pt x="19658" y="26499"/>
                  </a:cubicBezTo>
                  <a:cubicBezTo>
                    <a:pt x="19468" y="26451"/>
                    <a:pt x="19277" y="26427"/>
                    <a:pt x="19099" y="26356"/>
                  </a:cubicBezTo>
                  <a:cubicBezTo>
                    <a:pt x="18944" y="26308"/>
                    <a:pt x="18813" y="26225"/>
                    <a:pt x="18718" y="26094"/>
                  </a:cubicBezTo>
                  <a:cubicBezTo>
                    <a:pt x="18706" y="26070"/>
                    <a:pt x="18706" y="26058"/>
                    <a:pt x="18694" y="26046"/>
                  </a:cubicBezTo>
                  <a:cubicBezTo>
                    <a:pt x="18682" y="26034"/>
                    <a:pt x="18670" y="26010"/>
                    <a:pt x="18670" y="25998"/>
                  </a:cubicBezTo>
                  <a:cubicBezTo>
                    <a:pt x="18646" y="25951"/>
                    <a:pt x="18622" y="25903"/>
                    <a:pt x="18610" y="25867"/>
                  </a:cubicBezTo>
                  <a:cubicBezTo>
                    <a:pt x="18575" y="25796"/>
                    <a:pt x="18563" y="25725"/>
                    <a:pt x="18539" y="25653"/>
                  </a:cubicBezTo>
                  <a:cubicBezTo>
                    <a:pt x="18527" y="25641"/>
                    <a:pt x="18515" y="25617"/>
                    <a:pt x="18491" y="25617"/>
                  </a:cubicBezTo>
                  <a:cubicBezTo>
                    <a:pt x="18467" y="25546"/>
                    <a:pt x="18444" y="25486"/>
                    <a:pt x="18420" y="25427"/>
                  </a:cubicBezTo>
                  <a:cubicBezTo>
                    <a:pt x="18110" y="24617"/>
                    <a:pt x="17991" y="23760"/>
                    <a:pt x="17944" y="22903"/>
                  </a:cubicBezTo>
                  <a:cubicBezTo>
                    <a:pt x="17932" y="22617"/>
                    <a:pt x="17932" y="22343"/>
                    <a:pt x="17932" y="22057"/>
                  </a:cubicBezTo>
                  <a:cubicBezTo>
                    <a:pt x="17956" y="22034"/>
                    <a:pt x="17979" y="21998"/>
                    <a:pt x="17967" y="21962"/>
                  </a:cubicBezTo>
                  <a:cubicBezTo>
                    <a:pt x="17967" y="21903"/>
                    <a:pt x="17967" y="21855"/>
                    <a:pt x="17956" y="21807"/>
                  </a:cubicBezTo>
                  <a:lnTo>
                    <a:pt x="17956" y="21807"/>
                  </a:lnTo>
                  <a:cubicBezTo>
                    <a:pt x="17965" y="21809"/>
                    <a:pt x="17975" y="21810"/>
                    <a:pt x="17985" y="21810"/>
                  </a:cubicBezTo>
                  <a:cubicBezTo>
                    <a:pt x="18037" y="21810"/>
                    <a:pt x="18088" y="21784"/>
                    <a:pt x="18098" y="21724"/>
                  </a:cubicBezTo>
                  <a:cubicBezTo>
                    <a:pt x="18206" y="21248"/>
                    <a:pt x="18158" y="20724"/>
                    <a:pt x="18075" y="20236"/>
                  </a:cubicBezTo>
                  <a:cubicBezTo>
                    <a:pt x="18051" y="20081"/>
                    <a:pt x="18015" y="19926"/>
                    <a:pt x="17979" y="19771"/>
                  </a:cubicBezTo>
                  <a:cubicBezTo>
                    <a:pt x="17979" y="19688"/>
                    <a:pt x="17979" y="19605"/>
                    <a:pt x="17967" y="19533"/>
                  </a:cubicBezTo>
                  <a:cubicBezTo>
                    <a:pt x="17967" y="19390"/>
                    <a:pt x="17956" y="19236"/>
                    <a:pt x="17944" y="19093"/>
                  </a:cubicBezTo>
                  <a:cubicBezTo>
                    <a:pt x="17908" y="18807"/>
                    <a:pt x="17848" y="18533"/>
                    <a:pt x="17765" y="18259"/>
                  </a:cubicBezTo>
                  <a:cubicBezTo>
                    <a:pt x="17598" y="17712"/>
                    <a:pt x="17336" y="17200"/>
                    <a:pt x="16979" y="16747"/>
                  </a:cubicBezTo>
                  <a:cubicBezTo>
                    <a:pt x="16896" y="16652"/>
                    <a:pt x="16813" y="16569"/>
                    <a:pt x="16729" y="16485"/>
                  </a:cubicBezTo>
                  <a:cubicBezTo>
                    <a:pt x="16729" y="16473"/>
                    <a:pt x="16729" y="16473"/>
                    <a:pt x="16729" y="16462"/>
                  </a:cubicBezTo>
                  <a:lnTo>
                    <a:pt x="16717" y="16438"/>
                  </a:lnTo>
                  <a:lnTo>
                    <a:pt x="16717" y="16438"/>
                  </a:lnTo>
                  <a:cubicBezTo>
                    <a:pt x="16727" y="16443"/>
                    <a:pt x="16737" y="16446"/>
                    <a:pt x="16746" y="16446"/>
                  </a:cubicBezTo>
                  <a:cubicBezTo>
                    <a:pt x="16759" y="16446"/>
                    <a:pt x="16770" y="16440"/>
                    <a:pt x="16777" y="16426"/>
                  </a:cubicBezTo>
                  <a:cubicBezTo>
                    <a:pt x="16848" y="16319"/>
                    <a:pt x="16789" y="16176"/>
                    <a:pt x="16729" y="16081"/>
                  </a:cubicBezTo>
                  <a:lnTo>
                    <a:pt x="16717" y="16057"/>
                  </a:lnTo>
                  <a:lnTo>
                    <a:pt x="16729" y="16021"/>
                  </a:lnTo>
                  <a:cubicBezTo>
                    <a:pt x="16741" y="15711"/>
                    <a:pt x="16479" y="15485"/>
                    <a:pt x="16277" y="15283"/>
                  </a:cubicBezTo>
                  <a:cubicBezTo>
                    <a:pt x="16181" y="15176"/>
                    <a:pt x="16074" y="15069"/>
                    <a:pt x="15967" y="14961"/>
                  </a:cubicBezTo>
                  <a:cubicBezTo>
                    <a:pt x="15860" y="14866"/>
                    <a:pt x="15753" y="14747"/>
                    <a:pt x="15634" y="14664"/>
                  </a:cubicBezTo>
                  <a:cubicBezTo>
                    <a:pt x="15670" y="14628"/>
                    <a:pt x="15705" y="14604"/>
                    <a:pt x="15729" y="14580"/>
                  </a:cubicBezTo>
                  <a:cubicBezTo>
                    <a:pt x="15860" y="14438"/>
                    <a:pt x="15955" y="14283"/>
                    <a:pt x="16039" y="14116"/>
                  </a:cubicBezTo>
                  <a:cubicBezTo>
                    <a:pt x="16193" y="13783"/>
                    <a:pt x="16253" y="13402"/>
                    <a:pt x="16229" y="13033"/>
                  </a:cubicBezTo>
                  <a:cubicBezTo>
                    <a:pt x="16217" y="12818"/>
                    <a:pt x="16181" y="12616"/>
                    <a:pt x="16110" y="12425"/>
                  </a:cubicBezTo>
                  <a:cubicBezTo>
                    <a:pt x="16062" y="12318"/>
                    <a:pt x="16015" y="12199"/>
                    <a:pt x="15943" y="12092"/>
                  </a:cubicBezTo>
                  <a:cubicBezTo>
                    <a:pt x="15991" y="12044"/>
                    <a:pt x="16039" y="11997"/>
                    <a:pt x="16074" y="11937"/>
                  </a:cubicBezTo>
                  <a:lnTo>
                    <a:pt x="16074" y="11937"/>
                  </a:lnTo>
                  <a:cubicBezTo>
                    <a:pt x="16062" y="11997"/>
                    <a:pt x="16039" y="12044"/>
                    <a:pt x="16027" y="12104"/>
                  </a:cubicBezTo>
                  <a:cubicBezTo>
                    <a:pt x="16009" y="12157"/>
                    <a:pt x="16063" y="12209"/>
                    <a:pt x="16116" y="12209"/>
                  </a:cubicBezTo>
                  <a:cubicBezTo>
                    <a:pt x="16135" y="12209"/>
                    <a:pt x="16154" y="12203"/>
                    <a:pt x="16170" y="12187"/>
                  </a:cubicBezTo>
                  <a:cubicBezTo>
                    <a:pt x="16241" y="12092"/>
                    <a:pt x="16312" y="12009"/>
                    <a:pt x="16396" y="11925"/>
                  </a:cubicBezTo>
                  <a:lnTo>
                    <a:pt x="16396" y="11925"/>
                  </a:lnTo>
                  <a:cubicBezTo>
                    <a:pt x="16372" y="11985"/>
                    <a:pt x="16348" y="12032"/>
                    <a:pt x="16324" y="12092"/>
                  </a:cubicBezTo>
                  <a:cubicBezTo>
                    <a:pt x="16307" y="12145"/>
                    <a:pt x="16361" y="12198"/>
                    <a:pt x="16409" y="12198"/>
                  </a:cubicBezTo>
                  <a:cubicBezTo>
                    <a:pt x="16426" y="12198"/>
                    <a:pt x="16443" y="12191"/>
                    <a:pt x="16455" y="12175"/>
                  </a:cubicBezTo>
                  <a:cubicBezTo>
                    <a:pt x="16515" y="12092"/>
                    <a:pt x="16586" y="12021"/>
                    <a:pt x="16658" y="11937"/>
                  </a:cubicBezTo>
                  <a:lnTo>
                    <a:pt x="16658" y="11937"/>
                  </a:lnTo>
                  <a:cubicBezTo>
                    <a:pt x="16634" y="11997"/>
                    <a:pt x="16610" y="12056"/>
                    <a:pt x="16586" y="12116"/>
                  </a:cubicBezTo>
                  <a:cubicBezTo>
                    <a:pt x="16569" y="12177"/>
                    <a:pt x="16628" y="12238"/>
                    <a:pt x="16685" y="12238"/>
                  </a:cubicBezTo>
                  <a:cubicBezTo>
                    <a:pt x="16705" y="12238"/>
                    <a:pt x="16725" y="12230"/>
                    <a:pt x="16741" y="12211"/>
                  </a:cubicBezTo>
                  <a:cubicBezTo>
                    <a:pt x="16753" y="12187"/>
                    <a:pt x="16765" y="12175"/>
                    <a:pt x="16777" y="12152"/>
                  </a:cubicBezTo>
                  <a:lnTo>
                    <a:pt x="16777" y="12163"/>
                  </a:lnTo>
                  <a:cubicBezTo>
                    <a:pt x="16757" y="12212"/>
                    <a:pt x="16793" y="12283"/>
                    <a:pt x="16845" y="12283"/>
                  </a:cubicBezTo>
                  <a:cubicBezTo>
                    <a:pt x="16857" y="12283"/>
                    <a:pt x="16870" y="12280"/>
                    <a:pt x="16884" y="12271"/>
                  </a:cubicBezTo>
                  <a:cubicBezTo>
                    <a:pt x="17015" y="12187"/>
                    <a:pt x="17134" y="12092"/>
                    <a:pt x="17253" y="11985"/>
                  </a:cubicBezTo>
                  <a:lnTo>
                    <a:pt x="17253" y="11985"/>
                  </a:lnTo>
                  <a:lnTo>
                    <a:pt x="17229" y="12021"/>
                  </a:lnTo>
                  <a:cubicBezTo>
                    <a:pt x="17170" y="12099"/>
                    <a:pt x="17224" y="12217"/>
                    <a:pt x="17305" y="12217"/>
                  </a:cubicBezTo>
                  <a:cubicBezTo>
                    <a:pt x="17322" y="12217"/>
                    <a:pt x="17341" y="12212"/>
                    <a:pt x="17360" y="12199"/>
                  </a:cubicBezTo>
                  <a:cubicBezTo>
                    <a:pt x="17479" y="12128"/>
                    <a:pt x="17575" y="12032"/>
                    <a:pt x="17670" y="11937"/>
                  </a:cubicBezTo>
                  <a:lnTo>
                    <a:pt x="17670" y="11961"/>
                  </a:lnTo>
                  <a:cubicBezTo>
                    <a:pt x="17646" y="12025"/>
                    <a:pt x="17696" y="12067"/>
                    <a:pt x="17746" y="12067"/>
                  </a:cubicBezTo>
                  <a:cubicBezTo>
                    <a:pt x="17772" y="12067"/>
                    <a:pt x="17797" y="12056"/>
                    <a:pt x="17813" y="12032"/>
                  </a:cubicBezTo>
                  <a:cubicBezTo>
                    <a:pt x="17896" y="11925"/>
                    <a:pt x="17979" y="11806"/>
                    <a:pt x="18039" y="11687"/>
                  </a:cubicBezTo>
                  <a:cubicBezTo>
                    <a:pt x="18046" y="11731"/>
                    <a:pt x="18090" y="11762"/>
                    <a:pt x="18134" y="11762"/>
                  </a:cubicBezTo>
                  <a:cubicBezTo>
                    <a:pt x="18160" y="11762"/>
                    <a:pt x="18187" y="11750"/>
                    <a:pt x="18206" y="11723"/>
                  </a:cubicBezTo>
                  <a:cubicBezTo>
                    <a:pt x="18313" y="11568"/>
                    <a:pt x="18396" y="11390"/>
                    <a:pt x="18479" y="11211"/>
                  </a:cubicBezTo>
                  <a:cubicBezTo>
                    <a:pt x="18479" y="11247"/>
                    <a:pt x="18479" y="11270"/>
                    <a:pt x="18479" y="11294"/>
                  </a:cubicBezTo>
                  <a:cubicBezTo>
                    <a:pt x="18479" y="11355"/>
                    <a:pt x="18521" y="11385"/>
                    <a:pt x="18563" y="11385"/>
                  </a:cubicBezTo>
                  <a:cubicBezTo>
                    <a:pt x="18597" y="11385"/>
                    <a:pt x="18630" y="11366"/>
                    <a:pt x="18646" y="11330"/>
                  </a:cubicBezTo>
                  <a:cubicBezTo>
                    <a:pt x="18670" y="11259"/>
                    <a:pt x="18694" y="11199"/>
                    <a:pt x="18718" y="11128"/>
                  </a:cubicBezTo>
                  <a:cubicBezTo>
                    <a:pt x="18729" y="11116"/>
                    <a:pt x="18741" y="11104"/>
                    <a:pt x="18753" y="11080"/>
                  </a:cubicBezTo>
                  <a:lnTo>
                    <a:pt x="18801" y="10925"/>
                  </a:lnTo>
                  <a:cubicBezTo>
                    <a:pt x="18801" y="10973"/>
                    <a:pt x="18801" y="11032"/>
                    <a:pt x="18801" y="11092"/>
                  </a:cubicBezTo>
                  <a:cubicBezTo>
                    <a:pt x="18794" y="11151"/>
                    <a:pt x="18839" y="11185"/>
                    <a:pt x="18888" y="11185"/>
                  </a:cubicBezTo>
                  <a:cubicBezTo>
                    <a:pt x="18928" y="11185"/>
                    <a:pt x="18970" y="11163"/>
                    <a:pt x="18991" y="11116"/>
                  </a:cubicBezTo>
                  <a:cubicBezTo>
                    <a:pt x="18991" y="11092"/>
                    <a:pt x="19003" y="11068"/>
                    <a:pt x="19015" y="11044"/>
                  </a:cubicBezTo>
                  <a:lnTo>
                    <a:pt x="19027" y="11068"/>
                  </a:lnTo>
                  <a:cubicBezTo>
                    <a:pt x="19253" y="11199"/>
                    <a:pt x="19491" y="11354"/>
                    <a:pt x="19730" y="11449"/>
                  </a:cubicBezTo>
                  <a:cubicBezTo>
                    <a:pt x="19837" y="11485"/>
                    <a:pt x="19944" y="11520"/>
                    <a:pt x="20051" y="11544"/>
                  </a:cubicBezTo>
                  <a:cubicBezTo>
                    <a:pt x="20075" y="11556"/>
                    <a:pt x="20099" y="11556"/>
                    <a:pt x="20122" y="11568"/>
                  </a:cubicBezTo>
                  <a:lnTo>
                    <a:pt x="20134" y="11580"/>
                  </a:lnTo>
                  <a:cubicBezTo>
                    <a:pt x="20158" y="11628"/>
                    <a:pt x="20182" y="11640"/>
                    <a:pt x="20218" y="11651"/>
                  </a:cubicBezTo>
                  <a:cubicBezTo>
                    <a:pt x="20230" y="11711"/>
                    <a:pt x="20253" y="11782"/>
                    <a:pt x="20265" y="11854"/>
                  </a:cubicBezTo>
                  <a:cubicBezTo>
                    <a:pt x="20313" y="11997"/>
                    <a:pt x="20361" y="12128"/>
                    <a:pt x="20408" y="12271"/>
                  </a:cubicBezTo>
                  <a:cubicBezTo>
                    <a:pt x="20468" y="12413"/>
                    <a:pt x="20527" y="12544"/>
                    <a:pt x="20587" y="12675"/>
                  </a:cubicBezTo>
                  <a:cubicBezTo>
                    <a:pt x="20623" y="12759"/>
                    <a:pt x="20658" y="12854"/>
                    <a:pt x="20730" y="12890"/>
                  </a:cubicBezTo>
                  <a:cubicBezTo>
                    <a:pt x="20730" y="12925"/>
                    <a:pt x="20742" y="12973"/>
                    <a:pt x="20742" y="13009"/>
                  </a:cubicBezTo>
                  <a:cubicBezTo>
                    <a:pt x="20753" y="13092"/>
                    <a:pt x="20765" y="13187"/>
                    <a:pt x="20789" y="13271"/>
                  </a:cubicBezTo>
                  <a:cubicBezTo>
                    <a:pt x="20825" y="13461"/>
                    <a:pt x="20873" y="13640"/>
                    <a:pt x="20932" y="13830"/>
                  </a:cubicBezTo>
                  <a:cubicBezTo>
                    <a:pt x="20944" y="13890"/>
                    <a:pt x="21004" y="13914"/>
                    <a:pt x="21063" y="13914"/>
                  </a:cubicBezTo>
                  <a:cubicBezTo>
                    <a:pt x="21170" y="13890"/>
                    <a:pt x="21242" y="13795"/>
                    <a:pt x="21254" y="13687"/>
                  </a:cubicBezTo>
                  <a:cubicBezTo>
                    <a:pt x="21254" y="13592"/>
                    <a:pt x="21218" y="13485"/>
                    <a:pt x="21194" y="13402"/>
                  </a:cubicBezTo>
                  <a:cubicBezTo>
                    <a:pt x="21134" y="13187"/>
                    <a:pt x="21051" y="12985"/>
                    <a:pt x="20968" y="12783"/>
                  </a:cubicBezTo>
                  <a:cubicBezTo>
                    <a:pt x="20956" y="12759"/>
                    <a:pt x="20944" y="12747"/>
                    <a:pt x="20932" y="12735"/>
                  </a:cubicBezTo>
                  <a:cubicBezTo>
                    <a:pt x="20801" y="12318"/>
                    <a:pt x="20646" y="11901"/>
                    <a:pt x="20468" y="11497"/>
                  </a:cubicBezTo>
                  <a:cubicBezTo>
                    <a:pt x="20448" y="11457"/>
                    <a:pt x="20412" y="11434"/>
                    <a:pt x="20373" y="11434"/>
                  </a:cubicBezTo>
                  <a:cubicBezTo>
                    <a:pt x="20365" y="11434"/>
                    <a:pt x="20357" y="11435"/>
                    <a:pt x="20349" y="11437"/>
                  </a:cubicBezTo>
                  <a:cubicBezTo>
                    <a:pt x="20301" y="11342"/>
                    <a:pt x="20206" y="11282"/>
                    <a:pt x="20122" y="11211"/>
                  </a:cubicBezTo>
                  <a:cubicBezTo>
                    <a:pt x="20027" y="11139"/>
                    <a:pt x="19932" y="11068"/>
                    <a:pt x="19837" y="10997"/>
                  </a:cubicBezTo>
                  <a:cubicBezTo>
                    <a:pt x="19658" y="10878"/>
                    <a:pt x="19468" y="10770"/>
                    <a:pt x="19265" y="10687"/>
                  </a:cubicBezTo>
                  <a:lnTo>
                    <a:pt x="19277" y="10628"/>
                  </a:lnTo>
                  <a:cubicBezTo>
                    <a:pt x="19289" y="10632"/>
                    <a:pt x="19302" y="10634"/>
                    <a:pt x="19315" y="10634"/>
                  </a:cubicBezTo>
                  <a:cubicBezTo>
                    <a:pt x="19378" y="10634"/>
                    <a:pt x="19444" y="10587"/>
                    <a:pt x="19444" y="10508"/>
                  </a:cubicBezTo>
                  <a:cubicBezTo>
                    <a:pt x="19515" y="10508"/>
                    <a:pt x="19587" y="10449"/>
                    <a:pt x="19563" y="10366"/>
                  </a:cubicBezTo>
                  <a:cubicBezTo>
                    <a:pt x="19551" y="10330"/>
                    <a:pt x="19539" y="10306"/>
                    <a:pt x="19539" y="10270"/>
                  </a:cubicBezTo>
                  <a:cubicBezTo>
                    <a:pt x="19599" y="10270"/>
                    <a:pt x="19658" y="10235"/>
                    <a:pt x="19658" y="10163"/>
                  </a:cubicBezTo>
                  <a:cubicBezTo>
                    <a:pt x="19682" y="10151"/>
                    <a:pt x="19706" y="10116"/>
                    <a:pt x="19718" y="10092"/>
                  </a:cubicBezTo>
                  <a:lnTo>
                    <a:pt x="19753" y="10056"/>
                  </a:lnTo>
                  <a:cubicBezTo>
                    <a:pt x="19813" y="9961"/>
                    <a:pt x="19861" y="9866"/>
                    <a:pt x="19908" y="9770"/>
                  </a:cubicBezTo>
                  <a:cubicBezTo>
                    <a:pt x="19914" y="9773"/>
                    <a:pt x="19921" y="9775"/>
                    <a:pt x="19928" y="9775"/>
                  </a:cubicBezTo>
                  <a:cubicBezTo>
                    <a:pt x="19949" y="9775"/>
                    <a:pt x="19974" y="9761"/>
                    <a:pt x="19991" y="9735"/>
                  </a:cubicBezTo>
                  <a:cubicBezTo>
                    <a:pt x="20027" y="9675"/>
                    <a:pt x="20027" y="9604"/>
                    <a:pt x="20027" y="9544"/>
                  </a:cubicBezTo>
                  <a:cubicBezTo>
                    <a:pt x="20242" y="9532"/>
                    <a:pt x="20468" y="9520"/>
                    <a:pt x="20682" y="9520"/>
                  </a:cubicBezTo>
                  <a:cubicBezTo>
                    <a:pt x="20812" y="9527"/>
                    <a:pt x="20946" y="9542"/>
                    <a:pt x="21079" y="9542"/>
                  </a:cubicBezTo>
                  <a:cubicBezTo>
                    <a:pt x="21178" y="9542"/>
                    <a:pt x="21276" y="9534"/>
                    <a:pt x="21373" y="9508"/>
                  </a:cubicBezTo>
                  <a:cubicBezTo>
                    <a:pt x="21396" y="9544"/>
                    <a:pt x="21432" y="9568"/>
                    <a:pt x="21468" y="9604"/>
                  </a:cubicBezTo>
                  <a:lnTo>
                    <a:pt x="21480" y="9615"/>
                  </a:lnTo>
                  <a:cubicBezTo>
                    <a:pt x="21515" y="9663"/>
                    <a:pt x="21539" y="9711"/>
                    <a:pt x="21575" y="9758"/>
                  </a:cubicBezTo>
                  <a:cubicBezTo>
                    <a:pt x="21646" y="9866"/>
                    <a:pt x="21718" y="9985"/>
                    <a:pt x="21801" y="10092"/>
                  </a:cubicBezTo>
                  <a:cubicBezTo>
                    <a:pt x="21873" y="10199"/>
                    <a:pt x="21944" y="10306"/>
                    <a:pt x="22016" y="10401"/>
                  </a:cubicBezTo>
                  <a:cubicBezTo>
                    <a:pt x="22063" y="10485"/>
                    <a:pt x="22099" y="10556"/>
                    <a:pt x="22147" y="10628"/>
                  </a:cubicBezTo>
                  <a:cubicBezTo>
                    <a:pt x="22200" y="10734"/>
                    <a:pt x="22291" y="10822"/>
                    <a:pt x="22404" y="10822"/>
                  </a:cubicBezTo>
                  <a:cubicBezTo>
                    <a:pt x="22417" y="10822"/>
                    <a:pt x="22430" y="10821"/>
                    <a:pt x="22444" y="10818"/>
                  </a:cubicBezTo>
                  <a:cubicBezTo>
                    <a:pt x="22480" y="10866"/>
                    <a:pt x="22528" y="10913"/>
                    <a:pt x="22575" y="10949"/>
                  </a:cubicBezTo>
                  <a:cubicBezTo>
                    <a:pt x="22635" y="10997"/>
                    <a:pt x="22694" y="11056"/>
                    <a:pt x="22754" y="11104"/>
                  </a:cubicBezTo>
                  <a:cubicBezTo>
                    <a:pt x="22885" y="11211"/>
                    <a:pt x="23016" y="11306"/>
                    <a:pt x="23147" y="11413"/>
                  </a:cubicBezTo>
                  <a:cubicBezTo>
                    <a:pt x="23165" y="11429"/>
                    <a:pt x="23186" y="11435"/>
                    <a:pt x="23206" y="11435"/>
                  </a:cubicBezTo>
                  <a:cubicBezTo>
                    <a:pt x="23266" y="11435"/>
                    <a:pt x="23325" y="11380"/>
                    <a:pt x="23325" y="11318"/>
                  </a:cubicBezTo>
                  <a:cubicBezTo>
                    <a:pt x="23337" y="11199"/>
                    <a:pt x="23278" y="11092"/>
                    <a:pt x="23194" y="11009"/>
                  </a:cubicBezTo>
                  <a:cubicBezTo>
                    <a:pt x="23147" y="10937"/>
                    <a:pt x="23075" y="10866"/>
                    <a:pt x="23016" y="10794"/>
                  </a:cubicBezTo>
                  <a:cubicBezTo>
                    <a:pt x="22956" y="10723"/>
                    <a:pt x="22885" y="10663"/>
                    <a:pt x="22801" y="10604"/>
                  </a:cubicBezTo>
                  <a:cubicBezTo>
                    <a:pt x="22766" y="10580"/>
                    <a:pt x="22730" y="10556"/>
                    <a:pt x="22694" y="10532"/>
                  </a:cubicBezTo>
                  <a:cubicBezTo>
                    <a:pt x="22670" y="10520"/>
                    <a:pt x="22647" y="10508"/>
                    <a:pt x="22623" y="10508"/>
                  </a:cubicBezTo>
                  <a:lnTo>
                    <a:pt x="22623" y="10497"/>
                  </a:lnTo>
                  <a:cubicBezTo>
                    <a:pt x="22603" y="10457"/>
                    <a:pt x="22559" y="10434"/>
                    <a:pt x="22517" y="10434"/>
                  </a:cubicBezTo>
                  <a:cubicBezTo>
                    <a:pt x="22508" y="10434"/>
                    <a:pt x="22500" y="10435"/>
                    <a:pt x="22492" y="10437"/>
                  </a:cubicBezTo>
                  <a:cubicBezTo>
                    <a:pt x="22480" y="10437"/>
                    <a:pt x="22468" y="10449"/>
                    <a:pt x="22456" y="10449"/>
                  </a:cubicBezTo>
                  <a:cubicBezTo>
                    <a:pt x="22337" y="10247"/>
                    <a:pt x="22206" y="10044"/>
                    <a:pt x="22087" y="9842"/>
                  </a:cubicBezTo>
                  <a:cubicBezTo>
                    <a:pt x="22016" y="9711"/>
                    <a:pt x="21932" y="9580"/>
                    <a:pt x="21849" y="9449"/>
                  </a:cubicBezTo>
                  <a:cubicBezTo>
                    <a:pt x="21789" y="9348"/>
                    <a:pt x="21711" y="9180"/>
                    <a:pt x="21588" y="9180"/>
                  </a:cubicBezTo>
                  <a:cubicBezTo>
                    <a:pt x="21566" y="9180"/>
                    <a:pt x="21541" y="9186"/>
                    <a:pt x="21515" y="9199"/>
                  </a:cubicBezTo>
                  <a:lnTo>
                    <a:pt x="21480" y="9223"/>
                  </a:lnTo>
                  <a:cubicBezTo>
                    <a:pt x="21299" y="9146"/>
                    <a:pt x="21103" y="9124"/>
                    <a:pt x="20903" y="9124"/>
                  </a:cubicBezTo>
                  <a:cubicBezTo>
                    <a:pt x="20853" y="9124"/>
                    <a:pt x="20803" y="9125"/>
                    <a:pt x="20753" y="9127"/>
                  </a:cubicBezTo>
                  <a:cubicBezTo>
                    <a:pt x="20503" y="9139"/>
                    <a:pt x="20253" y="9175"/>
                    <a:pt x="20003" y="9223"/>
                  </a:cubicBezTo>
                  <a:lnTo>
                    <a:pt x="20003" y="9199"/>
                  </a:lnTo>
                  <a:cubicBezTo>
                    <a:pt x="19980" y="9092"/>
                    <a:pt x="19956" y="8984"/>
                    <a:pt x="19932" y="8877"/>
                  </a:cubicBezTo>
                  <a:lnTo>
                    <a:pt x="19932" y="8877"/>
                  </a:lnTo>
                  <a:cubicBezTo>
                    <a:pt x="19944" y="8901"/>
                    <a:pt x="19956" y="8913"/>
                    <a:pt x="19968" y="8937"/>
                  </a:cubicBezTo>
                  <a:cubicBezTo>
                    <a:pt x="19985" y="8963"/>
                    <a:pt x="20012" y="8975"/>
                    <a:pt x="20037" y="8975"/>
                  </a:cubicBezTo>
                  <a:cubicBezTo>
                    <a:pt x="20083" y="8975"/>
                    <a:pt x="20126" y="8938"/>
                    <a:pt x="20111" y="8877"/>
                  </a:cubicBezTo>
                  <a:cubicBezTo>
                    <a:pt x="20111" y="8853"/>
                    <a:pt x="20111" y="8842"/>
                    <a:pt x="20099" y="8818"/>
                  </a:cubicBezTo>
                  <a:cubicBezTo>
                    <a:pt x="20158" y="8818"/>
                    <a:pt x="20206" y="8746"/>
                    <a:pt x="20158" y="8687"/>
                  </a:cubicBezTo>
                  <a:cubicBezTo>
                    <a:pt x="20015" y="8508"/>
                    <a:pt x="19872" y="8330"/>
                    <a:pt x="19730" y="8163"/>
                  </a:cubicBezTo>
                  <a:lnTo>
                    <a:pt x="19730" y="8163"/>
                  </a:lnTo>
                  <a:cubicBezTo>
                    <a:pt x="19991" y="8318"/>
                    <a:pt x="20277" y="8449"/>
                    <a:pt x="20575" y="8556"/>
                  </a:cubicBezTo>
                  <a:cubicBezTo>
                    <a:pt x="20780" y="8629"/>
                    <a:pt x="21012" y="8676"/>
                    <a:pt x="21242" y="8676"/>
                  </a:cubicBezTo>
                  <a:cubicBezTo>
                    <a:pt x="21573" y="8676"/>
                    <a:pt x="21898" y="8578"/>
                    <a:pt x="22123" y="8318"/>
                  </a:cubicBezTo>
                  <a:cubicBezTo>
                    <a:pt x="22432" y="7949"/>
                    <a:pt x="22397" y="7449"/>
                    <a:pt x="22313" y="7008"/>
                  </a:cubicBezTo>
                  <a:cubicBezTo>
                    <a:pt x="22313" y="6948"/>
                    <a:pt x="22301" y="6889"/>
                    <a:pt x="22289" y="6829"/>
                  </a:cubicBezTo>
                  <a:cubicBezTo>
                    <a:pt x="22266" y="6746"/>
                    <a:pt x="22242" y="6651"/>
                    <a:pt x="22218" y="6567"/>
                  </a:cubicBezTo>
                  <a:cubicBezTo>
                    <a:pt x="22099" y="6056"/>
                    <a:pt x="21932" y="5544"/>
                    <a:pt x="21706" y="5067"/>
                  </a:cubicBezTo>
                  <a:cubicBezTo>
                    <a:pt x="21575" y="4782"/>
                    <a:pt x="21432" y="4508"/>
                    <a:pt x="21277" y="4234"/>
                  </a:cubicBezTo>
                  <a:cubicBezTo>
                    <a:pt x="21123" y="3984"/>
                    <a:pt x="20956" y="3710"/>
                    <a:pt x="20753" y="3496"/>
                  </a:cubicBezTo>
                  <a:cubicBezTo>
                    <a:pt x="20730" y="3472"/>
                    <a:pt x="20718" y="3460"/>
                    <a:pt x="20694" y="3448"/>
                  </a:cubicBezTo>
                  <a:cubicBezTo>
                    <a:pt x="20944" y="3305"/>
                    <a:pt x="21182" y="3139"/>
                    <a:pt x="21420" y="2984"/>
                  </a:cubicBezTo>
                  <a:cubicBezTo>
                    <a:pt x="21551" y="2900"/>
                    <a:pt x="21682" y="2817"/>
                    <a:pt x="21825" y="2746"/>
                  </a:cubicBezTo>
                  <a:cubicBezTo>
                    <a:pt x="21968" y="2674"/>
                    <a:pt x="22123" y="2638"/>
                    <a:pt x="22277" y="2603"/>
                  </a:cubicBezTo>
                  <a:cubicBezTo>
                    <a:pt x="22801" y="2496"/>
                    <a:pt x="23325" y="2412"/>
                    <a:pt x="23861" y="2353"/>
                  </a:cubicBezTo>
                  <a:cubicBezTo>
                    <a:pt x="23861" y="2377"/>
                    <a:pt x="23873" y="2388"/>
                    <a:pt x="23885" y="2400"/>
                  </a:cubicBezTo>
                  <a:cubicBezTo>
                    <a:pt x="24070" y="2648"/>
                    <a:pt x="24372" y="2779"/>
                    <a:pt x="24673" y="2779"/>
                  </a:cubicBezTo>
                  <a:cubicBezTo>
                    <a:pt x="24720" y="2779"/>
                    <a:pt x="24767" y="2776"/>
                    <a:pt x="24814" y="2769"/>
                  </a:cubicBezTo>
                  <a:cubicBezTo>
                    <a:pt x="25135" y="2722"/>
                    <a:pt x="25540" y="2448"/>
                    <a:pt x="25433" y="2067"/>
                  </a:cubicBezTo>
                  <a:cubicBezTo>
                    <a:pt x="25421" y="2019"/>
                    <a:pt x="25373" y="1972"/>
                    <a:pt x="25314" y="1972"/>
                  </a:cubicBezTo>
                  <a:cubicBezTo>
                    <a:pt x="24980" y="1984"/>
                    <a:pt x="24635" y="2031"/>
                    <a:pt x="24302" y="2079"/>
                  </a:cubicBezTo>
                  <a:cubicBezTo>
                    <a:pt x="23968" y="2126"/>
                    <a:pt x="23635" y="2162"/>
                    <a:pt x="23313" y="2210"/>
                  </a:cubicBezTo>
                  <a:cubicBezTo>
                    <a:pt x="22980" y="2269"/>
                    <a:pt x="22635" y="2317"/>
                    <a:pt x="22313" y="2388"/>
                  </a:cubicBezTo>
                  <a:cubicBezTo>
                    <a:pt x="21992" y="2460"/>
                    <a:pt x="21706" y="2579"/>
                    <a:pt x="21432" y="2758"/>
                  </a:cubicBezTo>
                  <a:cubicBezTo>
                    <a:pt x="21146" y="2948"/>
                    <a:pt x="20861" y="3150"/>
                    <a:pt x="20599" y="3353"/>
                  </a:cubicBezTo>
                  <a:cubicBezTo>
                    <a:pt x="20324" y="3144"/>
                    <a:pt x="20003" y="3049"/>
                    <a:pt x="19667" y="3049"/>
                  </a:cubicBezTo>
                  <a:cubicBezTo>
                    <a:pt x="19582" y="3049"/>
                    <a:pt x="19495" y="3055"/>
                    <a:pt x="19408" y="3067"/>
                  </a:cubicBezTo>
                  <a:cubicBezTo>
                    <a:pt x="19360" y="3067"/>
                    <a:pt x="19301" y="3079"/>
                    <a:pt x="19253" y="3091"/>
                  </a:cubicBezTo>
                  <a:cubicBezTo>
                    <a:pt x="19718" y="2424"/>
                    <a:pt x="20182" y="1745"/>
                    <a:pt x="20777" y="1186"/>
                  </a:cubicBezTo>
                  <a:cubicBezTo>
                    <a:pt x="20861" y="1103"/>
                    <a:pt x="20956" y="1019"/>
                    <a:pt x="21051" y="948"/>
                  </a:cubicBezTo>
                  <a:cubicBezTo>
                    <a:pt x="21158" y="853"/>
                    <a:pt x="21277" y="805"/>
                    <a:pt x="21408" y="745"/>
                  </a:cubicBezTo>
                  <a:cubicBezTo>
                    <a:pt x="21623" y="638"/>
                    <a:pt x="21873" y="567"/>
                    <a:pt x="22123" y="507"/>
                  </a:cubicBezTo>
                  <a:cubicBezTo>
                    <a:pt x="22123" y="531"/>
                    <a:pt x="22135" y="543"/>
                    <a:pt x="22158" y="567"/>
                  </a:cubicBezTo>
                  <a:cubicBezTo>
                    <a:pt x="22366" y="712"/>
                    <a:pt x="22618" y="783"/>
                    <a:pt x="22870" y="783"/>
                  </a:cubicBezTo>
                  <a:cubicBezTo>
                    <a:pt x="23094" y="783"/>
                    <a:pt x="23319" y="727"/>
                    <a:pt x="23516" y="614"/>
                  </a:cubicBezTo>
                  <a:cubicBezTo>
                    <a:pt x="23694" y="507"/>
                    <a:pt x="23885" y="221"/>
                    <a:pt x="23647" y="55"/>
                  </a:cubicBezTo>
                  <a:cubicBezTo>
                    <a:pt x="23581" y="14"/>
                    <a:pt x="23504" y="1"/>
                    <a:pt x="23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" name="Google Shape;14;p23"/>
          <p:cNvGrpSpPr/>
          <p:nvPr/>
        </p:nvGrpSpPr>
        <p:grpSpPr>
          <a:xfrm rot="-2552654">
            <a:off x="354540" y="4278410"/>
            <a:ext cx="717371" cy="559965"/>
            <a:chOff x="566194" y="494196"/>
            <a:chExt cx="1075991" cy="839896"/>
          </a:xfrm>
        </p:grpSpPr>
        <p:sp>
          <p:nvSpPr>
            <p:cNvPr id="15" name="Google Shape;15;p23"/>
            <p:cNvSpPr/>
            <p:nvPr/>
          </p:nvSpPr>
          <p:spPr>
            <a:xfrm>
              <a:off x="566194" y="494196"/>
              <a:ext cx="1075991" cy="839896"/>
            </a:xfrm>
            <a:custGeom>
              <a:avLst/>
              <a:gdLst/>
              <a:ahLst/>
              <a:cxnLst/>
              <a:rect l="l" t="t" r="r" b="b"/>
              <a:pathLst>
                <a:path w="33315" h="26005" extrusionOk="0">
                  <a:moveTo>
                    <a:pt x="1894" y="1"/>
                  </a:moveTo>
                  <a:cubicBezTo>
                    <a:pt x="1727" y="1"/>
                    <a:pt x="1572" y="25"/>
                    <a:pt x="1417" y="61"/>
                  </a:cubicBezTo>
                  <a:cubicBezTo>
                    <a:pt x="989" y="168"/>
                    <a:pt x="643" y="418"/>
                    <a:pt x="429" y="775"/>
                  </a:cubicBezTo>
                  <a:cubicBezTo>
                    <a:pt x="262" y="1061"/>
                    <a:pt x="155" y="1418"/>
                    <a:pt x="120" y="1846"/>
                  </a:cubicBezTo>
                  <a:cubicBezTo>
                    <a:pt x="1" y="3049"/>
                    <a:pt x="513" y="4168"/>
                    <a:pt x="1084" y="5192"/>
                  </a:cubicBezTo>
                  <a:cubicBezTo>
                    <a:pt x="1382" y="5728"/>
                    <a:pt x="1656" y="6216"/>
                    <a:pt x="1989" y="6692"/>
                  </a:cubicBezTo>
                  <a:cubicBezTo>
                    <a:pt x="1858" y="6740"/>
                    <a:pt x="1727" y="6811"/>
                    <a:pt x="1608" y="6930"/>
                  </a:cubicBezTo>
                  <a:cubicBezTo>
                    <a:pt x="1120" y="7407"/>
                    <a:pt x="1263" y="8038"/>
                    <a:pt x="1334" y="8347"/>
                  </a:cubicBezTo>
                  <a:cubicBezTo>
                    <a:pt x="1465" y="8907"/>
                    <a:pt x="1691" y="9443"/>
                    <a:pt x="2001" y="9943"/>
                  </a:cubicBezTo>
                  <a:cubicBezTo>
                    <a:pt x="2572" y="10871"/>
                    <a:pt x="3430" y="11657"/>
                    <a:pt x="4465" y="12241"/>
                  </a:cubicBezTo>
                  <a:cubicBezTo>
                    <a:pt x="5501" y="12824"/>
                    <a:pt x="6751" y="13193"/>
                    <a:pt x="8263" y="13384"/>
                  </a:cubicBezTo>
                  <a:cubicBezTo>
                    <a:pt x="8263" y="13395"/>
                    <a:pt x="8216" y="13431"/>
                    <a:pt x="8216" y="13431"/>
                  </a:cubicBezTo>
                  <a:cubicBezTo>
                    <a:pt x="8168" y="13467"/>
                    <a:pt x="8097" y="13526"/>
                    <a:pt x="8025" y="13598"/>
                  </a:cubicBezTo>
                  <a:cubicBezTo>
                    <a:pt x="7894" y="13646"/>
                    <a:pt x="7787" y="13717"/>
                    <a:pt x="7692" y="13788"/>
                  </a:cubicBezTo>
                  <a:cubicBezTo>
                    <a:pt x="7501" y="13919"/>
                    <a:pt x="7335" y="14074"/>
                    <a:pt x="7228" y="14193"/>
                  </a:cubicBezTo>
                  <a:cubicBezTo>
                    <a:pt x="7168" y="14253"/>
                    <a:pt x="6990" y="14443"/>
                    <a:pt x="6990" y="14443"/>
                  </a:cubicBezTo>
                  <a:cubicBezTo>
                    <a:pt x="6930" y="14503"/>
                    <a:pt x="6882" y="14562"/>
                    <a:pt x="6835" y="14622"/>
                  </a:cubicBezTo>
                  <a:cubicBezTo>
                    <a:pt x="6656" y="14705"/>
                    <a:pt x="6537" y="14836"/>
                    <a:pt x="6478" y="14896"/>
                  </a:cubicBezTo>
                  <a:cubicBezTo>
                    <a:pt x="6347" y="15050"/>
                    <a:pt x="6204" y="15205"/>
                    <a:pt x="6085" y="15372"/>
                  </a:cubicBezTo>
                  <a:lnTo>
                    <a:pt x="6001" y="15467"/>
                  </a:lnTo>
                  <a:cubicBezTo>
                    <a:pt x="5906" y="15586"/>
                    <a:pt x="5811" y="15705"/>
                    <a:pt x="5704" y="15836"/>
                  </a:cubicBezTo>
                  <a:cubicBezTo>
                    <a:pt x="5656" y="15896"/>
                    <a:pt x="5561" y="15991"/>
                    <a:pt x="5501" y="16146"/>
                  </a:cubicBezTo>
                  <a:cubicBezTo>
                    <a:pt x="5489" y="16170"/>
                    <a:pt x="5489" y="16205"/>
                    <a:pt x="5477" y="16229"/>
                  </a:cubicBezTo>
                  <a:cubicBezTo>
                    <a:pt x="5394" y="16301"/>
                    <a:pt x="5335" y="16372"/>
                    <a:pt x="5299" y="16432"/>
                  </a:cubicBezTo>
                  <a:lnTo>
                    <a:pt x="5275" y="16455"/>
                  </a:lnTo>
                  <a:cubicBezTo>
                    <a:pt x="5251" y="16479"/>
                    <a:pt x="5227" y="16503"/>
                    <a:pt x="5215" y="16527"/>
                  </a:cubicBezTo>
                  <a:cubicBezTo>
                    <a:pt x="5132" y="16598"/>
                    <a:pt x="5085" y="16670"/>
                    <a:pt x="5037" y="16729"/>
                  </a:cubicBezTo>
                  <a:cubicBezTo>
                    <a:pt x="4954" y="16848"/>
                    <a:pt x="4882" y="16991"/>
                    <a:pt x="4811" y="17134"/>
                  </a:cubicBezTo>
                  <a:cubicBezTo>
                    <a:pt x="4668" y="17479"/>
                    <a:pt x="4811" y="17884"/>
                    <a:pt x="5144" y="18075"/>
                  </a:cubicBezTo>
                  <a:cubicBezTo>
                    <a:pt x="5263" y="18134"/>
                    <a:pt x="5382" y="18158"/>
                    <a:pt x="5513" y="18158"/>
                  </a:cubicBezTo>
                  <a:cubicBezTo>
                    <a:pt x="5775" y="18158"/>
                    <a:pt x="6025" y="18027"/>
                    <a:pt x="6156" y="17789"/>
                  </a:cubicBezTo>
                  <a:cubicBezTo>
                    <a:pt x="6239" y="17741"/>
                    <a:pt x="6311" y="17670"/>
                    <a:pt x="6370" y="17586"/>
                  </a:cubicBezTo>
                  <a:lnTo>
                    <a:pt x="6418" y="17503"/>
                  </a:lnTo>
                  <a:cubicBezTo>
                    <a:pt x="6442" y="17479"/>
                    <a:pt x="6454" y="17456"/>
                    <a:pt x="6478" y="17420"/>
                  </a:cubicBezTo>
                  <a:cubicBezTo>
                    <a:pt x="6478" y="17420"/>
                    <a:pt x="6609" y="17241"/>
                    <a:pt x="6620" y="17229"/>
                  </a:cubicBezTo>
                  <a:cubicBezTo>
                    <a:pt x="6787" y="17182"/>
                    <a:pt x="6990" y="17063"/>
                    <a:pt x="7168" y="16836"/>
                  </a:cubicBezTo>
                  <a:cubicBezTo>
                    <a:pt x="7168" y="16836"/>
                    <a:pt x="7251" y="16729"/>
                    <a:pt x="7287" y="16694"/>
                  </a:cubicBezTo>
                  <a:lnTo>
                    <a:pt x="7287" y="16694"/>
                  </a:lnTo>
                  <a:cubicBezTo>
                    <a:pt x="7192" y="16884"/>
                    <a:pt x="7120" y="17075"/>
                    <a:pt x="7073" y="17277"/>
                  </a:cubicBezTo>
                  <a:cubicBezTo>
                    <a:pt x="6930" y="17813"/>
                    <a:pt x="6954" y="18360"/>
                    <a:pt x="7013" y="18860"/>
                  </a:cubicBezTo>
                  <a:cubicBezTo>
                    <a:pt x="7061" y="19313"/>
                    <a:pt x="7156" y="19753"/>
                    <a:pt x="7275" y="20158"/>
                  </a:cubicBezTo>
                  <a:cubicBezTo>
                    <a:pt x="7418" y="20611"/>
                    <a:pt x="7609" y="21027"/>
                    <a:pt x="7859" y="21396"/>
                  </a:cubicBezTo>
                  <a:cubicBezTo>
                    <a:pt x="8133" y="21825"/>
                    <a:pt x="8502" y="22158"/>
                    <a:pt x="8823" y="22456"/>
                  </a:cubicBezTo>
                  <a:cubicBezTo>
                    <a:pt x="9097" y="22718"/>
                    <a:pt x="9335" y="22944"/>
                    <a:pt x="9442" y="23206"/>
                  </a:cubicBezTo>
                  <a:cubicBezTo>
                    <a:pt x="9454" y="23254"/>
                    <a:pt x="9466" y="23290"/>
                    <a:pt x="9478" y="23325"/>
                  </a:cubicBezTo>
                  <a:cubicBezTo>
                    <a:pt x="9454" y="23409"/>
                    <a:pt x="9430" y="23492"/>
                    <a:pt x="9406" y="23563"/>
                  </a:cubicBezTo>
                  <a:lnTo>
                    <a:pt x="9383" y="23682"/>
                  </a:lnTo>
                  <a:cubicBezTo>
                    <a:pt x="9347" y="23813"/>
                    <a:pt x="9299" y="23956"/>
                    <a:pt x="9287" y="24123"/>
                  </a:cubicBezTo>
                  <a:cubicBezTo>
                    <a:pt x="9276" y="24242"/>
                    <a:pt x="9287" y="24373"/>
                    <a:pt x="9311" y="24480"/>
                  </a:cubicBezTo>
                  <a:cubicBezTo>
                    <a:pt x="9276" y="24742"/>
                    <a:pt x="9252" y="24992"/>
                    <a:pt x="9252" y="25242"/>
                  </a:cubicBezTo>
                  <a:cubicBezTo>
                    <a:pt x="9252" y="25445"/>
                    <a:pt x="9323" y="25635"/>
                    <a:pt x="9466" y="25778"/>
                  </a:cubicBezTo>
                  <a:cubicBezTo>
                    <a:pt x="9609" y="25921"/>
                    <a:pt x="9799" y="26004"/>
                    <a:pt x="10002" y="26004"/>
                  </a:cubicBezTo>
                  <a:cubicBezTo>
                    <a:pt x="10085" y="26004"/>
                    <a:pt x="10168" y="25992"/>
                    <a:pt x="10252" y="25968"/>
                  </a:cubicBezTo>
                  <a:cubicBezTo>
                    <a:pt x="10514" y="25873"/>
                    <a:pt x="10716" y="25671"/>
                    <a:pt x="10859" y="25373"/>
                  </a:cubicBezTo>
                  <a:cubicBezTo>
                    <a:pt x="10883" y="25302"/>
                    <a:pt x="10954" y="25135"/>
                    <a:pt x="10954" y="25123"/>
                  </a:cubicBezTo>
                  <a:cubicBezTo>
                    <a:pt x="11085" y="25064"/>
                    <a:pt x="11192" y="24956"/>
                    <a:pt x="11276" y="24837"/>
                  </a:cubicBezTo>
                  <a:cubicBezTo>
                    <a:pt x="11371" y="24706"/>
                    <a:pt x="11431" y="24564"/>
                    <a:pt x="11490" y="24444"/>
                  </a:cubicBezTo>
                  <a:lnTo>
                    <a:pt x="11538" y="24337"/>
                  </a:lnTo>
                  <a:cubicBezTo>
                    <a:pt x="11573" y="24266"/>
                    <a:pt x="11609" y="24183"/>
                    <a:pt x="11645" y="24111"/>
                  </a:cubicBezTo>
                  <a:cubicBezTo>
                    <a:pt x="11681" y="24087"/>
                    <a:pt x="11716" y="24063"/>
                    <a:pt x="11752" y="24052"/>
                  </a:cubicBezTo>
                  <a:cubicBezTo>
                    <a:pt x="12014" y="23921"/>
                    <a:pt x="12347" y="23897"/>
                    <a:pt x="12716" y="23885"/>
                  </a:cubicBezTo>
                  <a:cubicBezTo>
                    <a:pt x="13157" y="23861"/>
                    <a:pt x="13645" y="23849"/>
                    <a:pt x="14145" y="23706"/>
                  </a:cubicBezTo>
                  <a:cubicBezTo>
                    <a:pt x="14562" y="23587"/>
                    <a:pt x="14979" y="23397"/>
                    <a:pt x="15383" y="23147"/>
                  </a:cubicBezTo>
                  <a:cubicBezTo>
                    <a:pt x="15741" y="22920"/>
                    <a:pt x="16098" y="22659"/>
                    <a:pt x="16431" y="22337"/>
                  </a:cubicBezTo>
                  <a:cubicBezTo>
                    <a:pt x="16812" y="21992"/>
                    <a:pt x="17181" y="21611"/>
                    <a:pt x="17431" y="21099"/>
                  </a:cubicBezTo>
                  <a:cubicBezTo>
                    <a:pt x="17515" y="20908"/>
                    <a:pt x="17586" y="20718"/>
                    <a:pt x="17646" y="20527"/>
                  </a:cubicBezTo>
                  <a:cubicBezTo>
                    <a:pt x="17646" y="20563"/>
                    <a:pt x="17646" y="20706"/>
                    <a:pt x="17646" y="20706"/>
                  </a:cubicBezTo>
                  <a:cubicBezTo>
                    <a:pt x="17634" y="20992"/>
                    <a:pt x="17705" y="21206"/>
                    <a:pt x="17800" y="21361"/>
                  </a:cubicBezTo>
                  <a:cubicBezTo>
                    <a:pt x="17800" y="21373"/>
                    <a:pt x="17777" y="21599"/>
                    <a:pt x="17777" y="21599"/>
                  </a:cubicBezTo>
                  <a:cubicBezTo>
                    <a:pt x="17777" y="21635"/>
                    <a:pt x="17777" y="21670"/>
                    <a:pt x="17765" y="21694"/>
                  </a:cubicBezTo>
                  <a:lnTo>
                    <a:pt x="17753" y="21789"/>
                  </a:lnTo>
                  <a:cubicBezTo>
                    <a:pt x="17741" y="21897"/>
                    <a:pt x="17753" y="22004"/>
                    <a:pt x="17788" y="22099"/>
                  </a:cubicBezTo>
                  <a:cubicBezTo>
                    <a:pt x="17741" y="22278"/>
                    <a:pt x="17777" y="22468"/>
                    <a:pt x="17884" y="22635"/>
                  </a:cubicBezTo>
                  <a:cubicBezTo>
                    <a:pt x="17991" y="22801"/>
                    <a:pt x="18169" y="22920"/>
                    <a:pt x="18360" y="22956"/>
                  </a:cubicBezTo>
                  <a:cubicBezTo>
                    <a:pt x="18408" y="22968"/>
                    <a:pt x="18479" y="22980"/>
                    <a:pt x="18515" y="22980"/>
                  </a:cubicBezTo>
                  <a:cubicBezTo>
                    <a:pt x="18836" y="22980"/>
                    <a:pt x="19122" y="22778"/>
                    <a:pt x="19229" y="22468"/>
                  </a:cubicBezTo>
                  <a:cubicBezTo>
                    <a:pt x="19277" y="22313"/>
                    <a:pt x="19312" y="22158"/>
                    <a:pt x="19324" y="22016"/>
                  </a:cubicBezTo>
                  <a:cubicBezTo>
                    <a:pt x="19324" y="21944"/>
                    <a:pt x="19336" y="21849"/>
                    <a:pt x="19324" y="21754"/>
                  </a:cubicBezTo>
                  <a:cubicBezTo>
                    <a:pt x="19324" y="21718"/>
                    <a:pt x="19324" y="21682"/>
                    <a:pt x="19324" y="21658"/>
                  </a:cubicBezTo>
                  <a:cubicBezTo>
                    <a:pt x="19324" y="21647"/>
                    <a:pt x="19324" y="21635"/>
                    <a:pt x="19324" y="21623"/>
                  </a:cubicBezTo>
                  <a:cubicBezTo>
                    <a:pt x="19324" y="21551"/>
                    <a:pt x="19336" y="21456"/>
                    <a:pt x="19312" y="21349"/>
                  </a:cubicBezTo>
                  <a:cubicBezTo>
                    <a:pt x="19336" y="21325"/>
                    <a:pt x="19348" y="21301"/>
                    <a:pt x="19348" y="21277"/>
                  </a:cubicBezTo>
                  <a:cubicBezTo>
                    <a:pt x="19408" y="21123"/>
                    <a:pt x="19408" y="20980"/>
                    <a:pt x="19408" y="20896"/>
                  </a:cubicBezTo>
                  <a:cubicBezTo>
                    <a:pt x="19408" y="20730"/>
                    <a:pt x="19408" y="20575"/>
                    <a:pt x="19420" y="20408"/>
                  </a:cubicBezTo>
                  <a:lnTo>
                    <a:pt x="19420" y="20313"/>
                  </a:lnTo>
                  <a:cubicBezTo>
                    <a:pt x="19432" y="20111"/>
                    <a:pt x="19432" y="19896"/>
                    <a:pt x="19432" y="19682"/>
                  </a:cubicBezTo>
                  <a:cubicBezTo>
                    <a:pt x="19432" y="19611"/>
                    <a:pt x="19420" y="19432"/>
                    <a:pt x="19336" y="19253"/>
                  </a:cubicBezTo>
                  <a:cubicBezTo>
                    <a:pt x="19348" y="19182"/>
                    <a:pt x="19336" y="19099"/>
                    <a:pt x="19336" y="19015"/>
                  </a:cubicBezTo>
                  <a:lnTo>
                    <a:pt x="19336" y="18932"/>
                  </a:lnTo>
                  <a:cubicBezTo>
                    <a:pt x="19336" y="18849"/>
                    <a:pt x="19324" y="18765"/>
                    <a:pt x="19324" y="18670"/>
                  </a:cubicBezTo>
                  <a:cubicBezTo>
                    <a:pt x="19312" y="18503"/>
                    <a:pt x="19301" y="18277"/>
                    <a:pt x="19229" y="18039"/>
                  </a:cubicBezTo>
                  <a:cubicBezTo>
                    <a:pt x="19205" y="17944"/>
                    <a:pt x="19182" y="17825"/>
                    <a:pt x="19110" y="17694"/>
                  </a:cubicBezTo>
                  <a:cubicBezTo>
                    <a:pt x="19098" y="17598"/>
                    <a:pt x="19086" y="17515"/>
                    <a:pt x="19074" y="17444"/>
                  </a:cubicBezTo>
                  <a:cubicBezTo>
                    <a:pt x="19074" y="17444"/>
                    <a:pt x="19062" y="17384"/>
                    <a:pt x="19062" y="17384"/>
                  </a:cubicBezTo>
                  <a:lnTo>
                    <a:pt x="19062" y="17384"/>
                  </a:lnTo>
                  <a:cubicBezTo>
                    <a:pt x="20336" y="18229"/>
                    <a:pt x="21527" y="18753"/>
                    <a:pt x="22694" y="19003"/>
                  </a:cubicBezTo>
                  <a:cubicBezTo>
                    <a:pt x="23182" y="19099"/>
                    <a:pt x="23670" y="19158"/>
                    <a:pt x="24158" y="19158"/>
                  </a:cubicBezTo>
                  <a:cubicBezTo>
                    <a:pt x="24825" y="19158"/>
                    <a:pt x="25456" y="19063"/>
                    <a:pt x="26063" y="18872"/>
                  </a:cubicBezTo>
                  <a:cubicBezTo>
                    <a:pt x="26623" y="18694"/>
                    <a:pt x="27135" y="18444"/>
                    <a:pt x="27599" y="18098"/>
                  </a:cubicBezTo>
                  <a:cubicBezTo>
                    <a:pt x="27849" y="17920"/>
                    <a:pt x="28385" y="17527"/>
                    <a:pt x="28326" y="16848"/>
                  </a:cubicBezTo>
                  <a:cubicBezTo>
                    <a:pt x="28314" y="16682"/>
                    <a:pt x="28254" y="16539"/>
                    <a:pt x="28195" y="16420"/>
                  </a:cubicBezTo>
                  <a:cubicBezTo>
                    <a:pt x="28754" y="16277"/>
                    <a:pt x="29278" y="16098"/>
                    <a:pt x="29861" y="15884"/>
                  </a:cubicBezTo>
                  <a:cubicBezTo>
                    <a:pt x="30969" y="15479"/>
                    <a:pt x="32076" y="14967"/>
                    <a:pt x="32778" y="13979"/>
                  </a:cubicBezTo>
                  <a:cubicBezTo>
                    <a:pt x="33028" y="13622"/>
                    <a:pt x="33183" y="13300"/>
                    <a:pt x="33243" y="12967"/>
                  </a:cubicBezTo>
                  <a:cubicBezTo>
                    <a:pt x="33314" y="12562"/>
                    <a:pt x="33219" y="12133"/>
                    <a:pt x="32957" y="11776"/>
                  </a:cubicBezTo>
                  <a:cubicBezTo>
                    <a:pt x="32790" y="11538"/>
                    <a:pt x="32540" y="11324"/>
                    <a:pt x="32219" y="11133"/>
                  </a:cubicBezTo>
                  <a:cubicBezTo>
                    <a:pt x="31945" y="10967"/>
                    <a:pt x="31647" y="10824"/>
                    <a:pt x="31302" y="10693"/>
                  </a:cubicBezTo>
                  <a:cubicBezTo>
                    <a:pt x="29969" y="10193"/>
                    <a:pt x="28540" y="10121"/>
                    <a:pt x="27313" y="10097"/>
                  </a:cubicBezTo>
                  <a:cubicBezTo>
                    <a:pt x="26897" y="10086"/>
                    <a:pt x="26480" y="10086"/>
                    <a:pt x="26051" y="10086"/>
                  </a:cubicBezTo>
                  <a:cubicBezTo>
                    <a:pt x="25218" y="10086"/>
                    <a:pt x="24349" y="10097"/>
                    <a:pt x="23492" y="10133"/>
                  </a:cubicBezTo>
                  <a:cubicBezTo>
                    <a:pt x="23182" y="10145"/>
                    <a:pt x="22861" y="10169"/>
                    <a:pt x="22575" y="10181"/>
                  </a:cubicBezTo>
                  <a:cubicBezTo>
                    <a:pt x="22360" y="10181"/>
                    <a:pt x="22146" y="10193"/>
                    <a:pt x="21932" y="10193"/>
                  </a:cubicBezTo>
                  <a:lnTo>
                    <a:pt x="21622" y="10205"/>
                  </a:lnTo>
                  <a:cubicBezTo>
                    <a:pt x="21229" y="10217"/>
                    <a:pt x="20836" y="10217"/>
                    <a:pt x="20444" y="10240"/>
                  </a:cubicBezTo>
                  <a:cubicBezTo>
                    <a:pt x="20729" y="10097"/>
                    <a:pt x="21003" y="9943"/>
                    <a:pt x="21265" y="9752"/>
                  </a:cubicBezTo>
                  <a:cubicBezTo>
                    <a:pt x="21777" y="9383"/>
                    <a:pt x="22170" y="8931"/>
                    <a:pt x="22527" y="8466"/>
                  </a:cubicBezTo>
                  <a:cubicBezTo>
                    <a:pt x="22575" y="8443"/>
                    <a:pt x="22622" y="8419"/>
                    <a:pt x="22670" y="8383"/>
                  </a:cubicBezTo>
                  <a:cubicBezTo>
                    <a:pt x="22753" y="8312"/>
                    <a:pt x="22813" y="8240"/>
                    <a:pt x="22849" y="8204"/>
                  </a:cubicBezTo>
                  <a:lnTo>
                    <a:pt x="22861" y="8181"/>
                  </a:lnTo>
                  <a:cubicBezTo>
                    <a:pt x="22920" y="8109"/>
                    <a:pt x="23003" y="8002"/>
                    <a:pt x="23063" y="7847"/>
                  </a:cubicBezTo>
                  <a:cubicBezTo>
                    <a:pt x="23122" y="7633"/>
                    <a:pt x="23111" y="7407"/>
                    <a:pt x="23015" y="7216"/>
                  </a:cubicBezTo>
                  <a:cubicBezTo>
                    <a:pt x="22896" y="6990"/>
                    <a:pt x="22670" y="6823"/>
                    <a:pt x="22408" y="6799"/>
                  </a:cubicBezTo>
                  <a:cubicBezTo>
                    <a:pt x="22384" y="6788"/>
                    <a:pt x="22337" y="6788"/>
                    <a:pt x="22313" y="6788"/>
                  </a:cubicBezTo>
                  <a:cubicBezTo>
                    <a:pt x="22099" y="6788"/>
                    <a:pt x="21896" y="6883"/>
                    <a:pt x="21729" y="7049"/>
                  </a:cubicBezTo>
                  <a:cubicBezTo>
                    <a:pt x="21694" y="7073"/>
                    <a:pt x="21670" y="7097"/>
                    <a:pt x="21634" y="7133"/>
                  </a:cubicBezTo>
                  <a:cubicBezTo>
                    <a:pt x="21563" y="7216"/>
                    <a:pt x="21503" y="7323"/>
                    <a:pt x="21468" y="7430"/>
                  </a:cubicBezTo>
                  <a:cubicBezTo>
                    <a:pt x="21360" y="7538"/>
                    <a:pt x="20729" y="8133"/>
                    <a:pt x="20729" y="8133"/>
                  </a:cubicBezTo>
                  <a:cubicBezTo>
                    <a:pt x="20586" y="8288"/>
                    <a:pt x="20432" y="8431"/>
                    <a:pt x="20277" y="8573"/>
                  </a:cubicBezTo>
                  <a:cubicBezTo>
                    <a:pt x="20265" y="8585"/>
                    <a:pt x="20253" y="8597"/>
                    <a:pt x="20182" y="8609"/>
                  </a:cubicBezTo>
                  <a:cubicBezTo>
                    <a:pt x="20003" y="8645"/>
                    <a:pt x="19848" y="8681"/>
                    <a:pt x="19693" y="8740"/>
                  </a:cubicBezTo>
                  <a:cubicBezTo>
                    <a:pt x="19682" y="8740"/>
                    <a:pt x="19670" y="8740"/>
                    <a:pt x="19658" y="8752"/>
                  </a:cubicBezTo>
                  <a:cubicBezTo>
                    <a:pt x="19765" y="8276"/>
                    <a:pt x="19753" y="7764"/>
                    <a:pt x="19598" y="7300"/>
                  </a:cubicBezTo>
                  <a:cubicBezTo>
                    <a:pt x="19527" y="7073"/>
                    <a:pt x="19420" y="6871"/>
                    <a:pt x="19301" y="6680"/>
                  </a:cubicBezTo>
                  <a:cubicBezTo>
                    <a:pt x="19408" y="6597"/>
                    <a:pt x="19479" y="6490"/>
                    <a:pt x="19551" y="6407"/>
                  </a:cubicBezTo>
                  <a:lnTo>
                    <a:pt x="19598" y="6347"/>
                  </a:lnTo>
                  <a:cubicBezTo>
                    <a:pt x="19682" y="6252"/>
                    <a:pt x="19753" y="6145"/>
                    <a:pt x="19836" y="6049"/>
                  </a:cubicBezTo>
                  <a:cubicBezTo>
                    <a:pt x="20063" y="5799"/>
                    <a:pt x="20217" y="5525"/>
                    <a:pt x="20348" y="5275"/>
                  </a:cubicBezTo>
                  <a:lnTo>
                    <a:pt x="20479" y="5025"/>
                  </a:lnTo>
                  <a:cubicBezTo>
                    <a:pt x="20515" y="4966"/>
                    <a:pt x="20551" y="4894"/>
                    <a:pt x="20586" y="4835"/>
                  </a:cubicBezTo>
                  <a:cubicBezTo>
                    <a:pt x="20848" y="4680"/>
                    <a:pt x="21015" y="4382"/>
                    <a:pt x="21015" y="4061"/>
                  </a:cubicBezTo>
                  <a:cubicBezTo>
                    <a:pt x="21003" y="3656"/>
                    <a:pt x="20682" y="3323"/>
                    <a:pt x="20277" y="3323"/>
                  </a:cubicBezTo>
                  <a:cubicBezTo>
                    <a:pt x="20122" y="3323"/>
                    <a:pt x="19967" y="3370"/>
                    <a:pt x="19848" y="3466"/>
                  </a:cubicBezTo>
                  <a:cubicBezTo>
                    <a:pt x="19527" y="3692"/>
                    <a:pt x="19372" y="3990"/>
                    <a:pt x="19241" y="4240"/>
                  </a:cubicBezTo>
                  <a:lnTo>
                    <a:pt x="19193" y="4323"/>
                  </a:lnTo>
                  <a:cubicBezTo>
                    <a:pt x="19134" y="4442"/>
                    <a:pt x="19062" y="4561"/>
                    <a:pt x="19003" y="4668"/>
                  </a:cubicBezTo>
                  <a:cubicBezTo>
                    <a:pt x="18920" y="4823"/>
                    <a:pt x="18836" y="4966"/>
                    <a:pt x="18753" y="5121"/>
                  </a:cubicBezTo>
                  <a:lnTo>
                    <a:pt x="18717" y="5192"/>
                  </a:lnTo>
                  <a:cubicBezTo>
                    <a:pt x="18646" y="5335"/>
                    <a:pt x="18562" y="5478"/>
                    <a:pt x="18491" y="5561"/>
                  </a:cubicBezTo>
                  <a:cubicBezTo>
                    <a:pt x="18479" y="5561"/>
                    <a:pt x="18265" y="5585"/>
                    <a:pt x="18265" y="5585"/>
                  </a:cubicBezTo>
                  <a:cubicBezTo>
                    <a:pt x="18169" y="5597"/>
                    <a:pt x="18050" y="5609"/>
                    <a:pt x="17919" y="5633"/>
                  </a:cubicBezTo>
                  <a:cubicBezTo>
                    <a:pt x="17884" y="5609"/>
                    <a:pt x="17753" y="5561"/>
                    <a:pt x="17753" y="5561"/>
                  </a:cubicBezTo>
                  <a:cubicBezTo>
                    <a:pt x="17634" y="5525"/>
                    <a:pt x="17467" y="5466"/>
                    <a:pt x="17288" y="5442"/>
                  </a:cubicBezTo>
                  <a:cubicBezTo>
                    <a:pt x="17181" y="5383"/>
                    <a:pt x="17074" y="5335"/>
                    <a:pt x="16979" y="5299"/>
                  </a:cubicBezTo>
                  <a:cubicBezTo>
                    <a:pt x="16979" y="5299"/>
                    <a:pt x="16860" y="5252"/>
                    <a:pt x="16812" y="5240"/>
                  </a:cubicBezTo>
                  <a:cubicBezTo>
                    <a:pt x="16741" y="5144"/>
                    <a:pt x="16657" y="5061"/>
                    <a:pt x="16586" y="4978"/>
                  </a:cubicBezTo>
                  <a:lnTo>
                    <a:pt x="16538" y="4930"/>
                  </a:lnTo>
                  <a:cubicBezTo>
                    <a:pt x="16515" y="4894"/>
                    <a:pt x="16479" y="4871"/>
                    <a:pt x="16455" y="4847"/>
                  </a:cubicBezTo>
                  <a:cubicBezTo>
                    <a:pt x="16455" y="4835"/>
                    <a:pt x="16443" y="4835"/>
                    <a:pt x="16431" y="4823"/>
                  </a:cubicBezTo>
                  <a:cubicBezTo>
                    <a:pt x="16431" y="4704"/>
                    <a:pt x="16467" y="4549"/>
                    <a:pt x="16503" y="4394"/>
                  </a:cubicBezTo>
                  <a:lnTo>
                    <a:pt x="16526" y="4311"/>
                  </a:lnTo>
                  <a:cubicBezTo>
                    <a:pt x="16562" y="4144"/>
                    <a:pt x="16598" y="3978"/>
                    <a:pt x="16622" y="3811"/>
                  </a:cubicBezTo>
                  <a:cubicBezTo>
                    <a:pt x="16657" y="3680"/>
                    <a:pt x="16681" y="3549"/>
                    <a:pt x="16705" y="3430"/>
                  </a:cubicBezTo>
                  <a:lnTo>
                    <a:pt x="16729" y="3323"/>
                  </a:lnTo>
                  <a:cubicBezTo>
                    <a:pt x="16788" y="3061"/>
                    <a:pt x="16872" y="2728"/>
                    <a:pt x="16776" y="2347"/>
                  </a:cubicBezTo>
                  <a:cubicBezTo>
                    <a:pt x="16693" y="2013"/>
                    <a:pt x="16407" y="1787"/>
                    <a:pt x="16062" y="1787"/>
                  </a:cubicBezTo>
                  <a:cubicBezTo>
                    <a:pt x="15848" y="1787"/>
                    <a:pt x="15645" y="1870"/>
                    <a:pt x="15502" y="2037"/>
                  </a:cubicBezTo>
                  <a:cubicBezTo>
                    <a:pt x="15288" y="2275"/>
                    <a:pt x="15229" y="2608"/>
                    <a:pt x="15324" y="2894"/>
                  </a:cubicBezTo>
                  <a:cubicBezTo>
                    <a:pt x="15312" y="2966"/>
                    <a:pt x="15288" y="3037"/>
                    <a:pt x="15276" y="3120"/>
                  </a:cubicBezTo>
                  <a:lnTo>
                    <a:pt x="15217" y="3382"/>
                  </a:lnTo>
                  <a:cubicBezTo>
                    <a:pt x="15157" y="3668"/>
                    <a:pt x="15086" y="3978"/>
                    <a:pt x="15086" y="4311"/>
                  </a:cubicBezTo>
                  <a:cubicBezTo>
                    <a:pt x="15086" y="4430"/>
                    <a:pt x="15086" y="4561"/>
                    <a:pt x="15074" y="4692"/>
                  </a:cubicBezTo>
                  <a:lnTo>
                    <a:pt x="15074" y="4763"/>
                  </a:lnTo>
                  <a:cubicBezTo>
                    <a:pt x="15074" y="4871"/>
                    <a:pt x="15074" y="5002"/>
                    <a:pt x="15098" y="5144"/>
                  </a:cubicBezTo>
                  <a:cubicBezTo>
                    <a:pt x="14871" y="5204"/>
                    <a:pt x="14657" y="5287"/>
                    <a:pt x="14467" y="5406"/>
                  </a:cubicBezTo>
                  <a:cubicBezTo>
                    <a:pt x="14038" y="5668"/>
                    <a:pt x="13693" y="6037"/>
                    <a:pt x="13467" y="6466"/>
                  </a:cubicBezTo>
                  <a:cubicBezTo>
                    <a:pt x="13467" y="6454"/>
                    <a:pt x="13455" y="6454"/>
                    <a:pt x="13455" y="6442"/>
                  </a:cubicBezTo>
                  <a:cubicBezTo>
                    <a:pt x="13371" y="6299"/>
                    <a:pt x="13276" y="6157"/>
                    <a:pt x="13169" y="6026"/>
                  </a:cubicBezTo>
                  <a:cubicBezTo>
                    <a:pt x="13121" y="5966"/>
                    <a:pt x="13121" y="5954"/>
                    <a:pt x="13121" y="5930"/>
                  </a:cubicBezTo>
                  <a:cubicBezTo>
                    <a:pt x="13086" y="5728"/>
                    <a:pt x="13074" y="5514"/>
                    <a:pt x="13050" y="5299"/>
                  </a:cubicBezTo>
                  <a:cubicBezTo>
                    <a:pt x="13050" y="5192"/>
                    <a:pt x="13038" y="5085"/>
                    <a:pt x="13026" y="4990"/>
                  </a:cubicBezTo>
                  <a:cubicBezTo>
                    <a:pt x="13026" y="4990"/>
                    <a:pt x="12978" y="4430"/>
                    <a:pt x="12955" y="4287"/>
                  </a:cubicBezTo>
                  <a:cubicBezTo>
                    <a:pt x="13002" y="4180"/>
                    <a:pt x="13026" y="4073"/>
                    <a:pt x="13026" y="3954"/>
                  </a:cubicBezTo>
                  <a:cubicBezTo>
                    <a:pt x="13026" y="3918"/>
                    <a:pt x="13026" y="3871"/>
                    <a:pt x="13014" y="3835"/>
                  </a:cubicBezTo>
                  <a:cubicBezTo>
                    <a:pt x="12990" y="3466"/>
                    <a:pt x="12788" y="3275"/>
                    <a:pt x="12657" y="3192"/>
                  </a:cubicBezTo>
                  <a:cubicBezTo>
                    <a:pt x="12526" y="3109"/>
                    <a:pt x="12383" y="3061"/>
                    <a:pt x="12228" y="3061"/>
                  </a:cubicBezTo>
                  <a:cubicBezTo>
                    <a:pt x="12121" y="3061"/>
                    <a:pt x="12026" y="3085"/>
                    <a:pt x="11919" y="3120"/>
                  </a:cubicBezTo>
                  <a:cubicBezTo>
                    <a:pt x="11728" y="3192"/>
                    <a:pt x="11562" y="3359"/>
                    <a:pt x="11478" y="3561"/>
                  </a:cubicBezTo>
                  <a:cubicBezTo>
                    <a:pt x="11419" y="3716"/>
                    <a:pt x="11407" y="3859"/>
                    <a:pt x="11407" y="3942"/>
                  </a:cubicBezTo>
                  <a:lnTo>
                    <a:pt x="11407" y="3978"/>
                  </a:lnTo>
                  <a:cubicBezTo>
                    <a:pt x="11407" y="4025"/>
                    <a:pt x="11395" y="4109"/>
                    <a:pt x="11419" y="4228"/>
                  </a:cubicBezTo>
                  <a:cubicBezTo>
                    <a:pt x="11431" y="4275"/>
                    <a:pt x="11454" y="4323"/>
                    <a:pt x="11466" y="4382"/>
                  </a:cubicBezTo>
                  <a:cubicBezTo>
                    <a:pt x="11442" y="4954"/>
                    <a:pt x="11442" y="5573"/>
                    <a:pt x="11597" y="6168"/>
                  </a:cubicBezTo>
                  <a:cubicBezTo>
                    <a:pt x="11669" y="6490"/>
                    <a:pt x="11776" y="6788"/>
                    <a:pt x="11895" y="7085"/>
                  </a:cubicBezTo>
                  <a:cubicBezTo>
                    <a:pt x="11609" y="6811"/>
                    <a:pt x="11311" y="6538"/>
                    <a:pt x="11026" y="6287"/>
                  </a:cubicBezTo>
                  <a:lnTo>
                    <a:pt x="10800" y="6073"/>
                  </a:lnTo>
                  <a:cubicBezTo>
                    <a:pt x="10645" y="5930"/>
                    <a:pt x="10490" y="5787"/>
                    <a:pt x="10347" y="5668"/>
                  </a:cubicBezTo>
                  <a:cubicBezTo>
                    <a:pt x="10121" y="5442"/>
                    <a:pt x="9883" y="5228"/>
                    <a:pt x="9657" y="5002"/>
                  </a:cubicBezTo>
                  <a:cubicBezTo>
                    <a:pt x="8728" y="4132"/>
                    <a:pt x="7763" y="3275"/>
                    <a:pt x="6787" y="2477"/>
                  </a:cubicBezTo>
                  <a:cubicBezTo>
                    <a:pt x="5847" y="1692"/>
                    <a:pt x="4727" y="823"/>
                    <a:pt x="3382" y="322"/>
                  </a:cubicBezTo>
                  <a:cubicBezTo>
                    <a:pt x="3037" y="203"/>
                    <a:pt x="2715" y="108"/>
                    <a:pt x="2406" y="61"/>
                  </a:cubicBezTo>
                  <a:cubicBezTo>
                    <a:pt x="2227" y="25"/>
                    <a:pt x="2060" y="1"/>
                    <a:pt x="1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3"/>
            <p:cNvSpPr/>
            <p:nvPr/>
          </p:nvSpPr>
          <p:spPr>
            <a:xfrm>
              <a:off x="586961" y="514576"/>
              <a:ext cx="1034069" cy="799072"/>
            </a:xfrm>
            <a:custGeom>
              <a:avLst/>
              <a:gdLst/>
              <a:ahLst/>
              <a:cxnLst/>
              <a:rect l="l" t="t" r="r" b="b"/>
              <a:pathLst>
                <a:path w="32017" h="24741" extrusionOk="0">
                  <a:moveTo>
                    <a:pt x="1120" y="263"/>
                  </a:moveTo>
                  <a:cubicBezTo>
                    <a:pt x="1155" y="346"/>
                    <a:pt x="1263" y="406"/>
                    <a:pt x="1310" y="453"/>
                  </a:cubicBezTo>
                  <a:cubicBezTo>
                    <a:pt x="1465" y="561"/>
                    <a:pt x="1608" y="668"/>
                    <a:pt x="1751" y="799"/>
                  </a:cubicBezTo>
                  <a:cubicBezTo>
                    <a:pt x="1941" y="989"/>
                    <a:pt x="2132" y="1192"/>
                    <a:pt x="2310" y="1394"/>
                  </a:cubicBezTo>
                  <a:cubicBezTo>
                    <a:pt x="2429" y="1585"/>
                    <a:pt x="2560" y="1775"/>
                    <a:pt x="2703" y="1942"/>
                  </a:cubicBezTo>
                  <a:cubicBezTo>
                    <a:pt x="2989" y="2275"/>
                    <a:pt x="3287" y="2561"/>
                    <a:pt x="3596" y="2859"/>
                  </a:cubicBezTo>
                  <a:lnTo>
                    <a:pt x="3382" y="2751"/>
                  </a:lnTo>
                  <a:cubicBezTo>
                    <a:pt x="2894" y="2525"/>
                    <a:pt x="2382" y="2370"/>
                    <a:pt x="1870" y="2180"/>
                  </a:cubicBezTo>
                  <a:cubicBezTo>
                    <a:pt x="1620" y="2085"/>
                    <a:pt x="1370" y="1977"/>
                    <a:pt x="1108" y="1906"/>
                  </a:cubicBezTo>
                  <a:cubicBezTo>
                    <a:pt x="870" y="1835"/>
                    <a:pt x="608" y="1751"/>
                    <a:pt x="358" y="1716"/>
                  </a:cubicBezTo>
                  <a:cubicBezTo>
                    <a:pt x="334" y="1358"/>
                    <a:pt x="370" y="989"/>
                    <a:pt x="512" y="668"/>
                  </a:cubicBezTo>
                  <a:cubicBezTo>
                    <a:pt x="643" y="406"/>
                    <a:pt x="858" y="299"/>
                    <a:pt x="1120" y="263"/>
                  </a:cubicBezTo>
                  <a:close/>
                  <a:moveTo>
                    <a:pt x="1786" y="322"/>
                  </a:moveTo>
                  <a:lnTo>
                    <a:pt x="1786" y="322"/>
                  </a:lnTo>
                  <a:cubicBezTo>
                    <a:pt x="2370" y="465"/>
                    <a:pt x="2929" y="703"/>
                    <a:pt x="3453" y="1001"/>
                  </a:cubicBezTo>
                  <a:cubicBezTo>
                    <a:pt x="4096" y="1358"/>
                    <a:pt x="4680" y="1787"/>
                    <a:pt x="5251" y="2239"/>
                  </a:cubicBezTo>
                  <a:cubicBezTo>
                    <a:pt x="5323" y="2358"/>
                    <a:pt x="5418" y="2454"/>
                    <a:pt x="5501" y="2561"/>
                  </a:cubicBezTo>
                  <a:cubicBezTo>
                    <a:pt x="5608" y="2680"/>
                    <a:pt x="5692" y="2811"/>
                    <a:pt x="5787" y="2942"/>
                  </a:cubicBezTo>
                  <a:cubicBezTo>
                    <a:pt x="5977" y="3204"/>
                    <a:pt x="6156" y="3478"/>
                    <a:pt x="6323" y="3751"/>
                  </a:cubicBezTo>
                  <a:cubicBezTo>
                    <a:pt x="6477" y="3990"/>
                    <a:pt x="6608" y="4240"/>
                    <a:pt x="6751" y="4490"/>
                  </a:cubicBezTo>
                  <a:cubicBezTo>
                    <a:pt x="6894" y="4752"/>
                    <a:pt x="7013" y="5014"/>
                    <a:pt x="7132" y="5275"/>
                  </a:cubicBezTo>
                  <a:cubicBezTo>
                    <a:pt x="7144" y="5299"/>
                    <a:pt x="7156" y="5323"/>
                    <a:pt x="7168" y="5347"/>
                  </a:cubicBezTo>
                  <a:cubicBezTo>
                    <a:pt x="7037" y="5216"/>
                    <a:pt x="6906" y="5097"/>
                    <a:pt x="6775" y="4990"/>
                  </a:cubicBezTo>
                  <a:cubicBezTo>
                    <a:pt x="6549" y="4787"/>
                    <a:pt x="6323" y="4597"/>
                    <a:pt x="6096" y="4406"/>
                  </a:cubicBezTo>
                  <a:cubicBezTo>
                    <a:pt x="5692" y="4073"/>
                    <a:pt x="5263" y="3763"/>
                    <a:pt x="4811" y="3501"/>
                  </a:cubicBezTo>
                  <a:cubicBezTo>
                    <a:pt x="4477" y="3299"/>
                    <a:pt x="4132" y="3120"/>
                    <a:pt x="3787" y="2954"/>
                  </a:cubicBezTo>
                  <a:cubicBezTo>
                    <a:pt x="3406" y="2549"/>
                    <a:pt x="3060" y="2120"/>
                    <a:pt x="2727" y="1668"/>
                  </a:cubicBezTo>
                  <a:cubicBezTo>
                    <a:pt x="2441" y="1275"/>
                    <a:pt x="2227" y="811"/>
                    <a:pt x="1894" y="442"/>
                  </a:cubicBezTo>
                  <a:cubicBezTo>
                    <a:pt x="1858" y="406"/>
                    <a:pt x="1822" y="358"/>
                    <a:pt x="1786" y="322"/>
                  </a:cubicBezTo>
                  <a:close/>
                  <a:moveTo>
                    <a:pt x="1453" y="4513"/>
                  </a:moveTo>
                  <a:cubicBezTo>
                    <a:pt x="1513" y="4525"/>
                    <a:pt x="1572" y="4537"/>
                    <a:pt x="1632" y="4549"/>
                  </a:cubicBezTo>
                  <a:cubicBezTo>
                    <a:pt x="1751" y="4573"/>
                    <a:pt x="1882" y="4609"/>
                    <a:pt x="2013" y="4633"/>
                  </a:cubicBezTo>
                  <a:cubicBezTo>
                    <a:pt x="2263" y="4680"/>
                    <a:pt x="2513" y="4728"/>
                    <a:pt x="2751" y="4787"/>
                  </a:cubicBezTo>
                  <a:cubicBezTo>
                    <a:pt x="3203" y="4883"/>
                    <a:pt x="3656" y="4978"/>
                    <a:pt x="4084" y="5156"/>
                  </a:cubicBezTo>
                  <a:cubicBezTo>
                    <a:pt x="4465" y="5311"/>
                    <a:pt x="4846" y="5478"/>
                    <a:pt x="5215" y="5656"/>
                  </a:cubicBezTo>
                  <a:lnTo>
                    <a:pt x="5180" y="5656"/>
                  </a:lnTo>
                  <a:cubicBezTo>
                    <a:pt x="5136" y="5653"/>
                    <a:pt x="5091" y="5651"/>
                    <a:pt x="5046" y="5651"/>
                  </a:cubicBezTo>
                  <a:cubicBezTo>
                    <a:pt x="4955" y="5651"/>
                    <a:pt x="4862" y="5656"/>
                    <a:pt x="4775" y="5656"/>
                  </a:cubicBezTo>
                  <a:cubicBezTo>
                    <a:pt x="4501" y="5680"/>
                    <a:pt x="4227" y="5728"/>
                    <a:pt x="3941" y="5740"/>
                  </a:cubicBezTo>
                  <a:cubicBezTo>
                    <a:pt x="3644" y="5764"/>
                    <a:pt x="3346" y="5776"/>
                    <a:pt x="3048" y="5776"/>
                  </a:cubicBezTo>
                  <a:cubicBezTo>
                    <a:pt x="2969" y="5776"/>
                    <a:pt x="2891" y="5777"/>
                    <a:pt x="2813" y="5777"/>
                  </a:cubicBezTo>
                  <a:cubicBezTo>
                    <a:pt x="2599" y="5777"/>
                    <a:pt x="2392" y="5764"/>
                    <a:pt x="2191" y="5668"/>
                  </a:cubicBezTo>
                  <a:cubicBezTo>
                    <a:pt x="2179" y="5656"/>
                    <a:pt x="2167" y="5656"/>
                    <a:pt x="2156" y="5656"/>
                  </a:cubicBezTo>
                  <a:cubicBezTo>
                    <a:pt x="2025" y="5466"/>
                    <a:pt x="1905" y="5275"/>
                    <a:pt x="1786" y="5085"/>
                  </a:cubicBezTo>
                  <a:cubicBezTo>
                    <a:pt x="1667" y="4894"/>
                    <a:pt x="1560" y="4704"/>
                    <a:pt x="1453" y="4513"/>
                  </a:cubicBezTo>
                  <a:close/>
                  <a:moveTo>
                    <a:pt x="14776" y="5383"/>
                  </a:moveTo>
                  <a:cubicBezTo>
                    <a:pt x="14812" y="5395"/>
                    <a:pt x="14800" y="5395"/>
                    <a:pt x="14788" y="5395"/>
                  </a:cubicBezTo>
                  <a:lnTo>
                    <a:pt x="14800" y="5395"/>
                  </a:lnTo>
                  <a:cubicBezTo>
                    <a:pt x="14824" y="5406"/>
                    <a:pt x="14812" y="5406"/>
                    <a:pt x="14836" y="5418"/>
                  </a:cubicBezTo>
                  <a:cubicBezTo>
                    <a:pt x="14871" y="5466"/>
                    <a:pt x="14883" y="5537"/>
                    <a:pt x="14859" y="5609"/>
                  </a:cubicBezTo>
                  <a:cubicBezTo>
                    <a:pt x="14836" y="5704"/>
                    <a:pt x="14764" y="5787"/>
                    <a:pt x="14705" y="5871"/>
                  </a:cubicBezTo>
                  <a:cubicBezTo>
                    <a:pt x="14693" y="5883"/>
                    <a:pt x="14681" y="5895"/>
                    <a:pt x="14681" y="5918"/>
                  </a:cubicBezTo>
                  <a:cubicBezTo>
                    <a:pt x="14669" y="5918"/>
                    <a:pt x="14645" y="5930"/>
                    <a:pt x="14633" y="5942"/>
                  </a:cubicBezTo>
                  <a:cubicBezTo>
                    <a:pt x="14616" y="5934"/>
                    <a:pt x="14606" y="5925"/>
                    <a:pt x="14592" y="5925"/>
                  </a:cubicBezTo>
                  <a:cubicBezTo>
                    <a:pt x="14587" y="5925"/>
                    <a:pt x="14581" y="5927"/>
                    <a:pt x="14574" y="5930"/>
                  </a:cubicBezTo>
                  <a:cubicBezTo>
                    <a:pt x="14538" y="5930"/>
                    <a:pt x="14502" y="5930"/>
                    <a:pt x="14478" y="5907"/>
                  </a:cubicBezTo>
                  <a:cubicBezTo>
                    <a:pt x="14455" y="5895"/>
                    <a:pt x="14407" y="5871"/>
                    <a:pt x="14395" y="5859"/>
                  </a:cubicBezTo>
                  <a:cubicBezTo>
                    <a:pt x="14336" y="5799"/>
                    <a:pt x="14300" y="5728"/>
                    <a:pt x="14264" y="5656"/>
                  </a:cubicBezTo>
                  <a:cubicBezTo>
                    <a:pt x="14276" y="5645"/>
                    <a:pt x="14276" y="5621"/>
                    <a:pt x="14288" y="5609"/>
                  </a:cubicBezTo>
                  <a:lnTo>
                    <a:pt x="14300" y="5585"/>
                  </a:lnTo>
                  <a:lnTo>
                    <a:pt x="14312" y="5573"/>
                  </a:lnTo>
                  <a:lnTo>
                    <a:pt x="14336" y="5537"/>
                  </a:lnTo>
                  <a:cubicBezTo>
                    <a:pt x="14348" y="5526"/>
                    <a:pt x="14371" y="5514"/>
                    <a:pt x="14383" y="5502"/>
                  </a:cubicBezTo>
                  <a:lnTo>
                    <a:pt x="14407" y="5478"/>
                  </a:lnTo>
                  <a:lnTo>
                    <a:pt x="14419" y="5478"/>
                  </a:lnTo>
                  <a:cubicBezTo>
                    <a:pt x="14502" y="5430"/>
                    <a:pt x="14562" y="5406"/>
                    <a:pt x="14657" y="5395"/>
                  </a:cubicBezTo>
                  <a:cubicBezTo>
                    <a:pt x="14693" y="5383"/>
                    <a:pt x="14740" y="5383"/>
                    <a:pt x="14776" y="5383"/>
                  </a:cubicBezTo>
                  <a:close/>
                  <a:moveTo>
                    <a:pt x="381" y="1989"/>
                  </a:moveTo>
                  <a:lnTo>
                    <a:pt x="381" y="1989"/>
                  </a:lnTo>
                  <a:cubicBezTo>
                    <a:pt x="489" y="2025"/>
                    <a:pt x="596" y="2049"/>
                    <a:pt x="691" y="2073"/>
                  </a:cubicBezTo>
                  <a:cubicBezTo>
                    <a:pt x="846" y="2108"/>
                    <a:pt x="989" y="2144"/>
                    <a:pt x="1132" y="2180"/>
                  </a:cubicBezTo>
                  <a:cubicBezTo>
                    <a:pt x="1417" y="2251"/>
                    <a:pt x="1703" y="2311"/>
                    <a:pt x="1977" y="2418"/>
                  </a:cubicBezTo>
                  <a:cubicBezTo>
                    <a:pt x="2489" y="2597"/>
                    <a:pt x="2977" y="2811"/>
                    <a:pt x="3465" y="3037"/>
                  </a:cubicBezTo>
                  <a:cubicBezTo>
                    <a:pt x="3953" y="3251"/>
                    <a:pt x="4418" y="3490"/>
                    <a:pt x="4870" y="3763"/>
                  </a:cubicBezTo>
                  <a:cubicBezTo>
                    <a:pt x="5311" y="4025"/>
                    <a:pt x="5727" y="4323"/>
                    <a:pt x="6132" y="4656"/>
                  </a:cubicBezTo>
                  <a:cubicBezTo>
                    <a:pt x="6335" y="4823"/>
                    <a:pt x="6525" y="4990"/>
                    <a:pt x="6728" y="5168"/>
                  </a:cubicBezTo>
                  <a:cubicBezTo>
                    <a:pt x="6906" y="5323"/>
                    <a:pt x="7085" y="5514"/>
                    <a:pt x="7299" y="5645"/>
                  </a:cubicBezTo>
                  <a:cubicBezTo>
                    <a:pt x="7359" y="5776"/>
                    <a:pt x="7418" y="5918"/>
                    <a:pt x="7490" y="6061"/>
                  </a:cubicBezTo>
                  <a:cubicBezTo>
                    <a:pt x="7585" y="6276"/>
                    <a:pt x="7668" y="6478"/>
                    <a:pt x="7775" y="6692"/>
                  </a:cubicBezTo>
                  <a:cubicBezTo>
                    <a:pt x="7692" y="6645"/>
                    <a:pt x="7597" y="6609"/>
                    <a:pt x="7513" y="6561"/>
                  </a:cubicBezTo>
                  <a:cubicBezTo>
                    <a:pt x="7394" y="6514"/>
                    <a:pt x="7275" y="6466"/>
                    <a:pt x="7156" y="6418"/>
                  </a:cubicBezTo>
                  <a:cubicBezTo>
                    <a:pt x="6918" y="6311"/>
                    <a:pt x="6680" y="6204"/>
                    <a:pt x="6454" y="6097"/>
                  </a:cubicBezTo>
                  <a:cubicBezTo>
                    <a:pt x="5620" y="5716"/>
                    <a:pt x="4811" y="5299"/>
                    <a:pt x="3953" y="4966"/>
                  </a:cubicBezTo>
                  <a:cubicBezTo>
                    <a:pt x="3739" y="4871"/>
                    <a:pt x="3525" y="4764"/>
                    <a:pt x="3310" y="4692"/>
                  </a:cubicBezTo>
                  <a:cubicBezTo>
                    <a:pt x="3096" y="4609"/>
                    <a:pt x="2882" y="4549"/>
                    <a:pt x="2656" y="4490"/>
                  </a:cubicBezTo>
                  <a:cubicBezTo>
                    <a:pt x="2429" y="4442"/>
                    <a:pt x="2203" y="4383"/>
                    <a:pt x="1989" y="4335"/>
                  </a:cubicBezTo>
                  <a:cubicBezTo>
                    <a:pt x="1870" y="4311"/>
                    <a:pt x="1751" y="4287"/>
                    <a:pt x="1644" y="4263"/>
                  </a:cubicBezTo>
                  <a:cubicBezTo>
                    <a:pt x="1552" y="4245"/>
                    <a:pt x="1468" y="4220"/>
                    <a:pt x="1380" y="4220"/>
                  </a:cubicBezTo>
                  <a:cubicBezTo>
                    <a:pt x="1353" y="4220"/>
                    <a:pt x="1326" y="4222"/>
                    <a:pt x="1298" y="4228"/>
                  </a:cubicBezTo>
                  <a:lnTo>
                    <a:pt x="1286" y="4228"/>
                  </a:lnTo>
                  <a:cubicBezTo>
                    <a:pt x="1167" y="4025"/>
                    <a:pt x="1060" y="3811"/>
                    <a:pt x="953" y="3609"/>
                  </a:cubicBezTo>
                  <a:cubicBezTo>
                    <a:pt x="727" y="3144"/>
                    <a:pt x="524" y="2668"/>
                    <a:pt x="417" y="2168"/>
                  </a:cubicBezTo>
                  <a:cubicBezTo>
                    <a:pt x="405" y="2108"/>
                    <a:pt x="393" y="2049"/>
                    <a:pt x="381" y="1989"/>
                  </a:cubicBezTo>
                  <a:close/>
                  <a:moveTo>
                    <a:pt x="8918" y="5478"/>
                  </a:moveTo>
                  <a:lnTo>
                    <a:pt x="8918" y="5478"/>
                  </a:lnTo>
                  <a:cubicBezTo>
                    <a:pt x="9002" y="5561"/>
                    <a:pt x="9085" y="5645"/>
                    <a:pt x="9180" y="5728"/>
                  </a:cubicBezTo>
                  <a:cubicBezTo>
                    <a:pt x="9299" y="5835"/>
                    <a:pt x="9406" y="5954"/>
                    <a:pt x="9525" y="6073"/>
                  </a:cubicBezTo>
                  <a:cubicBezTo>
                    <a:pt x="9502" y="6097"/>
                    <a:pt x="9478" y="6145"/>
                    <a:pt x="9502" y="6204"/>
                  </a:cubicBezTo>
                  <a:cubicBezTo>
                    <a:pt x="9609" y="6502"/>
                    <a:pt x="9716" y="6799"/>
                    <a:pt x="9811" y="7097"/>
                  </a:cubicBezTo>
                  <a:cubicBezTo>
                    <a:pt x="9752" y="7002"/>
                    <a:pt x="9692" y="6907"/>
                    <a:pt x="9633" y="6799"/>
                  </a:cubicBezTo>
                  <a:cubicBezTo>
                    <a:pt x="9525" y="6609"/>
                    <a:pt x="9406" y="6418"/>
                    <a:pt x="9311" y="6216"/>
                  </a:cubicBezTo>
                  <a:cubicBezTo>
                    <a:pt x="9180" y="5966"/>
                    <a:pt x="9049" y="5716"/>
                    <a:pt x="8918" y="5478"/>
                  </a:cubicBezTo>
                  <a:close/>
                  <a:moveTo>
                    <a:pt x="17800" y="6478"/>
                  </a:moveTo>
                  <a:lnTo>
                    <a:pt x="17806" y="6483"/>
                  </a:lnTo>
                  <a:lnTo>
                    <a:pt x="17806" y="6483"/>
                  </a:lnTo>
                  <a:cubicBezTo>
                    <a:pt x="17802" y="6482"/>
                    <a:pt x="17800" y="6481"/>
                    <a:pt x="17800" y="6481"/>
                  </a:cubicBezTo>
                  <a:lnTo>
                    <a:pt x="17800" y="6481"/>
                  </a:lnTo>
                  <a:cubicBezTo>
                    <a:pt x="17800" y="6481"/>
                    <a:pt x="17806" y="6484"/>
                    <a:pt x="17812" y="6490"/>
                  </a:cubicBezTo>
                  <a:lnTo>
                    <a:pt x="17806" y="6483"/>
                  </a:lnTo>
                  <a:lnTo>
                    <a:pt x="17806" y="6483"/>
                  </a:lnTo>
                  <a:cubicBezTo>
                    <a:pt x="17809" y="6485"/>
                    <a:pt x="17815" y="6487"/>
                    <a:pt x="17824" y="6490"/>
                  </a:cubicBezTo>
                  <a:cubicBezTo>
                    <a:pt x="17848" y="6514"/>
                    <a:pt x="17884" y="6549"/>
                    <a:pt x="17907" y="6585"/>
                  </a:cubicBezTo>
                  <a:cubicBezTo>
                    <a:pt x="17967" y="6645"/>
                    <a:pt x="18003" y="6704"/>
                    <a:pt x="18027" y="6788"/>
                  </a:cubicBezTo>
                  <a:lnTo>
                    <a:pt x="18038" y="6799"/>
                  </a:lnTo>
                  <a:lnTo>
                    <a:pt x="18038" y="6811"/>
                  </a:lnTo>
                  <a:lnTo>
                    <a:pt x="18038" y="6835"/>
                  </a:lnTo>
                  <a:cubicBezTo>
                    <a:pt x="18050" y="6859"/>
                    <a:pt x="18050" y="6883"/>
                    <a:pt x="18050" y="6895"/>
                  </a:cubicBezTo>
                  <a:lnTo>
                    <a:pt x="18050" y="6930"/>
                  </a:lnTo>
                  <a:lnTo>
                    <a:pt x="18050" y="6966"/>
                  </a:lnTo>
                  <a:lnTo>
                    <a:pt x="18038" y="6978"/>
                  </a:lnTo>
                  <a:cubicBezTo>
                    <a:pt x="18038" y="7002"/>
                    <a:pt x="18038" y="7014"/>
                    <a:pt x="18027" y="7026"/>
                  </a:cubicBezTo>
                  <a:cubicBezTo>
                    <a:pt x="17955" y="7061"/>
                    <a:pt x="17884" y="7085"/>
                    <a:pt x="17800" y="7097"/>
                  </a:cubicBezTo>
                  <a:cubicBezTo>
                    <a:pt x="17777" y="7097"/>
                    <a:pt x="17729" y="7097"/>
                    <a:pt x="17705" y="7085"/>
                  </a:cubicBezTo>
                  <a:cubicBezTo>
                    <a:pt x="17669" y="7073"/>
                    <a:pt x="17634" y="7061"/>
                    <a:pt x="17610" y="7026"/>
                  </a:cubicBezTo>
                  <a:cubicBezTo>
                    <a:pt x="17598" y="7014"/>
                    <a:pt x="17586" y="7002"/>
                    <a:pt x="17574" y="7002"/>
                  </a:cubicBezTo>
                  <a:cubicBezTo>
                    <a:pt x="17562" y="6990"/>
                    <a:pt x="17550" y="6966"/>
                    <a:pt x="17538" y="6954"/>
                  </a:cubicBezTo>
                  <a:cubicBezTo>
                    <a:pt x="17550" y="6930"/>
                    <a:pt x="17550" y="6919"/>
                    <a:pt x="17550" y="6907"/>
                  </a:cubicBezTo>
                  <a:cubicBezTo>
                    <a:pt x="17562" y="6799"/>
                    <a:pt x="17562" y="6692"/>
                    <a:pt x="17610" y="6597"/>
                  </a:cubicBezTo>
                  <a:cubicBezTo>
                    <a:pt x="17646" y="6538"/>
                    <a:pt x="17693" y="6490"/>
                    <a:pt x="17753" y="6478"/>
                  </a:cubicBezTo>
                  <a:close/>
                  <a:moveTo>
                    <a:pt x="15455" y="5264"/>
                  </a:moveTo>
                  <a:cubicBezTo>
                    <a:pt x="15538" y="5287"/>
                    <a:pt x="15621" y="5299"/>
                    <a:pt x="15717" y="5323"/>
                  </a:cubicBezTo>
                  <a:cubicBezTo>
                    <a:pt x="15848" y="5359"/>
                    <a:pt x="15967" y="5406"/>
                    <a:pt x="16098" y="5442"/>
                  </a:cubicBezTo>
                  <a:cubicBezTo>
                    <a:pt x="16217" y="5490"/>
                    <a:pt x="16348" y="5549"/>
                    <a:pt x="16467" y="5561"/>
                  </a:cubicBezTo>
                  <a:lnTo>
                    <a:pt x="16491" y="5561"/>
                  </a:lnTo>
                  <a:cubicBezTo>
                    <a:pt x="16574" y="5609"/>
                    <a:pt x="16681" y="5645"/>
                    <a:pt x="16776" y="5680"/>
                  </a:cubicBezTo>
                  <a:cubicBezTo>
                    <a:pt x="16907" y="5728"/>
                    <a:pt x="17026" y="5776"/>
                    <a:pt x="17157" y="5835"/>
                  </a:cubicBezTo>
                  <a:cubicBezTo>
                    <a:pt x="17229" y="5871"/>
                    <a:pt x="17312" y="5918"/>
                    <a:pt x="17384" y="5966"/>
                  </a:cubicBezTo>
                  <a:cubicBezTo>
                    <a:pt x="17360" y="5990"/>
                    <a:pt x="17360" y="6026"/>
                    <a:pt x="17372" y="6049"/>
                  </a:cubicBezTo>
                  <a:cubicBezTo>
                    <a:pt x="17169" y="6490"/>
                    <a:pt x="17038" y="7002"/>
                    <a:pt x="17181" y="7466"/>
                  </a:cubicBezTo>
                  <a:lnTo>
                    <a:pt x="17181" y="7478"/>
                  </a:lnTo>
                  <a:cubicBezTo>
                    <a:pt x="17169" y="7466"/>
                    <a:pt x="17157" y="7466"/>
                    <a:pt x="17145" y="7454"/>
                  </a:cubicBezTo>
                  <a:cubicBezTo>
                    <a:pt x="17038" y="7407"/>
                    <a:pt x="16919" y="7359"/>
                    <a:pt x="16788" y="7335"/>
                  </a:cubicBezTo>
                  <a:cubicBezTo>
                    <a:pt x="16705" y="7311"/>
                    <a:pt x="16622" y="7288"/>
                    <a:pt x="16538" y="7264"/>
                  </a:cubicBezTo>
                  <a:cubicBezTo>
                    <a:pt x="16419" y="7240"/>
                    <a:pt x="16312" y="7204"/>
                    <a:pt x="16193" y="7180"/>
                  </a:cubicBezTo>
                  <a:cubicBezTo>
                    <a:pt x="16098" y="7145"/>
                    <a:pt x="15991" y="7109"/>
                    <a:pt x="15883" y="7073"/>
                  </a:cubicBezTo>
                  <a:cubicBezTo>
                    <a:pt x="15788" y="7050"/>
                    <a:pt x="15693" y="7014"/>
                    <a:pt x="15598" y="6978"/>
                  </a:cubicBezTo>
                  <a:cubicBezTo>
                    <a:pt x="15479" y="6919"/>
                    <a:pt x="15360" y="6859"/>
                    <a:pt x="15240" y="6811"/>
                  </a:cubicBezTo>
                  <a:cubicBezTo>
                    <a:pt x="15169" y="6776"/>
                    <a:pt x="15086" y="6740"/>
                    <a:pt x="15002" y="6704"/>
                  </a:cubicBezTo>
                  <a:cubicBezTo>
                    <a:pt x="14883" y="6621"/>
                    <a:pt x="14752" y="6573"/>
                    <a:pt x="14621" y="6538"/>
                  </a:cubicBezTo>
                  <a:cubicBezTo>
                    <a:pt x="15038" y="6276"/>
                    <a:pt x="15276" y="5811"/>
                    <a:pt x="15395" y="5347"/>
                  </a:cubicBezTo>
                  <a:cubicBezTo>
                    <a:pt x="15431" y="5335"/>
                    <a:pt x="15443" y="5311"/>
                    <a:pt x="15455" y="5275"/>
                  </a:cubicBezTo>
                  <a:lnTo>
                    <a:pt x="15455" y="5264"/>
                  </a:lnTo>
                  <a:close/>
                  <a:moveTo>
                    <a:pt x="5156" y="5752"/>
                  </a:moveTo>
                  <a:cubicBezTo>
                    <a:pt x="5215" y="5752"/>
                    <a:pt x="5287" y="5764"/>
                    <a:pt x="5358" y="5764"/>
                  </a:cubicBezTo>
                  <a:cubicBezTo>
                    <a:pt x="5382" y="5764"/>
                    <a:pt x="5401" y="5769"/>
                    <a:pt x="5421" y="5769"/>
                  </a:cubicBezTo>
                  <a:cubicBezTo>
                    <a:pt x="5431" y="5769"/>
                    <a:pt x="5442" y="5768"/>
                    <a:pt x="5454" y="5764"/>
                  </a:cubicBezTo>
                  <a:cubicBezTo>
                    <a:pt x="5823" y="5942"/>
                    <a:pt x="6204" y="6133"/>
                    <a:pt x="6585" y="6299"/>
                  </a:cubicBezTo>
                  <a:cubicBezTo>
                    <a:pt x="6787" y="6395"/>
                    <a:pt x="6989" y="6490"/>
                    <a:pt x="7192" y="6573"/>
                  </a:cubicBezTo>
                  <a:cubicBezTo>
                    <a:pt x="7394" y="6657"/>
                    <a:pt x="7609" y="6776"/>
                    <a:pt x="7823" y="6788"/>
                  </a:cubicBezTo>
                  <a:lnTo>
                    <a:pt x="7835" y="6788"/>
                  </a:lnTo>
                  <a:cubicBezTo>
                    <a:pt x="7847" y="6811"/>
                    <a:pt x="7847" y="6835"/>
                    <a:pt x="7859" y="6859"/>
                  </a:cubicBezTo>
                  <a:cubicBezTo>
                    <a:pt x="8001" y="7109"/>
                    <a:pt x="8168" y="7335"/>
                    <a:pt x="8382" y="7526"/>
                  </a:cubicBezTo>
                  <a:cubicBezTo>
                    <a:pt x="8621" y="7740"/>
                    <a:pt x="8883" y="7919"/>
                    <a:pt x="9156" y="8085"/>
                  </a:cubicBezTo>
                  <a:cubicBezTo>
                    <a:pt x="9335" y="8204"/>
                    <a:pt x="9525" y="8300"/>
                    <a:pt x="9716" y="8407"/>
                  </a:cubicBezTo>
                  <a:cubicBezTo>
                    <a:pt x="9287" y="8323"/>
                    <a:pt x="8847" y="8300"/>
                    <a:pt x="8418" y="8216"/>
                  </a:cubicBezTo>
                  <a:cubicBezTo>
                    <a:pt x="7775" y="8085"/>
                    <a:pt x="7156" y="7895"/>
                    <a:pt x="6525" y="7716"/>
                  </a:cubicBezTo>
                  <a:cubicBezTo>
                    <a:pt x="5894" y="7538"/>
                    <a:pt x="5263" y="7359"/>
                    <a:pt x="4632" y="7169"/>
                  </a:cubicBezTo>
                  <a:cubicBezTo>
                    <a:pt x="4037" y="7002"/>
                    <a:pt x="3406" y="6859"/>
                    <a:pt x="2906" y="6466"/>
                  </a:cubicBezTo>
                  <a:cubicBezTo>
                    <a:pt x="2715" y="6323"/>
                    <a:pt x="2548" y="6157"/>
                    <a:pt x="2406" y="5966"/>
                  </a:cubicBezTo>
                  <a:lnTo>
                    <a:pt x="2513" y="5966"/>
                  </a:lnTo>
                  <a:cubicBezTo>
                    <a:pt x="2656" y="5966"/>
                    <a:pt x="2798" y="5954"/>
                    <a:pt x="2941" y="5942"/>
                  </a:cubicBezTo>
                  <a:cubicBezTo>
                    <a:pt x="3239" y="5918"/>
                    <a:pt x="3537" y="5895"/>
                    <a:pt x="3834" y="5859"/>
                  </a:cubicBezTo>
                  <a:cubicBezTo>
                    <a:pt x="4120" y="5835"/>
                    <a:pt x="4418" y="5799"/>
                    <a:pt x="4703" y="5776"/>
                  </a:cubicBezTo>
                  <a:cubicBezTo>
                    <a:pt x="4846" y="5764"/>
                    <a:pt x="5001" y="5752"/>
                    <a:pt x="5156" y="5752"/>
                  </a:cubicBezTo>
                  <a:close/>
                  <a:moveTo>
                    <a:pt x="6108" y="2954"/>
                  </a:moveTo>
                  <a:lnTo>
                    <a:pt x="6108" y="2954"/>
                  </a:lnTo>
                  <a:cubicBezTo>
                    <a:pt x="6227" y="3061"/>
                    <a:pt x="6335" y="3156"/>
                    <a:pt x="6454" y="3251"/>
                  </a:cubicBezTo>
                  <a:cubicBezTo>
                    <a:pt x="7144" y="3847"/>
                    <a:pt x="7835" y="4466"/>
                    <a:pt x="8502" y="5097"/>
                  </a:cubicBezTo>
                  <a:cubicBezTo>
                    <a:pt x="8728" y="5478"/>
                    <a:pt x="8954" y="5871"/>
                    <a:pt x="9204" y="6240"/>
                  </a:cubicBezTo>
                  <a:cubicBezTo>
                    <a:pt x="9454" y="6609"/>
                    <a:pt x="9668" y="7014"/>
                    <a:pt x="9895" y="7407"/>
                  </a:cubicBezTo>
                  <a:cubicBezTo>
                    <a:pt x="9918" y="7490"/>
                    <a:pt x="9942" y="7573"/>
                    <a:pt x="9966" y="7657"/>
                  </a:cubicBezTo>
                  <a:cubicBezTo>
                    <a:pt x="10002" y="7788"/>
                    <a:pt x="10026" y="7907"/>
                    <a:pt x="10037" y="8038"/>
                  </a:cubicBezTo>
                  <a:cubicBezTo>
                    <a:pt x="10061" y="8145"/>
                    <a:pt x="10073" y="8264"/>
                    <a:pt x="10121" y="8371"/>
                  </a:cubicBezTo>
                  <a:cubicBezTo>
                    <a:pt x="10180" y="8454"/>
                    <a:pt x="10276" y="8502"/>
                    <a:pt x="10359" y="8562"/>
                  </a:cubicBezTo>
                  <a:cubicBezTo>
                    <a:pt x="10323" y="8550"/>
                    <a:pt x="10287" y="8538"/>
                    <a:pt x="10264" y="8526"/>
                  </a:cubicBezTo>
                  <a:cubicBezTo>
                    <a:pt x="10240" y="8526"/>
                    <a:pt x="10216" y="8514"/>
                    <a:pt x="10192" y="8514"/>
                  </a:cubicBezTo>
                  <a:cubicBezTo>
                    <a:pt x="10097" y="8466"/>
                    <a:pt x="10002" y="8419"/>
                    <a:pt x="9918" y="8371"/>
                  </a:cubicBezTo>
                  <a:cubicBezTo>
                    <a:pt x="9597" y="8204"/>
                    <a:pt x="9287" y="8014"/>
                    <a:pt x="8990" y="7812"/>
                  </a:cubicBezTo>
                  <a:cubicBezTo>
                    <a:pt x="8740" y="7633"/>
                    <a:pt x="8478" y="7454"/>
                    <a:pt x="8275" y="7216"/>
                  </a:cubicBezTo>
                  <a:cubicBezTo>
                    <a:pt x="8085" y="6990"/>
                    <a:pt x="7954" y="6728"/>
                    <a:pt x="7835" y="6478"/>
                  </a:cubicBezTo>
                  <a:cubicBezTo>
                    <a:pt x="7597" y="5954"/>
                    <a:pt x="7370" y="5430"/>
                    <a:pt x="7120" y="4906"/>
                  </a:cubicBezTo>
                  <a:cubicBezTo>
                    <a:pt x="7001" y="4644"/>
                    <a:pt x="6894" y="4383"/>
                    <a:pt x="6763" y="4132"/>
                  </a:cubicBezTo>
                  <a:cubicBezTo>
                    <a:pt x="6644" y="3882"/>
                    <a:pt x="6513" y="3632"/>
                    <a:pt x="6382" y="3382"/>
                  </a:cubicBezTo>
                  <a:cubicBezTo>
                    <a:pt x="6299" y="3240"/>
                    <a:pt x="6204" y="3097"/>
                    <a:pt x="6108" y="2954"/>
                  </a:cubicBezTo>
                  <a:close/>
                  <a:moveTo>
                    <a:pt x="14038" y="6752"/>
                  </a:moveTo>
                  <a:cubicBezTo>
                    <a:pt x="14086" y="6752"/>
                    <a:pt x="14145" y="6764"/>
                    <a:pt x="14205" y="6764"/>
                  </a:cubicBezTo>
                  <a:cubicBezTo>
                    <a:pt x="14133" y="6799"/>
                    <a:pt x="14062" y="6835"/>
                    <a:pt x="14002" y="6883"/>
                  </a:cubicBezTo>
                  <a:cubicBezTo>
                    <a:pt x="13728" y="7061"/>
                    <a:pt x="13526" y="7323"/>
                    <a:pt x="13371" y="7609"/>
                  </a:cubicBezTo>
                  <a:cubicBezTo>
                    <a:pt x="13205" y="7919"/>
                    <a:pt x="13097" y="8240"/>
                    <a:pt x="13038" y="8574"/>
                  </a:cubicBezTo>
                  <a:cubicBezTo>
                    <a:pt x="13002" y="8740"/>
                    <a:pt x="12990" y="8907"/>
                    <a:pt x="12978" y="9074"/>
                  </a:cubicBezTo>
                  <a:cubicBezTo>
                    <a:pt x="12895" y="8919"/>
                    <a:pt x="12812" y="8776"/>
                    <a:pt x="12728" y="8633"/>
                  </a:cubicBezTo>
                  <a:cubicBezTo>
                    <a:pt x="12704" y="8574"/>
                    <a:pt x="12669" y="8514"/>
                    <a:pt x="12645" y="8454"/>
                  </a:cubicBezTo>
                  <a:cubicBezTo>
                    <a:pt x="12645" y="8431"/>
                    <a:pt x="12645" y="8407"/>
                    <a:pt x="12633" y="8383"/>
                  </a:cubicBezTo>
                  <a:cubicBezTo>
                    <a:pt x="12431" y="7942"/>
                    <a:pt x="12657" y="7442"/>
                    <a:pt x="12919" y="7073"/>
                  </a:cubicBezTo>
                  <a:cubicBezTo>
                    <a:pt x="13038" y="7014"/>
                    <a:pt x="13145" y="6966"/>
                    <a:pt x="13264" y="6930"/>
                  </a:cubicBezTo>
                  <a:cubicBezTo>
                    <a:pt x="13514" y="6847"/>
                    <a:pt x="13776" y="6788"/>
                    <a:pt x="14038" y="6752"/>
                  </a:cubicBezTo>
                  <a:close/>
                  <a:moveTo>
                    <a:pt x="1548" y="7323"/>
                  </a:moveTo>
                  <a:lnTo>
                    <a:pt x="1548" y="7323"/>
                  </a:lnTo>
                  <a:cubicBezTo>
                    <a:pt x="1644" y="7383"/>
                    <a:pt x="1775" y="7419"/>
                    <a:pt x="1882" y="7466"/>
                  </a:cubicBezTo>
                  <a:cubicBezTo>
                    <a:pt x="2108" y="7550"/>
                    <a:pt x="2334" y="7633"/>
                    <a:pt x="2560" y="7728"/>
                  </a:cubicBezTo>
                  <a:cubicBezTo>
                    <a:pt x="2977" y="7895"/>
                    <a:pt x="3394" y="8050"/>
                    <a:pt x="3810" y="8252"/>
                  </a:cubicBezTo>
                  <a:cubicBezTo>
                    <a:pt x="4180" y="8419"/>
                    <a:pt x="4537" y="8609"/>
                    <a:pt x="4906" y="8776"/>
                  </a:cubicBezTo>
                  <a:cubicBezTo>
                    <a:pt x="5096" y="8859"/>
                    <a:pt x="5287" y="8955"/>
                    <a:pt x="5477" y="9026"/>
                  </a:cubicBezTo>
                  <a:cubicBezTo>
                    <a:pt x="5656" y="9097"/>
                    <a:pt x="5846" y="9145"/>
                    <a:pt x="6037" y="9205"/>
                  </a:cubicBezTo>
                  <a:cubicBezTo>
                    <a:pt x="6156" y="9228"/>
                    <a:pt x="6275" y="9252"/>
                    <a:pt x="6394" y="9276"/>
                  </a:cubicBezTo>
                  <a:cubicBezTo>
                    <a:pt x="6132" y="9336"/>
                    <a:pt x="5870" y="9407"/>
                    <a:pt x="5608" y="9466"/>
                  </a:cubicBezTo>
                  <a:cubicBezTo>
                    <a:pt x="4930" y="9633"/>
                    <a:pt x="4263" y="9812"/>
                    <a:pt x="3584" y="9978"/>
                  </a:cubicBezTo>
                  <a:cubicBezTo>
                    <a:pt x="3572" y="9967"/>
                    <a:pt x="3549" y="9967"/>
                    <a:pt x="3525" y="9967"/>
                  </a:cubicBezTo>
                  <a:lnTo>
                    <a:pt x="3501" y="9978"/>
                  </a:lnTo>
                  <a:lnTo>
                    <a:pt x="3477" y="9990"/>
                  </a:lnTo>
                  <a:lnTo>
                    <a:pt x="3453" y="10002"/>
                  </a:lnTo>
                  <a:lnTo>
                    <a:pt x="3429" y="10002"/>
                  </a:lnTo>
                  <a:cubicBezTo>
                    <a:pt x="3418" y="10014"/>
                    <a:pt x="3394" y="10014"/>
                    <a:pt x="3382" y="10014"/>
                  </a:cubicBezTo>
                  <a:lnTo>
                    <a:pt x="3227" y="10014"/>
                  </a:lnTo>
                  <a:lnTo>
                    <a:pt x="3215" y="10002"/>
                  </a:lnTo>
                  <a:lnTo>
                    <a:pt x="3191" y="10002"/>
                  </a:lnTo>
                  <a:cubicBezTo>
                    <a:pt x="3168" y="9990"/>
                    <a:pt x="3144" y="9978"/>
                    <a:pt x="3120" y="9978"/>
                  </a:cubicBezTo>
                  <a:cubicBezTo>
                    <a:pt x="2691" y="9597"/>
                    <a:pt x="2322" y="9169"/>
                    <a:pt x="2048" y="8669"/>
                  </a:cubicBezTo>
                  <a:cubicBezTo>
                    <a:pt x="1810" y="8264"/>
                    <a:pt x="1644" y="7823"/>
                    <a:pt x="1560" y="7359"/>
                  </a:cubicBezTo>
                  <a:cubicBezTo>
                    <a:pt x="1548" y="7347"/>
                    <a:pt x="1548" y="7335"/>
                    <a:pt x="1548" y="7323"/>
                  </a:cubicBezTo>
                  <a:close/>
                  <a:moveTo>
                    <a:pt x="17336" y="7895"/>
                  </a:moveTo>
                  <a:lnTo>
                    <a:pt x="17336" y="7895"/>
                  </a:lnTo>
                  <a:cubicBezTo>
                    <a:pt x="17348" y="7907"/>
                    <a:pt x="17348" y="7907"/>
                    <a:pt x="17360" y="7907"/>
                  </a:cubicBezTo>
                  <a:cubicBezTo>
                    <a:pt x="17396" y="7942"/>
                    <a:pt x="17443" y="7978"/>
                    <a:pt x="17491" y="8014"/>
                  </a:cubicBezTo>
                  <a:cubicBezTo>
                    <a:pt x="17657" y="8204"/>
                    <a:pt x="17824" y="8419"/>
                    <a:pt x="17955" y="8645"/>
                  </a:cubicBezTo>
                  <a:cubicBezTo>
                    <a:pt x="17991" y="8716"/>
                    <a:pt x="18027" y="8788"/>
                    <a:pt x="18062" y="8859"/>
                  </a:cubicBezTo>
                  <a:cubicBezTo>
                    <a:pt x="18038" y="8943"/>
                    <a:pt x="18027" y="9038"/>
                    <a:pt x="18003" y="9133"/>
                  </a:cubicBezTo>
                  <a:cubicBezTo>
                    <a:pt x="17979" y="9276"/>
                    <a:pt x="17943" y="9419"/>
                    <a:pt x="17896" y="9550"/>
                  </a:cubicBezTo>
                  <a:cubicBezTo>
                    <a:pt x="17848" y="9681"/>
                    <a:pt x="17777" y="9812"/>
                    <a:pt x="17681" y="9919"/>
                  </a:cubicBezTo>
                  <a:cubicBezTo>
                    <a:pt x="17646" y="9967"/>
                    <a:pt x="17598" y="10014"/>
                    <a:pt x="17550" y="10050"/>
                  </a:cubicBezTo>
                  <a:cubicBezTo>
                    <a:pt x="17526" y="10062"/>
                    <a:pt x="17503" y="10074"/>
                    <a:pt x="17491" y="10098"/>
                  </a:cubicBezTo>
                  <a:cubicBezTo>
                    <a:pt x="17348" y="10157"/>
                    <a:pt x="17181" y="10205"/>
                    <a:pt x="17026" y="10240"/>
                  </a:cubicBezTo>
                  <a:cubicBezTo>
                    <a:pt x="16979" y="10252"/>
                    <a:pt x="16919" y="10264"/>
                    <a:pt x="16872" y="10276"/>
                  </a:cubicBezTo>
                  <a:cubicBezTo>
                    <a:pt x="16943" y="10193"/>
                    <a:pt x="17003" y="10098"/>
                    <a:pt x="17074" y="10002"/>
                  </a:cubicBezTo>
                  <a:cubicBezTo>
                    <a:pt x="17217" y="9764"/>
                    <a:pt x="17336" y="9502"/>
                    <a:pt x="17396" y="9228"/>
                  </a:cubicBezTo>
                  <a:cubicBezTo>
                    <a:pt x="17467" y="8955"/>
                    <a:pt x="17491" y="8681"/>
                    <a:pt x="17467" y="8407"/>
                  </a:cubicBezTo>
                  <a:cubicBezTo>
                    <a:pt x="17455" y="8228"/>
                    <a:pt x="17419" y="8050"/>
                    <a:pt x="17336" y="7895"/>
                  </a:cubicBezTo>
                  <a:close/>
                  <a:moveTo>
                    <a:pt x="9823" y="6359"/>
                  </a:moveTo>
                  <a:cubicBezTo>
                    <a:pt x="10478" y="7014"/>
                    <a:pt x="11133" y="7681"/>
                    <a:pt x="11764" y="8371"/>
                  </a:cubicBezTo>
                  <a:cubicBezTo>
                    <a:pt x="12181" y="8824"/>
                    <a:pt x="12585" y="9276"/>
                    <a:pt x="12990" y="9740"/>
                  </a:cubicBezTo>
                  <a:cubicBezTo>
                    <a:pt x="13145" y="9931"/>
                    <a:pt x="13300" y="10109"/>
                    <a:pt x="13455" y="10288"/>
                  </a:cubicBezTo>
                  <a:cubicBezTo>
                    <a:pt x="13466" y="10312"/>
                    <a:pt x="13478" y="10324"/>
                    <a:pt x="13490" y="10336"/>
                  </a:cubicBezTo>
                  <a:cubicBezTo>
                    <a:pt x="13512" y="10368"/>
                    <a:pt x="13543" y="10409"/>
                    <a:pt x="13566" y="10443"/>
                  </a:cubicBezTo>
                  <a:lnTo>
                    <a:pt x="13566" y="10443"/>
                  </a:lnTo>
                  <a:cubicBezTo>
                    <a:pt x="13565" y="10443"/>
                    <a:pt x="13563" y="10443"/>
                    <a:pt x="13562" y="10443"/>
                  </a:cubicBezTo>
                  <a:cubicBezTo>
                    <a:pt x="13050" y="10074"/>
                    <a:pt x="12514" y="9717"/>
                    <a:pt x="11966" y="9383"/>
                  </a:cubicBezTo>
                  <a:cubicBezTo>
                    <a:pt x="11585" y="9145"/>
                    <a:pt x="11204" y="8919"/>
                    <a:pt x="10799" y="8740"/>
                  </a:cubicBezTo>
                  <a:cubicBezTo>
                    <a:pt x="10799" y="8716"/>
                    <a:pt x="10788" y="8704"/>
                    <a:pt x="10776" y="8693"/>
                  </a:cubicBezTo>
                  <a:cubicBezTo>
                    <a:pt x="10668" y="8609"/>
                    <a:pt x="10561" y="8538"/>
                    <a:pt x="10454" y="8454"/>
                  </a:cubicBezTo>
                  <a:cubicBezTo>
                    <a:pt x="10371" y="8383"/>
                    <a:pt x="10264" y="8335"/>
                    <a:pt x="10240" y="8204"/>
                  </a:cubicBezTo>
                  <a:cubicBezTo>
                    <a:pt x="10192" y="7978"/>
                    <a:pt x="10145" y="7740"/>
                    <a:pt x="10097" y="7502"/>
                  </a:cubicBezTo>
                  <a:cubicBezTo>
                    <a:pt x="10037" y="7121"/>
                    <a:pt x="9942" y="6740"/>
                    <a:pt x="9823" y="6359"/>
                  </a:cubicBezTo>
                  <a:close/>
                  <a:moveTo>
                    <a:pt x="14455" y="6859"/>
                  </a:moveTo>
                  <a:cubicBezTo>
                    <a:pt x="14669" y="6859"/>
                    <a:pt x="14871" y="6978"/>
                    <a:pt x="15050" y="7097"/>
                  </a:cubicBezTo>
                  <a:cubicBezTo>
                    <a:pt x="15276" y="7252"/>
                    <a:pt x="15491" y="7395"/>
                    <a:pt x="15741" y="7490"/>
                  </a:cubicBezTo>
                  <a:cubicBezTo>
                    <a:pt x="15991" y="7573"/>
                    <a:pt x="16253" y="7621"/>
                    <a:pt x="16503" y="7645"/>
                  </a:cubicBezTo>
                  <a:cubicBezTo>
                    <a:pt x="16634" y="7657"/>
                    <a:pt x="16753" y="7657"/>
                    <a:pt x="16884" y="7681"/>
                  </a:cubicBezTo>
                  <a:cubicBezTo>
                    <a:pt x="16955" y="7692"/>
                    <a:pt x="17015" y="7716"/>
                    <a:pt x="17062" y="7740"/>
                  </a:cubicBezTo>
                  <a:cubicBezTo>
                    <a:pt x="17062" y="7764"/>
                    <a:pt x="17062" y="7788"/>
                    <a:pt x="17074" y="7812"/>
                  </a:cubicBezTo>
                  <a:cubicBezTo>
                    <a:pt x="17229" y="7990"/>
                    <a:pt x="17253" y="8264"/>
                    <a:pt x="17253" y="8490"/>
                  </a:cubicBezTo>
                  <a:cubicBezTo>
                    <a:pt x="17253" y="8728"/>
                    <a:pt x="17217" y="8978"/>
                    <a:pt x="17157" y="9216"/>
                  </a:cubicBezTo>
                  <a:cubicBezTo>
                    <a:pt x="17086" y="9443"/>
                    <a:pt x="16979" y="9669"/>
                    <a:pt x="16848" y="9883"/>
                  </a:cubicBezTo>
                  <a:cubicBezTo>
                    <a:pt x="16776" y="9978"/>
                    <a:pt x="16705" y="10074"/>
                    <a:pt x="16634" y="10157"/>
                  </a:cubicBezTo>
                  <a:cubicBezTo>
                    <a:pt x="16586" y="10217"/>
                    <a:pt x="16526" y="10288"/>
                    <a:pt x="16479" y="10359"/>
                  </a:cubicBezTo>
                  <a:cubicBezTo>
                    <a:pt x="16002" y="10455"/>
                    <a:pt x="15538" y="10538"/>
                    <a:pt x="15062" y="10621"/>
                  </a:cubicBezTo>
                  <a:cubicBezTo>
                    <a:pt x="14892" y="10654"/>
                    <a:pt x="14702" y="10694"/>
                    <a:pt x="14519" y="10694"/>
                  </a:cubicBezTo>
                  <a:cubicBezTo>
                    <a:pt x="14367" y="10694"/>
                    <a:pt x="14221" y="10667"/>
                    <a:pt x="14097" y="10586"/>
                  </a:cubicBezTo>
                  <a:cubicBezTo>
                    <a:pt x="14084" y="10572"/>
                    <a:pt x="14074" y="10566"/>
                    <a:pt x="14065" y="10566"/>
                  </a:cubicBezTo>
                  <a:cubicBezTo>
                    <a:pt x="14060" y="10566"/>
                    <a:pt x="14055" y="10569"/>
                    <a:pt x="14050" y="10574"/>
                  </a:cubicBezTo>
                  <a:cubicBezTo>
                    <a:pt x="14014" y="10538"/>
                    <a:pt x="13990" y="10514"/>
                    <a:pt x="13967" y="10479"/>
                  </a:cubicBezTo>
                  <a:cubicBezTo>
                    <a:pt x="13871" y="10371"/>
                    <a:pt x="13776" y="10252"/>
                    <a:pt x="13693" y="10133"/>
                  </a:cubicBezTo>
                  <a:cubicBezTo>
                    <a:pt x="13526" y="9919"/>
                    <a:pt x="13371" y="9693"/>
                    <a:pt x="13228" y="9478"/>
                  </a:cubicBezTo>
                  <a:cubicBezTo>
                    <a:pt x="13240" y="9419"/>
                    <a:pt x="13228" y="9371"/>
                    <a:pt x="13228" y="9312"/>
                  </a:cubicBezTo>
                  <a:cubicBezTo>
                    <a:pt x="13216" y="9240"/>
                    <a:pt x="13216" y="9157"/>
                    <a:pt x="13216" y="9074"/>
                  </a:cubicBezTo>
                  <a:cubicBezTo>
                    <a:pt x="13228" y="8919"/>
                    <a:pt x="13240" y="8776"/>
                    <a:pt x="13264" y="8621"/>
                  </a:cubicBezTo>
                  <a:cubicBezTo>
                    <a:pt x="13312" y="8323"/>
                    <a:pt x="13395" y="8026"/>
                    <a:pt x="13538" y="7752"/>
                  </a:cubicBezTo>
                  <a:cubicBezTo>
                    <a:pt x="13669" y="7490"/>
                    <a:pt x="13847" y="7240"/>
                    <a:pt x="14086" y="7061"/>
                  </a:cubicBezTo>
                  <a:cubicBezTo>
                    <a:pt x="14205" y="6978"/>
                    <a:pt x="14324" y="6907"/>
                    <a:pt x="14455" y="6859"/>
                  </a:cubicBezTo>
                  <a:close/>
                  <a:moveTo>
                    <a:pt x="22194" y="10395"/>
                  </a:moveTo>
                  <a:lnTo>
                    <a:pt x="22194" y="10395"/>
                  </a:lnTo>
                  <a:cubicBezTo>
                    <a:pt x="21932" y="10490"/>
                    <a:pt x="21670" y="10586"/>
                    <a:pt x="21408" y="10693"/>
                  </a:cubicBezTo>
                  <a:cubicBezTo>
                    <a:pt x="21206" y="10788"/>
                    <a:pt x="20991" y="10848"/>
                    <a:pt x="20777" y="10931"/>
                  </a:cubicBezTo>
                  <a:cubicBezTo>
                    <a:pt x="20670" y="10967"/>
                    <a:pt x="20563" y="11002"/>
                    <a:pt x="20455" y="11038"/>
                  </a:cubicBezTo>
                  <a:cubicBezTo>
                    <a:pt x="20729" y="10871"/>
                    <a:pt x="21003" y="10717"/>
                    <a:pt x="21277" y="10562"/>
                  </a:cubicBezTo>
                  <a:cubicBezTo>
                    <a:pt x="21325" y="10538"/>
                    <a:pt x="21348" y="10490"/>
                    <a:pt x="21348" y="10443"/>
                  </a:cubicBezTo>
                  <a:cubicBezTo>
                    <a:pt x="21503" y="10431"/>
                    <a:pt x="21670" y="10419"/>
                    <a:pt x="21837" y="10407"/>
                  </a:cubicBezTo>
                  <a:cubicBezTo>
                    <a:pt x="21956" y="10407"/>
                    <a:pt x="22075" y="10407"/>
                    <a:pt x="22194" y="10395"/>
                  </a:cubicBezTo>
                  <a:close/>
                  <a:moveTo>
                    <a:pt x="2775" y="6692"/>
                  </a:moveTo>
                  <a:cubicBezTo>
                    <a:pt x="2941" y="6811"/>
                    <a:pt x="3120" y="6930"/>
                    <a:pt x="3310" y="7014"/>
                  </a:cubicBezTo>
                  <a:cubicBezTo>
                    <a:pt x="3608" y="7145"/>
                    <a:pt x="3918" y="7240"/>
                    <a:pt x="4215" y="7323"/>
                  </a:cubicBezTo>
                  <a:cubicBezTo>
                    <a:pt x="4537" y="7419"/>
                    <a:pt x="4858" y="7514"/>
                    <a:pt x="5180" y="7609"/>
                  </a:cubicBezTo>
                  <a:cubicBezTo>
                    <a:pt x="5835" y="7788"/>
                    <a:pt x="6477" y="7978"/>
                    <a:pt x="7120" y="8169"/>
                  </a:cubicBezTo>
                  <a:cubicBezTo>
                    <a:pt x="7751" y="8347"/>
                    <a:pt x="8382" y="8514"/>
                    <a:pt x="9037" y="8597"/>
                  </a:cubicBezTo>
                  <a:cubicBezTo>
                    <a:pt x="9347" y="8633"/>
                    <a:pt x="9656" y="8669"/>
                    <a:pt x="9966" y="8740"/>
                  </a:cubicBezTo>
                  <a:cubicBezTo>
                    <a:pt x="10276" y="8824"/>
                    <a:pt x="10573" y="8943"/>
                    <a:pt x="10871" y="9085"/>
                  </a:cubicBezTo>
                  <a:cubicBezTo>
                    <a:pt x="11454" y="9371"/>
                    <a:pt x="12002" y="9740"/>
                    <a:pt x="12550" y="10098"/>
                  </a:cubicBezTo>
                  <a:cubicBezTo>
                    <a:pt x="13074" y="10443"/>
                    <a:pt x="13586" y="10800"/>
                    <a:pt x="14086" y="11181"/>
                  </a:cubicBezTo>
                  <a:cubicBezTo>
                    <a:pt x="14086" y="11193"/>
                    <a:pt x="14086" y="11217"/>
                    <a:pt x="14097" y="11229"/>
                  </a:cubicBezTo>
                  <a:cubicBezTo>
                    <a:pt x="13419" y="10824"/>
                    <a:pt x="12704" y="10514"/>
                    <a:pt x="11966" y="10228"/>
                  </a:cubicBezTo>
                  <a:cubicBezTo>
                    <a:pt x="10621" y="9705"/>
                    <a:pt x="9180" y="9359"/>
                    <a:pt x="7740" y="9216"/>
                  </a:cubicBezTo>
                  <a:cubicBezTo>
                    <a:pt x="7556" y="9202"/>
                    <a:pt x="7372" y="9192"/>
                    <a:pt x="7188" y="9192"/>
                  </a:cubicBezTo>
                  <a:cubicBezTo>
                    <a:pt x="7074" y="9192"/>
                    <a:pt x="6960" y="9195"/>
                    <a:pt x="6847" y="9205"/>
                  </a:cubicBezTo>
                  <a:cubicBezTo>
                    <a:pt x="6525" y="9169"/>
                    <a:pt x="6216" y="9109"/>
                    <a:pt x="5918" y="8990"/>
                  </a:cubicBezTo>
                  <a:cubicBezTo>
                    <a:pt x="5561" y="8835"/>
                    <a:pt x="5204" y="8693"/>
                    <a:pt x="4858" y="8526"/>
                  </a:cubicBezTo>
                  <a:cubicBezTo>
                    <a:pt x="4501" y="8347"/>
                    <a:pt x="4156" y="8157"/>
                    <a:pt x="3799" y="7990"/>
                  </a:cubicBezTo>
                  <a:cubicBezTo>
                    <a:pt x="3406" y="7800"/>
                    <a:pt x="3025" y="7609"/>
                    <a:pt x="2632" y="7442"/>
                  </a:cubicBezTo>
                  <a:cubicBezTo>
                    <a:pt x="2441" y="7359"/>
                    <a:pt x="2239" y="7288"/>
                    <a:pt x="2036" y="7216"/>
                  </a:cubicBezTo>
                  <a:cubicBezTo>
                    <a:pt x="1882" y="7157"/>
                    <a:pt x="1715" y="7109"/>
                    <a:pt x="1608" y="6978"/>
                  </a:cubicBezTo>
                  <a:lnTo>
                    <a:pt x="1584" y="6966"/>
                  </a:lnTo>
                  <a:cubicBezTo>
                    <a:pt x="1644" y="6883"/>
                    <a:pt x="1763" y="6859"/>
                    <a:pt x="1858" y="6835"/>
                  </a:cubicBezTo>
                  <a:cubicBezTo>
                    <a:pt x="2144" y="6776"/>
                    <a:pt x="2429" y="6728"/>
                    <a:pt x="2727" y="6716"/>
                  </a:cubicBezTo>
                  <a:cubicBezTo>
                    <a:pt x="2739" y="6704"/>
                    <a:pt x="2763" y="6704"/>
                    <a:pt x="2775" y="6692"/>
                  </a:cubicBezTo>
                  <a:close/>
                  <a:moveTo>
                    <a:pt x="20932" y="10467"/>
                  </a:moveTo>
                  <a:lnTo>
                    <a:pt x="20932" y="10467"/>
                  </a:lnTo>
                  <a:cubicBezTo>
                    <a:pt x="20598" y="10681"/>
                    <a:pt x="20277" y="10907"/>
                    <a:pt x="19967" y="11157"/>
                  </a:cubicBezTo>
                  <a:cubicBezTo>
                    <a:pt x="19789" y="11300"/>
                    <a:pt x="19598" y="11455"/>
                    <a:pt x="19408" y="11598"/>
                  </a:cubicBezTo>
                  <a:cubicBezTo>
                    <a:pt x="19356" y="11636"/>
                    <a:pt x="19298" y="11647"/>
                    <a:pt x="19237" y="11647"/>
                  </a:cubicBezTo>
                  <a:cubicBezTo>
                    <a:pt x="19184" y="11647"/>
                    <a:pt x="19129" y="11639"/>
                    <a:pt x="19074" y="11633"/>
                  </a:cubicBezTo>
                  <a:lnTo>
                    <a:pt x="18693" y="11610"/>
                  </a:lnTo>
                  <a:cubicBezTo>
                    <a:pt x="18669" y="11610"/>
                    <a:pt x="18658" y="11622"/>
                    <a:pt x="18646" y="11633"/>
                  </a:cubicBezTo>
                  <a:cubicBezTo>
                    <a:pt x="18217" y="11502"/>
                    <a:pt x="17777" y="11431"/>
                    <a:pt x="17336" y="11360"/>
                  </a:cubicBezTo>
                  <a:cubicBezTo>
                    <a:pt x="16705" y="11252"/>
                    <a:pt x="16062" y="11169"/>
                    <a:pt x="15431" y="11110"/>
                  </a:cubicBezTo>
                  <a:lnTo>
                    <a:pt x="15348" y="11110"/>
                  </a:lnTo>
                  <a:cubicBezTo>
                    <a:pt x="15371" y="11110"/>
                    <a:pt x="15395" y="11098"/>
                    <a:pt x="15419" y="11098"/>
                  </a:cubicBezTo>
                  <a:cubicBezTo>
                    <a:pt x="15717" y="11050"/>
                    <a:pt x="16014" y="11002"/>
                    <a:pt x="16324" y="10967"/>
                  </a:cubicBezTo>
                  <a:cubicBezTo>
                    <a:pt x="16931" y="10871"/>
                    <a:pt x="17538" y="10788"/>
                    <a:pt x="18146" y="10729"/>
                  </a:cubicBezTo>
                  <a:cubicBezTo>
                    <a:pt x="19074" y="10609"/>
                    <a:pt x="20003" y="10526"/>
                    <a:pt x="20932" y="10467"/>
                  </a:cubicBezTo>
                  <a:close/>
                  <a:moveTo>
                    <a:pt x="7253" y="9370"/>
                  </a:moveTo>
                  <a:cubicBezTo>
                    <a:pt x="7499" y="9370"/>
                    <a:pt x="7750" y="9406"/>
                    <a:pt x="7990" y="9431"/>
                  </a:cubicBezTo>
                  <a:cubicBezTo>
                    <a:pt x="8704" y="9514"/>
                    <a:pt x="9418" y="9645"/>
                    <a:pt x="10121" y="9812"/>
                  </a:cubicBezTo>
                  <a:cubicBezTo>
                    <a:pt x="10799" y="9978"/>
                    <a:pt x="11466" y="10181"/>
                    <a:pt x="12121" y="10431"/>
                  </a:cubicBezTo>
                  <a:cubicBezTo>
                    <a:pt x="11978" y="10526"/>
                    <a:pt x="11788" y="10526"/>
                    <a:pt x="11633" y="10538"/>
                  </a:cubicBezTo>
                  <a:cubicBezTo>
                    <a:pt x="11419" y="10550"/>
                    <a:pt x="11204" y="10550"/>
                    <a:pt x="10990" y="10550"/>
                  </a:cubicBezTo>
                  <a:cubicBezTo>
                    <a:pt x="10268" y="10527"/>
                    <a:pt x="9556" y="10430"/>
                    <a:pt x="8835" y="10430"/>
                  </a:cubicBezTo>
                  <a:cubicBezTo>
                    <a:pt x="8796" y="10430"/>
                    <a:pt x="8756" y="10430"/>
                    <a:pt x="8716" y="10431"/>
                  </a:cubicBezTo>
                  <a:cubicBezTo>
                    <a:pt x="8537" y="10443"/>
                    <a:pt x="8347" y="10455"/>
                    <a:pt x="8156" y="10479"/>
                  </a:cubicBezTo>
                  <a:cubicBezTo>
                    <a:pt x="8085" y="10490"/>
                    <a:pt x="8013" y="10502"/>
                    <a:pt x="7942" y="10538"/>
                  </a:cubicBezTo>
                  <a:cubicBezTo>
                    <a:pt x="7935" y="10531"/>
                    <a:pt x="7928" y="10524"/>
                    <a:pt x="7919" y="10524"/>
                  </a:cubicBezTo>
                  <a:cubicBezTo>
                    <a:pt x="7912" y="10524"/>
                    <a:pt x="7904" y="10528"/>
                    <a:pt x="7894" y="10538"/>
                  </a:cubicBezTo>
                  <a:cubicBezTo>
                    <a:pt x="7882" y="10550"/>
                    <a:pt x="7859" y="10574"/>
                    <a:pt x="7835" y="10598"/>
                  </a:cubicBezTo>
                  <a:cubicBezTo>
                    <a:pt x="7799" y="10633"/>
                    <a:pt x="7775" y="10657"/>
                    <a:pt x="7740" y="10705"/>
                  </a:cubicBezTo>
                  <a:lnTo>
                    <a:pt x="7728" y="10729"/>
                  </a:lnTo>
                  <a:cubicBezTo>
                    <a:pt x="7609" y="10848"/>
                    <a:pt x="7501" y="10967"/>
                    <a:pt x="7394" y="11098"/>
                  </a:cubicBezTo>
                  <a:cubicBezTo>
                    <a:pt x="7228" y="11300"/>
                    <a:pt x="7073" y="11502"/>
                    <a:pt x="6918" y="11705"/>
                  </a:cubicBezTo>
                  <a:cubicBezTo>
                    <a:pt x="5906" y="11514"/>
                    <a:pt x="4918" y="11205"/>
                    <a:pt x="4049" y="10669"/>
                  </a:cubicBezTo>
                  <a:cubicBezTo>
                    <a:pt x="3858" y="10562"/>
                    <a:pt x="3680" y="10431"/>
                    <a:pt x="3501" y="10300"/>
                  </a:cubicBezTo>
                  <a:cubicBezTo>
                    <a:pt x="3906" y="10193"/>
                    <a:pt x="4299" y="10086"/>
                    <a:pt x="4703" y="9978"/>
                  </a:cubicBezTo>
                  <a:cubicBezTo>
                    <a:pt x="5096" y="9871"/>
                    <a:pt x="5501" y="9752"/>
                    <a:pt x="5906" y="9645"/>
                  </a:cubicBezTo>
                  <a:cubicBezTo>
                    <a:pt x="6239" y="9550"/>
                    <a:pt x="6585" y="9455"/>
                    <a:pt x="6930" y="9395"/>
                  </a:cubicBezTo>
                  <a:cubicBezTo>
                    <a:pt x="7036" y="9377"/>
                    <a:pt x="7144" y="9370"/>
                    <a:pt x="7253" y="9370"/>
                  </a:cubicBezTo>
                  <a:close/>
                  <a:moveTo>
                    <a:pt x="27075" y="10348"/>
                  </a:moveTo>
                  <a:cubicBezTo>
                    <a:pt x="27813" y="10371"/>
                    <a:pt x="28540" y="10431"/>
                    <a:pt x="29254" y="10574"/>
                  </a:cubicBezTo>
                  <a:cubicBezTo>
                    <a:pt x="29838" y="10693"/>
                    <a:pt x="30421" y="10883"/>
                    <a:pt x="30957" y="11157"/>
                  </a:cubicBezTo>
                  <a:cubicBezTo>
                    <a:pt x="30909" y="11169"/>
                    <a:pt x="30850" y="11169"/>
                    <a:pt x="30802" y="11169"/>
                  </a:cubicBezTo>
                  <a:cubicBezTo>
                    <a:pt x="30302" y="11229"/>
                    <a:pt x="29838" y="11443"/>
                    <a:pt x="29361" y="11562"/>
                  </a:cubicBezTo>
                  <a:cubicBezTo>
                    <a:pt x="28826" y="11681"/>
                    <a:pt x="28278" y="11776"/>
                    <a:pt x="27730" y="11836"/>
                  </a:cubicBezTo>
                  <a:cubicBezTo>
                    <a:pt x="27349" y="11741"/>
                    <a:pt x="26968" y="11657"/>
                    <a:pt x="26599" y="11586"/>
                  </a:cubicBezTo>
                  <a:cubicBezTo>
                    <a:pt x="26075" y="11479"/>
                    <a:pt x="25551" y="11443"/>
                    <a:pt x="25027" y="11431"/>
                  </a:cubicBezTo>
                  <a:cubicBezTo>
                    <a:pt x="24730" y="11419"/>
                    <a:pt x="24432" y="11419"/>
                    <a:pt x="24134" y="11419"/>
                  </a:cubicBezTo>
                  <a:cubicBezTo>
                    <a:pt x="23968" y="11431"/>
                    <a:pt x="23777" y="11431"/>
                    <a:pt x="23599" y="11443"/>
                  </a:cubicBezTo>
                  <a:cubicBezTo>
                    <a:pt x="23622" y="11431"/>
                    <a:pt x="23646" y="11419"/>
                    <a:pt x="23670" y="11407"/>
                  </a:cubicBezTo>
                  <a:cubicBezTo>
                    <a:pt x="23944" y="11288"/>
                    <a:pt x="24206" y="11157"/>
                    <a:pt x="24480" y="11062"/>
                  </a:cubicBezTo>
                  <a:cubicBezTo>
                    <a:pt x="24754" y="10967"/>
                    <a:pt x="25016" y="10860"/>
                    <a:pt x="25289" y="10776"/>
                  </a:cubicBezTo>
                  <a:cubicBezTo>
                    <a:pt x="25587" y="10681"/>
                    <a:pt x="25908" y="10598"/>
                    <a:pt x="26218" y="10514"/>
                  </a:cubicBezTo>
                  <a:cubicBezTo>
                    <a:pt x="26373" y="10479"/>
                    <a:pt x="26528" y="10443"/>
                    <a:pt x="26682" y="10419"/>
                  </a:cubicBezTo>
                  <a:cubicBezTo>
                    <a:pt x="26813" y="10395"/>
                    <a:pt x="26956" y="10383"/>
                    <a:pt x="27075" y="10348"/>
                  </a:cubicBezTo>
                  <a:close/>
                  <a:moveTo>
                    <a:pt x="9133" y="10598"/>
                  </a:moveTo>
                  <a:cubicBezTo>
                    <a:pt x="9502" y="10598"/>
                    <a:pt x="9871" y="10633"/>
                    <a:pt x="10252" y="10657"/>
                  </a:cubicBezTo>
                  <a:cubicBezTo>
                    <a:pt x="10553" y="10677"/>
                    <a:pt x="10862" y="10696"/>
                    <a:pt x="11173" y="10696"/>
                  </a:cubicBezTo>
                  <a:cubicBezTo>
                    <a:pt x="11243" y="10696"/>
                    <a:pt x="11313" y="10695"/>
                    <a:pt x="11383" y="10693"/>
                  </a:cubicBezTo>
                  <a:cubicBezTo>
                    <a:pt x="11526" y="10693"/>
                    <a:pt x="11692" y="10693"/>
                    <a:pt x="11835" y="10657"/>
                  </a:cubicBezTo>
                  <a:lnTo>
                    <a:pt x="11835" y="10657"/>
                  </a:lnTo>
                  <a:cubicBezTo>
                    <a:pt x="11776" y="10717"/>
                    <a:pt x="11716" y="10764"/>
                    <a:pt x="11669" y="10812"/>
                  </a:cubicBezTo>
                  <a:cubicBezTo>
                    <a:pt x="11442" y="11014"/>
                    <a:pt x="11240" y="11229"/>
                    <a:pt x="11038" y="11455"/>
                  </a:cubicBezTo>
                  <a:cubicBezTo>
                    <a:pt x="10883" y="11633"/>
                    <a:pt x="10728" y="11824"/>
                    <a:pt x="10585" y="12014"/>
                  </a:cubicBezTo>
                  <a:cubicBezTo>
                    <a:pt x="9502" y="12014"/>
                    <a:pt x="8394" y="11955"/>
                    <a:pt x="7311" y="11776"/>
                  </a:cubicBezTo>
                  <a:cubicBezTo>
                    <a:pt x="7442" y="11610"/>
                    <a:pt x="7537" y="11419"/>
                    <a:pt x="7644" y="11241"/>
                  </a:cubicBezTo>
                  <a:cubicBezTo>
                    <a:pt x="7716" y="11145"/>
                    <a:pt x="7775" y="11038"/>
                    <a:pt x="7835" y="10943"/>
                  </a:cubicBezTo>
                  <a:cubicBezTo>
                    <a:pt x="7882" y="10860"/>
                    <a:pt x="7930" y="10764"/>
                    <a:pt x="8013" y="10705"/>
                  </a:cubicBezTo>
                  <a:cubicBezTo>
                    <a:pt x="8097" y="10657"/>
                    <a:pt x="8204" y="10657"/>
                    <a:pt x="8287" y="10645"/>
                  </a:cubicBezTo>
                  <a:cubicBezTo>
                    <a:pt x="8371" y="10633"/>
                    <a:pt x="8466" y="10621"/>
                    <a:pt x="8549" y="10621"/>
                  </a:cubicBezTo>
                  <a:cubicBezTo>
                    <a:pt x="8740" y="10598"/>
                    <a:pt x="8930" y="10598"/>
                    <a:pt x="9133" y="10598"/>
                  </a:cubicBezTo>
                  <a:close/>
                  <a:moveTo>
                    <a:pt x="12285" y="10560"/>
                  </a:moveTo>
                  <a:cubicBezTo>
                    <a:pt x="12298" y="10560"/>
                    <a:pt x="12311" y="10561"/>
                    <a:pt x="12323" y="10562"/>
                  </a:cubicBezTo>
                  <a:cubicBezTo>
                    <a:pt x="12514" y="10574"/>
                    <a:pt x="12681" y="10693"/>
                    <a:pt x="12859" y="10740"/>
                  </a:cubicBezTo>
                  <a:cubicBezTo>
                    <a:pt x="13276" y="10919"/>
                    <a:pt x="13693" y="11110"/>
                    <a:pt x="14097" y="11312"/>
                  </a:cubicBezTo>
                  <a:cubicBezTo>
                    <a:pt x="14086" y="11360"/>
                    <a:pt x="14074" y="11419"/>
                    <a:pt x="14050" y="11467"/>
                  </a:cubicBezTo>
                  <a:cubicBezTo>
                    <a:pt x="13943" y="11693"/>
                    <a:pt x="13693" y="11788"/>
                    <a:pt x="13466" y="11836"/>
                  </a:cubicBezTo>
                  <a:cubicBezTo>
                    <a:pt x="13181" y="11895"/>
                    <a:pt x="12895" y="11931"/>
                    <a:pt x="12621" y="11955"/>
                  </a:cubicBezTo>
                  <a:cubicBezTo>
                    <a:pt x="12026" y="12014"/>
                    <a:pt x="11442" y="12026"/>
                    <a:pt x="10859" y="12026"/>
                  </a:cubicBezTo>
                  <a:lnTo>
                    <a:pt x="10799" y="12026"/>
                  </a:lnTo>
                  <a:cubicBezTo>
                    <a:pt x="10907" y="11872"/>
                    <a:pt x="11014" y="11729"/>
                    <a:pt x="11133" y="11586"/>
                  </a:cubicBezTo>
                  <a:cubicBezTo>
                    <a:pt x="11311" y="11371"/>
                    <a:pt x="11490" y="11157"/>
                    <a:pt x="11681" y="10955"/>
                  </a:cubicBezTo>
                  <a:cubicBezTo>
                    <a:pt x="11839" y="10785"/>
                    <a:pt x="12031" y="10560"/>
                    <a:pt x="12285" y="10560"/>
                  </a:cubicBezTo>
                  <a:close/>
                  <a:moveTo>
                    <a:pt x="25956" y="10324"/>
                  </a:moveTo>
                  <a:cubicBezTo>
                    <a:pt x="25789" y="10371"/>
                    <a:pt x="25635" y="10419"/>
                    <a:pt x="25480" y="10467"/>
                  </a:cubicBezTo>
                  <a:cubicBezTo>
                    <a:pt x="25218" y="10562"/>
                    <a:pt x="24956" y="10669"/>
                    <a:pt x="24694" y="10776"/>
                  </a:cubicBezTo>
                  <a:cubicBezTo>
                    <a:pt x="24432" y="10895"/>
                    <a:pt x="24182" y="11026"/>
                    <a:pt x="23920" y="11133"/>
                  </a:cubicBezTo>
                  <a:cubicBezTo>
                    <a:pt x="23396" y="11371"/>
                    <a:pt x="22884" y="11622"/>
                    <a:pt x="22360" y="11860"/>
                  </a:cubicBezTo>
                  <a:cubicBezTo>
                    <a:pt x="22098" y="11967"/>
                    <a:pt x="21825" y="12074"/>
                    <a:pt x="21539" y="12122"/>
                  </a:cubicBezTo>
                  <a:cubicBezTo>
                    <a:pt x="21415" y="12141"/>
                    <a:pt x="21291" y="12148"/>
                    <a:pt x="21167" y="12148"/>
                  </a:cubicBezTo>
                  <a:cubicBezTo>
                    <a:pt x="20982" y="12148"/>
                    <a:pt x="20796" y="12131"/>
                    <a:pt x="20610" y="12110"/>
                  </a:cubicBezTo>
                  <a:cubicBezTo>
                    <a:pt x="20253" y="12074"/>
                    <a:pt x="19884" y="12014"/>
                    <a:pt x="19539" y="11931"/>
                  </a:cubicBezTo>
                  <a:cubicBezTo>
                    <a:pt x="19443" y="11907"/>
                    <a:pt x="19336" y="11883"/>
                    <a:pt x="19241" y="11848"/>
                  </a:cubicBezTo>
                  <a:cubicBezTo>
                    <a:pt x="19229" y="11848"/>
                    <a:pt x="19205" y="11836"/>
                    <a:pt x="19181" y="11824"/>
                  </a:cubicBezTo>
                  <a:cubicBezTo>
                    <a:pt x="19146" y="11812"/>
                    <a:pt x="19110" y="11800"/>
                    <a:pt x="19086" y="11776"/>
                  </a:cubicBezTo>
                  <a:lnTo>
                    <a:pt x="19086" y="11776"/>
                  </a:lnTo>
                  <a:cubicBezTo>
                    <a:pt x="19146" y="11791"/>
                    <a:pt x="19211" y="11806"/>
                    <a:pt x="19278" y="11806"/>
                  </a:cubicBezTo>
                  <a:cubicBezTo>
                    <a:pt x="19317" y="11806"/>
                    <a:pt x="19356" y="11801"/>
                    <a:pt x="19396" y="11788"/>
                  </a:cubicBezTo>
                  <a:cubicBezTo>
                    <a:pt x="19503" y="11752"/>
                    <a:pt x="19586" y="11657"/>
                    <a:pt x="19670" y="11586"/>
                  </a:cubicBezTo>
                  <a:cubicBezTo>
                    <a:pt x="19765" y="11514"/>
                    <a:pt x="19872" y="11431"/>
                    <a:pt x="19967" y="11360"/>
                  </a:cubicBezTo>
                  <a:cubicBezTo>
                    <a:pt x="20039" y="11300"/>
                    <a:pt x="20122" y="11252"/>
                    <a:pt x="20193" y="11205"/>
                  </a:cubicBezTo>
                  <a:cubicBezTo>
                    <a:pt x="20622" y="11062"/>
                    <a:pt x="21039" y="10895"/>
                    <a:pt x="21479" y="10788"/>
                  </a:cubicBezTo>
                  <a:cubicBezTo>
                    <a:pt x="21908" y="10669"/>
                    <a:pt x="22337" y="10514"/>
                    <a:pt x="22753" y="10371"/>
                  </a:cubicBezTo>
                  <a:cubicBezTo>
                    <a:pt x="23670" y="10336"/>
                    <a:pt x="24599" y="10324"/>
                    <a:pt x="25516" y="10324"/>
                  </a:cubicBezTo>
                  <a:close/>
                  <a:moveTo>
                    <a:pt x="30785" y="11535"/>
                  </a:moveTo>
                  <a:cubicBezTo>
                    <a:pt x="30930" y="11535"/>
                    <a:pt x="31076" y="11552"/>
                    <a:pt x="31231" y="11562"/>
                  </a:cubicBezTo>
                  <a:cubicBezTo>
                    <a:pt x="31266" y="11562"/>
                    <a:pt x="31314" y="11565"/>
                    <a:pt x="31363" y="11565"/>
                  </a:cubicBezTo>
                  <a:cubicBezTo>
                    <a:pt x="31412" y="11565"/>
                    <a:pt x="31463" y="11562"/>
                    <a:pt x="31504" y="11550"/>
                  </a:cubicBezTo>
                  <a:cubicBezTo>
                    <a:pt x="31671" y="11741"/>
                    <a:pt x="31778" y="11967"/>
                    <a:pt x="31695" y="12241"/>
                  </a:cubicBezTo>
                  <a:cubicBezTo>
                    <a:pt x="31600" y="12586"/>
                    <a:pt x="31385" y="12895"/>
                    <a:pt x="31123" y="13145"/>
                  </a:cubicBezTo>
                  <a:cubicBezTo>
                    <a:pt x="30909" y="13003"/>
                    <a:pt x="30671" y="12895"/>
                    <a:pt x="30433" y="12800"/>
                  </a:cubicBezTo>
                  <a:cubicBezTo>
                    <a:pt x="30195" y="12681"/>
                    <a:pt x="29933" y="12598"/>
                    <a:pt x="29683" y="12503"/>
                  </a:cubicBezTo>
                  <a:cubicBezTo>
                    <a:pt x="29171" y="12312"/>
                    <a:pt x="28683" y="12098"/>
                    <a:pt x="28159" y="11955"/>
                  </a:cubicBezTo>
                  <a:cubicBezTo>
                    <a:pt x="28087" y="11931"/>
                    <a:pt x="28004" y="11907"/>
                    <a:pt x="27933" y="11895"/>
                  </a:cubicBezTo>
                  <a:cubicBezTo>
                    <a:pt x="28361" y="11860"/>
                    <a:pt x="28778" y="11848"/>
                    <a:pt x="29195" y="11776"/>
                  </a:cubicBezTo>
                  <a:cubicBezTo>
                    <a:pt x="29421" y="11752"/>
                    <a:pt x="29647" y="11693"/>
                    <a:pt x="29861" y="11622"/>
                  </a:cubicBezTo>
                  <a:cubicBezTo>
                    <a:pt x="30135" y="11586"/>
                    <a:pt x="30409" y="11550"/>
                    <a:pt x="30683" y="11538"/>
                  </a:cubicBezTo>
                  <a:cubicBezTo>
                    <a:pt x="30717" y="11536"/>
                    <a:pt x="30751" y="11535"/>
                    <a:pt x="30785" y="11535"/>
                  </a:cubicBezTo>
                  <a:close/>
                  <a:moveTo>
                    <a:pt x="14109" y="11836"/>
                  </a:moveTo>
                  <a:cubicBezTo>
                    <a:pt x="14121" y="11872"/>
                    <a:pt x="14133" y="11907"/>
                    <a:pt x="14145" y="11943"/>
                  </a:cubicBezTo>
                  <a:lnTo>
                    <a:pt x="14169" y="11967"/>
                  </a:lnTo>
                  <a:cubicBezTo>
                    <a:pt x="14217" y="12157"/>
                    <a:pt x="14324" y="12324"/>
                    <a:pt x="14443" y="12467"/>
                  </a:cubicBezTo>
                  <a:cubicBezTo>
                    <a:pt x="14717" y="12812"/>
                    <a:pt x="15014" y="13134"/>
                    <a:pt x="15324" y="13443"/>
                  </a:cubicBezTo>
                  <a:lnTo>
                    <a:pt x="15300" y="13443"/>
                  </a:lnTo>
                  <a:cubicBezTo>
                    <a:pt x="15282" y="13407"/>
                    <a:pt x="15243" y="13390"/>
                    <a:pt x="15202" y="13390"/>
                  </a:cubicBezTo>
                  <a:cubicBezTo>
                    <a:pt x="15160" y="13390"/>
                    <a:pt x="15115" y="13407"/>
                    <a:pt x="15086" y="13443"/>
                  </a:cubicBezTo>
                  <a:cubicBezTo>
                    <a:pt x="15069" y="13402"/>
                    <a:pt x="15036" y="13384"/>
                    <a:pt x="14998" y="13384"/>
                  </a:cubicBezTo>
                  <a:cubicBezTo>
                    <a:pt x="14981" y="13384"/>
                    <a:pt x="14962" y="13388"/>
                    <a:pt x="14943" y="13396"/>
                  </a:cubicBezTo>
                  <a:cubicBezTo>
                    <a:pt x="14931" y="13340"/>
                    <a:pt x="14880" y="13314"/>
                    <a:pt x="14830" y="13314"/>
                  </a:cubicBezTo>
                  <a:cubicBezTo>
                    <a:pt x="14782" y="13314"/>
                    <a:pt x="14734" y="13337"/>
                    <a:pt x="14717" y="13384"/>
                  </a:cubicBezTo>
                  <a:cubicBezTo>
                    <a:pt x="14703" y="13370"/>
                    <a:pt x="14689" y="13364"/>
                    <a:pt x="14672" y="13364"/>
                  </a:cubicBezTo>
                  <a:cubicBezTo>
                    <a:pt x="14661" y="13364"/>
                    <a:pt x="14648" y="13367"/>
                    <a:pt x="14633" y="13372"/>
                  </a:cubicBezTo>
                  <a:cubicBezTo>
                    <a:pt x="14626" y="13331"/>
                    <a:pt x="14593" y="13310"/>
                    <a:pt x="14556" y="13310"/>
                  </a:cubicBezTo>
                  <a:cubicBezTo>
                    <a:pt x="14529" y="13310"/>
                    <a:pt x="14499" y="13322"/>
                    <a:pt x="14478" y="13348"/>
                  </a:cubicBezTo>
                  <a:cubicBezTo>
                    <a:pt x="14464" y="13333"/>
                    <a:pt x="14446" y="13326"/>
                    <a:pt x="14429" y="13326"/>
                  </a:cubicBezTo>
                  <a:cubicBezTo>
                    <a:pt x="14405" y="13326"/>
                    <a:pt x="14380" y="13339"/>
                    <a:pt x="14359" y="13360"/>
                  </a:cubicBezTo>
                  <a:cubicBezTo>
                    <a:pt x="14344" y="13337"/>
                    <a:pt x="14314" y="13324"/>
                    <a:pt x="14285" y="13324"/>
                  </a:cubicBezTo>
                  <a:cubicBezTo>
                    <a:pt x="14269" y="13324"/>
                    <a:pt x="14253" y="13328"/>
                    <a:pt x="14240" y="13336"/>
                  </a:cubicBezTo>
                  <a:cubicBezTo>
                    <a:pt x="14233" y="13302"/>
                    <a:pt x="14195" y="13275"/>
                    <a:pt x="14159" y="13275"/>
                  </a:cubicBezTo>
                  <a:cubicBezTo>
                    <a:pt x="14132" y="13275"/>
                    <a:pt x="14107" y="13289"/>
                    <a:pt x="14097" y="13324"/>
                  </a:cubicBezTo>
                  <a:cubicBezTo>
                    <a:pt x="14086" y="13300"/>
                    <a:pt x="14050" y="13288"/>
                    <a:pt x="14014" y="13288"/>
                  </a:cubicBezTo>
                  <a:lnTo>
                    <a:pt x="14026" y="13265"/>
                  </a:lnTo>
                  <a:cubicBezTo>
                    <a:pt x="14059" y="13199"/>
                    <a:pt x="14001" y="13150"/>
                    <a:pt x="13942" y="13150"/>
                  </a:cubicBezTo>
                  <a:cubicBezTo>
                    <a:pt x="13916" y="13150"/>
                    <a:pt x="13890" y="13159"/>
                    <a:pt x="13871" y="13181"/>
                  </a:cubicBezTo>
                  <a:lnTo>
                    <a:pt x="13847" y="13205"/>
                  </a:lnTo>
                  <a:cubicBezTo>
                    <a:pt x="13847" y="13154"/>
                    <a:pt x="13793" y="13109"/>
                    <a:pt x="13744" y="13109"/>
                  </a:cubicBezTo>
                  <a:cubicBezTo>
                    <a:pt x="13725" y="13109"/>
                    <a:pt x="13706" y="13117"/>
                    <a:pt x="13693" y="13134"/>
                  </a:cubicBezTo>
                  <a:cubicBezTo>
                    <a:pt x="13681" y="13134"/>
                    <a:pt x="13657" y="13134"/>
                    <a:pt x="13645" y="13145"/>
                  </a:cubicBezTo>
                  <a:cubicBezTo>
                    <a:pt x="13621" y="13169"/>
                    <a:pt x="13597" y="13205"/>
                    <a:pt x="13586" y="13229"/>
                  </a:cubicBezTo>
                  <a:cubicBezTo>
                    <a:pt x="13586" y="13205"/>
                    <a:pt x="13586" y="13169"/>
                    <a:pt x="13574" y="13145"/>
                  </a:cubicBezTo>
                  <a:cubicBezTo>
                    <a:pt x="13574" y="13134"/>
                    <a:pt x="13562" y="13122"/>
                    <a:pt x="13550" y="13110"/>
                  </a:cubicBezTo>
                  <a:cubicBezTo>
                    <a:pt x="13557" y="13058"/>
                    <a:pt x="13514" y="13029"/>
                    <a:pt x="13469" y="13029"/>
                  </a:cubicBezTo>
                  <a:cubicBezTo>
                    <a:pt x="13441" y="13029"/>
                    <a:pt x="13413" y="13040"/>
                    <a:pt x="13395" y="13062"/>
                  </a:cubicBezTo>
                  <a:lnTo>
                    <a:pt x="13395" y="13026"/>
                  </a:lnTo>
                  <a:cubicBezTo>
                    <a:pt x="13395" y="12969"/>
                    <a:pt x="13340" y="12930"/>
                    <a:pt x="13290" y="12930"/>
                  </a:cubicBezTo>
                  <a:cubicBezTo>
                    <a:pt x="13257" y="12930"/>
                    <a:pt x="13226" y="12948"/>
                    <a:pt x="13216" y="12991"/>
                  </a:cubicBezTo>
                  <a:lnTo>
                    <a:pt x="13216" y="13015"/>
                  </a:lnTo>
                  <a:cubicBezTo>
                    <a:pt x="13199" y="12997"/>
                    <a:pt x="13175" y="12986"/>
                    <a:pt x="13150" y="12986"/>
                  </a:cubicBezTo>
                  <a:cubicBezTo>
                    <a:pt x="13140" y="12986"/>
                    <a:pt x="13131" y="12988"/>
                    <a:pt x="13121" y="12991"/>
                  </a:cubicBezTo>
                  <a:cubicBezTo>
                    <a:pt x="13147" y="12930"/>
                    <a:pt x="13104" y="12888"/>
                    <a:pt x="13060" y="12888"/>
                  </a:cubicBezTo>
                  <a:cubicBezTo>
                    <a:pt x="13044" y="12888"/>
                    <a:pt x="13027" y="12894"/>
                    <a:pt x="13014" y="12907"/>
                  </a:cubicBezTo>
                  <a:cubicBezTo>
                    <a:pt x="13002" y="12860"/>
                    <a:pt x="12954" y="12836"/>
                    <a:pt x="12907" y="12836"/>
                  </a:cubicBezTo>
                  <a:cubicBezTo>
                    <a:pt x="12907" y="12788"/>
                    <a:pt x="12871" y="12753"/>
                    <a:pt x="12824" y="12753"/>
                  </a:cubicBezTo>
                  <a:cubicBezTo>
                    <a:pt x="12824" y="12698"/>
                    <a:pt x="12782" y="12657"/>
                    <a:pt x="12735" y="12657"/>
                  </a:cubicBezTo>
                  <a:cubicBezTo>
                    <a:pt x="12721" y="12657"/>
                    <a:pt x="12706" y="12661"/>
                    <a:pt x="12693" y="12669"/>
                  </a:cubicBezTo>
                  <a:cubicBezTo>
                    <a:pt x="12669" y="12645"/>
                    <a:pt x="12645" y="12622"/>
                    <a:pt x="12621" y="12622"/>
                  </a:cubicBezTo>
                  <a:cubicBezTo>
                    <a:pt x="12650" y="12544"/>
                    <a:pt x="12568" y="12466"/>
                    <a:pt x="12492" y="12466"/>
                  </a:cubicBezTo>
                  <a:cubicBezTo>
                    <a:pt x="12475" y="12466"/>
                    <a:pt x="12458" y="12470"/>
                    <a:pt x="12443" y="12479"/>
                  </a:cubicBezTo>
                  <a:cubicBezTo>
                    <a:pt x="12425" y="12445"/>
                    <a:pt x="12390" y="12417"/>
                    <a:pt x="12349" y="12417"/>
                  </a:cubicBezTo>
                  <a:cubicBezTo>
                    <a:pt x="12333" y="12417"/>
                    <a:pt x="12317" y="12421"/>
                    <a:pt x="12300" y="12431"/>
                  </a:cubicBezTo>
                  <a:cubicBezTo>
                    <a:pt x="12300" y="12361"/>
                    <a:pt x="12241" y="12292"/>
                    <a:pt x="12173" y="12292"/>
                  </a:cubicBezTo>
                  <a:cubicBezTo>
                    <a:pt x="12160" y="12292"/>
                    <a:pt x="12147" y="12294"/>
                    <a:pt x="12133" y="12300"/>
                  </a:cubicBezTo>
                  <a:lnTo>
                    <a:pt x="12121" y="12276"/>
                  </a:lnTo>
                  <a:cubicBezTo>
                    <a:pt x="12562" y="12253"/>
                    <a:pt x="12990" y="12205"/>
                    <a:pt x="13419" y="12122"/>
                  </a:cubicBezTo>
                  <a:cubicBezTo>
                    <a:pt x="13609" y="12086"/>
                    <a:pt x="13800" y="12026"/>
                    <a:pt x="13967" y="11919"/>
                  </a:cubicBezTo>
                  <a:lnTo>
                    <a:pt x="14002" y="11907"/>
                  </a:lnTo>
                  <a:cubicBezTo>
                    <a:pt x="14038" y="11883"/>
                    <a:pt x="14074" y="11860"/>
                    <a:pt x="14109" y="11836"/>
                  </a:cubicBezTo>
                  <a:close/>
                  <a:moveTo>
                    <a:pt x="9847" y="14098"/>
                  </a:moveTo>
                  <a:cubicBezTo>
                    <a:pt x="9847" y="14098"/>
                    <a:pt x="9847" y="14110"/>
                    <a:pt x="9847" y="14110"/>
                  </a:cubicBezTo>
                  <a:lnTo>
                    <a:pt x="9835" y="14110"/>
                  </a:lnTo>
                  <a:cubicBezTo>
                    <a:pt x="9835" y="14110"/>
                    <a:pt x="9847" y="14110"/>
                    <a:pt x="9847" y="14098"/>
                  </a:cubicBezTo>
                  <a:close/>
                  <a:moveTo>
                    <a:pt x="14467" y="11419"/>
                  </a:moveTo>
                  <a:cubicBezTo>
                    <a:pt x="14895" y="11538"/>
                    <a:pt x="15336" y="11657"/>
                    <a:pt x="15764" y="11788"/>
                  </a:cubicBezTo>
                  <a:cubicBezTo>
                    <a:pt x="15943" y="11872"/>
                    <a:pt x="16133" y="11895"/>
                    <a:pt x="16300" y="12014"/>
                  </a:cubicBezTo>
                  <a:cubicBezTo>
                    <a:pt x="16514" y="12169"/>
                    <a:pt x="16503" y="12491"/>
                    <a:pt x="16514" y="12729"/>
                  </a:cubicBezTo>
                  <a:cubicBezTo>
                    <a:pt x="16526" y="13015"/>
                    <a:pt x="16526" y="13288"/>
                    <a:pt x="16526" y="13562"/>
                  </a:cubicBezTo>
                  <a:cubicBezTo>
                    <a:pt x="16526" y="13753"/>
                    <a:pt x="16503" y="13931"/>
                    <a:pt x="16491" y="14122"/>
                  </a:cubicBezTo>
                  <a:cubicBezTo>
                    <a:pt x="16479" y="14110"/>
                    <a:pt x="16455" y="14098"/>
                    <a:pt x="16443" y="14086"/>
                  </a:cubicBezTo>
                  <a:cubicBezTo>
                    <a:pt x="16002" y="13705"/>
                    <a:pt x="15562" y="13300"/>
                    <a:pt x="15157" y="12872"/>
                  </a:cubicBezTo>
                  <a:cubicBezTo>
                    <a:pt x="14967" y="12669"/>
                    <a:pt x="14764" y="12455"/>
                    <a:pt x="14598" y="12229"/>
                  </a:cubicBezTo>
                  <a:cubicBezTo>
                    <a:pt x="14455" y="12038"/>
                    <a:pt x="14324" y="11800"/>
                    <a:pt x="14395" y="11562"/>
                  </a:cubicBezTo>
                  <a:cubicBezTo>
                    <a:pt x="14407" y="11514"/>
                    <a:pt x="14431" y="11467"/>
                    <a:pt x="14467" y="11419"/>
                  </a:cubicBezTo>
                  <a:close/>
                  <a:moveTo>
                    <a:pt x="23313" y="11574"/>
                  </a:moveTo>
                  <a:cubicBezTo>
                    <a:pt x="23415" y="11589"/>
                    <a:pt x="23521" y="11594"/>
                    <a:pt x="23628" y="11594"/>
                  </a:cubicBezTo>
                  <a:cubicBezTo>
                    <a:pt x="23771" y="11594"/>
                    <a:pt x="23915" y="11586"/>
                    <a:pt x="24051" y="11586"/>
                  </a:cubicBezTo>
                  <a:lnTo>
                    <a:pt x="24837" y="11586"/>
                  </a:lnTo>
                  <a:cubicBezTo>
                    <a:pt x="25349" y="11610"/>
                    <a:pt x="25861" y="11657"/>
                    <a:pt x="26361" y="11741"/>
                  </a:cubicBezTo>
                  <a:cubicBezTo>
                    <a:pt x="26885" y="11836"/>
                    <a:pt x="27397" y="11955"/>
                    <a:pt x="27909" y="12098"/>
                  </a:cubicBezTo>
                  <a:cubicBezTo>
                    <a:pt x="28421" y="12253"/>
                    <a:pt x="28933" y="12419"/>
                    <a:pt x="29433" y="12610"/>
                  </a:cubicBezTo>
                  <a:cubicBezTo>
                    <a:pt x="29707" y="12717"/>
                    <a:pt x="29969" y="12860"/>
                    <a:pt x="30230" y="12991"/>
                  </a:cubicBezTo>
                  <a:cubicBezTo>
                    <a:pt x="30361" y="13050"/>
                    <a:pt x="30504" y="13122"/>
                    <a:pt x="30635" y="13193"/>
                  </a:cubicBezTo>
                  <a:cubicBezTo>
                    <a:pt x="30731" y="13241"/>
                    <a:pt x="30826" y="13288"/>
                    <a:pt x="30921" y="13336"/>
                  </a:cubicBezTo>
                  <a:cubicBezTo>
                    <a:pt x="30885" y="13372"/>
                    <a:pt x="30838" y="13407"/>
                    <a:pt x="30790" y="13443"/>
                  </a:cubicBezTo>
                  <a:cubicBezTo>
                    <a:pt x="30385" y="13765"/>
                    <a:pt x="29921" y="13991"/>
                    <a:pt x="29445" y="14181"/>
                  </a:cubicBezTo>
                  <a:cubicBezTo>
                    <a:pt x="29230" y="14277"/>
                    <a:pt x="29004" y="14360"/>
                    <a:pt x="28790" y="14431"/>
                  </a:cubicBezTo>
                  <a:lnTo>
                    <a:pt x="28778" y="14431"/>
                  </a:lnTo>
                  <a:cubicBezTo>
                    <a:pt x="28706" y="14336"/>
                    <a:pt x="28599" y="14288"/>
                    <a:pt x="28492" y="14229"/>
                  </a:cubicBezTo>
                  <a:cubicBezTo>
                    <a:pt x="28397" y="14181"/>
                    <a:pt x="28290" y="14122"/>
                    <a:pt x="28183" y="14062"/>
                  </a:cubicBezTo>
                  <a:cubicBezTo>
                    <a:pt x="27980" y="13955"/>
                    <a:pt x="27778" y="13848"/>
                    <a:pt x="27575" y="13741"/>
                  </a:cubicBezTo>
                  <a:cubicBezTo>
                    <a:pt x="27373" y="13634"/>
                    <a:pt x="27159" y="13538"/>
                    <a:pt x="26944" y="13455"/>
                  </a:cubicBezTo>
                  <a:cubicBezTo>
                    <a:pt x="26730" y="13372"/>
                    <a:pt x="26504" y="13324"/>
                    <a:pt x="26289" y="13241"/>
                  </a:cubicBezTo>
                  <a:cubicBezTo>
                    <a:pt x="25420" y="12943"/>
                    <a:pt x="24527" y="12729"/>
                    <a:pt x="23646" y="12479"/>
                  </a:cubicBezTo>
                  <a:cubicBezTo>
                    <a:pt x="23408" y="12407"/>
                    <a:pt x="23158" y="12336"/>
                    <a:pt x="22908" y="12253"/>
                  </a:cubicBezTo>
                  <a:cubicBezTo>
                    <a:pt x="22789" y="12217"/>
                    <a:pt x="22670" y="12169"/>
                    <a:pt x="22551" y="12133"/>
                  </a:cubicBezTo>
                  <a:cubicBezTo>
                    <a:pt x="22456" y="12110"/>
                    <a:pt x="22360" y="12074"/>
                    <a:pt x="22265" y="12050"/>
                  </a:cubicBezTo>
                  <a:cubicBezTo>
                    <a:pt x="22479" y="11967"/>
                    <a:pt x="22682" y="11860"/>
                    <a:pt x="22896" y="11764"/>
                  </a:cubicBezTo>
                  <a:cubicBezTo>
                    <a:pt x="23027" y="11705"/>
                    <a:pt x="23170" y="11633"/>
                    <a:pt x="23313" y="11574"/>
                  </a:cubicBezTo>
                  <a:close/>
                  <a:moveTo>
                    <a:pt x="10609" y="14562"/>
                  </a:moveTo>
                  <a:cubicBezTo>
                    <a:pt x="10597" y="14574"/>
                    <a:pt x="10585" y="14598"/>
                    <a:pt x="10573" y="14610"/>
                  </a:cubicBezTo>
                  <a:cubicBezTo>
                    <a:pt x="10561" y="14634"/>
                    <a:pt x="10561" y="14658"/>
                    <a:pt x="10573" y="14681"/>
                  </a:cubicBezTo>
                  <a:cubicBezTo>
                    <a:pt x="10561" y="14693"/>
                    <a:pt x="10538" y="14693"/>
                    <a:pt x="10526" y="14705"/>
                  </a:cubicBezTo>
                  <a:cubicBezTo>
                    <a:pt x="10526" y="14705"/>
                    <a:pt x="10526" y="14693"/>
                    <a:pt x="10526" y="14693"/>
                  </a:cubicBezTo>
                  <a:cubicBezTo>
                    <a:pt x="10538" y="14681"/>
                    <a:pt x="10538" y="14669"/>
                    <a:pt x="10538" y="14669"/>
                  </a:cubicBezTo>
                  <a:cubicBezTo>
                    <a:pt x="10549" y="14634"/>
                    <a:pt x="10561" y="14610"/>
                    <a:pt x="10573" y="14586"/>
                  </a:cubicBezTo>
                  <a:cubicBezTo>
                    <a:pt x="10585" y="14574"/>
                    <a:pt x="10597" y="14562"/>
                    <a:pt x="10609" y="14562"/>
                  </a:cubicBezTo>
                  <a:close/>
                  <a:moveTo>
                    <a:pt x="11228" y="12312"/>
                  </a:moveTo>
                  <a:cubicBezTo>
                    <a:pt x="11240" y="12348"/>
                    <a:pt x="11252" y="12383"/>
                    <a:pt x="11311" y="12395"/>
                  </a:cubicBezTo>
                  <a:cubicBezTo>
                    <a:pt x="11335" y="12407"/>
                    <a:pt x="11371" y="12407"/>
                    <a:pt x="11407" y="12407"/>
                  </a:cubicBezTo>
                  <a:cubicBezTo>
                    <a:pt x="11331" y="12494"/>
                    <a:pt x="11363" y="12638"/>
                    <a:pt x="11476" y="12638"/>
                  </a:cubicBezTo>
                  <a:cubicBezTo>
                    <a:pt x="11488" y="12638"/>
                    <a:pt x="11500" y="12637"/>
                    <a:pt x="11514" y="12634"/>
                  </a:cubicBezTo>
                  <a:lnTo>
                    <a:pt x="11538" y="12634"/>
                  </a:lnTo>
                  <a:cubicBezTo>
                    <a:pt x="11538" y="12699"/>
                    <a:pt x="11587" y="12754"/>
                    <a:pt x="11659" y="12754"/>
                  </a:cubicBezTo>
                  <a:cubicBezTo>
                    <a:pt x="11666" y="12754"/>
                    <a:pt x="11673" y="12754"/>
                    <a:pt x="11681" y="12753"/>
                  </a:cubicBezTo>
                  <a:lnTo>
                    <a:pt x="11692" y="12741"/>
                  </a:lnTo>
                  <a:cubicBezTo>
                    <a:pt x="11692" y="12803"/>
                    <a:pt x="11728" y="12864"/>
                    <a:pt x="11800" y="12864"/>
                  </a:cubicBezTo>
                  <a:cubicBezTo>
                    <a:pt x="11811" y="12864"/>
                    <a:pt x="11823" y="12863"/>
                    <a:pt x="11835" y="12860"/>
                  </a:cubicBezTo>
                  <a:cubicBezTo>
                    <a:pt x="11847" y="12860"/>
                    <a:pt x="11859" y="12848"/>
                    <a:pt x="11871" y="12848"/>
                  </a:cubicBezTo>
                  <a:cubicBezTo>
                    <a:pt x="11860" y="12915"/>
                    <a:pt x="11911" y="12992"/>
                    <a:pt x="11986" y="12992"/>
                  </a:cubicBezTo>
                  <a:cubicBezTo>
                    <a:pt x="11991" y="12992"/>
                    <a:pt x="11997" y="12991"/>
                    <a:pt x="12002" y="12991"/>
                  </a:cubicBezTo>
                  <a:lnTo>
                    <a:pt x="12002" y="12991"/>
                  </a:lnTo>
                  <a:lnTo>
                    <a:pt x="11966" y="13026"/>
                  </a:lnTo>
                  <a:cubicBezTo>
                    <a:pt x="11906" y="13107"/>
                    <a:pt x="11981" y="13204"/>
                    <a:pt x="12063" y="13204"/>
                  </a:cubicBezTo>
                  <a:cubicBezTo>
                    <a:pt x="12079" y="13204"/>
                    <a:pt x="12094" y="13201"/>
                    <a:pt x="12109" y="13193"/>
                  </a:cubicBezTo>
                  <a:cubicBezTo>
                    <a:pt x="12145" y="13181"/>
                    <a:pt x="12181" y="13169"/>
                    <a:pt x="12216" y="13145"/>
                  </a:cubicBezTo>
                  <a:lnTo>
                    <a:pt x="12216" y="13145"/>
                  </a:lnTo>
                  <a:lnTo>
                    <a:pt x="12204" y="13169"/>
                  </a:lnTo>
                  <a:cubicBezTo>
                    <a:pt x="12149" y="13252"/>
                    <a:pt x="12208" y="13335"/>
                    <a:pt x="12282" y="13335"/>
                  </a:cubicBezTo>
                  <a:cubicBezTo>
                    <a:pt x="12303" y="13335"/>
                    <a:pt x="12326" y="13328"/>
                    <a:pt x="12347" y="13312"/>
                  </a:cubicBezTo>
                  <a:lnTo>
                    <a:pt x="12359" y="13300"/>
                  </a:lnTo>
                  <a:cubicBezTo>
                    <a:pt x="12369" y="13349"/>
                    <a:pt x="12411" y="13390"/>
                    <a:pt x="12458" y="13390"/>
                  </a:cubicBezTo>
                  <a:cubicBezTo>
                    <a:pt x="12469" y="13390"/>
                    <a:pt x="12479" y="13388"/>
                    <a:pt x="12490" y="13384"/>
                  </a:cubicBezTo>
                  <a:cubicBezTo>
                    <a:pt x="12490" y="13424"/>
                    <a:pt x="12528" y="13453"/>
                    <a:pt x="12571" y="13453"/>
                  </a:cubicBezTo>
                  <a:cubicBezTo>
                    <a:pt x="12592" y="13453"/>
                    <a:pt x="12614" y="13447"/>
                    <a:pt x="12633" y="13431"/>
                  </a:cubicBezTo>
                  <a:cubicBezTo>
                    <a:pt x="12645" y="13431"/>
                    <a:pt x="12657" y="13407"/>
                    <a:pt x="12669" y="13407"/>
                  </a:cubicBezTo>
                  <a:cubicBezTo>
                    <a:pt x="12677" y="13450"/>
                    <a:pt x="12722" y="13486"/>
                    <a:pt x="12765" y="13486"/>
                  </a:cubicBezTo>
                  <a:cubicBezTo>
                    <a:pt x="12781" y="13486"/>
                    <a:pt x="12798" y="13481"/>
                    <a:pt x="12812" y="13467"/>
                  </a:cubicBezTo>
                  <a:cubicBezTo>
                    <a:pt x="12812" y="13479"/>
                    <a:pt x="12812" y="13503"/>
                    <a:pt x="12812" y="13526"/>
                  </a:cubicBezTo>
                  <a:cubicBezTo>
                    <a:pt x="12804" y="13578"/>
                    <a:pt x="12843" y="13607"/>
                    <a:pt x="12885" y="13607"/>
                  </a:cubicBezTo>
                  <a:cubicBezTo>
                    <a:pt x="12910" y="13607"/>
                    <a:pt x="12936" y="13597"/>
                    <a:pt x="12954" y="13574"/>
                  </a:cubicBezTo>
                  <a:lnTo>
                    <a:pt x="12966" y="13574"/>
                  </a:lnTo>
                  <a:cubicBezTo>
                    <a:pt x="12959" y="13629"/>
                    <a:pt x="13008" y="13674"/>
                    <a:pt x="13056" y="13674"/>
                  </a:cubicBezTo>
                  <a:cubicBezTo>
                    <a:pt x="13081" y="13674"/>
                    <a:pt x="13105" y="13662"/>
                    <a:pt x="13121" y="13634"/>
                  </a:cubicBezTo>
                  <a:cubicBezTo>
                    <a:pt x="13145" y="13598"/>
                    <a:pt x="13169" y="13562"/>
                    <a:pt x="13193" y="13515"/>
                  </a:cubicBezTo>
                  <a:cubicBezTo>
                    <a:pt x="13193" y="13550"/>
                    <a:pt x="13193" y="13586"/>
                    <a:pt x="13193" y="13610"/>
                  </a:cubicBezTo>
                  <a:cubicBezTo>
                    <a:pt x="13193" y="13677"/>
                    <a:pt x="13249" y="13726"/>
                    <a:pt x="13303" y="13726"/>
                  </a:cubicBezTo>
                  <a:cubicBezTo>
                    <a:pt x="13335" y="13726"/>
                    <a:pt x="13365" y="13709"/>
                    <a:pt x="13383" y="13669"/>
                  </a:cubicBezTo>
                  <a:cubicBezTo>
                    <a:pt x="13395" y="13675"/>
                    <a:pt x="13407" y="13678"/>
                    <a:pt x="13419" y="13678"/>
                  </a:cubicBezTo>
                  <a:cubicBezTo>
                    <a:pt x="13431" y="13678"/>
                    <a:pt x="13443" y="13675"/>
                    <a:pt x="13455" y="13669"/>
                  </a:cubicBezTo>
                  <a:lnTo>
                    <a:pt x="13466" y="13669"/>
                  </a:lnTo>
                  <a:cubicBezTo>
                    <a:pt x="13434" y="13741"/>
                    <a:pt x="13494" y="13792"/>
                    <a:pt x="13558" y="13792"/>
                  </a:cubicBezTo>
                  <a:cubicBezTo>
                    <a:pt x="13589" y="13792"/>
                    <a:pt x="13622" y="13780"/>
                    <a:pt x="13645" y="13753"/>
                  </a:cubicBezTo>
                  <a:cubicBezTo>
                    <a:pt x="13657" y="13729"/>
                    <a:pt x="13681" y="13705"/>
                    <a:pt x="13705" y="13681"/>
                  </a:cubicBezTo>
                  <a:lnTo>
                    <a:pt x="13705" y="13681"/>
                  </a:lnTo>
                  <a:cubicBezTo>
                    <a:pt x="13693" y="13729"/>
                    <a:pt x="13681" y="13777"/>
                    <a:pt x="13681" y="13824"/>
                  </a:cubicBezTo>
                  <a:cubicBezTo>
                    <a:pt x="13673" y="13879"/>
                    <a:pt x="13722" y="13913"/>
                    <a:pt x="13770" y="13913"/>
                  </a:cubicBezTo>
                  <a:cubicBezTo>
                    <a:pt x="13795" y="13913"/>
                    <a:pt x="13819" y="13904"/>
                    <a:pt x="13836" y="13884"/>
                  </a:cubicBezTo>
                  <a:lnTo>
                    <a:pt x="13847" y="13872"/>
                  </a:lnTo>
                  <a:lnTo>
                    <a:pt x="13847" y="13884"/>
                  </a:lnTo>
                  <a:cubicBezTo>
                    <a:pt x="13847" y="13932"/>
                    <a:pt x="13892" y="13975"/>
                    <a:pt x="13935" y="13975"/>
                  </a:cubicBezTo>
                  <a:cubicBezTo>
                    <a:pt x="13955" y="13975"/>
                    <a:pt x="13975" y="13966"/>
                    <a:pt x="13990" y="13943"/>
                  </a:cubicBezTo>
                  <a:cubicBezTo>
                    <a:pt x="14002" y="13919"/>
                    <a:pt x="14014" y="13907"/>
                    <a:pt x="14026" y="13884"/>
                  </a:cubicBezTo>
                  <a:cubicBezTo>
                    <a:pt x="14026" y="13930"/>
                    <a:pt x="14066" y="13956"/>
                    <a:pt x="14107" y="13956"/>
                  </a:cubicBezTo>
                  <a:cubicBezTo>
                    <a:pt x="14129" y="13956"/>
                    <a:pt x="14152" y="13948"/>
                    <a:pt x="14169" y="13931"/>
                  </a:cubicBezTo>
                  <a:cubicBezTo>
                    <a:pt x="14181" y="13955"/>
                    <a:pt x="14181" y="13967"/>
                    <a:pt x="14181" y="13991"/>
                  </a:cubicBezTo>
                  <a:cubicBezTo>
                    <a:pt x="14196" y="14037"/>
                    <a:pt x="14231" y="14058"/>
                    <a:pt x="14270" y="14058"/>
                  </a:cubicBezTo>
                  <a:cubicBezTo>
                    <a:pt x="14291" y="14058"/>
                    <a:pt x="14314" y="14051"/>
                    <a:pt x="14336" y="14038"/>
                  </a:cubicBezTo>
                  <a:cubicBezTo>
                    <a:pt x="14343" y="14073"/>
                    <a:pt x="14374" y="14092"/>
                    <a:pt x="14408" y="14092"/>
                  </a:cubicBezTo>
                  <a:cubicBezTo>
                    <a:pt x="14432" y="14092"/>
                    <a:pt x="14459" y="14082"/>
                    <a:pt x="14478" y="14062"/>
                  </a:cubicBezTo>
                  <a:lnTo>
                    <a:pt x="14478" y="14074"/>
                  </a:lnTo>
                  <a:cubicBezTo>
                    <a:pt x="14490" y="14134"/>
                    <a:pt x="14535" y="14163"/>
                    <a:pt x="14580" y="14163"/>
                  </a:cubicBezTo>
                  <a:cubicBezTo>
                    <a:pt x="14624" y="14163"/>
                    <a:pt x="14669" y="14134"/>
                    <a:pt x="14681" y="14074"/>
                  </a:cubicBezTo>
                  <a:lnTo>
                    <a:pt x="14681" y="14038"/>
                  </a:lnTo>
                  <a:cubicBezTo>
                    <a:pt x="14705" y="14074"/>
                    <a:pt x="14717" y="14110"/>
                    <a:pt x="14729" y="14146"/>
                  </a:cubicBezTo>
                  <a:cubicBezTo>
                    <a:pt x="14750" y="14188"/>
                    <a:pt x="14794" y="14209"/>
                    <a:pt x="14839" y="14209"/>
                  </a:cubicBezTo>
                  <a:cubicBezTo>
                    <a:pt x="14894" y="14209"/>
                    <a:pt x="14948" y="14176"/>
                    <a:pt x="14955" y="14110"/>
                  </a:cubicBezTo>
                  <a:lnTo>
                    <a:pt x="14955" y="14074"/>
                  </a:lnTo>
                  <a:cubicBezTo>
                    <a:pt x="14972" y="14092"/>
                    <a:pt x="14998" y="14100"/>
                    <a:pt x="15025" y="14100"/>
                  </a:cubicBezTo>
                  <a:cubicBezTo>
                    <a:pt x="15071" y="14100"/>
                    <a:pt x="15123" y="14076"/>
                    <a:pt x="15145" y="14038"/>
                  </a:cubicBezTo>
                  <a:cubicBezTo>
                    <a:pt x="15145" y="14050"/>
                    <a:pt x="15157" y="14062"/>
                    <a:pt x="15169" y="14074"/>
                  </a:cubicBezTo>
                  <a:cubicBezTo>
                    <a:pt x="15193" y="14110"/>
                    <a:pt x="15226" y="14125"/>
                    <a:pt x="15258" y="14125"/>
                  </a:cubicBezTo>
                  <a:cubicBezTo>
                    <a:pt x="15291" y="14125"/>
                    <a:pt x="15324" y="14110"/>
                    <a:pt x="15348" y="14086"/>
                  </a:cubicBezTo>
                  <a:cubicBezTo>
                    <a:pt x="15377" y="14122"/>
                    <a:pt x="15413" y="14137"/>
                    <a:pt x="15447" y="14137"/>
                  </a:cubicBezTo>
                  <a:cubicBezTo>
                    <a:pt x="15482" y="14137"/>
                    <a:pt x="15514" y="14122"/>
                    <a:pt x="15538" y="14098"/>
                  </a:cubicBezTo>
                  <a:lnTo>
                    <a:pt x="15550" y="14110"/>
                  </a:lnTo>
                  <a:cubicBezTo>
                    <a:pt x="15577" y="14149"/>
                    <a:pt x="15612" y="14165"/>
                    <a:pt x="15646" y="14165"/>
                  </a:cubicBezTo>
                  <a:cubicBezTo>
                    <a:pt x="15718" y="14165"/>
                    <a:pt x="15788" y="14095"/>
                    <a:pt x="15788" y="14015"/>
                  </a:cubicBezTo>
                  <a:cubicBezTo>
                    <a:pt x="15812" y="14038"/>
                    <a:pt x="15836" y="14062"/>
                    <a:pt x="15860" y="14074"/>
                  </a:cubicBezTo>
                  <a:cubicBezTo>
                    <a:pt x="15876" y="14083"/>
                    <a:pt x="15893" y="14087"/>
                    <a:pt x="15909" y="14087"/>
                  </a:cubicBezTo>
                  <a:cubicBezTo>
                    <a:pt x="15938" y="14087"/>
                    <a:pt x="15963" y="14073"/>
                    <a:pt x="15979" y="14050"/>
                  </a:cubicBezTo>
                  <a:cubicBezTo>
                    <a:pt x="16110" y="14169"/>
                    <a:pt x="16229" y="14277"/>
                    <a:pt x="16360" y="14384"/>
                  </a:cubicBezTo>
                  <a:cubicBezTo>
                    <a:pt x="16336" y="14419"/>
                    <a:pt x="16312" y="14467"/>
                    <a:pt x="16288" y="14503"/>
                  </a:cubicBezTo>
                  <a:cubicBezTo>
                    <a:pt x="16253" y="14550"/>
                    <a:pt x="16217" y="14610"/>
                    <a:pt x="16169" y="14658"/>
                  </a:cubicBezTo>
                  <a:cubicBezTo>
                    <a:pt x="16074" y="14741"/>
                    <a:pt x="15967" y="14800"/>
                    <a:pt x="15860" y="14848"/>
                  </a:cubicBezTo>
                  <a:cubicBezTo>
                    <a:pt x="15726" y="14911"/>
                    <a:pt x="15585" y="14933"/>
                    <a:pt x="15443" y="14933"/>
                  </a:cubicBezTo>
                  <a:cubicBezTo>
                    <a:pt x="15343" y="14933"/>
                    <a:pt x="15243" y="14922"/>
                    <a:pt x="15145" y="14908"/>
                  </a:cubicBezTo>
                  <a:cubicBezTo>
                    <a:pt x="14895" y="14884"/>
                    <a:pt x="14657" y="14836"/>
                    <a:pt x="14407" y="14789"/>
                  </a:cubicBezTo>
                  <a:cubicBezTo>
                    <a:pt x="14390" y="14780"/>
                    <a:pt x="14367" y="14772"/>
                    <a:pt x="14343" y="14772"/>
                  </a:cubicBezTo>
                  <a:cubicBezTo>
                    <a:pt x="14333" y="14772"/>
                    <a:pt x="14322" y="14773"/>
                    <a:pt x="14312" y="14777"/>
                  </a:cubicBezTo>
                  <a:cubicBezTo>
                    <a:pt x="14169" y="14753"/>
                    <a:pt x="14014" y="14729"/>
                    <a:pt x="13871" y="14705"/>
                  </a:cubicBezTo>
                  <a:cubicBezTo>
                    <a:pt x="13788" y="14693"/>
                    <a:pt x="13705" y="14681"/>
                    <a:pt x="13621" y="14669"/>
                  </a:cubicBezTo>
                  <a:cubicBezTo>
                    <a:pt x="13597" y="14658"/>
                    <a:pt x="13538" y="14658"/>
                    <a:pt x="13490" y="14658"/>
                  </a:cubicBezTo>
                  <a:cubicBezTo>
                    <a:pt x="13490" y="14609"/>
                    <a:pt x="13451" y="14576"/>
                    <a:pt x="13411" y="14576"/>
                  </a:cubicBezTo>
                  <a:cubicBezTo>
                    <a:pt x="13393" y="14576"/>
                    <a:pt x="13374" y="14583"/>
                    <a:pt x="13359" y="14598"/>
                  </a:cubicBezTo>
                  <a:lnTo>
                    <a:pt x="13359" y="14586"/>
                  </a:lnTo>
                  <a:cubicBezTo>
                    <a:pt x="13383" y="14539"/>
                    <a:pt x="13347" y="14503"/>
                    <a:pt x="13312" y="14491"/>
                  </a:cubicBezTo>
                  <a:cubicBezTo>
                    <a:pt x="13312" y="14430"/>
                    <a:pt x="13263" y="14388"/>
                    <a:pt x="13215" y="14388"/>
                  </a:cubicBezTo>
                  <a:cubicBezTo>
                    <a:pt x="13188" y="14388"/>
                    <a:pt x="13162" y="14401"/>
                    <a:pt x="13145" y="14431"/>
                  </a:cubicBezTo>
                  <a:cubicBezTo>
                    <a:pt x="13137" y="14379"/>
                    <a:pt x="13092" y="14345"/>
                    <a:pt x="13045" y="14345"/>
                  </a:cubicBezTo>
                  <a:cubicBezTo>
                    <a:pt x="13017" y="14345"/>
                    <a:pt x="12989" y="14357"/>
                    <a:pt x="12966" y="14384"/>
                  </a:cubicBezTo>
                  <a:cubicBezTo>
                    <a:pt x="12955" y="14380"/>
                    <a:pt x="12943" y="14378"/>
                    <a:pt x="12931" y="14378"/>
                  </a:cubicBezTo>
                  <a:cubicBezTo>
                    <a:pt x="12903" y="14378"/>
                    <a:pt x="12876" y="14390"/>
                    <a:pt x="12859" y="14431"/>
                  </a:cubicBezTo>
                  <a:lnTo>
                    <a:pt x="12859" y="14443"/>
                  </a:lnTo>
                  <a:cubicBezTo>
                    <a:pt x="12851" y="14397"/>
                    <a:pt x="12814" y="14366"/>
                    <a:pt x="12775" y="14366"/>
                  </a:cubicBezTo>
                  <a:cubicBezTo>
                    <a:pt x="12754" y="14366"/>
                    <a:pt x="12733" y="14375"/>
                    <a:pt x="12716" y="14396"/>
                  </a:cubicBezTo>
                  <a:cubicBezTo>
                    <a:pt x="12681" y="14360"/>
                    <a:pt x="12645" y="14336"/>
                    <a:pt x="12609" y="14312"/>
                  </a:cubicBezTo>
                  <a:cubicBezTo>
                    <a:pt x="12550" y="14265"/>
                    <a:pt x="12478" y="14229"/>
                    <a:pt x="12407" y="14181"/>
                  </a:cubicBezTo>
                  <a:cubicBezTo>
                    <a:pt x="12276" y="14110"/>
                    <a:pt x="12145" y="14027"/>
                    <a:pt x="12014" y="13943"/>
                  </a:cubicBezTo>
                  <a:cubicBezTo>
                    <a:pt x="12002" y="13919"/>
                    <a:pt x="11966" y="13907"/>
                    <a:pt x="11931" y="13896"/>
                  </a:cubicBezTo>
                  <a:cubicBezTo>
                    <a:pt x="11728" y="13777"/>
                    <a:pt x="11514" y="13657"/>
                    <a:pt x="11300" y="13515"/>
                  </a:cubicBezTo>
                  <a:cubicBezTo>
                    <a:pt x="11109" y="13372"/>
                    <a:pt x="10907" y="13217"/>
                    <a:pt x="10799" y="12991"/>
                  </a:cubicBezTo>
                  <a:cubicBezTo>
                    <a:pt x="10740" y="12884"/>
                    <a:pt x="10704" y="12764"/>
                    <a:pt x="10692" y="12645"/>
                  </a:cubicBezTo>
                  <a:cubicBezTo>
                    <a:pt x="10692" y="12574"/>
                    <a:pt x="10692" y="12514"/>
                    <a:pt x="10704" y="12443"/>
                  </a:cubicBezTo>
                  <a:cubicBezTo>
                    <a:pt x="10704" y="12395"/>
                    <a:pt x="10716" y="12348"/>
                    <a:pt x="10728" y="12312"/>
                  </a:cubicBezTo>
                  <a:close/>
                  <a:moveTo>
                    <a:pt x="24873" y="12943"/>
                  </a:moveTo>
                  <a:cubicBezTo>
                    <a:pt x="25266" y="13050"/>
                    <a:pt x="25670" y="13169"/>
                    <a:pt x="26051" y="13312"/>
                  </a:cubicBezTo>
                  <a:cubicBezTo>
                    <a:pt x="26492" y="13455"/>
                    <a:pt x="26897" y="13681"/>
                    <a:pt x="27302" y="13896"/>
                  </a:cubicBezTo>
                  <a:cubicBezTo>
                    <a:pt x="27528" y="14015"/>
                    <a:pt x="27742" y="14146"/>
                    <a:pt x="27968" y="14265"/>
                  </a:cubicBezTo>
                  <a:cubicBezTo>
                    <a:pt x="28075" y="14336"/>
                    <a:pt x="28194" y="14396"/>
                    <a:pt x="28302" y="14455"/>
                  </a:cubicBezTo>
                  <a:cubicBezTo>
                    <a:pt x="28361" y="14491"/>
                    <a:pt x="28421" y="14515"/>
                    <a:pt x="28468" y="14550"/>
                  </a:cubicBezTo>
                  <a:cubicBezTo>
                    <a:pt x="28266" y="14622"/>
                    <a:pt x="28064" y="14693"/>
                    <a:pt x="27849" y="14753"/>
                  </a:cubicBezTo>
                  <a:cubicBezTo>
                    <a:pt x="27635" y="14824"/>
                    <a:pt x="27409" y="14896"/>
                    <a:pt x="27194" y="14943"/>
                  </a:cubicBezTo>
                  <a:cubicBezTo>
                    <a:pt x="27182" y="14943"/>
                    <a:pt x="27171" y="14931"/>
                    <a:pt x="27159" y="14931"/>
                  </a:cubicBezTo>
                  <a:cubicBezTo>
                    <a:pt x="26861" y="14860"/>
                    <a:pt x="26659" y="14646"/>
                    <a:pt x="26444" y="14455"/>
                  </a:cubicBezTo>
                  <a:cubicBezTo>
                    <a:pt x="26206" y="14265"/>
                    <a:pt x="25992" y="14062"/>
                    <a:pt x="25778" y="13848"/>
                  </a:cubicBezTo>
                  <a:cubicBezTo>
                    <a:pt x="25587" y="13646"/>
                    <a:pt x="25397" y="13443"/>
                    <a:pt x="25194" y="13241"/>
                  </a:cubicBezTo>
                  <a:cubicBezTo>
                    <a:pt x="25111" y="13145"/>
                    <a:pt x="25016" y="13050"/>
                    <a:pt x="24908" y="12967"/>
                  </a:cubicBezTo>
                  <a:cubicBezTo>
                    <a:pt x="24896" y="12967"/>
                    <a:pt x="24885" y="12955"/>
                    <a:pt x="24873" y="12943"/>
                  </a:cubicBezTo>
                  <a:close/>
                  <a:moveTo>
                    <a:pt x="19682" y="12086"/>
                  </a:moveTo>
                  <a:lnTo>
                    <a:pt x="19682" y="12086"/>
                  </a:lnTo>
                  <a:cubicBezTo>
                    <a:pt x="19884" y="12133"/>
                    <a:pt x="20098" y="12181"/>
                    <a:pt x="20313" y="12217"/>
                  </a:cubicBezTo>
                  <a:cubicBezTo>
                    <a:pt x="20622" y="12264"/>
                    <a:pt x="20944" y="12300"/>
                    <a:pt x="21265" y="12300"/>
                  </a:cubicBezTo>
                  <a:cubicBezTo>
                    <a:pt x="21551" y="12288"/>
                    <a:pt x="21825" y="12229"/>
                    <a:pt x="22087" y="12122"/>
                  </a:cubicBezTo>
                  <a:cubicBezTo>
                    <a:pt x="22110" y="12122"/>
                    <a:pt x="22134" y="12110"/>
                    <a:pt x="22158" y="12098"/>
                  </a:cubicBezTo>
                  <a:cubicBezTo>
                    <a:pt x="22337" y="12229"/>
                    <a:pt x="22575" y="12288"/>
                    <a:pt x="22777" y="12360"/>
                  </a:cubicBezTo>
                  <a:cubicBezTo>
                    <a:pt x="22991" y="12419"/>
                    <a:pt x="23206" y="12491"/>
                    <a:pt x="23420" y="12550"/>
                  </a:cubicBezTo>
                  <a:cubicBezTo>
                    <a:pt x="23825" y="12669"/>
                    <a:pt x="24230" y="12764"/>
                    <a:pt x="24623" y="12884"/>
                  </a:cubicBezTo>
                  <a:cubicBezTo>
                    <a:pt x="24646" y="12907"/>
                    <a:pt x="24670" y="12919"/>
                    <a:pt x="24694" y="12943"/>
                  </a:cubicBezTo>
                  <a:cubicBezTo>
                    <a:pt x="24754" y="12979"/>
                    <a:pt x="24813" y="13026"/>
                    <a:pt x="24861" y="13074"/>
                  </a:cubicBezTo>
                  <a:cubicBezTo>
                    <a:pt x="24980" y="13169"/>
                    <a:pt x="25087" y="13265"/>
                    <a:pt x="25194" y="13372"/>
                  </a:cubicBezTo>
                  <a:cubicBezTo>
                    <a:pt x="25397" y="13586"/>
                    <a:pt x="25587" y="13800"/>
                    <a:pt x="25789" y="14003"/>
                  </a:cubicBezTo>
                  <a:cubicBezTo>
                    <a:pt x="25992" y="14229"/>
                    <a:pt x="26194" y="14443"/>
                    <a:pt x="26409" y="14658"/>
                  </a:cubicBezTo>
                  <a:cubicBezTo>
                    <a:pt x="26504" y="14753"/>
                    <a:pt x="26611" y="14860"/>
                    <a:pt x="26718" y="14955"/>
                  </a:cubicBezTo>
                  <a:cubicBezTo>
                    <a:pt x="26754" y="14979"/>
                    <a:pt x="26778" y="15003"/>
                    <a:pt x="26801" y="15027"/>
                  </a:cubicBezTo>
                  <a:cubicBezTo>
                    <a:pt x="26605" y="15056"/>
                    <a:pt x="26410" y="15077"/>
                    <a:pt x="26214" y="15077"/>
                  </a:cubicBezTo>
                  <a:cubicBezTo>
                    <a:pt x="26171" y="15077"/>
                    <a:pt x="26129" y="15076"/>
                    <a:pt x="26087" y="15074"/>
                  </a:cubicBezTo>
                  <a:cubicBezTo>
                    <a:pt x="25456" y="15039"/>
                    <a:pt x="24885" y="14741"/>
                    <a:pt x="24325" y="14479"/>
                  </a:cubicBezTo>
                  <a:cubicBezTo>
                    <a:pt x="23730" y="14205"/>
                    <a:pt x="23134" y="13919"/>
                    <a:pt x="22539" y="13646"/>
                  </a:cubicBezTo>
                  <a:cubicBezTo>
                    <a:pt x="21956" y="13372"/>
                    <a:pt x="21348" y="13122"/>
                    <a:pt x="20789" y="12800"/>
                  </a:cubicBezTo>
                  <a:cubicBezTo>
                    <a:pt x="20408" y="12574"/>
                    <a:pt x="20051" y="12312"/>
                    <a:pt x="19682" y="12086"/>
                  </a:cubicBezTo>
                  <a:close/>
                  <a:moveTo>
                    <a:pt x="16586" y="12407"/>
                  </a:moveTo>
                  <a:lnTo>
                    <a:pt x="16586" y="12407"/>
                  </a:lnTo>
                  <a:cubicBezTo>
                    <a:pt x="16681" y="12526"/>
                    <a:pt x="16812" y="12634"/>
                    <a:pt x="16919" y="12729"/>
                  </a:cubicBezTo>
                  <a:cubicBezTo>
                    <a:pt x="17193" y="12991"/>
                    <a:pt x="17491" y="13217"/>
                    <a:pt x="17800" y="13443"/>
                  </a:cubicBezTo>
                  <a:cubicBezTo>
                    <a:pt x="18098" y="13669"/>
                    <a:pt x="18396" y="13884"/>
                    <a:pt x="18681" y="14134"/>
                  </a:cubicBezTo>
                  <a:cubicBezTo>
                    <a:pt x="18836" y="14265"/>
                    <a:pt x="18967" y="14384"/>
                    <a:pt x="19110" y="14527"/>
                  </a:cubicBezTo>
                  <a:cubicBezTo>
                    <a:pt x="19170" y="14586"/>
                    <a:pt x="19229" y="14646"/>
                    <a:pt x="19289" y="14717"/>
                  </a:cubicBezTo>
                  <a:cubicBezTo>
                    <a:pt x="19348" y="14777"/>
                    <a:pt x="19431" y="14860"/>
                    <a:pt x="19455" y="14943"/>
                  </a:cubicBezTo>
                  <a:cubicBezTo>
                    <a:pt x="19479" y="15039"/>
                    <a:pt x="19455" y="15134"/>
                    <a:pt x="19443" y="15229"/>
                  </a:cubicBezTo>
                  <a:cubicBezTo>
                    <a:pt x="19420" y="15348"/>
                    <a:pt x="19396" y="15467"/>
                    <a:pt x="19384" y="15586"/>
                  </a:cubicBezTo>
                  <a:cubicBezTo>
                    <a:pt x="19348" y="15789"/>
                    <a:pt x="19301" y="16003"/>
                    <a:pt x="19289" y="16205"/>
                  </a:cubicBezTo>
                  <a:cubicBezTo>
                    <a:pt x="18360" y="15634"/>
                    <a:pt x="17491" y="14955"/>
                    <a:pt x="16645" y="14253"/>
                  </a:cubicBezTo>
                  <a:cubicBezTo>
                    <a:pt x="16669" y="14015"/>
                    <a:pt x="16681" y="13765"/>
                    <a:pt x="16681" y="13526"/>
                  </a:cubicBezTo>
                  <a:cubicBezTo>
                    <a:pt x="16681" y="13229"/>
                    <a:pt x="16657" y="12931"/>
                    <a:pt x="16622" y="12645"/>
                  </a:cubicBezTo>
                  <a:cubicBezTo>
                    <a:pt x="16610" y="12562"/>
                    <a:pt x="16598" y="12491"/>
                    <a:pt x="16586" y="12407"/>
                  </a:cubicBezTo>
                  <a:close/>
                  <a:moveTo>
                    <a:pt x="14562" y="11336"/>
                  </a:moveTo>
                  <a:cubicBezTo>
                    <a:pt x="15181" y="11371"/>
                    <a:pt x="15812" y="11431"/>
                    <a:pt x="16431" y="11514"/>
                  </a:cubicBezTo>
                  <a:cubicBezTo>
                    <a:pt x="17074" y="11598"/>
                    <a:pt x="17729" y="11681"/>
                    <a:pt x="18360" y="11848"/>
                  </a:cubicBezTo>
                  <a:cubicBezTo>
                    <a:pt x="18681" y="11931"/>
                    <a:pt x="18979" y="12038"/>
                    <a:pt x="19277" y="12181"/>
                  </a:cubicBezTo>
                  <a:cubicBezTo>
                    <a:pt x="19551" y="12324"/>
                    <a:pt x="19812" y="12503"/>
                    <a:pt x="20074" y="12681"/>
                  </a:cubicBezTo>
                  <a:cubicBezTo>
                    <a:pt x="20622" y="13038"/>
                    <a:pt x="21206" y="13336"/>
                    <a:pt x="21801" y="13598"/>
                  </a:cubicBezTo>
                  <a:lnTo>
                    <a:pt x="23634" y="14443"/>
                  </a:lnTo>
                  <a:lnTo>
                    <a:pt x="24539" y="14872"/>
                  </a:lnTo>
                  <a:cubicBezTo>
                    <a:pt x="24837" y="15003"/>
                    <a:pt x="25123" y="15134"/>
                    <a:pt x="25432" y="15229"/>
                  </a:cubicBezTo>
                  <a:cubicBezTo>
                    <a:pt x="25635" y="15289"/>
                    <a:pt x="25837" y="15312"/>
                    <a:pt x="26051" y="15324"/>
                  </a:cubicBezTo>
                  <a:cubicBezTo>
                    <a:pt x="26051" y="15348"/>
                    <a:pt x="26063" y="15360"/>
                    <a:pt x="26075" y="15384"/>
                  </a:cubicBezTo>
                  <a:cubicBezTo>
                    <a:pt x="26278" y="15586"/>
                    <a:pt x="26480" y="15801"/>
                    <a:pt x="26647" y="16039"/>
                  </a:cubicBezTo>
                  <a:cubicBezTo>
                    <a:pt x="26706" y="16122"/>
                    <a:pt x="26778" y="16217"/>
                    <a:pt x="26766" y="16324"/>
                  </a:cubicBezTo>
                  <a:lnTo>
                    <a:pt x="26742" y="16324"/>
                  </a:lnTo>
                  <a:cubicBezTo>
                    <a:pt x="26729" y="16325"/>
                    <a:pt x="26717" y="16326"/>
                    <a:pt x="26705" y="16326"/>
                  </a:cubicBezTo>
                  <a:cubicBezTo>
                    <a:pt x="26552" y="16326"/>
                    <a:pt x="26409" y="16260"/>
                    <a:pt x="26266" y="16205"/>
                  </a:cubicBezTo>
                  <a:cubicBezTo>
                    <a:pt x="26063" y="16134"/>
                    <a:pt x="25861" y="16063"/>
                    <a:pt x="25658" y="15991"/>
                  </a:cubicBezTo>
                  <a:cubicBezTo>
                    <a:pt x="25254" y="15860"/>
                    <a:pt x="24837" y="15753"/>
                    <a:pt x="24432" y="15646"/>
                  </a:cubicBezTo>
                  <a:cubicBezTo>
                    <a:pt x="24051" y="15539"/>
                    <a:pt x="23658" y="15455"/>
                    <a:pt x="23277" y="15348"/>
                  </a:cubicBezTo>
                  <a:cubicBezTo>
                    <a:pt x="22896" y="15253"/>
                    <a:pt x="22539" y="15134"/>
                    <a:pt x="22170" y="15015"/>
                  </a:cubicBezTo>
                  <a:cubicBezTo>
                    <a:pt x="21872" y="14908"/>
                    <a:pt x="21587" y="14753"/>
                    <a:pt x="21325" y="14574"/>
                  </a:cubicBezTo>
                  <a:cubicBezTo>
                    <a:pt x="21122" y="14360"/>
                    <a:pt x="20884" y="14169"/>
                    <a:pt x="20646" y="14003"/>
                  </a:cubicBezTo>
                  <a:cubicBezTo>
                    <a:pt x="19455" y="13157"/>
                    <a:pt x="18146" y="12479"/>
                    <a:pt x="16776" y="12003"/>
                  </a:cubicBezTo>
                  <a:cubicBezTo>
                    <a:pt x="16038" y="11741"/>
                    <a:pt x="15288" y="11502"/>
                    <a:pt x="14514" y="11360"/>
                  </a:cubicBezTo>
                  <a:cubicBezTo>
                    <a:pt x="14538" y="11348"/>
                    <a:pt x="14550" y="11336"/>
                    <a:pt x="14562" y="11336"/>
                  </a:cubicBezTo>
                  <a:close/>
                  <a:moveTo>
                    <a:pt x="10502" y="16527"/>
                  </a:moveTo>
                  <a:cubicBezTo>
                    <a:pt x="10502" y="16527"/>
                    <a:pt x="10502" y="16539"/>
                    <a:pt x="10502" y="16539"/>
                  </a:cubicBezTo>
                  <a:lnTo>
                    <a:pt x="10490" y="16539"/>
                  </a:lnTo>
                  <a:cubicBezTo>
                    <a:pt x="10490" y="16539"/>
                    <a:pt x="10502" y="16527"/>
                    <a:pt x="10502" y="16527"/>
                  </a:cubicBezTo>
                  <a:close/>
                  <a:moveTo>
                    <a:pt x="7609" y="17182"/>
                  </a:moveTo>
                  <a:lnTo>
                    <a:pt x="7561" y="17301"/>
                  </a:lnTo>
                  <a:cubicBezTo>
                    <a:pt x="7549" y="17289"/>
                    <a:pt x="7537" y="17289"/>
                    <a:pt x="7537" y="17277"/>
                  </a:cubicBezTo>
                  <a:cubicBezTo>
                    <a:pt x="7537" y="17253"/>
                    <a:pt x="7537" y="17229"/>
                    <a:pt x="7537" y="17194"/>
                  </a:cubicBezTo>
                  <a:cubicBezTo>
                    <a:pt x="7544" y="17197"/>
                    <a:pt x="7551" y="17199"/>
                    <a:pt x="7558" y="17199"/>
                  </a:cubicBezTo>
                  <a:cubicBezTo>
                    <a:pt x="7575" y="17199"/>
                    <a:pt x="7592" y="17190"/>
                    <a:pt x="7609" y="17182"/>
                  </a:cubicBezTo>
                  <a:close/>
                  <a:moveTo>
                    <a:pt x="11061" y="17015"/>
                  </a:moveTo>
                  <a:lnTo>
                    <a:pt x="11061" y="17015"/>
                  </a:lnTo>
                  <a:cubicBezTo>
                    <a:pt x="11049" y="17051"/>
                    <a:pt x="11038" y="17086"/>
                    <a:pt x="11026" y="17110"/>
                  </a:cubicBezTo>
                  <a:cubicBezTo>
                    <a:pt x="10966" y="17241"/>
                    <a:pt x="10907" y="17360"/>
                    <a:pt x="10835" y="17479"/>
                  </a:cubicBezTo>
                  <a:cubicBezTo>
                    <a:pt x="10895" y="17348"/>
                    <a:pt x="10942" y="17217"/>
                    <a:pt x="11002" y="17086"/>
                  </a:cubicBezTo>
                  <a:cubicBezTo>
                    <a:pt x="11026" y="17063"/>
                    <a:pt x="11038" y="17039"/>
                    <a:pt x="11061" y="17015"/>
                  </a:cubicBezTo>
                  <a:close/>
                  <a:moveTo>
                    <a:pt x="16538" y="12050"/>
                  </a:moveTo>
                  <a:lnTo>
                    <a:pt x="16538" y="12050"/>
                  </a:lnTo>
                  <a:cubicBezTo>
                    <a:pt x="17193" y="12288"/>
                    <a:pt x="17824" y="12574"/>
                    <a:pt x="18455" y="12895"/>
                  </a:cubicBezTo>
                  <a:cubicBezTo>
                    <a:pt x="19098" y="13217"/>
                    <a:pt x="19717" y="13586"/>
                    <a:pt x="20313" y="13991"/>
                  </a:cubicBezTo>
                  <a:cubicBezTo>
                    <a:pt x="20598" y="14193"/>
                    <a:pt x="20920" y="14384"/>
                    <a:pt x="21134" y="14658"/>
                  </a:cubicBezTo>
                  <a:cubicBezTo>
                    <a:pt x="21360" y="14931"/>
                    <a:pt x="21563" y="15229"/>
                    <a:pt x="21753" y="15515"/>
                  </a:cubicBezTo>
                  <a:cubicBezTo>
                    <a:pt x="21991" y="15860"/>
                    <a:pt x="22206" y="16217"/>
                    <a:pt x="22444" y="16563"/>
                  </a:cubicBezTo>
                  <a:cubicBezTo>
                    <a:pt x="22670" y="16896"/>
                    <a:pt x="22908" y="17241"/>
                    <a:pt x="23146" y="17587"/>
                  </a:cubicBezTo>
                  <a:cubicBezTo>
                    <a:pt x="22920" y="17563"/>
                    <a:pt x="22694" y="17539"/>
                    <a:pt x="22479" y="17503"/>
                  </a:cubicBezTo>
                  <a:cubicBezTo>
                    <a:pt x="21467" y="17336"/>
                    <a:pt x="20515" y="16932"/>
                    <a:pt x="19634" y="16420"/>
                  </a:cubicBezTo>
                  <a:cubicBezTo>
                    <a:pt x="19646" y="16158"/>
                    <a:pt x="19658" y="15908"/>
                    <a:pt x="19670" y="15646"/>
                  </a:cubicBezTo>
                  <a:cubicBezTo>
                    <a:pt x="19682" y="15479"/>
                    <a:pt x="19670" y="15312"/>
                    <a:pt x="19670" y="15146"/>
                  </a:cubicBezTo>
                  <a:lnTo>
                    <a:pt x="19670" y="15110"/>
                  </a:lnTo>
                  <a:cubicBezTo>
                    <a:pt x="19670" y="15062"/>
                    <a:pt x="19670" y="15015"/>
                    <a:pt x="19658" y="14979"/>
                  </a:cubicBezTo>
                  <a:cubicBezTo>
                    <a:pt x="19658" y="14943"/>
                    <a:pt x="19658" y="14920"/>
                    <a:pt x="19658" y="14884"/>
                  </a:cubicBezTo>
                  <a:cubicBezTo>
                    <a:pt x="19658" y="14860"/>
                    <a:pt x="19634" y="14848"/>
                    <a:pt x="19622" y="14848"/>
                  </a:cubicBezTo>
                  <a:cubicBezTo>
                    <a:pt x="19586" y="14789"/>
                    <a:pt x="19551" y="14729"/>
                    <a:pt x="19503" y="14669"/>
                  </a:cubicBezTo>
                  <a:cubicBezTo>
                    <a:pt x="19372" y="14527"/>
                    <a:pt x="19241" y="14396"/>
                    <a:pt x="19110" y="14277"/>
                  </a:cubicBezTo>
                  <a:cubicBezTo>
                    <a:pt x="18550" y="13765"/>
                    <a:pt x="17896" y="13348"/>
                    <a:pt x="17312" y="12872"/>
                  </a:cubicBezTo>
                  <a:cubicBezTo>
                    <a:pt x="17145" y="12741"/>
                    <a:pt x="16991" y="12598"/>
                    <a:pt x="16836" y="12455"/>
                  </a:cubicBezTo>
                  <a:cubicBezTo>
                    <a:pt x="16717" y="12336"/>
                    <a:pt x="16574" y="12205"/>
                    <a:pt x="16538" y="12050"/>
                  </a:cubicBezTo>
                  <a:close/>
                  <a:moveTo>
                    <a:pt x="21622" y="14920"/>
                  </a:moveTo>
                  <a:cubicBezTo>
                    <a:pt x="21729" y="14979"/>
                    <a:pt x="21837" y="15027"/>
                    <a:pt x="21944" y="15086"/>
                  </a:cubicBezTo>
                  <a:cubicBezTo>
                    <a:pt x="22122" y="15170"/>
                    <a:pt x="22301" y="15253"/>
                    <a:pt x="22479" y="15312"/>
                  </a:cubicBezTo>
                  <a:cubicBezTo>
                    <a:pt x="22670" y="15384"/>
                    <a:pt x="22872" y="15443"/>
                    <a:pt x="23063" y="15503"/>
                  </a:cubicBezTo>
                  <a:cubicBezTo>
                    <a:pt x="23456" y="15610"/>
                    <a:pt x="23861" y="15717"/>
                    <a:pt x="24254" y="15824"/>
                  </a:cubicBezTo>
                  <a:cubicBezTo>
                    <a:pt x="24682" y="15943"/>
                    <a:pt x="25111" y="16098"/>
                    <a:pt x="25539" y="16241"/>
                  </a:cubicBezTo>
                  <a:cubicBezTo>
                    <a:pt x="25766" y="16324"/>
                    <a:pt x="25992" y="16408"/>
                    <a:pt x="26218" y="16491"/>
                  </a:cubicBezTo>
                  <a:cubicBezTo>
                    <a:pt x="26325" y="16527"/>
                    <a:pt x="26444" y="16574"/>
                    <a:pt x="26563" y="16598"/>
                  </a:cubicBezTo>
                  <a:cubicBezTo>
                    <a:pt x="26551" y="16610"/>
                    <a:pt x="26540" y="16622"/>
                    <a:pt x="26528" y="16634"/>
                  </a:cubicBezTo>
                  <a:cubicBezTo>
                    <a:pt x="26159" y="16920"/>
                    <a:pt x="25742" y="17146"/>
                    <a:pt x="25301" y="17301"/>
                  </a:cubicBezTo>
                  <a:cubicBezTo>
                    <a:pt x="24765" y="17491"/>
                    <a:pt x="24206" y="17575"/>
                    <a:pt x="23634" y="17587"/>
                  </a:cubicBezTo>
                  <a:cubicBezTo>
                    <a:pt x="23611" y="17575"/>
                    <a:pt x="23587" y="17563"/>
                    <a:pt x="23563" y="17551"/>
                  </a:cubicBezTo>
                  <a:lnTo>
                    <a:pt x="23539" y="17551"/>
                  </a:lnTo>
                  <a:lnTo>
                    <a:pt x="23539" y="17539"/>
                  </a:lnTo>
                  <a:cubicBezTo>
                    <a:pt x="23515" y="17527"/>
                    <a:pt x="23503" y="17527"/>
                    <a:pt x="23492" y="17515"/>
                  </a:cubicBezTo>
                  <a:lnTo>
                    <a:pt x="23468" y="17491"/>
                  </a:lnTo>
                  <a:lnTo>
                    <a:pt x="23444" y="17479"/>
                  </a:lnTo>
                  <a:lnTo>
                    <a:pt x="23456" y="17479"/>
                  </a:lnTo>
                  <a:lnTo>
                    <a:pt x="23432" y="17467"/>
                  </a:lnTo>
                  <a:lnTo>
                    <a:pt x="23420" y="17456"/>
                  </a:lnTo>
                  <a:lnTo>
                    <a:pt x="23420" y="17444"/>
                  </a:lnTo>
                  <a:cubicBezTo>
                    <a:pt x="23408" y="17432"/>
                    <a:pt x="23396" y="17420"/>
                    <a:pt x="23384" y="17408"/>
                  </a:cubicBezTo>
                  <a:lnTo>
                    <a:pt x="23384" y="17396"/>
                  </a:lnTo>
                  <a:lnTo>
                    <a:pt x="23372" y="17384"/>
                  </a:lnTo>
                  <a:lnTo>
                    <a:pt x="23361" y="17360"/>
                  </a:lnTo>
                  <a:lnTo>
                    <a:pt x="23349" y="17348"/>
                  </a:lnTo>
                  <a:lnTo>
                    <a:pt x="23349" y="17336"/>
                  </a:lnTo>
                  <a:lnTo>
                    <a:pt x="23337" y="17313"/>
                  </a:lnTo>
                  <a:cubicBezTo>
                    <a:pt x="23325" y="17289"/>
                    <a:pt x="23301" y="17289"/>
                    <a:pt x="23277" y="17277"/>
                  </a:cubicBezTo>
                  <a:cubicBezTo>
                    <a:pt x="22884" y="16705"/>
                    <a:pt x="22491" y="16134"/>
                    <a:pt x="22087" y="15562"/>
                  </a:cubicBezTo>
                  <a:cubicBezTo>
                    <a:pt x="21932" y="15348"/>
                    <a:pt x="21789" y="15122"/>
                    <a:pt x="21622" y="14920"/>
                  </a:cubicBezTo>
                  <a:close/>
                  <a:moveTo>
                    <a:pt x="9275" y="14372"/>
                  </a:moveTo>
                  <a:cubicBezTo>
                    <a:pt x="9298" y="14401"/>
                    <a:pt x="9333" y="14422"/>
                    <a:pt x="9369" y="14422"/>
                  </a:cubicBezTo>
                  <a:cubicBezTo>
                    <a:pt x="9390" y="14422"/>
                    <a:pt x="9412" y="14414"/>
                    <a:pt x="9430" y="14396"/>
                  </a:cubicBezTo>
                  <a:lnTo>
                    <a:pt x="9442" y="14384"/>
                  </a:lnTo>
                  <a:lnTo>
                    <a:pt x="9442" y="14384"/>
                  </a:lnTo>
                  <a:cubicBezTo>
                    <a:pt x="9432" y="14455"/>
                    <a:pt x="9482" y="14534"/>
                    <a:pt x="9549" y="14534"/>
                  </a:cubicBezTo>
                  <a:cubicBezTo>
                    <a:pt x="9561" y="14534"/>
                    <a:pt x="9573" y="14532"/>
                    <a:pt x="9585" y="14527"/>
                  </a:cubicBezTo>
                  <a:cubicBezTo>
                    <a:pt x="9609" y="14527"/>
                    <a:pt x="9633" y="14515"/>
                    <a:pt x="9656" y="14503"/>
                  </a:cubicBezTo>
                  <a:lnTo>
                    <a:pt x="9656" y="14503"/>
                  </a:lnTo>
                  <a:cubicBezTo>
                    <a:pt x="9656" y="14515"/>
                    <a:pt x="9645" y="14527"/>
                    <a:pt x="9645" y="14550"/>
                  </a:cubicBezTo>
                  <a:cubicBezTo>
                    <a:pt x="9633" y="14598"/>
                    <a:pt x="9668" y="14646"/>
                    <a:pt x="9704" y="14669"/>
                  </a:cubicBezTo>
                  <a:cubicBezTo>
                    <a:pt x="9716" y="14729"/>
                    <a:pt x="9740" y="14789"/>
                    <a:pt x="9799" y="14824"/>
                  </a:cubicBezTo>
                  <a:cubicBezTo>
                    <a:pt x="9835" y="14860"/>
                    <a:pt x="9883" y="14860"/>
                    <a:pt x="9930" y="14860"/>
                  </a:cubicBezTo>
                  <a:cubicBezTo>
                    <a:pt x="9930" y="14943"/>
                    <a:pt x="9966" y="15003"/>
                    <a:pt x="10037" y="15039"/>
                  </a:cubicBezTo>
                  <a:cubicBezTo>
                    <a:pt x="10062" y="15054"/>
                    <a:pt x="10087" y="15060"/>
                    <a:pt x="10111" y="15060"/>
                  </a:cubicBezTo>
                  <a:cubicBezTo>
                    <a:pt x="10145" y="15060"/>
                    <a:pt x="10176" y="15047"/>
                    <a:pt x="10204" y="15027"/>
                  </a:cubicBezTo>
                  <a:cubicBezTo>
                    <a:pt x="10216" y="15086"/>
                    <a:pt x="10240" y="15146"/>
                    <a:pt x="10276" y="15181"/>
                  </a:cubicBezTo>
                  <a:cubicBezTo>
                    <a:pt x="10315" y="15213"/>
                    <a:pt x="10355" y="15229"/>
                    <a:pt x="10391" y="15229"/>
                  </a:cubicBezTo>
                  <a:cubicBezTo>
                    <a:pt x="10409" y="15229"/>
                    <a:pt x="10426" y="15225"/>
                    <a:pt x="10442" y="15217"/>
                  </a:cubicBezTo>
                  <a:lnTo>
                    <a:pt x="10442" y="15241"/>
                  </a:lnTo>
                  <a:cubicBezTo>
                    <a:pt x="10458" y="15304"/>
                    <a:pt x="10511" y="15342"/>
                    <a:pt x="10566" y="15342"/>
                  </a:cubicBezTo>
                  <a:cubicBezTo>
                    <a:pt x="10593" y="15342"/>
                    <a:pt x="10621" y="15332"/>
                    <a:pt x="10645" y="15312"/>
                  </a:cubicBezTo>
                  <a:cubicBezTo>
                    <a:pt x="10657" y="15301"/>
                    <a:pt x="10680" y="15289"/>
                    <a:pt x="10692" y="15277"/>
                  </a:cubicBezTo>
                  <a:cubicBezTo>
                    <a:pt x="10704" y="15301"/>
                    <a:pt x="10728" y="15336"/>
                    <a:pt x="10764" y="15348"/>
                  </a:cubicBezTo>
                  <a:cubicBezTo>
                    <a:pt x="10764" y="15384"/>
                    <a:pt x="10776" y="15431"/>
                    <a:pt x="10788" y="15479"/>
                  </a:cubicBezTo>
                  <a:cubicBezTo>
                    <a:pt x="10806" y="15534"/>
                    <a:pt x="10852" y="15575"/>
                    <a:pt x="10910" y="15575"/>
                  </a:cubicBezTo>
                  <a:cubicBezTo>
                    <a:pt x="10928" y="15575"/>
                    <a:pt x="10947" y="15571"/>
                    <a:pt x="10966" y="15562"/>
                  </a:cubicBezTo>
                  <a:cubicBezTo>
                    <a:pt x="11002" y="15551"/>
                    <a:pt x="11049" y="15527"/>
                    <a:pt x="11085" y="15503"/>
                  </a:cubicBezTo>
                  <a:cubicBezTo>
                    <a:pt x="11085" y="15503"/>
                    <a:pt x="11085" y="15515"/>
                    <a:pt x="11085" y="15527"/>
                  </a:cubicBezTo>
                  <a:cubicBezTo>
                    <a:pt x="11104" y="15583"/>
                    <a:pt x="11153" y="15617"/>
                    <a:pt x="11208" y="15617"/>
                  </a:cubicBezTo>
                  <a:cubicBezTo>
                    <a:pt x="11222" y="15617"/>
                    <a:pt x="11237" y="15615"/>
                    <a:pt x="11252" y="15610"/>
                  </a:cubicBezTo>
                  <a:cubicBezTo>
                    <a:pt x="11252" y="15610"/>
                    <a:pt x="11252" y="15598"/>
                    <a:pt x="11264" y="15598"/>
                  </a:cubicBezTo>
                  <a:cubicBezTo>
                    <a:pt x="11276" y="15622"/>
                    <a:pt x="11288" y="15646"/>
                    <a:pt x="11311" y="15658"/>
                  </a:cubicBezTo>
                  <a:cubicBezTo>
                    <a:pt x="11311" y="15670"/>
                    <a:pt x="11323" y="15693"/>
                    <a:pt x="11335" y="15705"/>
                  </a:cubicBezTo>
                  <a:cubicBezTo>
                    <a:pt x="11343" y="15769"/>
                    <a:pt x="11399" y="15801"/>
                    <a:pt x="11456" y="15801"/>
                  </a:cubicBezTo>
                  <a:cubicBezTo>
                    <a:pt x="11485" y="15801"/>
                    <a:pt x="11514" y="15793"/>
                    <a:pt x="11538" y="15777"/>
                  </a:cubicBezTo>
                  <a:cubicBezTo>
                    <a:pt x="11573" y="15753"/>
                    <a:pt x="11597" y="15717"/>
                    <a:pt x="11633" y="15693"/>
                  </a:cubicBezTo>
                  <a:cubicBezTo>
                    <a:pt x="11633" y="15705"/>
                    <a:pt x="11633" y="15729"/>
                    <a:pt x="11633" y="15753"/>
                  </a:cubicBezTo>
                  <a:cubicBezTo>
                    <a:pt x="11633" y="15816"/>
                    <a:pt x="11691" y="15854"/>
                    <a:pt x="11751" y="15854"/>
                  </a:cubicBezTo>
                  <a:cubicBezTo>
                    <a:pt x="11781" y="15854"/>
                    <a:pt x="11811" y="15844"/>
                    <a:pt x="11835" y="15824"/>
                  </a:cubicBezTo>
                  <a:cubicBezTo>
                    <a:pt x="11847" y="15812"/>
                    <a:pt x="11859" y="15801"/>
                    <a:pt x="11871" y="15789"/>
                  </a:cubicBezTo>
                  <a:cubicBezTo>
                    <a:pt x="11871" y="15836"/>
                    <a:pt x="11871" y="15872"/>
                    <a:pt x="11871" y="15920"/>
                  </a:cubicBezTo>
                  <a:cubicBezTo>
                    <a:pt x="11878" y="15987"/>
                    <a:pt x="11930" y="16016"/>
                    <a:pt x="11987" y="16016"/>
                  </a:cubicBezTo>
                  <a:cubicBezTo>
                    <a:pt x="12031" y="16016"/>
                    <a:pt x="12078" y="15998"/>
                    <a:pt x="12109" y="15967"/>
                  </a:cubicBezTo>
                  <a:cubicBezTo>
                    <a:pt x="12133" y="15943"/>
                    <a:pt x="12157" y="15908"/>
                    <a:pt x="12192" y="15872"/>
                  </a:cubicBezTo>
                  <a:lnTo>
                    <a:pt x="12192" y="15872"/>
                  </a:lnTo>
                  <a:cubicBezTo>
                    <a:pt x="12192" y="15908"/>
                    <a:pt x="12181" y="15932"/>
                    <a:pt x="12181" y="15967"/>
                  </a:cubicBezTo>
                  <a:cubicBezTo>
                    <a:pt x="12181" y="16036"/>
                    <a:pt x="12249" y="16112"/>
                    <a:pt x="12319" y="16112"/>
                  </a:cubicBezTo>
                  <a:cubicBezTo>
                    <a:pt x="12345" y="16112"/>
                    <a:pt x="12372" y="16101"/>
                    <a:pt x="12395" y="16074"/>
                  </a:cubicBezTo>
                  <a:cubicBezTo>
                    <a:pt x="12443" y="16027"/>
                    <a:pt x="12490" y="15979"/>
                    <a:pt x="12538" y="15920"/>
                  </a:cubicBezTo>
                  <a:cubicBezTo>
                    <a:pt x="12538" y="16003"/>
                    <a:pt x="12538" y="16074"/>
                    <a:pt x="12538" y="16158"/>
                  </a:cubicBezTo>
                  <a:cubicBezTo>
                    <a:pt x="12546" y="16224"/>
                    <a:pt x="12617" y="16273"/>
                    <a:pt x="12684" y="16273"/>
                  </a:cubicBezTo>
                  <a:cubicBezTo>
                    <a:pt x="12713" y="16273"/>
                    <a:pt x="12742" y="16263"/>
                    <a:pt x="12764" y="16241"/>
                  </a:cubicBezTo>
                  <a:cubicBezTo>
                    <a:pt x="12835" y="16170"/>
                    <a:pt x="12895" y="16086"/>
                    <a:pt x="12954" y="16015"/>
                  </a:cubicBezTo>
                  <a:cubicBezTo>
                    <a:pt x="12966" y="16063"/>
                    <a:pt x="12966" y="16110"/>
                    <a:pt x="12990" y="16158"/>
                  </a:cubicBezTo>
                  <a:cubicBezTo>
                    <a:pt x="12999" y="16223"/>
                    <a:pt x="13059" y="16280"/>
                    <a:pt x="13124" y="16280"/>
                  </a:cubicBezTo>
                  <a:cubicBezTo>
                    <a:pt x="13143" y="16280"/>
                    <a:pt x="13162" y="16276"/>
                    <a:pt x="13181" y="16265"/>
                  </a:cubicBezTo>
                  <a:cubicBezTo>
                    <a:pt x="13216" y="16241"/>
                    <a:pt x="13240" y="16217"/>
                    <a:pt x="13276" y="16193"/>
                  </a:cubicBezTo>
                  <a:cubicBezTo>
                    <a:pt x="13288" y="16217"/>
                    <a:pt x="13300" y="16241"/>
                    <a:pt x="13312" y="16265"/>
                  </a:cubicBezTo>
                  <a:cubicBezTo>
                    <a:pt x="13339" y="16312"/>
                    <a:pt x="13389" y="16341"/>
                    <a:pt x="13441" y="16341"/>
                  </a:cubicBezTo>
                  <a:cubicBezTo>
                    <a:pt x="13480" y="16341"/>
                    <a:pt x="13519" y="16325"/>
                    <a:pt x="13550" y="16289"/>
                  </a:cubicBezTo>
                  <a:cubicBezTo>
                    <a:pt x="13562" y="16265"/>
                    <a:pt x="13574" y="16253"/>
                    <a:pt x="13586" y="16229"/>
                  </a:cubicBezTo>
                  <a:cubicBezTo>
                    <a:pt x="13609" y="16336"/>
                    <a:pt x="13657" y="16420"/>
                    <a:pt x="13752" y="16467"/>
                  </a:cubicBezTo>
                  <a:cubicBezTo>
                    <a:pt x="13764" y="16479"/>
                    <a:pt x="13776" y="16479"/>
                    <a:pt x="13788" y="16479"/>
                  </a:cubicBezTo>
                  <a:cubicBezTo>
                    <a:pt x="13788" y="16539"/>
                    <a:pt x="13824" y="16586"/>
                    <a:pt x="13907" y="16598"/>
                  </a:cubicBezTo>
                  <a:cubicBezTo>
                    <a:pt x="13920" y="16601"/>
                    <a:pt x="13932" y="16602"/>
                    <a:pt x="13944" y="16602"/>
                  </a:cubicBezTo>
                  <a:cubicBezTo>
                    <a:pt x="14033" y="16602"/>
                    <a:pt x="14105" y="16529"/>
                    <a:pt x="14157" y="16455"/>
                  </a:cubicBezTo>
                  <a:cubicBezTo>
                    <a:pt x="14193" y="16491"/>
                    <a:pt x="14240" y="16527"/>
                    <a:pt x="14312" y="16551"/>
                  </a:cubicBezTo>
                  <a:lnTo>
                    <a:pt x="14324" y="16551"/>
                  </a:lnTo>
                  <a:cubicBezTo>
                    <a:pt x="14353" y="16586"/>
                    <a:pt x="14395" y="16604"/>
                    <a:pt x="14435" y="16604"/>
                  </a:cubicBezTo>
                  <a:cubicBezTo>
                    <a:pt x="14475" y="16604"/>
                    <a:pt x="14514" y="16586"/>
                    <a:pt x="14538" y="16551"/>
                  </a:cubicBezTo>
                  <a:cubicBezTo>
                    <a:pt x="14562" y="16574"/>
                    <a:pt x="14574" y="16586"/>
                    <a:pt x="14598" y="16610"/>
                  </a:cubicBezTo>
                  <a:cubicBezTo>
                    <a:pt x="14627" y="16640"/>
                    <a:pt x="14666" y="16658"/>
                    <a:pt x="14705" y="16658"/>
                  </a:cubicBezTo>
                  <a:cubicBezTo>
                    <a:pt x="14743" y="16658"/>
                    <a:pt x="14782" y="16640"/>
                    <a:pt x="14812" y="16598"/>
                  </a:cubicBezTo>
                  <a:cubicBezTo>
                    <a:pt x="14836" y="16574"/>
                    <a:pt x="14859" y="16539"/>
                    <a:pt x="14871" y="16503"/>
                  </a:cubicBezTo>
                  <a:cubicBezTo>
                    <a:pt x="14919" y="16563"/>
                    <a:pt x="14967" y="16622"/>
                    <a:pt x="15038" y="16670"/>
                  </a:cubicBezTo>
                  <a:cubicBezTo>
                    <a:pt x="15060" y="16687"/>
                    <a:pt x="15085" y="16695"/>
                    <a:pt x="15110" y="16695"/>
                  </a:cubicBezTo>
                  <a:cubicBezTo>
                    <a:pt x="15154" y="16695"/>
                    <a:pt x="15198" y="16672"/>
                    <a:pt x="15229" y="16634"/>
                  </a:cubicBezTo>
                  <a:cubicBezTo>
                    <a:pt x="15264" y="16622"/>
                    <a:pt x="15300" y="16598"/>
                    <a:pt x="15336" y="16574"/>
                  </a:cubicBezTo>
                  <a:lnTo>
                    <a:pt x="15360" y="16551"/>
                  </a:lnTo>
                  <a:cubicBezTo>
                    <a:pt x="15360" y="16622"/>
                    <a:pt x="15371" y="16694"/>
                    <a:pt x="15395" y="16777"/>
                  </a:cubicBezTo>
                  <a:cubicBezTo>
                    <a:pt x="15411" y="16823"/>
                    <a:pt x="15460" y="16844"/>
                    <a:pt x="15506" y="16844"/>
                  </a:cubicBezTo>
                  <a:cubicBezTo>
                    <a:pt x="15532" y="16844"/>
                    <a:pt x="15557" y="16837"/>
                    <a:pt x="15574" y="16825"/>
                  </a:cubicBezTo>
                  <a:lnTo>
                    <a:pt x="15610" y="16789"/>
                  </a:lnTo>
                  <a:cubicBezTo>
                    <a:pt x="15631" y="16842"/>
                    <a:pt x="15681" y="16886"/>
                    <a:pt x="15751" y="16886"/>
                  </a:cubicBezTo>
                  <a:cubicBezTo>
                    <a:pt x="15759" y="16886"/>
                    <a:pt x="15768" y="16885"/>
                    <a:pt x="15776" y="16884"/>
                  </a:cubicBezTo>
                  <a:cubicBezTo>
                    <a:pt x="15812" y="16872"/>
                    <a:pt x="15848" y="16848"/>
                    <a:pt x="15872" y="16813"/>
                  </a:cubicBezTo>
                  <a:cubicBezTo>
                    <a:pt x="15895" y="16860"/>
                    <a:pt x="15919" y="16908"/>
                    <a:pt x="15955" y="16955"/>
                  </a:cubicBezTo>
                  <a:cubicBezTo>
                    <a:pt x="15967" y="16991"/>
                    <a:pt x="16002" y="17003"/>
                    <a:pt x="16038" y="17003"/>
                  </a:cubicBezTo>
                  <a:cubicBezTo>
                    <a:pt x="16026" y="17086"/>
                    <a:pt x="16014" y="17170"/>
                    <a:pt x="16014" y="17253"/>
                  </a:cubicBezTo>
                  <a:cubicBezTo>
                    <a:pt x="16014" y="17274"/>
                    <a:pt x="16030" y="17287"/>
                    <a:pt x="16046" y="17287"/>
                  </a:cubicBezTo>
                  <a:cubicBezTo>
                    <a:pt x="16058" y="17287"/>
                    <a:pt x="16069" y="17280"/>
                    <a:pt x="16074" y="17265"/>
                  </a:cubicBezTo>
                  <a:cubicBezTo>
                    <a:pt x="16086" y="17170"/>
                    <a:pt x="16098" y="17086"/>
                    <a:pt x="16110" y="17003"/>
                  </a:cubicBezTo>
                  <a:cubicBezTo>
                    <a:pt x="16133" y="16991"/>
                    <a:pt x="16157" y="16979"/>
                    <a:pt x="16169" y="16955"/>
                  </a:cubicBezTo>
                  <a:cubicBezTo>
                    <a:pt x="16193" y="16932"/>
                    <a:pt x="16205" y="16896"/>
                    <a:pt x="16217" y="16872"/>
                  </a:cubicBezTo>
                  <a:cubicBezTo>
                    <a:pt x="16217" y="16884"/>
                    <a:pt x="16229" y="16896"/>
                    <a:pt x="16241" y="16908"/>
                  </a:cubicBezTo>
                  <a:cubicBezTo>
                    <a:pt x="16241" y="16920"/>
                    <a:pt x="16241" y="16944"/>
                    <a:pt x="16241" y="16955"/>
                  </a:cubicBezTo>
                  <a:cubicBezTo>
                    <a:pt x="16229" y="16967"/>
                    <a:pt x="16229" y="16991"/>
                    <a:pt x="16229" y="17003"/>
                  </a:cubicBezTo>
                  <a:cubicBezTo>
                    <a:pt x="16217" y="17039"/>
                    <a:pt x="16217" y="17075"/>
                    <a:pt x="16217" y="17110"/>
                  </a:cubicBezTo>
                  <a:cubicBezTo>
                    <a:pt x="16181" y="17122"/>
                    <a:pt x="16157" y="17146"/>
                    <a:pt x="16145" y="17182"/>
                  </a:cubicBezTo>
                  <a:lnTo>
                    <a:pt x="16145" y="17206"/>
                  </a:lnTo>
                  <a:cubicBezTo>
                    <a:pt x="16145" y="17217"/>
                    <a:pt x="16133" y="17229"/>
                    <a:pt x="16133" y="17253"/>
                  </a:cubicBezTo>
                  <a:cubicBezTo>
                    <a:pt x="16133" y="17289"/>
                    <a:pt x="16122" y="17336"/>
                    <a:pt x="16110" y="17384"/>
                  </a:cubicBezTo>
                  <a:lnTo>
                    <a:pt x="16074" y="17384"/>
                  </a:lnTo>
                  <a:cubicBezTo>
                    <a:pt x="16059" y="17377"/>
                    <a:pt x="16041" y="17373"/>
                    <a:pt x="16024" y="17373"/>
                  </a:cubicBezTo>
                  <a:cubicBezTo>
                    <a:pt x="15987" y="17373"/>
                    <a:pt x="15951" y="17391"/>
                    <a:pt x="15943" y="17432"/>
                  </a:cubicBezTo>
                  <a:cubicBezTo>
                    <a:pt x="15931" y="17467"/>
                    <a:pt x="15919" y="17491"/>
                    <a:pt x="15907" y="17527"/>
                  </a:cubicBezTo>
                  <a:cubicBezTo>
                    <a:pt x="15895" y="17521"/>
                    <a:pt x="15883" y="17518"/>
                    <a:pt x="15872" y="17518"/>
                  </a:cubicBezTo>
                  <a:cubicBezTo>
                    <a:pt x="15860" y="17518"/>
                    <a:pt x="15848" y="17521"/>
                    <a:pt x="15836" y="17527"/>
                  </a:cubicBezTo>
                  <a:cubicBezTo>
                    <a:pt x="15836" y="17449"/>
                    <a:pt x="15759" y="17386"/>
                    <a:pt x="15685" y="17386"/>
                  </a:cubicBezTo>
                  <a:cubicBezTo>
                    <a:pt x="15647" y="17386"/>
                    <a:pt x="15610" y="17403"/>
                    <a:pt x="15586" y="17444"/>
                  </a:cubicBezTo>
                  <a:cubicBezTo>
                    <a:pt x="15562" y="17479"/>
                    <a:pt x="15550" y="17503"/>
                    <a:pt x="15526" y="17539"/>
                  </a:cubicBezTo>
                  <a:cubicBezTo>
                    <a:pt x="15512" y="17482"/>
                    <a:pt x="15451" y="17442"/>
                    <a:pt x="15391" y="17442"/>
                  </a:cubicBezTo>
                  <a:cubicBezTo>
                    <a:pt x="15351" y="17442"/>
                    <a:pt x="15312" y="17460"/>
                    <a:pt x="15288" y="17503"/>
                  </a:cubicBezTo>
                  <a:cubicBezTo>
                    <a:pt x="15276" y="17527"/>
                    <a:pt x="15264" y="17539"/>
                    <a:pt x="15252" y="17563"/>
                  </a:cubicBezTo>
                  <a:cubicBezTo>
                    <a:pt x="15260" y="17482"/>
                    <a:pt x="15190" y="17437"/>
                    <a:pt x="15119" y="17437"/>
                  </a:cubicBezTo>
                  <a:cubicBezTo>
                    <a:pt x="15075" y="17437"/>
                    <a:pt x="15030" y="17455"/>
                    <a:pt x="15002" y="17491"/>
                  </a:cubicBezTo>
                  <a:cubicBezTo>
                    <a:pt x="14967" y="17527"/>
                    <a:pt x="14943" y="17575"/>
                    <a:pt x="14907" y="17610"/>
                  </a:cubicBezTo>
                  <a:lnTo>
                    <a:pt x="14907" y="17563"/>
                  </a:lnTo>
                  <a:cubicBezTo>
                    <a:pt x="14915" y="17470"/>
                    <a:pt x="14848" y="17413"/>
                    <a:pt x="14777" y="17413"/>
                  </a:cubicBezTo>
                  <a:cubicBezTo>
                    <a:pt x="14738" y="17413"/>
                    <a:pt x="14698" y="17430"/>
                    <a:pt x="14669" y="17467"/>
                  </a:cubicBezTo>
                  <a:cubicBezTo>
                    <a:pt x="14609" y="17551"/>
                    <a:pt x="14538" y="17622"/>
                    <a:pt x="14478" y="17706"/>
                  </a:cubicBezTo>
                  <a:lnTo>
                    <a:pt x="14514" y="17444"/>
                  </a:lnTo>
                  <a:cubicBezTo>
                    <a:pt x="14522" y="17357"/>
                    <a:pt x="14441" y="17296"/>
                    <a:pt x="14368" y="17296"/>
                  </a:cubicBezTo>
                  <a:cubicBezTo>
                    <a:pt x="14331" y="17296"/>
                    <a:pt x="14296" y="17312"/>
                    <a:pt x="14276" y="17348"/>
                  </a:cubicBezTo>
                  <a:cubicBezTo>
                    <a:pt x="14252" y="17396"/>
                    <a:pt x="14228" y="17432"/>
                    <a:pt x="14205" y="17467"/>
                  </a:cubicBezTo>
                  <a:cubicBezTo>
                    <a:pt x="14205" y="17456"/>
                    <a:pt x="14205" y="17432"/>
                    <a:pt x="14217" y="17420"/>
                  </a:cubicBezTo>
                  <a:cubicBezTo>
                    <a:pt x="14224" y="17342"/>
                    <a:pt x="14145" y="17279"/>
                    <a:pt x="14072" y="17279"/>
                  </a:cubicBezTo>
                  <a:cubicBezTo>
                    <a:pt x="14035" y="17279"/>
                    <a:pt x="13999" y="17296"/>
                    <a:pt x="13978" y="17336"/>
                  </a:cubicBezTo>
                  <a:cubicBezTo>
                    <a:pt x="13919" y="17420"/>
                    <a:pt x="13871" y="17503"/>
                    <a:pt x="13824" y="17587"/>
                  </a:cubicBezTo>
                  <a:cubicBezTo>
                    <a:pt x="13836" y="17479"/>
                    <a:pt x="13847" y="17372"/>
                    <a:pt x="13859" y="17265"/>
                  </a:cubicBezTo>
                  <a:cubicBezTo>
                    <a:pt x="13867" y="17181"/>
                    <a:pt x="13802" y="17132"/>
                    <a:pt x="13732" y="17132"/>
                  </a:cubicBezTo>
                  <a:cubicBezTo>
                    <a:pt x="13692" y="17132"/>
                    <a:pt x="13651" y="17147"/>
                    <a:pt x="13621" y="17182"/>
                  </a:cubicBezTo>
                  <a:cubicBezTo>
                    <a:pt x="13597" y="17217"/>
                    <a:pt x="13562" y="17265"/>
                    <a:pt x="13526" y="17301"/>
                  </a:cubicBezTo>
                  <a:cubicBezTo>
                    <a:pt x="13526" y="17277"/>
                    <a:pt x="13502" y="17253"/>
                    <a:pt x="13490" y="17229"/>
                  </a:cubicBezTo>
                  <a:cubicBezTo>
                    <a:pt x="13478" y="17158"/>
                    <a:pt x="13478" y="17086"/>
                    <a:pt x="13466" y="17015"/>
                  </a:cubicBezTo>
                  <a:cubicBezTo>
                    <a:pt x="13459" y="16956"/>
                    <a:pt x="13392" y="16910"/>
                    <a:pt x="13327" y="16910"/>
                  </a:cubicBezTo>
                  <a:cubicBezTo>
                    <a:pt x="13289" y="16910"/>
                    <a:pt x="13251" y="16927"/>
                    <a:pt x="13228" y="16967"/>
                  </a:cubicBezTo>
                  <a:cubicBezTo>
                    <a:pt x="13216" y="16991"/>
                    <a:pt x="13205" y="17027"/>
                    <a:pt x="13181" y="17051"/>
                  </a:cubicBezTo>
                  <a:cubicBezTo>
                    <a:pt x="13166" y="17008"/>
                    <a:pt x="13118" y="16986"/>
                    <a:pt x="13071" y="16986"/>
                  </a:cubicBezTo>
                  <a:cubicBezTo>
                    <a:pt x="13040" y="16986"/>
                    <a:pt x="13009" y="16996"/>
                    <a:pt x="12990" y="17015"/>
                  </a:cubicBezTo>
                  <a:cubicBezTo>
                    <a:pt x="12943" y="17051"/>
                    <a:pt x="12895" y="17086"/>
                    <a:pt x="12859" y="17134"/>
                  </a:cubicBezTo>
                  <a:cubicBezTo>
                    <a:pt x="12867" y="17059"/>
                    <a:pt x="12799" y="17017"/>
                    <a:pt x="12730" y="17017"/>
                  </a:cubicBezTo>
                  <a:cubicBezTo>
                    <a:pt x="12689" y="17017"/>
                    <a:pt x="12648" y="17032"/>
                    <a:pt x="12621" y="17063"/>
                  </a:cubicBezTo>
                  <a:cubicBezTo>
                    <a:pt x="12609" y="17075"/>
                    <a:pt x="12609" y="17098"/>
                    <a:pt x="12597" y="17110"/>
                  </a:cubicBezTo>
                  <a:lnTo>
                    <a:pt x="12597" y="17098"/>
                  </a:lnTo>
                  <a:cubicBezTo>
                    <a:pt x="12613" y="17012"/>
                    <a:pt x="12535" y="16956"/>
                    <a:pt x="12460" y="16956"/>
                  </a:cubicBezTo>
                  <a:cubicBezTo>
                    <a:pt x="12421" y="16956"/>
                    <a:pt x="12383" y="16971"/>
                    <a:pt x="12359" y="17003"/>
                  </a:cubicBezTo>
                  <a:cubicBezTo>
                    <a:pt x="12323" y="17075"/>
                    <a:pt x="12276" y="17134"/>
                    <a:pt x="12228" y="17206"/>
                  </a:cubicBezTo>
                  <a:cubicBezTo>
                    <a:pt x="12228" y="17158"/>
                    <a:pt x="12240" y="17122"/>
                    <a:pt x="12240" y="17086"/>
                  </a:cubicBezTo>
                  <a:cubicBezTo>
                    <a:pt x="12240" y="16998"/>
                    <a:pt x="12181" y="16949"/>
                    <a:pt x="12112" y="16949"/>
                  </a:cubicBezTo>
                  <a:cubicBezTo>
                    <a:pt x="12088" y="16949"/>
                    <a:pt x="12062" y="16955"/>
                    <a:pt x="12038" y="16967"/>
                  </a:cubicBezTo>
                  <a:cubicBezTo>
                    <a:pt x="12038" y="16892"/>
                    <a:pt x="11980" y="16845"/>
                    <a:pt x="11917" y="16845"/>
                  </a:cubicBezTo>
                  <a:cubicBezTo>
                    <a:pt x="11881" y="16845"/>
                    <a:pt x="11842" y="16861"/>
                    <a:pt x="11811" y="16896"/>
                  </a:cubicBezTo>
                  <a:cubicBezTo>
                    <a:pt x="11776" y="16944"/>
                    <a:pt x="11740" y="16991"/>
                    <a:pt x="11704" y="17039"/>
                  </a:cubicBezTo>
                  <a:cubicBezTo>
                    <a:pt x="11716" y="16967"/>
                    <a:pt x="11728" y="16896"/>
                    <a:pt x="11752" y="16825"/>
                  </a:cubicBezTo>
                  <a:cubicBezTo>
                    <a:pt x="11767" y="16740"/>
                    <a:pt x="11694" y="16686"/>
                    <a:pt x="11624" y="16686"/>
                  </a:cubicBezTo>
                  <a:cubicBezTo>
                    <a:pt x="11585" y="16686"/>
                    <a:pt x="11547" y="16703"/>
                    <a:pt x="11526" y="16741"/>
                  </a:cubicBezTo>
                  <a:cubicBezTo>
                    <a:pt x="11505" y="16726"/>
                    <a:pt x="11480" y="16717"/>
                    <a:pt x="11455" y="16717"/>
                  </a:cubicBezTo>
                  <a:cubicBezTo>
                    <a:pt x="11423" y="16717"/>
                    <a:pt x="11391" y="16731"/>
                    <a:pt x="11371" y="16765"/>
                  </a:cubicBezTo>
                  <a:cubicBezTo>
                    <a:pt x="11371" y="16741"/>
                    <a:pt x="11383" y="16705"/>
                    <a:pt x="11383" y="16670"/>
                  </a:cubicBezTo>
                  <a:cubicBezTo>
                    <a:pt x="11400" y="16585"/>
                    <a:pt x="11338" y="16542"/>
                    <a:pt x="11271" y="16542"/>
                  </a:cubicBezTo>
                  <a:cubicBezTo>
                    <a:pt x="11244" y="16542"/>
                    <a:pt x="11216" y="16549"/>
                    <a:pt x="11192" y="16563"/>
                  </a:cubicBezTo>
                  <a:cubicBezTo>
                    <a:pt x="11157" y="16586"/>
                    <a:pt x="11121" y="16610"/>
                    <a:pt x="11097" y="16634"/>
                  </a:cubicBezTo>
                  <a:cubicBezTo>
                    <a:pt x="11109" y="16586"/>
                    <a:pt x="11121" y="16527"/>
                    <a:pt x="11145" y="16467"/>
                  </a:cubicBezTo>
                  <a:cubicBezTo>
                    <a:pt x="11169" y="16378"/>
                    <a:pt x="11105" y="16316"/>
                    <a:pt x="11031" y="16316"/>
                  </a:cubicBezTo>
                  <a:cubicBezTo>
                    <a:pt x="10997" y="16316"/>
                    <a:pt x="10961" y="16330"/>
                    <a:pt x="10930" y="16360"/>
                  </a:cubicBezTo>
                  <a:cubicBezTo>
                    <a:pt x="10871" y="16444"/>
                    <a:pt x="10799" y="16515"/>
                    <a:pt x="10728" y="16598"/>
                  </a:cubicBezTo>
                  <a:cubicBezTo>
                    <a:pt x="10764" y="16527"/>
                    <a:pt x="10788" y="16455"/>
                    <a:pt x="10811" y="16384"/>
                  </a:cubicBezTo>
                  <a:cubicBezTo>
                    <a:pt x="10823" y="16348"/>
                    <a:pt x="10811" y="16313"/>
                    <a:pt x="10799" y="16289"/>
                  </a:cubicBezTo>
                  <a:cubicBezTo>
                    <a:pt x="10799" y="16277"/>
                    <a:pt x="10799" y="16265"/>
                    <a:pt x="10799" y="16253"/>
                  </a:cubicBezTo>
                  <a:cubicBezTo>
                    <a:pt x="10827" y="16171"/>
                    <a:pt x="10763" y="16102"/>
                    <a:pt x="10688" y="16102"/>
                  </a:cubicBezTo>
                  <a:cubicBezTo>
                    <a:pt x="10666" y="16102"/>
                    <a:pt x="10643" y="16108"/>
                    <a:pt x="10621" y="16122"/>
                  </a:cubicBezTo>
                  <a:cubicBezTo>
                    <a:pt x="10526" y="16193"/>
                    <a:pt x="10430" y="16265"/>
                    <a:pt x="10347" y="16348"/>
                  </a:cubicBezTo>
                  <a:cubicBezTo>
                    <a:pt x="10371" y="16265"/>
                    <a:pt x="10395" y="16182"/>
                    <a:pt x="10418" y="16098"/>
                  </a:cubicBezTo>
                  <a:cubicBezTo>
                    <a:pt x="10436" y="16026"/>
                    <a:pt x="10373" y="15934"/>
                    <a:pt x="10305" y="15934"/>
                  </a:cubicBezTo>
                  <a:cubicBezTo>
                    <a:pt x="10283" y="15934"/>
                    <a:pt x="10260" y="15944"/>
                    <a:pt x="10240" y="15967"/>
                  </a:cubicBezTo>
                  <a:cubicBezTo>
                    <a:pt x="10204" y="16003"/>
                    <a:pt x="10157" y="16039"/>
                    <a:pt x="10121" y="16074"/>
                  </a:cubicBezTo>
                  <a:cubicBezTo>
                    <a:pt x="10109" y="16086"/>
                    <a:pt x="10097" y="16098"/>
                    <a:pt x="10085" y="16110"/>
                  </a:cubicBezTo>
                  <a:cubicBezTo>
                    <a:pt x="10073" y="16122"/>
                    <a:pt x="10061" y="16134"/>
                    <a:pt x="10049" y="16158"/>
                  </a:cubicBezTo>
                  <a:cubicBezTo>
                    <a:pt x="10037" y="16170"/>
                    <a:pt x="10014" y="16193"/>
                    <a:pt x="10002" y="16205"/>
                  </a:cubicBezTo>
                  <a:cubicBezTo>
                    <a:pt x="10037" y="16063"/>
                    <a:pt x="10073" y="15920"/>
                    <a:pt x="10109" y="15777"/>
                  </a:cubicBezTo>
                  <a:cubicBezTo>
                    <a:pt x="10127" y="15694"/>
                    <a:pt x="10068" y="15626"/>
                    <a:pt x="9996" y="15626"/>
                  </a:cubicBezTo>
                  <a:cubicBezTo>
                    <a:pt x="9975" y="15626"/>
                    <a:pt x="9952" y="15632"/>
                    <a:pt x="9930" y="15646"/>
                  </a:cubicBezTo>
                  <a:cubicBezTo>
                    <a:pt x="9823" y="15717"/>
                    <a:pt x="9728" y="15789"/>
                    <a:pt x="9645" y="15872"/>
                  </a:cubicBezTo>
                  <a:cubicBezTo>
                    <a:pt x="9656" y="15777"/>
                    <a:pt x="9656" y="15682"/>
                    <a:pt x="9645" y="15586"/>
                  </a:cubicBezTo>
                  <a:cubicBezTo>
                    <a:pt x="9645" y="15537"/>
                    <a:pt x="9589" y="15500"/>
                    <a:pt x="9539" y="15500"/>
                  </a:cubicBezTo>
                  <a:cubicBezTo>
                    <a:pt x="9515" y="15500"/>
                    <a:pt x="9493" y="15508"/>
                    <a:pt x="9478" y="15527"/>
                  </a:cubicBezTo>
                  <a:cubicBezTo>
                    <a:pt x="9418" y="15574"/>
                    <a:pt x="9371" y="15634"/>
                    <a:pt x="9323" y="15693"/>
                  </a:cubicBezTo>
                  <a:lnTo>
                    <a:pt x="9311" y="15682"/>
                  </a:lnTo>
                  <a:cubicBezTo>
                    <a:pt x="9311" y="15670"/>
                    <a:pt x="9323" y="15658"/>
                    <a:pt x="9323" y="15646"/>
                  </a:cubicBezTo>
                  <a:cubicBezTo>
                    <a:pt x="9360" y="15571"/>
                    <a:pt x="9296" y="15512"/>
                    <a:pt x="9226" y="15512"/>
                  </a:cubicBezTo>
                  <a:cubicBezTo>
                    <a:pt x="9207" y="15512"/>
                    <a:pt x="9187" y="15516"/>
                    <a:pt x="9168" y="15527"/>
                  </a:cubicBezTo>
                  <a:cubicBezTo>
                    <a:pt x="9156" y="15503"/>
                    <a:pt x="9133" y="15491"/>
                    <a:pt x="9109" y="15491"/>
                  </a:cubicBezTo>
                  <a:lnTo>
                    <a:pt x="9097" y="15491"/>
                  </a:lnTo>
                  <a:cubicBezTo>
                    <a:pt x="9097" y="15479"/>
                    <a:pt x="9097" y="15467"/>
                    <a:pt x="9097" y="15455"/>
                  </a:cubicBezTo>
                  <a:cubicBezTo>
                    <a:pt x="9109" y="15396"/>
                    <a:pt x="9061" y="15348"/>
                    <a:pt x="9002" y="15336"/>
                  </a:cubicBezTo>
                  <a:cubicBezTo>
                    <a:pt x="9014" y="15324"/>
                    <a:pt x="9014" y="15312"/>
                    <a:pt x="9014" y="15289"/>
                  </a:cubicBezTo>
                  <a:cubicBezTo>
                    <a:pt x="9025" y="15205"/>
                    <a:pt x="8966" y="15158"/>
                    <a:pt x="8906" y="15158"/>
                  </a:cubicBezTo>
                  <a:cubicBezTo>
                    <a:pt x="8906" y="15074"/>
                    <a:pt x="8835" y="15015"/>
                    <a:pt x="8763" y="15015"/>
                  </a:cubicBezTo>
                  <a:lnTo>
                    <a:pt x="8775" y="14967"/>
                  </a:lnTo>
                  <a:cubicBezTo>
                    <a:pt x="8775" y="14931"/>
                    <a:pt x="8763" y="14896"/>
                    <a:pt x="8740" y="14872"/>
                  </a:cubicBezTo>
                  <a:cubicBezTo>
                    <a:pt x="8811" y="14777"/>
                    <a:pt x="8883" y="14681"/>
                    <a:pt x="8954" y="14574"/>
                  </a:cubicBezTo>
                  <a:cubicBezTo>
                    <a:pt x="8970" y="14585"/>
                    <a:pt x="8986" y="14591"/>
                    <a:pt x="9002" y="14591"/>
                  </a:cubicBezTo>
                  <a:cubicBezTo>
                    <a:pt x="9022" y="14591"/>
                    <a:pt x="9041" y="14582"/>
                    <a:pt x="9061" y="14562"/>
                  </a:cubicBezTo>
                  <a:cubicBezTo>
                    <a:pt x="9133" y="14503"/>
                    <a:pt x="9204" y="14443"/>
                    <a:pt x="9275" y="14372"/>
                  </a:cubicBezTo>
                  <a:close/>
                  <a:moveTo>
                    <a:pt x="7799" y="17372"/>
                  </a:moveTo>
                  <a:lnTo>
                    <a:pt x="7799" y="17372"/>
                  </a:lnTo>
                  <a:cubicBezTo>
                    <a:pt x="7775" y="17444"/>
                    <a:pt x="7751" y="17515"/>
                    <a:pt x="7728" y="17587"/>
                  </a:cubicBezTo>
                  <a:cubicBezTo>
                    <a:pt x="7704" y="17634"/>
                    <a:pt x="7680" y="17670"/>
                    <a:pt x="7656" y="17717"/>
                  </a:cubicBezTo>
                  <a:cubicBezTo>
                    <a:pt x="7656" y="17706"/>
                    <a:pt x="7656" y="17694"/>
                    <a:pt x="7656" y="17682"/>
                  </a:cubicBezTo>
                  <a:cubicBezTo>
                    <a:pt x="7656" y="17646"/>
                    <a:pt x="7644" y="17622"/>
                    <a:pt x="7632" y="17610"/>
                  </a:cubicBezTo>
                  <a:cubicBezTo>
                    <a:pt x="7656" y="17539"/>
                    <a:pt x="7692" y="17467"/>
                    <a:pt x="7728" y="17396"/>
                  </a:cubicBezTo>
                  <a:cubicBezTo>
                    <a:pt x="7751" y="17396"/>
                    <a:pt x="7775" y="17384"/>
                    <a:pt x="7799" y="17372"/>
                  </a:cubicBezTo>
                  <a:close/>
                  <a:moveTo>
                    <a:pt x="7835" y="17646"/>
                  </a:moveTo>
                  <a:cubicBezTo>
                    <a:pt x="7847" y="17658"/>
                    <a:pt x="7859" y="17658"/>
                    <a:pt x="7871" y="17658"/>
                  </a:cubicBezTo>
                  <a:cubicBezTo>
                    <a:pt x="7823" y="17801"/>
                    <a:pt x="7775" y="17932"/>
                    <a:pt x="7728" y="18075"/>
                  </a:cubicBezTo>
                  <a:cubicBezTo>
                    <a:pt x="7728" y="18087"/>
                    <a:pt x="7728" y="18098"/>
                    <a:pt x="7716" y="18098"/>
                  </a:cubicBezTo>
                  <a:cubicBezTo>
                    <a:pt x="7716" y="18098"/>
                    <a:pt x="7716" y="18098"/>
                    <a:pt x="7716" y="18087"/>
                  </a:cubicBezTo>
                  <a:cubicBezTo>
                    <a:pt x="7751" y="17944"/>
                    <a:pt x="7787" y="17801"/>
                    <a:pt x="7835" y="17658"/>
                  </a:cubicBezTo>
                  <a:cubicBezTo>
                    <a:pt x="7835" y="17658"/>
                    <a:pt x="7835" y="17658"/>
                    <a:pt x="7835" y="17646"/>
                  </a:cubicBezTo>
                  <a:close/>
                  <a:moveTo>
                    <a:pt x="8013" y="17777"/>
                  </a:moveTo>
                  <a:cubicBezTo>
                    <a:pt x="8013" y="17801"/>
                    <a:pt x="8013" y="17813"/>
                    <a:pt x="8013" y="17825"/>
                  </a:cubicBezTo>
                  <a:cubicBezTo>
                    <a:pt x="8013" y="17837"/>
                    <a:pt x="8013" y="17848"/>
                    <a:pt x="8013" y="17860"/>
                  </a:cubicBezTo>
                  <a:cubicBezTo>
                    <a:pt x="7954" y="18003"/>
                    <a:pt x="7906" y="18146"/>
                    <a:pt x="7859" y="18289"/>
                  </a:cubicBezTo>
                  <a:cubicBezTo>
                    <a:pt x="7847" y="18289"/>
                    <a:pt x="7835" y="18277"/>
                    <a:pt x="7823" y="18277"/>
                  </a:cubicBezTo>
                  <a:cubicBezTo>
                    <a:pt x="7835" y="18229"/>
                    <a:pt x="7847" y="18170"/>
                    <a:pt x="7859" y="18122"/>
                  </a:cubicBezTo>
                  <a:cubicBezTo>
                    <a:pt x="7918" y="18015"/>
                    <a:pt x="7966" y="17896"/>
                    <a:pt x="8013" y="17777"/>
                  </a:cubicBezTo>
                  <a:close/>
                  <a:moveTo>
                    <a:pt x="8192" y="18003"/>
                  </a:moveTo>
                  <a:cubicBezTo>
                    <a:pt x="8132" y="18158"/>
                    <a:pt x="8085" y="18313"/>
                    <a:pt x="8037" y="18468"/>
                  </a:cubicBezTo>
                  <a:cubicBezTo>
                    <a:pt x="8025" y="18479"/>
                    <a:pt x="8025" y="18491"/>
                    <a:pt x="8013" y="18503"/>
                  </a:cubicBezTo>
                  <a:cubicBezTo>
                    <a:pt x="7990" y="18491"/>
                    <a:pt x="7966" y="18479"/>
                    <a:pt x="7942" y="18479"/>
                  </a:cubicBezTo>
                  <a:cubicBezTo>
                    <a:pt x="7942" y="18468"/>
                    <a:pt x="7942" y="18456"/>
                    <a:pt x="7942" y="18456"/>
                  </a:cubicBezTo>
                  <a:cubicBezTo>
                    <a:pt x="8037" y="18301"/>
                    <a:pt x="8121" y="18158"/>
                    <a:pt x="8192" y="18003"/>
                  </a:cubicBezTo>
                  <a:close/>
                  <a:moveTo>
                    <a:pt x="8442" y="17813"/>
                  </a:moveTo>
                  <a:cubicBezTo>
                    <a:pt x="8442" y="17813"/>
                    <a:pt x="8454" y="17813"/>
                    <a:pt x="8454" y="17825"/>
                  </a:cubicBezTo>
                  <a:cubicBezTo>
                    <a:pt x="8442" y="17848"/>
                    <a:pt x="8430" y="17884"/>
                    <a:pt x="8418" y="17908"/>
                  </a:cubicBezTo>
                  <a:cubicBezTo>
                    <a:pt x="8324" y="18131"/>
                    <a:pt x="8242" y="18354"/>
                    <a:pt x="8137" y="18577"/>
                  </a:cubicBezTo>
                  <a:lnTo>
                    <a:pt x="8137" y="18577"/>
                  </a:lnTo>
                  <a:cubicBezTo>
                    <a:pt x="8147" y="18554"/>
                    <a:pt x="8158" y="18523"/>
                    <a:pt x="8168" y="18491"/>
                  </a:cubicBezTo>
                  <a:cubicBezTo>
                    <a:pt x="8275" y="18277"/>
                    <a:pt x="8359" y="18051"/>
                    <a:pt x="8442" y="17813"/>
                  </a:cubicBezTo>
                  <a:close/>
                  <a:moveTo>
                    <a:pt x="9037" y="18229"/>
                  </a:moveTo>
                  <a:cubicBezTo>
                    <a:pt x="9049" y="18253"/>
                    <a:pt x="9061" y="18265"/>
                    <a:pt x="9085" y="18277"/>
                  </a:cubicBezTo>
                  <a:cubicBezTo>
                    <a:pt x="8990" y="18491"/>
                    <a:pt x="8894" y="18706"/>
                    <a:pt x="8787" y="18920"/>
                  </a:cubicBezTo>
                  <a:cubicBezTo>
                    <a:pt x="8847" y="18718"/>
                    <a:pt x="8894" y="18527"/>
                    <a:pt x="8942" y="18337"/>
                  </a:cubicBezTo>
                  <a:cubicBezTo>
                    <a:pt x="8978" y="18325"/>
                    <a:pt x="9002" y="18301"/>
                    <a:pt x="9014" y="18265"/>
                  </a:cubicBezTo>
                  <a:cubicBezTo>
                    <a:pt x="9025" y="18253"/>
                    <a:pt x="9025" y="18241"/>
                    <a:pt x="9037" y="18229"/>
                  </a:cubicBezTo>
                  <a:close/>
                  <a:moveTo>
                    <a:pt x="8549" y="17956"/>
                  </a:moveTo>
                  <a:cubicBezTo>
                    <a:pt x="8573" y="17979"/>
                    <a:pt x="8597" y="17991"/>
                    <a:pt x="8621" y="17991"/>
                  </a:cubicBezTo>
                  <a:cubicBezTo>
                    <a:pt x="8502" y="18289"/>
                    <a:pt x="8394" y="18587"/>
                    <a:pt x="8311" y="18884"/>
                  </a:cubicBezTo>
                  <a:cubicBezTo>
                    <a:pt x="8287" y="18932"/>
                    <a:pt x="8263" y="18991"/>
                    <a:pt x="8240" y="19039"/>
                  </a:cubicBezTo>
                  <a:cubicBezTo>
                    <a:pt x="8240" y="19027"/>
                    <a:pt x="8228" y="19015"/>
                    <a:pt x="8228" y="19015"/>
                  </a:cubicBezTo>
                  <a:cubicBezTo>
                    <a:pt x="8311" y="18658"/>
                    <a:pt x="8430" y="18301"/>
                    <a:pt x="8549" y="17956"/>
                  </a:cubicBezTo>
                  <a:close/>
                  <a:moveTo>
                    <a:pt x="10538" y="18872"/>
                  </a:moveTo>
                  <a:cubicBezTo>
                    <a:pt x="10538" y="18884"/>
                    <a:pt x="10549" y="18884"/>
                    <a:pt x="10561" y="18884"/>
                  </a:cubicBezTo>
                  <a:cubicBezTo>
                    <a:pt x="10526" y="18944"/>
                    <a:pt x="10502" y="19003"/>
                    <a:pt x="10466" y="19063"/>
                  </a:cubicBezTo>
                  <a:cubicBezTo>
                    <a:pt x="10490" y="19003"/>
                    <a:pt x="10514" y="18944"/>
                    <a:pt x="10538" y="18872"/>
                  </a:cubicBezTo>
                  <a:close/>
                  <a:moveTo>
                    <a:pt x="8573" y="19051"/>
                  </a:moveTo>
                  <a:cubicBezTo>
                    <a:pt x="8537" y="19170"/>
                    <a:pt x="8513" y="19301"/>
                    <a:pt x="8478" y="19420"/>
                  </a:cubicBezTo>
                  <a:cubicBezTo>
                    <a:pt x="8478" y="19384"/>
                    <a:pt x="8478" y="19349"/>
                    <a:pt x="8478" y="19313"/>
                  </a:cubicBezTo>
                  <a:cubicBezTo>
                    <a:pt x="8478" y="19313"/>
                    <a:pt x="8478" y="19301"/>
                    <a:pt x="8478" y="19301"/>
                  </a:cubicBezTo>
                  <a:cubicBezTo>
                    <a:pt x="8502" y="19218"/>
                    <a:pt x="8537" y="19134"/>
                    <a:pt x="8573" y="19051"/>
                  </a:cubicBezTo>
                  <a:close/>
                  <a:moveTo>
                    <a:pt x="9311" y="18396"/>
                  </a:moveTo>
                  <a:cubicBezTo>
                    <a:pt x="9311" y="18408"/>
                    <a:pt x="9323" y="18408"/>
                    <a:pt x="9335" y="18408"/>
                  </a:cubicBezTo>
                  <a:cubicBezTo>
                    <a:pt x="9323" y="18456"/>
                    <a:pt x="9347" y="18479"/>
                    <a:pt x="9371" y="18503"/>
                  </a:cubicBezTo>
                  <a:cubicBezTo>
                    <a:pt x="9240" y="18872"/>
                    <a:pt x="9085" y="19241"/>
                    <a:pt x="8930" y="19611"/>
                  </a:cubicBezTo>
                  <a:cubicBezTo>
                    <a:pt x="8978" y="19432"/>
                    <a:pt x="9037" y="19241"/>
                    <a:pt x="9097" y="19063"/>
                  </a:cubicBezTo>
                  <a:cubicBezTo>
                    <a:pt x="9168" y="18837"/>
                    <a:pt x="9240" y="18622"/>
                    <a:pt x="9311" y="18396"/>
                  </a:cubicBezTo>
                  <a:close/>
                  <a:moveTo>
                    <a:pt x="8859" y="19194"/>
                  </a:moveTo>
                  <a:cubicBezTo>
                    <a:pt x="8811" y="19337"/>
                    <a:pt x="8763" y="19492"/>
                    <a:pt x="8716" y="19634"/>
                  </a:cubicBezTo>
                  <a:cubicBezTo>
                    <a:pt x="8716" y="19634"/>
                    <a:pt x="8704" y="19634"/>
                    <a:pt x="8692" y="19646"/>
                  </a:cubicBezTo>
                  <a:lnTo>
                    <a:pt x="8692" y="19622"/>
                  </a:lnTo>
                  <a:cubicBezTo>
                    <a:pt x="8692" y="19599"/>
                    <a:pt x="8692" y="19587"/>
                    <a:pt x="8692" y="19575"/>
                  </a:cubicBezTo>
                  <a:cubicBezTo>
                    <a:pt x="8740" y="19444"/>
                    <a:pt x="8799" y="19325"/>
                    <a:pt x="8859" y="19194"/>
                  </a:cubicBezTo>
                  <a:close/>
                  <a:moveTo>
                    <a:pt x="9597" y="18408"/>
                  </a:moveTo>
                  <a:cubicBezTo>
                    <a:pt x="9597" y="18468"/>
                    <a:pt x="9585" y="18539"/>
                    <a:pt x="9585" y="18610"/>
                  </a:cubicBezTo>
                  <a:cubicBezTo>
                    <a:pt x="9585" y="18622"/>
                    <a:pt x="9585" y="18646"/>
                    <a:pt x="9597" y="18658"/>
                  </a:cubicBezTo>
                  <a:cubicBezTo>
                    <a:pt x="9430" y="18980"/>
                    <a:pt x="9335" y="19337"/>
                    <a:pt x="9204" y="19670"/>
                  </a:cubicBezTo>
                  <a:cubicBezTo>
                    <a:pt x="9275" y="19361"/>
                    <a:pt x="9371" y="19051"/>
                    <a:pt x="9478" y="18753"/>
                  </a:cubicBezTo>
                  <a:cubicBezTo>
                    <a:pt x="9514" y="18634"/>
                    <a:pt x="9561" y="18515"/>
                    <a:pt x="9597" y="18408"/>
                  </a:cubicBezTo>
                  <a:close/>
                  <a:moveTo>
                    <a:pt x="10240" y="18789"/>
                  </a:moveTo>
                  <a:cubicBezTo>
                    <a:pt x="10276" y="18813"/>
                    <a:pt x="10299" y="18813"/>
                    <a:pt x="10335" y="18813"/>
                  </a:cubicBezTo>
                  <a:cubicBezTo>
                    <a:pt x="10204" y="19111"/>
                    <a:pt x="10061" y="19408"/>
                    <a:pt x="9918" y="19706"/>
                  </a:cubicBezTo>
                  <a:cubicBezTo>
                    <a:pt x="10014" y="19396"/>
                    <a:pt x="10133" y="19099"/>
                    <a:pt x="10240" y="18789"/>
                  </a:cubicBezTo>
                  <a:close/>
                  <a:moveTo>
                    <a:pt x="10907" y="18896"/>
                  </a:moveTo>
                  <a:lnTo>
                    <a:pt x="10907" y="18896"/>
                  </a:lnTo>
                  <a:cubicBezTo>
                    <a:pt x="10895" y="18932"/>
                    <a:pt x="10930" y="18968"/>
                    <a:pt x="10966" y="18968"/>
                  </a:cubicBezTo>
                  <a:cubicBezTo>
                    <a:pt x="10811" y="19241"/>
                    <a:pt x="10692" y="19539"/>
                    <a:pt x="10549" y="19825"/>
                  </a:cubicBezTo>
                  <a:cubicBezTo>
                    <a:pt x="10645" y="19515"/>
                    <a:pt x="10740" y="19218"/>
                    <a:pt x="10835" y="18908"/>
                  </a:cubicBezTo>
                  <a:cubicBezTo>
                    <a:pt x="10842" y="18912"/>
                    <a:pt x="10849" y="18913"/>
                    <a:pt x="10856" y="18913"/>
                  </a:cubicBezTo>
                  <a:cubicBezTo>
                    <a:pt x="10873" y="18913"/>
                    <a:pt x="10890" y="18905"/>
                    <a:pt x="10907" y="18896"/>
                  </a:cubicBezTo>
                  <a:close/>
                  <a:moveTo>
                    <a:pt x="10049" y="18563"/>
                  </a:moveTo>
                  <a:cubicBezTo>
                    <a:pt x="10061" y="18587"/>
                    <a:pt x="10085" y="18599"/>
                    <a:pt x="10121" y="18610"/>
                  </a:cubicBezTo>
                  <a:cubicBezTo>
                    <a:pt x="9990" y="18908"/>
                    <a:pt x="9859" y="19218"/>
                    <a:pt x="9728" y="19515"/>
                  </a:cubicBezTo>
                  <a:cubicBezTo>
                    <a:pt x="9656" y="19658"/>
                    <a:pt x="9597" y="19813"/>
                    <a:pt x="9537" y="19956"/>
                  </a:cubicBezTo>
                  <a:cubicBezTo>
                    <a:pt x="9645" y="19539"/>
                    <a:pt x="9776" y="19122"/>
                    <a:pt x="9918" y="18706"/>
                  </a:cubicBezTo>
                  <a:cubicBezTo>
                    <a:pt x="9954" y="18706"/>
                    <a:pt x="9990" y="18694"/>
                    <a:pt x="10014" y="18646"/>
                  </a:cubicBezTo>
                  <a:cubicBezTo>
                    <a:pt x="10026" y="18622"/>
                    <a:pt x="10037" y="18587"/>
                    <a:pt x="10049" y="18563"/>
                  </a:cubicBezTo>
                  <a:close/>
                  <a:moveTo>
                    <a:pt x="9680" y="18860"/>
                  </a:moveTo>
                  <a:lnTo>
                    <a:pt x="9680" y="18860"/>
                  </a:lnTo>
                  <a:cubicBezTo>
                    <a:pt x="9561" y="19230"/>
                    <a:pt x="9454" y="19611"/>
                    <a:pt x="9347" y="19980"/>
                  </a:cubicBezTo>
                  <a:cubicBezTo>
                    <a:pt x="9330" y="19971"/>
                    <a:pt x="9313" y="19963"/>
                    <a:pt x="9292" y="19963"/>
                  </a:cubicBezTo>
                  <a:cubicBezTo>
                    <a:pt x="9283" y="19963"/>
                    <a:pt x="9274" y="19964"/>
                    <a:pt x="9264" y="19968"/>
                  </a:cubicBezTo>
                  <a:cubicBezTo>
                    <a:pt x="9359" y="19753"/>
                    <a:pt x="9430" y="19527"/>
                    <a:pt x="9514" y="19301"/>
                  </a:cubicBezTo>
                  <a:cubicBezTo>
                    <a:pt x="9561" y="19146"/>
                    <a:pt x="9621" y="19003"/>
                    <a:pt x="9680" y="18860"/>
                  </a:cubicBezTo>
                  <a:close/>
                  <a:moveTo>
                    <a:pt x="15526" y="20111"/>
                  </a:moveTo>
                  <a:cubicBezTo>
                    <a:pt x="15538" y="20134"/>
                    <a:pt x="15562" y="20146"/>
                    <a:pt x="15574" y="20158"/>
                  </a:cubicBezTo>
                  <a:cubicBezTo>
                    <a:pt x="15562" y="20182"/>
                    <a:pt x="15538" y="20206"/>
                    <a:pt x="15526" y="20230"/>
                  </a:cubicBezTo>
                  <a:cubicBezTo>
                    <a:pt x="15514" y="20230"/>
                    <a:pt x="15491" y="20218"/>
                    <a:pt x="15479" y="20218"/>
                  </a:cubicBezTo>
                  <a:lnTo>
                    <a:pt x="15479" y="20182"/>
                  </a:lnTo>
                  <a:cubicBezTo>
                    <a:pt x="15491" y="20170"/>
                    <a:pt x="15514" y="20158"/>
                    <a:pt x="15514" y="20134"/>
                  </a:cubicBezTo>
                  <a:lnTo>
                    <a:pt x="15526" y="20111"/>
                  </a:lnTo>
                  <a:close/>
                  <a:moveTo>
                    <a:pt x="9609" y="20206"/>
                  </a:moveTo>
                  <a:cubicBezTo>
                    <a:pt x="9597" y="20242"/>
                    <a:pt x="9585" y="20277"/>
                    <a:pt x="9585" y="20325"/>
                  </a:cubicBezTo>
                  <a:cubicBezTo>
                    <a:pt x="9573" y="20325"/>
                    <a:pt x="9573" y="20325"/>
                    <a:pt x="9561" y="20337"/>
                  </a:cubicBezTo>
                  <a:lnTo>
                    <a:pt x="9549" y="20325"/>
                  </a:lnTo>
                  <a:cubicBezTo>
                    <a:pt x="9549" y="20313"/>
                    <a:pt x="9549" y="20301"/>
                    <a:pt x="9561" y="20289"/>
                  </a:cubicBezTo>
                  <a:cubicBezTo>
                    <a:pt x="9573" y="20254"/>
                    <a:pt x="9585" y="20230"/>
                    <a:pt x="9609" y="20206"/>
                  </a:cubicBezTo>
                  <a:close/>
                  <a:moveTo>
                    <a:pt x="11407" y="18837"/>
                  </a:moveTo>
                  <a:cubicBezTo>
                    <a:pt x="11407" y="18849"/>
                    <a:pt x="11395" y="18872"/>
                    <a:pt x="11395" y="18884"/>
                  </a:cubicBezTo>
                  <a:cubicBezTo>
                    <a:pt x="11371" y="18980"/>
                    <a:pt x="11419" y="19039"/>
                    <a:pt x="11478" y="19051"/>
                  </a:cubicBezTo>
                  <a:cubicBezTo>
                    <a:pt x="11180" y="19468"/>
                    <a:pt x="11014" y="19956"/>
                    <a:pt x="10764" y="20408"/>
                  </a:cubicBezTo>
                  <a:cubicBezTo>
                    <a:pt x="10930" y="19920"/>
                    <a:pt x="11121" y="19444"/>
                    <a:pt x="11311" y="18968"/>
                  </a:cubicBezTo>
                  <a:cubicBezTo>
                    <a:pt x="11335" y="18968"/>
                    <a:pt x="11359" y="18944"/>
                    <a:pt x="11371" y="18920"/>
                  </a:cubicBezTo>
                  <a:lnTo>
                    <a:pt x="11407" y="18837"/>
                  </a:lnTo>
                  <a:close/>
                  <a:moveTo>
                    <a:pt x="10442" y="19551"/>
                  </a:moveTo>
                  <a:lnTo>
                    <a:pt x="10442" y="19551"/>
                  </a:lnTo>
                  <a:cubicBezTo>
                    <a:pt x="10347" y="19837"/>
                    <a:pt x="10264" y="20123"/>
                    <a:pt x="10168" y="20420"/>
                  </a:cubicBezTo>
                  <a:cubicBezTo>
                    <a:pt x="10157" y="20420"/>
                    <a:pt x="10133" y="20420"/>
                    <a:pt x="10121" y="20432"/>
                  </a:cubicBezTo>
                  <a:cubicBezTo>
                    <a:pt x="10216" y="20134"/>
                    <a:pt x="10323" y="19837"/>
                    <a:pt x="10442" y="19551"/>
                  </a:cubicBezTo>
                  <a:close/>
                  <a:moveTo>
                    <a:pt x="15252" y="20075"/>
                  </a:moveTo>
                  <a:cubicBezTo>
                    <a:pt x="15252" y="20099"/>
                    <a:pt x="15252" y="20123"/>
                    <a:pt x="15264" y="20134"/>
                  </a:cubicBezTo>
                  <a:lnTo>
                    <a:pt x="15252" y="20170"/>
                  </a:lnTo>
                  <a:cubicBezTo>
                    <a:pt x="15240" y="20218"/>
                    <a:pt x="15264" y="20254"/>
                    <a:pt x="15300" y="20265"/>
                  </a:cubicBezTo>
                  <a:cubicBezTo>
                    <a:pt x="15300" y="20313"/>
                    <a:pt x="15276" y="20361"/>
                    <a:pt x="15264" y="20408"/>
                  </a:cubicBezTo>
                  <a:cubicBezTo>
                    <a:pt x="15240" y="20408"/>
                    <a:pt x="15217" y="20420"/>
                    <a:pt x="15193" y="20432"/>
                  </a:cubicBezTo>
                  <a:cubicBezTo>
                    <a:pt x="15169" y="20396"/>
                    <a:pt x="15157" y="20349"/>
                    <a:pt x="15145" y="20301"/>
                  </a:cubicBezTo>
                  <a:cubicBezTo>
                    <a:pt x="15169" y="20289"/>
                    <a:pt x="15193" y="20265"/>
                    <a:pt x="15205" y="20230"/>
                  </a:cubicBezTo>
                  <a:cubicBezTo>
                    <a:pt x="15229" y="20182"/>
                    <a:pt x="15240" y="20123"/>
                    <a:pt x="15252" y="20075"/>
                  </a:cubicBezTo>
                  <a:close/>
                  <a:moveTo>
                    <a:pt x="10859" y="19575"/>
                  </a:moveTo>
                  <a:cubicBezTo>
                    <a:pt x="10740" y="19884"/>
                    <a:pt x="10633" y="20194"/>
                    <a:pt x="10526" y="20515"/>
                  </a:cubicBezTo>
                  <a:cubicBezTo>
                    <a:pt x="10519" y="20482"/>
                    <a:pt x="10485" y="20459"/>
                    <a:pt x="10453" y="20459"/>
                  </a:cubicBezTo>
                  <a:cubicBezTo>
                    <a:pt x="10429" y="20459"/>
                    <a:pt x="10405" y="20473"/>
                    <a:pt x="10395" y="20504"/>
                  </a:cubicBezTo>
                  <a:lnTo>
                    <a:pt x="10371" y="20504"/>
                  </a:lnTo>
                  <a:cubicBezTo>
                    <a:pt x="10573" y="20218"/>
                    <a:pt x="10716" y="19896"/>
                    <a:pt x="10859" y="19575"/>
                  </a:cubicBezTo>
                  <a:close/>
                  <a:moveTo>
                    <a:pt x="9883" y="20182"/>
                  </a:moveTo>
                  <a:cubicBezTo>
                    <a:pt x="9859" y="20242"/>
                    <a:pt x="9847" y="20313"/>
                    <a:pt x="9847" y="20384"/>
                  </a:cubicBezTo>
                  <a:cubicBezTo>
                    <a:pt x="9835" y="20384"/>
                    <a:pt x="9811" y="20396"/>
                    <a:pt x="9811" y="20432"/>
                  </a:cubicBezTo>
                  <a:cubicBezTo>
                    <a:pt x="9799" y="20468"/>
                    <a:pt x="9787" y="20504"/>
                    <a:pt x="9776" y="20539"/>
                  </a:cubicBezTo>
                  <a:cubicBezTo>
                    <a:pt x="9764" y="20527"/>
                    <a:pt x="9752" y="20527"/>
                    <a:pt x="9728" y="20515"/>
                  </a:cubicBezTo>
                  <a:cubicBezTo>
                    <a:pt x="9728" y="20504"/>
                    <a:pt x="9728" y="20492"/>
                    <a:pt x="9728" y="20468"/>
                  </a:cubicBezTo>
                  <a:cubicBezTo>
                    <a:pt x="9787" y="20373"/>
                    <a:pt x="9835" y="20277"/>
                    <a:pt x="9883" y="20182"/>
                  </a:cubicBezTo>
                  <a:close/>
                  <a:moveTo>
                    <a:pt x="14621" y="19956"/>
                  </a:moveTo>
                  <a:lnTo>
                    <a:pt x="14609" y="20027"/>
                  </a:lnTo>
                  <a:cubicBezTo>
                    <a:pt x="14502" y="20194"/>
                    <a:pt x="14383" y="20373"/>
                    <a:pt x="14264" y="20539"/>
                  </a:cubicBezTo>
                  <a:cubicBezTo>
                    <a:pt x="14324" y="20373"/>
                    <a:pt x="14383" y="20194"/>
                    <a:pt x="14443" y="20027"/>
                  </a:cubicBezTo>
                  <a:cubicBezTo>
                    <a:pt x="14460" y="20036"/>
                    <a:pt x="14476" y="20040"/>
                    <a:pt x="14493" y="20040"/>
                  </a:cubicBezTo>
                  <a:cubicBezTo>
                    <a:pt x="14523" y="20040"/>
                    <a:pt x="14551" y="20027"/>
                    <a:pt x="14574" y="20003"/>
                  </a:cubicBezTo>
                  <a:cubicBezTo>
                    <a:pt x="14598" y="19980"/>
                    <a:pt x="14609" y="19968"/>
                    <a:pt x="14621" y="19956"/>
                  </a:cubicBezTo>
                  <a:close/>
                  <a:moveTo>
                    <a:pt x="14919" y="20134"/>
                  </a:moveTo>
                  <a:lnTo>
                    <a:pt x="14919" y="20170"/>
                  </a:lnTo>
                  <a:cubicBezTo>
                    <a:pt x="14883" y="20301"/>
                    <a:pt x="14824" y="20432"/>
                    <a:pt x="14752" y="20551"/>
                  </a:cubicBezTo>
                  <a:cubicBezTo>
                    <a:pt x="14788" y="20456"/>
                    <a:pt x="14812" y="20373"/>
                    <a:pt x="14836" y="20289"/>
                  </a:cubicBezTo>
                  <a:cubicBezTo>
                    <a:pt x="14859" y="20242"/>
                    <a:pt x="14895" y="20182"/>
                    <a:pt x="14919" y="20134"/>
                  </a:cubicBezTo>
                  <a:close/>
                  <a:moveTo>
                    <a:pt x="11454" y="19456"/>
                  </a:moveTo>
                  <a:cubicBezTo>
                    <a:pt x="11335" y="19825"/>
                    <a:pt x="11216" y="20194"/>
                    <a:pt x="11085" y="20563"/>
                  </a:cubicBezTo>
                  <a:lnTo>
                    <a:pt x="11061" y="20551"/>
                  </a:lnTo>
                  <a:cubicBezTo>
                    <a:pt x="11049" y="20539"/>
                    <a:pt x="11049" y="20539"/>
                    <a:pt x="11038" y="20539"/>
                  </a:cubicBezTo>
                  <a:cubicBezTo>
                    <a:pt x="11026" y="20504"/>
                    <a:pt x="10990" y="20480"/>
                    <a:pt x="10942" y="20468"/>
                  </a:cubicBezTo>
                  <a:cubicBezTo>
                    <a:pt x="11133" y="20134"/>
                    <a:pt x="11264" y="19777"/>
                    <a:pt x="11454" y="19456"/>
                  </a:cubicBezTo>
                  <a:close/>
                  <a:moveTo>
                    <a:pt x="12764" y="19730"/>
                  </a:moveTo>
                  <a:cubicBezTo>
                    <a:pt x="12776" y="19742"/>
                    <a:pt x="12788" y="19753"/>
                    <a:pt x="12812" y="19765"/>
                  </a:cubicBezTo>
                  <a:lnTo>
                    <a:pt x="12800" y="19801"/>
                  </a:lnTo>
                  <a:cubicBezTo>
                    <a:pt x="12769" y="19884"/>
                    <a:pt x="12836" y="19949"/>
                    <a:pt x="12902" y="19949"/>
                  </a:cubicBezTo>
                  <a:cubicBezTo>
                    <a:pt x="12911" y="19949"/>
                    <a:pt x="12921" y="19947"/>
                    <a:pt x="12931" y="19944"/>
                  </a:cubicBezTo>
                  <a:lnTo>
                    <a:pt x="12931" y="19944"/>
                  </a:lnTo>
                  <a:cubicBezTo>
                    <a:pt x="12764" y="20182"/>
                    <a:pt x="12585" y="20420"/>
                    <a:pt x="12419" y="20658"/>
                  </a:cubicBezTo>
                  <a:cubicBezTo>
                    <a:pt x="12490" y="20456"/>
                    <a:pt x="12562" y="20254"/>
                    <a:pt x="12633" y="20039"/>
                  </a:cubicBezTo>
                  <a:cubicBezTo>
                    <a:pt x="12681" y="19944"/>
                    <a:pt x="12716" y="19837"/>
                    <a:pt x="12764" y="19730"/>
                  </a:cubicBezTo>
                  <a:close/>
                  <a:moveTo>
                    <a:pt x="15002" y="20551"/>
                  </a:moveTo>
                  <a:cubicBezTo>
                    <a:pt x="15014" y="20563"/>
                    <a:pt x="15026" y="20587"/>
                    <a:pt x="15038" y="20611"/>
                  </a:cubicBezTo>
                  <a:cubicBezTo>
                    <a:pt x="15014" y="20635"/>
                    <a:pt x="15002" y="20646"/>
                    <a:pt x="14990" y="20670"/>
                  </a:cubicBezTo>
                  <a:cubicBezTo>
                    <a:pt x="14967" y="20658"/>
                    <a:pt x="14955" y="20658"/>
                    <a:pt x="14943" y="20658"/>
                  </a:cubicBezTo>
                  <a:cubicBezTo>
                    <a:pt x="14967" y="20623"/>
                    <a:pt x="14979" y="20587"/>
                    <a:pt x="15002" y="20551"/>
                  </a:cubicBezTo>
                  <a:close/>
                  <a:moveTo>
                    <a:pt x="12633" y="19456"/>
                  </a:moveTo>
                  <a:cubicBezTo>
                    <a:pt x="12645" y="19480"/>
                    <a:pt x="12645" y="19492"/>
                    <a:pt x="12657" y="19503"/>
                  </a:cubicBezTo>
                  <a:cubicBezTo>
                    <a:pt x="12585" y="19682"/>
                    <a:pt x="12514" y="19849"/>
                    <a:pt x="12454" y="20027"/>
                  </a:cubicBezTo>
                  <a:cubicBezTo>
                    <a:pt x="12335" y="20277"/>
                    <a:pt x="12216" y="20515"/>
                    <a:pt x="12085" y="20754"/>
                  </a:cubicBezTo>
                  <a:cubicBezTo>
                    <a:pt x="12216" y="20361"/>
                    <a:pt x="12335" y="19980"/>
                    <a:pt x="12466" y="19587"/>
                  </a:cubicBezTo>
                  <a:cubicBezTo>
                    <a:pt x="12481" y="19594"/>
                    <a:pt x="12497" y="19598"/>
                    <a:pt x="12514" y="19598"/>
                  </a:cubicBezTo>
                  <a:cubicBezTo>
                    <a:pt x="12553" y="19598"/>
                    <a:pt x="12593" y="19577"/>
                    <a:pt x="12609" y="19527"/>
                  </a:cubicBezTo>
                  <a:cubicBezTo>
                    <a:pt x="12621" y="19503"/>
                    <a:pt x="12633" y="19480"/>
                    <a:pt x="12633" y="19456"/>
                  </a:cubicBezTo>
                  <a:close/>
                  <a:moveTo>
                    <a:pt x="13538" y="19789"/>
                  </a:moveTo>
                  <a:cubicBezTo>
                    <a:pt x="13550" y="19837"/>
                    <a:pt x="13586" y="19861"/>
                    <a:pt x="13633" y="19873"/>
                  </a:cubicBezTo>
                  <a:lnTo>
                    <a:pt x="13633" y="19908"/>
                  </a:lnTo>
                  <a:cubicBezTo>
                    <a:pt x="13455" y="20218"/>
                    <a:pt x="13264" y="20539"/>
                    <a:pt x="13062" y="20849"/>
                  </a:cubicBezTo>
                  <a:cubicBezTo>
                    <a:pt x="13157" y="20551"/>
                    <a:pt x="13252" y="20254"/>
                    <a:pt x="13347" y="19956"/>
                  </a:cubicBezTo>
                  <a:cubicBezTo>
                    <a:pt x="13371" y="19956"/>
                    <a:pt x="13407" y="19944"/>
                    <a:pt x="13431" y="19908"/>
                  </a:cubicBezTo>
                  <a:cubicBezTo>
                    <a:pt x="13437" y="19911"/>
                    <a:pt x="13443" y="19913"/>
                    <a:pt x="13450" y="19913"/>
                  </a:cubicBezTo>
                  <a:cubicBezTo>
                    <a:pt x="13471" y="19913"/>
                    <a:pt x="13493" y="19899"/>
                    <a:pt x="13502" y="19873"/>
                  </a:cubicBezTo>
                  <a:cubicBezTo>
                    <a:pt x="13514" y="19849"/>
                    <a:pt x="13526" y="19825"/>
                    <a:pt x="13526" y="19801"/>
                  </a:cubicBezTo>
                  <a:lnTo>
                    <a:pt x="13538" y="19789"/>
                  </a:lnTo>
                  <a:close/>
                  <a:moveTo>
                    <a:pt x="14550" y="20492"/>
                  </a:moveTo>
                  <a:lnTo>
                    <a:pt x="14550" y="20492"/>
                  </a:lnTo>
                  <a:cubicBezTo>
                    <a:pt x="14514" y="20623"/>
                    <a:pt x="14478" y="20754"/>
                    <a:pt x="14443" y="20873"/>
                  </a:cubicBezTo>
                  <a:cubicBezTo>
                    <a:pt x="14422" y="20852"/>
                    <a:pt x="14393" y="20839"/>
                    <a:pt x="14363" y="20839"/>
                  </a:cubicBezTo>
                  <a:cubicBezTo>
                    <a:pt x="14342" y="20839"/>
                    <a:pt x="14320" y="20846"/>
                    <a:pt x="14300" y="20861"/>
                  </a:cubicBezTo>
                  <a:cubicBezTo>
                    <a:pt x="14383" y="20742"/>
                    <a:pt x="14467" y="20623"/>
                    <a:pt x="14550" y="20492"/>
                  </a:cubicBezTo>
                  <a:close/>
                  <a:moveTo>
                    <a:pt x="11430" y="20396"/>
                  </a:moveTo>
                  <a:cubicBezTo>
                    <a:pt x="11383" y="20563"/>
                    <a:pt x="11347" y="20718"/>
                    <a:pt x="11311" y="20885"/>
                  </a:cubicBezTo>
                  <a:cubicBezTo>
                    <a:pt x="11308" y="20881"/>
                    <a:pt x="11303" y="20880"/>
                    <a:pt x="11298" y="20880"/>
                  </a:cubicBezTo>
                  <a:cubicBezTo>
                    <a:pt x="11287" y="20880"/>
                    <a:pt x="11272" y="20888"/>
                    <a:pt x="11264" y="20896"/>
                  </a:cubicBezTo>
                  <a:lnTo>
                    <a:pt x="11276" y="20861"/>
                  </a:lnTo>
                  <a:cubicBezTo>
                    <a:pt x="11288" y="20837"/>
                    <a:pt x="11276" y="20813"/>
                    <a:pt x="11252" y="20801"/>
                  </a:cubicBezTo>
                  <a:lnTo>
                    <a:pt x="11264" y="20765"/>
                  </a:lnTo>
                  <a:cubicBezTo>
                    <a:pt x="11311" y="20646"/>
                    <a:pt x="11371" y="20515"/>
                    <a:pt x="11430" y="20396"/>
                  </a:cubicBezTo>
                  <a:close/>
                  <a:moveTo>
                    <a:pt x="11954" y="19301"/>
                  </a:moveTo>
                  <a:lnTo>
                    <a:pt x="11990" y="19313"/>
                  </a:lnTo>
                  <a:cubicBezTo>
                    <a:pt x="11990" y="19337"/>
                    <a:pt x="11978" y="19361"/>
                    <a:pt x="11978" y="19384"/>
                  </a:cubicBezTo>
                  <a:cubicBezTo>
                    <a:pt x="11965" y="19445"/>
                    <a:pt x="12008" y="19475"/>
                    <a:pt x="12055" y="19475"/>
                  </a:cubicBezTo>
                  <a:cubicBezTo>
                    <a:pt x="12091" y="19475"/>
                    <a:pt x="12129" y="19457"/>
                    <a:pt x="12145" y="19420"/>
                  </a:cubicBezTo>
                  <a:lnTo>
                    <a:pt x="12157" y="19396"/>
                  </a:lnTo>
                  <a:cubicBezTo>
                    <a:pt x="12169" y="19456"/>
                    <a:pt x="12216" y="19480"/>
                    <a:pt x="12252" y="19492"/>
                  </a:cubicBezTo>
                  <a:cubicBezTo>
                    <a:pt x="12002" y="19980"/>
                    <a:pt x="11752" y="20468"/>
                    <a:pt x="11502" y="20956"/>
                  </a:cubicBezTo>
                  <a:cubicBezTo>
                    <a:pt x="11502" y="20932"/>
                    <a:pt x="11502" y="20920"/>
                    <a:pt x="11502" y="20908"/>
                  </a:cubicBezTo>
                  <a:cubicBezTo>
                    <a:pt x="11609" y="20361"/>
                    <a:pt x="11776" y="19825"/>
                    <a:pt x="11954" y="19301"/>
                  </a:cubicBezTo>
                  <a:close/>
                  <a:moveTo>
                    <a:pt x="14157" y="19968"/>
                  </a:moveTo>
                  <a:cubicBezTo>
                    <a:pt x="14157" y="19980"/>
                    <a:pt x="14169" y="20003"/>
                    <a:pt x="14181" y="20015"/>
                  </a:cubicBezTo>
                  <a:cubicBezTo>
                    <a:pt x="14026" y="20254"/>
                    <a:pt x="13859" y="20480"/>
                    <a:pt x="13705" y="20718"/>
                  </a:cubicBezTo>
                  <a:cubicBezTo>
                    <a:pt x="13609" y="20861"/>
                    <a:pt x="13514" y="21004"/>
                    <a:pt x="13419" y="21146"/>
                  </a:cubicBezTo>
                  <a:cubicBezTo>
                    <a:pt x="13411" y="21154"/>
                    <a:pt x="13404" y="21161"/>
                    <a:pt x="13400" y="21169"/>
                  </a:cubicBezTo>
                  <a:lnTo>
                    <a:pt x="13400" y="21169"/>
                  </a:lnTo>
                  <a:cubicBezTo>
                    <a:pt x="13517" y="20816"/>
                    <a:pt x="13647" y="20475"/>
                    <a:pt x="13788" y="20134"/>
                  </a:cubicBezTo>
                  <a:cubicBezTo>
                    <a:pt x="13813" y="20165"/>
                    <a:pt x="13850" y="20187"/>
                    <a:pt x="13889" y="20187"/>
                  </a:cubicBezTo>
                  <a:cubicBezTo>
                    <a:pt x="13925" y="20187"/>
                    <a:pt x="13962" y="20168"/>
                    <a:pt x="13990" y="20123"/>
                  </a:cubicBezTo>
                  <a:cubicBezTo>
                    <a:pt x="14014" y="20087"/>
                    <a:pt x="14026" y="20051"/>
                    <a:pt x="14050" y="20015"/>
                  </a:cubicBezTo>
                  <a:cubicBezTo>
                    <a:pt x="14059" y="20018"/>
                    <a:pt x="14068" y="20020"/>
                    <a:pt x="14076" y="20020"/>
                  </a:cubicBezTo>
                  <a:cubicBezTo>
                    <a:pt x="14103" y="20020"/>
                    <a:pt x="14127" y="20006"/>
                    <a:pt x="14145" y="19980"/>
                  </a:cubicBezTo>
                  <a:lnTo>
                    <a:pt x="14157" y="19968"/>
                  </a:lnTo>
                  <a:close/>
                  <a:moveTo>
                    <a:pt x="12062" y="20254"/>
                  </a:moveTo>
                  <a:lnTo>
                    <a:pt x="12062" y="20254"/>
                  </a:lnTo>
                  <a:cubicBezTo>
                    <a:pt x="11966" y="20575"/>
                    <a:pt x="11859" y="20908"/>
                    <a:pt x="11752" y="21230"/>
                  </a:cubicBezTo>
                  <a:lnTo>
                    <a:pt x="11740" y="21242"/>
                  </a:lnTo>
                  <a:cubicBezTo>
                    <a:pt x="11728" y="21230"/>
                    <a:pt x="11716" y="21230"/>
                    <a:pt x="11704" y="21230"/>
                  </a:cubicBezTo>
                  <a:cubicBezTo>
                    <a:pt x="11716" y="21194"/>
                    <a:pt x="11728" y="21158"/>
                    <a:pt x="11752" y="21123"/>
                  </a:cubicBezTo>
                  <a:cubicBezTo>
                    <a:pt x="11773" y="21071"/>
                    <a:pt x="11730" y="21037"/>
                    <a:pt x="11680" y="21037"/>
                  </a:cubicBezTo>
                  <a:cubicBezTo>
                    <a:pt x="11672" y="21037"/>
                    <a:pt x="11664" y="21038"/>
                    <a:pt x="11657" y="21039"/>
                  </a:cubicBezTo>
                  <a:cubicBezTo>
                    <a:pt x="11800" y="20777"/>
                    <a:pt x="11931" y="20515"/>
                    <a:pt x="12062" y="20254"/>
                  </a:cubicBezTo>
                  <a:close/>
                  <a:moveTo>
                    <a:pt x="13288" y="20849"/>
                  </a:moveTo>
                  <a:cubicBezTo>
                    <a:pt x="13252" y="20968"/>
                    <a:pt x="13205" y="21087"/>
                    <a:pt x="13169" y="21206"/>
                  </a:cubicBezTo>
                  <a:cubicBezTo>
                    <a:pt x="13145" y="21206"/>
                    <a:pt x="13133" y="21218"/>
                    <a:pt x="13109" y="21230"/>
                  </a:cubicBezTo>
                  <a:lnTo>
                    <a:pt x="13097" y="21254"/>
                  </a:lnTo>
                  <a:cubicBezTo>
                    <a:pt x="13085" y="21230"/>
                    <a:pt x="13074" y="21218"/>
                    <a:pt x="13062" y="21206"/>
                  </a:cubicBezTo>
                  <a:cubicBezTo>
                    <a:pt x="13133" y="21087"/>
                    <a:pt x="13216" y="20968"/>
                    <a:pt x="13288" y="20849"/>
                  </a:cubicBezTo>
                  <a:close/>
                  <a:moveTo>
                    <a:pt x="12234" y="21212"/>
                  </a:moveTo>
                  <a:cubicBezTo>
                    <a:pt x="12216" y="21230"/>
                    <a:pt x="12197" y="21249"/>
                    <a:pt x="12181" y="21266"/>
                  </a:cubicBezTo>
                  <a:cubicBezTo>
                    <a:pt x="12169" y="21277"/>
                    <a:pt x="12157" y="21289"/>
                    <a:pt x="12145" y="21301"/>
                  </a:cubicBezTo>
                  <a:cubicBezTo>
                    <a:pt x="12145" y="21312"/>
                    <a:pt x="12136" y="21322"/>
                    <a:pt x="12126" y="21332"/>
                  </a:cubicBezTo>
                  <a:lnTo>
                    <a:pt x="12126" y="21332"/>
                  </a:lnTo>
                  <a:cubicBezTo>
                    <a:pt x="12139" y="21292"/>
                    <a:pt x="12160" y="21260"/>
                    <a:pt x="12181" y="21218"/>
                  </a:cubicBezTo>
                  <a:cubicBezTo>
                    <a:pt x="12187" y="21221"/>
                    <a:pt x="12193" y="21222"/>
                    <a:pt x="12200" y="21222"/>
                  </a:cubicBezTo>
                  <a:cubicBezTo>
                    <a:pt x="12211" y="21222"/>
                    <a:pt x="12223" y="21219"/>
                    <a:pt x="12234" y="21212"/>
                  </a:cubicBezTo>
                  <a:close/>
                  <a:moveTo>
                    <a:pt x="13145" y="19956"/>
                  </a:moveTo>
                  <a:lnTo>
                    <a:pt x="13145" y="19956"/>
                  </a:lnTo>
                  <a:cubicBezTo>
                    <a:pt x="13014" y="20396"/>
                    <a:pt x="12871" y="20825"/>
                    <a:pt x="12728" y="21266"/>
                  </a:cubicBezTo>
                  <a:cubicBezTo>
                    <a:pt x="12721" y="21221"/>
                    <a:pt x="12686" y="21191"/>
                    <a:pt x="12647" y="21191"/>
                  </a:cubicBezTo>
                  <a:cubicBezTo>
                    <a:pt x="12622" y="21191"/>
                    <a:pt x="12596" y="21203"/>
                    <a:pt x="12573" y="21230"/>
                  </a:cubicBezTo>
                  <a:cubicBezTo>
                    <a:pt x="12538" y="21266"/>
                    <a:pt x="12502" y="21301"/>
                    <a:pt x="12466" y="21337"/>
                  </a:cubicBezTo>
                  <a:lnTo>
                    <a:pt x="12443" y="21337"/>
                  </a:lnTo>
                  <a:cubicBezTo>
                    <a:pt x="12454" y="21289"/>
                    <a:pt x="12466" y="21254"/>
                    <a:pt x="12478" y="21218"/>
                  </a:cubicBezTo>
                  <a:cubicBezTo>
                    <a:pt x="12496" y="21155"/>
                    <a:pt x="12447" y="21086"/>
                    <a:pt x="12390" y="21086"/>
                  </a:cubicBezTo>
                  <a:cubicBezTo>
                    <a:pt x="12372" y="21086"/>
                    <a:pt x="12353" y="21093"/>
                    <a:pt x="12335" y="21111"/>
                  </a:cubicBezTo>
                  <a:cubicBezTo>
                    <a:pt x="12313" y="21133"/>
                    <a:pt x="12289" y="21157"/>
                    <a:pt x="12264" y="21182"/>
                  </a:cubicBezTo>
                  <a:lnTo>
                    <a:pt x="12264" y="21182"/>
                  </a:lnTo>
                  <a:cubicBezTo>
                    <a:pt x="12562" y="20777"/>
                    <a:pt x="12859" y="20361"/>
                    <a:pt x="13145" y="19956"/>
                  </a:cubicBezTo>
                  <a:close/>
                  <a:moveTo>
                    <a:pt x="14026" y="20611"/>
                  </a:moveTo>
                  <a:lnTo>
                    <a:pt x="14026" y="20611"/>
                  </a:lnTo>
                  <a:cubicBezTo>
                    <a:pt x="13967" y="20765"/>
                    <a:pt x="13907" y="20932"/>
                    <a:pt x="13859" y="21087"/>
                  </a:cubicBezTo>
                  <a:cubicBezTo>
                    <a:pt x="13824" y="21087"/>
                    <a:pt x="13800" y="21111"/>
                    <a:pt x="13776" y="21135"/>
                  </a:cubicBezTo>
                  <a:cubicBezTo>
                    <a:pt x="13728" y="21194"/>
                    <a:pt x="13669" y="21266"/>
                    <a:pt x="13621" y="21337"/>
                  </a:cubicBezTo>
                  <a:cubicBezTo>
                    <a:pt x="13621" y="21301"/>
                    <a:pt x="13633" y="21289"/>
                    <a:pt x="13645" y="21254"/>
                  </a:cubicBezTo>
                  <a:cubicBezTo>
                    <a:pt x="13645" y="21230"/>
                    <a:pt x="13645" y="21206"/>
                    <a:pt x="13633" y="21182"/>
                  </a:cubicBezTo>
                  <a:cubicBezTo>
                    <a:pt x="13693" y="21087"/>
                    <a:pt x="13764" y="20992"/>
                    <a:pt x="13836" y="20896"/>
                  </a:cubicBezTo>
                  <a:cubicBezTo>
                    <a:pt x="13895" y="20801"/>
                    <a:pt x="13955" y="20706"/>
                    <a:pt x="14026" y="20611"/>
                  </a:cubicBezTo>
                  <a:close/>
                  <a:moveTo>
                    <a:pt x="1243" y="0"/>
                  </a:moveTo>
                  <a:cubicBezTo>
                    <a:pt x="1135" y="0"/>
                    <a:pt x="1029" y="11"/>
                    <a:pt x="929" y="37"/>
                  </a:cubicBezTo>
                  <a:cubicBezTo>
                    <a:pt x="679" y="96"/>
                    <a:pt x="465" y="239"/>
                    <a:pt x="334" y="465"/>
                  </a:cubicBezTo>
                  <a:cubicBezTo>
                    <a:pt x="191" y="703"/>
                    <a:pt x="131" y="989"/>
                    <a:pt x="96" y="1275"/>
                  </a:cubicBezTo>
                  <a:cubicBezTo>
                    <a:pt x="0" y="2335"/>
                    <a:pt x="489" y="3347"/>
                    <a:pt x="989" y="4252"/>
                  </a:cubicBezTo>
                  <a:cubicBezTo>
                    <a:pt x="1286" y="4787"/>
                    <a:pt x="1596" y="5323"/>
                    <a:pt x="1953" y="5823"/>
                  </a:cubicBezTo>
                  <a:cubicBezTo>
                    <a:pt x="2108" y="6049"/>
                    <a:pt x="2286" y="6264"/>
                    <a:pt x="2489" y="6454"/>
                  </a:cubicBezTo>
                  <a:cubicBezTo>
                    <a:pt x="2394" y="6466"/>
                    <a:pt x="2298" y="6466"/>
                    <a:pt x="2215" y="6490"/>
                  </a:cubicBezTo>
                  <a:cubicBezTo>
                    <a:pt x="2060" y="6514"/>
                    <a:pt x="1905" y="6538"/>
                    <a:pt x="1751" y="6585"/>
                  </a:cubicBezTo>
                  <a:cubicBezTo>
                    <a:pt x="1632" y="6609"/>
                    <a:pt x="1501" y="6657"/>
                    <a:pt x="1405" y="6752"/>
                  </a:cubicBezTo>
                  <a:cubicBezTo>
                    <a:pt x="1179" y="6966"/>
                    <a:pt x="1251" y="7300"/>
                    <a:pt x="1310" y="7573"/>
                  </a:cubicBezTo>
                  <a:cubicBezTo>
                    <a:pt x="1429" y="8073"/>
                    <a:pt x="1632" y="8538"/>
                    <a:pt x="1894" y="8978"/>
                  </a:cubicBezTo>
                  <a:cubicBezTo>
                    <a:pt x="2441" y="9847"/>
                    <a:pt x="3239" y="10562"/>
                    <a:pt x="4132" y="11062"/>
                  </a:cubicBezTo>
                  <a:cubicBezTo>
                    <a:pt x="5239" y="11669"/>
                    <a:pt x="6477" y="11979"/>
                    <a:pt x="7716" y="12133"/>
                  </a:cubicBezTo>
                  <a:cubicBezTo>
                    <a:pt x="8359" y="12217"/>
                    <a:pt x="9014" y="12253"/>
                    <a:pt x="9656" y="12288"/>
                  </a:cubicBezTo>
                  <a:cubicBezTo>
                    <a:pt x="9752" y="12288"/>
                    <a:pt x="9847" y="12288"/>
                    <a:pt x="9930" y="12300"/>
                  </a:cubicBezTo>
                  <a:cubicBezTo>
                    <a:pt x="9502" y="12360"/>
                    <a:pt x="9085" y="12526"/>
                    <a:pt x="8704" y="12753"/>
                  </a:cubicBezTo>
                  <a:cubicBezTo>
                    <a:pt x="8466" y="12895"/>
                    <a:pt x="8240" y="13062"/>
                    <a:pt x="8013" y="13241"/>
                  </a:cubicBezTo>
                  <a:cubicBezTo>
                    <a:pt x="7918" y="13336"/>
                    <a:pt x="7787" y="13419"/>
                    <a:pt x="7751" y="13550"/>
                  </a:cubicBezTo>
                  <a:cubicBezTo>
                    <a:pt x="7716" y="13538"/>
                    <a:pt x="7680" y="13538"/>
                    <a:pt x="7644" y="13538"/>
                  </a:cubicBezTo>
                  <a:cubicBezTo>
                    <a:pt x="7561" y="13562"/>
                    <a:pt x="7478" y="13622"/>
                    <a:pt x="7406" y="13669"/>
                  </a:cubicBezTo>
                  <a:cubicBezTo>
                    <a:pt x="7275" y="13765"/>
                    <a:pt x="7156" y="13872"/>
                    <a:pt x="7037" y="13991"/>
                  </a:cubicBezTo>
                  <a:cubicBezTo>
                    <a:pt x="6978" y="14062"/>
                    <a:pt x="6918" y="14134"/>
                    <a:pt x="6858" y="14193"/>
                  </a:cubicBezTo>
                  <a:cubicBezTo>
                    <a:pt x="6799" y="14265"/>
                    <a:pt x="6728" y="14324"/>
                    <a:pt x="6680" y="14396"/>
                  </a:cubicBezTo>
                  <a:cubicBezTo>
                    <a:pt x="6644" y="14443"/>
                    <a:pt x="6608" y="14515"/>
                    <a:pt x="6608" y="14586"/>
                  </a:cubicBezTo>
                  <a:cubicBezTo>
                    <a:pt x="6585" y="14562"/>
                    <a:pt x="6561" y="14562"/>
                    <a:pt x="6525" y="14550"/>
                  </a:cubicBezTo>
                  <a:cubicBezTo>
                    <a:pt x="6518" y="14550"/>
                    <a:pt x="6511" y="14549"/>
                    <a:pt x="6504" y="14549"/>
                  </a:cubicBezTo>
                  <a:cubicBezTo>
                    <a:pt x="6421" y="14549"/>
                    <a:pt x="6366" y="14615"/>
                    <a:pt x="6311" y="14681"/>
                  </a:cubicBezTo>
                  <a:cubicBezTo>
                    <a:pt x="6180" y="14824"/>
                    <a:pt x="6049" y="14979"/>
                    <a:pt x="5930" y="15134"/>
                  </a:cubicBezTo>
                  <a:cubicBezTo>
                    <a:pt x="5811" y="15289"/>
                    <a:pt x="5680" y="15443"/>
                    <a:pt x="5561" y="15598"/>
                  </a:cubicBezTo>
                  <a:cubicBezTo>
                    <a:pt x="5525" y="15634"/>
                    <a:pt x="5465" y="15682"/>
                    <a:pt x="5454" y="15729"/>
                  </a:cubicBezTo>
                  <a:cubicBezTo>
                    <a:pt x="5442" y="15765"/>
                    <a:pt x="5442" y="15801"/>
                    <a:pt x="5465" y="15836"/>
                  </a:cubicBezTo>
                  <a:cubicBezTo>
                    <a:pt x="5418" y="15908"/>
                    <a:pt x="5370" y="15967"/>
                    <a:pt x="5311" y="16027"/>
                  </a:cubicBezTo>
                  <a:lnTo>
                    <a:pt x="5287" y="16039"/>
                  </a:lnTo>
                  <a:cubicBezTo>
                    <a:pt x="5227" y="16086"/>
                    <a:pt x="5192" y="16134"/>
                    <a:pt x="5144" y="16193"/>
                  </a:cubicBezTo>
                  <a:cubicBezTo>
                    <a:pt x="5132" y="16205"/>
                    <a:pt x="5120" y="16217"/>
                    <a:pt x="5108" y="16229"/>
                  </a:cubicBezTo>
                  <a:cubicBezTo>
                    <a:pt x="5084" y="16265"/>
                    <a:pt x="5061" y="16289"/>
                    <a:pt x="5037" y="16324"/>
                  </a:cubicBezTo>
                  <a:lnTo>
                    <a:pt x="5013" y="16336"/>
                  </a:lnTo>
                  <a:cubicBezTo>
                    <a:pt x="4977" y="16372"/>
                    <a:pt x="4942" y="16420"/>
                    <a:pt x="4918" y="16467"/>
                  </a:cubicBezTo>
                  <a:cubicBezTo>
                    <a:pt x="4846" y="16551"/>
                    <a:pt x="4799" y="16646"/>
                    <a:pt x="4763" y="16741"/>
                  </a:cubicBezTo>
                  <a:cubicBezTo>
                    <a:pt x="4739" y="16801"/>
                    <a:pt x="4763" y="16860"/>
                    <a:pt x="4811" y="16884"/>
                  </a:cubicBezTo>
                  <a:cubicBezTo>
                    <a:pt x="4829" y="16893"/>
                    <a:pt x="4853" y="16899"/>
                    <a:pt x="4876" y="16899"/>
                  </a:cubicBezTo>
                  <a:cubicBezTo>
                    <a:pt x="4914" y="16899"/>
                    <a:pt x="4951" y="16885"/>
                    <a:pt x="4965" y="16848"/>
                  </a:cubicBezTo>
                  <a:lnTo>
                    <a:pt x="5061" y="16682"/>
                  </a:lnTo>
                  <a:cubicBezTo>
                    <a:pt x="5073" y="16658"/>
                    <a:pt x="5084" y="16646"/>
                    <a:pt x="5096" y="16622"/>
                  </a:cubicBezTo>
                  <a:cubicBezTo>
                    <a:pt x="5109" y="16631"/>
                    <a:pt x="5123" y="16635"/>
                    <a:pt x="5138" y="16635"/>
                  </a:cubicBezTo>
                  <a:cubicBezTo>
                    <a:pt x="5164" y="16635"/>
                    <a:pt x="5192" y="16621"/>
                    <a:pt x="5215" y="16598"/>
                  </a:cubicBezTo>
                  <a:cubicBezTo>
                    <a:pt x="5251" y="16539"/>
                    <a:pt x="5287" y="16479"/>
                    <a:pt x="5334" y="16420"/>
                  </a:cubicBezTo>
                  <a:cubicBezTo>
                    <a:pt x="5370" y="16360"/>
                    <a:pt x="5406" y="16313"/>
                    <a:pt x="5454" y="16253"/>
                  </a:cubicBezTo>
                  <a:cubicBezTo>
                    <a:pt x="5501" y="16182"/>
                    <a:pt x="5549" y="16110"/>
                    <a:pt x="5596" y="16039"/>
                  </a:cubicBezTo>
                  <a:cubicBezTo>
                    <a:pt x="5608" y="16027"/>
                    <a:pt x="5620" y="16015"/>
                    <a:pt x="5632" y="15991"/>
                  </a:cubicBezTo>
                  <a:cubicBezTo>
                    <a:pt x="5660" y="15999"/>
                    <a:pt x="5687" y="16003"/>
                    <a:pt x="5713" y="16003"/>
                  </a:cubicBezTo>
                  <a:cubicBezTo>
                    <a:pt x="5845" y="16003"/>
                    <a:pt x="5958" y="15912"/>
                    <a:pt x="6037" y="15812"/>
                  </a:cubicBezTo>
                  <a:cubicBezTo>
                    <a:pt x="6156" y="15670"/>
                    <a:pt x="6263" y="15527"/>
                    <a:pt x="6382" y="15396"/>
                  </a:cubicBezTo>
                  <a:cubicBezTo>
                    <a:pt x="6454" y="15324"/>
                    <a:pt x="6513" y="15253"/>
                    <a:pt x="6585" y="15193"/>
                  </a:cubicBezTo>
                  <a:cubicBezTo>
                    <a:pt x="6644" y="15134"/>
                    <a:pt x="6716" y="15074"/>
                    <a:pt x="6763" y="14991"/>
                  </a:cubicBezTo>
                  <a:cubicBezTo>
                    <a:pt x="6775" y="14955"/>
                    <a:pt x="6799" y="14920"/>
                    <a:pt x="6799" y="14884"/>
                  </a:cubicBezTo>
                  <a:cubicBezTo>
                    <a:pt x="6818" y="14889"/>
                    <a:pt x="6838" y="14891"/>
                    <a:pt x="6858" y="14891"/>
                  </a:cubicBezTo>
                  <a:cubicBezTo>
                    <a:pt x="6983" y="14891"/>
                    <a:pt x="7113" y="14803"/>
                    <a:pt x="7216" y="14741"/>
                  </a:cubicBezTo>
                  <a:cubicBezTo>
                    <a:pt x="7359" y="14646"/>
                    <a:pt x="7490" y="14539"/>
                    <a:pt x="7609" y="14431"/>
                  </a:cubicBezTo>
                  <a:cubicBezTo>
                    <a:pt x="7680" y="14360"/>
                    <a:pt x="7740" y="14288"/>
                    <a:pt x="7811" y="14217"/>
                  </a:cubicBezTo>
                  <a:cubicBezTo>
                    <a:pt x="7859" y="14169"/>
                    <a:pt x="7906" y="14110"/>
                    <a:pt x="7930" y="14038"/>
                  </a:cubicBezTo>
                  <a:cubicBezTo>
                    <a:pt x="7942" y="14015"/>
                    <a:pt x="7942" y="13991"/>
                    <a:pt x="7942" y="13967"/>
                  </a:cubicBezTo>
                  <a:cubicBezTo>
                    <a:pt x="7963" y="13978"/>
                    <a:pt x="7987" y="13984"/>
                    <a:pt x="8011" y="13984"/>
                  </a:cubicBezTo>
                  <a:cubicBezTo>
                    <a:pt x="8041" y="13984"/>
                    <a:pt x="8071" y="13975"/>
                    <a:pt x="8097" y="13955"/>
                  </a:cubicBezTo>
                  <a:cubicBezTo>
                    <a:pt x="8406" y="13705"/>
                    <a:pt x="8740" y="13479"/>
                    <a:pt x="9073" y="13265"/>
                  </a:cubicBezTo>
                  <a:cubicBezTo>
                    <a:pt x="9168" y="13229"/>
                    <a:pt x="9252" y="13181"/>
                    <a:pt x="9335" y="13134"/>
                  </a:cubicBezTo>
                  <a:cubicBezTo>
                    <a:pt x="9442" y="13086"/>
                    <a:pt x="9549" y="13050"/>
                    <a:pt x="9656" y="13038"/>
                  </a:cubicBezTo>
                  <a:cubicBezTo>
                    <a:pt x="9682" y="13035"/>
                    <a:pt x="9707" y="13034"/>
                    <a:pt x="9733" y="13034"/>
                  </a:cubicBezTo>
                  <a:cubicBezTo>
                    <a:pt x="9802" y="13034"/>
                    <a:pt x="9869" y="13045"/>
                    <a:pt x="9930" y="13062"/>
                  </a:cubicBezTo>
                  <a:cubicBezTo>
                    <a:pt x="9347" y="13336"/>
                    <a:pt x="8859" y="13860"/>
                    <a:pt x="8478" y="14348"/>
                  </a:cubicBezTo>
                  <a:cubicBezTo>
                    <a:pt x="8180" y="14717"/>
                    <a:pt x="7918" y="15098"/>
                    <a:pt x="7680" y="15503"/>
                  </a:cubicBezTo>
                  <a:cubicBezTo>
                    <a:pt x="7430" y="15908"/>
                    <a:pt x="7168" y="16336"/>
                    <a:pt x="7037" y="16801"/>
                  </a:cubicBezTo>
                  <a:cubicBezTo>
                    <a:pt x="6918" y="17241"/>
                    <a:pt x="6954" y="17706"/>
                    <a:pt x="7001" y="18158"/>
                  </a:cubicBezTo>
                  <a:cubicBezTo>
                    <a:pt x="7037" y="18563"/>
                    <a:pt x="7120" y="18956"/>
                    <a:pt x="7239" y="19337"/>
                  </a:cubicBezTo>
                  <a:cubicBezTo>
                    <a:pt x="7359" y="19718"/>
                    <a:pt x="7525" y="20087"/>
                    <a:pt x="7740" y="20420"/>
                  </a:cubicBezTo>
                  <a:cubicBezTo>
                    <a:pt x="7978" y="20777"/>
                    <a:pt x="8287" y="21075"/>
                    <a:pt x="8609" y="21361"/>
                  </a:cubicBezTo>
                  <a:cubicBezTo>
                    <a:pt x="8906" y="21647"/>
                    <a:pt x="9216" y="21944"/>
                    <a:pt x="9383" y="22337"/>
                  </a:cubicBezTo>
                  <a:cubicBezTo>
                    <a:pt x="9430" y="22456"/>
                    <a:pt x="9466" y="22587"/>
                    <a:pt x="9490" y="22730"/>
                  </a:cubicBezTo>
                  <a:cubicBezTo>
                    <a:pt x="9454" y="22849"/>
                    <a:pt x="9418" y="22968"/>
                    <a:pt x="9383" y="23099"/>
                  </a:cubicBezTo>
                  <a:cubicBezTo>
                    <a:pt x="9347" y="23242"/>
                    <a:pt x="9287" y="23409"/>
                    <a:pt x="9264" y="23563"/>
                  </a:cubicBezTo>
                  <a:cubicBezTo>
                    <a:pt x="9264" y="23635"/>
                    <a:pt x="9287" y="23718"/>
                    <a:pt x="9335" y="23766"/>
                  </a:cubicBezTo>
                  <a:cubicBezTo>
                    <a:pt x="9275" y="24040"/>
                    <a:pt x="9240" y="24325"/>
                    <a:pt x="9240" y="24611"/>
                  </a:cubicBezTo>
                  <a:cubicBezTo>
                    <a:pt x="9240" y="24687"/>
                    <a:pt x="9293" y="24741"/>
                    <a:pt x="9357" y="24741"/>
                  </a:cubicBezTo>
                  <a:cubicBezTo>
                    <a:pt x="9373" y="24741"/>
                    <a:pt x="9390" y="24737"/>
                    <a:pt x="9406" y="24730"/>
                  </a:cubicBezTo>
                  <a:cubicBezTo>
                    <a:pt x="9525" y="24695"/>
                    <a:pt x="9585" y="24587"/>
                    <a:pt x="9633" y="24480"/>
                  </a:cubicBezTo>
                  <a:cubicBezTo>
                    <a:pt x="9692" y="24349"/>
                    <a:pt x="9752" y="24206"/>
                    <a:pt x="9811" y="24075"/>
                  </a:cubicBezTo>
                  <a:cubicBezTo>
                    <a:pt x="9823" y="24040"/>
                    <a:pt x="9847" y="24004"/>
                    <a:pt x="9859" y="23968"/>
                  </a:cubicBezTo>
                  <a:cubicBezTo>
                    <a:pt x="9869" y="23969"/>
                    <a:pt x="9878" y="23970"/>
                    <a:pt x="9888" y="23970"/>
                  </a:cubicBezTo>
                  <a:cubicBezTo>
                    <a:pt x="9973" y="23970"/>
                    <a:pt x="10055" y="23924"/>
                    <a:pt x="10109" y="23849"/>
                  </a:cubicBezTo>
                  <a:cubicBezTo>
                    <a:pt x="10204" y="23718"/>
                    <a:pt x="10264" y="23563"/>
                    <a:pt x="10335" y="23421"/>
                  </a:cubicBezTo>
                  <a:cubicBezTo>
                    <a:pt x="10383" y="23313"/>
                    <a:pt x="10442" y="23194"/>
                    <a:pt x="10490" y="23075"/>
                  </a:cubicBezTo>
                  <a:cubicBezTo>
                    <a:pt x="10597" y="22980"/>
                    <a:pt x="10704" y="22909"/>
                    <a:pt x="10823" y="22849"/>
                  </a:cubicBezTo>
                  <a:cubicBezTo>
                    <a:pt x="11204" y="22659"/>
                    <a:pt x="11633" y="22635"/>
                    <a:pt x="12050" y="22623"/>
                  </a:cubicBezTo>
                  <a:cubicBezTo>
                    <a:pt x="12478" y="22599"/>
                    <a:pt x="12907" y="22587"/>
                    <a:pt x="13324" y="22468"/>
                  </a:cubicBezTo>
                  <a:cubicBezTo>
                    <a:pt x="13705" y="22361"/>
                    <a:pt x="14074" y="22194"/>
                    <a:pt x="14407" y="21980"/>
                  </a:cubicBezTo>
                  <a:cubicBezTo>
                    <a:pt x="14752" y="21766"/>
                    <a:pt x="15062" y="21516"/>
                    <a:pt x="15360" y="21242"/>
                  </a:cubicBezTo>
                  <a:cubicBezTo>
                    <a:pt x="15693" y="20944"/>
                    <a:pt x="16014" y="20611"/>
                    <a:pt x="16217" y="20194"/>
                  </a:cubicBezTo>
                  <a:cubicBezTo>
                    <a:pt x="16431" y="19765"/>
                    <a:pt x="16514" y="19265"/>
                    <a:pt x="16586" y="18789"/>
                  </a:cubicBezTo>
                  <a:cubicBezTo>
                    <a:pt x="16669" y="18337"/>
                    <a:pt x="16717" y="17860"/>
                    <a:pt x="16741" y="17396"/>
                  </a:cubicBezTo>
                  <a:cubicBezTo>
                    <a:pt x="16764" y="16777"/>
                    <a:pt x="16741" y="16063"/>
                    <a:pt x="16479" y="15467"/>
                  </a:cubicBezTo>
                  <a:lnTo>
                    <a:pt x="16479" y="15467"/>
                  </a:lnTo>
                  <a:cubicBezTo>
                    <a:pt x="16562" y="15503"/>
                    <a:pt x="16634" y="15562"/>
                    <a:pt x="16693" y="15634"/>
                  </a:cubicBezTo>
                  <a:cubicBezTo>
                    <a:pt x="16776" y="15717"/>
                    <a:pt x="16824" y="15812"/>
                    <a:pt x="16872" y="15920"/>
                  </a:cubicBezTo>
                  <a:cubicBezTo>
                    <a:pt x="16907" y="16003"/>
                    <a:pt x="16943" y="16098"/>
                    <a:pt x="16991" y="16193"/>
                  </a:cubicBezTo>
                  <a:cubicBezTo>
                    <a:pt x="17110" y="16574"/>
                    <a:pt x="17205" y="16955"/>
                    <a:pt x="17276" y="17348"/>
                  </a:cubicBezTo>
                  <a:cubicBezTo>
                    <a:pt x="17288" y="17396"/>
                    <a:pt x="17336" y="17444"/>
                    <a:pt x="17384" y="17456"/>
                  </a:cubicBezTo>
                  <a:cubicBezTo>
                    <a:pt x="17372" y="17467"/>
                    <a:pt x="17360" y="17491"/>
                    <a:pt x="17348" y="17515"/>
                  </a:cubicBezTo>
                  <a:cubicBezTo>
                    <a:pt x="17324" y="17587"/>
                    <a:pt x="17324" y="17670"/>
                    <a:pt x="17324" y="17741"/>
                  </a:cubicBezTo>
                  <a:cubicBezTo>
                    <a:pt x="17324" y="17837"/>
                    <a:pt x="17324" y="17932"/>
                    <a:pt x="17336" y="18027"/>
                  </a:cubicBezTo>
                  <a:cubicBezTo>
                    <a:pt x="17360" y="18194"/>
                    <a:pt x="17384" y="18349"/>
                    <a:pt x="17431" y="18515"/>
                  </a:cubicBezTo>
                  <a:cubicBezTo>
                    <a:pt x="17479" y="18658"/>
                    <a:pt x="17526" y="18825"/>
                    <a:pt x="17657" y="18896"/>
                  </a:cubicBezTo>
                  <a:cubicBezTo>
                    <a:pt x="17634" y="18932"/>
                    <a:pt x="17622" y="18968"/>
                    <a:pt x="17610" y="19015"/>
                  </a:cubicBezTo>
                  <a:cubicBezTo>
                    <a:pt x="17598" y="19099"/>
                    <a:pt x="17610" y="19182"/>
                    <a:pt x="17610" y="19277"/>
                  </a:cubicBezTo>
                  <a:cubicBezTo>
                    <a:pt x="17622" y="19372"/>
                    <a:pt x="17622" y="19468"/>
                    <a:pt x="17634" y="19563"/>
                  </a:cubicBezTo>
                  <a:cubicBezTo>
                    <a:pt x="17634" y="19742"/>
                    <a:pt x="17634" y="19920"/>
                    <a:pt x="17622" y="20099"/>
                  </a:cubicBezTo>
                  <a:cubicBezTo>
                    <a:pt x="17622" y="20265"/>
                    <a:pt x="17657" y="20432"/>
                    <a:pt x="17812" y="20504"/>
                  </a:cubicBezTo>
                  <a:cubicBezTo>
                    <a:pt x="17812" y="20527"/>
                    <a:pt x="17812" y="20551"/>
                    <a:pt x="17800" y="20563"/>
                  </a:cubicBezTo>
                  <a:cubicBezTo>
                    <a:pt x="17800" y="20646"/>
                    <a:pt x="17788" y="20742"/>
                    <a:pt x="17777" y="20825"/>
                  </a:cubicBezTo>
                  <a:cubicBezTo>
                    <a:pt x="17777" y="20896"/>
                    <a:pt x="17765" y="20956"/>
                    <a:pt x="17765" y="21027"/>
                  </a:cubicBezTo>
                  <a:cubicBezTo>
                    <a:pt x="17753" y="21099"/>
                    <a:pt x="17741" y="21158"/>
                    <a:pt x="17741" y="21230"/>
                  </a:cubicBezTo>
                  <a:cubicBezTo>
                    <a:pt x="17729" y="21289"/>
                    <a:pt x="17765" y="21325"/>
                    <a:pt x="17800" y="21337"/>
                  </a:cubicBezTo>
                  <a:cubicBezTo>
                    <a:pt x="17800" y="21361"/>
                    <a:pt x="17800" y="21373"/>
                    <a:pt x="17800" y="21397"/>
                  </a:cubicBezTo>
                  <a:cubicBezTo>
                    <a:pt x="17788" y="21468"/>
                    <a:pt x="17765" y="21527"/>
                    <a:pt x="17753" y="21587"/>
                  </a:cubicBezTo>
                  <a:cubicBezTo>
                    <a:pt x="17741" y="21647"/>
                    <a:pt x="17800" y="21706"/>
                    <a:pt x="17848" y="21718"/>
                  </a:cubicBezTo>
                  <a:cubicBezTo>
                    <a:pt x="17856" y="21720"/>
                    <a:pt x="17864" y="21720"/>
                    <a:pt x="17871" y="21720"/>
                  </a:cubicBezTo>
                  <a:cubicBezTo>
                    <a:pt x="17922" y="21720"/>
                    <a:pt x="17969" y="21688"/>
                    <a:pt x="17979" y="21647"/>
                  </a:cubicBezTo>
                  <a:cubicBezTo>
                    <a:pt x="18015" y="21539"/>
                    <a:pt x="18038" y="21432"/>
                    <a:pt x="18050" y="21325"/>
                  </a:cubicBezTo>
                  <a:cubicBezTo>
                    <a:pt x="18050" y="21277"/>
                    <a:pt x="18062" y="21218"/>
                    <a:pt x="18050" y="21170"/>
                  </a:cubicBezTo>
                  <a:lnTo>
                    <a:pt x="18050" y="21135"/>
                  </a:lnTo>
                  <a:cubicBezTo>
                    <a:pt x="18050" y="21099"/>
                    <a:pt x="18050" y="21063"/>
                    <a:pt x="18050" y="21027"/>
                  </a:cubicBezTo>
                  <a:cubicBezTo>
                    <a:pt x="18050" y="21016"/>
                    <a:pt x="18050" y="20992"/>
                    <a:pt x="18050" y="20980"/>
                  </a:cubicBezTo>
                  <a:cubicBezTo>
                    <a:pt x="18050" y="20908"/>
                    <a:pt x="18062" y="20837"/>
                    <a:pt x="18038" y="20765"/>
                  </a:cubicBezTo>
                  <a:lnTo>
                    <a:pt x="18027" y="20742"/>
                  </a:lnTo>
                  <a:cubicBezTo>
                    <a:pt x="18027" y="20658"/>
                    <a:pt x="18038" y="20575"/>
                    <a:pt x="18038" y="20504"/>
                  </a:cubicBezTo>
                  <a:cubicBezTo>
                    <a:pt x="18074" y="20480"/>
                    <a:pt x="18110" y="20456"/>
                    <a:pt x="18122" y="20420"/>
                  </a:cubicBezTo>
                  <a:cubicBezTo>
                    <a:pt x="18134" y="20373"/>
                    <a:pt x="18122" y="20301"/>
                    <a:pt x="18134" y="20254"/>
                  </a:cubicBezTo>
                  <a:cubicBezTo>
                    <a:pt x="18134" y="20051"/>
                    <a:pt x="18146" y="19861"/>
                    <a:pt x="18146" y="19658"/>
                  </a:cubicBezTo>
                  <a:cubicBezTo>
                    <a:pt x="18158" y="19468"/>
                    <a:pt x="18158" y="19265"/>
                    <a:pt x="18158" y="19063"/>
                  </a:cubicBezTo>
                  <a:cubicBezTo>
                    <a:pt x="18158" y="18980"/>
                    <a:pt x="18158" y="18884"/>
                    <a:pt x="18074" y="18825"/>
                  </a:cubicBezTo>
                  <a:cubicBezTo>
                    <a:pt x="18050" y="18813"/>
                    <a:pt x="18027" y="18801"/>
                    <a:pt x="18003" y="18801"/>
                  </a:cubicBezTo>
                  <a:cubicBezTo>
                    <a:pt x="18038" y="18741"/>
                    <a:pt x="18062" y="18670"/>
                    <a:pt x="18062" y="18610"/>
                  </a:cubicBezTo>
                  <a:cubicBezTo>
                    <a:pt x="18074" y="18527"/>
                    <a:pt x="18062" y="18432"/>
                    <a:pt x="18062" y="18349"/>
                  </a:cubicBezTo>
                  <a:cubicBezTo>
                    <a:pt x="18062" y="18253"/>
                    <a:pt x="18062" y="18170"/>
                    <a:pt x="18050" y="18075"/>
                  </a:cubicBezTo>
                  <a:cubicBezTo>
                    <a:pt x="18050" y="17908"/>
                    <a:pt x="18027" y="17741"/>
                    <a:pt x="17991" y="17587"/>
                  </a:cubicBezTo>
                  <a:cubicBezTo>
                    <a:pt x="17967" y="17503"/>
                    <a:pt x="17943" y="17408"/>
                    <a:pt x="17896" y="17336"/>
                  </a:cubicBezTo>
                  <a:cubicBezTo>
                    <a:pt x="17872" y="17301"/>
                    <a:pt x="17836" y="17289"/>
                    <a:pt x="17800" y="17277"/>
                  </a:cubicBezTo>
                  <a:cubicBezTo>
                    <a:pt x="17872" y="17146"/>
                    <a:pt x="17824" y="17003"/>
                    <a:pt x="17800" y="16872"/>
                  </a:cubicBezTo>
                  <a:cubicBezTo>
                    <a:pt x="17753" y="16586"/>
                    <a:pt x="17693" y="16313"/>
                    <a:pt x="17598" y="16051"/>
                  </a:cubicBezTo>
                  <a:cubicBezTo>
                    <a:pt x="17467" y="15634"/>
                    <a:pt x="17265" y="15229"/>
                    <a:pt x="16979" y="14896"/>
                  </a:cubicBezTo>
                  <a:lnTo>
                    <a:pt x="16979" y="14896"/>
                  </a:lnTo>
                  <a:cubicBezTo>
                    <a:pt x="17050" y="14955"/>
                    <a:pt x="17122" y="15015"/>
                    <a:pt x="17193" y="15074"/>
                  </a:cubicBezTo>
                  <a:cubicBezTo>
                    <a:pt x="17693" y="15467"/>
                    <a:pt x="18217" y="15860"/>
                    <a:pt x="18753" y="16217"/>
                  </a:cubicBezTo>
                  <a:cubicBezTo>
                    <a:pt x="19801" y="16920"/>
                    <a:pt x="20944" y="17503"/>
                    <a:pt x="22170" y="17753"/>
                  </a:cubicBezTo>
                  <a:cubicBezTo>
                    <a:pt x="22611" y="17847"/>
                    <a:pt x="23061" y="17895"/>
                    <a:pt x="23510" y="17895"/>
                  </a:cubicBezTo>
                  <a:cubicBezTo>
                    <a:pt x="24092" y="17895"/>
                    <a:pt x="24672" y="17814"/>
                    <a:pt x="25230" y="17646"/>
                  </a:cubicBezTo>
                  <a:cubicBezTo>
                    <a:pt x="25718" y="17491"/>
                    <a:pt x="26170" y="17265"/>
                    <a:pt x="26587" y="16967"/>
                  </a:cubicBezTo>
                  <a:cubicBezTo>
                    <a:pt x="26813" y="16801"/>
                    <a:pt x="27087" y="16586"/>
                    <a:pt x="27051" y="16277"/>
                  </a:cubicBezTo>
                  <a:cubicBezTo>
                    <a:pt x="27040" y="16146"/>
                    <a:pt x="26980" y="16027"/>
                    <a:pt x="26897" y="15920"/>
                  </a:cubicBezTo>
                  <a:cubicBezTo>
                    <a:pt x="26813" y="15789"/>
                    <a:pt x="26718" y="15670"/>
                    <a:pt x="26611" y="15551"/>
                  </a:cubicBezTo>
                  <a:cubicBezTo>
                    <a:pt x="26551" y="15479"/>
                    <a:pt x="26492" y="15408"/>
                    <a:pt x="26432" y="15348"/>
                  </a:cubicBezTo>
                  <a:cubicBezTo>
                    <a:pt x="26706" y="15324"/>
                    <a:pt x="26980" y="15289"/>
                    <a:pt x="27242" y="15217"/>
                  </a:cubicBezTo>
                  <a:cubicBezTo>
                    <a:pt x="27849" y="15074"/>
                    <a:pt x="28421" y="14872"/>
                    <a:pt x="29004" y="14658"/>
                  </a:cubicBezTo>
                  <a:cubicBezTo>
                    <a:pt x="29969" y="14300"/>
                    <a:pt x="31004" y="13860"/>
                    <a:pt x="31623" y="12991"/>
                  </a:cubicBezTo>
                  <a:cubicBezTo>
                    <a:pt x="31778" y="12741"/>
                    <a:pt x="31921" y="12491"/>
                    <a:pt x="31969" y="12217"/>
                  </a:cubicBezTo>
                  <a:cubicBezTo>
                    <a:pt x="32016" y="11955"/>
                    <a:pt x="31945" y="11705"/>
                    <a:pt x="31802" y="11502"/>
                  </a:cubicBezTo>
                  <a:cubicBezTo>
                    <a:pt x="31659" y="11300"/>
                    <a:pt x="31457" y="11145"/>
                    <a:pt x="31254" y="11026"/>
                  </a:cubicBezTo>
                  <a:cubicBezTo>
                    <a:pt x="30992" y="10871"/>
                    <a:pt x="30719" y="10752"/>
                    <a:pt x="30433" y="10645"/>
                  </a:cubicBezTo>
                  <a:cubicBezTo>
                    <a:pt x="29230" y="10181"/>
                    <a:pt x="27933" y="10109"/>
                    <a:pt x="26659" y="10074"/>
                  </a:cubicBezTo>
                  <a:cubicBezTo>
                    <a:pt x="26259" y="10066"/>
                    <a:pt x="25859" y="10062"/>
                    <a:pt x="25460" y="10062"/>
                  </a:cubicBezTo>
                  <a:cubicBezTo>
                    <a:pt x="24597" y="10062"/>
                    <a:pt x="23735" y="10081"/>
                    <a:pt x="22872" y="10121"/>
                  </a:cubicBezTo>
                  <a:cubicBezTo>
                    <a:pt x="22563" y="10133"/>
                    <a:pt x="22241" y="10145"/>
                    <a:pt x="21932" y="10169"/>
                  </a:cubicBezTo>
                  <a:cubicBezTo>
                    <a:pt x="21717" y="10169"/>
                    <a:pt x="21515" y="10169"/>
                    <a:pt x="21301" y="10181"/>
                  </a:cubicBezTo>
                  <a:cubicBezTo>
                    <a:pt x="20729" y="10193"/>
                    <a:pt x="20158" y="10205"/>
                    <a:pt x="19598" y="10240"/>
                  </a:cubicBezTo>
                  <a:cubicBezTo>
                    <a:pt x="19277" y="10264"/>
                    <a:pt x="18967" y="10288"/>
                    <a:pt x="18646" y="10324"/>
                  </a:cubicBezTo>
                  <a:cubicBezTo>
                    <a:pt x="18681" y="10312"/>
                    <a:pt x="18717" y="10276"/>
                    <a:pt x="18717" y="10217"/>
                  </a:cubicBezTo>
                  <a:cubicBezTo>
                    <a:pt x="18717" y="9967"/>
                    <a:pt x="18669" y="9705"/>
                    <a:pt x="18598" y="9455"/>
                  </a:cubicBezTo>
                  <a:cubicBezTo>
                    <a:pt x="19170" y="9205"/>
                    <a:pt x="19753" y="8955"/>
                    <a:pt x="20253" y="8585"/>
                  </a:cubicBezTo>
                  <a:cubicBezTo>
                    <a:pt x="20753" y="8228"/>
                    <a:pt x="21146" y="7752"/>
                    <a:pt x="21515" y="7276"/>
                  </a:cubicBezTo>
                  <a:cubicBezTo>
                    <a:pt x="21524" y="7278"/>
                    <a:pt x="21533" y="7279"/>
                    <a:pt x="21541" y="7279"/>
                  </a:cubicBezTo>
                  <a:cubicBezTo>
                    <a:pt x="21580" y="7279"/>
                    <a:pt x="21617" y="7259"/>
                    <a:pt x="21646" y="7240"/>
                  </a:cubicBezTo>
                  <a:cubicBezTo>
                    <a:pt x="21670" y="7228"/>
                    <a:pt x="21694" y="7192"/>
                    <a:pt x="21706" y="7169"/>
                  </a:cubicBezTo>
                  <a:cubicBezTo>
                    <a:pt x="21741" y="7121"/>
                    <a:pt x="21801" y="7073"/>
                    <a:pt x="21813" y="7002"/>
                  </a:cubicBezTo>
                  <a:cubicBezTo>
                    <a:pt x="21837" y="6954"/>
                    <a:pt x="21837" y="6907"/>
                    <a:pt x="21813" y="6871"/>
                  </a:cubicBezTo>
                  <a:cubicBezTo>
                    <a:pt x="21789" y="6823"/>
                    <a:pt x="21741" y="6788"/>
                    <a:pt x="21682" y="6776"/>
                  </a:cubicBezTo>
                  <a:cubicBezTo>
                    <a:pt x="21610" y="6776"/>
                    <a:pt x="21551" y="6823"/>
                    <a:pt x="21503" y="6871"/>
                  </a:cubicBezTo>
                  <a:cubicBezTo>
                    <a:pt x="21491" y="6883"/>
                    <a:pt x="21479" y="6895"/>
                    <a:pt x="21456" y="6907"/>
                  </a:cubicBezTo>
                  <a:cubicBezTo>
                    <a:pt x="21432" y="6942"/>
                    <a:pt x="21420" y="6978"/>
                    <a:pt x="21420" y="7014"/>
                  </a:cubicBezTo>
                  <a:lnTo>
                    <a:pt x="21420" y="7026"/>
                  </a:lnTo>
                  <a:lnTo>
                    <a:pt x="21420" y="7050"/>
                  </a:lnTo>
                  <a:lnTo>
                    <a:pt x="21408" y="7061"/>
                  </a:lnTo>
                  <a:cubicBezTo>
                    <a:pt x="21408" y="7073"/>
                    <a:pt x="21408" y="7085"/>
                    <a:pt x="21396" y="7109"/>
                  </a:cubicBezTo>
                  <a:cubicBezTo>
                    <a:pt x="21182" y="7311"/>
                    <a:pt x="20967" y="7526"/>
                    <a:pt x="20753" y="7728"/>
                  </a:cubicBezTo>
                  <a:cubicBezTo>
                    <a:pt x="20515" y="7954"/>
                    <a:pt x="20289" y="8181"/>
                    <a:pt x="20051" y="8395"/>
                  </a:cubicBezTo>
                  <a:cubicBezTo>
                    <a:pt x="19932" y="8502"/>
                    <a:pt x="19812" y="8550"/>
                    <a:pt x="19658" y="8585"/>
                  </a:cubicBezTo>
                  <a:cubicBezTo>
                    <a:pt x="19515" y="8609"/>
                    <a:pt x="19372" y="8645"/>
                    <a:pt x="19241" y="8693"/>
                  </a:cubicBezTo>
                  <a:cubicBezTo>
                    <a:pt x="18967" y="8788"/>
                    <a:pt x="18693" y="8895"/>
                    <a:pt x="18443" y="9050"/>
                  </a:cubicBezTo>
                  <a:cubicBezTo>
                    <a:pt x="18419" y="8978"/>
                    <a:pt x="18396" y="8919"/>
                    <a:pt x="18360" y="8859"/>
                  </a:cubicBezTo>
                  <a:cubicBezTo>
                    <a:pt x="18336" y="8812"/>
                    <a:pt x="18312" y="8776"/>
                    <a:pt x="18300" y="8740"/>
                  </a:cubicBezTo>
                  <a:cubicBezTo>
                    <a:pt x="18312" y="8728"/>
                    <a:pt x="18336" y="8693"/>
                    <a:pt x="18336" y="8669"/>
                  </a:cubicBezTo>
                  <a:cubicBezTo>
                    <a:pt x="18348" y="8597"/>
                    <a:pt x="18360" y="8526"/>
                    <a:pt x="18372" y="8443"/>
                  </a:cubicBezTo>
                  <a:cubicBezTo>
                    <a:pt x="18384" y="8371"/>
                    <a:pt x="18384" y="8300"/>
                    <a:pt x="18384" y="8228"/>
                  </a:cubicBezTo>
                  <a:cubicBezTo>
                    <a:pt x="18384" y="8169"/>
                    <a:pt x="18372" y="8109"/>
                    <a:pt x="18372" y="8050"/>
                  </a:cubicBezTo>
                  <a:cubicBezTo>
                    <a:pt x="18491" y="7669"/>
                    <a:pt x="18479" y="7240"/>
                    <a:pt x="18348" y="6847"/>
                  </a:cubicBezTo>
                  <a:cubicBezTo>
                    <a:pt x="18193" y="6371"/>
                    <a:pt x="17860" y="5990"/>
                    <a:pt x="17407" y="5740"/>
                  </a:cubicBezTo>
                  <a:cubicBezTo>
                    <a:pt x="17538" y="5740"/>
                    <a:pt x="17657" y="5728"/>
                    <a:pt x="17777" y="5716"/>
                  </a:cubicBezTo>
                  <a:cubicBezTo>
                    <a:pt x="17919" y="5692"/>
                    <a:pt x="18050" y="5680"/>
                    <a:pt x="18169" y="5609"/>
                  </a:cubicBezTo>
                  <a:cubicBezTo>
                    <a:pt x="18265" y="5549"/>
                    <a:pt x="18348" y="5466"/>
                    <a:pt x="18408" y="5383"/>
                  </a:cubicBezTo>
                  <a:cubicBezTo>
                    <a:pt x="18515" y="5252"/>
                    <a:pt x="18610" y="5121"/>
                    <a:pt x="18717" y="5002"/>
                  </a:cubicBezTo>
                  <a:cubicBezTo>
                    <a:pt x="18920" y="4775"/>
                    <a:pt x="19062" y="4490"/>
                    <a:pt x="19205" y="4228"/>
                  </a:cubicBezTo>
                  <a:cubicBezTo>
                    <a:pt x="19301" y="4049"/>
                    <a:pt x="19396" y="3859"/>
                    <a:pt x="19527" y="3692"/>
                  </a:cubicBezTo>
                  <a:cubicBezTo>
                    <a:pt x="19646" y="3680"/>
                    <a:pt x="19741" y="3549"/>
                    <a:pt x="19741" y="3430"/>
                  </a:cubicBezTo>
                  <a:cubicBezTo>
                    <a:pt x="19741" y="3360"/>
                    <a:pt x="19690" y="3316"/>
                    <a:pt x="19630" y="3316"/>
                  </a:cubicBezTo>
                  <a:cubicBezTo>
                    <a:pt x="19608" y="3316"/>
                    <a:pt x="19585" y="3322"/>
                    <a:pt x="19562" y="3335"/>
                  </a:cubicBezTo>
                  <a:cubicBezTo>
                    <a:pt x="19336" y="3501"/>
                    <a:pt x="19229" y="3751"/>
                    <a:pt x="19098" y="3990"/>
                  </a:cubicBezTo>
                  <a:cubicBezTo>
                    <a:pt x="18955" y="4252"/>
                    <a:pt x="18800" y="4502"/>
                    <a:pt x="18669" y="4775"/>
                  </a:cubicBezTo>
                  <a:cubicBezTo>
                    <a:pt x="18539" y="5025"/>
                    <a:pt x="18408" y="5311"/>
                    <a:pt x="18169" y="5478"/>
                  </a:cubicBezTo>
                  <a:cubicBezTo>
                    <a:pt x="18050" y="5549"/>
                    <a:pt x="17896" y="5549"/>
                    <a:pt x="17765" y="5561"/>
                  </a:cubicBezTo>
                  <a:cubicBezTo>
                    <a:pt x="17610" y="5573"/>
                    <a:pt x="17455" y="5585"/>
                    <a:pt x="17300" y="5633"/>
                  </a:cubicBezTo>
                  <a:cubicBezTo>
                    <a:pt x="17276" y="5633"/>
                    <a:pt x="17265" y="5656"/>
                    <a:pt x="17253" y="5668"/>
                  </a:cubicBezTo>
                  <a:cubicBezTo>
                    <a:pt x="17157" y="5621"/>
                    <a:pt x="17050" y="5573"/>
                    <a:pt x="16955" y="5537"/>
                  </a:cubicBezTo>
                  <a:cubicBezTo>
                    <a:pt x="16800" y="5490"/>
                    <a:pt x="16622" y="5418"/>
                    <a:pt x="16455" y="5418"/>
                  </a:cubicBezTo>
                  <a:cubicBezTo>
                    <a:pt x="16336" y="5335"/>
                    <a:pt x="16181" y="5287"/>
                    <a:pt x="16050" y="5228"/>
                  </a:cubicBezTo>
                  <a:cubicBezTo>
                    <a:pt x="15955" y="5192"/>
                    <a:pt x="15848" y="5156"/>
                    <a:pt x="15741" y="5133"/>
                  </a:cubicBezTo>
                  <a:cubicBezTo>
                    <a:pt x="15741" y="5109"/>
                    <a:pt x="15741" y="5085"/>
                    <a:pt x="15729" y="5073"/>
                  </a:cubicBezTo>
                  <a:cubicBezTo>
                    <a:pt x="15645" y="4942"/>
                    <a:pt x="15526" y="4823"/>
                    <a:pt x="15419" y="4716"/>
                  </a:cubicBezTo>
                  <a:cubicBezTo>
                    <a:pt x="15336" y="4621"/>
                    <a:pt x="15217" y="4525"/>
                    <a:pt x="15181" y="4383"/>
                  </a:cubicBezTo>
                  <a:cubicBezTo>
                    <a:pt x="15110" y="4109"/>
                    <a:pt x="15193" y="3799"/>
                    <a:pt x="15264" y="3525"/>
                  </a:cubicBezTo>
                  <a:cubicBezTo>
                    <a:pt x="15324" y="3240"/>
                    <a:pt x="15383" y="2942"/>
                    <a:pt x="15443" y="2656"/>
                  </a:cubicBezTo>
                  <a:cubicBezTo>
                    <a:pt x="15502" y="2394"/>
                    <a:pt x="15586" y="2120"/>
                    <a:pt x="15514" y="1858"/>
                  </a:cubicBezTo>
                  <a:cubicBezTo>
                    <a:pt x="15500" y="1801"/>
                    <a:pt x="15455" y="1769"/>
                    <a:pt x="15408" y="1769"/>
                  </a:cubicBezTo>
                  <a:cubicBezTo>
                    <a:pt x="15378" y="1769"/>
                    <a:pt x="15347" y="1783"/>
                    <a:pt x="15324" y="1811"/>
                  </a:cubicBezTo>
                  <a:cubicBezTo>
                    <a:pt x="15252" y="1906"/>
                    <a:pt x="15240" y="2061"/>
                    <a:pt x="15324" y="2144"/>
                  </a:cubicBezTo>
                  <a:cubicBezTo>
                    <a:pt x="15312" y="2358"/>
                    <a:pt x="15252" y="2561"/>
                    <a:pt x="15205" y="2763"/>
                  </a:cubicBezTo>
                  <a:cubicBezTo>
                    <a:pt x="15145" y="3061"/>
                    <a:pt x="15074" y="3359"/>
                    <a:pt x="15074" y="3668"/>
                  </a:cubicBezTo>
                  <a:cubicBezTo>
                    <a:pt x="15074" y="3823"/>
                    <a:pt x="15062" y="3990"/>
                    <a:pt x="15050" y="4156"/>
                  </a:cubicBezTo>
                  <a:cubicBezTo>
                    <a:pt x="15050" y="4263"/>
                    <a:pt x="15050" y="4383"/>
                    <a:pt x="15086" y="4490"/>
                  </a:cubicBezTo>
                  <a:cubicBezTo>
                    <a:pt x="15133" y="4621"/>
                    <a:pt x="15229" y="4716"/>
                    <a:pt x="15324" y="4823"/>
                  </a:cubicBezTo>
                  <a:cubicBezTo>
                    <a:pt x="15407" y="4906"/>
                    <a:pt x="15479" y="5002"/>
                    <a:pt x="15574" y="5085"/>
                  </a:cubicBezTo>
                  <a:cubicBezTo>
                    <a:pt x="15425" y="5053"/>
                    <a:pt x="15277" y="5037"/>
                    <a:pt x="15130" y="5037"/>
                  </a:cubicBezTo>
                  <a:cubicBezTo>
                    <a:pt x="14782" y="5037"/>
                    <a:pt x="14443" y="5127"/>
                    <a:pt x="14133" y="5311"/>
                  </a:cubicBezTo>
                  <a:cubicBezTo>
                    <a:pt x="13764" y="5526"/>
                    <a:pt x="13466" y="5871"/>
                    <a:pt x="13312" y="6264"/>
                  </a:cubicBezTo>
                  <a:cubicBezTo>
                    <a:pt x="13264" y="6335"/>
                    <a:pt x="13216" y="6395"/>
                    <a:pt x="13169" y="6466"/>
                  </a:cubicBezTo>
                  <a:cubicBezTo>
                    <a:pt x="13157" y="6490"/>
                    <a:pt x="13145" y="6502"/>
                    <a:pt x="13133" y="6526"/>
                  </a:cubicBezTo>
                  <a:cubicBezTo>
                    <a:pt x="13109" y="6561"/>
                    <a:pt x="13097" y="6609"/>
                    <a:pt x="13074" y="6645"/>
                  </a:cubicBezTo>
                  <a:lnTo>
                    <a:pt x="13062" y="6669"/>
                  </a:lnTo>
                  <a:cubicBezTo>
                    <a:pt x="13050" y="6692"/>
                    <a:pt x="13026" y="6716"/>
                    <a:pt x="13014" y="6740"/>
                  </a:cubicBezTo>
                  <a:lnTo>
                    <a:pt x="13014" y="6752"/>
                  </a:lnTo>
                  <a:cubicBezTo>
                    <a:pt x="12943" y="6776"/>
                    <a:pt x="12883" y="6799"/>
                    <a:pt x="12824" y="6823"/>
                  </a:cubicBezTo>
                  <a:cubicBezTo>
                    <a:pt x="12764" y="6847"/>
                    <a:pt x="12693" y="6871"/>
                    <a:pt x="12633" y="6907"/>
                  </a:cubicBezTo>
                  <a:cubicBezTo>
                    <a:pt x="12538" y="6633"/>
                    <a:pt x="12407" y="6371"/>
                    <a:pt x="12264" y="6121"/>
                  </a:cubicBezTo>
                  <a:cubicBezTo>
                    <a:pt x="12192" y="6002"/>
                    <a:pt x="12109" y="5883"/>
                    <a:pt x="12014" y="5764"/>
                  </a:cubicBezTo>
                  <a:cubicBezTo>
                    <a:pt x="11919" y="5645"/>
                    <a:pt x="11859" y="5526"/>
                    <a:pt x="11847" y="5371"/>
                  </a:cubicBezTo>
                  <a:cubicBezTo>
                    <a:pt x="11800" y="5049"/>
                    <a:pt x="11776" y="4728"/>
                    <a:pt x="11752" y="4406"/>
                  </a:cubicBezTo>
                  <a:cubicBezTo>
                    <a:pt x="11728" y="4109"/>
                    <a:pt x="11692" y="3811"/>
                    <a:pt x="11669" y="3513"/>
                  </a:cubicBezTo>
                  <a:cubicBezTo>
                    <a:pt x="11681" y="3490"/>
                    <a:pt x="11681" y="3478"/>
                    <a:pt x="11692" y="3466"/>
                  </a:cubicBezTo>
                  <a:lnTo>
                    <a:pt x="11692" y="3454"/>
                  </a:lnTo>
                  <a:lnTo>
                    <a:pt x="11704" y="3442"/>
                  </a:lnTo>
                  <a:lnTo>
                    <a:pt x="11716" y="3430"/>
                  </a:lnTo>
                  <a:cubicBezTo>
                    <a:pt x="11740" y="3394"/>
                    <a:pt x="11752" y="3359"/>
                    <a:pt x="11752" y="3323"/>
                  </a:cubicBezTo>
                  <a:cubicBezTo>
                    <a:pt x="11752" y="3299"/>
                    <a:pt x="11740" y="3287"/>
                    <a:pt x="11740" y="3263"/>
                  </a:cubicBezTo>
                  <a:cubicBezTo>
                    <a:pt x="11740" y="3192"/>
                    <a:pt x="11716" y="3120"/>
                    <a:pt x="11669" y="3073"/>
                  </a:cubicBezTo>
                  <a:cubicBezTo>
                    <a:pt x="11639" y="3058"/>
                    <a:pt x="11605" y="3048"/>
                    <a:pt x="11572" y="3048"/>
                  </a:cubicBezTo>
                  <a:cubicBezTo>
                    <a:pt x="11552" y="3048"/>
                    <a:pt x="11532" y="3052"/>
                    <a:pt x="11514" y="3061"/>
                  </a:cubicBezTo>
                  <a:cubicBezTo>
                    <a:pt x="11466" y="3085"/>
                    <a:pt x="11430" y="3120"/>
                    <a:pt x="11419" y="3168"/>
                  </a:cubicBezTo>
                  <a:cubicBezTo>
                    <a:pt x="11395" y="3228"/>
                    <a:pt x="11395" y="3299"/>
                    <a:pt x="11395" y="3359"/>
                  </a:cubicBezTo>
                  <a:cubicBezTo>
                    <a:pt x="11395" y="3394"/>
                    <a:pt x="11383" y="3430"/>
                    <a:pt x="11395" y="3454"/>
                  </a:cubicBezTo>
                  <a:cubicBezTo>
                    <a:pt x="11407" y="3501"/>
                    <a:pt x="11430" y="3537"/>
                    <a:pt x="11466" y="3561"/>
                  </a:cubicBezTo>
                  <a:cubicBezTo>
                    <a:pt x="11430" y="4168"/>
                    <a:pt x="11419" y="4787"/>
                    <a:pt x="11561" y="5383"/>
                  </a:cubicBezTo>
                  <a:cubicBezTo>
                    <a:pt x="11704" y="5990"/>
                    <a:pt x="11978" y="6561"/>
                    <a:pt x="12252" y="7121"/>
                  </a:cubicBezTo>
                  <a:cubicBezTo>
                    <a:pt x="12026" y="7264"/>
                    <a:pt x="11823" y="7431"/>
                    <a:pt x="11657" y="7621"/>
                  </a:cubicBezTo>
                  <a:cubicBezTo>
                    <a:pt x="11633" y="7657"/>
                    <a:pt x="11621" y="7681"/>
                    <a:pt x="11633" y="7716"/>
                  </a:cubicBezTo>
                  <a:cubicBezTo>
                    <a:pt x="11633" y="7716"/>
                    <a:pt x="11633" y="7728"/>
                    <a:pt x="11633" y="7728"/>
                  </a:cubicBezTo>
                  <a:lnTo>
                    <a:pt x="11621" y="7728"/>
                  </a:lnTo>
                  <a:cubicBezTo>
                    <a:pt x="11419" y="7502"/>
                    <a:pt x="11204" y="7288"/>
                    <a:pt x="10978" y="7061"/>
                  </a:cubicBezTo>
                  <a:cubicBezTo>
                    <a:pt x="10573" y="6669"/>
                    <a:pt x="10157" y="6288"/>
                    <a:pt x="9728" y="5907"/>
                  </a:cubicBezTo>
                  <a:cubicBezTo>
                    <a:pt x="9573" y="5764"/>
                    <a:pt x="9418" y="5621"/>
                    <a:pt x="9264" y="5478"/>
                  </a:cubicBezTo>
                  <a:cubicBezTo>
                    <a:pt x="9037" y="5264"/>
                    <a:pt x="8811" y="5049"/>
                    <a:pt x="8585" y="4835"/>
                  </a:cubicBezTo>
                  <a:cubicBezTo>
                    <a:pt x="7656" y="3966"/>
                    <a:pt x="6716" y="3132"/>
                    <a:pt x="5751" y="2323"/>
                  </a:cubicBezTo>
                  <a:cubicBezTo>
                    <a:pt x="4763" y="1513"/>
                    <a:pt x="3727" y="727"/>
                    <a:pt x="2525" y="287"/>
                  </a:cubicBezTo>
                  <a:cubicBezTo>
                    <a:pt x="2239" y="180"/>
                    <a:pt x="1941" y="96"/>
                    <a:pt x="1644" y="37"/>
                  </a:cubicBezTo>
                  <a:cubicBezTo>
                    <a:pt x="1517" y="17"/>
                    <a:pt x="1379" y="0"/>
                    <a:pt x="1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" name="Google Shape;17;p2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8" name="Google Shape;18;p23"/>
          <p:cNvSpPr txBox="1"/>
          <p:nvPr>
            <p:ph type="body" idx="1"/>
          </p:nvPr>
        </p:nvSpPr>
        <p:spPr>
          <a:xfrm>
            <a:off x="720000" y="1091926"/>
            <a:ext cx="77040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28" name="Google Shape;128;p32"/>
          <p:cNvSpPr txBox="1"/>
          <p:nvPr>
            <p:ph type="subTitle" idx="1"/>
          </p:nvPr>
        </p:nvSpPr>
        <p:spPr>
          <a:xfrm>
            <a:off x="720000" y="2116975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32"/>
          <p:cNvSpPr txBox="1"/>
          <p:nvPr>
            <p:ph type="subTitle" idx="2"/>
          </p:nvPr>
        </p:nvSpPr>
        <p:spPr>
          <a:xfrm>
            <a:off x="3419269" y="2116975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32"/>
          <p:cNvSpPr txBox="1"/>
          <p:nvPr>
            <p:ph type="subTitle" idx="3"/>
          </p:nvPr>
        </p:nvSpPr>
        <p:spPr>
          <a:xfrm>
            <a:off x="720000" y="3550375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32"/>
          <p:cNvSpPr txBox="1"/>
          <p:nvPr>
            <p:ph type="subTitle" idx="4"/>
          </p:nvPr>
        </p:nvSpPr>
        <p:spPr>
          <a:xfrm>
            <a:off x="3419269" y="3550375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32"/>
          <p:cNvSpPr txBox="1"/>
          <p:nvPr>
            <p:ph type="subTitle" idx="5"/>
          </p:nvPr>
        </p:nvSpPr>
        <p:spPr>
          <a:xfrm>
            <a:off x="6118545" y="2116975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32"/>
          <p:cNvSpPr txBox="1"/>
          <p:nvPr>
            <p:ph type="subTitle" idx="6"/>
          </p:nvPr>
        </p:nvSpPr>
        <p:spPr>
          <a:xfrm>
            <a:off x="6118545" y="3550375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32"/>
          <p:cNvSpPr txBox="1"/>
          <p:nvPr>
            <p:ph type="title" idx="7"/>
          </p:nvPr>
        </p:nvSpPr>
        <p:spPr>
          <a:xfrm>
            <a:off x="818402" y="1344783"/>
            <a:ext cx="734700" cy="44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5" name="Google Shape;135;p32"/>
          <p:cNvSpPr txBox="1"/>
          <p:nvPr>
            <p:ph type="title" idx="8"/>
          </p:nvPr>
        </p:nvSpPr>
        <p:spPr>
          <a:xfrm>
            <a:off x="818402" y="2778191"/>
            <a:ext cx="734700" cy="44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6" name="Google Shape;136;p32"/>
          <p:cNvSpPr txBox="1"/>
          <p:nvPr>
            <p:ph type="title" idx="9"/>
          </p:nvPr>
        </p:nvSpPr>
        <p:spPr>
          <a:xfrm>
            <a:off x="3517677" y="1344783"/>
            <a:ext cx="734700" cy="44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7" name="Google Shape;137;p32"/>
          <p:cNvSpPr txBox="1"/>
          <p:nvPr>
            <p:ph type="title" idx="13"/>
          </p:nvPr>
        </p:nvSpPr>
        <p:spPr>
          <a:xfrm>
            <a:off x="3517677" y="2778191"/>
            <a:ext cx="734700" cy="44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8" name="Google Shape;138;p32"/>
          <p:cNvSpPr txBox="1"/>
          <p:nvPr>
            <p:ph type="title" idx="14"/>
          </p:nvPr>
        </p:nvSpPr>
        <p:spPr>
          <a:xfrm>
            <a:off x="6216952" y="1344783"/>
            <a:ext cx="734700" cy="44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9" name="Google Shape;139;p32"/>
          <p:cNvSpPr txBox="1"/>
          <p:nvPr>
            <p:ph type="title" idx="15"/>
          </p:nvPr>
        </p:nvSpPr>
        <p:spPr>
          <a:xfrm>
            <a:off x="6216952" y="2778191"/>
            <a:ext cx="734700" cy="44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40" name="Google Shape;140;p32"/>
          <p:cNvSpPr txBox="1"/>
          <p:nvPr>
            <p:ph type="subTitle" idx="16"/>
          </p:nvPr>
        </p:nvSpPr>
        <p:spPr>
          <a:xfrm>
            <a:off x="720000" y="1904175"/>
            <a:ext cx="23055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41" name="Google Shape;141;p32"/>
          <p:cNvSpPr txBox="1"/>
          <p:nvPr>
            <p:ph type="subTitle" idx="17"/>
          </p:nvPr>
        </p:nvSpPr>
        <p:spPr>
          <a:xfrm>
            <a:off x="3419275" y="1904175"/>
            <a:ext cx="23055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42" name="Google Shape;142;p32"/>
          <p:cNvSpPr txBox="1"/>
          <p:nvPr>
            <p:ph type="subTitle" idx="18"/>
          </p:nvPr>
        </p:nvSpPr>
        <p:spPr>
          <a:xfrm>
            <a:off x="6118550" y="1904175"/>
            <a:ext cx="23055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43" name="Google Shape;143;p32"/>
          <p:cNvSpPr txBox="1"/>
          <p:nvPr>
            <p:ph type="subTitle" idx="19"/>
          </p:nvPr>
        </p:nvSpPr>
        <p:spPr>
          <a:xfrm>
            <a:off x="720000" y="3337650"/>
            <a:ext cx="23055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44" name="Google Shape;144;p32"/>
          <p:cNvSpPr txBox="1"/>
          <p:nvPr>
            <p:ph type="subTitle" idx="20"/>
          </p:nvPr>
        </p:nvSpPr>
        <p:spPr>
          <a:xfrm>
            <a:off x="3419275" y="3337650"/>
            <a:ext cx="23055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45" name="Google Shape;145;p32"/>
          <p:cNvSpPr txBox="1"/>
          <p:nvPr>
            <p:ph type="subTitle" idx="21"/>
          </p:nvPr>
        </p:nvSpPr>
        <p:spPr>
          <a:xfrm>
            <a:off x="6118550" y="3337650"/>
            <a:ext cx="23055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2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3"/>
          <p:cNvSpPr txBox="1"/>
          <p:nvPr>
            <p:ph type="title"/>
          </p:nvPr>
        </p:nvSpPr>
        <p:spPr>
          <a:xfrm>
            <a:off x="720000" y="1821450"/>
            <a:ext cx="3233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48" name="Google Shape;148;p33"/>
          <p:cNvSpPr txBox="1"/>
          <p:nvPr>
            <p:ph type="subTitle" idx="1"/>
          </p:nvPr>
        </p:nvSpPr>
        <p:spPr>
          <a:xfrm>
            <a:off x="720000" y="2317950"/>
            <a:ext cx="323310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34"/>
          <p:cNvGrpSpPr/>
          <p:nvPr/>
        </p:nvGrpSpPr>
        <p:grpSpPr>
          <a:xfrm>
            <a:off x="-533807" y="-21"/>
            <a:ext cx="10101633" cy="5143353"/>
            <a:chOff x="-533807" y="-21"/>
            <a:chExt cx="10101633" cy="5143353"/>
          </a:xfrm>
        </p:grpSpPr>
        <p:sp>
          <p:nvSpPr>
            <p:cNvPr id="151" name="Google Shape;151;p34"/>
            <p:cNvSpPr/>
            <p:nvPr/>
          </p:nvSpPr>
          <p:spPr>
            <a:xfrm rot="10800000" flipH="1">
              <a:off x="7877230" y="-21"/>
              <a:ext cx="1690596" cy="5143353"/>
            </a:xfrm>
            <a:custGeom>
              <a:avLst/>
              <a:gdLst/>
              <a:ahLst/>
              <a:cxnLst/>
              <a:rect l="l" t="t" r="r" b="b"/>
              <a:pathLst>
                <a:path w="56222" h="171046" extrusionOk="0">
                  <a:moveTo>
                    <a:pt x="30540" y="238"/>
                  </a:moveTo>
                  <a:lnTo>
                    <a:pt x="35433" y="8716"/>
                  </a:lnTo>
                  <a:lnTo>
                    <a:pt x="30540" y="17193"/>
                  </a:lnTo>
                  <a:lnTo>
                    <a:pt x="20765" y="17193"/>
                  </a:lnTo>
                  <a:lnTo>
                    <a:pt x="15871" y="8716"/>
                  </a:lnTo>
                  <a:lnTo>
                    <a:pt x="20765" y="238"/>
                  </a:lnTo>
                  <a:close/>
                  <a:moveTo>
                    <a:pt x="45625" y="8954"/>
                  </a:moveTo>
                  <a:lnTo>
                    <a:pt x="48078" y="13192"/>
                  </a:lnTo>
                  <a:lnTo>
                    <a:pt x="50519" y="17431"/>
                  </a:lnTo>
                  <a:lnTo>
                    <a:pt x="48078" y="21658"/>
                  </a:lnTo>
                  <a:lnTo>
                    <a:pt x="45625" y="25896"/>
                  </a:lnTo>
                  <a:lnTo>
                    <a:pt x="35850" y="25896"/>
                  </a:lnTo>
                  <a:lnTo>
                    <a:pt x="30957" y="17431"/>
                  </a:lnTo>
                  <a:lnTo>
                    <a:pt x="35850" y="8954"/>
                  </a:lnTo>
                  <a:close/>
                  <a:moveTo>
                    <a:pt x="30540" y="17669"/>
                  </a:moveTo>
                  <a:lnTo>
                    <a:pt x="35433" y="26146"/>
                  </a:lnTo>
                  <a:lnTo>
                    <a:pt x="30540" y="34612"/>
                  </a:lnTo>
                  <a:lnTo>
                    <a:pt x="20753" y="34612"/>
                  </a:lnTo>
                  <a:lnTo>
                    <a:pt x="17503" y="28968"/>
                  </a:lnTo>
                  <a:lnTo>
                    <a:pt x="15871" y="26146"/>
                  </a:lnTo>
                  <a:lnTo>
                    <a:pt x="20753" y="17669"/>
                  </a:lnTo>
                  <a:close/>
                  <a:moveTo>
                    <a:pt x="45625" y="26384"/>
                  </a:moveTo>
                  <a:lnTo>
                    <a:pt x="48078" y="30611"/>
                  </a:lnTo>
                  <a:lnTo>
                    <a:pt x="50519" y="34850"/>
                  </a:lnTo>
                  <a:lnTo>
                    <a:pt x="48078" y="39088"/>
                  </a:lnTo>
                  <a:lnTo>
                    <a:pt x="45625" y="43327"/>
                  </a:lnTo>
                  <a:lnTo>
                    <a:pt x="35850" y="43327"/>
                  </a:lnTo>
                  <a:lnTo>
                    <a:pt x="30957" y="34850"/>
                  </a:lnTo>
                  <a:lnTo>
                    <a:pt x="35850" y="26384"/>
                  </a:lnTo>
                  <a:close/>
                  <a:moveTo>
                    <a:pt x="30540" y="35088"/>
                  </a:moveTo>
                  <a:lnTo>
                    <a:pt x="35433" y="43565"/>
                  </a:lnTo>
                  <a:lnTo>
                    <a:pt x="30540" y="52030"/>
                  </a:lnTo>
                  <a:lnTo>
                    <a:pt x="20753" y="52030"/>
                  </a:lnTo>
                  <a:lnTo>
                    <a:pt x="17503" y="46387"/>
                  </a:lnTo>
                  <a:lnTo>
                    <a:pt x="15871" y="43565"/>
                  </a:lnTo>
                  <a:lnTo>
                    <a:pt x="20753" y="35088"/>
                  </a:lnTo>
                  <a:close/>
                  <a:moveTo>
                    <a:pt x="45625" y="43803"/>
                  </a:moveTo>
                  <a:lnTo>
                    <a:pt x="48078" y="48042"/>
                  </a:lnTo>
                  <a:lnTo>
                    <a:pt x="50519" y="52269"/>
                  </a:lnTo>
                  <a:lnTo>
                    <a:pt x="48078" y="56507"/>
                  </a:lnTo>
                  <a:lnTo>
                    <a:pt x="45625" y="60746"/>
                  </a:lnTo>
                  <a:lnTo>
                    <a:pt x="35850" y="60746"/>
                  </a:lnTo>
                  <a:lnTo>
                    <a:pt x="30957" y="52269"/>
                  </a:lnTo>
                  <a:lnTo>
                    <a:pt x="35850" y="43803"/>
                  </a:lnTo>
                  <a:close/>
                  <a:moveTo>
                    <a:pt x="30540" y="52507"/>
                  </a:moveTo>
                  <a:lnTo>
                    <a:pt x="35433" y="60984"/>
                  </a:lnTo>
                  <a:lnTo>
                    <a:pt x="30540" y="69461"/>
                  </a:lnTo>
                  <a:lnTo>
                    <a:pt x="20753" y="69461"/>
                  </a:lnTo>
                  <a:lnTo>
                    <a:pt x="17503" y="63806"/>
                  </a:lnTo>
                  <a:lnTo>
                    <a:pt x="15871" y="60984"/>
                  </a:lnTo>
                  <a:lnTo>
                    <a:pt x="20753" y="52507"/>
                  </a:lnTo>
                  <a:close/>
                  <a:moveTo>
                    <a:pt x="45625" y="61222"/>
                  </a:moveTo>
                  <a:lnTo>
                    <a:pt x="48078" y="65461"/>
                  </a:lnTo>
                  <a:lnTo>
                    <a:pt x="50519" y="69687"/>
                  </a:lnTo>
                  <a:lnTo>
                    <a:pt x="48078" y="73938"/>
                  </a:lnTo>
                  <a:lnTo>
                    <a:pt x="45625" y="78165"/>
                  </a:lnTo>
                  <a:lnTo>
                    <a:pt x="35850" y="78165"/>
                  </a:lnTo>
                  <a:lnTo>
                    <a:pt x="30957" y="69687"/>
                  </a:lnTo>
                  <a:lnTo>
                    <a:pt x="35850" y="61222"/>
                  </a:lnTo>
                  <a:close/>
                  <a:moveTo>
                    <a:pt x="30540" y="69937"/>
                  </a:moveTo>
                  <a:lnTo>
                    <a:pt x="35433" y="78415"/>
                  </a:lnTo>
                  <a:lnTo>
                    <a:pt x="30540" y="86880"/>
                  </a:lnTo>
                  <a:lnTo>
                    <a:pt x="20765" y="86880"/>
                  </a:lnTo>
                  <a:lnTo>
                    <a:pt x="15871" y="78415"/>
                  </a:lnTo>
                  <a:lnTo>
                    <a:pt x="20765" y="69937"/>
                  </a:lnTo>
                  <a:close/>
                  <a:moveTo>
                    <a:pt x="45625" y="78653"/>
                  </a:moveTo>
                  <a:lnTo>
                    <a:pt x="48078" y="82880"/>
                  </a:lnTo>
                  <a:lnTo>
                    <a:pt x="50519" y="87118"/>
                  </a:lnTo>
                  <a:lnTo>
                    <a:pt x="48078" y="91357"/>
                  </a:lnTo>
                  <a:lnTo>
                    <a:pt x="45625" y="95595"/>
                  </a:lnTo>
                  <a:lnTo>
                    <a:pt x="35850" y="95595"/>
                  </a:lnTo>
                  <a:lnTo>
                    <a:pt x="30957" y="87118"/>
                  </a:lnTo>
                  <a:lnTo>
                    <a:pt x="35850" y="78653"/>
                  </a:lnTo>
                  <a:close/>
                  <a:moveTo>
                    <a:pt x="30540" y="87356"/>
                  </a:moveTo>
                  <a:lnTo>
                    <a:pt x="35433" y="95833"/>
                  </a:lnTo>
                  <a:lnTo>
                    <a:pt x="30540" y="104299"/>
                  </a:lnTo>
                  <a:lnTo>
                    <a:pt x="20753" y="104299"/>
                  </a:lnTo>
                  <a:lnTo>
                    <a:pt x="17503" y="98655"/>
                  </a:lnTo>
                  <a:lnTo>
                    <a:pt x="15871" y="95833"/>
                  </a:lnTo>
                  <a:lnTo>
                    <a:pt x="20753" y="87356"/>
                  </a:lnTo>
                  <a:close/>
                  <a:moveTo>
                    <a:pt x="45625" y="96072"/>
                  </a:moveTo>
                  <a:lnTo>
                    <a:pt x="48078" y="100310"/>
                  </a:lnTo>
                  <a:lnTo>
                    <a:pt x="50519" y="104537"/>
                  </a:lnTo>
                  <a:lnTo>
                    <a:pt x="48078" y="108776"/>
                  </a:lnTo>
                  <a:lnTo>
                    <a:pt x="45625" y="113014"/>
                  </a:lnTo>
                  <a:lnTo>
                    <a:pt x="35850" y="113014"/>
                  </a:lnTo>
                  <a:lnTo>
                    <a:pt x="30957" y="104537"/>
                  </a:lnTo>
                  <a:lnTo>
                    <a:pt x="35850" y="96072"/>
                  </a:lnTo>
                  <a:close/>
                  <a:moveTo>
                    <a:pt x="30540" y="104775"/>
                  </a:moveTo>
                  <a:lnTo>
                    <a:pt x="35433" y="113252"/>
                  </a:lnTo>
                  <a:lnTo>
                    <a:pt x="30540" y="121730"/>
                  </a:lnTo>
                  <a:lnTo>
                    <a:pt x="20765" y="121730"/>
                  </a:lnTo>
                  <a:lnTo>
                    <a:pt x="15871" y="113252"/>
                  </a:lnTo>
                  <a:lnTo>
                    <a:pt x="20765" y="104775"/>
                  </a:lnTo>
                  <a:close/>
                  <a:moveTo>
                    <a:pt x="45625" y="113490"/>
                  </a:moveTo>
                  <a:lnTo>
                    <a:pt x="48078" y="117729"/>
                  </a:lnTo>
                  <a:lnTo>
                    <a:pt x="50519" y="121968"/>
                  </a:lnTo>
                  <a:lnTo>
                    <a:pt x="48078" y="126206"/>
                  </a:lnTo>
                  <a:lnTo>
                    <a:pt x="45625" y="130433"/>
                  </a:lnTo>
                  <a:lnTo>
                    <a:pt x="35850" y="130433"/>
                  </a:lnTo>
                  <a:lnTo>
                    <a:pt x="30957" y="121968"/>
                  </a:lnTo>
                  <a:lnTo>
                    <a:pt x="35850" y="113490"/>
                  </a:lnTo>
                  <a:close/>
                  <a:moveTo>
                    <a:pt x="30540" y="122206"/>
                  </a:moveTo>
                  <a:lnTo>
                    <a:pt x="35433" y="130683"/>
                  </a:lnTo>
                  <a:lnTo>
                    <a:pt x="30540" y="139148"/>
                  </a:lnTo>
                  <a:lnTo>
                    <a:pt x="20765" y="139148"/>
                  </a:lnTo>
                  <a:lnTo>
                    <a:pt x="17503" y="133505"/>
                  </a:lnTo>
                  <a:lnTo>
                    <a:pt x="15871" y="130671"/>
                  </a:lnTo>
                  <a:lnTo>
                    <a:pt x="20765" y="122206"/>
                  </a:lnTo>
                  <a:close/>
                  <a:moveTo>
                    <a:pt x="15455" y="130921"/>
                  </a:moveTo>
                  <a:lnTo>
                    <a:pt x="16764" y="133195"/>
                  </a:lnTo>
                  <a:lnTo>
                    <a:pt x="20348" y="139386"/>
                  </a:lnTo>
                  <a:lnTo>
                    <a:pt x="16764" y="145578"/>
                  </a:lnTo>
                  <a:lnTo>
                    <a:pt x="15455" y="147852"/>
                  </a:lnTo>
                  <a:lnTo>
                    <a:pt x="5668" y="147852"/>
                  </a:lnTo>
                  <a:lnTo>
                    <a:pt x="786" y="139386"/>
                  </a:lnTo>
                  <a:lnTo>
                    <a:pt x="5668" y="130921"/>
                  </a:lnTo>
                  <a:close/>
                  <a:moveTo>
                    <a:pt x="45625" y="130921"/>
                  </a:moveTo>
                  <a:lnTo>
                    <a:pt x="48078" y="135148"/>
                  </a:lnTo>
                  <a:lnTo>
                    <a:pt x="50519" y="139386"/>
                  </a:lnTo>
                  <a:lnTo>
                    <a:pt x="48078" y="143625"/>
                  </a:lnTo>
                  <a:lnTo>
                    <a:pt x="45625" y="147864"/>
                  </a:lnTo>
                  <a:lnTo>
                    <a:pt x="35850" y="147864"/>
                  </a:lnTo>
                  <a:lnTo>
                    <a:pt x="30957" y="139386"/>
                  </a:lnTo>
                  <a:lnTo>
                    <a:pt x="35850" y="130921"/>
                  </a:lnTo>
                  <a:close/>
                  <a:moveTo>
                    <a:pt x="30540" y="139625"/>
                  </a:moveTo>
                  <a:lnTo>
                    <a:pt x="35433" y="148102"/>
                  </a:lnTo>
                  <a:lnTo>
                    <a:pt x="30540" y="156567"/>
                  </a:lnTo>
                  <a:lnTo>
                    <a:pt x="20765" y="156567"/>
                  </a:lnTo>
                  <a:lnTo>
                    <a:pt x="17503" y="150924"/>
                  </a:lnTo>
                  <a:lnTo>
                    <a:pt x="15871" y="148102"/>
                  </a:lnTo>
                  <a:lnTo>
                    <a:pt x="20765" y="139625"/>
                  </a:lnTo>
                  <a:close/>
                  <a:moveTo>
                    <a:pt x="15455" y="148340"/>
                  </a:moveTo>
                  <a:lnTo>
                    <a:pt x="16764" y="150614"/>
                  </a:lnTo>
                  <a:lnTo>
                    <a:pt x="20348" y="156805"/>
                  </a:lnTo>
                  <a:lnTo>
                    <a:pt x="16764" y="162996"/>
                  </a:lnTo>
                  <a:lnTo>
                    <a:pt x="15455" y="165271"/>
                  </a:lnTo>
                  <a:lnTo>
                    <a:pt x="5668" y="165271"/>
                  </a:lnTo>
                  <a:lnTo>
                    <a:pt x="786" y="156805"/>
                  </a:lnTo>
                  <a:lnTo>
                    <a:pt x="5668" y="148340"/>
                  </a:lnTo>
                  <a:close/>
                  <a:moveTo>
                    <a:pt x="45625" y="148340"/>
                  </a:moveTo>
                  <a:lnTo>
                    <a:pt x="48078" y="152579"/>
                  </a:lnTo>
                  <a:lnTo>
                    <a:pt x="50519" y="156805"/>
                  </a:lnTo>
                  <a:lnTo>
                    <a:pt x="48078" y="161044"/>
                  </a:lnTo>
                  <a:lnTo>
                    <a:pt x="45625" y="165282"/>
                  </a:lnTo>
                  <a:lnTo>
                    <a:pt x="35850" y="165282"/>
                  </a:lnTo>
                  <a:lnTo>
                    <a:pt x="30957" y="156805"/>
                  </a:lnTo>
                  <a:lnTo>
                    <a:pt x="35850" y="148340"/>
                  </a:lnTo>
                  <a:close/>
                  <a:moveTo>
                    <a:pt x="20348" y="0"/>
                  </a:moveTo>
                  <a:lnTo>
                    <a:pt x="16776" y="6180"/>
                  </a:lnTo>
                  <a:lnTo>
                    <a:pt x="15455" y="8466"/>
                  </a:lnTo>
                  <a:lnTo>
                    <a:pt x="15228" y="8466"/>
                  </a:lnTo>
                  <a:lnTo>
                    <a:pt x="16360" y="10513"/>
                  </a:lnTo>
                  <a:lnTo>
                    <a:pt x="16764" y="11216"/>
                  </a:lnTo>
                  <a:lnTo>
                    <a:pt x="20348" y="17419"/>
                  </a:lnTo>
                  <a:lnTo>
                    <a:pt x="16776" y="23610"/>
                  </a:lnTo>
                  <a:lnTo>
                    <a:pt x="15455" y="25896"/>
                  </a:lnTo>
                  <a:lnTo>
                    <a:pt x="15395" y="25896"/>
                  </a:lnTo>
                  <a:lnTo>
                    <a:pt x="15240" y="26170"/>
                  </a:lnTo>
                  <a:lnTo>
                    <a:pt x="15359" y="26373"/>
                  </a:lnTo>
                  <a:lnTo>
                    <a:pt x="15455" y="26373"/>
                  </a:lnTo>
                  <a:lnTo>
                    <a:pt x="16776" y="28647"/>
                  </a:lnTo>
                  <a:lnTo>
                    <a:pt x="20348" y="34838"/>
                  </a:lnTo>
                  <a:lnTo>
                    <a:pt x="16764" y="41041"/>
                  </a:lnTo>
                  <a:lnTo>
                    <a:pt x="15455" y="43315"/>
                  </a:lnTo>
                  <a:lnTo>
                    <a:pt x="15419" y="43315"/>
                  </a:lnTo>
                  <a:lnTo>
                    <a:pt x="15288" y="43541"/>
                  </a:lnTo>
                  <a:lnTo>
                    <a:pt x="15431" y="43791"/>
                  </a:lnTo>
                  <a:lnTo>
                    <a:pt x="15455" y="43791"/>
                  </a:lnTo>
                  <a:lnTo>
                    <a:pt x="16776" y="46065"/>
                  </a:lnTo>
                  <a:lnTo>
                    <a:pt x="20348" y="52257"/>
                  </a:lnTo>
                  <a:lnTo>
                    <a:pt x="16764" y="58484"/>
                  </a:lnTo>
                  <a:lnTo>
                    <a:pt x="15455" y="60746"/>
                  </a:lnTo>
                  <a:lnTo>
                    <a:pt x="15371" y="60746"/>
                  </a:lnTo>
                  <a:lnTo>
                    <a:pt x="15240" y="60972"/>
                  </a:lnTo>
                  <a:lnTo>
                    <a:pt x="15371" y="61222"/>
                  </a:lnTo>
                  <a:lnTo>
                    <a:pt x="15455" y="61222"/>
                  </a:lnTo>
                  <a:lnTo>
                    <a:pt x="16776" y="63508"/>
                  </a:lnTo>
                  <a:lnTo>
                    <a:pt x="20348" y="69699"/>
                  </a:lnTo>
                  <a:lnTo>
                    <a:pt x="16776" y="75891"/>
                  </a:lnTo>
                  <a:lnTo>
                    <a:pt x="15455" y="78177"/>
                  </a:lnTo>
                  <a:lnTo>
                    <a:pt x="15288" y="78177"/>
                  </a:lnTo>
                  <a:lnTo>
                    <a:pt x="15181" y="78355"/>
                  </a:lnTo>
                  <a:lnTo>
                    <a:pt x="15359" y="78653"/>
                  </a:lnTo>
                  <a:lnTo>
                    <a:pt x="15455" y="78653"/>
                  </a:lnTo>
                  <a:lnTo>
                    <a:pt x="16764" y="80915"/>
                  </a:lnTo>
                  <a:lnTo>
                    <a:pt x="20348" y="87118"/>
                  </a:lnTo>
                  <a:lnTo>
                    <a:pt x="16776" y="93309"/>
                  </a:lnTo>
                  <a:lnTo>
                    <a:pt x="15455" y="95595"/>
                  </a:lnTo>
                  <a:lnTo>
                    <a:pt x="15324" y="95595"/>
                  </a:lnTo>
                  <a:lnTo>
                    <a:pt x="15181" y="95833"/>
                  </a:lnTo>
                  <a:lnTo>
                    <a:pt x="15324" y="96072"/>
                  </a:lnTo>
                  <a:lnTo>
                    <a:pt x="15455" y="96072"/>
                  </a:lnTo>
                  <a:lnTo>
                    <a:pt x="16776" y="98346"/>
                  </a:lnTo>
                  <a:lnTo>
                    <a:pt x="20348" y="104537"/>
                  </a:lnTo>
                  <a:lnTo>
                    <a:pt x="16776" y="110728"/>
                  </a:lnTo>
                  <a:lnTo>
                    <a:pt x="15455" y="113014"/>
                  </a:lnTo>
                  <a:lnTo>
                    <a:pt x="15240" y="113014"/>
                  </a:lnTo>
                  <a:lnTo>
                    <a:pt x="15133" y="113205"/>
                  </a:lnTo>
                  <a:lnTo>
                    <a:pt x="15300" y="113490"/>
                  </a:lnTo>
                  <a:lnTo>
                    <a:pt x="15455" y="113490"/>
                  </a:lnTo>
                  <a:lnTo>
                    <a:pt x="16752" y="115741"/>
                  </a:lnTo>
                  <a:lnTo>
                    <a:pt x="20348" y="121968"/>
                  </a:lnTo>
                  <a:lnTo>
                    <a:pt x="16764" y="128147"/>
                  </a:lnTo>
                  <a:lnTo>
                    <a:pt x="15455" y="130433"/>
                  </a:lnTo>
                  <a:lnTo>
                    <a:pt x="5668" y="130433"/>
                  </a:lnTo>
                  <a:lnTo>
                    <a:pt x="5596" y="130314"/>
                  </a:lnTo>
                  <a:lnTo>
                    <a:pt x="5406" y="130314"/>
                  </a:lnTo>
                  <a:lnTo>
                    <a:pt x="5227" y="130623"/>
                  </a:lnTo>
                  <a:lnTo>
                    <a:pt x="5251" y="130671"/>
                  </a:lnTo>
                  <a:lnTo>
                    <a:pt x="369" y="139148"/>
                  </a:lnTo>
                  <a:lnTo>
                    <a:pt x="203" y="139148"/>
                  </a:lnTo>
                  <a:lnTo>
                    <a:pt x="48" y="139410"/>
                  </a:lnTo>
                  <a:lnTo>
                    <a:pt x="167" y="139625"/>
                  </a:lnTo>
                  <a:lnTo>
                    <a:pt x="369" y="139625"/>
                  </a:lnTo>
                  <a:lnTo>
                    <a:pt x="5251" y="148102"/>
                  </a:lnTo>
                  <a:lnTo>
                    <a:pt x="369" y="156567"/>
                  </a:lnTo>
                  <a:lnTo>
                    <a:pt x="155" y="156567"/>
                  </a:lnTo>
                  <a:lnTo>
                    <a:pt x="0" y="156841"/>
                  </a:lnTo>
                  <a:lnTo>
                    <a:pt x="119" y="157043"/>
                  </a:lnTo>
                  <a:lnTo>
                    <a:pt x="369" y="157043"/>
                  </a:lnTo>
                  <a:lnTo>
                    <a:pt x="5263" y="165521"/>
                  </a:lnTo>
                  <a:lnTo>
                    <a:pt x="2072" y="171045"/>
                  </a:lnTo>
                  <a:lnTo>
                    <a:pt x="2620" y="171045"/>
                  </a:lnTo>
                  <a:lnTo>
                    <a:pt x="5668" y="165759"/>
                  </a:lnTo>
                  <a:lnTo>
                    <a:pt x="15455" y="165759"/>
                  </a:lnTo>
                  <a:lnTo>
                    <a:pt x="16752" y="168009"/>
                  </a:lnTo>
                  <a:lnTo>
                    <a:pt x="18503" y="171045"/>
                  </a:lnTo>
                  <a:lnTo>
                    <a:pt x="19062" y="171045"/>
                  </a:lnTo>
                  <a:lnTo>
                    <a:pt x="15871" y="165521"/>
                  </a:lnTo>
                  <a:lnTo>
                    <a:pt x="20765" y="157043"/>
                  </a:lnTo>
                  <a:lnTo>
                    <a:pt x="30540" y="157043"/>
                  </a:lnTo>
                  <a:lnTo>
                    <a:pt x="35433" y="165521"/>
                  </a:lnTo>
                  <a:lnTo>
                    <a:pt x="32243" y="171045"/>
                  </a:lnTo>
                  <a:lnTo>
                    <a:pt x="32802" y="171045"/>
                  </a:lnTo>
                  <a:lnTo>
                    <a:pt x="35850" y="165759"/>
                  </a:lnTo>
                  <a:lnTo>
                    <a:pt x="45625" y="165759"/>
                  </a:lnTo>
                  <a:lnTo>
                    <a:pt x="48078" y="169997"/>
                  </a:lnTo>
                  <a:lnTo>
                    <a:pt x="48685" y="171045"/>
                  </a:lnTo>
                  <a:lnTo>
                    <a:pt x="49233" y="171045"/>
                  </a:lnTo>
                  <a:lnTo>
                    <a:pt x="48495" y="169759"/>
                  </a:lnTo>
                  <a:lnTo>
                    <a:pt x="46042" y="165521"/>
                  </a:lnTo>
                  <a:lnTo>
                    <a:pt x="48495" y="161282"/>
                  </a:lnTo>
                  <a:lnTo>
                    <a:pt x="50935" y="157043"/>
                  </a:lnTo>
                  <a:lnTo>
                    <a:pt x="56222" y="157043"/>
                  </a:lnTo>
                  <a:lnTo>
                    <a:pt x="56222" y="156567"/>
                  </a:lnTo>
                  <a:lnTo>
                    <a:pt x="50935" y="156567"/>
                  </a:lnTo>
                  <a:lnTo>
                    <a:pt x="48495" y="152329"/>
                  </a:lnTo>
                  <a:lnTo>
                    <a:pt x="46042" y="148090"/>
                  </a:lnTo>
                  <a:lnTo>
                    <a:pt x="48495" y="143863"/>
                  </a:lnTo>
                  <a:lnTo>
                    <a:pt x="50935" y="139625"/>
                  </a:lnTo>
                  <a:lnTo>
                    <a:pt x="56222" y="139625"/>
                  </a:lnTo>
                  <a:lnTo>
                    <a:pt x="56222" y="139148"/>
                  </a:lnTo>
                  <a:lnTo>
                    <a:pt x="50935" y="139148"/>
                  </a:lnTo>
                  <a:lnTo>
                    <a:pt x="48495" y="134910"/>
                  </a:lnTo>
                  <a:lnTo>
                    <a:pt x="46042" y="130671"/>
                  </a:lnTo>
                  <a:lnTo>
                    <a:pt x="48495" y="126432"/>
                  </a:lnTo>
                  <a:lnTo>
                    <a:pt x="50935" y="122206"/>
                  </a:lnTo>
                  <a:lnTo>
                    <a:pt x="56222" y="122206"/>
                  </a:lnTo>
                  <a:lnTo>
                    <a:pt x="56222" y="121718"/>
                  </a:lnTo>
                  <a:lnTo>
                    <a:pt x="50935" y="121718"/>
                  </a:lnTo>
                  <a:lnTo>
                    <a:pt x="48495" y="117479"/>
                  </a:lnTo>
                  <a:lnTo>
                    <a:pt x="46042" y="113240"/>
                  </a:lnTo>
                  <a:lnTo>
                    <a:pt x="48495" y="109014"/>
                  </a:lnTo>
                  <a:lnTo>
                    <a:pt x="50935" y="104775"/>
                  </a:lnTo>
                  <a:lnTo>
                    <a:pt x="56222" y="104775"/>
                  </a:lnTo>
                  <a:lnTo>
                    <a:pt x="56222" y="104299"/>
                  </a:lnTo>
                  <a:lnTo>
                    <a:pt x="50935" y="104299"/>
                  </a:lnTo>
                  <a:lnTo>
                    <a:pt x="48495" y="100060"/>
                  </a:lnTo>
                  <a:lnTo>
                    <a:pt x="46042" y="95822"/>
                  </a:lnTo>
                  <a:lnTo>
                    <a:pt x="48495" y="91583"/>
                  </a:lnTo>
                  <a:lnTo>
                    <a:pt x="50935" y="87356"/>
                  </a:lnTo>
                  <a:lnTo>
                    <a:pt x="56222" y="87356"/>
                  </a:lnTo>
                  <a:lnTo>
                    <a:pt x="56222" y="86868"/>
                  </a:lnTo>
                  <a:lnTo>
                    <a:pt x="50935" y="86868"/>
                  </a:lnTo>
                  <a:lnTo>
                    <a:pt x="48495" y="82641"/>
                  </a:lnTo>
                  <a:lnTo>
                    <a:pt x="46042" y="78403"/>
                  </a:lnTo>
                  <a:lnTo>
                    <a:pt x="48495" y="74164"/>
                  </a:lnTo>
                  <a:lnTo>
                    <a:pt x="50935" y="69926"/>
                  </a:lnTo>
                  <a:lnTo>
                    <a:pt x="56222" y="69926"/>
                  </a:lnTo>
                  <a:lnTo>
                    <a:pt x="56222" y="69449"/>
                  </a:lnTo>
                  <a:lnTo>
                    <a:pt x="50935" y="69449"/>
                  </a:lnTo>
                  <a:lnTo>
                    <a:pt x="48495" y="65211"/>
                  </a:lnTo>
                  <a:lnTo>
                    <a:pt x="46042" y="60972"/>
                  </a:lnTo>
                  <a:lnTo>
                    <a:pt x="48495" y="56745"/>
                  </a:lnTo>
                  <a:lnTo>
                    <a:pt x="50935" y="52507"/>
                  </a:lnTo>
                  <a:lnTo>
                    <a:pt x="56222" y="52507"/>
                  </a:lnTo>
                  <a:lnTo>
                    <a:pt x="56222" y="52030"/>
                  </a:lnTo>
                  <a:lnTo>
                    <a:pt x="50935" y="52030"/>
                  </a:lnTo>
                  <a:lnTo>
                    <a:pt x="48495" y="47792"/>
                  </a:lnTo>
                  <a:lnTo>
                    <a:pt x="46042" y="43553"/>
                  </a:lnTo>
                  <a:lnTo>
                    <a:pt x="48495" y="39315"/>
                  </a:lnTo>
                  <a:lnTo>
                    <a:pt x="50935" y="35088"/>
                  </a:lnTo>
                  <a:lnTo>
                    <a:pt x="56222" y="35088"/>
                  </a:lnTo>
                  <a:lnTo>
                    <a:pt x="56222" y="34600"/>
                  </a:lnTo>
                  <a:lnTo>
                    <a:pt x="50935" y="34600"/>
                  </a:lnTo>
                  <a:lnTo>
                    <a:pt x="48495" y="30373"/>
                  </a:lnTo>
                  <a:lnTo>
                    <a:pt x="46042" y="26134"/>
                  </a:lnTo>
                  <a:lnTo>
                    <a:pt x="48495" y="21896"/>
                  </a:lnTo>
                  <a:lnTo>
                    <a:pt x="50935" y="17657"/>
                  </a:lnTo>
                  <a:lnTo>
                    <a:pt x="56222" y="17657"/>
                  </a:lnTo>
                  <a:lnTo>
                    <a:pt x="56222" y="17181"/>
                  </a:lnTo>
                  <a:lnTo>
                    <a:pt x="50935" y="17181"/>
                  </a:lnTo>
                  <a:lnTo>
                    <a:pt x="48495" y="12942"/>
                  </a:lnTo>
                  <a:lnTo>
                    <a:pt x="46042" y="8704"/>
                  </a:lnTo>
                  <a:lnTo>
                    <a:pt x="48495" y="4465"/>
                  </a:lnTo>
                  <a:lnTo>
                    <a:pt x="50935" y="238"/>
                  </a:lnTo>
                  <a:lnTo>
                    <a:pt x="56222" y="238"/>
                  </a:lnTo>
                  <a:lnTo>
                    <a:pt x="56222" y="0"/>
                  </a:lnTo>
                  <a:lnTo>
                    <a:pt x="50519" y="0"/>
                  </a:lnTo>
                  <a:lnTo>
                    <a:pt x="48078" y="4227"/>
                  </a:lnTo>
                  <a:lnTo>
                    <a:pt x="45625" y="8466"/>
                  </a:lnTo>
                  <a:lnTo>
                    <a:pt x="35850" y="8466"/>
                  </a:lnTo>
                  <a:lnTo>
                    <a:pt x="309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34"/>
            <p:cNvSpPr/>
            <p:nvPr/>
          </p:nvSpPr>
          <p:spPr>
            <a:xfrm rot="10800000" flipH="1">
              <a:off x="-533807" y="-21"/>
              <a:ext cx="1689513" cy="5143353"/>
            </a:xfrm>
            <a:custGeom>
              <a:avLst/>
              <a:gdLst/>
              <a:ahLst/>
              <a:cxnLst/>
              <a:rect l="l" t="t" r="r" b="b"/>
              <a:pathLst>
                <a:path w="56186" h="171046" extrusionOk="0">
                  <a:moveTo>
                    <a:pt x="20384" y="238"/>
                  </a:moveTo>
                  <a:lnTo>
                    <a:pt x="25277" y="8716"/>
                  </a:lnTo>
                  <a:lnTo>
                    <a:pt x="20384" y="17193"/>
                  </a:lnTo>
                  <a:lnTo>
                    <a:pt x="10609" y="17193"/>
                  </a:lnTo>
                  <a:lnTo>
                    <a:pt x="8156" y="12954"/>
                  </a:lnTo>
                  <a:lnTo>
                    <a:pt x="5715" y="8716"/>
                  </a:lnTo>
                  <a:lnTo>
                    <a:pt x="8156" y="4477"/>
                  </a:lnTo>
                  <a:lnTo>
                    <a:pt x="10609" y="238"/>
                  </a:lnTo>
                  <a:close/>
                  <a:moveTo>
                    <a:pt x="50566" y="238"/>
                  </a:moveTo>
                  <a:lnTo>
                    <a:pt x="55448" y="8716"/>
                  </a:lnTo>
                  <a:lnTo>
                    <a:pt x="50566" y="17193"/>
                  </a:lnTo>
                  <a:lnTo>
                    <a:pt x="40779" y="17193"/>
                  </a:lnTo>
                  <a:lnTo>
                    <a:pt x="39470" y="14919"/>
                  </a:lnTo>
                  <a:lnTo>
                    <a:pt x="35886" y="8716"/>
                  </a:lnTo>
                  <a:lnTo>
                    <a:pt x="39458" y="2524"/>
                  </a:lnTo>
                  <a:lnTo>
                    <a:pt x="40779" y="238"/>
                  </a:lnTo>
                  <a:close/>
                  <a:moveTo>
                    <a:pt x="35469" y="8954"/>
                  </a:moveTo>
                  <a:lnTo>
                    <a:pt x="40362" y="17431"/>
                  </a:lnTo>
                  <a:lnTo>
                    <a:pt x="35469" y="25908"/>
                  </a:lnTo>
                  <a:lnTo>
                    <a:pt x="25694" y="25908"/>
                  </a:lnTo>
                  <a:lnTo>
                    <a:pt x="20801" y="17431"/>
                  </a:lnTo>
                  <a:lnTo>
                    <a:pt x="25694" y="8954"/>
                  </a:lnTo>
                  <a:close/>
                  <a:moveTo>
                    <a:pt x="20384" y="17669"/>
                  </a:moveTo>
                  <a:lnTo>
                    <a:pt x="25277" y="26146"/>
                  </a:lnTo>
                  <a:lnTo>
                    <a:pt x="20384" y="34612"/>
                  </a:lnTo>
                  <a:lnTo>
                    <a:pt x="10609" y="34612"/>
                  </a:lnTo>
                  <a:lnTo>
                    <a:pt x="8156" y="30373"/>
                  </a:lnTo>
                  <a:lnTo>
                    <a:pt x="5715" y="26146"/>
                  </a:lnTo>
                  <a:lnTo>
                    <a:pt x="8156" y="21896"/>
                  </a:lnTo>
                  <a:lnTo>
                    <a:pt x="10609" y="17669"/>
                  </a:lnTo>
                  <a:close/>
                  <a:moveTo>
                    <a:pt x="50566" y="17669"/>
                  </a:moveTo>
                  <a:lnTo>
                    <a:pt x="55448" y="26146"/>
                  </a:lnTo>
                  <a:lnTo>
                    <a:pt x="50566" y="34612"/>
                  </a:lnTo>
                  <a:lnTo>
                    <a:pt x="40779" y="34612"/>
                  </a:lnTo>
                  <a:lnTo>
                    <a:pt x="39458" y="32326"/>
                  </a:lnTo>
                  <a:lnTo>
                    <a:pt x="35886" y="26134"/>
                  </a:lnTo>
                  <a:lnTo>
                    <a:pt x="39458" y="19955"/>
                  </a:lnTo>
                  <a:lnTo>
                    <a:pt x="40779" y="17669"/>
                  </a:lnTo>
                  <a:close/>
                  <a:moveTo>
                    <a:pt x="35469" y="26384"/>
                  </a:moveTo>
                  <a:lnTo>
                    <a:pt x="38731" y="32028"/>
                  </a:lnTo>
                  <a:lnTo>
                    <a:pt x="40362" y="34850"/>
                  </a:lnTo>
                  <a:lnTo>
                    <a:pt x="35469" y="43327"/>
                  </a:lnTo>
                  <a:lnTo>
                    <a:pt x="25694" y="43327"/>
                  </a:lnTo>
                  <a:lnTo>
                    <a:pt x="20801" y="34850"/>
                  </a:lnTo>
                  <a:lnTo>
                    <a:pt x="25694" y="26384"/>
                  </a:lnTo>
                  <a:close/>
                  <a:moveTo>
                    <a:pt x="20384" y="35088"/>
                  </a:moveTo>
                  <a:lnTo>
                    <a:pt x="25277" y="43565"/>
                  </a:lnTo>
                  <a:lnTo>
                    <a:pt x="20384" y="52030"/>
                  </a:lnTo>
                  <a:lnTo>
                    <a:pt x="10609" y="52030"/>
                  </a:lnTo>
                  <a:lnTo>
                    <a:pt x="8156" y="47804"/>
                  </a:lnTo>
                  <a:lnTo>
                    <a:pt x="5715" y="43565"/>
                  </a:lnTo>
                  <a:lnTo>
                    <a:pt x="8156" y="39327"/>
                  </a:lnTo>
                  <a:lnTo>
                    <a:pt x="10609" y="35088"/>
                  </a:lnTo>
                  <a:close/>
                  <a:moveTo>
                    <a:pt x="50566" y="35088"/>
                  </a:moveTo>
                  <a:lnTo>
                    <a:pt x="55448" y="43565"/>
                  </a:lnTo>
                  <a:lnTo>
                    <a:pt x="50566" y="52030"/>
                  </a:lnTo>
                  <a:lnTo>
                    <a:pt x="40779" y="52030"/>
                  </a:lnTo>
                  <a:lnTo>
                    <a:pt x="39458" y="49756"/>
                  </a:lnTo>
                  <a:lnTo>
                    <a:pt x="35886" y="43565"/>
                  </a:lnTo>
                  <a:lnTo>
                    <a:pt x="39470" y="37362"/>
                  </a:lnTo>
                  <a:lnTo>
                    <a:pt x="40779" y="35088"/>
                  </a:lnTo>
                  <a:close/>
                  <a:moveTo>
                    <a:pt x="35469" y="43803"/>
                  </a:moveTo>
                  <a:lnTo>
                    <a:pt x="38731" y="49447"/>
                  </a:lnTo>
                  <a:lnTo>
                    <a:pt x="40362" y="52269"/>
                  </a:lnTo>
                  <a:lnTo>
                    <a:pt x="35469" y="60746"/>
                  </a:lnTo>
                  <a:lnTo>
                    <a:pt x="25694" y="60746"/>
                  </a:lnTo>
                  <a:lnTo>
                    <a:pt x="20801" y="52269"/>
                  </a:lnTo>
                  <a:lnTo>
                    <a:pt x="25694" y="43803"/>
                  </a:lnTo>
                  <a:close/>
                  <a:moveTo>
                    <a:pt x="20384" y="52507"/>
                  </a:moveTo>
                  <a:lnTo>
                    <a:pt x="25277" y="60984"/>
                  </a:lnTo>
                  <a:lnTo>
                    <a:pt x="20384" y="69449"/>
                  </a:lnTo>
                  <a:lnTo>
                    <a:pt x="10609" y="69449"/>
                  </a:lnTo>
                  <a:lnTo>
                    <a:pt x="8156" y="65223"/>
                  </a:lnTo>
                  <a:lnTo>
                    <a:pt x="5715" y="60984"/>
                  </a:lnTo>
                  <a:lnTo>
                    <a:pt x="8156" y="56745"/>
                  </a:lnTo>
                  <a:lnTo>
                    <a:pt x="10609" y="52507"/>
                  </a:lnTo>
                  <a:close/>
                  <a:moveTo>
                    <a:pt x="35469" y="61222"/>
                  </a:moveTo>
                  <a:lnTo>
                    <a:pt x="38731" y="66878"/>
                  </a:lnTo>
                  <a:lnTo>
                    <a:pt x="40362" y="69687"/>
                  </a:lnTo>
                  <a:lnTo>
                    <a:pt x="35469" y="78165"/>
                  </a:lnTo>
                  <a:lnTo>
                    <a:pt x="25694" y="78165"/>
                  </a:lnTo>
                  <a:lnTo>
                    <a:pt x="20801" y="69687"/>
                  </a:lnTo>
                  <a:lnTo>
                    <a:pt x="25694" y="61222"/>
                  </a:lnTo>
                  <a:close/>
                  <a:moveTo>
                    <a:pt x="20384" y="69937"/>
                  </a:moveTo>
                  <a:lnTo>
                    <a:pt x="25277" y="78415"/>
                  </a:lnTo>
                  <a:lnTo>
                    <a:pt x="20384" y="86880"/>
                  </a:lnTo>
                  <a:lnTo>
                    <a:pt x="10609" y="86880"/>
                  </a:lnTo>
                  <a:lnTo>
                    <a:pt x="8156" y="82641"/>
                  </a:lnTo>
                  <a:lnTo>
                    <a:pt x="5715" y="78415"/>
                  </a:lnTo>
                  <a:lnTo>
                    <a:pt x="8156" y="74176"/>
                  </a:lnTo>
                  <a:lnTo>
                    <a:pt x="10609" y="69937"/>
                  </a:lnTo>
                  <a:close/>
                  <a:moveTo>
                    <a:pt x="35469" y="78653"/>
                  </a:moveTo>
                  <a:lnTo>
                    <a:pt x="40362" y="87118"/>
                  </a:lnTo>
                  <a:lnTo>
                    <a:pt x="35469" y="95595"/>
                  </a:lnTo>
                  <a:lnTo>
                    <a:pt x="25694" y="95595"/>
                  </a:lnTo>
                  <a:lnTo>
                    <a:pt x="20801" y="87118"/>
                  </a:lnTo>
                  <a:lnTo>
                    <a:pt x="25694" y="78653"/>
                  </a:lnTo>
                  <a:close/>
                  <a:moveTo>
                    <a:pt x="20384" y="87356"/>
                  </a:moveTo>
                  <a:lnTo>
                    <a:pt x="25277" y="95833"/>
                  </a:lnTo>
                  <a:lnTo>
                    <a:pt x="20384" y="104299"/>
                  </a:lnTo>
                  <a:lnTo>
                    <a:pt x="10609" y="104299"/>
                  </a:lnTo>
                  <a:lnTo>
                    <a:pt x="8156" y="100060"/>
                  </a:lnTo>
                  <a:lnTo>
                    <a:pt x="5715" y="95833"/>
                  </a:lnTo>
                  <a:lnTo>
                    <a:pt x="8156" y="91595"/>
                  </a:lnTo>
                  <a:lnTo>
                    <a:pt x="10609" y="87356"/>
                  </a:lnTo>
                  <a:close/>
                  <a:moveTo>
                    <a:pt x="35469" y="96072"/>
                  </a:moveTo>
                  <a:lnTo>
                    <a:pt x="38731" y="101715"/>
                  </a:lnTo>
                  <a:lnTo>
                    <a:pt x="40362" y="104537"/>
                  </a:lnTo>
                  <a:lnTo>
                    <a:pt x="35469" y="113014"/>
                  </a:lnTo>
                  <a:lnTo>
                    <a:pt x="25694" y="113014"/>
                  </a:lnTo>
                  <a:lnTo>
                    <a:pt x="20801" y="104537"/>
                  </a:lnTo>
                  <a:lnTo>
                    <a:pt x="25694" y="96072"/>
                  </a:lnTo>
                  <a:close/>
                  <a:moveTo>
                    <a:pt x="20384" y="104775"/>
                  </a:moveTo>
                  <a:lnTo>
                    <a:pt x="25277" y="113252"/>
                  </a:lnTo>
                  <a:lnTo>
                    <a:pt x="20384" y="121730"/>
                  </a:lnTo>
                  <a:lnTo>
                    <a:pt x="10609" y="121730"/>
                  </a:lnTo>
                  <a:lnTo>
                    <a:pt x="8156" y="117491"/>
                  </a:lnTo>
                  <a:lnTo>
                    <a:pt x="5715" y="113252"/>
                  </a:lnTo>
                  <a:lnTo>
                    <a:pt x="8156" y="109014"/>
                  </a:lnTo>
                  <a:lnTo>
                    <a:pt x="10609" y="104775"/>
                  </a:lnTo>
                  <a:close/>
                  <a:moveTo>
                    <a:pt x="20384" y="122206"/>
                  </a:moveTo>
                  <a:lnTo>
                    <a:pt x="25277" y="130671"/>
                  </a:lnTo>
                  <a:lnTo>
                    <a:pt x="20384" y="139148"/>
                  </a:lnTo>
                  <a:lnTo>
                    <a:pt x="10609" y="139148"/>
                  </a:lnTo>
                  <a:lnTo>
                    <a:pt x="8156" y="134910"/>
                  </a:lnTo>
                  <a:lnTo>
                    <a:pt x="5715" y="130683"/>
                  </a:lnTo>
                  <a:lnTo>
                    <a:pt x="8156" y="126444"/>
                  </a:lnTo>
                  <a:lnTo>
                    <a:pt x="10609" y="122206"/>
                  </a:lnTo>
                  <a:close/>
                  <a:moveTo>
                    <a:pt x="35469" y="130921"/>
                  </a:moveTo>
                  <a:lnTo>
                    <a:pt x="38731" y="136565"/>
                  </a:lnTo>
                  <a:lnTo>
                    <a:pt x="40362" y="139386"/>
                  </a:lnTo>
                  <a:lnTo>
                    <a:pt x="35469" y="147864"/>
                  </a:lnTo>
                  <a:lnTo>
                    <a:pt x="25694" y="147864"/>
                  </a:lnTo>
                  <a:lnTo>
                    <a:pt x="20801" y="139386"/>
                  </a:lnTo>
                  <a:lnTo>
                    <a:pt x="25694" y="130921"/>
                  </a:lnTo>
                  <a:close/>
                  <a:moveTo>
                    <a:pt x="20384" y="139625"/>
                  </a:moveTo>
                  <a:lnTo>
                    <a:pt x="25277" y="148102"/>
                  </a:lnTo>
                  <a:lnTo>
                    <a:pt x="20384" y="156567"/>
                  </a:lnTo>
                  <a:lnTo>
                    <a:pt x="10609" y="156567"/>
                  </a:lnTo>
                  <a:lnTo>
                    <a:pt x="8156" y="152329"/>
                  </a:lnTo>
                  <a:lnTo>
                    <a:pt x="5715" y="148102"/>
                  </a:lnTo>
                  <a:lnTo>
                    <a:pt x="8156" y="143863"/>
                  </a:lnTo>
                  <a:lnTo>
                    <a:pt x="10609" y="139625"/>
                  </a:lnTo>
                  <a:close/>
                  <a:moveTo>
                    <a:pt x="35469" y="148340"/>
                  </a:moveTo>
                  <a:lnTo>
                    <a:pt x="38731" y="153983"/>
                  </a:lnTo>
                  <a:lnTo>
                    <a:pt x="40362" y="156805"/>
                  </a:lnTo>
                  <a:lnTo>
                    <a:pt x="35469" y="165282"/>
                  </a:lnTo>
                  <a:lnTo>
                    <a:pt x="25694" y="165282"/>
                  </a:lnTo>
                  <a:lnTo>
                    <a:pt x="20801" y="156805"/>
                  </a:lnTo>
                  <a:lnTo>
                    <a:pt x="25694" y="148340"/>
                  </a:lnTo>
                  <a:close/>
                  <a:moveTo>
                    <a:pt x="10192" y="0"/>
                  </a:moveTo>
                  <a:lnTo>
                    <a:pt x="7739" y="4239"/>
                  </a:lnTo>
                  <a:lnTo>
                    <a:pt x="5299" y="8478"/>
                  </a:lnTo>
                  <a:lnTo>
                    <a:pt x="0" y="8478"/>
                  </a:lnTo>
                  <a:lnTo>
                    <a:pt x="0" y="8954"/>
                  </a:lnTo>
                  <a:lnTo>
                    <a:pt x="5299" y="8954"/>
                  </a:lnTo>
                  <a:lnTo>
                    <a:pt x="7739" y="13192"/>
                  </a:lnTo>
                  <a:lnTo>
                    <a:pt x="10192" y="17431"/>
                  </a:lnTo>
                  <a:lnTo>
                    <a:pt x="7739" y="21658"/>
                  </a:lnTo>
                  <a:lnTo>
                    <a:pt x="5299" y="25896"/>
                  </a:lnTo>
                  <a:lnTo>
                    <a:pt x="0" y="25896"/>
                  </a:lnTo>
                  <a:lnTo>
                    <a:pt x="0" y="26384"/>
                  </a:lnTo>
                  <a:lnTo>
                    <a:pt x="5299" y="26384"/>
                  </a:lnTo>
                  <a:lnTo>
                    <a:pt x="7739" y="30611"/>
                  </a:lnTo>
                  <a:lnTo>
                    <a:pt x="10192" y="34850"/>
                  </a:lnTo>
                  <a:lnTo>
                    <a:pt x="7739" y="39088"/>
                  </a:lnTo>
                  <a:lnTo>
                    <a:pt x="5299" y="43327"/>
                  </a:lnTo>
                  <a:lnTo>
                    <a:pt x="0" y="43327"/>
                  </a:lnTo>
                  <a:lnTo>
                    <a:pt x="0" y="43803"/>
                  </a:lnTo>
                  <a:lnTo>
                    <a:pt x="5299" y="43803"/>
                  </a:lnTo>
                  <a:lnTo>
                    <a:pt x="7739" y="48042"/>
                  </a:lnTo>
                  <a:lnTo>
                    <a:pt x="10192" y="52269"/>
                  </a:lnTo>
                  <a:lnTo>
                    <a:pt x="7739" y="56507"/>
                  </a:lnTo>
                  <a:lnTo>
                    <a:pt x="5299" y="60746"/>
                  </a:lnTo>
                  <a:lnTo>
                    <a:pt x="0" y="60746"/>
                  </a:lnTo>
                  <a:lnTo>
                    <a:pt x="0" y="61222"/>
                  </a:lnTo>
                  <a:lnTo>
                    <a:pt x="5299" y="61222"/>
                  </a:lnTo>
                  <a:lnTo>
                    <a:pt x="7739" y="65461"/>
                  </a:lnTo>
                  <a:lnTo>
                    <a:pt x="10192" y="69699"/>
                  </a:lnTo>
                  <a:lnTo>
                    <a:pt x="7739" y="73938"/>
                  </a:lnTo>
                  <a:lnTo>
                    <a:pt x="5299" y="78165"/>
                  </a:lnTo>
                  <a:lnTo>
                    <a:pt x="0" y="78165"/>
                  </a:lnTo>
                  <a:lnTo>
                    <a:pt x="0" y="78653"/>
                  </a:lnTo>
                  <a:lnTo>
                    <a:pt x="5299" y="78653"/>
                  </a:lnTo>
                  <a:lnTo>
                    <a:pt x="7739" y="82880"/>
                  </a:lnTo>
                  <a:lnTo>
                    <a:pt x="10192" y="87118"/>
                  </a:lnTo>
                  <a:lnTo>
                    <a:pt x="7739" y="91357"/>
                  </a:lnTo>
                  <a:lnTo>
                    <a:pt x="5299" y="95595"/>
                  </a:lnTo>
                  <a:lnTo>
                    <a:pt x="0" y="95595"/>
                  </a:lnTo>
                  <a:lnTo>
                    <a:pt x="0" y="96072"/>
                  </a:lnTo>
                  <a:lnTo>
                    <a:pt x="5299" y="96072"/>
                  </a:lnTo>
                  <a:lnTo>
                    <a:pt x="7739" y="100310"/>
                  </a:lnTo>
                  <a:lnTo>
                    <a:pt x="10192" y="104549"/>
                  </a:lnTo>
                  <a:lnTo>
                    <a:pt x="7739" y="108776"/>
                  </a:lnTo>
                  <a:lnTo>
                    <a:pt x="5299" y="113014"/>
                  </a:lnTo>
                  <a:lnTo>
                    <a:pt x="0" y="113014"/>
                  </a:lnTo>
                  <a:lnTo>
                    <a:pt x="0" y="113490"/>
                  </a:lnTo>
                  <a:lnTo>
                    <a:pt x="5299" y="113490"/>
                  </a:lnTo>
                  <a:lnTo>
                    <a:pt x="7739" y="117729"/>
                  </a:lnTo>
                  <a:lnTo>
                    <a:pt x="10192" y="121968"/>
                  </a:lnTo>
                  <a:lnTo>
                    <a:pt x="7739" y="126206"/>
                  </a:lnTo>
                  <a:lnTo>
                    <a:pt x="5299" y="130445"/>
                  </a:lnTo>
                  <a:lnTo>
                    <a:pt x="0" y="130445"/>
                  </a:lnTo>
                  <a:lnTo>
                    <a:pt x="0" y="130921"/>
                  </a:lnTo>
                  <a:lnTo>
                    <a:pt x="5299" y="130921"/>
                  </a:lnTo>
                  <a:lnTo>
                    <a:pt x="7739" y="135160"/>
                  </a:lnTo>
                  <a:lnTo>
                    <a:pt x="10192" y="139386"/>
                  </a:lnTo>
                  <a:lnTo>
                    <a:pt x="7739" y="143625"/>
                  </a:lnTo>
                  <a:lnTo>
                    <a:pt x="5299" y="147864"/>
                  </a:lnTo>
                  <a:lnTo>
                    <a:pt x="0" y="147864"/>
                  </a:lnTo>
                  <a:lnTo>
                    <a:pt x="0" y="148340"/>
                  </a:lnTo>
                  <a:lnTo>
                    <a:pt x="5299" y="148340"/>
                  </a:lnTo>
                  <a:lnTo>
                    <a:pt x="7739" y="152579"/>
                  </a:lnTo>
                  <a:lnTo>
                    <a:pt x="10192" y="156805"/>
                  </a:lnTo>
                  <a:lnTo>
                    <a:pt x="7739" y="161044"/>
                  </a:lnTo>
                  <a:lnTo>
                    <a:pt x="5299" y="165282"/>
                  </a:lnTo>
                  <a:lnTo>
                    <a:pt x="0" y="165282"/>
                  </a:lnTo>
                  <a:lnTo>
                    <a:pt x="0" y="165759"/>
                  </a:lnTo>
                  <a:lnTo>
                    <a:pt x="5299" y="165759"/>
                  </a:lnTo>
                  <a:lnTo>
                    <a:pt x="7739" y="169997"/>
                  </a:lnTo>
                  <a:lnTo>
                    <a:pt x="8347" y="171045"/>
                  </a:lnTo>
                  <a:lnTo>
                    <a:pt x="8894" y="171045"/>
                  </a:lnTo>
                  <a:lnTo>
                    <a:pt x="8156" y="169759"/>
                  </a:lnTo>
                  <a:lnTo>
                    <a:pt x="5715" y="165521"/>
                  </a:lnTo>
                  <a:lnTo>
                    <a:pt x="8156" y="161282"/>
                  </a:lnTo>
                  <a:lnTo>
                    <a:pt x="10609" y="157043"/>
                  </a:lnTo>
                  <a:lnTo>
                    <a:pt x="20384" y="157043"/>
                  </a:lnTo>
                  <a:lnTo>
                    <a:pt x="25277" y="165521"/>
                  </a:lnTo>
                  <a:lnTo>
                    <a:pt x="22086" y="171045"/>
                  </a:lnTo>
                  <a:lnTo>
                    <a:pt x="22634" y="171045"/>
                  </a:lnTo>
                  <a:lnTo>
                    <a:pt x="25694" y="165759"/>
                  </a:lnTo>
                  <a:lnTo>
                    <a:pt x="35469" y="165759"/>
                  </a:lnTo>
                  <a:lnTo>
                    <a:pt x="38517" y="171045"/>
                  </a:lnTo>
                  <a:lnTo>
                    <a:pt x="39077" y="171045"/>
                  </a:lnTo>
                  <a:lnTo>
                    <a:pt x="35886" y="165521"/>
                  </a:lnTo>
                  <a:lnTo>
                    <a:pt x="39458" y="159329"/>
                  </a:lnTo>
                  <a:lnTo>
                    <a:pt x="40779" y="157043"/>
                  </a:lnTo>
                  <a:lnTo>
                    <a:pt x="40827" y="157043"/>
                  </a:lnTo>
                  <a:lnTo>
                    <a:pt x="40958" y="156829"/>
                  </a:lnTo>
                  <a:lnTo>
                    <a:pt x="40803" y="156567"/>
                  </a:lnTo>
                  <a:lnTo>
                    <a:pt x="40779" y="156567"/>
                  </a:lnTo>
                  <a:lnTo>
                    <a:pt x="39470" y="154293"/>
                  </a:lnTo>
                  <a:lnTo>
                    <a:pt x="35886" y="148102"/>
                  </a:lnTo>
                  <a:lnTo>
                    <a:pt x="39470" y="141911"/>
                  </a:lnTo>
                  <a:lnTo>
                    <a:pt x="40779" y="139625"/>
                  </a:lnTo>
                  <a:lnTo>
                    <a:pt x="40851" y="139625"/>
                  </a:lnTo>
                  <a:lnTo>
                    <a:pt x="40958" y="139458"/>
                  </a:lnTo>
                  <a:lnTo>
                    <a:pt x="40779" y="139148"/>
                  </a:lnTo>
                  <a:lnTo>
                    <a:pt x="39470" y="136874"/>
                  </a:lnTo>
                  <a:lnTo>
                    <a:pt x="35886" y="130683"/>
                  </a:lnTo>
                  <a:lnTo>
                    <a:pt x="36076" y="130362"/>
                  </a:lnTo>
                  <a:lnTo>
                    <a:pt x="35517" y="130362"/>
                  </a:lnTo>
                  <a:lnTo>
                    <a:pt x="35469" y="130445"/>
                  </a:lnTo>
                  <a:lnTo>
                    <a:pt x="25694" y="130445"/>
                  </a:lnTo>
                  <a:lnTo>
                    <a:pt x="20801" y="121968"/>
                  </a:lnTo>
                  <a:lnTo>
                    <a:pt x="25694" y="113490"/>
                  </a:lnTo>
                  <a:lnTo>
                    <a:pt x="35469" y="113490"/>
                  </a:lnTo>
                  <a:lnTo>
                    <a:pt x="35529" y="113586"/>
                  </a:lnTo>
                  <a:lnTo>
                    <a:pt x="36076" y="113574"/>
                  </a:lnTo>
                  <a:lnTo>
                    <a:pt x="35886" y="113252"/>
                  </a:lnTo>
                  <a:lnTo>
                    <a:pt x="39470" y="107073"/>
                  </a:lnTo>
                  <a:lnTo>
                    <a:pt x="40779" y="104787"/>
                  </a:lnTo>
                  <a:lnTo>
                    <a:pt x="40803" y="104787"/>
                  </a:lnTo>
                  <a:lnTo>
                    <a:pt x="40922" y="104573"/>
                  </a:lnTo>
                  <a:lnTo>
                    <a:pt x="40446" y="103715"/>
                  </a:lnTo>
                  <a:lnTo>
                    <a:pt x="39470" y="102025"/>
                  </a:lnTo>
                  <a:lnTo>
                    <a:pt x="35886" y="95833"/>
                  </a:lnTo>
                  <a:lnTo>
                    <a:pt x="39470" y="89642"/>
                  </a:lnTo>
                  <a:lnTo>
                    <a:pt x="40779" y="87368"/>
                  </a:lnTo>
                  <a:lnTo>
                    <a:pt x="40791" y="87368"/>
                  </a:lnTo>
                  <a:lnTo>
                    <a:pt x="40922" y="87130"/>
                  </a:lnTo>
                  <a:lnTo>
                    <a:pt x="40779" y="86880"/>
                  </a:lnTo>
                  <a:lnTo>
                    <a:pt x="39470" y="84618"/>
                  </a:lnTo>
                  <a:lnTo>
                    <a:pt x="35886" y="78415"/>
                  </a:lnTo>
                  <a:lnTo>
                    <a:pt x="39470" y="72223"/>
                  </a:lnTo>
                  <a:lnTo>
                    <a:pt x="40779" y="69937"/>
                  </a:lnTo>
                  <a:lnTo>
                    <a:pt x="40898" y="69937"/>
                  </a:lnTo>
                  <a:lnTo>
                    <a:pt x="41029" y="69723"/>
                  </a:lnTo>
                  <a:lnTo>
                    <a:pt x="40874" y="69461"/>
                  </a:lnTo>
                  <a:lnTo>
                    <a:pt x="40779" y="69461"/>
                  </a:lnTo>
                  <a:lnTo>
                    <a:pt x="39458" y="67175"/>
                  </a:lnTo>
                  <a:lnTo>
                    <a:pt x="35886" y="60984"/>
                  </a:lnTo>
                  <a:lnTo>
                    <a:pt x="39470" y="54793"/>
                  </a:lnTo>
                  <a:lnTo>
                    <a:pt x="40779" y="52519"/>
                  </a:lnTo>
                  <a:lnTo>
                    <a:pt x="50566" y="52519"/>
                  </a:lnTo>
                  <a:lnTo>
                    <a:pt x="50590" y="52554"/>
                  </a:lnTo>
                  <a:lnTo>
                    <a:pt x="50840" y="52554"/>
                  </a:lnTo>
                  <a:lnTo>
                    <a:pt x="50983" y="52292"/>
                  </a:lnTo>
                  <a:lnTo>
                    <a:pt x="50983" y="52281"/>
                  </a:lnTo>
                  <a:lnTo>
                    <a:pt x="55864" y="43803"/>
                  </a:lnTo>
                  <a:lnTo>
                    <a:pt x="55924" y="43803"/>
                  </a:lnTo>
                  <a:lnTo>
                    <a:pt x="56043" y="43601"/>
                  </a:lnTo>
                  <a:lnTo>
                    <a:pt x="55876" y="43327"/>
                  </a:lnTo>
                  <a:lnTo>
                    <a:pt x="55864" y="43327"/>
                  </a:lnTo>
                  <a:lnTo>
                    <a:pt x="50983" y="34862"/>
                  </a:lnTo>
                  <a:lnTo>
                    <a:pt x="55864" y="26384"/>
                  </a:lnTo>
                  <a:lnTo>
                    <a:pt x="55888" y="26384"/>
                  </a:lnTo>
                  <a:lnTo>
                    <a:pt x="56043" y="26123"/>
                  </a:lnTo>
                  <a:lnTo>
                    <a:pt x="55912" y="25908"/>
                  </a:lnTo>
                  <a:lnTo>
                    <a:pt x="55864" y="25908"/>
                  </a:lnTo>
                  <a:lnTo>
                    <a:pt x="50983" y="17431"/>
                  </a:lnTo>
                  <a:lnTo>
                    <a:pt x="55864" y="8954"/>
                  </a:lnTo>
                  <a:lnTo>
                    <a:pt x="55912" y="8954"/>
                  </a:lnTo>
                  <a:lnTo>
                    <a:pt x="56186" y="8478"/>
                  </a:lnTo>
                  <a:lnTo>
                    <a:pt x="55864" y="8478"/>
                  </a:lnTo>
                  <a:lnTo>
                    <a:pt x="50983" y="12"/>
                  </a:lnTo>
                  <a:lnTo>
                    <a:pt x="40362" y="12"/>
                  </a:lnTo>
                  <a:lnTo>
                    <a:pt x="35469" y="8478"/>
                  </a:lnTo>
                  <a:lnTo>
                    <a:pt x="25694" y="8478"/>
                  </a:lnTo>
                  <a:lnTo>
                    <a:pt x="208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3" name="Google Shape;153;p34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54" name="Google Shape;154;p34"/>
          <p:cNvSpPr txBox="1"/>
          <p:nvPr>
            <p:ph type="subTitle" idx="1"/>
          </p:nvPr>
        </p:nvSpPr>
        <p:spPr>
          <a:xfrm>
            <a:off x="4710288" y="1505700"/>
            <a:ext cx="2957400" cy="28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34"/>
          <p:cNvSpPr txBox="1"/>
          <p:nvPr>
            <p:ph type="subTitle" idx="2"/>
          </p:nvPr>
        </p:nvSpPr>
        <p:spPr>
          <a:xfrm>
            <a:off x="1476312" y="1505700"/>
            <a:ext cx="2957400" cy="28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BLANK_1_1_1_1_1_1_1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5"/>
          <p:cNvSpPr/>
          <p:nvPr/>
        </p:nvSpPr>
        <p:spPr>
          <a:xfrm flipH="1">
            <a:off x="-533807" y="-21"/>
            <a:ext cx="1690596" cy="5143353"/>
          </a:xfrm>
          <a:custGeom>
            <a:avLst/>
            <a:gdLst/>
            <a:ahLst/>
            <a:cxnLst/>
            <a:rect l="l" t="t" r="r" b="b"/>
            <a:pathLst>
              <a:path w="56222" h="171046" extrusionOk="0">
                <a:moveTo>
                  <a:pt x="30540" y="238"/>
                </a:moveTo>
                <a:lnTo>
                  <a:pt x="35433" y="8716"/>
                </a:lnTo>
                <a:lnTo>
                  <a:pt x="30540" y="17193"/>
                </a:lnTo>
                <a:lnTo>
                  <a:pt x="20765" y="17193"/>
                </a:lnTo>
                <a:lnTo>
                  <a:pt x="15871" y="8716"/>
                </a:lnTo>
                <a:lnTo>
                  <a:pt x="20765" y="238"/>
                </a:lnTo>
                <a:close/>
                <a:moveTo>
                  <a:pt x="45625" y="8954"/>
                </a:moveTo>
                <a:lnTo>
                  <a:pt x="48078" y="13192"/>
                </a:lnTo>
                <a:lnTo>
                  <a:pt x="50519" y="17431"/>
                </a:lnTo>
                <a:lnTo>
                  <a:pt x="48078" y="21658"/>
                </a:lnTo>
                <a:lnTo>
                  <a:pt x="45625" y="25896"/>
                </a:lnTo>
                <a:lnTo>
                  <a:pt x="35850" y="25896"/>
                </a:lnTo>
                <a:lnTo>
                  <a:pt x="30957" y="17431"/>
                </a:lnTo>
                <a:lnTo>
                  <a:pt x="35850" y="8954"/>
                </a:lnTo>
                <a:close/>
                <a:moveTo>
                  <a:pt x="30540" y="17669"/>
                </a:moveTo>
                <a:lnTo>
                  <a:pt x="35433" y="26146"/>
                </a:lnTo>
                <a:lnTo>
                  <a:pt x="30540" y="34612"/>
                </a:lnTo>
                <a:lnTo>
                  <a:pt x="20753" y="34612"/>
                </a:lnTo>
                <a:lnTo>
                  <a:pt x="17503" y="28968"/>
                </a:lnTo>
                <a:lnTo>
                  <a:pt x="15871" y="26146"/>
                </a:lnTo>
                <a:lnTo>
                  <a:pt x="20753" y="17669"/>
                </a:lnTo>
                <a:close/>
                <a:moveTo>
                  <a:pt x="45625" y="26384"/>
                </a:moveTo>
                <a:lnTo>
                  <a:pt x="48078" y="30611"/>
                </a:lnTo>
                <a:lnTo>
                  <a:pt x="50519" y="34850"/>
                </a:lnTo>
                <a:lnTo>
                  <a:pt x="48078" y="39088"/>
                </a:lnTo>
                <a:lnTo>
                  <a:pt x="45625" y="43327"/>
                </a:lnTo>
                <a:lnTo>
                  <a:pt x="35850" y="43327"/>
                </a:lnTo>
                <a:lnTo>
                  <a:pt x="30957" y="34850"/>
                </a:lnTo>
                <a:lnTo>
                  <a:pt x="35850" y="26384"/>
                </a:lnTo>
                <a:close/>
                <a:moveTo>
                  <a:pt x="30540" y="35088"/>
                </a:moveTo>
                <a:lnTo>
                  <a:pt x="35433" y="43565"/>
                </a:lnTo>
                <a:lnTo>
                  <a:pt x="30540" y="52030"/>
                </a:lnTo>
                <a:lnTo>
                  <a:pt x="20753" y="52030"/>
                </a:lnTo>
                <a:lnTo>
                  <a:pt x="17503" y="46387"/>
                </a:lnTo>
                <a:lnTo>
                  <a:pt x="15871" y="43565"/>
                </a:lnTo>
                <a:lnTo>
                  <a:pt x="20753" y="35088"/>
                </a:lnTo>
                <a:close/>
                <a:moveTo>
                  <a:pt x="45625" y="43803"/>
                </a:moveTo>
                <a:lnTo>
                  <a:pt x="48078" y="48042"/>
                </a:lnTo>
                <a:lnTo>
                  <a:pt x="50519" y="52269"/>
                </a:lnTo>
                <a:lnTo>
                  <a:pt x="48078" y="56507"/>
                </a:lnTo>
                <a:lnTo>
                  <a:pt x="45625" y="60746"/>
                </a:lnTo>
                <a:lnTo>
                  <a:pt x="35850" y="60746"/>
                </a:lnTo>
                <a:lnTo>
                  <a:pt x="30957" y="52269"/>
                </a:lnTo>
                <a:lnTo>
                  <a:pt x="35850" y="43803"/>
                </a:lnTo>
                <a:close/>
                <a:moveTo>
                  <a:pt x="30540" y="52507"/>
                </a:moveTo>
                <a:lnTo>
                  <a:pt x="35433" y="60984"/>
                </a:lnTo>
                <a:lnTo>
                  <a:pt x="30540" y="69461"/>
                </a:lnTo>
                <a:lnTo>
                  <a:pt x="20753" y="69461"/>
                </a:lnTo>
                <a:lnTo>
                  <a:pt x="17503" y="63806"/>
                </a:lnTo>
                <a:lnTo>
                  <a:pt x="15871" y="60984"/>
                </a:lnTo>
                <a:lnTo>
                  <a:pt x="20753" y="52507"/>
                </a:lnTo>
                <a:close/>
                <a:moveTo>
                  <a:pt x="45625" y="61222"/>
                </a:moveTo>
                <a:lnTo>
                  <a:pt x="48078" y="65461"/>
                </a:lnTo>
                <a:lnTo>
                  <a:pt x="50519" y="69687"/>
                </a:lnTo>
                <a:lnTo>
                  <a:pt x="48078" y="73938"/>
                </a:lnTo>
                <a:lnTo>
                  <a:pt x="45625" y="78165"/>
                </a:lnTo>
                <a:lnTo>
                  <a:pt x="35850" y="78165"/>
                </a:lnTo>
                <a:lnTo>
                  <a:pt x="30957" y="69687"/>
                </a:lnTo>
                <a:lnTo>
                  <a:pt x="35850" y="61222"/>
                </a:lnTo>
                <a:close/>
                <a:moveTo>
                  <a:pt x="30540" y="69937"/>
                </a:moveTo>
                <a:lnTo>
                  <a:pt x="35433" y="78415"/>
                </a:lnTo>
                <a:lnTo>
                  <a:pt x="30540" y="86880"/>
                </a:lnTo>
                <a:lnTo>
                  <a:pt x="20765" y="86880"/>
                </a:lnTo>
                <a:lnTo>
                  <a:pt x="15871" y="78415"/>
                </a:lnTo>
                <a:lnTo>
                  <a:pt x="20765" y="69937"/>
                </a:lnTo>
                <a:close/>
                <a:moveTo>
                  <a:pt x="45625" y="78653"/>
                </a:moveTo>
                <a:lnTo>
                  <a:pt x="48078" y="82880"/>
                </a:lnTo>
                <a:lnTo>
                  <a:pt x="50519" y="87118"/>
                </a:lnTo>
                <a:lnTo>
                  <a:pt x="48078" y="91357"/>
                </a:lnTo>
                <a:lnTo>
                  <a:pt x="45625" y="95595"/>
                </a:lnTo>
                <a:lnTo>
                  <a:pt x="35850" y="95595"/>
                </a:lnTo>
                <a:lnTo>
                  <a:pt x="30957" y="87118"/>
                </a:lnTo>
                <a:lnTo>
                  <a:pt x="35850" y="78653"/>
                </a:lnTo>
                <a:close/>
                <a:moveTo>
                  <a:pt x="30540" y="87356"/>
                </a:moveTo>
                <a:lnTo>
                  <a:pt x="35433" y="95833"/>
                </a:lnTo>
                <a:lnTo>
                  <a:pt x="30540" y="104299"/>
                </a:lnTo>
                <a:lnTo>
                  <a:pt x="20753" y="104299"/>
                </a:lnTo>
                <a:lnTo>
                  <a:pt x="17503" y="98655"/>
                </a:lnTo>
                <a:lnTo>
                  <a:pt x="15871" y="95833"/>
                </a:lnTo>
                <a:lnTo>
                  <a:pt x="20753" y="87356"/>
                </a:lnTo>
                <a:close/>
                <a:moveTo>
                  <a:pt x="45625" y="96072"/>
                </a:moveTo>
                <a:lnTo>
                  <a:pt x="48078" y="100310"/>
                </a:lnTo>
                <a:lnTo>
                  <a:pt x="50519" y="104537"/>
                </a:lnTo>
                <a:lnTo>
                  <a:pt x="48078" y="108776"/>
                </a:lnTo>
                <a:lnTo>
                  <a:pt x="45625" y="113014"/>
                </a:lnTo>
                <a:lnTo>
                  <a:pt x="35850" y="113014"/>
                </a:lnTo>
                <a:lnTo>
                  <a:pt x="30957" y="104537"/>
                </a:lnTo>
                <a:lnTo>
                  <a:pt x="35850" y="96072"/>
                </a:lnTo>
                <a:close/>
                <a:moveTo>
                  <a:pt x="30540" y="104775"/>
                </a:moveTo>
                <a:lnTo>
                  <a:pt x="35433" y="113252"/>
                </a:lnTo>
                <a:lnTo>
                  <a:pt x="30540" y="121730"/>
                </a:lnTo>
                <a:lnTo>
                  <a:pt x="20765" y="121730"/>
                </a:lnTo>
                <a:lnTo>
                  <a:pt x="15871" y="113252"/>
                </a:lnTo>
                <a:lnTo>
                  <a:pt x="20765" y="104775"/>
                </a:lnTo>
                <a:close/>
                <a:moveTo>
                  <a:pt x="45625" y="113490"/>
                </a:moveTo>
                <a:lnTo>
                  <a:pt x="48078" y="117729"/>
                </a:lnTo>
                <a:lnTo>
                  <a:pt x="50519" y="121968"/>
                </a:lnTo>
                <a:lnTo>
                  <a:pt x="48078" y="126206"/>
                </a:lnTo>
                <a:lnTo>
                  <a:pt x="45625" y="130433"/>
                </a:lnTo>
                <a:lnTo>
                  <a:pt x="35850" y="130433"/>
                </a:lnTo>
                <a:lnTo>
                  <a:pt x="30957" y="121968"/>
                </a:lnTo>
                <a:lnTo>
                  <a:pt x="35850" y="113490"/>
                </a:lnTo>
                <a:close/>
                <a:moveTo>
                  <a:pt x="30540" y="122206"/>
                </a:moveTo>
                <a:lnTo>
                  <a:pt x="35433" y="130683"/>
                </a:lnTo>
                <a:lnTo>
                  <a:pt x="30540" y="139148"/>
                </a:lnTo>
                <a:lnTo>
                  <a:pt x="20765" y="139148"/>
                </a:lnTo>
                <a:lnTo>
                  <a:pt x="17503" y="133505"/>
                </a:lnTo>
                <a:lnTo>
                  <a:pt x="15871" y="130671"/>
                </a:lnTo>
                <a:lnTo>
                  <a:pt x="20765" y="122206"/>
                </a:lnTo>
                <a:close/>
                <a:moveTo>
                  <a:pt x="15455" y="130921"/>
                </a:moveTo>
                <a:lnTo>
                  <a:pt x="16764" y="133195"/>
                </a:lnTo>
                <a:lnTo>
                  <a:pt x="20348" y="139386"/>
                </a:lnTo>
                <a:lnTo>
                  <a:pt x="16764" y="145578"/>
                </a:lnTo>
                <a:lnTo>
                  <a:pt x="15455" y="147852"/>
                </a:lnTo>
                <a:lnTo>
                  <a:pt x="5668" y="147852"/>
                </a:lnTo>
                <a:lnTo>
                  <a:pt x="786" y="139386"/>
                </a:lnTo>
                <a:lnTo>
                  <a:pt x="5668" y="130921"/>
                </a:lnTo>
                <a:close/>
                <a:moveTo>
                  <a:pt x="45625" y="130921"/>
                </a:moveTo>
                <a:lnTo>
                  <a:pt x="48078" y="135148"/>
                </a:lnTo>
                <a:lnTo>
                  <a:pt x="50519" y="139386"/>
                </a:lnTo>
                <a:lnTo>
                  <a:pt x="48078" y="143625"/>
                </a:lnTo>
                <a:lnTo>
                  <a:pt x="45625" y="147864"/>
                </a:lnTo>
                <a:lnTo>
                  <a:pt x="35850" y="147864"/>
                </a:lnTo>
                <a:lnTo>
                  <a:pt x="30957" y="139386"/>
                </a:lnTo>
                <a:lnTo>
                  <a:pt x="35850" y="130921"/>
                </a:lnTo>
                <a:close/>
                <a:moveTo>
                  <a:pt x="30540" y="139625"/>
                </a:moveTo>
                <a:lnTo>
                  <a:pt x="35433" y="148102"/>
                </a:lnTo>
                <a:lnTo>
                  <a:pt x="30540" y="156567"/>
                </a:lnTo>
                <a:lnTo>
                  <a:pt x="20765" y="156567"/>
                </a:lnTo>
                <a:lnTo>
                  <a:pt x="17503" y="150924"/>
                </a:lnTo>
                <a:lnTo>
                  <a:pt x="15871" y="148102"/>
                </a:lnTo>
                <a:lnTo>
                  <a:pt x="20765" y="139625"/>
                </a:lnTo>
                <a:close/>
                <a:moveTo>
                  <a:pt x="15455" y="148340"/>
                </a:moveTo>
                <a:lnTo>
                  <a:pt x="16764" y="150614"/>
                </a:lnTo>
                <a:lnTo>
                  <a:pt x="20348" y="156805"/>
                </a:lnTo>
                <a:lnTo>
                  <a:pt x="16764" y="162996"/>
                </a:lnTo>
                <a:lnTo>
                  <a:pt x="15455" y="165271"/>
                </a:lnTo>
                <a:lnTo>
                  <a:pt x="5668" y="165271"/>
                </a:lnTo>
                <a:lnTo>
                  <a:pt x="786" y="156805"/>
                </a:lnTo>
                <a:lnTo>
                  <a:pt x="5668" y="148340"/>
                </a:lnTo>
                <a:close/>
                <a:moveTo>
                  <a:pt x="45625" y="148340"/>
                </a:moveTo>
                <a:lnTo>
                  <a:pt x="48078" y="152579"/>
                </a:lnTo>
                <a:lnTo>
                  <a:pt x="50519" y="156805"/>
                </a:lnTo>
                <a:lnTo>
                  <a:pt x="48078" y="161044"/>
                </a:lnTo>
                <a:lnTo>
                  <a:pt x="45625" y="165282"/>
                </a:lnTo>
                <a:lnTo>
                  <a:pt x="35850" y="165282"/>
                </a:lnTo>
                <a:lnTo>
                  <a:pt x="30957" y="156805"/>
                </a:lnTo>
                <a:lnTo>
                  <a:pt x="35850" y="148340"/>
                </a:lnTo>
                <a:close/>
                <a:moveTo>
                  <a:pt x="20348" y="0"/>
                </a:moveTo>
                <a:lnTo>
                  <a:pt x="16776" y="6180"/>
                </a:lnTo>
                <a:lnTo>
                  <a:pt x="15455" y="8466"/>
                </a:lnTo>
                <a:lnTo>
                  <a:pt x="15228" y="8466"/>
                </a:lnTo>
                <a:lnTo>
                  <a:pt x="16360" y="10513"/>
                </a:lnTo>
                <a:lnTo>
                  <a:pt x="16764" y="11216"/>
                </a:lnTo>
                <a:lnTo>
                  <a:pt x="20348" y="17419"/>
                </a:lnTo>
                <a:lnTo>
                  <a:pt x="16776" y="23610"/>
                </a:lnTo>
                <a:lnTo>
                  <a:pt x="15455" y="25896"/>
                </a:lnTo>
                <a:lnTo>
                  <a:pt x="15395" y="25896"/>
                </a:lnTo>
                <a:lnTo>
                  <a:pt x="15240" y="26170"/>
                </a:lnTo>
                <a:lnTo>
                  <a:pt x="15359" y="26373"/>
                </a:lnTo>
                <a:lnTo>
                  <a:pt x="15455" y="26373"/>
                </a:lnTo>
                <a:lnTo>
                  <a:pt x="16776" y="28647"/>
                </a:lnTo>
                <a:lnTo>
                  <a:pt x="20348" y="34838"/>
                </a:lnTo>
                <a:lnTo>
                  <a:pt x="16764" y="41041"/>
                </a:lnTo>
                <a:lnTo>
                  <a:pt x="15455" y="43315"/>
                </a:lnTo>
                <a:lnTo>
                  <a:pt x="15419" y="43315"/>
                </a:lnTo>
                <a:lnTo>
                  <a:pt x="15288" y="43541"/>
                </a:lnTo>
                <a:lnTo>
                  <a:pt x="15431" y="43791"/>
                </a:lnTo>
                <a:lnTo>
                  <a:pt x="15455" y="43791"/>
                </a:lnTo>
                <a:lnTo>
                  <a:pt x="16776" y="46065"/>
                </a:lnTo>
                <a:lnTo>
                  <a:pt x="20348" y="52257"/>
                </a:lnTo>
                <a:lnTo>
                  <a:pt x="16764" y="58484"/>
                </a:lnTo>
                <a:lnTo>
                  <a:pt x="15455" y="60746"/>
                </a:lnTo>
                <a:lnTo>
                  <a:pt x="15371" y="60746"/>
                </a:lnTo>
                <a:lnTo>
                  <a:pt x="15240" y="60972"/>
                </a:lnTo>
                <a:lnTo>
                  <a:pt x="15371" y="61222"/>
                </a:lnTo>
                <a:lnTo>
                  <a:pt x="15455" y="61222"/>
                </a:lnTo>
                <a:lnTo>
                  <a:pt x="16776" y="63508"/>
                </a:lnTo>
                <a:lnTo>
                  <a:pt x="20348" y="69699"/>
                </a:lnTo>
                <a:lnTo>
                  <a:pt x="16776" y="75891"/>
                </a:lnTo>
                <a:lnTo>
                  <a:pt x="15455" y="78177"/>
                </a:lnTo>
                <a:lnTo>
                  <a:pt x="15288" y="78177"/>
                </a:lnTo>
                <a:lnTo>
                  <a:pt x="15181" y="78355"/>
                </a:lnTo>
                <a:lnTo>
                  <a:pt x="15359" y="78653"/>
                </a:lnTo>
                <a:lnTo>
                  <a:pt x="15455" y="78653"/>
                </a:lnTo>
                <a:lnTo>
                  <a:pt x="16764" y="80915"/>
                </a:lnTo>
                <a:lnTo>
                  <a:pt x="20348" y="87118"/>
                </a:lnTo>
                <a:lnTo>
                  <a:pt x="16776" y="93309"/>
                </a:lnTo>
                <a:lnTo>
                  <a:pt x="15455" y="95595"/>
                </a:lnTo>
                <a:lnTo>
                  <a:pt x="15324" y="95595"/>
                </a:lnTo>
                <a:lnTo>
                  <a:pt x="15181" y="95833"/>
                </a:lnTo>
                <a:lnTo>
                  <a:pt x="15324" y="96072"/>
                </a:lnTo>
                <a:lnTo>
                  <a:pt x="15455" y="96072"/>
                </a:lnTo>
                <a:lnTo>
                  <a:pt x="16776" y="98346"/>
                </a:lnTo>
                <a:lnTo>
                  <a:pt x="20348" y="104537"/>
                </a:lnTo>
                <a:lnTo>
                  <a:pt x="16776" y="110728"/>
                </a:lnTo>
                <a:lnTo>
                  <a:pt x="15455" y="113014"/>
                </a:lnTo>
                <a:lnTo>
                  <a:pt x="15240" y="113014"/>
                </a:lnTo>
                <a:lnTo>
                  <a:pt x="15133" y="113205"/>
                </a:lnTo>
                <a:lnTo>
                  <a:pt x="15300" y="113490"/>
                </a:lnTo>
                <a:lnTo>
                  <a:pt x="15455" y="113490"/>
                </a:lnTo>
                <a:lnTo>
                  <a:pt x="16752" y="115741"/>
                </a:lnTo>
                <a:lnTo>
                  <a:pt x="20348" y="121968"/>
                </a:lnTo>
                <a:lnTo>
                  <a:pt x="16764" y="128147"/>
                </a:lnTo>
                <a:lnTo>
                  <a:pt x="15455" y="130433"/>
                </a:lnTo>
                <a:lnTo>
                  <a:pt x="5668" y="130433"/>
                </a:lnTo>
                <a:lnTo>
                  <a:pt x="5596" y="130314"/>
                </a:lnTo>
                <a:lnTo>
                  <a:pt x="5406" y="130314"/>
                </a:lnTo>
                <a:lnTo>
                  <a:pt x="5227" y="130623"/>
                </a:lnTo>
                <a:lnTo>
                  <a:pt x="5251" y="130671"/>
                </a:lnTo>
                <a:lnTo>
                  <a:pt x="369" y="139148"/>
                </a:lnTo>
                <a:lnTo>
                  <a:pt x="203" y="139148"/>
                </a:lnTo>
                <a:lnTo>
                  <a:pt x="48" y="139410"/>
                </a:lnTo>
                <a:lnTo>
                  <a:pt x="167" y="139625"/>
                </a:lnTo>
                <a:lnTo>
                  <a:pt x="369" y="139625"/>
                </a:lnTo>
                <a:lnTo>
                  <a:pt x="5251" y="148102"/>
                </a:lnTo>
                <a:lnTo>
                  <a:pt x="369" y="156567"/>
                </a:lnTo>
                <a:lnTo>
                  <a:pt x="155" y="156567"/>
                </a:lnTo>
                <a:lnTo>
                  <a:pt x="0" y="156841"/>
                </a:lnTo>
                <a:lnTo>
                  <a:pt x="119" y="157043"/>
                </a:lnTo>
                <a:lnTo>
                  <a:pt x="369" y="157043"/>
                </a:lnTo>
                <a:lnTo>
                  <a:pt x="5263" y="165521"/>
                </a:lnTo>
                <a:lnTo>
                  <a:pt x="2072" y="171045"/>
                </a:lnTo>
                <a:lnTo>
                  <a:pt x="2620" y="171045"/>
                </a:lnTo>
                <a:lnTo>
                  <a:pt x="5668" y="165759"/>
                </a:lnTo>
                <a:lnTo>
                  <a:pt x="15455" y="165759"/>
                </a:lnTo>
                <a:lnTo>
                  <a:pt x="16752" y="168009"/>
                </a:lnTo>
                <a:lnTo>
                  <a:pt x="18503" y="171045"/>
                </a:lnTo>
                <a:lnTo>
                  <a:pt x="19062" y="171045"/>
                </a:lnTo>
                <a:lnTo>
                  <a:pt x="15871" y="165521"/>
                </a:lnTo>
                <a:lnTo>
                  <a:pt x="20765" y="157043"/>
                </a:lnTo>
                <a:lnTo>
                  <a:pt x="30540" y="157043"/>
                </a:lnTo>
                <a:lnTo>
                  <a:pt x="35433" y="165521"/>
                </a:lnTo>
                <a:lnTo>
                  <a:pt x="32243" y="171045"/>
                </a:lnTo>
                <a:lnTo>
                  <a:pt x="32802" y="171045"/>
                </a:lnTo>
                <a:lnTo>
                  <a:pt x="35850" y="165759"/>
                </a:lnTo>
                <a:lnTo>
                  <a:pt x="45625" y="165759"/>
                </a:lnTo>
                <a:lnTo>
                  <a:pt x="48078" y="169997"/>
                </a:lnTo>
                <a:lnTo>
                  <a:pt x="48685" y="171045"/>
                </a:lnTo>
                <a:lnTo>
                  <a:pt x="49233" y="171045"/>
                </a:lnTo>
                <a:lnTo>
                  <a:pt x="48495" y="169759"/>
                </a:lnTo>
                <a:lnTo>
                  <a:pt x="46042" y="165521"/>
                </a:lnTo>
                <a:lnTo>
                  <a:pt x="48495" y="161282"/>
                </a:lnTo>
                <a:lnTo>
                  <a:pt x="50935" y="157043"/>
                </a:lnTo>
                <a:lnTo>
                  <a:pt x="56222" y="157043"/>
                </a:lnTo>
                <a:lnTo>
                  <a:pt x="56222" y="156567"/>
                </a:lnTo>
                <a:lnTo>
                  <a:pt x="50935" y="156567"/>
                </a:lnTo>
                <a:lnTo>
                  <a:pt x="48495" y="152329"/>
                </a:lnTo>
                <a:lnTo>
                  <a:pt x="46042" y="148090"/>
                </a:lnTo>
                <a:lnTo>
                  <a:pt x="48495" y="143863"/>
                </a:lnTo>
                <a:lnTo>
                  <a:pt x="50935" y="139625"/>
                </a:lnTo>
                <a:lnTo>
                  <a:pt x="56222" y="139625"/>
                </a:lnTo>
                <a:lnTo>
                  <a:pt x="56222" y="139148"/>
                </a:lnTo>
                <a:lnTo>
                  <a:pt x="50935" y="139148"/>
                </a:lnTo>
                <a:lnTo>
                  <a:pt x="48495" y="134910"/>
                </a:lnTo>
                <a:lnTo>
                  <a:pt x="46042" y="130671"/>
                </a:lnTo>
                <a:lnTo>
                  <a:pt x="48495" y="126432"/>
                </a:lnTo>
                <a:lnTo>
                  <a:pt x="50935" y="122206"/>
                </a:lnTo>
                <a:lnTo>
                  <a:pt x="56222" y="122206"/>
                </a:lnTo>
                <a:lnTo>
                  <a:pt x="56222" y="121718"/>
                </a:lnTo>
                <a:lnTo>
                  <a:pt x="50935" y="121718"/>
                </a:lnTo>
                <a:lnTo>
                  <a:pt x="48495" y="117479"/>
                </a:lnTo>
                <a:lnTo>
                  <a:pt x="46042" y="113240"/>
                </a:lnTo>
                <a:lnTo>
                  <a:pt x="48495" y="109014"/>
                </a:lnTo>
                <a:lnTo>
                  <a:pt x="50935" y="104775"/>
                </a:lnTo>
                <a:lnTo>
                  <a:pt x="56222" y="104775"/>
                </a:lnTo>
                <a:lnTo>
                  <a:pt x="56222" y="104299"/>
                </a:lnTo>
                <a:lnTo>
                  <a:pt x="50935" y="104299"/>
                </a:lnTo>
                <a:lnTo>
                  <a:pt x="48495" y="100060"/>
                </a:lnTo>
                <a:lnTo>
                  <a:pt x="46042" y="95822"/>
                </a:lnTo>
                <a:lnTo>
                  <a:pt x="48495" y="91583"/>
                </a:lnTo>
                <a:lnTo>
                  <a:pt x="50935" y="87356"/>
                </a:lnTo>
                <a:lnTo>
                  <a:pt x="56222" y="87356"/>
                </a:lnTo>
                <a:lnTo>
                  <a:pt x="56222" y="86868"/>
                </a:lnTo>
                <a:lnTo>
                  <a:pt x="50935" y="86868"/>
                </a:lnTo>
                <a:lnTo>
                  <a:pt x="48495" y="82641"/>
                </a:lnTo>
                <a:lnTo>
                  <a:pt x="46042" y="78403"/>
                </a:lnTo>
                <a:lnTo>
                  <a:pt x="48495" y="74164"/>
                </a:lnTo>
                <a:lnTo>
                  <a:pt x="50935" y="69926"/>
                </a:lnTo>
                <a:lnTo>
                  <a:pt x="56222" y="69926"/>
                </a:lnTo>
                <a:lnTo>
                  <a:pt x="56222" y="69449"/>
                </a:lnTo>
                <a:lnTo>
                  <a:pt x="50935" y="69449"/>
                </a:lnTo>
                <a:lnTo>
                  <a:pt x="48495" y="65211"/>
                </a:lnTo>
                <a:lnTo>
                  <a:pt x="46042" y="60972"/>
                </a:lnTo>
                <a:lnTo>
                  <a:pt x="48495" y="56745"/>
                </a:lnTo>
                <a:lnTo>
                  <a:pt x="50935" y="52507"/>
                </a:lnTo>
                <a:lnTo>
                  <a:pt x="56222" y="52507"/>
                </a:lnTo>
                <a:lnTo>
                  <a:pt x="56222" y="52030"/>
                </a:lnTo>
                <a:lnTo>
                  <a:pt x="50935" y="52030"/>
                </a:lnTo>
                <a:lnTo>
                  <a:pt x="48495" y="47792"/>
                </a:lnTo>
                <a:lnTo>
                  <a:pt x="46042" y="43553"/>
                </a:lnTo>
                <a:lnTo>
                  <a:pt x="48495" y="39315"/>
                </a:lnTo>
                <a:lnTo>
                  <a:pt x="50935" y="35088"/>
                </a:lnTo>
                <a:lnTo>
                  <a:pt x="56222" y="35088"/>
                </a:lnTo>
                <a:lnTo>
                  <a:pt x="56222" y="34600"/>
                </a:lnTo>
                <a:lnTo>
                  <a:pt x="50935" y="34600"/>
                </a:lnTo>
                <a:lnTo>
                  <a:pt x="48495" y="30373"/>
                </a:lnTo>
                <a:lnTo>
                  <a:pt x="46042" y="26134"/>
                </a:lnTo>
                <a:lnTo>
                  <a:pt x="48495" y="21896"/>
                </a:lnTo>
                <a:lnTo>
                  <a:pt x="50935" y="17657"/>
                </a:lnTo>
                <a:lnTo>
                  <a:pt x="56222" y="17657"/>
                </a:lnTo>
                <a:lnTo>
                  <a:pt x="56222" y="17181"/>
                </a:lnTo>
                <a:lnTo>
                  <a:pt x="50935" y="17181"/>
                </a:lnTo>
                <a:lnTo>
                  <a:pt x="48495" y="12942"/>
                </a:lnTo>
                <a:lnTo>
                  <a:pt x="46042" y="8704"/>
                </a:lnTo>
                <a:lnTo>
                  <a:pt x="48495" y="4465"/>
                </a:lnTo>
                <a:lnTo>
                  <a:pt x="50935" y="238"/>
                </a:lnTo>
                <a:lnTo>
                  <a:pt x="56222" y="238"/>
                </a:lnTo>
                <a:lnTo>
                  <a:pt x="56222" y="0"/>
                </a:lnTo>
                <a:lnTo>
                  <a:pt x="50519" y="0"/>
                </a:lnTo>
                <a:lnTo>
                  <a:pt x="48078" y="4227"/>
                </a:lnTo>
                <a:lnTo>
                  <a:pt x="45625" y="8466"/>
                </a:lnTo>
                <a:lnTo>
                  <a:pt x="35850" y="8466"/>
                </a:lnTo>
                <a:lnTo>
                  <a:pt x="3095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" name="Google Shape;158;p35"/>
          <p:cNvSpPr/>
          <p:nvPr/>
        </p:nvSpPr>
        <p:spPr>
          <a:xfrm flipH="1">
            <a:off x="8011663" y="-21"/>
            <a:ext cx="1689513" cy="5143353"/>
          </a:xfrm>
          <a:custGeom>
            <a:avLst/>
            <a:gdLst/>
            <a:ahLst/>
            <a:cxnLst/>
            <a:rect l="l" t="t" r="r" b="b"/>
            <a:pathLst>
              <a:path w="56186" h="171046" extrusionOk="0">
                <a:moveTo>
                  <a:pt x="20384" y="238"/>
                </a:moveTo>
                <a:lnTo>
                  <a:pt x="25277" y="8716"/>
                </a:lnTo>
                <a:lnTo>
                  <a:pt x="20384" y="17193"/>
                </a:lnTo>
                <a:lnTo>
                  <a:pt x="10609" y="17193"/>
                </a:lnTo>
                <a:lnTo>
                  <a:pt x="8156" y="12954"/>
                </a:lnTo>
                <a:lnTo>
                  <a:pt x="5715" y="8716"/>
                </a:lnTo>
                <a:lnTo>
                  <a:pt x="8156" y="4477"/>
                </a:lnTo>
                <a:lnTo>
                  <a:pt x="10609" y="238"/>
                </a:lnTo>
                <a:close/>
                <a:moveTo>
                  <a:pt x="50566" y="238"/>
                </a:moveTo>
                <a:lnTo>
                  <a:pt x="55448" y="8716"/>
                </a:lnTo>
                <a:lnTo>
                  <a:pt x="50566" y="17193"/>
                </a:lnTo>
                <a:lnTo>
                  <a:pt x="40779" y="17193"/>
                </a:lnTo>
                <a:lnTo>
                  <a:pt x="39470" y="14919"/>
                </a:lnTo>
                <a:lnTo>
                  <a:pt x="35886" y="8716"/>
                </a:lnTo>
                <a:lnTo>
                  <a:pt x="39458" y="2524"/>
                </a:lnTo>
                <a:lnTo>
                  <a:pt x="40779" y="238"/>
                </a:lnTo>
                <a:close/>
                <a:moveTo>
                  <a:pt x="35469" y="8954"/>
                </a:moveTo>
                <a:lnTo>
                  <a:pt x="40362" y="17431"/>
                </a:lnTo>
                <a:lnTo>
                  <a:pt x="35469" y="25908"/>
                </a:lnTo>
                <a:lnTo>
                  <a:pt x="25694" y="25908"/>
                </a:lnTo>
                <a:lnTo>
                  <a:pt x="20801" y="17431"/>
                </a:lnTo>
                <a:lnTo>
                  <a:pt x="25694" y="8954"/>
                </a:lnTo>
                <a:close/>
                <a:moveTo>
                  <a:pt x="20384" y="17669"/>
                </a:moveTo>
                <a:lnTo>
                  <a:pt x="25277" y="26146"/>
                </a:lnTo>
                <a:lnTo>
                  <a:pt x="20384" y="34612"/>
                </a:lnTo>
                <a:lnTo>
                  <a:pt x="10609" y="34612"/>
                </a:lnTo>
                <a:lnTo>
                  <a:pt x="8156" y="30373"/>
                </a:lnTo>
                <a:lnTo>
                  <a:pt x="5715" y="26146"/>
                </a:lnTo>
                <a:lnTo>
                  <a:pt x="8156" y="21896"/>
                </a:lnTo>
                <a:lnTo>
                  <a:pt x="10609" y="17669"/>
                </a:lnTo>
                <a:close/>
                <a:moveTo>
                  <a:pt x="50566" y="17669"/>
                </a:moveTo>
                <a:lnTo>
                  <a:pt x="55448" y="26146"/>
                </a:lnTo>
                <a:lnTo>
                  <a:pt x="50566" y="34612"/>
                </a:lnTo>
                <a:lnTo>
                  <a:pt x="40779" y="34612"/>
                </a:lnTo>
                <a:lnTo>
                  <a:pt x="39458" y="32326"/>
                </a:lnTo>
                <a:lnTo>
                  <a:pt x="35886" y="26134"/>
                </a:lnTo>
                <a:lnTo>
                  <a:pt x="39458" y="19955"/>
                </a:lnTo>
                <a:lnTo>
                  <a:pt x="40779" y="17669"/>
                </a:lnTo>
                <a:close/>
                <a:moveTo>
                  <a:pt x="35469" y="26384"/>
                </a:moveTo>
                <a:lnTo>
                  <a:pt x="38731" y="32028"/>
                </a:lnTo>
                <a:lnTo>
                  <a:pt x="40362" y="34850"/>
                </a:lnTo>
                <a:lnTo>
                  <a:pt x="35469" y="43327"/>
                </a:lnTo>
                <a:lnTo>
                  <a:pt x="25694" y="43327"/>
                </a:lnTo>
                <a:lnTo>
                  <a:pt x="20801" y="34850"/>
                </a:lnTo>
                <a:lnTo>
                  <a:pt x="25694" y="26384"/>
                </a:lnTo>
                <a:close/>
                <a:moveTo>
                  <a:pt x="20384" y="35088"/>
                </a:moveTo>
                <a:lnTo>
                  <a:pt x="25277" y="43565"/>
                </a:lnTo>
                <a:lnTo>
                  <a:pt x="20384" y="52030"/>
                </a:lnTo>
                <a:lnTo>
                  <a:pt x="10609" y="52030"/>
                </a:lnTo>
                <a:lnTo>
                  <a:pt x="8156" y="47804"/>
                </a:lnTo>
                <a:lnTo>
                  <a:pt x="5715" y="43565"/>
                </a:lnTo>
                <a:lnTo>
                  <a:pt x="8156" y="39327"/>
                </a:lnTo>
                <a:lnTo>
                  <a:pt x="10609" y="35088"/>
                </a:lnTo>
                <a:close/>
                <a:moveTo>
                  <a:pt x="50566" y="35088"/>
                </a:moveTo>
                <a:lnTo>
                  <a:pt x="55448" y="43565"/>
                </a:lnTo>
                <a:lnTo>
                  <a:pt x="50566" y="52030"/>
                </a:lnTo>
                <a:lnTo>
                  <a:pt x="40779" y="52030"/>
                </a:lnTo>
                <a:lnTo>
                  <a:pt x="39458" y="49756"/>
                </a:lnTo>
                <a:lnTo>
                  <a:pt x="35886" y="43565"/>
                </a:lnTo>
                <a:lnTo>
                  <a:pt x="39470" y="37362"/>
                </a:lnTo>
                <a:lnTo>
                  <a:pt x="40779" y="35088"/>
                </a:lnTo>
                <a:close/>
                <a:moveTo>
                  <a:pt x="35469" y="43803"/>
                </a:moveTo>
                <a:lnTo>
                  <a:pt x="38731" y="49447"/>
                </a:lnTo>
                <a:lnTo>
                  <a:pt x="40362" y="52269"/>
                </a:lnTo>
                <a:lnTo>
                  <a:pt x="35469" y="60746"/>
                </a:lnTo>
                <a:lnTo>
                  <a:pt x="25694" y="60746"/>
                </a:lnTo>
                <a:lnTo>
                  <a:pt x="20801" y="52269"/>
                </a:lnTo>
                <a:lnTo>
                  <a:pt x="25694" y="43803"/>
                </a:lnTo>
                <a:close/>
                <a:moveTo>
                  <a:pt x="20384" y="52507"/>
                </a:moveTo>
                <a:lnTo>
                  <a:pt x="25277" y="60984"/>
                </a:lnTo>
                <a:lnTo>
                  <a:pt x="20384" y="69449"/>
                </a:lnTo>
                <a:lnTo>
                  <a:pt x="10609" y="69449"/>
                </a:lnTo>
                <a:lnTo>
                  <a:pt x="8156" y="65223"/>
                </a:lnTo>
                <a:lnTo>
                  <a:pt x="5715" y="60984"/>
                </a:lnTo>
                <a:lnTo>
                  <a:pt x="8156" y="56745"/>
                </a:lnTo>
                <a:lnTo>
                  <a:pt x="10609" y="52507"/>
                </a:lnTo>
                <a:close/>
                <a:moveTo>
                  <a:pt x="35469" y="61222"/>
                </a:moveTo>
                <a:lnTo>
                  <a:pt x="38731" y="66878"/>
                </a:lnTo>
                <a:lnTo>
                  <a:pt x="40362" y="69687"/>
                </a:lnTo>
                <a:lnTo>
                  <a:pt x="35469" y="78165"/>
                </a:lnTo>
                <a:lnTo>
                  <a:pt x="25694" y="78165"/>
                </a:lnTo>
                <a:lnTo>
                  <a:pt x="20801" y="69687"/>
                </a:lnTo>
                <a:lnTo>
                  <a:pt x="25694" y="61222"/>
                </a:lnTo>
                <a:close/>
                <a:moveTo>
                  <a:pt x="20384" y="69937"/>
                </a:moveTo>
                <a:lnTo>
                  <a:pt x="25277" y="78415"/>
                </a:lnTo>
                <a:lnTo>
                  <a:pt x="20384" y="86880"/>
                </a:lnTo>
                <a:lnTo>
                  <a:pt x="10609" y="86880"/>
                </a:lnTo>
                <a:lnTo>
                  <a:pt x="8156" y="82641"/>
                </a:lnTo>
                <a:lnTo>
                  <a:pt x="5715" y="78415"/>
                </a:lnTo>
                <a:lnTo>
                  <a:pt x="8156" y="74176"/>
                </a:lnTo>
                <a:lnTo>
                  <a:pt x="10609" y="69937"/>
                </a:lnTo>
                <a:close/>
                <a:moveTo>
                  <a:pt x="35469" y="78653"/>
                </a:moveTo>
                <a:lnTo>
                  <a:pt x="40362" y="87118"/>
                </a:lnTo>
                <a:lnTo>
                  <a:pt x="35469" y="95595"/>
                </a:lnTo>
                <a:lnTo>
                  <a:pt x="25694" y="95595"/>
                </a:lnTo>
                <a:lnTo>
                  <a:pt x="20801" y="87118"/>
                </a:lnTo>
                <a:lnTo>
                  <a:pt x="25694" y="78653"/>
                </a:lnTo>
                <a:close/>
                <a:moveTo>
                  <a:pt x="20384" y="87356"/>
                </a:moveTo>
                <a:lnTo>
                  <a:pt x="25277" y="95833"/>
                </a:lnTo>
                <a:lnTo>
                  <a:pt x="20384" y="104299"/>
                </a:lnTo>
                <a:lnTo>
                  <a:pt x="10609" y="104299"/>
                </a:lnTo>
                <a:lnTo>
                  <a:pt x="8156" y="100060"/>
                </a:lnTo>
                <a:lnTo>
                  <a:pt x="5715" y="95833"/>
                </a:lnTo>
                <a:lnTo>
                  <a:pt x="8156" y="91595"/>
                </a:lnTo>
                <a:lnTo>
                  <a:pt x="10609" y="87356"/>
                </a:lnTo>
                <a:close/>
                <a:moveTo>
                  <a:pt x="35469" y="96072"/>
                </a:moveTo>
                <a:lnTo>
                  <a:pt x="38731" y="101715"/>
                </a:lnTo>
                <a:lnTo>
                  <a:pt x="40362" y="104537"/>
                </a:lnTo>
                <a:lnTo>
                  <a:pt x="35469" y="113014"/>
                </a:lnTo>
                <a:lnTo>
                  <a:pt x="25694" y="113014"/>
                </a:lnTo>
                <a:lnTo>
                  <a:pt x="20801" y="104537"/>
                </a:lnTo>
                <a:lnTo>
                  <a:pt x="25694" y="96072"/>
                </a:lnTo>
                <a:close/>
                <a:moveTo>
                  <a:pt x="20384" y="104775"/>
                </a:moveTo>
                <a:lnTo>
                  <a:pt x="25277" y="113252"/>
                </a:lnTo>
                <a:lnTo>
                  <a:pt x="20384" y="121730"/>
                </a:lnTo>
                <a:lnTo>
                  <a:pt x="10609" y="121730"/>
                </a:lnTo>
                <a:lnTo>
                  <a:pt x="8156" y="117491"/>
                </a:lnTo>
                <a:lnTo>
                  <a:pt x="5715" y="113252"/>
                </a:lnTo>
                <a:lnTo>
                  <a:pt x="8156" y="109014"/>
                </a:lnTo>
                <a:lnTo>
                  <a:pt x="10609" y="104775"/>
                </a:lnTo>
                <a:close/>
                <a:moveTo>
                  <a:pt x="20384" y="122206"/>
                </a:moveTo>
                <a:lnTo>
                  <a:pt x="25277" y="130671"/>
                </a:lnTo>
                <a:lnTo>
                  <a:pt x="20384" y="139148"/>
                </a:lnTo>
                <a:lnTo>
                  <a:pt x="10609" y="139148"/>
                </a:lnTo>
                <a:lnTo>
                  <a:pt x="8156" y="134910"/>
                </a:lnTo>
                <a:lnTo>
                  <a:pt x="5715" y="130683"/>
                </a:lnTo>
                <a:lnTo>
                  <a:pt x="8156" y="126444"/>
                </a:lnTo>
                <a:lnTo>
                  <a:pt x="10609" y="122206"/>
                </a:lnTo>
                <a:close/>
                <a:moveTo>
                  <a:pt x="35469" y="130921"/>
                </a:moveTo>
                <a:lnTo>
                  <a:pt x="38731" y="136565"/>
                </a:lnTo>
                <a:lnTo>
                  <a:pt x="40362" y="139386"/>
                </a:lnTo>
                <a:lnTo>
                  <a:pt x="35469" y="147864"/>
                </a:lnTo>
                <a:lnTo>
                  <a:pt x="25694" y="147864"/>
                </a:lnTo>
                <a:lnTo>
                  <a:pt x="20801" y="139386"/>
                </a:lnTo>
                <a:lnTo>
                  <a:pt x="25694" y="130921"/>
                </a:lnTo>
                <a:close/>
                <a:moveTo>
                  <a:pt x="20384" y="139625"/>
                </a:moveTo>
                <a:lnTo>
                  <a:pt x="25277" y="148102"/>
                </a:lnTo>
                <a:lnTo>
                  <a:pt x="20384" y="156567"/>
                </a:lnTo>
                <a:lnTo>
                  <a:pt x="10609" y="156567"/>
                </a:lnTo>
                <a:lnTo>
                  <a:pt x="8156" y="152329"/>
                </a:lnTo>
                <a:lnTo>
                  <a:pt x="5715" y="148102"/>
                </a:lnTo>
                <a:lnTo>
                  <a:pt x="8156" y="143863"/>
                </a:lnTo>
                <a:lnTo>
                  <a:pt x="10609" y="139625"/>
                </a:lnTo>
                <a:close/>
                <a:moveTo>
                  <a:pt x="35469" y="148340"/>
                </a:moveTo>
                <a:lnTo>
                  <a:pt x="38731" y="153983"/>
                </a:lnTo>
                <a:lnTo>
                  <a:pt x="40362" y="156805"/>
                </a:lnTo>
                <a:lnTo>
                  <a:pt x="35469" y="165282"/>
                </a:lnTo>
                <a:lnTo>
                  <a:pt x="25694" y="165282"/>
                </a:lnTo>
                <a:lnTo>
                  <a:pt x="20801" y="156805"/>
                </a:lnTo>
                <a:lnTo>
                  <a:pt x="25694" y="148340"/>
                </a:lnTo>
                <a:close/>
                <a:moveTo>
                  <a:pt x="10192" y="0"/>
                </a:moveTo>
                <a:lnTo>
                  <a:pt x="7739" y="4239"/>
                </a:lnTo>
                <a:lnTo>
                  <a:pt x="5299" y="8478"/>
                </a:lnTo>
                <a:lnTo>
                  <a:pt x="0" y="8478"/>
                </a:lnTo>
                <a:lnTo>
                  <a:pt x="0" y="8954"/>
                </a:lnTo>
                <a:lnTo>
                  <a:pt x="5299" y="8954"/>
                </a:lnTo>
                <a:lnTo>
                  <a:pt x="7739" y="13192"/>
                </a:lnTo>
                <a:lnTo>
                  <a:pt x="10192" y="17431"/>
                </a:lnTo>
                <a:lnTo>
                  <a:pt x="7739" y="21658"/>
                </a:lnTo>
                <a:lnTo>
                  <a:pt x="5299" y="25896"/>
                </a:lnTo>
                <a:lnTo>
                  <a:pt x="0" y="25896"/>
                </a:lnTo>
                <a:lnTo>
                  <a:pt x="0" y="26384"/>
                </a:lnTo>
                <a:lnTo>
                  <a:pt x="5299" y="26384"/>
                </a:lnTo>
                <a:lnTo>
                  <a:pt x="7739" y="30611"/>
                </a:lnTo>
                <a:lnTo>
                  <a:pt x="10192" y="34850"/>
                </a:lnTo>
                <a:lnTo>
                  <a:pt x="7739" y="39088"/>
                </a:lnTo>
                <a:lnTo>
                  <a:pt x="5299" y="43327"/>
                </a:lnTo>
                <a:lnTo>
                  <a:pt x="0" y="43327"/>
                </a:lnTo>
                <a:lnTo>
                  <a:pt x="0" y="43803"/>
                </a:lnTo>
                <a:lnTo>
                  <a:pt x="5299" y="43803"/>
                </a:lnTo>
                <a:lnTo>
                  <a:pt x="7739" y="48042"/>
                </a:lnTo>
                <a:lnTo>
                  <a:pt x="10192" y="52269"/>
                </a:lnTo>
                <a:lnTo>
                  <a:pt x="7739" y="56507"/>
                </a:lnTo>
                <a:lnTo>
                  <a:pt x="5299" y="60746"/>
                </a:lnTo>
                <a:lnTo>
                  <a:pt x="0" y="60746"/>
                </a:lnTo>
                <a:lnTo>
                  <a:pt x="0" y="61222"/>
                </a:lnTo>
                <a:lnTo>
                  <a:pt x="5299" y="61222"/>
                </a:lnTo>
                <a:lnTo>
                  <a:pt x="7739" y="65461"/>
                </a:lnTo>
                <a:lnTo>
                  <a:pt x="10192" y="69699"/>
                </a:lnTo>
                <a:lnTo>
                  <a:pt x="7739" y="73938"/>
                </a:lnTo>
                <a:lnTo>
                  <a:pt x="5299" y="78165"/>
                </a:lnTo>
                <a:lnTo>
                  <a:pt x="0" y="78165"/>
                </a:lnTo>
                <a:lnTo>
                  <a:pt x="0" y="78653"/>
                </a:lnTo>
                <a:lnTo>
                  <a:pt x="5299" y="78653"/>
                </a:lnTo>
                <a:lnTo>
                  <a:pt x="7739" y="82880"/>
                </a:lnTo>
                <a:lnTo>
                  <a:pt x="10192" y="87118"/>
                </a:lnTo>
                <a:lnTo>
                  <a:pt x="7739" y="91357"/>
                </a:lnTo>
                <a:lnTo>
                  <a:pt x="5299" y="95595"/>
                </a:lnTo>
                <a:lnTo>
                  <a:pt x="0" y="95595"/>
                </a:lnTo>
                <a:lnTo>
                  <a:pt x="0" y="96072"/>
                </a:lnTo>
                <a:lnTo>
                  <a:pt x="5299" y="96072"/>
                </a:lnTo>
                <a:lnTo>
                  <a:pt x="7739" y="100310"/>
                </a:lnTo>
                <a:lnTo>
                  <a:pt x="10192" y="104549"/>
                </a:lnTo>
                <a:lnTo>
                  <a:pt x="7739" y="108776"/>
                </a:lnTo>
                <a:lnTo>
                  <a:pt x="5299" y="113014"/>
                </a:lnTo>
                <a:lnTo>
                  <a:pt x="0" y="113014"/>
                </a:lnTo>
                <a:lnTo>
                  <a:pt x="0" y="113490"/>
                </a:lnTo>
                <a:lnTo>
                  <a:pt x="5299" y="113490"/>
                </a:lnTo>
                <a:lnTo>
                  <a:pt x="7739" y="117729"/>
                </a:lnTo>
                <a:lnTo>
                  <a:pt x="10192" y="121968"/>
                </a:lnTo>
                <a:lnTo>
                  <a:pt x="7739" y="126206"/>
                </a:lnTo>
                <a:lnTo>
                  <a:pt x="5299" y="130445"/>
                </a:lnTo>
                <a:lnTo>
                  <a:pt x="0" y="130445"/>
                </a:lnTo>
                <a:lnTo>
                  <a:pt x="0" y="130921"/>
                </a:lnTo>
                <a:lnTo>
                  <a:pt x="5299" y="130921"/>
                </a:lnTo>
                <a:lnTo>
                  <a:pt x="7739" y="135160"/>
                </a:lnTo>
                <a:lnTo>
                  <a:pt x="10192" y="139386"/>
                </a:lnTo>
                <a:lnTo>
                  <a:pt x="7739" y="143625"/>
                </a:lnTo>
                <a:lnTo>
                  <a:pt x="5299" y="147864"/>
                </a:lnTo>
                <a:lnTo>
                  <a:pt x="0" y="147864"/>
                </a:lnTo>
                <a:lnTo>
                  <a:pt x="0" y="148340"/>
                </a:lnTo>
                <a:lnTo>
                  <a:pt x="5299" y="148340"/>
                </a:lnTo>
                <a:lnTo>
                  <a:pt x="7739" y="152579"/>
                </a:lnTo>
                <a:lnTo>
                  <a:pt x="10192" y="156805"/>
                </a:lnTo>
                <a:lnTo>
                  <a:pt x="7739" y="161044"/>
                </a:lnTo>
                <a:lnTo>
                  <a:pt x="5299" y="165282"/>
                </a:lnTo>
                <a:lnTo>
                  <a:pt x="0" y="165282"/>
                </a:lnTo>
                <a:lnTo>
                  <a:pt x="0" y="165759"/>
                </a:lnTo>
                <a:lnTo>
                  <a:pt x="5299" y="165759"/>
                </a:lnTo>
                <a:lnTo>
                  <a:pt x="7739" y="169997"/>
                </a:lnTo>
                <a:lnTo>
                  <a:pt x="8347" y="171045"/>
                </a:lnTo>
                <a:lnTo>
                  <a:pt x="8894" y="171045"/>
                </a:lnTo>
                <a:lnTo>
                  <a:pt x="8156" y="169759"/>
                </a:lnTo>
                <a:lnTo>
                  <a:pt x="5715" y="165521"/>
                </a:lnTo>
                <a:lnTo>
                  <a:pt x="8156" y="161282"/>
                </a:lnTo>
                <a:lnTo>
                  <a:pt x="10609" y="157043"/>
                </a:lnTo>
                <a:lnTo>
                  <a:pt x="20384" y="157043"/>
                </a:lnTo>
                <a:lnTo>
                  <a:pt x="25277" y="165521"/>
                </a:lnTo>
                <a:lnTo>
                  <a:pt x="22086" y="171045"/>
                </a:lnTo>
                <a:lnTo>
                  <a:pt x="22634" y="171045"/>
                </a:lnTo>
                <a:lnTo>
                  <a:pt x="25694" y="165759"/>
                </a:lnTo>
                <a:lnTo>
                  <a:pt x="35469" y="165759"/>
                </a:lnTo>
                <a:lnTo>
                  <a:pt x="38517" y="171045"/>
                </a:lnTo>
                <a:lnTo>
                  <a:pt x="39077" y="171045"/>
                </a:lnTo>
                <a:lnTo>
                  <a:pt x="35886" y="165521"/>
                </a:lnTo>
                <a:lnTo>
                  <a:pt x="39458" y="159329"/>
                </a:lnTo>
                <a:lnTo>
                  <a:pt x="40779" y="157043"/>
                </a:lnTo>
                <a:lnTo>
                  <a:pt x="40827" y="157043"/>
                </a:lnTo>
                <a:lnTo>
                  <a:pt x="40958" y="156829"/>
                </a:lnTo>
                <a:lnTo>
                  <a:pt x="40803" y="156567"/>
                </a:lnTo>
                <a:lnTo>
                  <a:pt x="40779" y="156567"/>
                </a:lnTo>
                <a:lnTo>
                  <a:pt x="39470" y="154293"/>
                </a:lnTo>
                <a:lnTo>
                  <a:pt x="35886" y="148102"/>
                </a:lnTo>
                <a:lnTo>
                  <a:pt x="39470" y="141911"/>
                </a:lnTo>
                <a:lnTo>
                  <a:pt x="40779" y="139625"/>
                </a:lnTo>
                <a:lnTo>
                  <a:pt x="40851" y="139625"/>
                </a:lnTo>
                <a:lnTo>
                  <a:pt x="40958" y="139458"/>
                </a:lnTo>
                <a:lnTo>
                  <a:pt x="40779" y="139148"/>
                </a:lnTo>
                <a:lnTo>
                  <a:pt x="39470" y="136874"/>
                </a:lnTo>
                <a:lnTo>
                  <a:pt x="35886" y="130683"/>
                </a:lnTo>
                <a:lnTo>
                  <a:pt x="36076" y="130362"/>
                </a:lnTo>
                <a:lnTo>
                  <a:pt x="35517" y="130362"/>
                </a:lnTo>
                <a:lnTo>
                  <a:pt x="35469" y="130445"/>
                </a:lnTo>
                <a:lnTo>
                  <a:pt x="25694" y="130445"/>
                </a:lnTo>
                <a:lnTo>
                  <a:pt x="20801" y="121968"/>
                </a:lnTo>
                <a:lnTo>
                  <a:pt x="25694" y="113490"/>
                </a:lnTo>
                <a:lnTo>
                  <a:pt x="35469" y="113490"/>
                </a:lnTo>
                <a:lnTo>
                  <a:pt x="35529" y="113586"/>
                </a:lnTo>
                <a:lnTo>
                  <a:pt x="36076" y="113574"/>
                </a:lnTo>
                <a:lnTo>
                  <a:pt x="35886" y="113252"/>
                </a:lnTo>
                <a:lnTo>
                  <a:pt x="39470" y="107073"/>
                </a:lnTo>
                <a:lnTo>
                  <a:pt x="40779" y="104787"/>
                </a:lnTo>
                <a:lnTo>
                  <a:pt x="40803" y="104787"/>
                </a:lnTo>
                <a:lnTo>
                  <a:pt x="40922" y="104573"/>
                </a:lnTo>
                <a:lnTo>
                  <a:pt x="40446" y="103715"/>
                </a:lnTo>
                <a:lnTo>
                  <a:pt x="39470" y="102025"/>
                </a:lnTo>
                <a:lnTo>
                  <a:pt x="35886" y="95833"/>
                </a:lnTo>
                <a:lnTo>
                  <a:pt x="39470" y="89642"/>
                </a:lnTo>
                <a:lnTo>
                  <a:pt x="40779" y="87368"/>
                </a:lnTo>
                <a:lnTo>
                  <a:pt x="40791" y="87368"/>
                </a:lnTo>
                <a:lnTo>
                  <a:pt x="40922" y="87130"/>
                </a:lnTo>
                <a:lnTo>
                  <a:pt x="40779" y="86880"/>
                </a:lnTo>
                <a:lnTo>
                  <a:pt x="39470" y="84618"/>
                </a:lnTo>
                <a:lnTo>
                  <a:pt x="35886" y="78415"/>
                </a:lnTo>
                <a:lnTo>
                  <a:pt x="39470" y="72223"/>
                </a:lnTo>
                <a:lnTo>
                  <a:pt x="40779" y="69937"/>
                </a:lnTo>
                <a:lnTo>
                  <a:pt x="40898" y="69937"/>
                </a:lnTo>
                <a:lnTo>
                  <a:pt x="41029" y="69723"/>
                </a:lnTo>
                <a:lnTo>
                  <a:pt x="40874" y="69461"/>
                </a:lnTo>
                <a:lnTo>
                  <a:pt x="40779" y="69461"/>
                </a:lnTo>
                <a:lnTo>
                  <a:pt x="39458" y="67175"/>
                </a:lnTo>
                <a:lnTo>
                  <a:pt x="35886" y="60984"/>
                </a:lnTo>
                <a:lnTo>
                  <a:pt x="39470" y="54793"/>
                </a:lnTo>
                <a:lnTo>
                  <a:pt x="40779" y="52519"/>
                </a:lnTo>
                <a:lnTo>
                  <a:pt x="50566" y="52519"/>
                </a:lnTo>
                <a:lnTo>
                  <a:pt x="50590" y="52554"/>
                </a:lnTo>
                <a:lnTo>
                  <a:pt x="50840" y="52554"/>
                </a:lnTo>
                <a:lnTo>
                  <a:pt x="50983" y="52292"/>
                </a:lnTo>
                <a:lnTo>
                  <a:pt x="50983" y="52281"/>
                </a:lnTo>
                <a:lnTo>
                  <a:pt x="55864" y="43803"/>
                </a:lnTo>
                <a:lnTo>
                  <a:pt x="55924" y="43803"/>
                </a:lnTo>
                <a:lnTo>
                  <a:pt x="56043" y="43601"/>
                </a:lnTo>
                <a:lnTo>
                  <a:pt x="55876" y="43327"/>
                </a:lnTo>
                <a:lnTo>
                  <a:pt x="55864" y="43327"/>
                </a:lnTo>
                <a:lnTo>
                  <a:pt x="50983" y="34862"/>
                </a:lnTo>
                <a:lnTo>
                  <a:pt x="55864" y="26384"/>
                </a:lnTo>
                <a:lnTo>
                  <a:pt x="55888" y="26384"/>
                </a:lnTo>
                <a:lnTo>
                  <a:pt x="56043" y="26123"/>
                </a:lnTo>
                <a:lnTo>
                  <a:pt x="55912" y="25908"/>
                </a:lnTo>
                <a:lnTo>
                  <a:pt x="55864" y="25908"/>
                </a:lnTo>
                <a:lnTo>
                  <a:pt x="50983" y="17431"/>
                </a:lnTo>
                <a:lnTo>
                  <a:pt x="55864" y="8954"/>
                </a:lnTo>
                <a:lnTo>
                  <a:pt x="55912" y="8954"/>
                </a:lnTo>
                <a:lnTo>
                  <a:pt x="56186" y="8478"/>
                </a:lnTo>
                <a:lnTo>
                  <a:pt x="55864" y="8478"/>
                </a:lnTo>
                <a:lnTo>
                  <a:pt x="50983" y="12"/>
                </a:lnTo>
                <a:lnTo>
                  <a:pt x="40362" y="12"/>
                </a:lnTo>
                <a:lnTo>
                  <a:pt x="35469" y="8478"/>
                </a:lnTo>
                <a:lnTo>
                  <a:pt x="25694" y="8478"/>
                </a:lnTo>
                <a:lnTo>
                  <a:pt x="2080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59" name="Google Shape;159;p35"/>
          <p:cNvGrpSpPr/>
          <p:nvPr/>
        </p:nvGrpSpPr>
        <p:grpSpPr>
          <a:xfrm rot="899805">
            <a:off x="8180440" y="2951910"/>
            <a:ext cx="695300" cy="542228"/>
            <a:chOff x="7707914" y="3655540"/>
            <a:chExt cx="1172109" cy="916765"/>
          </a:xfrm>
        </p:grpSpPr>
        <p:sp>
          <p:nvSpPr>
            <p:cNvPr id="160" name="Google Shape;160;p35"/>
            <p:cNvSpPr/>
            <p:nvPr/>
          </p:nvSpPr>
          <p:spPr>
            <a:xfrm>
              <a:off x="7707914" y="3655540"/>
              <a:ext cx="1172109" cy="916765"/>
            </a:xfrm>
            <a:custGeom>
              <a:avLst/>
              <a:gdLst/>
              <a:ahLst/>
              <a:cxnLst/>
              <a:rect l="l" t="t" r="r" b="b"/>
              <a:pathLst>
                <a:path w="36291" h="28385" extrusionOk="0">
                  <a:moveTo>
                    <a:pt x="24920" y="5727"/>
                  </a:moveTo>
                  <a:lnTo>
                    <a:pt x="24920" y="5727"/>
                  </a:lnTo>
                  <a:cubicBezTo>
                    <a:pt x="24646" y="5953"/>
                    <a:pt x="24384" y="6179"/>
                    <a:pt x="24111" y="6418"/>
                  </a:cubicBezTo>
                  <a:cubicBezTo>
                    <a:pt x="24146" y="6322"/>
                    <a:pt x="24158" y="6239"/>
                    <a:pt x="24182" y="6144"/>
                  </a:cubicBezTo>
                  <a:cubicBezTo>
                    <a:pt x="24182" y="6132"/>
                    <a:pt x="24182" y="6120"/>
                    <a:pt x="24194" y="6108"/>
                  </a:cubicBezTo>
                  <a:cubicBezTo>
                    <a:pt x="24230" y="6096"/>
                    <a:pt x="24754" y="5822"/>
                    <a:pt x="24920" y="5727"/>
                  </a:cubicBezTo>
                  <a:close/>
                  <a:moveTo>
                    <a:pt x="12192" y="9287"/>
                  </a:moveTo>
                  <a:cubicBezTo>
                    <a:pt x="12204" y="9287"/>
                    <a:pt x="12216" y="9299"/>
                    <a:pt x="12216" y="9311"/>
                  </a:cubicBezTo>
                  <a:cubicBezTo>
                    <a:pt x="12276" y="9382"/>
                    <a:pt x="12347" y="9442"/>
                    <a:pt x="12407" y="9513"/>
                  </a:cubicBezTo>
                  <a:cubicBezTo>
                    <a:pt x="12061" y="9442"/>
                    <a:pt x="11716" y="9370"/>
                    <a:pt x="11371" y="9311"/>
                  </a:cubicBezTo>
                  <a:cubicBezTo>
                    <a:pt x="11561" y="9299"/>
                    <a:pt x="12157" y="9287"/>
                    <a:pt x="12192" y="9287"/>
                  </a:cubicBezTo>
                  <a:close/>
                  <a:moveTo>
                    <a:pt x="21253" y="0"/>
                  </a:moveTo>
                  <a:cubicBezTo>
                    <a:pt x="21015" y="0"/>
                    <a:pt x="20777" y="131"/>
                    <a:pt x="20646" y="333"/>
                  </a:cubicBezTo>
                  <a:cubicBezTo>
                    <a:pt x="20336" y="798"/>
                    <a:pt x="20324" y="1393"/>
                    <a:pt x="20586" y="1857"/>
                  </a:cubicBezTo>
                  <a:cubicBezTo>
                    <a:pt x="20539" y="2155"/>
                    <a:pt x="20467" y="2429"/>
                    <a:pt x="20372" y="2679"/>
                  </a:cubicBezTo>
                  <a:cubicBezTo>
                    <a:pt x="20277" y="2893"/>
                    <a:pt x="20146" y="3120"/>
                    <a:pt x="20003" y="3346"/>
                  </a:cubicBezTo>
                  <a:lnTo>
                    <a:pt x="19931" y="3453"/>
                  </a:lnTo>
                  <a:cubicBezTo>
                    <a:pt x="19824" y="3620"/>
                    <a:pt x="19634" y="3810"/>
                    <a:pt x="19384" y="3977"/>
                  </a:cubicBezTo>
                  <a:cubicBezTo>
                    <a:pt x="19241" y="4072"/>
                    <a:pt x="19062" y="4143"/>
                    <a:pt x="18872" y="4203"/>
                  </a:cubicBezTo>
                  <a:cubicBezTo>
                    <a:pt x="18765" y="4179"/>
                    <a:pt x="18669" y="4167"/>
                    <a:pt x="18574" y="4155"/>
                  </a:cubicBezTo>
                  <a:lnTo>
                    <a:pt x="18455" y="4155"/>
                  </a:lnTo>
                  <a:cubicBezTo>
                    <a:pt x="18205" y="4060"/>
                    <a:pt x="17943" y="4012"/>
                    <a:pt x="17681" y="4012"/>
                  </a:cubicBezTo>
                  <a:cubicBezTo>
                    <a:pt x="17491" y="4012"/>
                    <a:pt x="17312" y="4036"/>
                    <a:pt x="17145" y="4084"/>
                  </a:cubicBezTo>
                  <a:cubicBezTo>
                    <a:pt x="16800" y="4179"/>
                    <a:pt x="16395" y="4417"/>
                    <a:pt x="16133" y="4798"/>
                  </a:cubicBezTo>
                  <a:cubicBezTo>
                    <a:pt x="16133" y="4798"/>
                    <a:pt x="16121" y="4810"/>
                    <a:pt x="16121" y="4810"/>
                  </a:cubicBezTo>
                  <a:cubicBezTo>
                    <a:pt x="16038" y="4858"/>
                    <a:pt x="15955" y="4917"/>
                    <a:pt x="15871" y="4989"/>
                  </a:cubicBezTo>
                  <a:cubicBezTo>
                    <a:pt x="15693" y="5025"/>
                    <a:pt x="15538" y="5048"/>
                    <a:pt x="15395" y="5048"/>
                  </a:cubicBezTo>
                  <a:lnTo>
                    <a:pt x="15312" y="5048"/>
                  </a:lnTo>
                  <a:cubicBezTo>
                    <a:pt x="15026" y="5036"/>
                    <a:pt x="14752" y="4965"/>
                    <a:pt x="14574" y="4870"/>
                  </a:cubicBezTo>
                  <a:lnTo>
                    <a:pt x="14467" y="4810"/>
                  </a:lnTo>
                  <a:cubicBezTo>
                    <a:pt x="14228" y="4679"/>
                    <a:pt x="14002" y="4560"/>
                    <a:pt x="13812" y="4405"/>
                  </a:cubicBezTo>
                  <a:cubicBezTo>
                    <a:pt x="13609" y="4239"/>
                    <a:pt x="13407" y="4036"/>
                    <a:pt x="13216" y="3810"/>
                  </a:cubicBezTo>
                  <a:cubicBezTo>
                    <a:pt x="13216" y="3262"/>
                    <a:pt x="12919" y="2762"/>
                    <a:pt x="12419" y="2512"/>
                  </a:cubicBezTo>
                  <a:cubicBezTo>
                    <a:pt x="12311" y="2453"/>
                    <a:pt x="12204" y="2429"/>
                    <a:pt x="12085" y="2429"/>
                  </a:cubicBezTo>
                  <a:cubicBezTo>
                    <a:pt x="11704" y="2429"/>
                    <a:pt x="11395" y="2715"/>
                    <a:pt x="11359" y="3096"/>
                  </a:cubicBezTo>
                  <a:cubicBezTo>
                    <a:pt x="11323" y="3393"/>
                    <a:pt x="11407" y="3691"/>
                    <a:pt x="11585" y="4012"/>
                  </a:cubicBezTo>
                  <a:cubicBezTo>
                    <a:pt x="11680" y="4179"/>
                    <a:pt x="11788" y="4346"/>
                    <a:pt x="11930" y="4548"/>
                  </a:cubicBezTo>
                  <a:cubicBezTo>
                    <a:pt x="12192" y="4894"/>
                    <a:pt x="12466" y="5203"/>
                    <a:pt x="12764" y="5453"/>
                  </a:cubicBezTo>
                  <a:cubicBezTo>
                    <a:pt x="13109" y="5763"/>
                    <a:pt x="13478" y="5989"/>
                    <a:pt x="13835" y="6144"/>
                  </a:cubicBezTo>
                  <a:cubicBezTo>
                    <a:pt x="14038" y="6227"/>
                    <a:pt x="14264" y="6287"/>
                    <a:pt x="14443" y="6322"/>
                  </a:cubicBezTo>
                  <a:cubicBezTo>
                    <a:pt x="14562" y="6358"/>
                    <a:pt x="14681" y="6370"/>
                    <a:pt x="14800" y="6394"/>
                  </a:cubicBezTo>
                  <a:cubicBezTo>
                    <a:pt x="14645" y="6763"/>
                    <a:pt x="14586" y="7156"/>
                    <a:pt x="14633" y="7513"/>
                  </a:cubicBezTo>
                  <a:cubicBezTo>
                    <a:pt x="14657" y="7811"/>
                    <a:pt x="14752" y="8072"/>
                    <a:pt x="14883" y="8275"/>
                  </a:cubicBezTo>
                  <a:cubicBezTo>
                    <a:pt x="14800" y="8394"/>
                    <a:pt x="14717" y="8513"/>
                    <a:pt x="14645" y="8644"/>
                  </a:cubicBezTo>
                  <a:cubicBezTo>
                    <a:pt x="14574" y="8775"/>
                    <a:pt x="14502" y="8918"/>
                    <a:pt x="14431" y="9061"/>
                  </a:cubicBezTo>
                  <a:cubicBezTo>
                    <a:pt x="14395" y="9025"/>
                    <a:pt x="14359" y="8989"/>
                    <a:pt x="14324" y="8954"/>
                  </a:cubicBezTo>
                  <a:cubicBezTo>
                    <a:pt x="13990" y="8644"/>
                    <a:pt x="13621" y="8358"/>
                    <a:pt x="13121" y="8001"/>
                  </a:cubicBezTo>
                  <a:cubicBezTo>
                    <a:pt x="13038" y="7906"/>
                    <a:pt x="12907" y="7834"/>
                    <a:pt x="12776" y="7799"/>
                  </a:cubicBezTo>
                  <a:cubicBezTo>
                    <a:pt x="12704" y="7787"/>
                    <a:pt x="12645" y="7775"/>
                    <a:pt x="12573" y="7775"/>
                  </a:cubicBezTo>
                  <a:cubicBezTo>
                    <a:pt x="12383" y="7751"/>
                    <a:pt x="12181" y="7739"/>
                    <a:pt x="11954" y="7739"/>
                  </a:cubicBezTo>
                  <a:cubicBezTo>
                    <a:pt x="11752" y="7739"/>
                    <a:pt x="11561" y="7739"/>
                    <a:pt x="11371" y="7751"/>
                  </a:cubicBezTo>
                  <a:lnTo>
                    <a:pt x="11216" y="7763"/>
                  </a:lnTo>
                  <a:cubicBezTo>
                    <a:pt x="10871" y="7775"/>
                    <a:pt x="10514" y="7799"/>
                    <a:pt x="10145" y="7834"/>
                  </a:cubicBezTo>
                  <a:cubicBezTo>
                    <a:pt x="10049" y="7751"/>
                    <a:pt x="9930" y="7691"/>
                    <a:pt x="9823" y="7644"/>
                  </a:cubicBezTo>
                  <a:cubicBezTo>
                    <a:pt x="9716" y="7596"/>
                    <a:pt x="9621" y="7572"/>
                    <a:pt x="9514" y="7572"/>
                  </a:cubicBezTo>
                  <a:cubicBezTo>
                    <a:pt x="9311" y="7572"/>
                    <a:pt x="9121" y="7656"/>
                    <a:pt x="8978" y="7811"/>
                  </a:cubicBezTo>
                  <a:cubicBezTo>
                    <a:pt x="8787" y="8037"/>
                    <a:pt x="8740" y="8334"/>
                    <a:pt x="8859" y="8608"/>
                  </a:cubicBezTo>
                  <a:cubicBezTo>
                    <a:pt x="8918" y="8739"/>
                    <a:pt x="8990" y="8858"/>
                    <a:pt x="9085" y="8965"/>
                  </a:cubicBezTo>
                  <a:cubicBezTo>
                    <a:pt x="8894" y="8942"/>
                    <a:pt x="8704" y="8918"/>
                    <a:pt x="8513" y="8906"/>
                  </a:cubicBezTo>
                  <a:cubicBezTo>
                    <a:pt x="7561" y="8799"/>
                    <a:pt x="6727" y="8739"/>
                    <a:pt x="5965" y="8739"/>
                  </a:cubicBezTo>
                  <a:cubicBezTo>
                    <a:pt x="4680" y="8739"/>
                    <a:pt x="3537" y="8882"/>
                    <a:pt x="2501" y="9180"/>
                  </a:cubicBezTo>
                  <a:cubicBezTo>
                    <a:pt x="1989" y="9323"/>
                    <a:pt x="1501" y="9513"/>
                    <a:pt x="1048" y="9727"/>
                  </a:cubicBezTo>
                  <a:cubicBezTo>
                    <a:pt x="798" y="9847"/>
                    <a:pt x="524" y="9989"/>
                    <a:pt x="310" y="10263"/>
                  </a:cubicBezTo>
                  <a:cubicBezTo>
                    <a:pt x="108" y="10525"/>
                    <a:pt x="0" y="10859"/>
                    <a:pt x="12" y="11240"/>
                  </a:cubicBezTo>
                  <a:cubicBezTo>
                    <a:pt x="24" y="11692"/>
                    <a:pt x="131" y="12192"/>
                    <a:pt x="358" y="12775"/>
                  </a:cubicBezTo>
                  <a:cubicBezTo>
                    <a:pt x="536" y="13240"/>
                    <a:pt x="786" y="13704"/>
                    <a:pt x="1096" y="14145"/>
                  </a:cubicBezTo>
                  <a:cubicBezTo>
                    <a:pt x="1370" y="14549"/>
                    <a:pt x="1691" y="14954"/>
                    <a:pt x="2048" y="15323"/>
                  </a:cubicBezTo>
                  <a:cubicBezTo>
                    <a:pt x="2334" y="15621"/>
                    <a:pt x="2786" y="16050"/>
                    <a:pt x="3465" y="16204"/>
                  </a:cubicBezTo>
                  <a:cubicBezTo>
                    <a:pt x="3513" y="16228"/>
                    <a:pt x="3572" y="16240"/>
                    <a:pt x="3632" y="16240"/>
                  </a:cubicBezTo>
                  <a:cubicBezTo>
                    <a:pt x="3572" y="16574"/>
                    <a:pt x="3620" y="16919"/>
                    <a:pt x="3763" y="17252"/>
                  </a:cubicBezTo>
                  <a:cubicBezTo>
                    <a:pt x="4132" y="18062"/>
                    <a:pt x="4977" y="18419"/>
                    <a:pt x="5596" y="18681"/>
                  </a:cubicBezTo>
                  <a:lnTo>
                    <a:pt x="5715" y="18729"/>
                  </a:lnTo>
                  <a:cubicBezTo>
                    <a:pt x="7263" y="19383"/>
                    <a:pt x="8692" y="19705"/>
                    <a:pt x="10061" y="19729"/>
                  </a:cubicBezTo>
                  <a:lnTo>
                    <a:pt x="10192" y="19729"/>
                  </a:lnTo>
                  <a:cubicBezTo>
                    <a:pt x="10966" y="19729"/>
                    <a:pt x="11716" y="19633"/>
                    <a:pt x="12407" y="19431"/>
                  </a:cubicBezTo>
                  <a:cubicBezTo>
                    <a:pt x="12990" y="19264"/>
                    <a:pt x="13835" y="18979"/>
                    <a:pt x="14478" y="18348"/>
                  </a:cubicBezTo>
                  <a:cubicBezTo>
                    <a:pt x="14848" y="17990"/>
                    <a:pt x="15109" y="17597"/>
                    <a:pt x="15324" y="17181"/>
                  </a:cubicBezTo>
                  <a:lnTo>
                    <a:pt x="15324" y="17181"/>
                  </a:lnTo>
                  <a:cubicBezTo>
                    <a:pt x="15145" y="18098"/>
                    <a:pt x="15026" y="19181"/>
                    <a:pt x="15193" y="20276"/>
                  </a:cubicBezTo>
                  <a:cubicBezTo>
                    <a:pt x="15383" y="21527"/>
                    <a:pt x="15979" y="22717"/>
                    <a:pt x="16907" y="23693"/>
                  </a:cubicBezTo>
                  <a:cubicBezTo>
                    <a:pt x="17705" y="24539"/>
                    <a:pt x="18729" y="25253"/>
                    <a:pt x="20039" y="25860"/>
                  </a:cubicBezTo>
                  <a:cubicBezTo>
                    <a:pt x="20551" y="26099"/>
                    <a:pt x="21098" y="26337"/>
                    <a:pt x="21789" y="26587"/>
                  </a:cubicBezTo>
                  <a:cubicBezTo>
                    <a:pt x="21932" y="26634"/>
                    <a:pt x="22265" y="26753"/>
                    <a:pt x="22265" y="26765"/>
                  </a:cubicBezTo>
                  <a:cubicBezTo>
                    <a:pt x="22277" y="26789"/>
                    <a:pt x="22289" y="26813"/>
                    <a:pt x="22301" y="26837"/>
                  </a:cubicBezTo>
                  <a:cubicBezTo>
                    <a:pt x="22313" y="26884"/>
                    <a:pt x="22337" y="26932"/>
                    <a:pt x="22348" y="26980"/>
                  </a:cubicBezTo>
                  <a:lnTo>
                    <a:pt x="22575" y="27563"/>
                  </a:lnTo>
                  <a:cubicBezTo>
                    <a:pt x="22634" y="27706"/>
                    <a:pt x="22682" y="27837"/>
                    <a:pt x="22741" y="27968"/>
                  </a:cubicBezTo>
                  <a:cubicBezTo>
                    <a:pt x="22872" y="28230"/>
                    <a:pt x="23134" y="28385"/>
                    <a:pt x="23420" y="28385"/>
                  </a:cubicBezTo>
                  <a:cubicBezTo>
                    <a:pt x="23491" y="28385"/>
                    <a:pt x="23575" y="28373"/>
                    <a:pt x="23646" y="28349"/>
                  </a:cubicBezTo>
                  <a:cubicBezTo>
                    <a:pt x="23813" y="28325"/>
                    <a:pt x="23956" y="28242"/>
                    <a:pt x="24063" y="28123"/>
                  </a:cubicBezTo>
                  <a:cubicBezTo>
                    <a:pt x="24194" y="27980"/>
                    <a:pt x="24265" y="27777"/>
                    <a:pt x="24253" y="27575"/>
                  </a:cubicBezTo>
                  <a:cubicBezTo>
                    <a:pt x="24242" y="27432"/>
                    <a:pt x="24218" y="27289"/>
                    <a:pt x="24194" y="27134"/>
                  </a:cubicBezTo>
                  <a:lnTo>
                    <a:pt x="24111" y="26515"/>
                  </a:lnTo>
                  <a:cubicBezTo>
                    <a:pt x="24099" y="26468"/>
                    <a:pt x="24087" y="26420"/>
                    <a:pt x="24087" y="26372"/>
                  </a:cubicBezTo>
                  <a:cubicBezTo>
                    <a:pt x="24075" y="26349"/>
                    <a:pt x="24075" y="26313"/>
                    <a:pt x="24063" y="26289"/>
                  </a:cubicBezTo>
                  <a:cubicBezTo>
                    <a:pt x="24075" y="26289"/>
                    <a:pt x="24111" y="26241"/>
                    <a:pt x="24111" y="26241"/>
                  </a:cubicBezTo>
                  <a:cubicBezTo>
                    <a:pt x="24206" y="26134"/>
                    <a:pt x="24301" y="26015"/>
                    <a:pt x="24408" y="25896"/>
                  </a:cubicBezTo>
                  <a:cubicBezTo>
                    <a:pt x="24873" y="25337"/>
                    <a:pt x="25242" y="24860"/>
                    <a:pt x="25563" y="24408"/>
                  </a:cubicBezTo>
                  <a:cubicBezTo>
                    <a:pt x="26397" y="23217"/>
                    <a:pt x="26944" y="22098"/>
                    <a:pt x="27218" y="20967"/>
                  </a:cubicBezTo>
                  <a:cubicBezTo>
                    <a:pt x="27540" y="19657"/>
                    <a:pt x="27468" y="18336"/>
                    <a:pt x="27016" y="17157"/>
                  </a:cubicBezTo>
                  <a:cubicBezTo>
                    <a:pt x="26623" y="16109"/>
                    <a:pt x="25980" y="15240"/>
                    <a:pt x="25373" y="14538"/>
                  </a:cubicBezTo>
                  <a:lnTo>
                    <a:pt x="25373" y="14538"/>
                  </a:lnTo>
                  <a:cubicBezTo>
                    <a:pt x="25766" y="14776"/>
                    <a:pt x="26194" y="15002"/>
                    <a:pt x="26670" y="15121"/>
                  </a:cubicBezTo>
                  <a:cubicBezTo>
                    <a:pt x="26968" y="15204"/>
                    <a:pt x="27278" y="15240"/>
                    <a:pt x="27599" y="15240"/>
                  </a:cubicBezTo>
                  <a:cubicBezTo>
                    <a:pt x="28028" y="15240"/>
                    <a:pt x="28480" y="15181"/>
                    <a:pt x="29016" y="15050"/>
                  </a:cubicBezTo>
                  <a:cubicBezTo>
                    <a:pt x="29754" y="14859"/>
                    <a:pt x="30492" y="14561"/>
                    <a:pt x="31195" y="14145"/>
                  </a:cubicBezTo>
                  <a:cubicBezTo>
                    <a:pt x="32374" y="13454"/>
                    <a:pt x="33469" y="12442"/>
                    <a:pt x="34481" y="11132"/>
                  </a:cubicBezTo>
                  <a:lnTo>
                    <a:pt x="34564" y="11025"/>
                  </a:lnTo>
                  <a:cubicBezTo>
                    <a:pt x="34969" y="10489"/>
                    <a:pt x="35529" y="9775"/>
                    <a:pt x="35445" y="8882"/>
                  </a:cubicBezTo>
                  <a:cubicBezTo>
                    <a:pt x="35422" y="8513"/>
                    <a:pt x="35291" y="8192"/>
                    <a:pt x="35076" y="7930"/>
                  </a:cubicBezTo>
                  <a:cubicBezTo>
                    <a:pt x="35124" y="7894"/>
                    <a:pt x="35160" y="7858"/>
                    <a:pt x="35207" y="7822"/>
                  </a:cubicBezTo>
                  <a:cubicBezTo>
                    <a:pt x="35707" y="7346"/>
                    <a:pt x="35898" y="6751"/>
                    <a:pt x="35993" y="6346"/>
                  </a:cubicBezTo>
                  <a:cubicBezTo>
                    <a:pt x="36124" y="5846"/>
                    <a:pt x="36207" y="5346"/>
                    <a:pt x="36243" y="4858"/>
                  </a:cubicBezTo>
                  <a:cubicBezTo>
                    <a:pt x="36291" y="4322"/>
                    <a:pt x="36279" y="3798"/>
                    <a:pt x="36195" y="3298"/>
                  </a:cubicBezTo>
                  <a:cubicBezTo>
                    <a:pt x="36112" y="2691"/>
                    <a:pt x="35957" y="2191"/>
                    <a:pt x="35743" y="1786"/>
                  </a:cubicBezTo>
                  <a:cubicBezTo>
                    <a:pt x="35564" y="1465"/>
                    <a:pt x="35302" y="1226"/>
                    <a:pt x="35005" y="1095"/>
                  </a:cubicBezTo>
                  <a:cubicBezTo>
                    <a:pt x="34814" y="1024"/>
                    <a:pt x="34612" y="976"/>
                    <a:pt x="34362" y="976"/>
                  </a:cubicBezTo>
                  <a:cubicBezTo>
                    <a:pt x="34279" y="976"/>
                    <a:pt x="34183" y="988"/>
                    <a:pt x="34100" y="988"/>
                  </a:cubicBezTo>
                  <a:cubicBezTo>
                    <a:pt x="33600" y="1024"/>
                    <a:pt x="33088" y="1107"/>
                    <a:pt x="32564" y="1238"/>
                  </a:cubicBezTo>
                  <a:cubicBezTo>
                    <a:pt x="30409" y="1762"/>
                    <a:pt x="28564" y="2977"/>
                    <a:pt x="27194" y="3965"/>
                  </a:cubicBezTo>
                  <a:cubicBezTo>
                    <a:pt x="27040" y="4072"/>
                    <a:pt x="26885" y="4191"/>
                    <a:pt x="26730" y="4310"/>
                  </a:cubicBezTo>
                  <a:cubicBezTo>
                    <a:pt x="26766" y="4167"/>
                    <a:pt x="26766" y="4024"/>
                    <a:pt x="26754" y="3882"/>
                  </a:cubicBezTo>
                  <a:cubicBezTo>
                    <a:pt x="26718" y="3584"/>
                    <a:pt x="26528" y="3346"/>
                    <a:pt x="26242" y="3250"/>
                  </a:cubicBezTo>
                  <a:cubicBezTo>
                    <a:pt x="26182" y="3227"/>
                    <a:pt x="26087" y="3215"/>
                    <a:pt x="26027" y="3215"/>
                  </a:cubicBezTo>
                  <a:cubicBezTo>
                    <a:pt x="25801" y="3215"/>
                    <a:pt x="25587" y="3322"/>
                    <a:pt x="25432" y="3512"/>
                  </a:cubicBezTo>
                  <a:cubicBezTo>
                    <a:pt x="25361" y="3620"/>
                    <a:pt x="25289" y="3727"/>
                    <a:pt x="25242" y="3846"/>
                  </a:cubicBezTo>
                  <a:cubicBezTo>
                    <a:pt x="24908" y="4001"/>
                    <a:pt x="24587" y="4155"/>
                    <a:pt x="24277" y="4310"/>
                  </a:cubicBezTo>
                  <a:lnTo>
                    <a:pt x="24146" y="4370"/>
                  </a:lnTo>
                  <a:cubicBezTo>
                    <a:pt x="23813" y="4548"/>
                    <a:pt x="23444" y="4739"/>
                    <a:pt x="23110" y="4989"/>
                  </a:cubicBezTo>
                  <a:cubicBezTo>
                    <a:pt x="23051" y="5025"/>
                    <a:pt x="22991" y="5072"/>
                    <a:pt x="22944" y="5120"/>
                  </a:cubicBezTo>
                  <a:cubicBezTo>
                    <a:pt x="22849" y="5215"/>
                    <a:pt x="22777" y="5334"/>
                    <a:pt x="22741" y="5465"/>
                  </a:cubicBezTo>
                  <a:cubicBezTo>
                    <a:pt x="22491" y="6013"/>
                    <a:pt x="22313" y="6453"/>
                    <a:pt x="22170" y="6882"/>
                  </a:cubicBezTo>
                  <a:cubicBezTo>
                    <a:pt x="22158" y="6929"/>
                    <a:pt x="22146" y="6977"/>
                    <a:pt x="22134" y="7037"/>
                  </a:cubicBezTo>
                  <a:cubicBezTo>
                    <a:pt x="22003" y="6941"/>
                    <a:pt x="21872" y="6858"/>
                    <a:pt x="21741" y="6775"/>
                  </a:cubicBezTo>
                  <a:cubicBezTo>
                    <a:pt x="21610" y="6703"/>
                    <a:pt x="21479" y="6632"/>
                    <a:pt x="21348" y="6572"/>
                  </a:cubicBezTo>
                  <a:cubicBezTo>
                    <a:pt x="21360" y="6322"/>
                    <a:pt x="21313" y="6060"/>
                    <a:pt x="21194" y="5775"/>
                  </a:cubicBezTo>
                  <a:cubicBezTo>
                    <a:pt x="21051" y="5441"/>
                    <a:pt x="20813" y="5144"/>
                    <a:pt x="20491" y="4894"/>
                  </a:cubicBezTo>
                  <a:cubicBezTo>
                    <a:pt x="20586" y="4822"/>
                    <a:pt x="20682" y="4739"/>
                    <a:pt x="20765" y="4655"/>
                  </a:cubicBezTo>
                  <a:cubicBezTo>
                    <a:pt x="20920" y="4524"/>
                    <a:pt x="21074" y="4370"/>
                    <a:pt x="21205" y="4191"/>
                  </a:cubicBezTo>
                  <a:cubicBezTo>
                    <a:pt x="21444" y="3882"/>
                    <a:pt x="21646" y="3501"/>
                    <a:pt x="21801" y="3072"/>
                  </a:cubicBezTo>
                  <a:cubicBezTo>
                    <a:pt x="21932" y="2703"/>
                    <a:pt x="22027" y="2298"/>
                    <a:pt x="22075" y="1857"/>
                  </a:cubicBezTo>
                  <a:cubicBezTo>
                    <a:pt x="22098" y="1619"/>
                    <a:pt x="22110" y="1417"/>
                    <a:pt x="22110" y="1226"/>
                  </a:cubicBezTo>
                  <a:cubicBezTo>
                    <a:pt x="22110" y="857"/>
                    <a:pt x="22027" y="560"/>
                    <a:pt x="21860" y="322"/>
                  </a:cubicBezTo>
                  <a:cubicBezTo>
                    <a:pt x="21717" y="119"/>
                    <a:pt x="21491" y="0"/>
                    <a:pt x="212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35"/>
            <p:cNvSpPr/>
            <p:nvPr/>
          </p:nvSpPr>
          <p:spPr>
            <a:xfrm>
              <a:off x="7729069" y="3677922"/>
              <a:ext cx="1130962" cy="876296"/>
            </a:xfrm>
            <a:custGeom>
              <a:avLst/>
              <a:gdLst/>
              <a:ahLst/>
              <a:cxnLst/>
              <a:rect l="l" t="t" r="r" b="b"/>
              <a:pathLst>
                <a:path w="35017" h="27132" extrusionOk="0">
                  <a:moveTo>
                    <a:pt x="34707" y="3879"/>
                  </a:moveTo>
                  <a:cubicBezTo>
                    <a:pt x="34707" y="4141"/>
                    <a:pt x="34683" y="4403"/>
                    <a:pt x="34636" y="4653"/>
                  </a:cubicBezTo>
                  <a:cubicBezTo>
                    <a:pt x="34612" y="4843"/>
                    <a:pt x="34576" y="5034"/>
                    <a:pt x="34540" y="5224"/>
                  </a:cubicBezTo>
                  <a:cubicBezTo>
                    <a:pt x="34409" y="5082"/>
                    <a:pt x="34243" y="4963"/>
                    <a:pt x="34064" y="4879"/>
                  </a:cubicBezTo>
                  <a:cubicBezTo>
                    <a:pt x="33933" y="4820"/>
                    <a:pt x="33790" y="4796"/>
                    <a:pt x="33659" y="4772"/>
                  </a:cubicBezTo>
                  <a:cubicBezTo>
                    <a:pt x="33516" y="4748"/>
                    <a:pt x="33373" y="4712"/>
                    <a:pt x="33231" y="4689"/>
                  </a:cubicBezTo>
                  <a:cubicBezTo>
                    <a:pt x="32741" y="4612"/>
                    <a:pt x="32241" y="4556"/>
                    <a:pt x="31740" y="4556"/>
                  </a:cubicBezTo>
                  <a:cubicBezTo>
                    <a:pt x="31693" y="4556"/>
                    <a:pt x="31646" y="4557"/>
                    <a:pt x="31599" y="4558"/>
                  </a:cubicBezTo>
                  <a:cubicBezTo>
                    <a:pt x="31957" y="4403"/>
                    <a:pt x="32338" y="4296"/>
                    <a:pt x="32719" y="4201"/>
                  </a:cubicBezTo>
                  <a:cubicBezTo>
                    <a:pt x="33100" y="4093"/>
                    <a:pt x="33493" y="4022"/>
                    <a:pt x="33874" y="3962"/>
                  </a:cubicBezTo>
                  <a:lnTo>
                    <a:pt x="33897" y="3974"/>
                  </a:lnTo>
                  <a:cubicBezTo>
                    <a:pt x="33919" y="3985"/>
                    <a:pt x="33942" y="3989"/>
                    <a:pt x="33965" y="3989"/>
                  </a:cubicBezTo>
                  <a:cubicBezTo>
                    <a:pt x="34018" y="3989"/>
                    <a:pt x="34074" y="3967"/>
                    <a:pt x="34124" y="3951"/>
                  </a:cubicBezTo>
                  <a:cubicBezTo>
                    <a:pt x="34171" y="3939"/>
                    <a:pt x="34207" y="3927"/>
                    <a:pt x="34255" y="3915"/>
                  </a:cubicBezTo>
                  <a:cubicBezTo>
                    <a:pt x="34409" y="3903"/>
                    <a:pt x="34564" y="3891"/>
                    <a:pt x="34707" y="3879"/>
                  </a:cubicBezTo>
                  <a:close/>
                  <a:moveTo>
                    <a:pt x="33838" y="1248"/>
                  </a:moveTo>
                  <a:cubicBezTo>
                    <a:pt x="33993" y="1272"/>
                    <a:pt x="34112" y="1319"/>
                    <a:pt x="34219" y="1438"/>
                  </a:cubicBezTo>
                  <a:cubicBezTo>
                    <a:pt x="34338" y="1593"/>
                    <a:pt x="34409" y="1795"/>
                    <a:pt x="34469" y="1974"/>
                  </a:cubicBezTo>
                  <a:cubicBezTo>
                    <a:pt x="34647" y="2486"/>
                    <a:pt x="34719" y="3022"/>
                    <a:pt x="34719" y="3558"/>
                  </a:cubicBezTo>
                  <a:cubicBezTo>
                    <a:pt x="34695" y="3570"/>
                    <a:pt x="34671" y="3581"/>
                    <a:pt x="34659" y="3593"/>
                  </a:cubicBezTo>
                  <a:cubicBezTo>
                    <a:pt x="34600" y="3629"/>
                    <a:pt x="34552" y="3653"/>
                    <a:pt x="34493" y="3689"/>
                  </a:cubicBezTo>
                  <a:cubicBezTo>
                    <a:pt x="34433" y="3712"/>
                    <a:pt x="34362" y="3724"/>
                    <a:pt x="34302" y="3748"/>
                  </a:cubicBezTo>
                  <a:cubicBezTo>
                    <a:pt x="34266" y="3760"/>
                    <a:pt x="34231" y="3772"/>
                    <a:pt x="34195" y="3784"/>
                  </a:cubicBezTo>
                  <a:cubicBezTo>
                    <a:pt x="33993" y="3808"/>
                    <a:pt x="33790" y="3843"/>
                    <a:pt x="33588" y="3879"/>
                  </a:cubicBezTo>
                  <a:cubicBezTo>
                    <a:pt x="32885" y="3998"/>
                    <a:pt x="32195" y="4177"/>
                    <a:pt x="31540" y="4451"/>
                  </a:cubicBezTo>
                  <a:cubicBezTo>
                    <a:pt x="31076" y="4653"/>
                    <a:pt x="30671" y="4939"/>
                    <a:pt x="30278" y="5248"/>
                  </a:cubicBezTo>
                  <a:cubicBezTo>
                    <a:pt x="30730" y="4641"/>
                    <a:pt x="31171" y="4010"/>
                    <a:pt x="31576" y="3367"/>
                  </a:cubicBezTo>
                  <a:cubicBezTo>
                    <a:pt x="31742" y="3105"/>
                    <a:pt x="31909" y="2843"/>
                    <a:pt x="32064" y="2581"/>
                  </a:cubicBezTo>
                  <a:cubicBezTo>
                    <a:pt x="32207" y="2343"/>
                    <a:pt x="32338" y="2105"/>
                    <a:pt x="32516" y="1891"/>
                  </a:cubicBezTo>
                  <a:cubicBezTo>
                    <a:pt x="32695" y="1676"/>
                    <a:pt x="32909" y="1498"/>
                    <a:pt x="33183" y="1403"/>
                  </a:cubicBezTo>
                  <a:cubicBezTo>
                    <a:pt x="33397" y="1319"/>
                    <a:pt x="33624" y="1284"/>
                    <a:pt x="33838" y="1248"/>
                  </a:cubicBezTo>
                  <a:close/>
                  <a:moveTo>
                    <a:pt x="18191" y="4644"/>
                  </a:moveTo>
                  <a:cubicBezTo>
                    <a:pt x="18223" y="4644"/>
                    <a:pt x="18254" y="4648"/>
                    <a:pt x="18276" y="4653"/>
                  </a:cubicBezTo>
                  <a:cubicBezTo>
                    <a:pt x="18384" y="4665"/>
                    <a:pt x="18491" y="4689"/>
                    <a:pt x="18598" y="4724"/>
                  </a:cubicBezTo>
                  <a:cubicBezTo>
                    <a:pt x="18836" y="4796"/>
                    <a:pt x="19086" y="4867"/>
                    <a:pt x="19288" y="5010"/>
                  </a:cubicBezTo>
                  <a:cubicBezTo>
                    <a:pt x="19431" y="5105"/>
                    <a:pt x="19574" y="5260"/>
                    <a:pt x="19610" y="5439"/>
                  </a:cubicBezTo>
                  <a:cubicBezTo>
                    <a:pt x="19598" y="5451"/>
                    <a:pt x="19574" y="5463"/>
                    <a:pt x="19562" y="5474"/>
                  </a:cubicBezTo>
                  <a:cubicBezTo>
                    <a:pt x="19518" y="5488"/>
                    <a:pt x="19471" y="5493"/>
                    <a:pt x="19424" y="5493"/>
                  </a:cubicBezTo>
                  <a:cubicBezTo>
                    <a:pt x="19341" y="5493"/>
                    <a:pt x="19257" y="5478"/>
                    <a:pt x="19181" y="5463"/>
                  </a:cubicBezTo>
                  <a:cubicBezTo>
                    <a:pt x="18919" y="5403"/>
                    <a:pt x="18669" y="5296"/>
                    <a:pt x="18431" y="5165"/>
                  </a:cubicBezTo>
                  <a:cubicBezTo>
                    <a:pt x="18324" y="5105"/>
                    <a:pt x="18229" y="5046"/>
                    <a:pt x="18145" y="4951"/>
                  </a:cubicBezTo>
                  <a:cubicBezTo>
                    <a:pt x="18098" y="4891"/>
                    <a:pt x="18014" y="4784"/>
                    <a:pt x="18062" y="4701"/>
                  </a:cubicBezTo>
                  <a:cubicBezTo>
                    <a:pt x="18084" y="4656"/>
                    <a:pt x="18139" y="4644"/>
                    <a:pt x="18191" y="4644"/>
                  </a:cubicBezTo>
                  <a:close/>
                  <a:moveTo>
                    <a:pt x="32814" y="1343"/>
                  </a:moveTo>
                  <a:lnTo>
                    <a:pt x="32814" y="1343"/>
                  </a:lnTo>
                  <a:cubicBezTo>
                    <a:pt x="32802" y="1355"/>
                    <a:pt x="32778" y="1355"/>
                    <a:pt x="32766" y="1367"/>
                  </a:cubicBezTo>
                  <a:cubicBezTo>
                    <a:pt x="32540" y="1510"/>
                    <a:pt x="32350" y="1700"/>
                    <a:pt x="32195" y="1915"/>
                  </a:cubicBezTo>
                  <a:cubicBezTo>
                    <a:pt x="32016" y="2141"/>
                    <a:pt x="31873" y="2391"/>
                    <a:pt x="31730" y="2629"/>
                  </a:cubicBezTo>
                  <a:cubicBezTo>
                    <a:pt x="31564" y="2891"/>
                    <a:pt x="31397" y="3153"/>
                    <a:pt x="31230" y="3415"/>
                  </a:cubicBezTo>
                  <a:cubicBezTo>
                    <a:pt x="30611" y="4332"/>
                    <a:pt x="29968" y="5236"/>
                    <a:pt x="29278" y="6106"/>
                  </a:cubicBezTo>
                  <a:cubicBezTo>
                    <a:pt x="29182" y="6201"/>
                    <a:pt x="29063" y="6272"/>
                    <a:pt x="28921" y="6308"/>
                  </a:cubicBezTo>
                  <a:cubicBezTo>
                    <a:pt x="28822" y="6331"/>
                    <a:pt x="28720" y="6339"/>
                    <a:pt x="28618" y="6339"/>
                  </a:cubicBezTo>
                  <a:cubicBezTo>
                    <a:pt x="28559" y="6339"/>
                    <a:pt x="28501" y="6336"/>
                    <a:pt x="28444" y="6332"/>
                  </a:cubicBezTo>
                  <a:cubicBezTo>
                    <a:pt x="28278" y="6320"/>
                    <a:pt x="28114" y="6314"/>
                    <a:pt x="27952" y="6314"/>
                  </a:cubicBezTo>
                  <a:cubicBezTo>
                    <a:pt x="27789" y="6314"/>
                    <a:pt x="27629" y="6320"/>
                    <a:pt x="27468" y="6332"/>
                  </a:cubicBezTo>
                  <a:cubicBezTo>
                    <a:pt x="27135" y="6356"/>
                    <a:pt x="26813" y="6391"/>
                    <a:pt x="26492" y="6475"/>
                  </a:cubicBezTo>
                  <a:cubicBezTo>
                    <a:pt x="26456" y="6487"/>
                    <a:pt x="26420" y="6510"/>
                    <a:pt x="26385" y="6522"/>
                  </a:cubicBezTo>
                  <a:cubicBezTo>
                    <a:pt x="26444" y="6487"/>
                    <a:pt x="26504" y="6451"/>
                    <a:pt x="26551" y="6403"/>
                  </a:cubicBezTo>
                  <a:cubicBezTo>
                    <a:pt x="27242" y="5903"/>
                    <a:pt x="27766" y="5248"/>
                    <a:pt x="28266" y="4570"/>
                  </a:cubicBezTo>
                  <a:cubicBezTo>
                    <a:pt x="28516" y="4224"/>
                    <a:pt x="28754" y="3867"/>
                    <a:pt x="28992" y="3510"/>
                  </a:cubicBezTo>
                  <a:lnTo>
                    <a:pt x="29004" y="3510"/>
                  </a:lnTo>
                  <a:cubicBezTo>
                    <a:pt x="29135" y="3391"/>
                    <a:pt x="29254" y="3248"/>
                    <a:pt x="29397" y="3129"/>
                  </a:cubicBezTo>
                  <a:cubicBezTo>
                    <a:pt x="29468" y="3058"/>
                    <a:pt x="29540" y="2998"/>
                    <a:pt x="29623" y="2938"/>
                  </a:cubicBezTo>
                  <a:lnTo>
                    <a:pt x="29635" y="2927"/>
                  </a:lnTo>
                  <a:cubicBezTo>
                    <a:pt x="29694" y="2879"/>
                    <a:pt x="29742" y="2831"/>
                    <a:pt x="29790" y="2796"/>
                  </a:cubicBezTo>
                  <a:cubicBezTo>
                    <a:pt x="29933" y="2677"/>
                    <a:pt x="30064" y="2557"/>
                    <a:pt x="30195" y="2438"/>
                  </a:cubicBezTo>
                  <a:cubicBezTo>
                    <a:pt x="30314" y="2319"/>
                    <a:pt x="30433" y="2176"/>
                    <a:pt x="30528" y="2034"/>
                  </a:cubicBezTo>
                  <a:cubicBezTo>
                    <a:pt x="31123" y="1772"/>
                    <a:pt x="31730" y="1569"/>
                    <a:pt x="32373" y="1426"/>
                  </a:cubicBezTo>
                  <a:cubicBezTo>
                    <a:pt x="32516" y="1391"/>
                    <a:pt x="32671" y="1367"/>
                    <a:pt x="32814" y="1343"/>
                  </a:cubicBezTo>
                  <a:close/>
                  <a:moveTo>
                    <a:pt x="15889" y="5244"/>
                  </a:moveTo>
                  <a:cubicBezTo>
                    <a:pt x="15908" y="5244"/>
                    <a:pt x="15926" y="5249"/>
                    <a:pt x="15943" y="5260"/>
                  </a:cubicBezTo>
                  <a:cubicBezTo>
                    <a:pt x="16014" y="5308"/>
                    <a:pt x="16002" y="5451"/>
                    <a:pt x="15990" y="5522"/>
                  </a:cubicBezTo>
                  <a:cubicBezTo>
                    <a:pt x="15967" y="5641"/>
                    <a:pt x="15907" y="5748"/>
                    <a:pt x="15847" y="5844"/>
                  </a:cubicBezTo>
                  <a:cubicBezTo>
                    <a:pt x="15717" y="6082"/>
                    <a:pt x="15550" y="6296"/>
                    <a:pt x="15347" y="6475"/>
                  </a:cubicBezTo>
                  <a:cubicBezTo>
                    <a:pt x="15264" y="6558"/>
                    <a:pt x="15145" y="6653"/>
                    <a:pt x="15026" y="6677"/>
                  </a:cubicBezTo>
                  <a:lnTo>
                    <a:pt x="14955" y="6677"/>
                  </a:lnTo>
                  <a:cubicBezTo>
                    <a:pt x="14895" y="6498"/>
                    <a:pt x="14955" y="6284"/>
                    <a:pt x="15026" y="6141"/>
                  </a:cubicBezTo>
                  <a:cubicBezTo>
                    <a:pt x="15133" y="5915"/>
                    <a:pt x="15312" y="5725"/>
                    <a:pt x="15490" y="5546"/>
                  </a:cubicBezTo>
                  <a:cubicBezTo>
                    <a:pt x="15562" y="5474"/>
                    <a:pt x="15633" y="5391"/>
                    <a:pt x="15717" y="5320"/>
                  </a:cubicBezTo>
                  <a:cubicBezTo>
                    <a:pt x="15762" y="5292"/>
                    <a:pt x="15828" y="5244"/>
                    <a:pt x="15889" y="5244"/>
                  </a:cubicBezTo>
                  <a:close/>
                  <a:moveTo>
                    <a:pt x="19142" y="7095"/>
                  </a:moveTo>
                  <a:cubicBezTo>
                    <a:pt x="19521" y="7095"/>
                    <a:pt x="19901" y="7133"/>
                    <a:pt x="20277" y="7225"/>
                  </a:cubicBezTo>
                  <a:cubicBezTo>
                    <a:pt x="20443" y="7260"/>
                    <a:pt x="20610" y="7308"/>
                    <a:pt x="20765" y="7368"/>
                  </a:cubicBezTo>
                  <a:cubicBezTo>
                    <a:pt x="20503" y="7332"/>
                    <a:pt x="20241" y="7308"/>
                    <a:pt x="19979" y="7296"/>
                  </a:cubicBezTo>
                  <a:cubicBezTo>
                    <a:pt x="19935" y="7295"/>
                    <a:pt x="19892" y="7295"/>
                    <a:pt x="19848" y="7295"/>
                  </a:cubicBezTo>
                  <a:cubicBezTo>
                    <a:pt x="19378" y="7295"/>
                    <a:pt x="18901" y="7352"/>
                    <a:pt x="18443" y="7439"/>
                  </a:cubicBezTo>
                  <a:cubicBezTo>
                    <a:pt x="18407" y="7379"/>
                    <a:pt x="18372" y="7320"/>
                    <a:pt x="18336" y="7260"/>
                  </a:cubicBezTo>
                  <a:cubicBezTo>
                    <a:pt x="18324" y="7225"/>
                    <a:pt x="18312" y="7177"/>
                    <a:pt x="18300" y="7141"/>
                  </a:cubicBezTo>
                  <a:lnTo>
                    <a:pt x="18372" y="7141"/>
                  </a:lnTo>
                  <a:cubicBezTo>
                    <a:pt x="18627" y="7112"/>
                    <a:pt x="18884" y="7095"/>
                    <a:pt x="19142" y="7095"/>
                  </a:cubicBezTo>
                  <a:close/>
                  <a:moveTo>
                    <a:pt x="31433" y="4617"/>
                  </a:moveTo>
                  <a:cubicBezTo>
                    <a:pt x="32004" y="4653"/>
                    <a:pt x="32576" y="4689"/>
                    <a:pt x="33135" y="4772"/>
                  </a:cubicBezTo>
                  <a:cubicBezTo>
                    <a:pt x="33302" y="4796"/>
                    <a:pt x="33469" y="4820"/>
                    <a:pt x="33635" y="4867"/>
                  </a:cubicBezTo>
                  <a:lnTo>
                    <a:pt x="33635" y="4891"/>
                  </a:lnTo>
                  <a:cubicBezTo>
                    <a:pt x="33683" y="4903"/>
                    <a:pt x="33731" y="4903"/>
                    <a:pt x="33778" y="4915"/>
                  </a:cubicBezTo>
                  <a:cubicBezTo>
                    <a:pt x="33826" y="4939"/>
                    <a:pt x="33874" y="4963"/>
                    <a:pt x="33909" y="4986"/>
                  </a:cubicBezTo>
                  <a:cubicBezTo>
                    <a:pt x="34005" y="5046"/>
                    <a:pt x="34076" y="5093"/>
                    <a:pt x="34147" y="5153"/>
                  </a:cubicBezTo>
                  <a:lnTo>
                    <a:pt x="34171" y="5165"/>
                  </a:lnTo>
                  <a:cubicBezTo>
                    <a:pt x="34195" y="5224"/>
                    <a:pt x="34231" y="5272"/>
                    <a:pt x="34255" y="5332"/>
                  </a:cubicBezTo>
                  <a:cubicBezTo>
                    <a:pt x="34314" y="5463"/>
                    <a:pt x="34362" y="5594"/>
                    <a:pt x="34397" y="5725"/>
                  </a:cubicBezTo>
                  <a:lnTo>
                    <a:pt x="34409" y="5736"/>
                  </a:lnTo>
                  <a:cubicBezTo>
                    <a:pt x="34386" y="5808"/>
                    <a:pt x="34362" y="5879"/>
                    <a:pt x="34326" y="5951"/>
                  </a:cubicBezTo>
                  <a:cubicBezTo>
                    <a:pt x="34159" y="6356"/>
                    <a:pt x="33850" y="6641"/>
                    <a:pt x="33481" y="6868"/>
                  </a:cubicBezTo>
                  <a:cubicBezTo>
                    <a:pt x="32814" y="7272"/>
                    <a:pt x="32088" y="7510"/>
                    <a:pt x="31326" y="7606"/>
                  </a:cubicBezTo>
                  <a:cubicBezTo>
                    <a:pt x="31266" y="7606"/>
                    <a:pt x="31218" y="7618"/>
                    <a:pt x="31171" y="7630"/>
                  </a:cubicBezTo>
                  <a:cubicBezTo>
                    <a:pt x="31064" y="7641"/>
                    <a:pt x="30957" y="7641"/>
                    <a:pt x="30849" y="7653"/>
                  </a:cubicBezTo>
                  <a:cubicBezTo>
                    <a:pt x="30826" y="7653"/>
                    <a:pt x="30790" y="7665"/>
                    <a:pt x="30778" y="7677"/>
                  </a:cubicBezTo>
                  <a:cubicBezTo>
                    <a:pt x="30552" y="7582"/>
                    <a:pt x="30325" y="7499"/>
                    <a:pt x="30087" y="7451"/>
                  </a:cubicBezTo>
                  <a:cubicBezTo>
                    <a:pt x="29859" y="7401"/>
                    <a:pt x="29631" y="7377"/>
                    <a:pt x="29396" y="7377"/>
                  </a:cubicBezTo>
                  <a:cubicBezTo>
                    <a:pt x="29349" y="7377"/>
                    <a:pt x="29302" y="7378"/>
                    <a:pt x="29254" y="7379"/>
                  </a:cubicBezTo>
                  <a:cubicBezTo>
                    <a:pt x="28944" y="7391"/>
                    <a:pt x="28647" y="7463"/>
                    <a:pt x="28349" y="7534"/>
                  </a:cubicBezTo>
                  <a:cubicBezTo>
                    <a:pt x="28754" y="7213"/>
                    <a:pt x="29087" y="6784"/>
                    <a:pt x="29421" y="6379"/>
                  </a:cubicBezTo>
                  <a:cubicBezTo>
                    <a:pt x="29647" y="6094"/>
                    <a:pt x="29861" y="5808"/>
                    <a:pt x="30075" y="5522"/>
                  </a:cubicBezTo>
                  <a:cubicBezTo>
                    <a:pt x="30314" y="5344"/>
                    <a:pt x="30552" y="5153"/>
                    <a:pt x="30790" y="4974"/>
                  </a:cubicBezTo>
                  <a:cubicBezTo>
                    <a:pt x="30992" y="4843"/>
                    <a:pt x="31207" y="4724"/>
                    <a:pt x="31433" y="4617"/>
                  </a:cubicBezTo>
                  <a:close/>
                  <a:moveTo>
                    <a:pt x="16943" y="7499"/>
                  </a:moveTo>
                  <a:cubicBezTo>
                    <a:pt x="16955" y="7570"/>
                    <a:pt x="16967" y="7641"/>
                    <a:pt x="16979" y="7713"/>
                  </a:cubicBezTo>
                  <a:cubicBezTo>
                    <a:pt x="16979" y="7749"/>
                    <a:pt x="16979" y="7784"/>
                    <a:pt x="16979" y="7832"/>
                  </a:cubicBezTo>
                  <a:cubicBezTo>
                    <a:pt x="16479" y="7987"/>
                    <a:pt x="16002" y="8201"/>
                    <a:pt x="15550" y="8475"/>
                  </a:cubicBezTo>
                  <a:cubicBezTo>
                    <a:pt x="15324" y="8606"/>
                    <a:pt x="15109" y="8761"/>
                    <a:pt x="14907" y="8915"/>
                  </a:cubicBezTo>
                  <a:cubicBezTo>
                    <a:pt x="15014" y="8796"/>
                    <a:pt x="15133" y="8665"/>
                    <a:pt x="15264" y="8546"/>
                  </a:cubicBezTo>
                  <a:cubicBezTo>
                    <a:pt x="15728" y="8106"/>
                    <a:pt x="16288" y="7784"/>
                    <a:pt x="16883" y="7534"/>
                  </a:cubicBezTo>
                  <a:cubicBezTo>
                    <a:pt x="16895" y="7522"/>
                    <a:pt x="16919" y="7510"/>
                    <a:pt x="16943" y="7499"/>
                  </a:cubicBezTo>
                  <a:close/>
                  <a:moveTo>
                    <a:pt x="32992" y="7439"/>
                  </a:moveTo>
                  <a:cubicBezTo>
                    <a:pt x="33088" y="7463"/>
                    <a:pt x="33171" y="7487"/>
                    <a:pt x="33266" y="7522"/>
                  </a:cubicBezTo>
                  <a:cubicBezTo>
                    <a:pt x="33540" y="7630"/>
                    <a:pt x="33790" y="7784"/>
                    <a:pt x="33874" y="8082"/>
                  </a:cubicBezTo>
                  <a:cubicBezTo>
                    <a:pt x="33969" y="8380"/>
                    <a:pt x="33897" y="8701"/>
                    <a:pt x="33766" y="8975"/>
                  </a:cubicBezTo>
                  <a:cubicBezTo>
                    <a:pt x="33754" y="8999"/>
                    <a:pt x="33743" y="9023"/>
                    <a:pt x="33731" y="9046"/>
                  </a:cubicBezTo>
                  <a:cubicBezTo>
                    <a:pt x="33243" y="8903"/>
                    <a:pt x="32731" y="8844"/>
                    <a:pt x="32230" y="8844"/>
                  </a:cubicBezTo>
                  <a:cubicBezTo>
                    <a:pt x="32004" y="8844"/>
                    <a:pt x="31790" y="8844"/>
                    <a:pt x="31564" y="8868"/>
                  </a:cubicBezTo>
                  <a:cubicBezTo>
                    <a:pt x="31504" y="8868"/>
                    <a:pt x="31433" y="8856"/>
                    <a:pt x="31373" y="8856"/>
                  </a:cubicBezTo>
                  <a:cubicBezTo>
                    <a:pt x="31302" y="8844"/>
                    <a:pt x="31230" y="8844"/>
                    <a:pt x="31171" y="8808"/>
                  </a:cubicBezTo>
                  <a:cubicBezTo>
                    <a:pt x="31052" y="8749"/>
                    <a:pt x="31016" y="8594"/>
                    <a:pt x="31004" y="8475"/>
                  </a:cubicBezTo>
                  <a:cubicBezTo>
                    <a:pt x="30992" y="8356"/>
                    <a:pt x="30980" y="8237"/>
                    <a:pt x="30957" y="8106"/>
                  </a:cubicBezTo>
                  <a:cubicBezTo>
                    <a:pt x="30968" y="8058"/>
                    <a:pt x="30992" y="8022"/>
                    <a:pt x="31016" y="7987"/>
                  </a:cubicBezTo>
                  <a:cubicBezTo>
                    <a:pt x="31028" y="7951"/>
                    <a:pt x="31052" y="7927"/>
                    <a:pt x="31087" y="7891"/>
                  </a:cubicBezTo>
                  <a:cubicBezTo>
                    <a:pt x="31242" y="7891"/>
                    <a:pt x="31409" y="7880"/>
                    <a:pt x="31576" y="7856"/>
                  </a:cubicBezTo>
                  <a:cubicBezTo>
                    <a:pt x="32052" y="7784"/>
                    <a:pt x="32516" y="7653"/>
                    <a:pt x="32957" y="7463"/>
                  </a:cubicBezTo>
                  <a:cubicBezTo>
                    <a:pt x="32969" y="7451"/>
                    <a:pt x="32981" y="7439"/>
                    <a:pt x="32992" y="7439"/>
                  </a:cubicBezTo>
                  <a:close/>
                  <a:moveTo>
                    <a:pt x="30183" y="8130"/>
                  </a:moveTo>
                  <a:lnTo>
                    <a:pt x="30206" y="8141"/>
                  </a:lnTo>
                  <a:cubicBezTo>
                    <a:pt x="30266" y="8165"/>
                    <a:pt x="30325" y="8189"/>
                    <a:pt x="30373" y="8213"/>
                  </a:cubicBezTo>
                  <a:cubicBezTo>
                    <a:pt x="30421" y="8249"/>
                    <a:pt x="30468" y="8272"/>
                    <a:pt x="30504" y="8308"/>
                  </a:cubicBezTo>
                  <a:cubicBezTo>
                    <a:pt x="30576" y="8368"/>
                    <a:pt x="30623" y="8415"/>
                    <a:pt x="30659" y="8475"/>
                  </a:cubicBezTo>
                  <a:cubicBezTo>
                    <a:pt x="30635" y="8653"/>
                    <a:pt x="30623" y="8832"/>
                    <a:pt x="30564" y="9011"/>
                  </a:cubicBezTo>
                  <a:cubicBezTo>
                    <a:pt x="30480" y="9213"/>
                    <a:pt x="30361" y="9404"/>
                    <a:pt x="30218" y="9570"/>
                  </a:cubicBezTo>
                  <a:cubicBezTo>
                    <a:pt x="30099" y="9701"/>
                    <a:pt x="29968" y="9820"/>
                    <a:pt x="29837" y="9939"/>
                  </a:cubicBezTo>
                  <a:cubicBezTo>
                    <a:pt x="29456" y="9868"/>
                    <a:pt x="29087" y="9796"/>
                    <a:pt x="28718" y="9725"/>
                  </a:cubicBezTo>
                  <a:cubicBezTo>
                    <a:pt x="28349" y="9654"/>
                    <a:pt x="27968" y="9594"/>
                    <a:pt x="27599" y="9535"/>
                  </a:cubicBezTo>
                  <a:cubicBezTo>
                    <a:pt x="27075" y="9463"/>
                    <a:pt x="26551" y="9404"/>
                    <a:pt x="26015" y="9404"/>
                  </a:cubicBezTo>
                  <a:cubicBezTo>
                    <a:pt x="26146" y="9368"/>
                    <a:pt x="26289" y="9320"/>
                    <a:pt x="26420" y="9284"/>
                  </a:cubicBezTo>
                  <a:cubicBezTo>
                    <a:pt x="27158" y="9034"/>
                    <a:pt x="27873" y="8761"/>
                    <a:pt x="28599" y="8487"/>
                  </a:cubicBezTo>
                  <a:cubicBezTo>
                    <a:pt x="28956" y="8356"/>
                    <a:pt x="29313" y="8237"/>
                    <a:pt x="29683" y="8165"/>
                  </a:cubicBezTo>
                  <a:cubicBezTo>
                    <a:pt x="29849" y="8141"/>
                    <a:pt x="30016" y="8130"/>
                    <a:pt x="30183" y="8130"/>
                  </a:cubicBezTo>
                  <a:close/>
                  <a:moveTo>
                    <a:pt x="29433" y="2557"/>
                  </a:moveTo>
                  <a:lnTo>
                    <a:pt x="29433" y="2557"/>
                  </a:lnTo>
                  <a:cubicBezTo>
                    <a:pt x="29361" y="2712"/>
                    <a:pt x="29278" y="2867"/>
                    <a:pt x="29194" y="3010"/>
                  </a:cubicBezTo>
                  <a:cubicBezTo>
                    <a:pt x="29075" y="3212"/>
                    <a:pt x="28932" y="3415"/>
                    <a:pt x="28801" y="3617"/>
                  </a:cubicBezTo>
                  <a:cubicBezTo>
                    <a:pt x="28528" y="4010"/>
                    <a:pt x="28266" y="4415"/>
                    <a:pt x="27968" y="4784"/>
                  </a:cubicBezTo>
                  <a:cubicBezTo>
                    <a:pt x="27444" y="5451"/>
                    <a:pt x="26849" y="6082"/>
                    <a:pt x="26123" y="6534"/>
                  </a:cubicBezTo>
                  <a:cubicBezTo>
                    <a:pt x="25730" y="6784"/>
                    <a:pt x="25301" y="6987"/>
                    <a:pt x="24896" y="7213"/>
                  </a:cubicBezTo>
                  <a:cubicBezTo>
                    <a:pt x="24491" y="7427"/>
                    <a:pt x="24087" y="7653"/>
                    <a:pt x="23682" y="7891"/>
                  </a:cubicBezTo>
                  <a:cubicBezTo>
                    <a:pt x="22896" y="8368"/>
                    <a:pt x="22122" y="8856"/>
                    <a:pt x="21384" y="9380"/>
                  </a:cubicBezTo>
                  <a:cubicBezTo>
                    <a:pt x="21027" y="9630"/>
                    <a:pt x="20681" y="9880"/>
                    <a:pt x="20348" y="10142"/>
                  </a:cubicBezTo>
                  <a:cubicBezTo>
                    <a:pt x="20610" y="9844"/>
                    <a:pt x="20884" y="9546"/>
                    <a:pt x="21170" y="9249"/>
                  </a:cubicBezTo>
                  <a:cubicBezTo>
                    <a:pt x="21479" y="8927"/>
                    <a:pt x="21789" y="8606"/>
                    <a:pt x="22110" y="8296"/>
                  </a:cubicBezTo>
                  <a:cubicBezTo>
                    <a:pt x="22122" y="8284"/>
                    <a:pt x="22146" y="8272"/>
                    <a:pt x="22158" y="8249"/>
                  </a:cubicBezTo>
                  <a:cubicBezTo>
                    <a:pt x="22467" y="7939"/>
                    <a:pt x="22789" y="7630"/>
                    <a:pt x="23110" y="7332"/>
                  </a:cubicBezTo>
                  <a:cubicBezTo>
                    <a:pt x="24456" y="6082"/>
                    <a:pt x="25873" y="4915"/>
                    <a:pt x="27361" y="3867"/>
                  </a:cubicBezTo>
                  <a:cubicBezTo>
                    <a:pt x="28028" y="3403"/>
                    <a:pt x="28718" y="2950"/>
                    <a:pt x="29433" y="2557"/>
                  </a:cubicBezTo>
                  <a:close/>
                  <a:moveTo>
                    <a:pt x="28090" y="6471"/>
                  </a:moveTo>
                  <a:cubicBezTo>
                    <a:pt x="28141" y="6471"/>
                    <a:pt x="28192" y="6472"/>
                    <a:pt x="28242" y="6475"/>
                  </a:cubicBezTo>
                  <a:cubicBezTo>
                    <a:pt x="28409" y="6487"/>
                    <a:pt x="28575" y="6510"/>
                    <a:pt x="28718" y="6594"/>
                  </a:cubicBezTo>
                  <a:cubicBezTo>
                    <a:pt x="28730" y="6617"/>
                    <a:pt x="28766" y="6641"/>
                    <a:pt x="28801" y="6641"/>
                  </a:cubicBezTo>
                  <a:lnTo>
                    <a:pt x="28825" y="6653"/>
                  </a:lnTo>
                  <a:cubicBezTo>
                    <a:pt x="28504" y="7034"/>
                    <a:pt x="28159" y="7379"/>
                    <a:pt x="27706" y="7606"/>
                  </a:cubicBezTo>
                  <a:cubicBezTo>
                    <a:pt x="27420" y="7737"/>
                    <a:pt x="27123" y="7820"/>
                    <a:pt x="26813" y="7903"/>
                  </a:cubicBezTo>
                  <a:cubicBezTo>
                    <a:pt x="26515" y="7975"/>
                    <a:pt x="26218" y="8070"/>
                    <a:pt x="25920" y="8153"/>
                  </a:cubicBezTo>
                  <a:cubicBezTo>
                    <a:pt x="24694" y="8522"/>
                    <a:pt x="23503" y="8975"/>
                    <a:pt x="22348" y="9511"/>
                  </a:cubicBezTo>
                  <a:cubicBezTo>
                    <a:pt x="21467" y="9916"/>
                    <a:pt x="20598" y="10380"/>
                    <a:pt x="19765" y="10880"/>
                  </a:cubicBezTo>
                  <a:cubicBezTo>
                    <a:pt x="20027" y="10666"/>
                    <a:pt x="20289" y="10439"/>
                    <a:pt x="20550" y="10237"/>
                  </a:cubicBezTo>
                  <a:cubicBezTo>
                    <a:pt x="20955" y="9916"/>
                    <a:pt x="21372" y="9618"/>
                    <a:pt x="21801" y="9320"/>
                  </a:cubicBezTo>
                  <a:cubicBezTo>
                    <a:pt x="22551" y="8784"/>
                    <a:pt x="23325" y="8272"/>
                    <a:pt x="24122" y="7796"/>
                  </a:cubicBezTo>
                  <a:cubicBezTo>
                    <a:pt x="24527" y="7558"/>
                    <a:pt x="24932" y="7332"/>
                    <a:pt x="25337" y="7118"/>
                  </a:cubicBezTo>
                  <a:cubicBezTo>
                    <a:pt x="25444" y="7058"/>
                    <a:pt x="25551" y="6998"/>
                    <a:pt x="25658" y="6951"/>
                  </a:cubicBezTo>
                  <a:lnTo>
                    <a:pt x="25682" y="6951"/>
                  </a:lnTo>
                  <a:cubicBezTo>
                    <a:pt x="25765" y="6939"/>
                    <a:pt x="25837" y="6903"/>
                    <a:pt x="25920" y="6868"/>
                  </a:cubicBezTo>
                  <a:cubicBezTo>
                    <a:pt x="26004" y="6832"/>
                    <a:pt x="26087" y="6796"/>
                    <a:pt x="26170" y="6760"/>
                  </a:cubicBezTo>
                  <a:lnTo>
                    <a:pt x="26170" y="6748"/>
                  </a:lnTo>
                  <a:cubicBezTo>
                    <a:pt x="26289" y="6713"/>
                    <a:pt x="26408" y="6677"/>
                    <a:pt x="26527" y="6653"/>
                  </a:cubicBezTo>
                  <a:cubicBezTo>
                    <a:pt x="26813" y="6582"/>
                    <a:pt x="27111" y="6534"/>
                    <a:pt x="27397" y="6510"/>
                  </a:cubicBezTo>
                  <a:cubicBezTo>
                    <a:pt x="27630" y="6491"/>
                    <a:pt x="27863" y="6471"/>
                    <a:pt x="28090" y="6471"/>
                  </a:cubicBezTo>
                  <a:close/>
                  <a:moveTo>
                    <a:pt x="29325" y="7606"/>
                  </a:moveTo>
                  <a:cubicBezTo>
                    <a:pt x="29825" y="7618"/>
                    <a:pt x="30302" y="7749"/>
                    <a:pt x="30742" y="7975"/>
                  </a:cubicBezTo>
                  <a:lnTo>
                    <a:pt x="30742" y="7987"/>
                  </a:lnTo>
                  <a:lnTo>
                    <a:pt x="30730" y="8011"/>
                  </a:lnTo>
                  <a:lnTo>
                    <a:pt x="30730" y="8022"/>
                  </a:lnTo>
                  <a:cubicBezTo>
                    <a:pt x="30571" y="7981"/>
                    <a:pt x="30410" y="7965"/>
                    <a:pt x="30247" y="7965"/>
                  </a:cubicBezTo>
                  <a:cubicBezTo>
                    <a:pt x="30033" y="7965"/>
                    <a:pt x="29816" y="7994"/>
                    <a:pt x="29599" y="8034"/>
                  </a:cubicBezTo>
                  <a:cubicBezTo>
                    <a:pt x="29218" y="8106"/>
                    <a:pt x="28849" y="8237"/>
                    <a:pt x="28492" y="8380"/>
                  </a:cubicBezTo>
                  <a:cubicBezTo>
                    <a:pt x="28135" y="8522"/>
                    <a:pt x="27766" y="8665"/>
                    <a:pt x="27397" y="8808"/>
                  </a:cubicBezTo>
                  <a:cubicBezTo>
                    <a:pt x="27027" y="8939"/>
                    <a:pt x="26646" y="9070"/>
                    <a:pt x="26265" y="9201"/>
                  </a:cubicBezTo>
                  <a:cubicBezTo>
                    <a:pt x="26075" y="9261"/>
                    <a:pt x="25884" y="9332"/>
                    <a:pt x="25694" y="9392"/>
                  </a:cubicBezTo>
                  <a:cubicBezTo>
                    <a:pt x="25670" y="9404"/>
                    <a:pt x="25634" y="9404"/>
                    <a:pt x="25611" y="9415"/>
                  </a:cubicBezTo>
                  <a:lnTo>
                    <a:pt x="25515" y="9415"/>
                  </a:lnTo>
                  <a:cubicBezTo>
                    <a:pt x="25170" y="9439"/>
                    <a:pt x="24837" y="9523"/>
                    <a:pt x="24503" y="9630"/>
                  </a:cubicBezTo>
                  <a:cubicBezTo>
                    <a:pt x="24158" y="9737"/>
                    <a:pt x="23825" y="9856"/>
                    <a:pt x="23479" y="9975"/>
                  </a:cubicBezTo>
                  <a:cubicBezTo>
                    <a:pt x="23229" y="10058"/>
                    <a:pt x="22979" y="10142"/>
                    <a:pt x="22729" y="10237"/>
                  </a:cubicBezTo>
                  <a:cubicBezTo>
                    <a:pt x="22217" y="10380"/>
                    <a:pt x="21717" y="10547"/>
                    <a:pt x="21217" y="10689"/>
                  </a:cubicBezTo>
                  <a:cubicBezTo>
                    <a:pt x="20860" y="10785"/>
                    <a:pt x="20503" y="10868"/>
                    <a:pt x="20158" y="10963"/>
                  </a:cubicBezTo>
                  <a:cubicBezTo>
                    <a:pt x="21039" y="10451"/>
                    <a:pt x="21955" y="9975"/>
                    <a:pt x="22896" y="9558"/>
                  </a:cubicBezTo>
                  <a:cubicBezTo>
                    <a:pt x="24051" y="9058"/>
                    <a:pt x="25242" y="8630"/>
                    <a:pt x="26456" y="8284"/>
                  </a:cubicBezTo>
                  <a:cubicBezTo>
                    <a:pt x="26896" y="8165"/>
                    <a:pt x="27349" y="8058"/>
                    <a:pt x="27778" y="7868"/>
                  </a:cubicBezTo>
                  <a:cubicBezTo>
                    <a:pt x="27992" y="7820"/>
                    <a:pt x="28218" y="7760"/>
                    <a:pt x="28444" y="7713"/>
                  </a:cubicBezTo>
                  <a:cubicBezTo>
                    <a:pt x="28730" y="7653"/>
                    <a:pt x="29028" y="7606"/>
                    <a:pt x="29325" y="7606"/>
                  </a:cubicBezTo>
                  <a:close/>
                  <a:moveTo>
                    <a:pt x="25920" y="9557"/>
                  </a:moveTo>
                  <a:cubicBezTo>
                    <a:pt x="26555" y="9557"/>
                    <a:pt x="27189" y="9637"/>
                    <a:pt x="27813" y="9737"/>
                  </a:cubicBezTo>
                  <a:cubicBezTo>
                    <a:pt x="28147" y="9796"/>
                    <a:pt x="28480" y="9856"/>
                    <a:pt x="28813" y="9927"/>
                  </a:cubicBezTo>
                  <a:cubicBezTo>
                    <a:pt x="29087" y="9975"/>
                    <a:pt x="29349" y="10046"/>
                    <a:pt x="29611" y="10106"/>
                  </a:cubicBezTo>
                  <a:cubicBezTo>
                    <a:pt x="29480" y="10201"/>
                    <a:pt x="29337" y="10285"/>
                    <a:pt x="29194" y="10368"/>
                  </a:cubicBezTo>
                  <a:cubicBezTo>
                    <a:pt x="28778" y="10606"/>
                    <a:pt x="28337" y="10797"/>
                    <a:pt x="27873" y="10939"/>
                  </a:cubicBezTo>
                  <a:cubicBezTo>
                    <a:pt x="27718" y="10987"/>
                    <a:pt x="27575" y="11023"/>
                    <a:pt x="27420" y="11059"/>
                  </a:cubicBezTo>
                  <a:cubicBezTo>
                    <a:pt x="27385" y="10951"/>
                    <a:pt x="27254" y="10868"/>
                    <a:pt x="27182" y="10797"/>
                  </a:cubicBezTo>
                  <a:cubicBezTo>
                    <a:pt x="27087" y="10701"/>
                    <a:pt x="26992" y="10606"/>
                    <a:pt x="26885" y="10511"/>
                  </a:cubicBezTo>
                  <a:cubicBezTo>
                    <a:pt x="26682" y="10320"/>
                    <a:pt x="26480" y="10130"/>
                    <a:pt x="26277" y="9939"/>
                  </a:cubicBezTo>
                  <a:cubicBezTo>
                    <a:pt x="26123" y="9808"/>
                    <a:pt x="25956" y="9642"/>
                    <a:pt x="25765" y="9558"/>
                  </a:cubicBezTo>
                  <a:lnTo>
                    <a:pt x="25789" y="9558"/>
                  </a:lnTo>
                  <a:cubicBezTo>
                    <a:pt x="25833" y="9558"/>
                    <a:pt x="25876" y="9557"/>
                    <a:pt x="25920" y="9557"/>
                  </a:cubicBezTo>
                  <a:close/>
                  <a:moveTo>
                    <a:pt x="5243" y="9021"/>
                  </a:moveTo>
                  <a:cubicBezTo>
                    <a:pt x="5980" y="9021"/>
                    <a:pt x="6716" y="9066"/>
                    <a:pt x="7442" y="9130"/>
                  </a:cubicBezTo>
                  <a:cubicBezTo>
                    <a:pt x="9263" y="9308"/>
                    <a:pt x="11073" y="9630"/>
                    <a:pt x="12847" y="10046"/>
                  </a:cubicBezTo>
                  <a:cubicBezTo>
                    <a:pt x="13276" y="10142"/>
                    <a:pt x="13704" y="10249"/>
                    <a:pt x="14133" y="10368"/>
                  </a:cubicBezTo>
                  <a:cubicBezTo>
                    <a:pt x="14157" y="10380"/>
                    <a:pt x="14181" y="10392"/>
                    <a:pt x="14204" y="10392"/>
                  </a:cubicBezTo>
                  <a:cubicBezTo>
                    <a:pt x="14633" y="10499"/>
                    <a:pt x="15062" y="10630"/>
                    <a:pt x="15490" y="10749"/>
                  </a:cubicBezTo>
                  <a:cubicBezTo>
                    <a:pt x="15871" y="10868"/>
                    <a:pt x="16264" y="10999"/>
                    <a:pt x="16645" y="11118"/>
                  </a:cubicBezTo>
                  <a:cubicBezTo>
                    <a:pt x="16217" y="11070"/>
                    <a:pt x="15788" y="11011"/>
                    <a:pt x="15371" y="10975"/>
                  </a:cubicBezTo>
                  <a:cubicBezTo>
                    <a:pt x="14454" y="10880"/>
                    <a:pt x="13538" y="10832"/>
                    <a:pt x="12621" y="10820"/>
                  </a:cubicBezTo>
                  <a:cubicBezTo>
                    <a:pt x="12395" y="10814"/>
                    <a:pt x="12165" y="10811"/>
                    <a:pt x="11935" y="10811"/>
                  </a:cubicBezTo>
                  <a:cubicBezTo>
                    <a:pt x="11704" y="10811"/>
                    <a:pt x="11472" y="10814"/>
                    <a:pt x="11240" y="10820"/>
                  </a:cubicBezTo>
                  <a:cubicBezTo>
                    <a:pt x="10919" y="10829"/>
                    <a:pt x="10593" y="10842"/>
                    <a:pt x="10270" y="10842"/>
                  </a:cubicBezTo>
                  <a:cubicBezTo>
                    <a:pt x="10124" y="10842"/>
                    <a:pt x="9979" y="10840"/>
                    <a:pt x="9835" y="10832"/>
                  </a:cubicBezTo>
                  <a:cubicBezTo>
                    <a:pt x="8978" y="10797"/>
                    <a:pt x="8156" y="10558"/>
                    <a:pt x="7370" y="10237"/>
                  </a:cubicBezTo>
                  <a:cubicBezTo>
                    <a:pt x="6930" y="10046"/>
                    <a:pt x="6501" y="9832"/>
                    <a:pt x="6072" y="9630"/>
                  </a:cubicBezTo>
                  <a:cubicBezTo>
                    <a:pt x="5846" y="9523"/>
                    <a:pt x="5632" y="9415"/>
                    <a:pt x="5430" y="9296"/>
                  </a:cubicBezTo>
                  <a:cubicBezTo>
                    <a:pt x="5275" y="9213"/>
                    <a:pt x="5132" y="9118"/>
                    <a:pt x="4989" y="9023"/>
                  </a:cubicBezTo>
                  <a:cubicBezTo>
                    <a:pt x="5074" y="9021"/>
                    <a:pt x="5159" y="9021"/>
                    <a:pt x="5243" y="9021"/>
                  </a:cubicBezTo>
                  <a:close/>
                  <a:moveTo>
                    <a:pt x="25325" y="9606"/>
                  </a:moveTo>
                  <a:cubicBezTo>
                    <a:pt x="25432" y="9606"/>
                    <a:pt x="25539" y="9618"/>
                    <a:pt x="25634" y="9654"/>
                  </a:cubicBezTo>
                  <a:cubicBezTo>
                    <a:pt x="25670" y="9665"/>
                    <a:pt x="25694" y="9677"/>
                    <a:pt x="25730" y="9689"/>
                  </a:cubicBezTo>
                  <a:cubicBezTo>
                    <a:pt x="25956" y="9880"/>
                    <a:pt x="26182" y="10070"/>
                    <a:pt x="26396" y="10285"/>
                  </a:cubicBezTo>
                  <a:cubicBezTo>
                    <a:pt x="26527" y="10404"/>
                    <a:pt x="26682" y="10535"/>
                    <a:pt x="26754" y="10701"/>
                  </a:cubicBezTo>
                  <a:cubicBezTo>
                    <a:pt x="26813" y="10856"/>
                    <a:pt x="26813" y="11023"/>
                    <a:pt x="26754" y="11178"/>
                  </a:cubicBezTo>
                  <a:lnTo>
                    <a:pt x="26742" y="11189"/>
                  </a:lnTo>
                  <a:cubicBezTo>
                    <a:pt x="26241" y="11273"/>
                    <a:pt x="25730" y="11311"/>
                    <a:pt x="25219" y="11311"/>
                  </a:cubicBezTo>
                  <a:cubicBezTo>
                    <a:pt x="25147" y="11311"/>
                    <a:pt x="25075" y="11310"/>
                    <a:pt x="25003" y="11309"/>
                  </a:cubicBezTo>
                  <a:cubicBezTo>
                    <a:pt x="24003" y="11309"/>
                    <a:pt x="23003" y="11142"/>
                    <a:pt x="22003" y="11106"/>
                  </a:cubicBezTo>
                  <a:cubicBezTo>
                    <a:pt x="21878" y="11100"/>
                    <a:pt x="21752" y="11097"/>
                    <a:pt x="21626" y="11097"/>
                  </a:cubicBezTo>
                  <a:cubicBezTo>
                    <a:pt x="21248" y="11097"/>
                    <a:pt x="20866" y="11124"/>
                    <a:pt x="20491" y="11178"/>
                  </a:cubicBezTo>
                  <a:cubicBezTo>
                    <a:pt x="20384" y="11189"/>
                    <a:pt x="20277" y="11213"/>
                    <a:pt x="20169" y="11237"/>
                  </a:cubicBezTo>
                  <a:lnTo>
                    <a:pt x="20586" y="11094"/>
                  </a:lnTo>
                  <a:cubicBezTo>
                    <a:pt x="20955" y="10963"/>
                    <a:pt x="21336" y="10832"/>
                    <a:pt x="21705" y="10713"/>
                  </a:cubicBezTo>
                  <a:cubicBezTo>
                    <a:pt x="22384" y="10475"/>
                    <a:pt x="23063" y="10261"/>
                    <a:pt x="23741" y="10023"/>
                  </a:cubicBezTo>
                  <a:cubicBezTo>
                    <a:pt x="24075" y="9916"/>
                    <a:pt x="24408" y="9785"/>
                    <a:pt x="24753" y="9689"/>
                  </a:cubicBezTo>
                  <a:cubicBezTo>
                    <a:pt x="24872" y="9654"/>
                    <a:pt x="24991" y="9630"/>
                    <a:pt x="25122" y="9606"/>
                  </a:cubicBezTo>
                  <a:cubicBezTo>
                    <a:pt x="25122" y="9616"/>
                    <a:pt x="25130" y="9633"/>
                    <a:pt x="25140" y="9633"/>
                  </a:cubicBezTo>
                  <a:cubicBezTo>
                    <a:pt x="25142" y="9633"/>
                    <a:pt x="25144" y="9632"/>
                    <a:pt x="25146" y="9630"/>
                  </a:cubicBezTo>
                  <a:cubicBezTo>
                    <a:pt x="25194" y="9618"/>
                    <a:pt x="25253" y="9606"/>
                    <a:pt x="25301" y="9606"/>
                  </a:cubicBezTo>
                  <a:close/>
                  <a:moveTo>
                    <a:pt x="32086" y="9055"/>
                  </a:moveTo>
                  <a:cubicBezTo>
                    <a:pt x="32134" y="9055"/>
                    <a:pt x="32182" y="9056"/>
                    <a:pt x="32230" y="9058"/>
                  </a:cubicBezTo>
                  <a:cubicBezTo>
                    <a:pt x="32707" y="9058"/>
                    <a:pt x="33171" y="9130"/>
                    <a:pt x="33624" y="9237"/>
                  </a:cubicBezTo>
                  <a:cubicBezTo>
                    <a:pt x="33504" y="9439"/>
                    <a:pt x="33362" y="9630"/>
                    <a:pt x="33219" y="9808"/>
                  </a:cubicBezTo>
                  <a:cubicBezTo>
                    <a:pt x="33016" y="10082"/>
                    <a:pt x="32814" y="10332"/>
                    <a:pt x="32588" y="10582"/>
                  </a:cubicBezTo>
                  <a:cubicBezTo>
                    <a:pt x="32302" y="10916"/>
                    <a:pt x="31992" y="11237"/>
                    <a:pt x="31671" y="11535"/>
                  </a:cubicBezTo>
                  <a:cubicBezTo>
                    <a:pt x="31599" y="11428"/>
                    <a:pt x="31457" y="11368"/>
                    <a:pt x="31349" y="11309"/>
                  </a:cubicBezTo>
                  <a:cubicBezTo>
                    <a:pt x="31218" y="11249"/>
                    <a:pt x="31087" y="11178"/>
                    <a:pt x="30945" y="11130"/>
                  </a:cubicBezTo>
                  <a:cubicBezTo>
                    <a:pt x="30671" y="11023"/>
                    <a:pt x="30385" y="10951"/>
                    <a:pt x="30087" y="10892"/>
                  </a:cubicBezTo>
                  <a:cubicBezTo>
                    <a:pt x="29968" y="10868"/>
                    <a:pt x="29837" y="10856"/>
                    <a:pt x="29706" y="10844"/>
                  </a:cubicBezTo>
                  <a:cubicBezTo>
                    <a:pt x="29659" y="10832"/>
                    <a:pt x="29599" y="10808"/>
                    <a:pt x="29552" y="10797"/>
                  </a:cubicBezTo>
                  <a:cubicBezTo>
                    <a:pt x="29492" y="10785"/>
                    <a:pt x="29421" y="10773"/>
                    <a:pt x="29361" y="10737"/>
                  </a:cubicBezTo>
                  <a:cubicBezTo>
                    <a:pt x="29349" y="10725"/>
                    <a:pt x="29337" y="10713"/>
                    <a:pt x="29325" y="10689"/>
                  </a:cubicBezTo>
                  <a:cubicBezTo>
                    <a:pt x="29325" y="10666"/>
                    <a:pt x="29325" y="10642"/>
                    <a:pt x="29325" y="10618"/>
                  </a:cubicBezTo>
                  <a:cubicBezTo>
                    <a:pt x="29373" y="10594"/>
                    <a:pt x="29421" y="10558"/>
                    <a:pt x="29480" y="10523"/>
                  </a:cubicBezTo>
                  <a:cubicBezTo>
                    <a:pt x="29837" y="10308"/>
                    <a:pt x="30183" y="10046"/>
                    <a:pt x="30456" y="9725"/>
                  </a:cubicBezTo>
                  <a:cubicBezTo>
                    <a:pt x="30587" y="9558"/>
                    <a:pt x="30695" y="9380"/>
                    <a:pt x="30778" y="9189"/>
                  </a:cubicBezTo>
                  <a:cubicBezTo>
                    <a:pt x="31004" y="9165"/>
                    <a:pt x="31218" y="9118"/>
                    <a:pt x="31445" y="9094"/>
                  </a:cubicBezTo>
                  <a:cubicBezTo>
                    <a:pt x="31659" y="9075"/>
                    <a:pt x="31872" y="9055"/>
                    <a:pt x="32086" y="9055"/>
                  </a:cubicBezTo>
                  <a:close/>
                  <a:moveTo>
                    <a:pt x="19979" y="7558"/>
                  </a:moveTo>
                  <a:cubicBezTo>
                    <a:pt x="20253" y="7558"/>
                    <a:pt x="20539" y="7570"/>
                    <a:pt x="20812" y="7606"/>
                  </a:cubicBezTo>
                  <a:cubicBezTo>
                    <a:pt x="21027" y="7630"/>
                    <a:pt x="21229" y="7677"/>
                    <a:pt x="21443" y="7701"/>
                  </a:cubicBezTo>
                  <a:cubicBezTo>
                    <a:pt x="21622" y="7808"/>
                    <a:pt x="21777" y="7939"/>
                    <a:pt x="21884" y="8118"/>
                  </a:cubicBezTo>
                  <a:cubicBezTo>
                    <a:pt x="21432" y="8570"/>
                    <a:pt x="20991" y="9023"/>
                    <a:pt x="20562" y="9487"/>
                  </a:cubicBezTo>
                  <a:cubicBezTo>
                    <a:pt x="20241" y="9832"/>
                    <a:pt x="19919" y="10189"/>
                    <a:pt x="19622" y="10558"/>
                  </a:cubicBezTo>
                  <a:cubicBezTo>
                    <a:pt x="19324" y="10916"/>
                    <a:pt x="19026" y="11273"/>
                    <a:pt x="18765" y="11666"/>
                  </a:cubicBezTo>
                  <a:cubicBezTo>
                    <a:pt x="18348" y="11451"/>
                    <a:pt x="17919" y="11285"/>
                    <a:pt x="17479" y="11118"/>
                  </a:cubicBezTo>
                  <a:cubicBezTo>
                    <a:pt x="17038" y="10951"/>
                    <a:pt x="16586" y="10808"/>
                    <a:pt x="16133" y="10654"/>
                  </a:cubicBezTo>
                  <a:cubicBezTo>
                    <a:pt x="15526" y="10463"/>
                    <a:pt x="14919" y="10285"/>
                    <a:pt x="14312" y="10118"/>
                  </a:cubicBezTo>
                  <a:cubicBezTo>
                    <a:pt x="14312" y="9916"/>
                    <a:pt x="14383" y="9725"/>
                    <a:pt x="14478" y="9546"/>
                  </a:cubicBezTo>
                  <a:cubicBezTo>
                    <a:pt x="14657" y="9415"/>
                    <a:pt x="14812" y="9273"/>
                    <a:pt x="14978" y="9154"/>
                  </a:cubicBezTo>
                  <a:cubicBezTo>
                    <a:pt x="15205" y="8987"/>
                    <a:pt x="15443" y="8832"/>
                    <a:pt x="15681" y="8701"/>
                  </a:cubicBezTo>
                  <a:cubicBezTo>
                    <a:pt x="16121" y="8439"/>
                    <a:pt x="16586" y="8249"/>
                    <a:pt x="17062" y="8094"/>
                  </a:cubicBezTo>
                  <a:cubicBezTo>
                    <a:pt x="17133" y="8177"/>
                    <a:pt x="17229" y="8237"/>
                    <a:pt x="17300" y="8308"/>
                  </a:cubicBezTo>
                  <a:cubicBezTo>
                    <a:pt x="17419" y="8403"/>
                    <a:pt x="17538" y="8511"/>
                    <a:pt x="17669" y="8606"/>
                  </a:cubicBezTo>
                  <a:cubicBezTo>
                    <a:pt x="17761" y="8686"/>
                    <a:pt x="17886" y="8845"/>
                    <a:pt x="18013" y="8845"/>
                  </a:cubicBezTo>
                  <a:cubicBezTo>
                    <a:pt x="18017" y="8845"/>
                    <a:pt x="18022" y="8844"/>
                    <a:pt x="18026" y="8844"/>
                  </a:cubicBezTo>
                  <a:cubicBezTo>
                    <a:pt x="18193" y="8844"/>
                    <a:pt x="18241" y="8677"/>
                    <a:pt x="18276" y="8558"/>
                  </a:cubicBezTo>
                  <a:cubicBezTo>
                    <a:pt x="18324" y="8392"/>
                    <a:pt x="18372" y="8225"/>
                    <a:pt x="18419" y="8070"/>
                  </a:cubicBezTo>
                  <a:cubicBezTo>
                    <a:pt x="18455" y="7951"/>
                    <a:pt x="18503" y="7832"/>
                    <a:pt x="18503" y="7713"/>
                  </a:cubicBezTo>
                  <a:cubicBezTo>
                    <a:pt x="18991" y="7606"/>
                    <a:pt x="19479" y="7558"/>
                    <a:pt x="19979" y="7558"/>
                  </a:cubicBezTo>
                  <a:close/>
                  <a:moveTo>
                    <a:pt x="3786" y="9106"/>
                  </a:moveTo>
                  <a:cubicBezTo>
                    <a:pt x="3941" y="9189"/>
                    <a:pt x="4108" y="9237"/>
                    <a:pt x="4275" y="9284"/>
                  </a:cubicBezTo>
                  <a:cubicBezTo>
                    <a:pt x="4441" y="9332"/>
                    <a:pt x="4620" y="9368"/>
                    <a:pt x="4798" y="9404"/>
                  </a:cubicBezTo>
                  <a:cubicBezTo>
                    <a:pt x="4858" y="9415"/>
                    <a:pt x="4929" y="9427"/>
                    <a:pt x="5001" y="9439"/>
                  </a:cubicBezTo>
                  <a:lnTo>
                    <a:pt x="5013" y="9439"/>
                  </a:lnTo>
                  <a:cubicBezTo>
                    <a:pt x="5120" y="9463"/>
                    <a:pt x="5215" y="9475"/>
                    <a:pt x="5310" y="9499"/>
                  </a:cubicBezTo>
                  <a:cubicBezTo>
                    <a:pt x="5489" y="9546"/>
                    <a:pt x="5656" y="9594"/>
                    <a:pt x="5834" y="9642"/>
                  </a:cubicBezTo>
                  <a:lnTo>
                    <a:pt x="5846" y="9642"/>
                  </a:lnTo>
                  <a:cubicBezTo>
                    <a:pt x="6227" y="9832"/>
                    <a:pt x="6608" y="10011"/>
                    <a:pt x="7001" y="10189"/>
                  </a:cubicBezTo>
                  <a:cubicBezTo>
                    <a:pt x="7775" y="10535"/>
                    <a:pt x="8561" y="10844"/>
                    <a:pt x="9394" y="10939"/>
                  </a:cubicBezTo>
                  <a:cubicBezTo>
                    <a:pt x="9466" y="10951"/>
                    <a:pt x="9537" y="10951"/>
                    <a:pt x="9597" y="10963"/>
                  </a:cubicBezTo>
                  <a:cubicBezTo>
                    <a:pt x="9561" y="10963"/>
                    <a:pt x="9525" y="10975"/>
                    <a:pt x="9490" y="10975"/>
                  </a:cubicBezTo>
                  <a:cubicBezTo>
                    <a:pt x="9168" y="11047"/>
                    <a:pt x="8859" y="11189"/>
                    <a:pt x="8573" y="11332"/>
                  </a:cubicBezTo>
                  <a:cubicBezTo>
                    <a:pt x="8275" y="11463"/>
                    <a:pt x="7989" y="11630"/>
                    <a:pt x="7716" y="11809"/>
                  </a:cubicBezTo>
                  <a:cubicBezTo>
                    <a:pt x="7585" y="11892"/>
                    <a:pt x="7442" y="11987"/>
                    <a:pt x="7287" y="12035"/>
                  </a:cubicBezTo>
                  <a:cubicBezTo>
                    <a:pt x="7227" y="12050"/>
                    <a:pt x="7169" y="12056"/>
                    <a:pt x="7113" y="12056"/>
                  </a:cubicBezTo>
                  <a:cubicBezTo>
                    <a:pt x="7034" y="12056"/>
                    <a:pt x="6958" y="12044"/>
                    <a:pt x="6882" y="12023"/>
                  </a:cubicBezTo>
                  <a:cubicBezTo>
                    <a:pt x="5858" y="11618"/>
                    <a:pt x="4846" y="11154"/>
                    <a:pt x="3858" y="10654"/>
                  </a:cubicBezTo>
                  <a:cubicBezTo>
                    <a:pt x="3584" y="10511"/>
                    <a:pt x="3310" y="10368"/>
                    <a:pt x="3036" y="10225"/>
                  </a:cubicBezTo>
                  <a:cubicBezTo>
                    <a:pt x="2786" y="10082"/>
                    <a:pt x="2548" y="9939"/>
                    <a:pt x="2286" y="9832"/>
                  </a:cubicBezTo>
                  <a:cubicBezTo>
                    <a:pt x="2036" y="9725"/>
                    <a:pt x="1774" y="9642"/>
                    <a:pt x="1512" y="9642"/>
                  </a:cubicBezTo>
                  <a:lnTo>
                    <a:pt x="1453" y="9642"/>
                  </a:lnTo>
                  <a:cubicBezTo>
                    <a:pt x="1596" y="9582"/>
                    <a:pt x="1739" y="9535"/>
                    <a:pt x="1881" y="9487"/>
                  </a:cubicBezTo>
                  <a:cubicBezTo>
                    <a:pt x="2501" y="9296"/>
                    <a:pt x="3144" y="9177"/>
                    <a:pt x="3786" y="9106"/>
                  </a:cubicBezTo>
                  <a:close/>
                  <a:moveTo>
                    <a:pt x="1389" y="9849"/>
                  </a:moveTo>
                  <a:cubicBezTo>
                    <a:pt x="1592" y="9849"/>
                    <a:pt x="1797" y="9893"/>
                    <a:pt x="1989" y="9963"/>
                  </a:cubicBezTo>
                  <a:cubicBezTo>
                    <a:pt x="2251" y="10058"/>
                    <a:pt x="2489" y="10201"/>
                    <a:pt x="2727" y="10344"/>
                  </a:cubicBezTo>
                  <a:cubicBezTo>
                    <a:pt x="2989" y="10487"/>
                    <a:pt x="3263" y="10642"/>
                    <a:pt x="3525" y="10785"/>
                  </a:cubicBezTo>
                  <a:cubicBezTo>
                    <a:pt x="4203" y="11142"/>
                    <a:pt x="4894" y="11475"/>
                    <a:pt x="5596" y="11785"/>
                  </a:cubicBezTo>
                  <a:cubicBezTo>
                    <a:pt x="5251" y="11727"/>
                    <a:pt x="4912" y="11687"/>
                    <a:pt x="4570" y="11687"/>
                  </a:cubicBezTo>
                  <a:cubicBezTo>
                    <a:pt x="4417" y="11687"/>
                    <a:pt x="4263" y="11695"/>
                    <a:pt x="4108" y="11713"/>
                  </a:cubicBezTo>
                  <a:cubicBezTo>
                    <a:pt x="3405" y="11797"/>
                    <a:pt x="2703" y="11975"/>
                    <a:pt x="2036" y="12213"/>
                  </a:cubicBezTo>
                  <a:cubicBezTo>
                    <a:pt x="1846" y="12285"/>
                    <a:pt x="1655" y="12356"/>
                    <a:pt x="1465" y="12440"/>
                  </a:cubicBezTo>
                  <a:cubicBezTo>
                    <a:pt x="1429" y="12452"/>
                    <a:pt x="1393" y="12452"/>
                    <a:pt x="1346" y="12463"/>
                  </a:cubicBezTo>
                  <a:lnTo>
                    <a:pt x="1155" y="12499"/>
                  </a:lnTo>
                  <a:lnTo>
                    <a:pt x="893" y="12499"/>
                  </a:lnTo>
                  <a:cubicBezTo>
                    <a:pt x="631" y="12035"/>
                    <a:pt x="429" y="11535"/>
                    <a:pt x="322" y="10999"/>
                  </a:cubicBezTo>
                  <a:cubicBezTo>
                    <a:pt x="286" y="10820"/>
                    <a:pt x="250" y="10606"/>
                    <a:pt x="286" y="10416"/>
                  </a:cubicBezTo>
                  <a:cubicBezTo>
                    <a:pt x="310" y="10261"/>
                    <a:pt x="393" y="10154"/>
                    <a:pt x="512" y="10058"/>
                  </a:cubicBezTo>
                  <a:cubicBezTo>
                    <a:pt x="727" y="9975"/>
                    <a:pt x="941" y="9904"/>
                    <a:pt x="1167" y="9868"/>
                  </a:cubicBezTo>
                  <a:cubicBezTo>
                    <a:pt x="1240" y="9855"/>
                    <a:pt x="1315" y="9849"/>
                    <a:pt x="1389" y="9849"/>
                  </a:cubicBezTo>
                  <a:close/>
                  <a:moveTo>
                    <a:pt x="12192" y="10951"/>
                  </a:moveTo>
                  <a:cubicBezTo>
                    <a:pt x="13121" y="10975"/>
                    <a:pt x="14050" y="11035"/>
                    <a:pt x="14966" y="11118"/>
                  </a:cubicBezTo>
                  <a:cubicBezTo>
                    <a:pt x="15490" y="11178"/>
                    <a:pt x="16002" y="11237"/>
                    <a:pt x="16502" y="11309"/>
                  </a:cubicBezTo>
                  <a:cubicBezTo>
                    <a:pt x="16848" y="11356"/>
                    <a:pt x="17181" y="11416"/>
                    <a:pt x="17514" y="11475"/>
                  </a:cubicBezTo>
                  <a:cubicBezTo>
                    <a:pt x="17277" y="11469"/>
                    <a:pt x="17041" y="11466"/>
                    <a:pt x="16804" y="11466"/>
                  </a:cubicBezTo>
                  <a:cubicBezTo>
                    <a:pt x="16065" y="11466"/>
                    <a:pt x="15328" y="11495"/>
                    <a:pt x="14597" y="11559"/>
                  </a:cubicBezTo>
                  <a:cubicBezTo>
                    <a:pt x="13323" y="11666"/>
                    <a:pt x="12061" y="11868"/>
                    <a:pt x="10823" y="12154"/>
                  </a:cubicBezTo>
                  <a:cubicBezTo>
                    <a:pt x="10513" y="12213"/>
                    <a:pt x="10216" y="12297"/>
                    <a:pt x="9906" y="12368"/>
                  </a:cubicBezTo>
                  <a:cubicBezTo>
                    <a:pt x="9609" y="12452"/>
                    <a:pt x="9299" y="12523"/>
                    <a:pt x="8989" y="12547"/>
                  </a:cubicBezTo>
                  <a:cubicBezTo>
                    <a:pt x="8933" y="12551"/>
                    <a:pt x="8878" y="12553"/>
                    <a:pt x="8822" y="12553"/>
                  </a:cubicBezTo>
                  <a:cubicBezTo>
                    <a:pt x="8383" y="12553"/>
                    <a:pt x="7961" y="12433"/>
                    <a:pt x="7549" y="12285"/>
                  </a:cubicBezTo>
                  <a:lnTo>
                    <a:pt x="7561" y="12261"/>
                  </a:lnTo>
                  <a:cubicBezTo>
                    <a:pt x="7585" y="12237"/>
                    <a:pt x="7608" y="12202"/>
                    <a:pt x="7608" y="12178"/>
                  </a:cubicBezTo>
                  <a:cubicBezTo>
                    <a:pt x="7692" y="12035"/>
                    <a:pt x="7823" y="11928"/>
                    <a:pt x="7966" y="11844"/>
                  </a:cubicBezTo>
                  <a:cubicBezTo>
                    <a:pt x="8204" y="11690"/>
                    <a:pt x="8454" y="11570"/>
                    <a:pt x="8716" y="11451"/>
                  </a:cubicBezTo>
                  <a:cubicBezTo>
                    <a:pt x="8978" y="11332"/>
                    <a:pt x="9263" y="11225"/>
                    <a:pt x="9537" y="11154"/>
                  </a:cubicBezTo>
                  <a:cubicBezTo>
                    <a:pt x="9656" y="11118"/>
                    <a:pt x="9787" y="11082"/>
                    <a:pt x="9906" y="11059"/>
                  </a:cubicBezTo>
                  <a:cubicBezTo>
                    <a:pt x="10002" y="11047"/>
                    <a:pt x="10085" y="11047"/>
                    <a:pt x="10180" y="11035"/>
                  </a:cubicBezTo>
                  <a:cubicBezTo>
                    <a:pt x="10263" y="11023"/>
                    <a:pt x="10359" y="11023"/>
                    <a:pt x="10430" y="10987"/>
                  </a:cubicBezTo>
                  <a:lnTo>
                    <a:pt x="10442" y="10975"/>
                  </a:lnTo>
                  <a:cubicBezTo>
                    <a:pt x="10561" y="10975"/>
                    <a:pt x="10680" y="10963"/>
                    <a:pt x="10799" y="10963"/>
                  </a:cubicBezTo>
                  <a:cubicBezTo>
                    <a:pt x="11264" y="10951"/>
                    <a:pt x="11728" y="10951"/>
                    <a:pt x="12192" y="10951"/>
                  </a:cubicBezTo>
                  <a:close/>
                  <a:moveTo>
                    <a:pt x="29075" y="11011"/>
                  </a:moveTo>
                  <a:cubicBezTo>
                    <a:pt x="29397" y="11011"/>
                    <a:pt x="29706" y="11035"/>
                    <a:pt x="30016" y="11094"/>
                  </a:cubicBezTo>
                  <a:cubicBezTo>
                    <a:pt x="30302" y="11142"/>
                    <a:pt x="30576" y="11213"/>
                    <a:pt x="30837" y="11320"/>
                  </a:cubicBezTo>
                  <a:cubicBezTo>
                    <a:pt x="30968" y="11380"/>
                    <a:pt x="31099" y="11440"/>
                    <a:pt x="31218" y="11511"/>
                  </a:cubicBezTo>
                  <a:cubicBezTo>
                    <a:pt x="31290" y="11547"/>
                    <a:pt x="31338" y="11582"/>
                    <a:pt x="31397" y="11618"/>
                  </a:cubicBezTo>
                  <a:cubicBezTo>
                    <a:pt x="31433" y="11642"/>
                    <a:pt x="31468" y="11666"/>
                    <a:pt x="31504" y="11690"/>
                  </a:cubicBezTo>
                  <a:cubicBezTo>
                    <a:pt x="30861" y="12261"/>
                    <a:pt x="30147" y="12749"/>
                    <a:pt x="29349" y="13106"/>
                  </a:cubicBezTo>
                  <a:cubicBezTo>
                    <a:pt x="29182" y="13178"/>
                    <a:pt x="29016" y="13249"/>
                    <a:pt x="28849" y="13309"/>
                  </a:cubicBezTo>
                  <a:cubicBezTo>
                    <a:pt x="28824" y="13314"/>
                    <a:pt x="28800" y="13317"/>
                    <a:pt x="28775" y="13317"/>
                  </a:cubicBezTo>
                  <a:cubicBezTo>
                    <a:pt x="28740" y="13317"/>
                    <a:pt x="28705" y="13311"/>
                    <a:pt x="28671" y="13297"/>
                  </a:cubicBezTo>
                  <a:cubicBezTo>
                    <a:pt x="28551" y="13273"/>
                    <a:pt x="28456" y="13214"/>
                    <a:pt x="28361" y="13130"/>
                  </a:cubicBezTo>
                  <a:cubicBezTo>
                    <a:pt x="28325" y="13094"/>
                    <a:pt x="28301" y="13047"/>
                    <a:pt x="28266" y="13011"/>
                  </a:cubicBezTo>
                  <a:cubicBezTo>
                    <a:pt x="28159" y="12868"/>
                    <a:pt x="28051" y="12725"/>
                    <a:pt x="27944" y="12594"/>
                  </a:cubicBezTo>
                  <a:cubicBezTo>
                    <a:pt x="27909" y="12559"/>
                    <a:pt x="27873" y="12523"/>
                    <a:pt x="27849" y="12487"/>
                  </a:cubicBezTo>
                  <a:cubicBezTo>
                    <a:pt x="27849" y="12463"/>
                    <a:pt x="27849" y="12440"/>
                    <a:pt x="27813" y="12416"/>
                  </a:cubicBezTo>
                  <a:cubicBezTo>
                    <a:pt x="27611" y="12273"/>
                    <a:pt x="27468" y="12059"/>
                    <a:pt x="27289" y="11868"/>
                  </a:cubicBezTo>
                  <a:cubicBezTo>
                    <a:pt x="27218" y="11797"/>
                    <a:pt x="27147" y="11737"/>
                    <a:pt x="27063" y="11678"/>
                  </a:cubicBezTo>
                  <a:cubicBezTo>
                    <a:pt x="27016" y="11606"/>
                    <a:pt x="26980" y="11523"/>
                    <a:pt x="26956" y="11440"/>
                  </a:cubicBezTo>
                  <a:cubicBezTo>
                    <a:pt x="27373" y="11368"/>
                    <a:pt x="27778" y="11273"/>
                    <a:pt x="28182" y="11130"/>
                  </a:cubicBezTo>
                  <a:cubicBezTo>
                    <a:pt x="28278" y="11094"/>
                    <a:pt x="28373" y="11059"/>
                    <a:pt x="28468" y="11023"/>
                  </a:cubicBezTo>
                  <a:lnTo>
                    <a:pt x="28587" y="11023"/>
                  </a:lnTo>
                  <a:cubicBezTo>
                    <a:pt x="28754" y="11011"/>
                    <a:pt x="28921" y="11011"/>
                    <a:pt x="29075" y="11011"/>
                  </a:cubicBezTo>
                  <a:close/>
                  <a:moveTo>
                    <a:pt x="23503" y="11570"/>
                  </a:moveTo>
                  <a:cubicBezTo>
                    <a:pt x="24158" y="11570"/>
                    <a:pt x="24801" y="11582"/>
                    <a:pt x="25456" y="11630"/>
                  </a:cubicBezTo>
                  <a:cubicBezTo>
                    <a:pt x="25777" y="11642"/>
                    <a:pt x="26099" y="11678"/>
                    <a:pt x="26408" y="11761"/>
                  </a:cubicBezTo>
                  <a:cubicBezTo>
                    <a:pt x="26670" y="11856"/>
                    <a:pt x="26920" y="11987"/>
                    <a:pt x="27147" y="12142"/>
                  </a:cubicBezTo>
                  <a:cubicBezTo>
                    <a:pt x="27432" y="12392"/>
                    <a:pt x="27670" y="12702"/>
                    <a:pt x="27920" y="12987"/>
                  </a:cubicBezTo>
                  <a:cubicBezTo>
                    <a:pt x="27968" y="13059"/>
                    <a:pt x="28028" y="13130"/>
                    <a:pt x="28075" y="13202"/>
                  </a:cubicBezTo>
                  <a:cubicBezTo>
                    <a:pt x="28063" y="13297"/>
                    <a:pt x="27992" y="13380"/>
                    <a:pt x="27897" y="13428"/>
                  </a:cubicBezTo>
                  <a:cubicBezTo>
                    <a:pt x="27778" y="13487"/>
                    <a:pt x="27635" y="13511"/>
                    <a:pt x="27504" y="13547"/>
                  </a:cubicBezTo>
                  <a:cubicBezTo>
                    <a:pt x="27304" y="13583"/>
                    <a:pt x="27110" y="13599"/>
                    <a:pt x="26914" y="13599"/>
                  </a:cubicBezTo>
                  <a:cubicBezTo>
                    <a:pt x="26853" y="13599"/>
                    <a:pt x="26792" y="13597"/>
                    <a:pt x="26730" y="13595"/>
                  </a:cubicBezTo>
                  <a:cubicBezTo>
                    <a:pt x="26468" y="13583"/>
                    <a:pt x="26218" y="13535"/>
                    <a:pt x="25980" y="13464"/>
                  </a:cubicBezTo>
                  <a:cubicBezTo>
                    <a:pt x="25730" y="13380"/>
                    <a:pt x="25492" y="13249"/>
                    <a:pt x="25265" y="13130"/>
                  </a:cubicBezTo>
                  <a:cubicBezTo>
                    <a:pt x="25259" y="13124"/>
                    <a:pt x="25250" y="13121"/>
                    <a:pt x="25242" y="13121"/>
                  </a:cubicBezTo>
                  <a:cubicBezTo>
                    <a:pt x="25233" y="13121"/>
                    <a:pt x="25224" y="13124"/>
                    <a:pt x="25218" y="13130"/>
                  </a:cubicBezTo>
                  <a:cubicBezTo>
                    <a:pt x="24456" y="12654"/>
                    <a:pt x="23777" y="12035"/>
                    <a:pt x="22944" y="11690"/>
                  </a:cubicBezTo>
                  <a:cubicBezTo>
                    <a:pt x="22848" y="11642"/>
                    <a:pt x="22753" y="11606"/>
                    <a:pt x="22646" y="11582"/>
                  </a:cubicBezTo>
                  <a:cubicBezTo>
                    <a:pt x="22932" y="11570"/>
                    <a:pt x="23217" y="11570"/>
                    <a:pt x="23503" y="11570"/>
                  </a:cubicBezTo>
                  <a:close/>
                  <a:moveTo>
                    <a:pt x="4096" y="11832"/>
                  </a:moveTo>
                  <a:cubicBezTo>
                    <a:pt x="3620" y="12094"/>
                    <a:pt x="3179" y="12416"/>
                    <a:pt x="2751" y="12761"/>
                  </a:cubicBezTo>
                  <a:cubicBezTo>
                    <a:pt x="2643" y="12844"/>
                    <a:pt x="2524" y="12940"/>
                    <a:pt x="2417" y="13035"/>
                  </a:cubicBezTo>
                  <a:cubicBezTo>
                    <a:pt x="2310" y="13130"/>
                    <a:pt x="2203" y="13214"/>
                    <a:pt x="2120" y="13321"/>
                  </a:cubicBezTo>
                  <a:cubicBezTo>
                    <a:pt x="2001" y="13487"/>
                    <a:pt x="1917" y="13678"/>
                    <a:pt x="1881" y="13868"/>
                  </a:cubicBezTo>
                  <a:cubicBezTo>
                    <a:pt x="1750" y="13714"/>
                    <a:pt x="1620" y="13571"/>
                    <a:pt x="1512" y="13416"/>
                  </a:cubicBezTo>
                  <a:cubicBezTo>
                    <a:pt x="1346" y="13214"/>
                    <a:pt x="1203" y="12999"/>
                    <a:pt x="1060" y="12785"/>
                  </a:cubicBezTo>
                  <a:cubicBezTo>
                    <a:pt x="1191" y="12713"/>
                    <a:pt x="1334" y="12642"/>
                    <a:pt x="1477" y="12583"/>
                  </a:cubicBezTo>
                  <a:lnTo>
                    <a:pt x="1608" y="12559"/>
                  </a:lnTo>
                  <a:cubicBezTo>
                    <a:pt x="1679" y="12535"/>
                    <a:pt x="1762" y="12523"/>
                    <a:pt x="1822" y="12463"/>
                  </a:cubicBezTo>
                  <a:lnTo>
                    <a:pt x="1822" y="12440"/>
                  </a:lnTo>
                  <a:cubicBezTo>
                    <a:pt x="2191" y="12297"/>
                    <a:pt x="2572" y="12166"/>
                    <a:pt x="2953" y="12071"/>
                  </a:cubicBezTo>
                  <a:cubicBezTo>
                    <a:pt x="3322" y="11975"/>
                    <a:pt x="3715" y="11880"/>
                    <a:pt x="4096" y="11832"/>
                  </a:cubicBezTo>
                  <a:close/>
                  <a:moveTo>
                    <a:pt x="16894" y="11747"/>
                  </a:moveTo>
                  <a:cubicBezTo>
                    <a:pt x="16998" y="11747"/>
                    <a:pt x="17101" y="11748"/>
                    <a:pt x="17205" y="11749"/>
                  </a:cubicBezTo>
                  <a:cubicBezTo>
                    <a:pt x="16860" y="11844"/>
                    <a:pt x="16502" y="11940"/>
                    <a:pt x="16145" y="12023"/>
                  </a:cubicBezTo>
                  <a:cubicBezTo>
                    <a:pt x="15645" y="12154"/>
                    <a:pt x="15121" y="12261"/>
                    <a:pt x="14609" y="12380"/>
                  </a:cubicBezTo>
                  <a:cubicBezTo>
                    <a:pt x="14347" y="12428"/>
                    <a:pt x="14085" y="12475"/>
                    <a:pt x="13823" y="12523"/>
                  </a:cubicBezTo>
                  <a:cubicBezTo>
                    <a:pt x="13478" y="12594"/>
                    <a:pt x="13121" y="12654"/>
                    <a:pt x="12776" y="12737"/>
                  </a:cubicBezTo>
                  <a:cubicBezTo>
                    <a:pt x="12430" y="12809"/>
                    <a:pt x="12097" y="12892"/>
                    <a:pt x="11787" y="13047"/>
                  </a:cubicBezTo>
                  <a:cubicBezTo>
                    <a:pt x="11764" y="13059"/>
                    <a:pt x="11728" y="13083"/>
                    <a:pt x="11704" y="13094"/>
                  </a:cubicBezTo>
                  <a:lnTo>
                    <a:pt x="11621" y="13106"/>
                  </a:lnTo>
                  <a:cubicBezTo>
                    <a:pt x="11430" y="13154"/>
                    <a:pt x="11228" y="13190"/>
                    <a:pt x="11025" y="13225"/>
                  </a:cubicBezTo>
                  <a:cubicBezTo>
                    <a:pt x="10633" y="13309"/>
                    <a:pt x="10240" y="13380"/>
                    <a:pt x="9847" y="13440"/>
                  </a:cubicBezTo>
                  <a:cubicBezTo>
                    <a:pt x="9466" y="13511"/>
                    <a:pt x="9073" y="13559"/>
                    <a:pt x="8680" y="13618"/>
                  </a:cubicBezTo>
                  <a:cubicBezTo>
                    <a:pt x="8311" y="13678"/>
                    <a:pt x="7930" y="13737"/>
                    <a:pt x="7561" y="13856"/>
                  </a:cubicBezTo>
                  <a:cubicBezTo>
                    <a:pt x="7192" y="13987"/>
                    <a:pt x="6846" y="14154"/>
                    <a:pt x="6561" y="14416"/>
                  </a:cubicBezTo>
                  <a:lnTo>
                    <a:pt x="6561" y="14404"/>
                  </a:lnTo>
                  <a:lnTo>
                    <a:pt x="6537" y="14380"/>
                  </a:lnTo>
                  <a:cubicBezTo>
                    <a:pt x="6799" y="13964"/>
                    <a:pt x="7156" y="13618"/>
                    <a:pt x="7585" y="13368"/>
                  </a:cubicBezTo>
                  <a:cubicBezTo>
                    <a:pt x="7835" y="13214"/>
                    <a:pt x="8120" y="13106"/>
                    <a:pt x="8406" y="13011"/>
                  </a:cubicBezTo>
                  <a:cubicBezTo>
                    <a:pt x="8620" y="12952"/>
                    <a:pt x="8835" y="12880"/>
                    <a:pt x="9061" y="12821"/>
                  </a:cubicBezTo>
                  <a:cubicBezTo>
                    <a:pt x="9513" y="12773"/>
                    <a:pt x="9966" y="12642"/>
                    <a:pt x="10418" y="12535"/>
                  </a:cubicBezTo>
                  <a:cubicBezTo>
                    <a:pt x="11633" y="12225"/>
                    <a:pt x="12883" y="12011"/>
                    <a:pt x="14133" y="11880"/>
                  </a:cubicBezTo>
                  <a:cubicBezTo>
                    <a:pt x="15053" y="11794"/>
                    <a:pt x="15974" y="11747"/>
                    <a:pt x="16894" y="11747"/>
                  </a:cubicBezTo>
                  <a:close/>
                  <a:moveTo>
                    <a:pt x="4735" y="11784"/>
                  </a:moveTo>
                  <a:cubicBezTo>
                    <a:pt x="4829" y="11784"/>
                    <a:pt x="4922" y="11788"/>
                    <a:pt x="5013" y="11797"/>
                  </a:cubicBezTo>
                  <a:cubicBezTo>
                    <a:pt x="5310" y="11821"/>
                    <a:pt x="5608" y="11868"/>
                    <a:pt x="5906" y="11916"/>
                  </a:cubicBezTo>
                  <a:cubicBezTo>
                    <a:pt x="6227" y="12059"/>
                    <a:pt x="6561" y="12202"/>
                    <a:pt x="6906" y="12332"/>
                  </a:cubicBezTo>
                  <a:cubicBezTo>
                    <a:pt x="7382" y="12523"/>
                    <a:pt x="7882" y="12725"/>
                    <a:pt x="8406" y="12809"/>
                  </a:cubicBezTo>
                  <a:cubicBezTo>
                    <a:pt x="8108" y="12892"/>
                    <a:pt x="7811" y="12987"/>
                    <a:pt x="7537" y="13118"/>
                  </a:cubicBezTo>
                  <a:cubicBezTo>
                    <a:pt x="7287" y="13249"/>
                    <a:pt x="7061" y="13404"/>
                    <a:pt x="6846" y="13595"/>
                  </a:cubicBezTo>
                  <a:cubicBezTo>
                    <a:pt x="6668" y="13749"/>
                    <a:pt x="6501" y="13940"/>
                    <a:pt x="6370" y="14142"/>
                  </a:cubicBezTo>
                  <a:cubicBezTo>
                    <a:pt x="6355" y="14137"/>
                    <a:pt x="6343" y="14134"/>
                    <a:pt x="6331" y="14134"/>
                  </a:cubicBezTo>
                  <a:cubicBezTo>
                    <a:pt x="6315" y="14134"/>
                    <a:pt x="6301" y="14140"/>
                    <a:pt x="6287" y="14154"/>
                  </a:cubicBezTo>
                  <a:cubicBezTo>
                    <a:pt x="6192" y="14202"/>
                    <a:pt x="6096" y="14237"/>
                    <a:pt x="6001" y="14285"/>
                  </a:cubicBezTo>
                  <a:cubicBezTo>
                    <a:pt x="5941" y="14297"/>
                    <a:pt x="5894" y="14321"/>
                    <a:pt x="5858" y="14345"/>
                  </a:cubicBezTo>
                  <a:cubicBezTo>
                    <a:pt x="5212" y="14614"/>
                    <a:pt x="4526" y="14766"/>
                    <a:pt x="3828" y="14766"/>
                  </a:cubicBezTo>
                  <a:cubicBezTo>
                    <a:pt x="3755" y="14766"/>
                    <a:pt x="3681" y="14765"/>
                    <a:pt x="3608" y="14761"/>
                  </a:cubicBezTo>
                  <a:cubicBezTo>
                    <a:pt x="3179" y="14749"/>
                    <a:pt x="2763" y="14654"/>
                    <a:pt x="2417" y="14392"/>
                  </a:cubicBezTo>
                  <a:cubicBezTo>
                    <a:pt x="2358" y="14345"/>
                    <a:pt x="2298" y="14285"/>
                    <a:pt x="2239" y="14237"/>
                  </a:cubicBezTo>
                  <a:lnTo>
                    <a:pt x="2239" y="14226"/>
                  </a:lnTo>
                  <a:cubicBezTo>
                    <a:pt x="2203" y="14095"/>
                    <a:pt x="2179" y="13952"/>
                    <a:pt x="2179" y="13809"/>
                  </a:cubicBezTo>
                  <a:cubicBezTo>
                    <a:pt x="2167" y="13749"/>
                    <a:pt x="2167" y="13690"/>
                    <a:pt x="2167" y="13630"/>
                  </a:cubicBezTo>
                  <a:lnTo>
                    <a:pt x="2179" y="13606"/>
                  </a:lnTo>
                  <a:cubicBezTo>
                    <a:pt x="2215" y="13523"/>
                    <a:pt x="2251" y="13428"/>
                    <a:pt x="2310" y="13345"/>
                  </a:cubicBezTo>
                  <a:cubicBezTo>
                    <a:pt x="2334" y="13309"/>
                    <a:pt x="2358" y="13261"/>
                    <a:pt x="2393" y="13214"/>
                  </a:cubicBezTo>
                  <a:cubicBezTo>
                    <a:pt x="2417" y="13190"/>
                    <a:pt x="2465" y="13166"/>
                    <a:pt x="2489" y="13118"/>
                  </a:cubicBezTo>
                  <a:lnTo>
                    <a:pt x="2489" y="13106"/>
                  </a:lnTo>
                  <a:cubicBezTo>
                    <a:pt x="2608" y="12987"/>
                    <a:pt x="2739" y="12880"/>
                    <a:pt x="2870" y="12773"/>
                  </a:cubicBezTo>
                  <a:cubicBezTo>
                    <a:pt x="3322" y="12416"/>
                    <a:pt x="3798" y="12106"/>
                    <a:pt x="4275" y="11809"/>
                  </a:cubicBezTo>
                  <a:cubicBezTo>
                    <a:pt x="4429" y="11794"/>
                    <a:pt x="4584" y="11784"/>
                    <a:pt x="4735" y="11784"/>
                  </a:cubicBezTo>
                  <a:close/>
                  <a:moveTo>
                    <a:pt x="17336" y="11987"/>
                  </a:moveTo>
                  <a:lnTo>
                    <a:pt x="17336" y="11987"/>
                  </a:lnTo>
                  <a:cubicBezTo>
                    <a:pt x="17229" y="12023"/>
                    <a:pt x="17133" y="12059"/>
                    <a:pt x="17038" y="12094"/>
                  </a:cubicBezTo>
                  <a:cubicBezTo>
                    <a:pt x="16562" y="12273"/>
                    <a:pt x="16109" y="12511"/>
                    <a:pt x="15681" y="12785"/>
                  </a:cubicBezTo>
                  <a:cubicBezTo>
                    <a:pt x="14824" y="13309"/>
                    <a:pt x="14038" y="13940"/>
                    <a:pt x="13180" y="14440"/>
                  </a:cubicBezTo>
                  <a:cubicBezTo>
                    <a:pt x="12669" y="14738"/>
                    <a:pt x="12145" y="14988"/>
                    <a:pt x="11597" y="15202"/>
                  </a:cubicBezTo>
                  <a:lnTo>
                    <a:pt x="11585" y="15190"/>
                  </a:lnTo>
                  <a:cubicBezTo>
                    <a:pt x="11466" y="15083"/>
                    <a:pt x="11383" y="14940"/>
                    <a:pt x="11359" y="14773"/>
                  </a:cubicBezTo>
                  <a:cubicBezTo>
                    <a:pt x="11335" y="14595"/>
                    <a:pt x="11406" y="14404"/>
                    <a:pt x="11454" y="14237"/>
                  </a:cubicBezTo>
                  <a:cubicBezTo>
                    <a:pt x="11526" y="13952"/>
                    <a:pt x="11633" y="13666"/>
                    <a:pt x="11740" y="13392"/>
                  </a:cubicBezTo>
                  <a:cubicBezTo>
                    <a:pt x="11764" y="13356"/>
                    <a:pt x="11776" y="13333"/>
                    <a:pt x="11799" y="13309"/>
                  </a:cubicBezTo>
                  <a:cubicBezTo>
                    <a:pt x="11871" y="13225"/>
                    <a:pt x="11954" y="13166"/>
                    <a:pt x="12049" y="13106"/>
                  </a:cubicBezTo>
                  <a:lnTo>
                    <a:pt x="12061" y="13106"/>
                  </a:lnTo>
                  <a:cubicBezTo>
                    <a:pt x="12121" y="13083"/>
                    <a:pt x="12168" y="13071"/>
                    <a:pt x="12216" y="13047"/>
                  </a:cubicBezTo>
                  <a:cubicBezTo>
                    <a:pt x="12240" y="13047"/>
                    <a:pt x="12240" y="13035"/>
                    <a:pt x="12228" y="13023"/>
                  </a:cubicBezTo>
                  <a:cubicBezTo>
                    <a:pt x="12347" y="12975"/>
                    <a:pt x="12466" y="12940"/>
                    <a:pt x="12597" y="12904"/>
                  </a:cubicBezTo>
                  <a:cubicBezTo>
                    <a:pt x="12942" y="12821"/>
                    <a:pt x="13288" y="12761"/>
                    <a:pt x="13645" y="12702"/>
                  </a:cubicBezTo>
                  <a:cubicBezTo>
                    <a:pt x="14347" y="12571"/>
                    <a:pt x="15038" y="12428"/>
                    <a:pt x="15740" y="12285"/>
                  </a:cubicBezTo>
                  <a:cubicBezTo>
                    <a:pt x="16133" y="12213"/>
                    <a:pt x="16526" y="12142"/>
                    <a:pt x="16907" y="12071"/>
                  </a:cubicBezTo>
                  <a:lnTo>
                    <a:pt x="17336" y="11987"/>
                  </a:lnTo>
                  <a:close/>
                  <a:moveTo>
                    <a:pt x="11347" y="13285"/>
                  </a:moveTo>
                  <a:lnTo>
                    <a:pt x="11347" y="13285"/>
                  </a:lnTo>
                  <a:cubicBezTo>
                    <a:pt x="10894" y="13547"/>
                    <a:pt x="10454" y="13856"/>
                    <a:pt x="10037" y="14178"/>
                  </a:cubicBezTo>
                  <a:cubicBezTo>
                    <a:pt x="9740" y="14404"/>
                    <a:pt x="9454" y="14654"/>
                    <a:pt x="9168" y="14892"/>
                  </a:cubicBezTo>
                  <a:cubicBezTo>
                    <a:pt x="8870" y="15142"/>
                    <a:pt x="8585" y="15380"/>
                    <a:pt x="8299" y="15631"/>
                  </a:cubicBezTo>
                  <a:cubicBezTo>
                    <a:pt x="8120" y="15607"/>
                    <a:pt x="7942" y="15559"/>
                    <a:pt x="7775" y="15500"/>
                  </a:cubicBezTo>
                  <a:cubicBezTo>
                    <a:pt x="7573" y="15428"/>
                    <a:pt x="7370" y="15321"/>
                    <a:pt x="7204" y="15190"/>
                  </a:cubicBezTo>
                  <a:cubicBezTo>
                    <a:pt x="7061" y="15059"/>
                    <a:pt x="6965" y="14916"/>
                    <a:pt x="6858" y="14773"/>
                  </a:cubicBezTo>
                  <a:cubicBezTo>
                    <a:pt x="6858" y="14702"/>
                    <a:pt x="6882" y="14630"/>
                    <a:pt x="6906" y="14559"/>
                  </a:cubicBezTo>
                  <a:cubicBezTo>
                    <a:pt x="6918" y="14499"/>
                    <a:pt x="6942" y="14452"/>
                    <a:pt x="6977" y="14404"/>
                  </a:cubicBezTo>
                  <a:cubicBezTo>
                    <a:pt x="7001" y="14345"/>
                    <a:pt x="7049" y="14297"/>
                    <a:pt x="7084" y="14261"/>
                  </a:cubicBezTo>
                  <a:lnTo>
                    <a:pt x="7096" y="14237"/>
                  </a:lnTo>
                  <a:cubicBezTo>
                    <a:pt x="7239" y="14154"/>
                    <a:pt x="7394" y="14071"/>
                    <a:pt x="7561" y="14023"/>
                  </a:cubicBezTo>
                  <a:cubicBezTo>
                    <a:pt x="7906" y="13892"/>
                    <a:pt x="8287" y="13821"/>
                    <a:pt x="8656" y="13761"/>
                  </a:cubicBezTo>
                  <a:cubicBezTo>
                    <a:pt x="9418" y="13654"/>
                    <a:pt x="10180" y="13535"/>
                    <a:pt x="10942" y="13368"/>
                  </a:cubicBezTo>
                  <a:cubicBezTo>
                    <a:pt x="11085" y="13345"/>
                    <a:pt x="11216" y="13321"/>
                    <a:pt x="11347" y="13285"/>
                  </a:cubicBezTo>
                  <a:close/>
                  <a:moveTo>
                    <a:pt x="11633" y="13297"/>
                  </a:moveTo>
                  <a:cubicBezTo>
                    <a:pt x="11514" y="13464"/>
                    <a:pt x="11454" y="13690"/>
                    <a:pt x="11395" y="13880"/>
                  </a:cubicBezTo>
                  <a:cubicBezTo>
                    <a:pt x="11299" y="14142"/>
                    <a:pt x="11216" y="14404"/>
                    <a:pt x="11133" y="14678"/>
                  </a:cubicBezTo>
                  <a:cubicBezTo>
                    <a:pt x="11097" y="14809"/>
                    <a:pt x="11061" y="14940"/>
                    <a:pt x="11025" y="15071"/>
                  </a:cubicBezTo>
                  <a:cubicBezTo>
                    <a:pt x="10990" y="15166"/>
                    <a:pt x="10930" y="15309"/>
                    <a:pt x="10942" y="15416"/>
                  </a:cubicBezTo>
                  <a:cubicBezTo>
                    <a:pt x="10799" y="15464"/>
                    <a:pt x="10644" y="15500"/>
                    <a:pt x="10490" y="15535"/>
                  </a:cubicBezTo>
                  <a:cubicBezTo>
                    <a:pt x="10025" y="15642"/>
                    <a:pt x="9537" y="15690"/>
                    <a:pt x="9061" y="15690"/>
                  </a:cubicBezTo>
                  <a:cubicBezTo>
                    <a:pt x="8894" y="15690"/>
                    <a:pt x="8728" y="15690"/>
                    <a:pt x="8573" y="15666"/>
                  </a:cubicBezTo>
                  <a:cubicBezTo>
                    <a:pt x="8763" y="15488"/>
                    <a:pt x="8966" y="15297"/>
                    <a:pt x="9180" y="15119"/>
                  </a:cubicBezTo>
                  <a:cubicBezTo>
                    <a:pt x="9430" y="14892"/>
                    <a:pt x="9692" y="14678"/>
                    <a:pt x="9954" y="14464"/>
                  </a:cubicBezTo>
                  <a:cubicBezTo>
                    <a:pt x="10478" y="14035"/>
                    <a:pt x="11025" y="13630"/>
                    <a:pt x="11621" y="13297"/>
                  </a:cubicBezTo>
                  <a:close/>
                  <a:moveTo>
                    <a:pt x="21003" y="12713"/>
                  </a:moveTo>
                  <a:lnTo>
                    <a:pt x="21360" y="13059"/>
                  </a:lnTo>
                  <a:cubicBezTo>
                    <a:pt x="21381" y="13080"/>
                    <a:pt x="21405" y="13089"/>
                    <a:pt x="21429" y="13089"/>
                  </a:cubicBezTo>
                  <a:cubicBezTo>
                    <a:pt x="21498" y="13089"/>
                    <a:pt x="21562" y="13011"/>
                    <a:pt x="21527" y="12940"/>
                  </a:cubicBezTo>
                  <a:lnTo>
                    <a:pt x="21527" y="12940"/>
                  </a:lnTo>
                  <a:cubicBezTo>
                    <a:pt x="21539" y="12952"/>
                    <a:pt x="21539" y="12964"/>
                    <a:pt x="21551" y="12975"/>
                  </a:cubicBezTo>
                  <a:cubicBezTo>
                    <a:pt x="21569" y="13005"/>
                    <a:pt x="21596" y="13017"/>
                    <a:pt x="21624" y="13017"/>
                  </a:cubicBezTo>
                  <a:cubicBezTo>
                    <a:pt x="21685" y="13017"/>
                    <a:pt x="21747" y="12954"/>
                    <a:pt x="21705" y="12880"/>
                  </a:cubicBezTo>
                  <a:cubicBezTo>
                    <a:pt x="21693" y="12856"/>
                    <a:pt x="21670" y="12833"/>
                    <a:pt x="21658" y="12797"/>
                  </a:cubicBezTo>
                  <a:lnTo>
                    <a:pt x="21670" y="12785"/>
                  </a:lnTo>
                  <a:cubicBezTo>
                    <a:pt x="21717" y="12844"/>
                    <a:pt x="21753" y="12904"/>
                    <a:pt x="21801" y="12964"/>
                  </a:cubicBezTo>
                  <a:cubicBezTo>
                    <a:pt x="21819" y="12982"/>
                    <a:pt x="21842" y="12989"/>
                    <a:pt x="21866" y="12989"/>
                  </a:cubicBezTo>
                  <a:cubicBezTo>
                    <a:pt x="21903" y="12989"/>
                    <a:pt x="21941" y="12969"/>
                    <a:pt x="21955" y="12940"/>
                  </a:cubicBezTo>
                  <a:cubicBezTo>
                    <a:pt x="21979" y="12964"/>
                    <a:pt x="21991" y="12987"/>
                    <a:pt x="22015" y="12999"/>
                  </a:cubicBezTo>
                  <a:cubicBezTo>
                    <a:pt x="22035" y="13025"/>
                    <a:pt x="22058" y="13036"/>
                    <a:pt x="22081" y="13036"/>
                  </a:cubicBezTo>
                  <a:cubicBezTo>
                    <a:pt x="22140" y="13036"/>
                    <a:pt x="22196" y="12961"/>
                    <a:pt x="22170" y="12892"/>
                  </a:cubicBezTo>
                  <a:lnTo>
                    <a:pt x="22170" y="12892"/>
                  </a:lnTo>
                  <a:cubicBezTo>
                    <a:pt x="22217" y="12928"/>
                    <a:pt x="22253" y="12975"/>
                    <a:pt x="22289" y="13023"/>
                  </a:cubicBezTo>
                  <a:cubicBezTo>
                    <a:pt x="22308" y="13042"/>
                    <a:pt x="22330" y="13050"/>
                    <a:pt x="22352" y="13050"/>
                  </a:cubicBezTo>
                  <a:cubicBezTo>
                    <a:pt x="22400" y="13050"/>
                    <a:pt x="22447" y="13012"/>
                    <a:pt x="22455" y="12964"/>
                  </a:cubicBezTo>
                  <a:cubicBezTo>
                    <a:pt x="22646" y="13118"/>
                    <a:pt x="22801" y="13297"/>
                    <a:pt x="22967" y="13475"/>
                  </a:cubicBezTo>
                  <a:cubicBezTo>
                    <a:pt x="23134" y="13654"/>
                    <a:pt x="23301" y="13833"/>
                    <a:pt x="23467" y="14023"/>
                  </a:cubicBezTo>
                  <a:cubicBezTo>
                    <a:pt x="23444" y="14047"/>
                    <a:pt x="23432" y="14095"/>
                    <a:pt x="23467" y="14130"/>
                  </a:cubicBezTo>
                  <a:cubicBezTo>
                    <a:pt x="23527" y="14202"/>
                    <a:pt x="23587" y="14273"/>
                    <a:pt x="23646" y="14345"/>
                  </a:cubicBezTo>
                  <a:cubicBezTo>
                    <a:pt x="23646" y="14368"/>
                    <a:pt x="23646" y="14392"/>
                    <a:pt x="23670" y="14404"/>
                  </a:cubicBezTo>
                  <a:lnTo>
                    <a:pt x="23682" y="14428"/>
                  </a:lnTo>
                  <a:lnTo>
                    <a:pt x="23670" y="14416"/>
                  </a:lnTo>
                  <a:cubicBezTo>
                    <a:pt x="23663" y="14413"/>
                    <a:pt x="23656" y="14411"/>
                    <a:pt x="23649" y="14411"/>
                  </a:cubicBezTo>
                  <a:cubicBezTo>
                    <a:pt x="23633" y="14411"/>
                    <a:pt x="23619" y="14420"/>
                    <a:pt x="23610" y="14428"/>
                  </a:cubicBezTo>
                  <a:cubicBezTo>
                    <a:pt x="23491" y="14321"/>
                    <a:pt x="23372" y="14214"/>
                    <a:pt x="23253" y="14107"/>
                  </a:cubicBezTo>
                  <a:cubicBezTo>
                    <a:pt x="23237" y="14093"/>
                    <a:pt x="23221" y="14088"/>
                    <a:pt x="23205" y="14088"/>
                  </a:cubicBezTo>
                  <a:cubicBezTo>
                    <a:pt x="23152" y="14088"/>
                    <a:pt x="23112" y="14155"/>
                    <a:pt x="23158" y="14202"/>
                  </a:cubicBezTo>
                  <a:cubicBezTo>
                    <a:pt x="23253" y="14333"/>
                    <a:pt x="23360" y="14452"/>
                    <a:pt x="23456" y="14571"/>
                  </a:cubicBezTo>
                  <a:cubicBezTo>
                    <a:pt x="23444" y="14571"/>
                    <a:pt x="23432" y="14583"/>
                    <a:pt x="23420" y="14595"/>
                  </a:cubicBezTo>
                  <a:cubicBezTo>
                    <a:pt x="23348" y="14511"/>
                    <a:pt x="23277" y="14428"/>
                    <a:pt x="23217" y="14345"/>
                  </a:cubicBezTo>
                  <a:cubicBezTo>
                    <a:pt x="23197" y="14321"/>
                    <a:pt x="23174" y="14312"/>
                    <a:pt x="23153" y="14312"/>
                  </a:cubicBezTo>
                  <a:cubicBezTo>
                    <a:pt x="23087" y="14312"/>
                    <a:pt x="23033" y="14404"/>
                    <a:pt x="23086" y="14476"/>
                  </a:cubicBezTo>
                  <a:cubicBezTo>
                    <a:pt x="23134" y="14535"/>
                    <a:pt x="23182" y="14595"/>
                    <a:pt x="23229" y="14666"/>
                  </a:cubicBezTo>
                  <a:cubicBezTo>
                    <a:pt x="23134" y="14547"/>
                    <a:pt x="23027" y="14428"/>
                    <a:pt x="22932" y="14309"/>
                  </a:cubicBezTo>
                  <a:cubicBezTo>
                    <a:pt x="22911" y="14282"/>
                    <a:pt x="22885" y="14271"/>
                    <a:pt x="22859" y="14271"/>
                  </a:cubicBezTo>
                  <a:cubicBezTo>
                    <a:pt x="22780" y="14271"/>
                    <a:pt x="22700" y="14371"/>
                    <a:pt x="22753" y="14452"/>
                  </a:cubicBezTo>
                  <a:cubicBezTo>
                    <a:pt x="22765" y="14476"/>
                    <a:pt x="22789" y="14511"/>
                    <a:pt x="22801" y="14547"/>
                  </a:cubicBezTo>
                  <a:cubicBezTo>
                    <a:pt x="22777" y="14547"/>
                    <a:pt x="22741" y="14559"/>
                    <a:pt x="22729" y="14583"/>
                  </a:cubicBezTo>
                  <a:cubicBezTo>
                    <a:pt x="22720" y="14581"/>
                    <a:pt x="22711" y="14581"/>
                    <a:pt x="22702" y="14581"/>
                  </a:cubicBezTo>
                  <a:cubicBezTo>
                    <a:pt x="22638" y="14581"/>
                    <a:pt x="22571" y="14616"/>
                    <a:pt x="22551" y="14678"/>
                  </a:cubicBezTo>
                  <a:cubicBezTo>
                    <a:pt x="22536" y="14672"/>
                    <a:pt x="22520" y="14669"/>
                    <a:pt x="22504" y="14669"/>
                  </a:cubicBezTo>
                  <a:cubicBezTo>
                    <a:pt x="22430" y="14669"/>
                    <a:pt x="22355" y="14731"/>
                    <a:pt x="22384" y="14809"/>
                  </a:cubicBezTo>
                  <a:cubicBezTo>
                    <a:pt x="22432" y="14940"/>
                    <a:pt x="22467" y="15083"/>
                    <a:pt x="22503" y="15214"/>
                  </a:cubicBezTo>
                  <a:cubicBezTo>
                    <a:pt x="22420" y="15083"/>
                    <a:pt x="22313" y="14964"/>
                    <a:pt x="22217" y="14833"/>
                  </a:cubicBezTo>
                  <a:cubicBezTo>
                    <a:pt x="22192" y="14807"/>
                    <a:pt x="22160" y="14796"/>
                    <a:pt x="22128" y="14796"/>
                  </a:cubicBezTo>
                  <a:cubicBezTo>
                    <a:pt x="22042" y="14796"/>
                    <a:pt x="21956" y="14877"/>
                    <a:pt x="21991" y="14964"/>
                  </a:cubicBezTo>
                  <a:cubicBezTo>
                    <a:pt x="22015" y="15047"/>
                    <a:pt x="22039" y="15130"/>
                    <a:pt x="22063" y="15202"/>
                  </a:cubicBezTo>
                  <a:cubicBezTo>
                    <a:pt x="22003" y="15226"/>
                    <a:pt x="21943" y="15285"/>
                    <a:pt x="21967" y="15357"/>
                  </a:cubicBezTo>
                  <a:lnTo>
                    <a:pt x="21967" y="15392"/>
                  </a:lnTo>
                  <a:cubicBezTo>
                    <a:pt x="21943" y="15345"/>
                    <a:pt x="21920" y="15297"/>
                    <a:pt x="21896" y="15250"/>
                  </a:cubicBezTo>
                  <a:cubicBezTo>
                    <a:pt x="21876" y="15209"/>
                    <a:pt x="21839" y="15192"/>
                    <a:pt x="21801" y="15192"/>
                  </a:cubicBezTo>
                  <a:cubicBezTo>
                    <a:pt x="21727" y="15192"/>
                    <a:pt x="21646" y="15258"/>
                    <a:pt x="21670" y="15345"/>
                  </a:cubicBezTo>
                  <a:cubicBezTo>
                    <a:pt x="21682" y="15404"/>
                    <a:pt x="21693" y="15464"/>
                    <a:pt x="21717" y="15523"/>
                  </a:cubicBezTo>
                  <a:cubicBezTo>
                    <a:pt x="21646" y="15380"/>
                    <a:pt x="21574" y="15238"/>
                    <a:pt x="21503" y="15083"/>
                  </a:cubicBezTo>
                  <a:cubicBezTo>
                    <a:pt x="21479" y="15039"/>
                    <a:pt x="21442" y="15021"/>
                    <a:pt x="21404" y="15021"/>
                  </a:cubicBezTo>
                  <a:cubicBezTo>
                    <a:pt x="21328" y="15021"/>
                    <a:pt x="21249" y="15095"/>
                    <a:pt x="21265" y="15190"/>
                  </a:cubicBezTo>
                  <a:cubicBezTo>
                    <a:pt x="21277" y="15250"/>
                    <a:pt x="21289" y="15309"/>
                    <a:pt x="21301" y="15369"/>
                  </a:cubicBezTo>
                  <a:cubicBezTo>
                    <a:pt x="21277" y="15333"/>
                    <a:pt x="21241" y="15309"/>
                    <a:pt x="21217" y="15285"/>
                  </a:cubicBezTo>
                  <a:cubicBezTo>
                    <a:pt x="21186" y="15261"/>
                    <a:pt x="21151" y="15250"/>
                    <a:pt x="21117" y="15250"/>
                  </a:cubicBezTo>
                  <a:cubicBezTo>
                    <a:pt x="21036" y="15250"/>
                    <a:pt x="20966" y="15315"/>
                    <a:pt x="20991" y="15416"/>
                  </a:cubicBezTo>
                  <a:lnTo>
                    <a:pt x="21051" y="15678"/>
                  </a:lnTo>
                  <a:cubicBezTo>
                    <a:pt x="20943" y="15511"/>
                    <a:pt x="20836" y="15357"/>
                    <a:pt x="20705" y="15214"/>
                  </a:cubicBezTo>
                  <a:cubicBezTo>
                    <a:pt x="20683" y="15188"/>
                    <a:pt x="20655" y="15177"/>
                    <a:pt x="20626" y="15177"/>
                  </a:cubicBezTo>
                  <a:cubicBezTo>
                    <a:pt x="20559" y="15177"/>
                    <a:pt x="20487" y="15235"/>
                    <a:pt x="20479" y="15309"/>
                  </a:cubicBezTo>
                  <a:cubicBezTo>
                    <a:pt x="20467" y="15306"/>
                    <a:pt x="20454" y="15304"/>
                    <a:pt x="20441" y="15304"/>
                  </a:cubicBezTo>
                  <a:cubicBezTo>
                    <a:pt x="20367" y="15304"/>
                    <a:pt x="20292" y="15362"/>
                    <a:pt x="20312" y="15464"/>
                  </a:cubicBezTo>
                  <a:cubicBezTo>
                    <a:pt x="20324" y="15559"/>
                    <a:pt x="20336" y="15642"/>
                    <a:pt x="20360" y="15738"/>
                  </a:cubicBezTo>
                  <a:lnTo>
                    <a:pt x="20324" y="15654"/>
                  </a:lnTo>
                  <a:cubicBezTo>
                    <a:pt x="20305" y="15579"/>
                    <a:pt x="20254" y="15547"/>
                    <a:pt x="20200" y="15547"/>
                  </a:cubicBezTo>
                  <a:cubicBezTo>
                    <a:pt x="20152" y="15547"/>
                    <a:pt x="20102" y="15573"/>
                    <a:pt x="20074" y="15619"/>
                  </a:cubicBezTo>
                  <a:lnTo>
                    <a:pt x="20015" y="15619"/>
                  </a:lnTo>
                  <a:cubicBezTo>
                    <a:pt x="20002" y="15614"/>
                    <a:pt x="19989" y="15612"/>
                    <a:pt x="19977" y="15612"/>
                  </a:cubicBezTo>
                  <a:cubicBezTo>
                    <a:pt x="19916" y="15612"/>
                    <a:pt x="19856" y="15657"/>
                    <a:pt x="19836" y="15726"/>
                  </a:cubicBezTo>
                  <a:cubicBezTo>
                    <a:pt x="19821" y="15720"/>
                    <a:pt x="19806" y="15717"/>
                    <a:pt x="19790" y="15717"/>
                  </a:cubicBezTo>
                  <a:cubicBezTo>
                    <a:pt x="19744" y="15717"/>
                    <a:pt x="19699" y="15744"/>
                    <a:pt x="19681" y="15797"/>
                  </a:cubicBezTo>
                  <a:cubicBezTo>
                    <a:pt x="19660" y="15783"/>
                    <a:pt x="19635" y="15777"/>
                    <a:pt x="19611" y="15777"/>
                  </a:cubicBezTo>
                  <a:cubicBezTo>
                    <a:pt x="19594" y="15777"/>
                    <a:pt x="19577" y="15780"/>
                    <a:pt x="19562" y="15785"/>
                  </a:cubicBezTo>
                  <a:cubicBezTo>
                    <a:pt x="19550" y="15750"/>
                    <a:pt x="19538" y="15714"/>
                    <a:pt x="19538" y="15678"/>
                  </a:cubicBezTo>
                  <a:cubicBezTo>
                    <a:pt x="19527" y="15640"/>
                    <a:pt x="19499" y="15624"/>
                    <a:pt x="19470" y="15624"/>
                  </a:cubicBezTo>
                  <a:cubicBezTo>
                    <a:pt x="19436" y="15624"/>
                    <a:pt x="19402" y="15646"/>
                    <a:pt x="19396" y="15678"/>
                  </a:cubicBezTo>
                  <a:cubicBezTo>
                    <a:pt x="19384" y="15642"/>
                    <a:pt x="19360" y="15595"/>
                    <a:pt x="19348" y="15547"/>
                  </a:cubicBezTo>
                  <a:cubicBezTo>
                    <a:pt x="19338" y="15523"/>
                    <a:pt x="19319" y="15513"/>
                    <a:pt x="19300" y="15513"/>
                  </a:cubicBezTo>
                  <a:cubicBezTo>
                    <a:pt x="19272" y="15513"/>
                    <a:pt x="19246" y="15535"/>
                    <a:pt x="19253" y="15571"/>
                  </a:cubicBezTo>
                  <a:cubicBezTo>
                    <a:pt x="19265" y="15619"/>
                    <a:pt x="19276" y="15666"/>
                    <a:pt x="19288" y="15714"/>
                  </a:cubicBezTo>
                  <a:cubicBezTo>
                    <a:pt x="19262" y="15661"/>
                    <a:pt x="19217" y="15637"/>
                    <a:pt x="19172" y="15637"/>
                  </a:cubicBezTo>
                  <a:cubicBezTo>
                    <a:pt x="19136" y="15637"/>
                    <a:pt x="19100" y="15652"/>
                    <a:pt x="19074" y="15678"/>
                  </a:cubicBezTo>
                  <a:cubicBezTo>
                    <a:pt x="19047" y="15640"/>
                    <a:pt x="19000" y="15619"/>
                    <a:pt x="18955" y="15619"/>
                  </a:cubicBezTo>
                  <a:cubicBezTo>
                    <a:pt x="18901" y="15619"/>
                    <a:pt x="18849" y="15649"/>
                    <a:pt x="18836" y="15714"/>
                  </a:cubicBezTo>
                  <a:cubicBezTo>
                    <a:pt x="18788" y="15904"/>
                    <a:pt x="18776" y="16083"/>
                    <a:pt x="18765" y="16273"/>
                  </a:cubicBezTo>
                  <a:cubicBezTo>
                    <a:pt x="18741" y="16190"/>
                    <a:pt x="18717" y="16107"/>
                    <a:pt x="18693" y="16023"/>
                  </a:cubicBezTo>
                  <a:cubicBezTo>
                    <a:pt x="18670" y="15955"/>
                    <a:pt x="18620" y="15925"/>
                    <a:pt x="18569" y="15925"/>
                  </a:cubicBezTo>
                  <a:cubicBezTo>
                    <a:pt x="18513" y="15925"/>
                    <a:pt x="18456" y="15961"/>
                    <a:pt x="18431" y="16023"/>
                  </a:cubicBezTo>
                  <a:cubicBezTo>
                    <a:pt x="18419" y="16059"/>
                    <a:pt x="18407" y="16095"/>
                    <a:pt x="18395" y="16142"/>
                  </a:cubicBezTo>
                  <a:cubicBezTo>
                    <a:pt x="18372" y="16083"/>
                    <a:pt x="18360" y="16023"/>
                    <a:pt x="18336" y="15964"/>
                  </a:cubicBezTo>
                  <a:cubicBezTo>
                    <a:pt x="18313" y="15901"/>
                    <a:pt x="18252" y="15868"/>
                    <a:pt x="18196" y="15868"/>
                  </a:cubicBezTo>
                  <a:cubicBezTo>
                    <a:pt x="18135" y="15868"/>
                    <a:pt x="18080" y="15907"/>
                    <a:pt x="18086" y="15988"/>
                  </a:cubicBezTo>
                  <a:lnTo>
                    <a:pt x="18110" y="16476"/>
                  </a:lnTo>
                  <a:cubicBezTo>
                    <a:pt x="18098" y="16416"/>
                    <a:pt x="18074" y="16357"/>
                    <a:pt x="18062" y="16297"/>
                  </a:cubicBezTo>
                  <a:cubicBezTo>
                    <a:pt x="18046" y="16239"/>
                    <a:pt x="17995" y="16211"/>
                    <a:pt x="17944" y="16211"/>
                  </a:cubicBezTo>
                  <a:cubicBezTo>
                    <a:pt x="17880" y="16211"/>
                    <a:pt x="17817" y="16254"/>
                    <a:pt x="17824" y="16333"/>
                  </a:cubicBezTo>
                  <a:cubicBezTo>
                    <a:pt x="17824" y="16381"/>
                    <a:pt x="17824" y="16440"/>
                    <a:pt x="17824" y="16488"/>
                  </a:cubicBezTo>
                  <a:lnTo>
                    <a:pt x="17812" y="16452"/>
                  </a:lnTo>
                  <a:cubicBezTo>
                    <a:pt x="17802" y="16392"/>
                    <a:pt x="17742" y="16366"/>
                    <a:pt x="17681" y="16366"/>
                  </a:cubicBezTo>
                  <a:cubicBezTo>
                    <a:pt x="17669" y="16366"/>
                    <a:pt x="17657" y="16367"/>
                    <a:pt x="17645" y="16369"/>
                  </a:cubicBezTo>
                  <a:cubicBezTo>
                    <a:pt x="17633" y="16285"/>
                    <a:pt x="17610" y="16202"/>
                    <a:pt x="17598" y="16131"/>
                  </a:cubicBezTo>
                  <a:cubicBezTo>
                    <a:pt x="17586" y="16065"/>
                    <a:pt x="17526" y="16032"/>
                    <a:pt x="17467" y="16032"/>
                  </a:cubicBezTo>
                  <a:cubicBezTo>
                    <a:pt x="17407" y="16032"/>
                    <a:pt x="17348" y="16065"/>
                    <a:pt x="17336" y="16131"/>
                  </a:cubicBezTo>
                  <a:cubicBezTo>
                    <a:pt x="17312" y="16285"/>
                    <a:pt x="17288" y="16440"/>
                    <a:pt x="17264" y="16595"/>
                  </a:cubicBezTo>
                  <a:cubicBezTo>
                    <a:pt x="17241" y="16464"/>
                    <a:pt x="17205" y="16321"/>
                    <a:pt x="17181" y="16190"/>
                  </a:cubicBezTo>
                  <a:cubicBezTo>
                    <a:pt x="17168" y="16131"/>
                    <a:pt x="17119" y="16105"/>
                    <a:pt x="17069" y="16105"/>
                  </a:cubicBezTo>
                  <a:cubicBezTo>
                    <a:pt x="17029" y="16105"/>
                    <a:pt x="16988" y="16122"/>
                    <a:pt x="16967" y="16154"/>
                  </a:cubicBezTo>
                  <a:cubicBezTo>
                    <a:pt x="16939" y="16132"/>
                    <a:pt x="16905" y="16120"/>
                    <a:pt x="16871" y="16120"/>
                  </a:cubicBezTo>
                  <a:cubicBezTo>
                    <a:pt x="16834" y="16120"/>
                    <a:pt x="16796" y="16135"/>
                    <a:pt x="16764" y="16166"/>
                  </a:cubicBezTo>
                  <a:cubicBezTo>
                    <a:pt x="16740" y="16154"/>
                    <a:pt x="16705" y="16154"/>
                    <a:pt x="16681" y="16154"/>
                  </a:cubicBezTo>
                  <a:cubicBezTo>
                    <a:pt x="16681" y="16131"/>
                    <a:pt x="16681" y="16095"/>
                    <a:pt x="16681" y="16059"/>
                  </a:cubicBezTo>
                  <a:cubicBezTo>
                    <a:pt x="16681" y="15985"/>
                    <a:pt x="16616" y="15941"/>
                    <a:pt x="16555" y="15941"/>
                  </a:cubicBezTo>
                  <a:cubicBezTo>
                    <a:pt x="16509" y="15941"/>
                    <a:pt x="16465" y="15967"/>
                    <a:pt x="16455" y="16023"/>
                  </a:cubicBezTo>
                  <a:cubicBezTo>
                    <a:pt x="16419" y="16178"/>
                    <a:pt x="16395" y="16321"/>
                    <a:pt x="16359" y="16476"/>
                  </a:cubicBezTo>
                  <a:cubicBezTo>
                    <a:pt x="16371" y="16393"/>
                    <a:pt x="16383" y="16321"/>
                    <a:pt x="16395" y="16238"/>
                  </a:cubicBezTo>
                  <a:cubicBezTo>
                    <a:pt x="16410" y="16172"/>
                    <a:pt x="16353" y="16125"/>
                    <a:pt x="16301" y="16125"/>
                  </a:cubicBezTo>
                  <a:cubicBezTo>
                    <a:pt x="16269" y="16125"/>
                    <a:pt x="16238" y="16144"/>
                    <a:pt x="16228" y="16190"/>
                  </a:cubicBezTo>
                  <a:cubicBezTo>
                    <a:pt x="16205" y="16297"/>
                    <a:pt x="16193" y="16404"/>
                    <a:pt x="16169" y="16512"/>
                  </a:cubicBezTo>
                  <a:lnTo>
                    <a:pt x="16121" y="16512"/>
                  </a:lnTo>
                  <a:cubicBezTo>
                    <a:pt x="16157" y="16357"/>
                    <a:pt x="16181" y="16202"/>
                    <a:pt x="16205" y="16047"/>
                  </a:cubicBezTo>
                  <a:cubicBezTo>
                    <a:pt x="16219" y="15990"/>
                    <a:pt x="16181" y="15958"/>
                    <a:pt x="16141" y="15958"/>
                  </a:cubicBezTo>
                  <a:cubicBezTo>
                    <a:pt x="16115" y="15958"/>
                    <a:pt x="16088" y="15971"/>
                    <a:pt x="16074" y="16000"/>
                  </a:cubicBezTo>
                  <a:cubicBezTo>
                    <a:pt x="16026" y="16154"/>
                    <a:pt x="15967" y="16309"/>
                    <a:pt x="15919" y="16464"/>
                  </a:cubicBezTo>
                  <a:cubicBezTo>
                    <a:pt x="15914" y="16459"/>
                    <a:pt x="15905" y="16456"/>
                    <a:pt x="15895" y="16456"/>
                  </a:cubicBezTo>
                  <a:cubicBezTo>
                    <a:pt x="15882" y="16456"/>
                    <a:pt x="15866" y="16462"/>
                    <a:pt x="15859" y="16476"/>
                  </a:cubicBezTo>
                  <a:lnTo>
                    <a:pt x="15859" y="16464"/>
                  </a:lnTo>
                  <a:cubicBezTo>
                    <a:pt x="15859" y="16440"/>
                    <a:pt x="15859" y="16428"/>
                    <a:pt x="15847" y="16404"/>
                  </a:cubicBezTo>
                  <a:cubicBezTo>
                    <a:pt x="15859" y="16309"/>
                    <a:pt x="15871" y="16226"/>
                    <a:pt x="15895" y="16131"/>
                  </a:cubicBezTo>
                  <a:cubicBezTo>
                    <a:pt x="15910" y="16066"/>
                    <a:pt x="15858" y="16023"/>
                    <a:pt x="15808" y="16023"/>
                  </a:cubicBezTo>
                  <a:cubicBezTo>
                    <a:pt x="15775" y="16023"/>
                    <a:pt x="15742" y="16041"/>
                    <a:pt x="15728" y="16083"/>
                  </a:cubicBezTo>
                  <a:cubicBezTo>
                    <a:pt x="15657" y="16297"/>
                    <a:pt x="15597" y="16500"/>
                    <a:pt x="15550" y="16714"/>
                  </a:cubicBezTo>
                  <a:cubicBezTo>
                    <a:pt x="15609" y="16357"/>
                    <a:pt x="15717" y="16012"/>
                    <a:pt x="15859" y="15678"/>
                  </a:cubicBezTo>
                  <a:cubicBezTo>
                    <a:pt x="15881" y="15636"/>
                    <a:pt x="15845" y="15593"/>
                    <a:pt x="15811" y="15593"/>
                  </a:cubicBezTo>
                  <a:cubicBezTo>
                    <a:pt x="15808" y="15593"/>
                    <a:pt x="15804" y="15594"/>
                    <a:pt x="15800" y="15595"/>
                  </a:cubicBezTo>
                  <a:cubicBezTo>
                    <a:pt x="15836" y="15452"/>
                    <a:pt x="15871" y="15309"/>
                    <a:pt x="15907" y="15166"/>
                  </a:cubicBezTo>
                  <a:cubicBezTo>
                    <a:pt x="15931" y="15166"/>
                    <a:pt x="15943" y="15166"/>
                    <a:pt x="15955" y="15142"/>
                  </a:cubicBezTo>
                  <a:cubicBezTo>
                    <a:pt x="16026" y="15047"/>
                    <a:pt x="16062" y="14916"/>
                    <a:pt x="16109" y="14797"/>
                  </a:cubicBezTo>
                  <a:cubicBezTo>
                    <a:pt x="16121" y="14785"/>
                    <a:pt x="16121" y="14761"/>
                    <a:pt x="16133" y="14738"/>
                  </a:cubicBezTo>
                  <a:cubicBezTo>
                    <a:pt x="16145" y="14726"/>
                    <a:pt x="16157" y="14714"/>
                    <a:pt x="16157" y="14702"/>
                  </a:cubicBezTo>
                  <a:cubicBezTo>
                    <a:pt x="16169" y="14678"/>
                    <a:pt x="16181" y="14642"/>
                    <a:pt x="16193" y="14618"/>
                  </a:cubicBezTo>
                  <a:cubicBezTo>
                    <a:pt x="16213" y="14639"/>
                    <a:pt x="16247" y="14651"/>
                    <a:pt x="16280" y="14651"/>
                  </a:cubicBezTo>
                  <a:cubicBezTo>
                    <a:pt x="16323" y="14651"/>
                    <a:pt x="16365" y="14630"/>
                    <a:pt x="16371" y="14583"/>
                  </a:cubicBezTo>
                  <a:cubicBezTo>
                    <a:pt x="16383" y="14523"/>
                    <a:pt x="16395" y="14464"/>
                    <a:pt x="16407" y="14416"/>
                  </a:cubicBezTo>
                  <a:cubicBezTo>
                    <a:pt x="16420" y="14468"/>
                    <a:pt x="16472" y="14499"/>
                    <a:pt x="16520" y="14499"/>
                  </a:cubicBezTo>
                  <a:cubicBezTo>
                    <a:pt x="16560" y="14499"/>
                    <a:pt x="16599" y="14477"/>
                    <a:pt x="16609" y="14428"/>
                  </a:cubicBezTo>
                  <a:lnTo>
                    <a:pt x="16621" y="14345"/>
                  </a:lnTo>
                  <a:cubicBezTo>
                    <a:pt x="16636" y="14352"/>
                    <a:pt x="16654" y="14356"/>
                    <a:pt x="16671" y="14356"/>
                  </a:cubicBezTo>
                  <a:cubicBezTo>
                    <a:pt x="16713" y="14356"/>
                    <a:pt x="16756" y="14335"/>
                    <a:pt x="16764" y="14285"/>
                  </a:cubicBezTo>
                  <a:cubicBezTo>
                    <a:pt x="16776" y="14214"/>
                    <a:pt x="16788" y="14142"/>
                    <a:pt x="16788" y="14071"/>
                  </a:cubicBezTo>
                  <a:lnTo>
                    <a:pt x="16812" y="14083"/>
                  </a:lnTo>
                  <a:cubicBezTo>
                    <a:pt x="16812" y="14107"/>
                    <a:pt x="16812" y="14142"/>
                    <a:pt x="16812" y="14166"/>
                  </a:cubicBezTo>
                  <a:cubicBezTo>
                    <a:pt x="16812" y="14227"/>
                    <a:pt x="16859" y="14257"/>
                    <a:pt x="16905" y="14257"/>
                  </a:cubicBezTo>
                  <a:cubicBezTo>
                    <a:pt x="16948" y="14257"/>
                    <a:pt x="16990" y="14230"/>
                    <a:pt x="16990" y="14178"/>
                  </a:cubicBezTo>
                  <a:cubicBezTo>
                    <a:pt x="16990" y="14154"/>
                    <a:pt x="16990" y="14142"/>
                    <a:pt x="16990" y="14130"/>
                  </a:cubicBezTo>
                  <a:cubicBezTo>
                    <a:pt x="16997" y="14191"/>
                    <a:pt x="17053" y="14229"/>
                    <a:pt x="17107" y="14229"/>
                  </a:cubicBezTo>
                  <a:cubicBezTo>
                    <a:pt x="17149" y="14229"/>
                    <a:pt x="17189" y="14206"/>
                    <a:pt x="17205" y="14154"/>
                  </a:cubicBezTo>
                  <a:cubicBezTo>
                    <a:pt x="17241" y="13999"/>
                    <a:pt x="17288" y="13845"/>
                    <a:pt x="17336" y="13678"/>
                  </a:cubicBezTo>
                  <a:lnTo>
                    <a:pt x="17336" y="13678"/>
                  </a:lnTo>
                  <a:cubicBezTo>
                    <a:pt x="17324" y="13761"/>
                    <a:pt x="17312" y="13845"/>
                    <a:pt x="17312" y="13940"/>
                  </a:cubicBezTo>
                  <a:cubicBezTo>
                    <a:pt x="17305" y="14005"/>
                    <a:pt x="17364" y="14042"/>
                    <a:pt x="17421" y="14042"/>
                  </a:cubicBezTo>
                  <a:cubicBezTo>
                    <a:pt x="17469" y="14042"/>
                    <a:pt x="17516" y="14017"/>
                    <a:pt x="17526" y="13964"/>
                  </a:cubicBezTo>
                  <a:cubicBezTo>
                    <a:pt x="17550" y="13845"/>
                    <a:pt x="17574" y="13726"/>
                    <a:pt x="17598" y="13606"/>
                  </a:cubicBezTo>
                  <a:cubicBezTo>
                    <a:pt x="17610" y="13630"/>
                    <a:pt x="17622" y="13654"/>
                    <a:pt x="17645" y="13666"/>
                  </a:cubicBezTo>
                  <a:cubicBezTo>
                    <a:pt x="17645" y="13678"/>
                    <a:pt x="17645" y="13702"/>
                    <a:pt x="17657" y="13714"/>
                  </a:cubicBezTo>
                  <a:cubicBezTo>
                    <a:pt x="17657" y="13788"/>
                    <a:pt x="17715" y="13827"/>
                    <a:pt x="17771" y="13827"/>
                  </a:cubicBezTo>
                  <a:cubicBezTo>
                    <a:pt x="17822" y="13827"/>
                    <a:pt x="17872" y="13794"/>
                    <a:pt x="17872" y="13726"/>
                  </a:cubicBezTo>
                  <a:cubicBezTo>
                    <a:pt x="17883" y="13678"/>
                    <a:pt x="17883" y="13630"/>
                    <a:pt x="17883" y="13583"/>
                  </a:cubicBezTo>
                  <a:cubicBezTo>
                    <a:pt x="17895" y="13642"/>
                    <a:pt x="17907" y="13702"/>
                    <a:pt x="17919" y="13761"/>
                  </a:cubicBezTo>
                  <a:cubicBezTo>
                    <a:pt x="17935" y="13821"/>
                    <a:pt x="17984" y="13848"/>
                    <a:pt x="18032" y="13848"/>
                  </a:cubicBezTo>
                  <a:cubicBezTo>
                    <a:pt x="18089" y="13848"/>
                    <a:pt x="18145" y="13809"/>
                    <a:pt x="18145" y="13737"/>
                  </a:cubicBezTo>
                  <a:lnTo>
                    <a:pt x="18145" y="13714"/>
                  </a:lnTo>
                  <a:cubicBezTo>
                    <a:pt x="18167" y="13726"/>
                    <a:pt x="18193" y="13733"/>
                    <a:pt x="18219" y="13733"/>
                  </a:cubicBezTo>
                  <a:cubicBezTo>
                    <a:pt x="18266" y="13733"/>
                    <a:pt x="18313" y="13712"/>
                    <a:pt x="18336" y="13666"/>
                  </a:cubicBezTo>
                  <a:cubicBezTo>
                    <a:pt x="18357" y="13691"/>
                    <a:pt x="18390" y="13703"/>
                    <a:pt x="18423" y="13703"/>
                  </a:cubicBezTo>
                  <a:cubicBezTo>
                    <a:pt x="18484" y="13703"/>
                    <a:pt x="18546" y="13664"/>
                    <a:pt x="18538" y="13595"/>
                  </a:cubicBezTo>
                  <a:cubicBezTo>
                    <a:pt x="18526" y="13547"/>
                    <a:pt x="18526" y="13499"/>
                    <a:pt x="18514" y="13452"/>
                  </a:cubicBezTo>
                  <a:lnTo>
                    <a:pt x="18514" y="13452"/>
                  </a:lnTo>
                  <a:cubicBezTo>
                    <a:pt x="18532" y="13458"/>
                    <a:pt x="18547" y="13461"/>
                    <a:pt x="18562" y="13461"/>
                  </a:cubicBezTo>
                  <a:cubicBezTo>
                    <a:pt x="18577" y="13461"/>
                    <a:pt x="18592" y="13458"/>
                    <a:pt x="18610" y="13452"/>
                  </a:cubicBezTo>
                  <a:cubicBezTo>
                    <a:pt x="18625" y="13501"/>
                    <a:pt x="18669" y="13524"/>
                    <a:pt x="18715" y="13524"/>
                  </a:cubicBezTo>
                  <a:cubicBezTo>
                    <a:pt x="18779" y="13524"/>
                    <a:pt x="18848" y="13480"/>
                    <a:pt x="18848" y="13404"/>
                  </a:cubicBezTo>
                  <a:cubicBezTo>
                    <a:pt x="18836" y="13380"/>
                    <a:pt x="18836" y="13345"/>
                    <a:pt x="18836" y="13321"/>
                  </a:cubicBezTo>
                  <a:lnTo>
                    <a:pt x="18872" y="13309"/>
                  </a:lnTo>
                  <a:cubicBezTo>
                    <a:pt x="18872" y="13309"/>
                    <a:pt x="18884" y="13321"/>
                    <a:pt x="18895" y="13321"/>
                  </a:cubicBezTo>
                  <a:cubicBezTo>
                    <a:pt x="18931" y="13392"/>
                    <a:pt x="18979" y="13452"/>
                    <a:pt x="19050" y="13487"/>
                  </a:cubicBezTo>
                  <a:cubicBezTo>
                    <a:pt x="19071" y="13501"/>
                    <a:pt x="19091" y="13507"/>
                    <a:pt x="19110" y="13507"/>
                  </a:cubicBezTo>
                  <a:cubicBezTo>
                    <a:pt x="19159" y="13507"/>
                    <a:pt x="19200" y="13470"/>
                    <a:pt x="19217" y="13428"/>
                  </a:cubicBezTo>
                  <a:cubicBezTo>
                    <a:pt x="19241" y="13380"/>
                    <a:pt x="19241" y="13333"/>
                    <a:pt x="19241" y="13273"/>
                  </a:cubicBezTo>
                  <a:cubicBezTo>
                    <a:pt x="19288" y="13273"/>
                    <a:pt x="19324" y="13237"/>
                    <a:pt x="19312" y="13178"/>
                  </a:cubicBezTo>
                  <a:lnTo>
                    <a:pt x="19312" y="13178"/>
                  </a:lnTo>
                  <a:cubicBezTo>
                    <a:pt x="19329" y="13199"/>
                    <a:pt x="19354" y="13208"/>
                    <a:pt x="19380" y="13208"/>
                  </a:cubicBezTo>
                  <a:cubicBezTo>
                    <a:pt x="19425" y="13208"/>
                    <a:pt x="19471" y="13180"/>
                    <a:pt x="19479" y="13142"/>
                  </a:cubicBezTo>
                  <a:lnTo>
                    <a:pt x="19515" y="13130"/>
                  </a:lnTo>
                  <a:lnTo>
                    <a:pt x="19562" y="13225"/>
                  </a:lnTo>
                  <a:cubicBezTo>
                    <a:pt x="19579" y="13266"/>
                    <a:pt x="19613" y="13283"/>
                    <a:pt x="19650" y="13283"/>
                  </a:cubicBezTo>
                  <a:cubicBezTo>
                    <a:pt x="19722" y="13283"/>
                    <a:pt x="19804" y="13220"/>
                    <a:pt x="19788" y="13142"/>
                  </a:cubicBezTo>
                  <a:cubicBezTo>
                    <a:pt x="19812" y="13142"/>
                    <a:pt x="19848" y="13130"/>
                    <a:pt x="19860" y="13106"/>
                  </a:cubicBezTo>
                  <a:cubicBezTo>
                    <a:pt x="19884" y="13142"/>
                    <a:pt x="19896" y="13190"/>
                    <a:pt x="19919" y="13225"/>
                  </a:cubicBezTo>
                  <a:cubicBezTo>
                    <a:pt x="19939" y="13270"/>
                    <a:pt x="19975" y="13287"/>
                    <a:pt x="20012" y="13287"/>
                  </a:cubicBezTo>
                  <a:cubicBezTo>
                    <a:pt x="20064" y="13287"/>
                    <a:pt x="20120" y="13251"/>
                    <a:pt x="20134" y="13202"/>
                  </a:cubicBezTo>
                  <a:cubicBezTo>
                    <a:pt x="20150" y="13211"/>
                    <a:pt x="20168" y="13216"/>
                    <a:pt x="20187" y="13216"/>
                  </a:cubicBezTo>
                  <a:cubicBezTo>
                    <a:pt x="20236" y="13216"/>
                    <a:pt x="20286" y="13185"/>
                    <a:pt x="20312" y="13142"/>
                  </a:cubicBezTo>
                  <a:lnTo>
                    <a:pt x="20324" y="13166"/>
                  </a:lnTo>
                  <a:cubicBezTo>
                    <a:pt x="20348" y="13202"/>
                    <a:pt x="20383" y="13218"/>
                    <a:pt x="20418" y="13218"/>
                  </a:cubicBezTo>
                  <a:cubicBezTo>
                    <a:pt x="20487" y="13218"/>
                    <a:pt x="20554" y="13157"/>
                    <a:pt x="20539" y="13071"/>
                  </a:cubicBezTo>
                  <a:cubicBezTo>
                    <a:pt x="20515" y="13011"/>
                    <a:pt x="20503" y="12952"/>
                    <a:pt x="20479" y="12892"/>
                  </a:cubicBezTo>
                  <a:lnTo>
                    <a:pt x="20479" y="12892"/>
                  </a:lnTo>
                  <a:cubicBezTo>
                    <a:pt x="20503" y="12940"/>
                    <a:pt x="20527" y="12975"/>
                    <a:pt x="20550" y="13011"/>
                  </a:cubicBezTo>
                  <a:cubicBezTo>
                    <a:pt x="20577" y="13053"/>
                    <a:pt x="20614" y="13071"/>
                    <a:pt x="20649" y="13071"/>
                  </a:cubicBezTo>
                  <a:cubicBezTo>
                    <a:pt x="20724" y="13071"/>
                    <a:pt x="20793" y="12993"/>
                    <a:pt x="20753" y="12904"/>
                  </a:cubicBezTo>
                  <a:cubicBezTo>
                    <a:pt x="20741" y="12880"/>
                    <a:pt x="20729" y="12868"/>
                    <a:pt x="20729" y="12856"/>
                  </a:cubicBezTo>
                  <a:cubicBezTo>
                    <a:pt x="20741" y="12833"/>
                    <a:pt x="20741" y="12809"/>
                    <a:pt x="20741" y="12773"/>
                  </a:cubicBezTo>
                  <a:cubicBezTo>
                    <a:pt x="20812" y="12868"/>
                    <a:pt x="20896" y="12964"/>
                    <a:pt x="20979" y="13059"/>
                  </a:cubicBezTo>
                  <a:cubicBezTo>
                    <a:pt x="20999" y="13078"/>
                    <a:pt x="21023" y="13087"/>
                    <a:pt x="21048" y="13087"/>
                  </a:cubicBezTo>
                  <a:cubicBezTo>
                    <a:pt x="21128" y="13087"/>
                    <a:pt x="21212" y="12998"/>
                    <a:pt x="21158" y="12916"/>
                  </a:cubicBezTo>
                  <a:cubicBezTo>
                    <a:pt x="21110" y="12844"/>
                    <a:pt x="21062" y="12785"/>
                    <a:pt x="21003" y="12713"/>
                  </a:cubicBezTo>
                  <a:close/>
                  <a:moveTo>
                    <a:pt x="6203" y="14476"/>
                  </a:moveTo>
                  <a:cubicBezTo>
                    <a:pt x="6239" y="14488"/>
                    <a:pt x="6275" y="14499"/>
                    <a:pt x="6299" y="14523"/>
                  </a:cubicBezTo>
                  <a:cubicBezTo>
                    <a:pt x="6346" y="14535"/>
                    <a:pt x="6370" y="14571"/>
                    <a:pt x="6406" y="14595"/>
                  </a:cubicBezTo>
                  <a:cubicBezTo>
                    <a:pt x="6453" y="14714"/>
                    <a:pt x="6513" y="14833"/>
                    <a:pt x="6561" y="14940"/>
                  </a:cubicBezTo>
                  <a:cubicBezTo>
                    <a:pt x="6596" y="15059"/>
                    <a:pt x="6656" y="15202"/>
                    <a:pt x="6573" y="15309"/>
                  </a:cubicBezTo>
                  <a:cubicBezTo>
                    <a:pt x="6537" y="15369"/>
                    <a:pt x="6477" y="15404"/>
                    <a:pt x="6418" y="15452"/>
                  </a:cubicBezTo>
                  <a:cubicBezTo>
                    <a:pt x="6370" y="15488"/>
                    <a:pt x="6311" y="15523"/>
                    <a:pt x="6263" y="15559"/>
                  </a:cubicBezTo>
                  <a:cubicBezTo>
                    <a:pt x="6061" y="15654"/>
                    <a:pt x="5858" y="15761"/>
                    <a:pt x="5668" y="15869"/>
                  </a:cubicBezTo>
                  <a:cubicBezTo>
                    <a:pt x="5239" y="16119"/>
                    <a:pt x="4822" y="16428"/>
                    <a:pt x="4465" y="16785"/>
                  </a:cubicBezTo>
                  <a:cubicBezTo>
                    <a:pt x="4441" y="16774"/>
                    <a:pt x="4417" y="16762"/>
                    <a:pt x="4394" y="16738"/>
                  </a:cubicBezTo>
                  <a:cubicBezTo>
                    <a:pt x="4144" y="16571"/>
                    <a:pt x="3929" y="16321"/>
                    <a:pt x="3858" y="16023"/>
                  </a:cubicBezTo>
                  <a:cubicBezTo>
                    <a:pt x="3798" y="15714"/>
                    <a:pt x="3929" y="15452"/>
                    <a:pt x="4120" y="15238"/>
                  </a:cubicBezTo>
                  <a:cubicBezTo>
                    <a:pt x="4179" y="15166"/>
                    <a:pt x="4239" y="15095"/>
                    <a:pt x="4310" y="15023"/>
                  </a:cubicBezTo>
                  <a:lnTo>
                    <a:pt x="4358" y="15023"/>
                  </a:lnTo>
                  <a:cubicBezTo>
                    <a:pt x="4834" y="14964"/>
                    <a:pt x="5310" y="14857"/>
                    <a:pt x="5751" y="14678"/>
                  </a:cubicBezTo>
                  <a:cubicBezTo>
                    <a:pt x="5906" y="14618"/>
                    <a:pt x="6049" y="14559"/>
                    <a:pt x="6203" y="14476"/>
                  </a:cubicBezTo>
                  <a:close/>
                  <a:moveTo>
                    <a:pt x="15347" y="13511"/>
                  </a:moveTo>
                  <a:lnTo>
                    <a:pt x="15347" y="13511"/>
                  </a:lnTo>
                  <a:cubicBezTo>
                    <a:pt x="15276" y="13583"/>
                    <a:pt x="15216" y="13666"/>
                    <a:pt x="15145" y="13749"/>
                  </a:cubicBezTo>
                  <a:cubicBezTo>
                    <a:pt x="14585" y="14464"/>
                    <a:pt x="14312" y="15333"/>
                    <a:pt x="13883" y="16119"/>
                  </a:cubicBezTo>
                  <a:cubicBezTo>
                    <a:pt x="13871" y="16119"/>
                    <a:pt x="13847" y="16131"/>
                    <a:pt x="13847" y="16142"/>
                  </a:cubicBezTo>
                  <a:cubicBezTo>
                    <a:pt x="13704" y="16369"/>
                    <a:pt x="13561" y="16595"/>
                    <a:pt x="13383" y="16785"/>
                  </a:cubicBezTo>
                  <a:cubicBezTo>
                    <a:pt x="13216" y="16976"/>
                    <a:pt x="13014" y="17143"/>
                    <a:pt x="12799" y="17274"/>
                  </a:cubicBezTo>
                  <a:cubicBezTo>
                    <a:pt x="12585" y="17416"/>
                    <a:pt x="12347" y="17524"/>
                    <a:pt x="12109" y="17607"/>
                  </a:cubicBezTo>
                  <a:cubicBezTo>
                    <a:pt x="11978" y="17655"/>
                    <a:pt x="11835" y="17702"/>
                    <a:pt x="11704" y="17714"/>
                  </a:cubicBezTo>
                  <a:cubicBezTo>
                    <a:pt x="11609" y="17714"/>
                    <a:pt x="11490" y="17678"/>
                    <a:pt x="11430" y="17595"/>
                  </a:cubicBezTo>
                  <a:lnTo>
                    <a:pt x="11466" y="17333"/>
                  </a:lnTo>
                  <a:cubicBezTo>
                    <a:pt x="11549" y="16964"/>
                    <a:pt x="11597" y="16583"/>
                    <a:pt x="11728" y="16226"/>
                  </a:cubicBezTo>
                  <a:cubicBezTo>
                    <a:pt x="11835" y="15976"/>
                    <a:pt x="11990" y="15738"/>
                    <a:pt x="12180" y="15523"/>
                  </a:cubicBezTo>
                  <a:cubicBezTo>
                    <a:pt x="12395" y="15297"/>
                    <a:pt x="12669" y="15107"/>
                    <a:pt x="12942" y="14928"/>
                  </a:cubicBezTo>
                  <a:cubicBezTo>
                    <a:pt x="13478" y="14583"/>
                    <a:pt x="14038" y="14249"/>
                    <a:pt x="14597" y="13916"/>
                  </a:cubicBezTo>
                  <a:cubicBezTo>
                    <a:pt x="14847" y="13773"/>
                    <a:pt x="15097" y="13642"/>
                    <a:pt x="15347" y="13511"/>
                  </a:cubicBezTo>
                  <a:close/>
                  <a:moveTo>
                    <a:pt x="7108" y="15452"/>
                  </a:moveTo>
                  <a:cubicBezTo>
                    <a:pt x="7263" y="15571"/>
                    <a:pt x="7454" y="15678"/>
                    <a:pt x="7656" y="15750"/>
                  </a:cubicBezTo>
                  <a:cubicBezTo>
                    <a:pt x="8049" y="15904"/>
                    <a:pt x="8478" y="15952"/>
                    <a:pt x="8894" y="15964"/>
                  </a:cubicBezTo>
                  <a:cubicBezTo>
                    <a:pt x="8914" y="15968"/>
                    <a:pt x="8935" y="15969"/>
                    <a:pt x="8957" y="15969"/>
                  </a:cubicBezTo>
                  <a:cubicBezTo>
                    <a:pt x="9000" y="15969"/>
                    <a:pt x="9045" y="15964"/>
                    <a:pt x="9085" y="15964"/>
                  </a:cubicBezTo>
                  <a:cubicBezTo>
                    <a:pt x="9097" y="15988"/>
                    <a:pt x="9109" y="16012"/>
                    <a:pt x="9109" y="16035"/>
                  </a:cubicBezTo>
                  <a:cubicBezTo>
                    <a:pt x="9109" y="16059"/>
                    <a:pt x="9109" y="16071"/>
                    <a:pt x="9097" y="16083"/>
                  </a:cubicBezTo>
                  <a:cubicBezTo>
                    <a:pt x="9061" y="16142"/>
                    <a:pt x="9013" y="16190"/>
                    <a:pt x="8966" y="16238"/>
                  </a:cubicBezTo>
                  <a:cubicBezTo>
                    <a:pt x="8930" y="16273"/>
                    <a:pt x="8894" y="16321"/>
                    <a:pt x="8859" y="16357"/>
                  </a:cubicBezTo>
                  <a:cubicBezTo>
                    <a:pt x="8751" y="16428"/>
                    <a:pt x="8644" y="16512"/>
                    <a:pt x="8537" y="16595"/>
                  </a:cubicBezTo>
                  <a:cubicBezTo>
                    <a:pt x="8311" y="16774"/>
                    <a:pt x="8097" y="16988"/>
                    <a:pt x="7918" y="17214"/>
                  </a:cubicBezTo>
                  <a:cubicBezTo>
                    <a:pt x="7823" y="17333"/>
                    <a:pt x="7739" y="17452"/>
                    <a:pt x="7656" y="17571"/>
                  </a:cubicBezTo>
                  <a:cubicBezTo>
                    <a:pt x="7596" y="17678"/>
                    <a:pt x="7501" y="17809"/>
                    <a:pt x="7489" y="17928"/>
                  </a:cubicBezTo>
                  <a:cubicBezTo>
                    <a:pt x="7061" y="17833"/>
                    <a:pt x="6632" y="17702"/>
                    <a:pt x="6215" y="17559"/>
                  </a:cubicBezTo>
                  <a:cubicBezTo>
                    <a:pt x="5906" y="17452"/>
                    <a:pt x="5596" y="17333"/>
                    <a:pt x="5287" y="17202"/>
                  </a:cubicBezTo>
                  <a:cubicBezTo>
                    <a:pt x="5072" y="17107"/>
                    <a:pt x="4858" y="17012"/>
                    <a:pt x="4656" y="16904"/>
                  </a:cubicBezTo>
                  <a:cubicBezTo>
                    <a:pt x="5001" y="16583"/>
                    <a:pt x="5358" y="16285"/>
                    <a:pt x="5775" y="16047"/>
                  </a:cubicBezTo>
                  <a:cubicBezTo>
                    <a:pt x="6001" y="15916"/>
                    <a:pt x="6239" y="15797"/>
                    <a:pt x="6477" y="15702"/>
                  </a:cubicBezTo>
                  <a:cubicBezTo>
                    <a:pt x="6692" y="15607"/>
                    <a:pt x="6906" y="15535"/>
                    <a:pt x="7108" y="15452"/>
                  </a:cubicBezTo>
                  <a:close/>
                  <a:moveTo>
                    <a:pt x="11537" y="15511"/>
                  </a:moveTo>
                  <a:cubicBezTo>
                    <a:pt x="11549" y="15607"/>
                    <a:pt x="11561" y="15690"/>
                    <a:pt x="11561" y="15785"/>
                  </a:cubicBezTo>
                  <a:cubicBezTo>
                    <a:pt x="11526" y="15869"/>
                    <a:pt x="11490" y="15964"/>
                    <a:pt x="11466" y="16059"/>
                  </a:cubicBezTo>
                  <a:cubicBezTo>
                    <a:pt x="11406" y="16309"/>
                    <a:pt x="11383" y="16559"/>
                    <a:pt x="11275" y="16797"/>
                  </a:cubicBezTo>
                  <a:cubicBezTo>
                    <a:pt x="11264" y="16833"/>
                    <a:pt x="11264" y="16857"/>
                    <a:pt x="11287" y="16869"/>
                  </a:cubicBezTo>
                  <a:cubicBezTo>
                    <a:pt x="11275" y="16916"/>
                    <a:pt x="11264" y="16964"/>
                    <a:pt x="11252" y="17012"/>
                  </a:cubicBezTo>
                  <a:cubicBezTo>
                    <a:pt x="11228" y="17178"/>
                    <a:pt x="11204" y="17357"/>
                    <a:pt x="11180" y="17536"/>
                  </a:cubicBezTo>
                  <a:cubicBezTo>
                    <a:pt x="11168" y="17583"/>
                    <a:pt x="11156" y="17631"/>
                    <a:pt x="11156" y="17690"/>
                  </a:cubicBezTo>
                  <a:cubicBezTo>
                    <a:pt x="11109" y="17797"/>
                    <a:pt x="11049" y="17905"/>
                    <a:pt x="10966" y="17988"/>
                  </a:cubicBezTo>
                  <a:cubicBezTo>
                    <a:pt x="10930" y="18024"/>
                    <a:pt x="10871" y="18059"/>
                    <a:pt x="10823" y="18083"/>
                  </a:cubicBezTo>
                  <a:cubicBezTo>
                    <a:pt x="10644" y="18107"/>
                    <a:pt x="10454" y="18131"/>
                    <a:pt x="10275" y="18155"/>
                  </a:cubicBezTo>
                  <a:cubicBezTo>
                    <a:pt x="10051" y="18173"/>
                    <a:pt x="9826" y="18182"/>
                    <a:pt x="9601" y="18182"/>
                  </a:cubicBezTo>
                  <a:cubicBezTo>
                    <a:pt x="8965" y="18182"/>
                    <a:pt x="8328" y="18111"/>
                    <a:pt x="7704" y="17988"/>
                  </a:cubicBezTo>
                  <a:cubicBezTo>
                    <a:pt x="7727" y="17952"/>
                    <a:pt x="7751" y="17917"/>
                    <a:pt x="7763" y="17869"/>
                  </a:cubicBezTo>
                  <a:cubicBezTo>
                    <a:pt x="7799" y="17809"/>
                    <a:pt x="7835" y="17750"/>
                    <a:pt x="7858" y="17690"/>
                  </a:cubicBezTo>
                  <a:cubicBezTo>
                    <a:pt x="7942" y="17571"/>
                    <a:pt x="8025" y="17452"/>
                    <a:pt x="8108" y="17333"/>
                  </a:cubicBezTo>
                  <a:cubicBezTo>
                    <a:pt x="8287" y="17107"/>
                    <a:pt x="8478" y="16916"/>
                    <a:pt x="8704" y="16726"/>
                  </a:cubicBezTo>
                  <a:cubicBezTo>
                    <a:pt x="8942" y="16535"/>
                    <a:pt x="9204" y="16357"/>
                    <a:pt x="9478" y="16202"/>
                  </a:cubicBezTo>
                  <a:cubicBezTo>
                    <a:pt x="9621" y="16119"/>
                    <a:pt x="9763" y="16035"/>
                    <a:pt x="9906" y="15964"/>
                  </a:cubicBezTo>
                  <a:cubicBezTo>
                    <a:pt x="9942" y="15940"/>
                    <a:pt x="9978" y="15928"/>
                    <a:pt x="10013" y="15904"/>
                  </a:cubicBezTo>
                  <a:cubicBezTo>
                    <a:pt x="10121" y="15892"/>
                    <a:pt x="10216" y="15869"/>
                    <a:pt x="10323" y="15857"/>
                  </a:cubicBezTo>
                  <a:cubicBezTo>
                    <a:pt x="10740" y="15773"/>
                    <a:pt x="11145" y="15666"/>
                    <a:pt x="11537" y="15511"/>
                  </a:cubicBezTo>
                  <a:close/>
                  <a:moveTo>
                    <a:pt x="24110" y="16226"/>
                  </a:moveTo>
                  <a:lnTo>
                    <a:pt x="24134" y="16238"/>
                  </a:lnTo>
                  <a:cubicBezTo>
                    <a:pt x="24134" y="16262"/>
                    <a:pt x="24146" y="16285"/>
                    <a:pt x="24158" y="16321"/>
                  </a:cubicBezTo>
                  <a:cubicBezTo>
                    <a:pt x="24167" y="16353"/>
                    <a:pt x="24193" y="16368"/>
                    <a:pt x="24219" y="16368"/>
                  </a:cubicBezTo>
                  <a:cubicBezTo>
                    <a:pt x="24260" y="16368"/>
                    <a:pt x="24304" y="16332"/>
                    <a:pt x="24289" y="16273"/>
                  </a:cubicBezTo>
                  <a:cubicBezTo>
                    <a:pt x="24289" y="16262"/>
                    <a:pt x="24277" y="16238"/>
                    <a:pt x="24277" y="16226"/>
                  </a:cubicBezTo>
                  <a:lnTo>
                    <a:pt x="24277" y="16226"/>
                  </a:lnTo>
                  <a:cubicBezTo>
                    <a:pt x="24313" y="16250"/>
                    <a:pt x="24360" y="16273"/>
                    <a:pt x="24408" y="16273"/>
                  </a:cubicBezTo>
                  <a:cubicBezTo>
                    <a:pt x="24456" y="16321"/>
                    <a:pt x="24503" y="16369"/>
                    <a:pt x="24539" y="16428"/>
                  </a:cubicBezTo>
                  <a:cubicBezTo>
                    <a:pt x="24553" y="16446"/>
                    <a:pt x="24570" y="16453"/>
                    <a:pt x="24587" y="16453"/>
                  </a:cubicBezTo>
                  <a:cubicBezTo>
                    <a:pt x="24627" y="16453"/>
                    <a:pt x="24667" y="16411"/>
                    <a:pt x="24658" y="16369"/>
                  </a:cubicBezTo>
                  <a:lnTo>
                    <a:pt x="24658" y="16369"/>
                  </a:lnTo>
                  <a:cubicBezTo>
                    <a:pt x="24682" y="16404"/>
                    <a:pt x="24718" y="16440"/>
                    <a:pt x="24741" y="16464"/>
                  </a:cubicBezTo>
                  <a:cubicBezTo>
                    <a:pt x="24755" y="16478"/>
                    <a:pt x="24771" y="16483"/>
                    <a:pt x="24786" y="16483"/>
                  </a:cubicBezTo>
                  <a:cubicBezTo>
                    <a:pt x="24823" y="16483"/>
                    <a:pt x="24857" y="16447"/>
                    <a:pt x="24849" y="16404"/>
                  </a:cubicBezTo>
                  <a:cubicBezTo>
                    <a:pt x="24849" y="16381"/>
                    <a:pt x="24837" y="16357"/>
                    <a:pt x="24825" y="16321"/>
                  </a:cubicBezTo>
                  <a:lnTo>
                    <a:pt x="24849" y="16321"/>
                  </a:lnTo>
                  <a:cubicBezTo>
                    <a:pt x="24896" y="16381"/>
                    <a:pt x="24932" y="16440"/>
                    <a:pt x="24968" y="16500"/>
                  </a:cubicBezTo>
                  <a:cubicBezTo>
                    <a:pt x="24984" y="16521"/>
                    <a:pt x="25007" y="16530"/>
                    <a:pt x="25028" y="16530"/>
                  </a:cubicBezTo>
                  <a:cubicBezTo>
                    <a:pt x="25067" y="16530"/>
                    <a:pt x="25102" y="16498"/>
                    <a:pt x="25087" y="16452"/>
                  </a:cubicBezTo>
                  <a:cubicBezTo>
                    <a:pt x="25087" y="16404"/>
                    <a:pt x="25075" y="16369"/>
                    <a:pt x="25063" y="16321"/>
                  </a:cubicBezTo>
                  <a:lnTo>
                    <a:pt x="25063" y="16321"/>
                  </a:lnTo>
                  <a:cubicBezTo>
                    <a:pt x="25134" y="16440"/>
                    <a:pt x="25206" y="16571"/>
                    <a:pt x="25277" y="16690"/>
                  </a:cubicBezTo>
                  <a:cubicBezTo>
                    <a:pt x="25292" y="16713"/>
                    <a:pt x="25317" y="16721"/>
                    <a:pt x="25339" y="16721"/>
                  </a:cubicBezTo>
                  <a:cubicBezTo>
                    <a:pt x="25352" y="16721"/>
                    <a:pt x="25364" y="16718"/>
                    <a:pt x="25372" y="16714"/>
                  </a:cubicBezTo>
                  <a:cubicBezTo>
                    <a:pt x="25384" y="16738"/>
                    <a:pt x="25396" y="16762"/>
                    <a:pt x="25408" y="16785"/>
                  </a:cubicBezTo>
                  <a:cubicBezTo>
                    <a:pt x="25420" y="16805"/>
                    <a:pt x="25436" y="16813"/>
                    <a:pt x="25453" y="16813"/>
                  </a:cubicBezTo>
                  <a:cubicBezTo>
                    <a:pt x="25488" y="16813"/>
                    <a:pt x="25523" y="16778"/>
                    <a:pt x="25515" y="16738"/>
                  </a:cubicBezTo>
                  <a:cubicBezTo>
                    <a:pt x="25503" y="16702"/>
                    <a:pt x="25492" y="16654"/>
                    <a:pt x="25480" y="16619"/>
                  </a:cubicBezTo>
                  <a:lnTo>
                    <a:pt x="25480" y="16619"/>
                  </a:lnTo>
                  <a:cubicBezTo>
                    <a:pt x="25575" y="16845"/>
                    <a:pt x="25658" y="17083"/>
                    <a:pt x="25730" y="17333"/>
                  </a:cubicBezTo>
                  <a:cubicBezTo>
                    <a:pt x="25765" y="17488"/>
                    <a:pt x="25801" y="17655"/>
                    <a:pt x="25825" y="17809"/>
                  </a:cubicBezTo>
                  <a:cubicBezTo>
                    <a:pt x="25801" y="17821"/>
                    <a:pt x="25777" y="17845"/>
                    <a:pt x="25777" y="17869"/>
                  </a:cubicBezTo>
                  <a:cubicBezTo>
                    <a:pt x="25777" y="17893"/>
                    <a:pt x="25765" y="17928"/>
                    <a:pt x="25765" y="17952"/>
                  </a:cubicBezTo>
                  <a:cubicBezTo>
                    <a:pt x="25753" y="17940"/>
                    <a:pt x="25730" y="17928"/>
                    <a:pt x="25718" y="17928"/>
                  </a:cubicBezTo>
                  <a:cubicBezTo>
                    <a:pt x="25706" y="17893"/>
                    <a:pt x="25706" y="17857"/>
                    <a:pt x="25706" y="17821"/>
                  </a:cubicBezTo>
                  <a:cubicBezTo>
                    <a:pt x="25700" y="17772"/>
                    <a:pt x="25656" y="17745"/>
                    <a:pt x="25615" y="17745"/>
                  </a:cubicBezTo>
                  <a:cubicBezTo>
                    <a:pt x="25576" y="17745"/>
                    <a:pt x="25539" y="17769"/>
                    <a:pt x="25539" y="17821"/>
                  </a:cubicBezTo>
                  <a:cubicBezTo>
                    <a:pt x="25539" y="17904"/>
                    <a:pt x="25546" y="17986"/>
                    <a:pt x="25549" y="18068"/>
                  </a:cubicBezTo>
                  <a:lnTo>
                    <a:pt x="25549" y="18068"/>
                  </a:lnTo>
                  <a:lnTo>
                    <a:pt x="25539" y="18047"/>
                  </a:lnTo>
                  <a:cubicBezTo>
                    <a:pt x="25534" y="17994"/>
                    <a:pt x="25492" y="17969"/>
                    <a:pt x="25448" y="17969"/>
                  </a:cubicBezTo>
                  <a:cubicBezTo>
                    <a:pt x="25394" y="17969"/>
                    <a:pt x="25337" y="18006"/>
                    <a:pt x="25337" y="18071"/>
                  </a:cubicBezTo>
                  <a:cubicBezTo>
                    <a:pt x="25337" y="18214"/>
                    <a:pt x="25337" y="18369"/>
                    <a:pt x="25349" y="18524"/>
                  </a:cubicBezTo>
                  <a:cubicBezTo>
                    <a:pt x="25337" y="18464"/>
                    <a:pt x="25289" y="18440"/>
                    <a:pt x="25242" y="18440"/>
                  </a:cubicBezTo>
                  <a:cubicBezTo>
                    <a:pt x="25230" y="18394"/>
                    <a:pt x="25188" y="18370"/>
                    <a:pt x="25147" y="18370"/>
                  </a:cubicBezTo>
                  <a:cubicBezTo>
                    <a:pt x="25104" y="18370"/>
                    <a:pt x="25063" y="18397"/>
                    <a:pt x="25063" y="18452"/>
                  </a:cubicBezTo>
                  <a:cubicBezTo>
                    <a:pt x="25075" y="18512"/>
                    <a:pt x="25075" y="18571"/>
                    <a:pt x="25075" y="18631"/>
                  </a:cubicBezTo>
                  <a:cubicBezTo>
                    <a:pt x="25063" y="18595"/>
                    <a:pt x="25027" y="18595"/>
                    <a:pt x="24991" y="18595"/>
                  </a:cubicBezTo>
                  <a:lnTo>
                    <a:pt x="24980" y="18559"/>
                  </a:lnTo>
                  <a:cubicBezTo>
                    <a:pt x="24980" y="18536"/>
                    <a:pt x="24968" y="18524"/>
                    <a:pt x="24968" y="18512"/>
                  </a:cubicBezTo>
                  <a:cubicBezTo>
                    <a:pt x="24951" y="18467"/>
                    <a:pt x="24907" y="18443"/>
                    <a:pt x="24866" y="18443"/>
                  </a:cubicBezTo>
                  <a:cubicBezTo>
                    <a:pt x="24820" y="18443"/>
                    <a:pt x="24777" y="18473"/>
                    <a:pt x="24777" y="18536"/>
                  </a:cubicBezTo>
                  <a:lnTo>
                    <a:pt x="24777" y="18571"/>
                  </a:lnTo>
                  <a:lnTo>
                    <a:pt x="24765" y="18583"/>
                  </a:lnTo>
                  <a:lnTo>
                    <a:pt x="24765" y="18607"/>
                  </a:lnTo>
                  <a:lnTo>
                    <a:pt x="24730" y="18619"/>
                  </a:lnTo>
                  <a:cubicBezTo>
                    <a:pt x="24707" y="18592"/>
                    <a:pt x="24673" y="18579"/>
                    <a:pt x="24639" y="18579"/>
                  </a:cubicBezTo>
                  <a:cubicBezTo>
                    <a:pt x="24583" y="18579"/>
                    <a:pt x="24527" y="18616"/>
                    <a:pt x="24527" y="18690"/>
                  </a:cubicBezTo>
                  <a:cubicBezTo>
                    <a:pt x="24527" y="18714"/>
                    <a:pt x="24527" y="18738"/>
                    <a:pt x="24527" y="18750"/>
                  </a:cubicBezTo>
                  <a:cubicBezTo>
                    <a:pt x="24507" y="18725"/>
                    <a:pt x="24472" y="18713"/>
                    <a:pt x="24435" y="18713"/>
                  </a:cubicBezTo>
                  <a:cubicBezTo>
                    <a:pt x="24367" y="18713"/>
                    <a:pt x="24293" y="18755"/>
                    <a:pt x="24301" y="18833"/>
                  </a:cubicBezTo>
                  <a:cubicBezTo>
                    <a:pt x="24301" y="18845"/>
                    <a:pt x="24301" y="18857"/>
                    <a:pt x="24313" y="18881"/>
                  </a:cubicBezTo>
                  <a:cubicBezTo>
                    <a:pt x="24277" y="18893"/>
                    <a:pt x="24265" y="18929"/>
                    <a:pt x="24265" y="18964"/>
                  </a:cubicBezTo>
                  <a:lnTo>
                    <a:pt x="24265" y="18988"/>
                  </a:lnTo>
                  <a:cubicBezTo>
                    <a:pt x="24253" y="18988"/>
                    <a:pt x="24229" y="18988"/>
                    <a:pt x="24218" y="19000"/>
                  </a:cubicBezTo>
                  <a:cubicBezTo>
                    <a:pt x="24218" y="18976"/>
                    <a:pt x="24218" y="18952"/>
                    <a:pt x="24218" y="18940"/>
                  </a:cubicBezTo>
                  <a:cubicBezTo>
                    <a:pt x="24206" y="18881"/>
                    <a:pt x="24170" y="18821"/>
                    <a:pt x="24099" y="18821"/>
                  </a:cubicBezTo>
                  <a:cubicBezTo>
                    <a:pt x="24051" y="18821"/>
                    <a:pt x="23991" y="18869"/>
                    <a:pt x="23991" y="18929"/>
                  </a:cubicBezTo>
                  <a:cubicBezTo>
                    <a:pt x="23972" y="18921"/>
                    <a:pt x="23950" y="18917"/>
                    <a:pt x="23930" y="18917"/>
                  </a:cubicBezTo>
                  <a:cubicBezTo>
                    <a:pt x="23889" y="18917"/>
                    <a:pt x="23852" y="18933"/>
                    <a:pt x="23837" y="18964"/>
                  </a:cubicBezTo>
                  <a:cubicBezTo>
                    <a:pt x="23808" y="18944"/>
                    <a:pt x="23773" y="18933"/>
                    <a:pt x="23739" y="18933"/>
                  </a:cubicBezTo>
                  <a:cubicBezTo>
                    <a:pt x="23672" y="18933"/>
                    <a:pt x="23610" y="18973"/>
                    <a:pt x="23610" y="19060"/>
                  </a:cubicBezTo>
                  <a:cubicBezTo>
                    <a:pt x="23622" y="19095"/>
                    <a:pt x="23622" y="19131"/>
                    <a:pt x="23622" y="19167"/>
                  </a:cubicBezTo>
                  <a:cubicBezTo>
                    <a:pt x="23587" y="19179"/>
                    <a:pt x="23551" y="19214"/>
                    <a:pt x="23563" y="19262"/>
                  </a:cubicBezTo>
                  <a:lnTo>
                    <a:pt x="23563" y="19274"/>
                  </a:lnTo>
                  <a:cubicBezTo>
                    <a:pt x="23527" y="19274"/>
                    <a:pt x="23491" y="19286"/>
                    <a:pt x="23467" y="19310"/>
                  </a:cubicBezTo>
                  <a:cubicBezTo>
                    <a:pt x="23459" y="19239"/>
                    <a:pt x="23390" y="19201"/>
                    <a:pt x="23331" y="19201"/>
                  </a:cubicBezTo>
                  <a:cubicBezTo>
                    <a:pt x="23311" y="19201"/>
                    <a:pt x="23292" y="19205"/>
                    <a:pt x="23277" y="19214"/>
                  </a:cubicBezTo>
                  <a:cubicBezTo>
                    <a:pt x="23265" y="19167"/>
                    <a:pt x="23253" y="19131"/>
                    <a:pt x="23253" y="19083"/>
                  </a:cubicBezTo>
                  <a:cubicBezTo>
                    <a:pt x="23243" y="19036"/>
                    <a:pt x="23201" y="19014"/>
                    <a:pt x="23159" y="19014"/>
                  </a:cubicBezTo>
                  <a:cubicBezTo>
                    <a:pt x="23106" y="19014"/>
                    <a:pt x="23051" y="19048"/>
                    <a:pt x="23051" y="19107"/>
                  </a:cubicBezTo>
                  <a:cubicBezTo>
                    <a:pt x="23063" y="19226"/>
                    <a:pt x="23063" y="19345"/>
                    <a:pt x="23075" y="19452"/>
                  </a:cubicBezTo>
                  <a:cubicBezTo>
                    <a:pt x="23063" y="19357"/>
                    <a:pt x="23039" y="19274"/>
                    <a:pt x="23027" y="19179"/>
                  </a:cubicBezTo>
                  <a:cubicBezTo>
                    <a:pt x="23014" y="19128"/>
                    <a:pt x="22974" y="19104"/>
                    <a:pt x="22934" y="19104"/>
                  </a:cubicBezTo>
                  <a:cubicBezTo>
                    <a:pt x="22899" y="19104"/>
                    <a:pt x="22865" y="19122"/>
                    <a:pt x="22848" y="19155"/>
                  </a:cubicBezTo>
                  <a:cubicBezTo>
                    <a:pt x="22825" y="19131"/>
                    <a:pt x="22793" y="19119"/>
                    <a:pt x="22761" y="19119"/>
                  </a:cubicBezTo>
                  <a:cubicBezTo>
                    <a:pt x="22712" y="19119"/>
                    <a:pt x="22665" y="19149"/>
                    <a:pt x="22658" y="19214"/>
                  </a:cubicBezTo>
                  <a:cubicBezTo>
                    <a:pt x="22658" y="19310"/>
                    <a:pt x="22658" y="19393"/>
                    <a:pt x="22658" y="19476"/>
                  </a:cubicBezTo>
                  <a:cubicBezTo>
                    <a:pt x="22634" y="19488"/>
                    <a:pt x="22622" y="19512"/>
                    <a:pt x="22622" y="19536"/>
                  </a:cubicBezTo>
                  <a:cubicBezTo>
                    <a:pt x="22575" y="19417"/>
                    <a:pt x="22515" y="19286"/>
                    <a:pt x="22467" y="19167"/>
                  </a:cubicBezTo>
                  <a:cubicBezTo>
                    <a:pt x="22450" y="19116"/>
                    <a:pt x="22399" y="19089"/>
                    <a:pt x="22350" y="19089"/>
                  </a:cubicBezTo>
                  <a:cubicBezTo>
                    <a:pt x="22296" y="19089"/>
                    <a:pt x="22247" y="19122"/>
                    <a:pt x="22253" y="19190"/>
                  </a:cubicBezTo>
                  <a:cubicBezTo>
                    <a:pt x="22253" y="19250"/>
                    <a:pt x="22253" y="19298"/>
                    <a:pt x="22265" y="19357"/>
                  </a:cubicBezTo>
                  <a:cubicBezTo>
                    <a:pt x="22229" y="19369"/>
                    <a:pt x="22194" y="19393"/>
                    <a:pt x="22194" y="19429"/>
                  </a:cubicBezTo>
                  <a:cubicBezTo>
                    <a:pt x="22170" y="19429"/>
                    <a:pt x="22158" y="19417"/>
                    <a:pt x="22134" y="19417"/>
                  </a:cubicBezTo>
                  <a:lnTo>
                    <a:pt x="22122" y="19369"/>
                  </a:lnTo>
                  <a:cubicBezTo>
                    <a:pt x="22106" y="19315"/>
                    <a:pt x="22058" y="19288"/>
                    <a:pt x="22010" y="19288"/>
                  </a:cubicBezTo>
                  <a:cubicBezTo>
                    <a:pt x="21953" y="19288"/>
                    <a:pt x="21896" y="19327"/>
                    <a:pt x="21896" y="19405"/>
                  </a:cubicBezTo>
                  <a:cubicBezTo>
                    <a:pt x="21896" y="19488"/>
                    <a:pt x="21896" y="19560"/>
                    <a:pt x="21896" y="19643"/>
                  </a:cubicBezTo>
                  <a:cubicBezTo>
                    <a:pt x="21884" y="19595"/>
                    <a:pt x="21884" y="19548"/>
                    <a:pt x="21872" y="19500"/>
                  </a:cubicBezTo>
                  <a:cubicBezTo>
                    <a:pt x="21855" y="19441"/>
                    <a:pt x="21814" y="19418"/>
                    <a:pt x="21771" y="19418"/>
                  </a:cubicBezTo>
                  <a:cubicBezTo>
                    <a:pt x="21753" y="19418"/>
                    <a:pt x="21735" y="19422"/>
                    <a:pt x="21717" y="19429"/>
                  </a:cubicBezTo>
                  <a:cubicBezTo>
                    <a:pt x="21705" y="19417"/>
                    <a:pt x="21682" y="19405"/>
                    <a:pt x="21658" y="19405"/>
                  </a:cubicBezTo>
                  <a:lnTo>
                    <a:pt x="21658" y="19393"/>
                  </a:lnTo>
                  <a:cubicBezTo>
                    <a:pt x="21651" y="19351"/>
                    <a:pt x="21619" y="19334"/>
                    <a:pt x="21587" y="19334"/>
                  </a:cubicBezTo>
                  <a:cubicBezTo>
                    <a:pt x="21565" y="19334"/>
                    <a:pt x="21542" y="19342"/>
                    <a:pt x="21527" y="19357"/>
                  </a:cubicBezTo>
                  <a:cubicBezTo>
                    <a:pt x="21503" y="19298"/>
                    <a:pt x="21491" y="19238"/>
                    <a:pt x="21467" y="19167"/>
                  </a:cubicBezTo>
                  <a:cubicBezTo>
                    <a:pt x="21458" y="19124"/>
                    <a:pt x="21426" y="19106"/>
                    <a:pt x="21392" y="19106"/>
                  </a:cubicBezTo>
                  <a:cubicBezTo>
                    <a:pt x="21340" y="19106"/>
                    <a:pt x="21281" y="19149"/>
                    <a:pt x="21289" y="19214"/>
                  </a:cubicBezTo>
                  <a:cubicBezTo>
                    <a:pt x="21301" y="19226"/>
                    <a:pt x="21301" y="19226"/>
                    <a:pt x="21301" y="19238"/>
                  </a:cubicBezTo>
                  <a:lnTo>
                    <a:pt x="21289" y="19238"/>
                  </a:lnTo>
                  <a:cubicBezTo>
                    <a:pt x="21229" y="19262"/>
                    <a:pt x="21205" y="19321"/>
                    <a:pt x="21217" y="19393"/>
                  </a:cubicBezTo>
                  <a:lnTo>
                    <a:pt x="21217" y="19429"/>
                  </a:lnTo>
                  <a:cubicBezTo>
                    <a:pt x="21170" y="19429"/>
                    <a:pt x="21110" y="19464"/>
                    <a:pt x="21098" y="19524"/>
                  </a:cubicBezTo>
                  <a:cubicBezTo>
                    <a:pt x="21086" y="19536"/>
                    <a:pt x="21074" y="19536"/>
                    <a:pt x="21062" y="19536"/>
                  </a:cubicBezTo>
                  <a:cubicBezTo>
                    <a:pt x="21034" y="19508"/>
                    <a:pt x="20997" y="19494"/>
                    <a:pt x="20960" y="19494"/>
                  </a:cubicBezTo>
                  <a:cubicBezTo>
                    <a:pt x="20902" y="19494"/>
                    <a:pt x="20846" y="19526"/>
                    <a:pt x="20824" y="19583"/>
                  </a:cubicBezTo>
                  <a:cubicBezTo>
                    <a:pt x="20812" y="19560"/>
                    <a:pt x="20812" y="19548"/>
                    <a:pt x="20812" y="19536"/>
                  </a:cubicBezTo>
                  <a:cubicBezTo>
                    <a:pt x="20784" y="19466"/>
                    <a:pt x="20728" y="19437"/>
                    <a:pt x="20674" y="19437"/>
                  </a:cubicBezTo>
                  <a:cubicBezTo>
                    <a:pt x="20636" y="19437"/>
                    <a:pt x="20599" y="19452"/>
                    <a:pt x="20574" y="19476"/>
                  </a:cubicBezTo>
                  <a:cubicBezTo>
                    <a:pt x="20527" y="19488"/>
                    <a:pt x="20479" y="19524"/>
                    <a:pt x="20467" y="19571"/>
                  </a:cubicBezTo>
                  <a:lnTo>
                    <a:pt x="20431" y="19571"/>
                  </a:lnTo>
                  <a:cubicBezTo>
                    <a:pt x="20408" y="19536"/>
                    <a:pt x="20372" y="19512"/>
                    <a:pt x="20336" y="19512"/>
                  </a:cubicBezTo>
                  <a:cubicBezTo>
                    <a:pt x="20336" y="19500"/>
                    <a:pt x="20324" y="19488"/>
                    <a:pt x="20324" y="19476"/>
                  </a:cubicBezTo>
                  <a:cubicBezTo>
                    <a:pt x="20310" y="19432"/>
                    <a:pt x="20273" y="19412"/>
                    <a:pt x="20236" y="19412"/>
                  </a:cubicBezTo>
                  <a:cubicBezTo>
                    <a:pt x="20184" y="19412"/>
                    <a:pt x="20132" y="19454"/>
                    <a:pt x="20146" y="19524"/>
                  </a:cubicBezTo>
                  <a:cubicBezTo>
                    <a:pt x="20158" y="19583"/>
                    <a:pt x="20181" y="19655"/>
                    <a:pt x="20193" y="19714"/>
                  </a:cubicBezTo>
                  <a:cubicBezTo>
                    <a:pt x="20183" y="19710"/>
                    <a:pt x="20171" y="19708"/>
                    <a:pt x="20161" y="19708"/>
                  </a:cubicBezTo>
                  <a:cubicBezTo>
                    <a:pt x="20111" y="19708"/>
                    <a:pt x="20069" y="19749"/>
                    <a:pt x="20098" y="19798"/>
                  </a:cubicBezTo>
                  <a:lnTo>
                    <a:pt x="20098" y="19810"/>
                  </a:lnTo>
                  <a:cubicBezTo>
                    <a:pt x="20074" y="19833"/>
                    <a:pt x="20062" y="19845"/>
                    <a:pt x="20062" y="19869"/>
                  </a:cubicBezTo>
                  <a:cubicBezTo>
                    <a:pt x="20003" y="19869"/>
                    <a:pt x="19943" y="19917"/>
                    <a:pt x="19967" y="20000"/>
                  </a:cubicBezTo>
                  <a:cubicBezTo>
                    <a:pt x="19979" y="20048"/>
                    <a:pt x="19991" y="20095"/>
                    <a:pt x="20003" y="20143"/>
                  </a:cubicBezTo>
                  <a:cubicBezTo>
                    <a:pt x="19967" y="20072"/>
                    <a:pt x="19931" y="20000"/>
                    <a:pt x="19884" y="19929"/>
                  </a:cubicBezTo>
                  <a:cubicBezTo>
                    <a:pt x="19864" y="19892"/>
                    <a:pt x="19830" y="19877"/>
                    <a:pt x="19795" y="19877"/>
                  </a:cubicBezTo>
                  <a:cubicBezTo>
                    <a:pt x="19727" y="19877"/>
                    <a:pt x="19654" y="19937"/>
                    <a:pt x="19669" y="20024"/>
                  </a:cubicBezTo>
                  <a:cubicBezTo>
                    <a:pt x="19681" y="20036"/>
                    <a:pt x="19681" y="20048"/>
                    <a:pt x="19681" y="20060"/>
                  </a:cubicBezTo>
                  <a:cubicBezTo>
                    <a:pt x="19669" y="20072"/>
                    <a:pt x="19657" y="20083"/>
                    <a:pt x="19646" y="20107"/>
                  </a:cubicBezTo>
                  <a:cubicBezTo>
                    <a:pt x="19622" y="20072"/>
                    <a:pt x="19586" y="20072"/>
                    <a:pt x="19538" y="20072"/>
                  </a:cubicBezTo>
                  <a:cubicBezTo>
                    <a:pt x="19515" y="20024"/>
                    <a:pt x="19503" y="19976"/>
                    <a:pt x="19479" y="19929"/>
                  </a:cubicBezTo>
                  <a:cubicBezTo>
                    <a:pt x="19455" y="19890"/>
                    <a:pt x="19423" y="19874"/>
                    <a:pt x="19390" y="19874"/>
                  </a:cubicBezTo>
                  <a:cubicBezTo>
                    <a:pt x="19324" y="19874"/>
                    <a:pt x="19257" y="19940"/>
                    <a:pt x="19265" y="20012"/>
                  </a:cubicBezTo>
                  <a:cubicBezTo>
                    <a:pt x="19288" y="20143"/>
                    <a:pt x="19300" y="20274"/>
                    <a:pt x="19324" y="20405"/>
                  </a:cubicBezTo>
                  <a:cubicBezTo>
                    <a:pt x="19300" y="20393"/>
                    <a:pt x="19276" y="20381"/>
                    <a:pt x="19265" y="20369"/>
                  </a:cubicBezTo>
                  <a:cubicBezTo>
                    <a:pt x="19217" y="20298"/>
                    <a:pt x="19169" y="20226"/>
                    <a:pt x="19122" y="20155"/>
                  </a:cubicBezTo>
                  <a:cubicBezTo>
                    <a:pt x="19098" y="20118"/>
                    <a:pt x="19068" y="20102"/>
                    <a:pt x="19039" y="20102"/>
                  </a:cubicBezTo>
                  <a:cubicBezTo>
                    <a:pt x="18993" y="20102"/>
                    <a:pt x="18950" y="20140"/>
                    <a:pt x="18943" y="20191"/>
                  </a:cubicBezTo>
                  <a:cubicBezTo>
                    <a:pt x="18927" y="20183"/>
                    <a:pt x="18909" y="20179"/>
                    <a:pt x="18891" y="20179"/>
                  </a:cubicBezTo>
                  <a:cubicBezTo>
                    <a:pt x="18830" y="20179"/>
                    <a:pt x="18770" y="20224"/>
                    <a:pt x="18788" y="20298"/>
                  </a:cubicBezTo>
                  <a:cubicBezTo>
                    <a:pt x="18824" y="20381"/>
                    <a:pt x="18848" y="20476"/>
                    <a:pt x="18884" y="20560"/>
                  </a:cubicBezTo>
                  <a:cubicBezTo>
                    <a:pt x="18836" y="20464"/>
                    <a:pt x="18788" y="20357"/>
                    <a:pt x="18729" y="20250"/>
                  </a:cubicBezTo>
                  <a:cubicBezTo>
                    <a:pt x="18713" y="20218"/>
                    <a:pt x="18684" y="20205"/>
                    <a:pt x="18653" y="20205"/>
                  </a:cubicBezTo>
                  <a:cubicBezTo>
                    <a:pt x="18593" y="20205"/>
                    <a:pt x="18526" y="20258"/>
                    <a:pt x="18550" y="20322"/>
                  </a:cubicBezTo>
                  <a:cubicBezTo>
                    <a:pt x="18562" y="20369"/>
                    <a:pt x="18574" y="20405"/>
                    <a:pt x="18598" y="20453"/>
                  </a:cubicBezTo>
                  <a:cubicBezTo>
                    <a:pt x="18514" y="20453"/>
                    <a:pt x="18431" y="20536"/>
                    <a:pt x="18467" y="20631"/>
                  </a:cubicBezTo>
                  <a:cubicBezTo>
                    <a:pt x="18460" y="20628"/>
                    <a:pt x="18452" y="20626"/>
                    <a:pt x="18443" y="20626"/>
                  </a:cubicBezTo>
                  <a:cubicBezTo>
                    <a:pt x="18422" y="20626"/>
                    <a:pt x="18397" y="20635"/>
                    <a:pt x="18372" y="20643"/>
                  </a:cubicBezTo>
                  <a:cubicBezTo>
                    <a:pt x="18352" y="20604"/>
                    <a:pt x="18324" y="20580"/>
                    <a:pt x="18288" y="20580"/>
                  </a:cubicBezTo>
                  <a:cubicBezTo>
                    <a:pt x="18280" y="20580"/>
                    <a:pt x="18273" y="20581"/>
                    <a:pt x="18264" y="20583"/>
                  </a:cubicBezTo>
                  <a:cubicBezTo>
                    <a:pt x="18253" y="20548"/>
                    <a:pt x="18229" y="20512"/>
                    <a:pt x="18217" y="20488"/>
                  </a:cubicBezTo>
                  <a:cubicBezTo>
                    <a:pt x="18192" y="20438"/>
                    <a:pt x="18152" y="20418"/>
                    <a:pt x="18113" y="20418"/>
                  </a:cubicBezTo>
                  <a:cubicBezTo>
                    <a:pt x="18058" y="20418"/>
                    <a:pt x="18004" y="20457"/>
                    <a:pt x="17991" y="20512"/>
                  </a:cubicBezTo>
                  <a:cubicBezTo>
                    <a:pt x="17975" y="20506"/>
                    <a:pt x="17958" y="20503"/>
                    <a:pt x="17941" y="20503"/>
                  </a:cubicBezTo>
                  <a:cubicBezTo>
                    <a:pt x="17895" y="20503"/>
                    <a:pt x="17850" y="20525"/>
                    <a:pt x="17824" y="20560"/>
                  </a:cubicBezTo>
                  <a:cubicBezTo>
                    <a:pt x="17808" y="20528"/>
                    <a:pt x="17771" y="20507"/>
                    <a:pt x="17734" y="20507"/>
                  </a:cubicBezTo>
                  <a:cubicBezTo>
                    <a:pt x="17715" y="20507"/>
                    <a:pt x="17697" y="20512"/>
                    <a:pt x="17681" y="20524"/>
                  </a:cubicBezTo>
                  <a:cubicBezTo>
                    <a:pt x="17622" y="20560"/>
                    <a:pt x="17610" y="20619"/>
                    <a:pt x="17633" y="20679"/>
                  </a:cubicBezTo>
                  <a:cubicBezTo>
                    <a:pt x="17645" y="20691"/>
                    <a:pt x="17657" y="20714"/>
                    <a:pt x="17657" y="20726"/>
                  </a:cubicBezTo>
                  <a:cubicBezTo>
                    <a:pt x="17645" y="20726"/>
                    <a:pt x="17633" y="20738"/>
                    <a:pt x="17622" y="20750"/>
                  </a:cubicBezTo>
                  <a:lnTo>
                    <a:pt x="17610" y="20726"/>
                  </a:lnTo>
                  <a:cubicBezTo>
                    <a:pt x="17586" y="20691"/>
                    <a:pt x="17562" y="20679"/>
                    <a:pt x="17526" y="20667"/>
                  </a:cubicBezTo>
                  <a:lnTo>
                    <a:pt x="17514" y="20631"/>
                  </a:lnTo>
                  <a:cubicBezTo>
                    <a:pt x="17495" y="20588"/>
                    <a:pt x="17457" y="20570"/>
                    <a:pt x="17416" y="20570"/>
                  </a:cubicBezTo>
                  <a:cubicBezTo>
                    <a:pt x="17356" y="20570"/>
                    <a:pt x="17290" y="20610"/>
                    <a:pt x="17276" y="20667"/>
                  </a:cubicBezTo>
                  <a:cubicBezTo>
                    <a:pt x="17264" y="20655"/>
                    <a:pt x="17264" y="20631"/>
                    <a:pt x="17252" y="20619"/>
                  </a:cubicBezTo>
                  <a:cubicBezTo>
                    <a:pt x="17224" y="20576"/>
                    <a:pt x="17185" y="20558"/>
                    <a:pt x="17148" y="20558"/>
                  </a:cubicBezTo>
                  <a:cubicBezTo>
                    <a:pt x="17093" y="20558"/>
                    <a:pt x="17040" y="20598"/>
                    <a:pt x="17026" y="20655"/>
                  </a:cubicBezTo>
                  <a:lnTo>
                    <a:pt x="16990" y="20655"/>
                  </a:lnTo>
                  <a:lnTo>
                    <a:pt x="16979" y="20643"/>
                  </a:lnTo>
                  <a:lnTo>
                    <a:pt x="16979" y="20631"/>
                  </a:lnTo>
                  <a:lnTo>
                    <a:pt x="16955" y="20595"/>
                  </a:lnTo>
                  <a:cubicBezTo>
                    <a:pt x="16935" y="20564"/>
                    <a:pt x="16906" y="20550"/>
                    <a:pt x="16877" y="20550"/>
                  </a:cubicBezTo>
                  <a:cubicBezTo>
                    <a:pt x="16819" y="20550"/>
                    <a:pt x="16760" y="20603"/>
                    <a:pt x="16776" y="20667"/>
                  </a:cubicBezTo>
                  <a:cubicBezTo>
                    <a:pt x="16776" y="20691"/>
                    <a:pt x="16776" y="20703"/>
                    <a:pt x="16788" y="20726"/>
                  </a:cubicBezTo>
                  <a:lnTo>
                    <a:pt x="16800" y="20762"/>
                  </a:lnTo>
                  <a:cubicBezTo>
                    <a:pt x="16764" y="20774"/>
                    <a:pt x="16740" y="20798"/>
                    <a:pt x="16740" y="20834"/>
                  </a:cubicBezTo>
                  <a:cubicBezTo>
                    <a:pt x="16717" y="20786"/>
                    <a:pt x="16693" y="20726"/>
                    <a:pt x="16669" y="20679"/>
                  </a:cubicBezTo>
                  <a:cubicBezTo>
                    <a:pt x="16653" y="20647"/>
                    <a:pt x="16627" y="20634"/>
                    <a:pt x="16599" y="20634"/>
                  </a:cubicBezTo>
                  <a:cubicBezTo>
                    <a:pt x="16545" y="20634"/>
                    <a:pt x="16486" y="20687"/>
                    <a:pt x="16502" y="20750"/>
                  </a:cubicBezTo>
                  <a:cubicBezTo>
                    <a:pt x="16467" y="20774"/>
                    <a:pt x="16443" y="20822"/>
                    <a:pt x="16455" y="20869"/>
                  </a:cubicBezTo>
                  <a:cubicBezTo>
                    <a:pt x="16383" y="20738"/>
                    <a:pt x="16312" y="20595"/>
                    <a:pt x="16240" y="20476"/>
                  </a:cubicBezTo>
                  <a:cubicBezTo>
                    <a:pt x="16220" y="20439"/>
                    <a:pt x="16184" y="20423"/>
                    <a:pt x="16149" y="20423"/>
                  </a:cubicBezTo>
                  <a:cubicBezTo>
                    <a:pt x="16084" y="20423"/>
                    <a:pt x="16019" y="20478"/>
                    <a:pt x="16050" y="20548"/>
                  </a:cubicBezTo>
                  <a:lnTo>
                    <a:pt x="16062" y="20572"/>
                  </a:lnTo>
                  <a:lnTo>
                    <a:pt x="16062" y="20583"/>
                  </a:lnTo>
                  <a:cubicBezTo>
                    <a:pt x="16074" y="20607"/>
                    <a:pt x="16074" y="20619"/>
                    <a:pt x="16086" y="20643"/>
                  </a:cubicBezTo>
                  <a:lnTo>
                    <a:pt x="15943" y="20357"/>
                  </a:lnTo>
                  <a:cubicBezTo>
                    <a:pt x="15924" y="20328"/>
                    <a:pt x="15899" y="20315"/>
                    <a:pt x="15874" y="20315"/>
                  </a:cubicBezTo>
                  <a:cubicBezTo>
                    <a:pt x="15819" y="20315"/>
                    <a:pt x="15767" y="20375"/>
                    <a:pt x="15800" y="20441"/>
                  </a:cubicBezTo>
                  <a:cubicBezTo>
                    <a:pt x="15812" y="20476"/>
                    <a:pt x="15824" y="20500"/>
                    <a:pt x="15836" y="20536"/>
                  </a:cubicBezTo>
                  <a:cubicBezTo>
                    <a:pt x="15824" y="20548"/>
                    <a:pt x="15812" y="20560"/>
                    <a:pt x="15812" y="20583"/>
                  </a:cubicBezTo>
                  <a:cubicBezTo>
                    <a:pt x="15788" y="20560"/>
                    <a:pt x="15776" y="20536"/>
                    <a:pt x="15764" y="20512"/>
                  </a:cubicBezTo>
                  <a:cubicBezTo>
                    <a:pt x="15740" y="20488"/>
                    <a:pt x="15717" y="20488"/>
                    <a:pt x="15681" y="20488"/>
                  </a:cubicBezTo>
                  <a:cubicBezTo>
                    <a:pt x="15621" y="20333"/>
                    <a:pt x="15574" y="20179"/>
                    <a:pt x="15538" y="20024"/>
                  </a:cubicBezTo>
                  <a:cubicBezTo>
                    <a:pt x="15466" y="19774"/>
                    <a:pt x="15431" y="19524"/>
                    <a:pt x="15395" y="19274"/>
                  </a:cubicBezTo>
                  <a:lnTo>
                    <a:pt x="15395" y="19274"/>
                  </a:lnTo>
                  <a:cubicBezTo>
                    <a:pt x="15407" y="19321"/>
                    <a:pt x="15419" y="19357"/>
                    <a:pt x="15431" y="19405"/>
                  </a:cubicBezTo>
                  <a:cubicBezTo>
                    <a:pt x="15436" y="19432"/>
                    <a:pt x="15458" y="19444"/>
                    <a:pt x="15481" y="19444"/>
                  </a:cubicBezTo>
                  <a:cubicBezTo>
                    <a:pt x="15509" y="19444"/>
                    <a:pt x="15538" y="19426"/>
                    <a:pt x="15538" y="19393"/>
                  </a:cubicBezTo>
                  <a:cubicBezTo>
                    <a:pt x="15538" y="19357"/>
                    <a:pt x="15538" y="19333"/>
                    <a:pt x="15538" y="19310"/>
                  </a:cubicBezTo>
                  <a:cubicBezTo>
                    <a:pt x="15574" y="19310"/>
                    <a:pt x="15597" y="19298"/>
                    <a:pt x="15609" y="19250"/>
                  </a:cubicBezTo>
                  <a:cubicBezTo>
                    <a:pt x="15609" y="19107"/>
                    <a:pt x="15609" y="18964"/>
                    <a:pt x="15621" y="18821"/>
                  </a:cubicBezTo>
                  <a:cubicBezTo>
                    <a:pt x="15621" y="18857"/>
                    <a:pt x="15633" y="18905"/>
                    <a:pt x="15645" y="18940"/>
                  </a:cubicBezTo>
                  <a:cubicBezTo>
                    <a:pt x="15656" y="18973"/>
                    <a:pt x="15684" y="18988"/>
                    <a:pt x="15712" y="18988"/>
                  </a:cubicBezTo>
                  <a:cubicBezTo>
                    <a:pt x="15745" y="18988"/>
                    <a:pt x="15776" y="18967"/>
                    <a:pt x="15776" y="18929"/>
                  </a:cubicBezTo>
                  <a:cubicBezTo>
                    <a:pt x="15788" y="18857"/>
                    <a:pt x="15788" y="18786"/>
                    <a:pt x="15800" y="18714"/>
                  </a:cubicBezTo>
                  <a:lnTo>
                    <a:pt x="15812" y="18702"/>
                  </a:lnTo>
                  <a:cubicBezTo>
                    <a:pt x="15824" y="18738"/>
                    <a:pt x="15824" y="18762"/>
                    <a:pt x="15836" y="18786"/>
                  </a:cubicBezTo>
                  <a:cubicBezTo>
                    <a:pt x="15848" y="18817"/>
                    <a:pt x="15877" y="18835"/>
                    <a:pt x="15903" y="18835"/>
                  </a:cubicBezTo>
                  <a:cubicBezTo>
                    <a:pt x="15927" y="18835"/>
                    <a:pt x="15949" y="18820"/>
                    <a:pt x="15955" y="18786"/>
                  </a:cubicBezTo>
                  <a:cubicBezTo>
                    <a:pt x="15967" y="18750"/>
                    <a:pt x="15978" y="18702"/>
                    <a:pt x="15990" y="18667"/>
                  </a:cubicBezTo>
                  <a:cubicBezTo>
                    <a:pt x="15996" y="18695"/>
                    <a:pt x="16023" y="18710"/>
                    <a:pt x="16052" y="18710"/>
                  </a:cubicBezTo>
                  <a:cubicBezTo>
                    <a:pt x="16083" y="18710"/>
                    <a:pt x="16115" y="18692"/>
                    <a:pt x="16121" y="18655"/>
                  </a:cubicBezTo>
                  <a:cubicBezTo>
                    <a:pt x="16133" y="18595"/>
                    <a:pt x="16145" y="18524"/>
                    <a:pt x="16157" y="18452"/>
                  </a:cubicBezTo>
                  <a:cubicBezTo>
                    <a:pt x="16205" y="18428"/>
                    <a:pt x="16228" y="18393"/>
                    <a:pt x="16252" y="18357"/>
                  </a:cubicBezTo>
                  <a:lnTo>
                    <a:pt x="16264" y="18405"/>
                  </a:lnTo>
                  <a:cubicBezTo>
                    <a:pt x="16274" y="18444"/>
                    <a:pt x="16304" y="18461"/>
                    <a:pt x="16334" y="18461"/>
                  </a:cubicBezTo>
                  <a:cubicBezTo>
                    <a:pt x="16377" y="18461"/>
                    <a:pt x="16421" y="18425"/>
                    <a:pt x="16407" y="18369"/>
                  </a:cubicBezTo>
                  <a:cubicBezTo>
                    <a:pt x="16395" y="18345"/>
                    <a:pt x="16395" y="18309"/>
                    <a:pt x="16383" y="18286"/>
                  </a:cubicBezTo>
                  <a:lnTo>
                    <a:pt x="16407" y="18274"/>
                  </a:lnTo>
                  <a:cubicBezTo>
                    <a:pt x="16419" y="18321"/>
                    <a:pt x="16455" y="18369"/>
                    <a:pt x="16490" y="18405"/>
                  </a:cubicBezTo>
                  <a:cubicBezTo>
                    <a:pt x="16517" y="18426"/>
                    <a:pt x="16551" y="18438"/>
                    <a:pt x="16584" y="18438"/>
                  </a:cubicBezTo>
                  <a:cubicBezTo>
                    <a:pt x="16624" y="18438"/>
                    <a:pt x="16661" y="18420"/>
                    <a:pt x="16681" y="18381"/>
                  </a:cubicBezTo>
                  <a:lnTo>
                    <a:pt x="16693" y="18369"/>
                  </a:lnTo>
                  <a:lnTo>
                    <a:pt x="16717" y="18381"/>
                  </a:lnTo>
                  <a:cubicBezTo>
                    <a:pt x="16725" y="18382"/>
                    <a:pt x="16734" y="18383"/>
                    <a:pt x="16742" y="18383"/>
                  </a:cubicBezTo>
                  <a:cubicBezTo>
                    <a:pt x="16812" y="18383"/>
                    <a:pt x="16861" y="18338"/>
                    <a:pt x="16871" y="18274"/>
                  </a:cubicBezTo>
                  <a:cubicBezTo>
                    <a:pt x="16883" y="18262"/>
                    <a:pt x="16907" y="18262"/>
                    <a:pt x="16919" y="18250"/>
                  </a:cubicBezTo>
                  <a:cubicBezTo>
                    <a:pt x="16943" y="18274"/>
                    <a:pt x="16979" y="18274"/>
                    <a:pt x="17014" y="18274"/>
                  </a:cubicBezTo>
                  <a:cubicBezTo>
                    <a:pt x="17014" y="18286"/>
                    <a:pt x="17014" y="18309"/>
                    <a:pt x="17026" y="18321"/>
                  </a:cubicBezTo>
                  <a:cubicBezTo>
                    <a:pt x="17039" y="18358"/>
                    <a:pt x="17073" y="18379"/>
                    <a:pt x="17106" y="18379"/>
                  </a:cubicBezTo>
                  <a:cubicBezTo>
                    <a:pt x="17136" y="18379"/>
                    <a:pt x="17163" y="18361"/>
                    <a:pt x="17169" y="18321"/>
                  </a:cubicBezTo>
                  <a:cubicBezTo>
                    <a:pt x="17181" y="18274"/>
                    <a:pt x="17193" y="18226"/>
                    <a:pt x="17205" y="18178"/>
                  </a:cubicBezTo>
                  <a:cubicBezTo>
                    <a:pt x="17241" y="18167"/>
                    <a:pt x="17276" y="18143"/>
                    <a:pt x="17300" y="18119"/>
                  </a:cubicBezTo>
                  <a:cubicBezTo>
                    <a:pt x="17312" y="18167"/>
                    <a:pt x="17312" y="18214"/>
                    <a:pt x="17324" y="18262"/>
                  </a:cubicBezTo>
                  <a:cubicBezTo>
                    <a:pt x="17330" y="18308"/>
                    <a:pt x="17369" y="18329"/>
                    <a:pt x="17410" y="18329"/>
                  </a:cubicBezTo>
                  <a:cubicBezTo>
                    <a:pt x="17455" y="18329"/>
                    <a:pt x="17502" y="18305"/>
                    <a:pt x="17514" y="18262"/>
                  </a:cubicBezTo>
                  <a:lnTo>
                    <a:pt x="17526" y="18238"/>
                  </a:lnTo>
                  <a:cubicBezTo>
                    <a:pt x="17526" y="18262"/>
                    <a:pt x="17526" y="18286"/>
                    <a:pt x="17538" y="18309"/>
                  </a:cubicBezTo>
                  <a:cubicBezTo>
                    <a:pt x="17550" y="18361"/>
                    <a:pt x="17587" y="18385"/>
                    <a:pt x="17625" y="18385"/>
                  </a:cubicBezTo>
                  <a:cubicBezTo>
                    <a:pt x="17667" y="18385"/>
                    <a:pt x="17710" y="18358"/>
                    <a:pt x="17729" y="18309"/>
                  </a:cubicBezTo>
                  <a:cubicBezTo>
                    <a:pt x="17764" y="18202"/>
                    <a:pt x="17800" y="18083"/>
                    <a:pt x="17812" y="17964"/>
                  </a:cubicBezTo>
                  <a:cubicBezTo>
                    <a:pt x="17826" y="18006"/>
                    <a:pt x="17874" y="18036"/>
                    <a:pt x="17917" y="18036"/>
                  </a:cubicBezTo>
                  <a:cubicBezTo>
                    <a:pt x="17948" y="18036"/>
                    <a:pt x="17976" y="18022"/>
                    <a:pt x="17991" y="17988"/>
                  </a:cubicBezTo>
                  <a:cubicBezTo>
                    <a:pt x="18014" y="17952"/>
                    <a:pt x="18026" y="17905"/>
                    <a:pt x="18038" y="17857"/>
                  </a:cubicBezTo>
                  <a:cubicBezTo>
                    <a:pt x="18062" y="17940"/>
                    <a:pt x="18098" y="18024"/>
                    <a:pt x="18157" y="18083"/>
                  </a:cubicBezTo>
                  <a:cubicBezTo>
                    <a:pt x="18178" y="18104"/>
                    <a:pt x="18201" y="18114"/>
                    <a:pt x="18224" y="18114"/>
                  </a:cubicBezTo>
                  <a:cubicBezTo>
                    <a:pt x="18253" y="18114"/>
                    <a:pt x="18280" y="18098"/>
                    <a:pt x="18300" y="18071"/>
                  </a:cubicBezTo>
                  <a:cubicBezTo>
                    <a:pt x="18321" y="18092"/>
                    <a:pt x="18352" y="18103"/>
                    <a:pt x="18382" y="18103"/>
                  </a:cubicBezTo>
                  <a:cubicBezTo>
                    <a:pt x="18422" y="18103"/>
                    <a:pt x="18460" y="18083"/>
                    <a:pt x="18467" y="18036"/>
                  </a:cubicBezTo>
                  <a:cubicBezTo>
                    <a:pt x="18491" y="17893"/>
                    <a:pt x="18503" y="17762"/>
                    <a:pt x="18514" y="17631"/>
                  </a:cubicBezTo>
                  <a:lnTo>
                    <a:pt x="18562" y="17809"/>
                  </a:lnTo>
                  <a:cubicBezTo>
                    <a:pt x="18578" y="17869"/>
                    <a:pt x="18627" y="17896"/>
                    <a:pt x="18674" y="17896"/>
                  </a:cubicBezTo>
                  <a:cubicBezTo>
                    <a:pt x="18732" y="17896"/>
                    <a:pt x="18788" y="17857"/>
                    <a:pt x="18788" y="17786"/>
                  </a:cubicBezTo>
                  <a:cubicBezTo>
                    <a:pt x="18788" y="17643"/>
                    <a:pt x="18788" y="17500"/>
                    <a:pt x="18800" y="17345"/>
                  </a:cubicBezTo>
                  <a:cubicBezTo>
                    <a:pt x="18836" y="17500"/>
                    <a:pt x="18872" y="17643"/>
                    <a:pt x="18919" y="17786"/>
                  </a:cubicBezTo>
                  <a:cubicBezTo>
                    <a:pt x="18928" y="17837"/>
                    <a:pt x="18980" y="17876"/>
                    <a:pt x="19030" y="17876"/>
                  </a:cubicBezTo>
                  <a:cubicBezTo>
                    <a:pt x="19050" y="17876"/>
                    <a:pt x="19069" y="17870"/>
                    <a:pt x="19086" y="17857"/>
                  </a:cubicBezTo>
                  <a:cubicBezTo>
                    <a:pt x="19169" y="17797"/>
                    <a:pt x="19193" y="17714"/>
                    <a:pt x="19205" y="17619"/>
                  </a:cubicBezTo>
                  <a:cubicBezTo>
                    <a:pt x="19205" y="17655"/>
                    <a:pt x="19217" y="17678"/>
                    <a:pt x="19229" y="17714"/>
                  </a:cubicBezTo>
                  <a:cubicBezTo>
                    <a:pt x="19247" y="17763"/>
                    <a:pt x="19294" y="17790"/>
                    <a:pt x="19340" y="17790"/>
                  </a:cubicBezTo>
                  <a:cubicBezTo>
                    <a:pt x="19383" y="17790"/>
                    <a:pt x="19426" y="17766"/>
                    <a:pt x="19443" y="17714"/>
                  </a:cubicBezTo>
                  <a:cubicBezTo>
                    <a:pt x="19455" y="17655"/>
                    <a:pt x="19467" y="17607"/>
                    <a:pt x="19479" y="17547"/>
                  </a:cubicBezTo>
                  <a:cubicBezTo>
                    <a:pt x="19501" y="17580"/>
                    <a:pt x="19535" y="17595"/>
                    <a:pt x="19569" y="17595"/>
                  </a:cubicBezTo>
                  <a:cubicBezTo>
                    <a:pt x="19610" y="17595"/>
                    <a:pt x="19650" y="17574"/>
                    <a:pt x="19669" y="17536"/>
                  </a:cubicBezTo>
                  <a:cubicBezTo>
                    <a:pt x="19677" y="17537"/>
                    <a:pt x="19685" y="17538"/>
                    <a:pt x="19693" y="17538"/>
                  </a:cubicBezTo>
                  <a:cubicBezTo>
                    <a:pt x="19751" y="17538"/>
                    <a:pt x="19823" y="17501"/>
                    <a:pt x="19812" y="17428"/>
                  </a:cubicBezTo>
                  <a:lnTo>
                    <a:pt x="19812" y="17405"/>
                  </a:lnTo>
                  <a:lnTo>
                    <a:pt x="19812" y="17393"/>
                  </a:lnTo>
                  <a:cubicBezTo>
                    <a:pt x="19800" y="17369"/>
                    <a:pt x="19800" y="17333"/>
                    <a:pt x="19800" y="17309"/>
                  </a:cubicBezTo>
                  <a:cubicBezTo>
                    <a:pt x="19836" y="17297"/>
                    <a:pt x="19884" y="17274"/>
                    <a:pt x="19896" y="17226"/>
                  </a:cubicBezTo>
                  <a:cubicBezTo>
                    <a:pt x="19919" y="17226"/>
                    <a:pt x="19955" y="17214"/>
                    <a:pt x="19979" y="17178"/>
                  </a:cubicBezTo>
                  <a:cubicBezTo>
                    <a:pt x="19991" y="17184"/>
                    <a:pt x="20003" y="17187"/>
                    <a:pt x="20015" y="17187"/>
                  </a:cubicBezTo>
                  <a:cubicBezTo>
                    <a:pt x="20027" y="17187"/>
                    <a:pt x="20038" y="17184"/>
                    <a:pt x="20050" y="17178"/>
                  </a:cubicBezTo>
                  <a:cubicBezTo>
                    <a:pt x="20070" y="17193"/>
                    <a:pt x="20092" y="17200"/>
                    <a:pt x="20114" y="17200"/>
                  </a:cubicBezTo>
                  <a:cubicBezTo>
                    <a:pt x="20144" y="17200"/>
                    <a:pt x="20173" y="17187"/>
                    <a:pt x="20193" y="17166"/>
                  </a:cubicBezTo>
                  <a:cubicBezTo>
                    <a:pt x="20218" y="17201"/>
                    <a:pt x="20256" y="17217"/>
                    <a:pt x="20294" y="17217"/>
                  </a:cubicBezTo>
                  <a:cubicBezTo>
                    <a:pt x="20348" y="17217"/>
                    <a:pt x="20404" y="17186"/>
                    <a:pt x="20431" y="17131"/>
                  </a:cubicBezTo>
                  <a:cubicBezTo>
                    <a:pt x="20443" y="17083"/>
                    <a:pt x="20455" y="17035"/>
                    <a:pt x="20455" y="16988"/>
                  </a:cubicBezTo>
                  <a:cubicBezTo>
                    <a:pt x="20479" y="16988"/>
                    <a:pt x="20503" y="16988"/>
                    <a:pt x="20527" y="16976"/>
                  </a:cubicBezTo>
                  <a:lnTo>
                    <a:pt x="20527" y="17012"/>
                  </a:lnTo>
                  <a:cubicBezTo>
                    <a:pt x="20543" y="17061"/>
                    <a:pt x="20583" y="17082"/>
                    <a:pt x="20626" y="17082"/>
                  </a:cubicBezTo>
                  <a:cubicBezTo>
                    <a:pt x="20644" y="17082"/>
                    <a:pt x="20663" y="17078"/>
                    <a:pt x="20681" y="17071"/>
                  </a:cubicBezTo>
                  <a:cubicBezTo>
                    <a:pt x="20693" y="17107"/>
                    <a:pt x="20705" y="17131"/>
                    <a:pt x="20717" y="17155"/>
                  </a:cubicBezTo>
                  <a:lnTo>
                    <a:pt x="20717" y="17166"/>
                  </a:lnTo>
                  <a:lnTo>
                    <a:pt x="20729" y="17190"/>
                  </a:lnTo>
                  <a:cubicBezTo>
                    <a:pt x="20748" y="17234"/>
                    <a:pt x="20783" y="17251"/>
                    <a:pt x="20819" y="17251"/>
                  </a:cubicBezTo>
                  <a:cubicBezTo>
                    <a:pt x="20851" y="17251"/>
                    <a:pt x="20885" y="17237"/>
                    <a:pt x="20908" y="17214"/>
                  </a:cubicBezTo>
                  <a:cubicBezTo>
                    <a:pt x="20923" y="17226"/>
                    <a:pt x="20940" y="17231"/>
                    <a:pt x="20957" y="17231"/>
                  </a:cubicBezTo>
                  <a:cubicBezTo>
                    <a:pt x="21010" y="17231"/>
                    <a:pt x="21065" y="17184"/>
                    <a:pt x="21074" y="17131"/>
                  </a:cubicBezTo>
                  <a:cubicBezTo>
                    <a:pt x="21110" y="17166"/>
                    <a:pt x="21146" y="17214"/>
                    <a:pt x="21181" y="17250"/>
                  </a:cubicBezTo>
                  <a:cubicBezTo>
                    <a:pt x="21205" y="17270"/>
                    <a:pt x="21232" y="17279"/>
                    <a:pt x="21258" y="17279"/>
                  </a:cubicBezTo>
                  <a:cubicBezTo>
                    <a:pt x="21326" y="17279"/>
                    <a:pt x="21389" y="17220"/>
                    <a:pt x="21372" y="17143"/>
                  </a:cubicBezTo>
                  <a:cubicBezTo>
                    <a:pt x="21360" y="17119"/>
                    <a:pt x="21360" y="17083"/>
                    <a:pt x="21348" y="17059"/>
                  </a:cubicBezTo>
                  <a:lnTo>
                    <a:pt x="21348" y="17059"/>
                  </a:lnTo>
                  <a:cubicBezTo>
                    <a:pt x="21396" y="17143"/>
                    <a:pt x="21467" y="17190"/>
                    <a:pt x="21562" y="17202"/>
                  </a:cubicBezTo>
                  <a:cubicBezTo>
                    <a:pt x="21567" y="17203"/>
                    <a:pt x="21572" y="17203"/>
                    <a:pt x="21577" y="17203"/>
                  </a:cubicBezTo>
                  <a:cubicBezTo>
                    <a:pt x="21651" y="17203"/>
                    <a:pt x="21693" y="17115"/>
                    <a:pt x="21682" y="17059"/>
                  </a:cubicBezTo>
                  <a:cubicBezTo>
                    <a:pt x="21646" y="16904"/>
                    <a:pt x="21610" y="16762"/>
                    <a:pt x="21574" y="16619"/>
                  </a:cubicBezTo>
                  <a:lnTo>
                    <a:pt x="21574" y="16619"/>
                  </a:lnTo>
                  <a:cubicBezTo>
                    <a:pt x="21646" y="16738"/>
                    <a:pt x="21717" y="16869"/>
                    <a:pt x="21801" y="16988"/>
                  </a:cubicBezTo>
                  <a:cubicBezTo>
                    <a:pt x="21821" y="17025"/>
                    <a:pt x="21855" y="17040"/>
                    <a:pt x="21890" y="17040"/>
                  </a:cubicBezTo>
                  <a:cubicBezTo>
                    <a:pt x="21957" y="17040"/>
                    <a:pt x="22026" y="16983"/>
                    <a:pt x="22003" y="16904"/>
                  </a:cubicBezTo>
                  <a:cubicBezTo>
                    <a:pt x="21991" y="16845"/>
                    <a:pt x="21967" y="16774"/>
                    <a:pt x="21955" y="16714"/>
                  </a:cubicBezTo>
                  <a:lnTo>
                    <a:pt x="21955" y="16714"/>
                  </a:lnTo>
                  <a:cubicBezTo>
                    <a:pt x="22027" y="16833"/>
                    <a:pt x="22098" y="16940"/>
                    <a:pt x="22194" y="17047"/>
                  </a:cubicBezTo>
                  <a:cubicBezTo>
                    <a:pt x="22210" y="17068"/>
                    <a:pt x="22233" y="17077"/>
                    <a:pt x="22256" y="17077"/>
                  </a:cubicBezTo>
                  <a:cubicBezTo>
                    <a:pt x="22299" y="17077"/>
                    <a:pt x="22345" y="17046"/>
                    <a:pt x="22360" y="17000"/>
                  </a:cubicBezTo>
                  <a:cubicBezTo>
                    <a:pt x="22368" y="17002"/>
                    <a:pt x="22377" y="17003"/>
                    <a:pt x="22386" y="17003"/>
                  </a:cubicBezTo>
                  <a:cubicBezTo>
                    <a:pt x="22427" y="17003"/>
                    <a:pt x="22471" y="16980"/>
                    <a:pt x="22491" y="16940"/>
                  </a:cubicBezTo>
                  <a:cubicBezTo>
                    <a:pt x="22515" y="16857"/>
                    <a:pt x="22503" y="16762"/>
                    <a:pt x="22491" y="16678"/>
                  </a:cubicBezTo>
                  <a:lnTo>
                    <a:pt x="22491" y="16678"/>
                  </a:lnTo>
                  <a:cubicBezTo>
                    <a:pt x="22515" y="16714"/>
                    <a:pt x="22551" y="16738"/>
                    <a:pt x="22586" y="16774"/>
                  </a:cubicBezTo>
                  <a:cubicBezTo>
                    <a:pt x="22601" y="16783"/>
                    <a:pt x="22617" y="16788"/>
                    <a:pt x="22632" y="16788"/>
                  </a:cubicBezTo>
                  <a:cubicBezTo>
                    <a:pt x="22692" y="16788"/>
                    <a:pt x="22748" y="16723"/>
                    <a:pt x="22729" y="16666"/>
                  </a:cubicBezTo>
                  <a:lnTo>
                    <a:pt x="22729" y="16654"/>
                  </a:lnTo>
                  <a:cubicBezTo>
                    <a:pt x="22801" y="16750"/>
                    <a:pt x="22884" y="16845"/>
                    <a:pt x="22979" y="16916"/>
                  </a:cubicBezTo>
                  <a:cubicBezTo>
                    <a:pt x="23001" y="16934"/>
                    <a:pt x="23027" y="16943"/>
                    <a:pt x="23052" y="16943"/>
                  </a:cubicBezTo>
                  <a:cubicBezTo>
                    <a:pt x="23110" y="16943"/>
                    <a:pt x="23163" y="16899"/>
                    <a:pt x="23146" y="16833"/>
                  </a:cubicBezTo>
                  <a:cubicBezTo>
                    <a:pt x="23134" y="16797"/>
                    <a:pt x="23122" y="16774"/>
                    <a:pt x="23122" y="16750"/>
                  </a:cubicBezTo>
                  <a:lnTo>
                    <a:pt x="23122" y="16750"/>
                  </a:lnTo>
                  <a:lnTo>
                    <a:pt x="23134" y="16774"/>
                  </a:lnTo>
                  <a:cubicBezTo>
                    <a:pt x="23154" y="16790"/>
                    <a:pt x="23178" y="16797"/>
                    <a:pt x="23202" y="16797"/>
                  </a:cubicBezTo>
                  <a:cubicBezTo>
                    <a:pt x="23265" y="16797"/>
                    <a:pt x="23327" y="16747"/>
                    <a:pt x="23301" y="16678"/>
                  </a:cubicBezTo>
                  <a:cubicBezTo>
                    <a:pt x="23289" y="16631"/>
                    <a:pt x="23265" y="16583"/>
                    <a:pt x="23253" y="16535"/>
                  </a:cubicBezTo>
                  <a:lnTo>
                    <a:pt x="23253" y="16535"/>
                  </a:lnTo>
                  <a:cubicBezTo>
                    <a:pt x="23271" y="16541"/>
                    <a:pt x="23289" y="16544"/>
                    <a:pt x="23308" y="16544"/>
                  </a:cubicBezTo>
                  <a:cubicBezTo>
                    <a:pt x="23328" y="16544"/>
                    <a:pt x="23348" y="16541"/>
                    <a:pt x="23372" y="16535"/>
                  </a:cubicBezTo>
                  <a:cubicBezTo>
                    <a:pt x="23396" y="16583"/>
                    <a:pt x="23432" y="16619"/>
                    <a:pt x="23467" y="16654"/>
                  </a:cubicBezTo>
                  <a:cubicBezTo>
                    <a:pt x="23481" y="16672"/>
                    <a:pt x="23499" y="16679"/>
                    <a:pt x="23517" y="16679"/>
                  </a:cubicBezTo>
                  <a:cubicBezTo>
                    <a:pt x="23561" y="16679"/>
                    <a:pt x="23607" y="16634"/>
                    <a:pt x="23598" y="16583"/>
                  </a:cubicBezTo>
                  <a:cubicBezTo>
                    <a:pt x="23587" y="16559"/>
                    <a:pt x="23587" y="16547"/>
                    <a:pt x="23587" y="16535"/>
                  </a:cubicBezTo>
                  <a:cubicBezTo>
                    <a:pt x="23610" y="16523"/>
                    <a:pt x="23634" y="16500"/>
                    <a:pt x="23646" y="16476"/>
                  </a:cubicBezTo>
                  <a:cubicBezTo>
                    <a:pt x="23670" y="16476"/>
                    <a:pt x="23682" y="16464"/>
                    <a:pt x="23706" y="16452"/>
                  </a:cubicBezTo>
                  <a:cubicBezTo>
                    <a:pt x="23733" y="16493"/>
                    <a:pt x="23767" y="16514"/>
                    <a:pt x="23803" y="16514"/>
                  </a:cubicBezTo>
                  <a:cubicBezTo>
                    <a:pt x="23831" y="16514"/>
                    <a:pt x="23858" y="16502"/>
                    <a:pt x="23884" y="16476"/>
                  </a:cubicBezTo>
                  <a:lnTo>
                    <a:pt x="23908" y="16452"/>
                  </a:lnTo>
                  <a:lnTo>
                    <a:pt x="23920" y="16464"/>
                  </a:lnTo>
                  <a:cubicBezTo>
                    <a:pt x="23938" y="16476"/>
                    <a:pt x="23957" y="16481"/>
                    <a:pt x="23976" y="16481"/>
                  </a:cubicBezTo>
                  <a:cubicBezTo>
                    <a:pt x="24030" y="16481"/>
                    <a:pt x="24081" y="16437"/>
                    <a:pt x="24099" y="16393"/>
                  </a:cubicBezTo>
                  <a:cubicBezTo>
                    <a:pt x="24110" y="16333"/>
                    <a:pt x="24110" y="16285"/>
                    <a:pt x="24110" y="16226"/>
                  </a:cubicBezTo>
                  <a:close/>
                  <a:moveTo>
                    <a:pt x="25194" y="20357"/>
                  </a:moveTo>
                  <a:cubicBezTo>
                    <a:pt x="25206" y="20476"/>
                    <a:pt x="25206" y="20595"/>
                    <a:pt x="25218" y="20714"/>
                  </a:cubicBezTo>
                  <a:cubicBezTo>
                    <a:pt x="25225" y="20769"/>
                    <a:pt x="25274" y="20804"/>
                    <a:pt x="25322" y="20804"/>
                  </a:cubicBezTo>
                  <a:cubicBezTo>
                    <a:pt x="25358" y="20804"/>
                    <a:pt x="25393" y="20784"/>
                    <a:pt x="25408" y="20738"/>
                  </a:cubicBezTo>
                  <a:cubicBezTo>
                    <a:pt x="25432" y="20631"/>
                    <a:pt x="25444" y="20536"/>
                    <a:pt x="25456" y="20441"/>
                  </a:cubicBezTo>
                  <a:cubicBezTo>
                    <a:pt x="25472" y="20472"/>
                    <a:pt x="25503" y="20488"/>
                    <a:pt x="25537" y="20488"/>
                  </a:cubicBezTo>
                  <a:cubicBezTo>
                    <a:pt x="25554" y="20488"/>
                    <a:pt x="25571" y="20484"/>
                    <a:pt x="25587" y="20476"/>
                  </a:cubicBezTo>
                  <a:lnTo>
                    <a:pt x="25587" y="20476"/>
                  </a:lnTo>
                  <a:cubicBezTo>
                    <a:pt x="25575" y="20560"/>
                    <a:pt x="25551" y="20631"/>
                    <a:pt x="25527" y="20703"/>
                  </a:cubicBezTo>
                  <a:cubicBezTo>
                    <a:pt x="25468" y="20881"/>
                    <a:pt x="25396" y="21048"/>
                    <a:pt x="25337" y="21215"/>
                  </a:cubicBezTo>
                  <a:cubicBezTo>
                    <a:pt x="25289" y="21262"/>
                    <a:pt x="25265" y="21310"/>
                    <a:pt x="25230" y="21345"/>
                  </a:cubicBezTo>
                  <a:cubicBezTo>
                    <a:pt x="25158" y="21441"/>
                    <a:pt x="25087" y="21536"/>
                    <a:pt x="25027" y="21631"/>
                  </a:cubicBezTo>
                  <a:cubicBezTo>
                    <a:pt x="24968" y="21703"/>
                    <a:pt x="24920" y="21786"/>
                    <a:pt x="24861" y="21857"/>
                  </a:cubicBezTo>
                  <a:cubicBezTo>
                    <a:pt x="24841" y="21825"/>
                    <a:pt x="24804" y="21804"/>
                    <a:pt x="24767" y="21804"/>
                  </a:cubicBezTo>
                  <a:cubicBezTo>
                    <a:pt x="24736" y="21804"/>
                    <a:pt x="24704" y="21819"/>
                    <a:pt x="24682" y="21857"/>
                  </a:cubicBezTo>
                  <a:cubicBezTo>
                    <a:pt x="24682" y="21857"/>
                    <a:pt x="24670" y="21869"/>
                    <a:pt x="24670" y="21869"/>
                  </a:cubicBezTo>
                  <a:cubicBezTo>
                    <a:pt x="24659" y="21867"/>
                    <a:pt x="24649" y="21865"/>
                    <a:pt x="24638" y="21865"/>
                  </a:cubicBezTo>
                  <a:cubicBezTo>
                    <a:pt x="24602" y="21865"/>
                    <a:pt x="24569" y="21883"/>
                    <a:pt x="24551" y="21929"/>
                  </a:cubicBezTo>
                  <a:cubicBezTo>
                    <a:pt x="24539" y="21988"/>
                    <a:pt x="24527" y="22036"/>
                    <a:pt x="24503" y="22084"/>
                  </a:cubicBezTo>
                  <a:cubicBezTo>
                    <a:pt x="24484" y="22058"/>
                    <a:pt x="24446" y="22039"/>
                    <a:pt x="24410" y="22039"/>
                  </a:cubicBezTo>
                  <a:cubicBezTo>
                    <a:pt x="24381" y="22039"/>
                    <a:pt x="24353" y="22051"/>
                    <a:pt x="24337" y="22084"/>
                  </a:cubicBezTo>
                  <a:cubicBezTo>
                    <a:pt x="24337" y="22096"/>
                    <a:pt x="24337" y="22096"/>
                    <a:pt x="24337" y="22107"/>
                  </a:cubicBezTo>
                  <a:cubicBezTo>
                    <a:pt x="24328" y="22105"/>
                    <a:pt x="24320" y="22104"/>
                    <a:pt x="24312" y="22104"/>
                  </a:cubicBezTo>
                  <a:cubicBezTo>
                    <a:pt x="24273" y="22104"/>
                    <a:pt x="24237" y="22128"/>
                    <a:pt x="24218" y="22167"/>
                  </a:cubicBezTo>
                  <a:lnTo>
                    <a:pt x="24051" y="22608"/>
                  </a:lnTo>
                  <a:lnTo>
                    <a:pt x="24051" y="22596"/>
                  </a:lnTo>
                  <a:lnTo>
                    <a:pt x="24063" y="22477"/>
                  </a:lnTo>
                  <a:cubicBezTo>
                    <a:pt x="24078" y="22398"/>
                    <a:pt x="24007" y="22341"/>
                    <a:pt x="23942" y="22341"/>
                  </a:cubicBezTo>
                  <a:cubicBezTo>
                    <a:pt x="23909" y="22341"/>
                    <a:pt x="23877" y="22356"/>
                    <a:pt x="23860" y="22393"/>
                  </a:cubicBezTo>
                  <a:cubicBezTo>
                    <a:pt x="23838" y="22354"/>
                    <a:pt x="23792" y="22333"/>
                    <a:pt x="23747" y="22333"/>
                  </a:cubicBezTo>
                  <a:cubicBezTo>
                    <a:pt x="23696" y="22333"/>
                    <a:pt x="23647" y="22360"/>
                    <a:pt x="23634" y="22417"/>
                  </a:cubicBezTo>
                  <a:cubicBezTo>
                    <a:pt x="23622" y="22488"/>
                    <a:pt x="23610" y="22548"/>
                    <a:pt x="23587" y="22619"/>
                  </a:cubicBezTo>
                  <a:cubicBezTo>
                    <a:pt x="23581" y="22549"/>
                    <a:pt x="23526" y="22514"/>
                    <a:pt x="23471" y="22514"/>
                  </a:cubicBezTo>
                  <a:cubicBezTo>
                    <a:pt x="23413" y="22514"/>
                    <a:pt x="23354" y="22552"/>
                    <a:pt x="23348" y="22631"/>
                  </a:cubicBezTo>
                  <a:cubicBezTo>
                    <a:pt x="23348" y="22643"/>
                    <a:pt x="23348" y="22667"/>
                    <a:pt x="23348" y="22679"/>
                  </a:cubicBezTo>
                  <a:cubicBezTo>
                    <a:pt x="23325" y="22646"/>
                    <a:pt x="23286" y="22630"/>
                    <a:pt x="23247" y="22630"/>
                  </a:cubicBezTo>
                  <a:cubicBezTo>
                    <a:pt x="23188" y="22630"/>
                    <a:pt x="23129" y="22667"/>
                    <a:pt x="23122" y="22739"/>
                  </a:cubicBezTo>
                  <a:lnTo>
                    <a:pt x="23122" y="22762"/>
                  </a:lnTo>
                  <a:cubicBezTo>
                    <a:pt x="23099" y="22743"/>
                    <a:pt x="23071" y="22734"/>
                    <a:pt x="23043" y="22734"/>
                  </a:cubicBezTo>
                  <a:cubicBezTo>
                    <a:pt x="22985" y="22734"/>
                    <a:pt x="22928" y="22773"/>
                    <a:pt x="22920" y="22846"/>
                  </a:cubicBezTo>
                  <a:cubicBezTo>
                    <a:pt x="22920" y="22881"/>
                    <a:pt x="22920" y="22917"/>
                    <a:pt x="22920" y="22953"/>
                  </a:cubicBezTo>
                  <a:cubicBezTo>
                    <a:pt x="22899" y="22939"/>
                    <a:pt x="22875" y="22932"/>
                    <a:pt x="22851" y="22932"/>
                  </a:cubicBezTo>
                  <a:cubicBezTo>
                    <a:pt x="22794" y="22932"/>
                    <a:pt x="22738" y="22972"/>
                    <a:pt x="22729" y="23048"/>
                  </a:cubicBezTo>
                  <a:cubicBezTo>
                    <a:pt x="22729" y="23084"/>
                    <a:pt x="22729" y="23120"/>
                    <a:pt x="22729" y="23167"/>
                  </a:cubicBezTo>
                  <a:cubicBezTo>
                    <a:pt x="22717" y="23108"/>
                    <a:pt x="22705" y="23048"/>
                    <a:pt x="22694" y="22989"/>
                  </a:cubicBezTo>
                  <a:cubicBezTo>
                    <a:pt x="22688" y="22925"/>
                    <a:pt x="22640" y="22897"/>
                    <a:pt x="22589" y="22897"/>
                  </a:cubicBezTo>
                  <a:cubicBezTo>
                    <a:pt x="22525" y="22897"/>
                    <a:pt x="22455" y="22940"/>
                    <a:pt x="22455" y="23012"/>
                  </a:cubicBezTo>
                  <a:lnTo>
                    <a:pt x="22455" y="23036"/>
                  </a:lnTo>
                  <a:cubicBezTo>
                    <a:pt x="22435" y="22996"/>
                    <a:pt x="22392" y="22974"/>
                    <a:pt x="22349" y="22974"/>
                  </a:cubicBezTo>
                  <a:cubicBezTo>
                    <a:pt x="22317" y="22974"/>
                    <a:pt x="22286" y="22987"/>
                    <a:pt x="22265" y="23012"/>
                  </a:cubicBezTo>
                  <a:lnTo>
                    <a:pt x="22241" y="23012"/>
                  </a:lnTo>
                  <a:cubicBezTo>
                    <a:pt x="22217" y="23024"/>
                    <a:pt x="22194" y="23036"/>
                    <a:pt x="22182" y="23048"/>
                  </a:cubicBezTo>
                  <a:cubicBezTo>
                    <a:pt x="22162" y="23033"/>
                    <a:pt x="22138" y="23027"/>
                    <a:pt x="22114" y="23027"/>
                  </a:cubicBezTo>
                  <a:cubicBezTo>
                    <a:pt x="22080" y="23027"/>
                    <a:pt x="22048" y="23039"/>
                    <a:pt x="22027" y="23060"/>
                  </a:cubicBezTo>
                  <a:cubicBezTo>
                    <a:pt x="21979" y="23072"/>
                    <a:pt x="21943" y="23108"/>
                    <a:pt x="21943" y="23155"/>
                  </a:cubicBezTo>
                  <a:cubicBezTo>
                    <a:pt x="21923" y="23134"/>
                    <a:pt x="21894" y="23122"/>
                    <a:pt x="21864" y="23122"/>
                  </a:cubicBezTo>
                  <a:cubicBezTo>
                    <a:pt x="21843" y="23122"/>
                    <a:pt x="21821" y="23128"/>
                    <a:pt x="21801" y="23143"/>
                  </a:cubicBezTo>
                  <a:cubicBezTo>
                    <a:pt x="21765" y="23155"/>
                    <a:pt x="21729" y="23179"/>
                    <a:pt x="21705" y="23215"/>
                  </a:cubicBezTo>
                  <a:cubicBezTo>
                    <a:pt x="21705" y="23227"/>
                    <a:pt x="21705" y="23250"/>
                    <a:pt x="21705" y="23262"/>
                  </a:cubicBezTo>
                  <a:cubicBezTo>
                    <a:pt x="21693" y="23250"/>
                    <a:pt x="21693" y="23250"/>
                    <a:pt x="21693" y="23239"/>
                  </a:cubicBezTo>
                  <a:cubicBezTo>
                    <a:pt x="21677" y="23198"/>
                    <a:pt x="21644" y="23179"/>
                    <a:pt x="21614" y="23179"/>
                  </a:cubicBezTo>
                  <a:cubicBezTo>
                    <a:pt x="21599" y="23179"/>
                    <a:pt x="21586" y="23183"/>
                    <a:pt x="21574" y="23191"/>
                  </a:cubicBezTo>
                  <a:cubicBezTo>
                    <a:pt x="21559" y="23185"/>
                    <a:pt x="21543" y="23182"/>
                    <a:pt x="21527" y="23182"/>
                  </a:cubicBezTo>
                  <a:cubicBezTo>
                    <a:pt x="21481" y="23182"/>
                    <a:pt x="21437" y="23206"/>
                    <a:pt x="21420" y="23250"/>
                  </a:cubicBezTo>
                  <a:cubicBezTo>
                    <a:pt x="21412" y="23250"/>
                    <a:pt x="21398" y="23245"/>
                    <a:pt x="21383" y="23245"/>
                  </a:cubicBezTo>
                  <a:cubicBezTo>
                    <a:pt x="21376" y="23245"/>
                    <a:pt x="21368" y="23247"/>
                    <a:pt x="21360" y="23250"/>
                  </a:cubicBezTo>
                  <a:lnTo>
                    <a:pt x="21336" y="23262"/>
                  </a:lnTo>
                  <a:cubicBezTo>
                    <a:pt x="21322" y="23255"/>
                    <a:pt x="21307" y="23252"/>
                    <a:pt x="21293" y="23252"/>
                  </a:cubicBezTo>
                  <a:cubicBezTo>
                    <a:pt x="21235" y="23252"/>
                    <a:pt x="21181" y="23305"/>
                    <a:pt x="21181" y="23381"/>
                  </a:cubicBezTo>
                  <a:lnTo>
                    <a:pt x="21170" y="23358"/>
                  </a:lnTo>
                  <a:cubicBezTo>
                    <a:pt x="21145" y="23317"/>
                    <a:pt x="21106" y="23300"/>
                    <a:pt x="21067" y="23300"/>
                  </a:cubicBezTo>
                  <a:cubicBezTo>
                    <a:pt x="20990" y="23300"/>
                    <a:pt x="20912" y="23366"/>
                    <a:pt x="20943" y="23453"/>
                  </a:cubicBezTo>
                  <a:cubicBezTo>
                    <a:pt x="20967" y="23501"/>
                    <a:pt x="20991" y="23560"/>
                    <a:pt x="21015" y="23620"/>
                  </a:cubicBezTo>
                  <a:cubicBezTo>
                    <a:pt x="20991" y="23584"/>
                    <a:pt x="20967" y="23548"/>
                    <a:pt x="20943" y="23512"/>
                  </a:cubicBezTo>
                  <a:cubicBezTo>
                    <a:pt x="20918" y="23471"/>
                    <a:pt x="20883" y="23455"/>
                    <a:pt x="20849" y="23455"/>
                  </a:cubicBezTo>
                  <a:cubicBezTo>
                    <a:pt x="20805" y="23455"/>
                    <a:pt x="20761" y="23484"/>
                    <a:pt x="20741" y="23524"/>
                  </a:cubicBezTo>
                  <a:cubicBezTo>
                    <a:pt x="20717" y="23501"/>
                    <a:pt x="20705" y="23465"/>
                    <a:pt x="20681" y="23441"/>
                  </a:cubicBezTo>
                  <a:cubicBezTo>
                    <a:pt x="20656" y="23401"/>
                    <a:pt x="20619" y="23384"/>
                    <a:pt x="20582" y="23384"/>
                  </a:cubicBezTo>
                  <a:cubicBezTo>
                    <a:pt x="20531" y="23384"/>
                    <a:pt x="20481" y="23416"/>
                    <a:pt x="20467" y="23465"/>
                  </a:cubicBezTo>
                  <a:lnTo>
                    <a:pt x="20455" y="23453"/>
                  </a:lnTo>
                  <a:cubicBezTo>
                    <a:pt x="20427" y="23407"/>
                    <a:pt x="20389" y="23387"/>
                    <a:pt x="20351" y="23387"/>
                  </a:cubicBezTo>
                  <a:cubicBezTo>
                    <a:pt x="20292" y="23387"/>
                    <a:pt x="20236" y="23435"/>
                    <a:pt x="20229" y="23501"/>
                  </a:cubicBezTo>
                  <a:cubicBezTo>
                    <a:pt x="20217" y="23489"/>
                    <a:pt x="20217" y="23477"/>
                    <a:pt x="20205" y="23465"/>
                  </a:cubicBezTo>
                  <a:cubicBezTo>
                    <a:pt x="20178" y="23422"/>
                    <a:pt x="20140" y="23405"/>
                    <a:pt x="20102" y="23405"/>
                  </a:cubicBezTo>
                  <a:cubicBezTo>
                    <a:pt x="20024" y="23405"/>
                    <a:pt x="19951" y="23480"/>
                    <a:pt x="19991" y="23560"/>
                  </a:cubicBezTo>
                  <a:lnTo>
                    <a:pt x="19848" y="23417"/>
                  </a:lnTo>
                  <a:cubicBezTo>
                    <a:pt x="19827" y="23393"/>
                    <a:pt x="19801" y="23383"/>
                    <a:pt x="19775" y="23383"/>
                  </a:cubicBezTo>
                  <a:cubicBezTo>
                    <a:pt x="19711" y="23383"/>
                    <a:pt x="19646" y="23442"/>
                    <a:pt x="19646" y="23501"/>
                  </a:cubicBezTo>
                  <a:cubicBezTo>
                    <a:pt x="19630" y="23491"/>
                    <a:pt x="19614" y="23486"/>
                    <a:pt x="19598" y="23486"/>
                  </a:cubicBezTo>
                  <a:cubicBezTo>
                    <a:pt x="19517" y="23486"/>
                    <a:pt x="19445" y="23599"/>
                    <a:pt x="19515" y="23679"/>
                  </a:cubicBezTo>
                  <a:cubicBezTo>
                    <a:pt x="19538" y="23715"/>
                    <a:pt x="19562" y="23751"/>
                    <a:pt x="19586" y="23774"/>
                  </a:cubicBezTo>
                  <a:lnTo>
                    <a:pt x="19574" y="23798"/>
                  </a:lnTo>
                  <a:cubicBezTo>
                    <a:pt x="19455" y="23691"/>
                    <a:pt x="19336" y="23596"/>
                    <a:pt x="19217" y="23489"/>
                  </a:cubicBezTo>
                  <a:cubicBezTo>
                    <a:pt x="19196" y="23470"/>
                    <a:pt x="19173" y="23462"/>
                    <a:pt x="19151" y="23462"/>
                  </a:cubicBezTo>
                  <a:cubicBezTo>
                    <a:pt x="19074" y="23462"/>
                    <a:pt x="19012" y="23558"/>
                    <a:pt x="19086" y="23631"/>
                  </a:cubicBezTo>
                  <a:cubicBezTo>
                    <a:pt x="19134" y="23679"/>
                    <a:pt x="19181" y="23739"/>
                    <a:pt x="19229" y="23786"/>
                  </a:cubicBezTo>
                  <a:lnTo>
                    <a:pt x="19217" y="23786"/>
                  </a:lnTo>
                  <a:cubicBezTo>
                    <a:pt x="19205" y="23774"/>
                    <a:pt x="19193" y="23774"/>
                    <a:pt x="19181" y="23762"/>
                  </a:cubicBezTo>
                  <a:cubicBezTo>
                    <a:pt x="19146" y="23739"/>
                    <a:pt x="19110" y="23715"/>
                    <a:pt x="19062" y="23691"/>
                  </a:cubicBezTo>
                  <a:cubicBezTo>
                    <a:pt x="18979" y="23608"/>
                    <a:pt x="18895" y="23524"/>
                    <a:pt x="18812" y="23453"/>
                  </a:cubicBezTo>
                  <a:cubicBezTo>
                    <a:pt x="18790" y="23433"/>
                    <a:pt x="18766" y="23425"/>
                    <a:pt x="18743" y="23425"/>
                  </a:cubicBezTo>
                  <a:cubicBezTo>
                    <a:pt x="18672" y="23425"/>
                    <a:pt x="18618" y="23511"/>
                    <a:pt x="18681" y="23584"/>
                  </a:cubicBezTo>
                  <a:cubicBezTo>
                    <a:pt x="18693" y="23608"/>
                    <a:pt x="18717" y="23631"/>
                    <a:pt x="18729" y="23643"/>
                  </a:cubicBezTo>
                  <a:lnTo>
                    <a:pt x="18705" y="23655"/>
                  </a:lnTo>
                  <a:lnTo>
                    <a:pt x="18693" y="23667"/>
                  </a:lnTo>
                  <a:cubicBezTo>
                    <a:pt x="18669" y="23643"/>
                    <a:pt x="18634" y="23620"/>
                    <a:pt x="18610" y="23596"/>
                  </a:cubicBezTo>
                  <a:cubicBezTo>
                    <a:pt x="18586" y="23572"/>
                    <a:pt x="18574" y="23572"/>
                    <a:pt x="18550" y="23572"/>
                  </a:cubicBezTo>
                  <a:cubicBezTo>
                    <a:pt x="18541" y="23569"/>
                    <a:pt x="18532" y="23567"/>
                    <a:pt x="18524" y="23567"/>
                  </a:cubicBezTo>
                  <a:cubicBezTo>
                    <a:pt x="18497" y="23567"/>
                    <a:pt x="18473" y="23581"/>
                    <a:pt x="18455" y="23608"/>
                  </a:cubicBezTo>
                  <a:cubicBezTo>
                    <a:pt x="18431" y="23596"/>
                    <a:pt x="18419" y="23584"/>
                    <a:pt x="18407" y="23572"/>
                  </a:cubicBezTo>
                  <a:cubicBezTo>
                    <a:pt x="18288" y="23512"/>
                    <a:pt x="18169" y="23441"/>
                    <a:pt x="18062" y="23370"/>
                  </a:cubicBezTo>
                  <a:cubicBezTo>
                    <a:pt x="18059" y="23366"/>
                    <a:pt x="18054" y="23365"/>
                    <a:pt x="18049" y="23365"/>
                  </a:cubicBezTo>
                  <a:cubicBezTo>
                    <a:pt x="18037" y="23365"/>
                    <a:pt x="18023" y="23373"/>
                    <a:pt x="18014" y="23381"/>
                  </a:cubicBezTo>
                  <a:cubicBezTo>
                    <a:pt x="17788" y="23227"/>
                    <a:pt x="17562" y="23048"/>
                    <a:pt x="17360" y="22858"/>
                  </a:cubicBezTo>
                  <a:cubicBezTo>
                    <a:pt x="17300" y="22810"/>
                    <a:pt x="17241" y="22750"/>
                    <a:pt x="17181" y="22703"/>
                  </a:cubicBezTo>
                  <a:cubicBezTo>
                    <a:pt x="17229" y="22691"/>
                    <a:pt x="17276" y="22655"/>
                    <a:pt x="17276" y="22596"/>
                  </a:cubicBezTo>
                  <a:cubicBezTo>
                    <a:pt x="17336" y="22679"/>
                    <a:pt x="17395" y="22750"/>
                    <a:pt x="17467" y="22834"/>
                  </a:cubicBezTo>
                  <a:cubicBezTo>
                    <a:pt x="17488" y="22855"/>
                    <a:pt x="17510" y="22864"/>
                    <a:pt x="17532" y="22864"/>
                  </a:cubicBezTo>
                  <a:cubicBezTo>
                    <a:pt x="17595" y="22864"/>
                    <a:pt x="17648" y="22786"/>
                    <a:pt x="17622" y="22715"/>
                  </a:cubicBezTo>
                  <a:cubicBezTo>
                    <a:pt x="17574" y="22608"/>
                    <a:pt x="17514" y="22512"/>
                    <a:pt x="17467" y="22405"/>
                  </a:cubicBezTo>
                  <a:lnTo>
                    <a:pt x="17467" y="22405"/>
                  </a:lnTo>
                  <a:cubicBezTo>
                    <a:pt x="17526" y="22477"/>
                    <a:pt x="17586" y="22560"/>
                    <a:pt x="17657" y="22631"/>
                  </a:cubicBezTo>
                  <a:cubicBezTo>
                    <a:pt x="17675" y="22656"/>
                    <a:pt x="17697" y="22666"/>
                    <a:pt x="17720" y="22666"/>
                  </a:cubicBezTo>
                  <a:cubicBezTo>
                    <a:pt x="17774" y="22666"/>
                    <a:pt x="17829" y="22607"/>
                    <a:pt x="17812" y="22548"/>
                  </a:cubicBezTo>
                  <a:cubicBezTo>
                    <a:pt x="17800" y="22488"/>
                    <a:pt x="17788" y="22441"/>
                    <a:pt x="17776" y="22381"/>
                  </a:cubicBezTo>
                  <a:lnTo>
                    <a:pt x="17776" y="22381"/>
                  </a:lnTo>
                  <a:cubicBezTo>
                    <a:pt x="17812" y="22441"/>
                    <a:pt x="17848" y="22512"/>
                    <a:pt x="17895" y="22572"/>
                  </a:cubicBezTo>
                  <a:cubicBezTo>
                    <a:pt x="17915" y="22601"/>
                    <a:pt x="17948" y="22614"/>
                    <a:pt x="17981" y="22614"/>
                  </a:cubicBezTo>
                  <a:cubicBezTo>
                    <a:pt x="18030" y="22614"/>
                    <a:pt x="18079" y="22586"/>
                    <a:pt x="18086" y="22536"/>
                  </a:cubicBezTo>
                  <a:lnTo>
                    <a:pt x="18098" y="22536"/>
                  </a:lnTo>
                  <a:lnTo>
                    <a:pt x="18098" y="22560"/>
                  </a:lnTo>
                  <a:cubicBezTo>
                    <a:pt x="18121" y="22605"/>
                    <a:pt x="18161" y="22625"/>
                    <a:pt x="18202" y="22625"/>
                  </a:cubicBezTo>
                  <a:cubicBezTo>
                    <a:pt x="18268" y="22625"/>
                    <a:pt x="18336" y="22574"/>
                    <a:pt x="18336" y="22500"/>
                  </a:cubicBezTo>
                  <a:lnTo>
                    <a:pt x="18336" y="22429"/>
                  </a:lnTo>
                  <a:lnTo>
                    <a:pt x="18348" y="22429"/>
                  </a:lnTo>
                  <a:cubicBezTo>
                    <a:pt x="18376" y="22473"/>
                    <a:pt x="18414" y="22492"/>
                    <a:pt x="18450" y="22492"/>
                  </a:cubicBezTo>
                  <a:cubicBezTo>
                    <a:pt x="18522" y="22492"/>
                    <a:pt x="18590" y="22420"/>
                    <a:pt x="18574" y="22334"/>
                  </a:cubicBezTo>
                  <a:cubicBezTo>
                    <a:pt x="18574" y="22298"/>
                    <a:pt x="18574" y="22262"/>
                    <a:pt x="18562" y="22227"/>
                  </a:cubicBezTo>
                  <a:lnTo>
                    <a:pt x="18562" y="22227"/>
                  </a:lnTo>
                  <a:cubicBezTo>
                    <a:pt x="18580" y="22233"/>
                    <a:pt x="18595" y="22235"/>
                    <a:pt x="18608" y="22235"/>
                  </a:cubicBezTo>
                  <a:cubicBezTo>
                    <a:pt x="18622" y="22235"/>
                    <a:pt x="18634" y="22233"/>
                    <a:pt x="18645" y="22227"/>
                  </a:cubicBezTo>
                  <a:cubicBezTo>
                    <a:pt x="18705" y="22203"/>
                    <a:pt x="18729" y="22155"/>
                    <a:pt x="18729" y="22107"/>
                  </a:cubicBezTo>
                  <a:cubicBezTo>
                    <a:pt x="18788" y="22203"/>
                    <a:pt x="18836" y="22310"/>
                    <a:pt x="18895" y="22417"/>
                  </a:cubicBezTo>
                  <a:cubicBezTo>
                    <a:pt x="18920" y="22467"/>
                    <a:pt x="18960" y="22488"/>
                    <a:pt x="18999" y="22488"/>
                  </a:cubicBezTo>
                  <a:cubicBezTo>
                    <a:pt x="19074" y="22488"/>
                    <a:pt x="19149" y="22415"/>
                    <a:pt x="19134" y="22322"/>
                  </a:cubicBezTo>
                  <a:cubicBezTo>
                    <a:pt x="19122" y="22274"/>
                    <a:pt x="19110" y="22227"/>
                    <a:pt x="19098" y="22167"/>
                  </a:cubicBezTo>
                  <a:cubicBezTo>
                    <a:pt x="19122" y="22167"/>
                    <a:pt x="19157" y="22155"/>
                    <a:pt x="19181" y="22131"/>
                  </a:cubicBezTo>
                  <a:cubicBezTo>
                    <a:pt x="19205" y="22131"/>
                    <a:pt x="19229" y="22131"/>
                    <a:pt x="19253" y="22119"/>
                  </a:cubicBezTo>
                  <a:cubicBezTo>
                    <a:pt x="19324" y="22096"/>
                    <a:pt x="19348" y="22036"/>
                    <a:pt x="19336" y="21965"/>
                  </a:cubicBezTo>
                  <a:lnTo>
                    <a:pt x="19324" y="21929"/>
                  </a:lnTo>
                  <a:lnTo>
                    <a:pt x="19324" y="21929"/>
                  </a:lnTo>
                  <a:cubicBezTo>
                    <a:pt x="19348" y="21965"/>
                    <a:pt x="19360" y="22000"/>
                    <a:pt x="19372" y="22036"/>
                  </a:cubicBezTo>
                  <a:cubicBezTo>
                    <a:pt x="19394" y="22081"/>
                    <a:pt x="19438" y="22100"/>
                    <a:pt x="19484" y="22100"/>
                  </a:cubicBezTo>
                  <a:cubicBezTo>
                    <a:pt x="19560" y="22100"/>
                    <a:pt x="19641" y="22046"/>
                    <a:pt x="19634" y="21965"/>
                  </a:cubicBezTo>
                  <a:cubicBezTo>
                    <a:pt x="19634" y="21893"/>
                    <a:pt x="19622" y="21834"/>
                    <a:pt x="19622" y="21774"/>
                  </a:cubicBezTo>
                  <a:lnTo>
                    <a:pt x="19622" y="21774"/>
                  </a:lnTo>
                  <a:cubicBezTo>
                    <a:pt x="19646" y="21810"/>
                    <a:pt x="19669" y="21857"/>
                    <a:pt x="19693" y="21893"/>
                  </a:cubicBezTo>
                  <a:cubicBezTo>
                    <a:pt x="19721" y="21937"/>
                    <a:pt x="19761" y="21956"/>
                    <a:pt x="19802" y="21956"/>
                  </a:cubicBezTo>
                  <a:cubicBezTo>
                    <a:pt x="19848" y="21956"/>
                    <a:pt x="19894" y="21931"/>
                    <a:pt x="19919" y="21893"/>
                  </a:cubicBezTo>
                  <a:cubicBezTo>
                    <a:pt x="19931" y="21905"/>
                    <a:pt x="19943" y="21929"/>
                    <a:pt x="19955" y="21941"/>
                  </a:cubicBezTo>
                  <a:cubicBezTo>
                    <a:pt x="19986" y="21986"/>
                    <a:pt x="20030" y="22005"/>
                    <a:pt x="20071" y="22005"/>
                  </a:cubicBezTo>
                  <a:cubicBezTo>
                    <a:pt x="20140" y="22005"/>
                    <a:pt x="20205" y="21951"/>
                    <a:pt x="20205" y="21869"/>
                  </a:cubicBezTo>
                  <a:cubicBezTo>
                    <a:pt x="20277" y="21869"/>
                    <a:pt x="20348" y="21822"/>
                    <a:pt x="20360" y="21750"/>
                  </a:cubicBezTo>
                  <a:cubicBezTo>
                    <a:pt x="20372" y="21774"/>
                    <a:pt x="20384" y="21786"/>
                    <a:pt x="20396" y="21810"/>
                  </a:cubicBezTo>
                  <a:cubicBezTo>
                    <a:pt x="20424" y="21852"/>
                    <a:pt x="20472" y="21872"/>
                    <a:pt x="20520" y="21872"/>
                  </a:cubicBezTo>
                  <a:cubicBezTo>
                    <a:pt x="20593" y="21872"/>
                    <a:pt x="20665" y="21825"/>
                    <a:pt x="20658" y="21738"/>
                  </a:cubicBezTo>
                  <a:cubicBezTo>
                    <a:pt x="20658" y="21715"/>
                    <a:pt x="20646" y="21691"/>
                    <a:pt x="20646" y="21655"/>
                  </a:cubicBezTo>
                  <a:lnTo>
                    <a:pt x="20646" y="21655"/>
                  </a:lnTo>
                  <a:cubicBezTo>
                    <a:pt x="20652" y="21656"/>
                    <a:pt x="20658" y="21656"/>
                    <a:pt x="20664" y="21656"/>
                  </a:cubicBezTo>
                  <a:cubicBezTo>
                    <a:pt x="20741" y="21656"/>
                    <a:pt x="20811" y="21588"/>
                    <a:pt x="20789" y="21488"/>
                  </a:cubicBezTo>
                  <a:lnTo>
                    <a:pt x="20789" y="21465"/>
                  </a:lnTo>
                  <a:cubicBezTo>
                    <a:pt x="20800" y="21453"/>
                    <a:pt x="20824" y="21453"/>
                    <a:pt x="20848" y="21429"/>
                  </a:cubicBezTo>
                  <a:cubicBezTo>
                    <a:pt x="20854" y="21430"/>
                    <a:pt x="20860" y="21430"/>
                    <a:pt x="20867" y="21430"/>
                  </a:cubicBezTo>
                  <a:cubicBezTo>
                    <a:pt x="20933" y="21430"/>
                    <a:pt x="21002" y="21374"/>
                    <a:pt x="20991" y="21298"/>
                  </a:cubicBezTo>
                  <a:lnTo>
                    <a:pt x="21015" y="21298"/>
                  </a:lnTo>
                  <a:cubicBezTo>
                    <a:pt x="21027" y="21298"/>
                    <a:pt x="21039" y="21286"/>
                    <a:pt x="21051" y="21286"/>
                  </a:cubicBezTo>
                  <a:cubicBezTo>
                    <a:pt x="21062" y="21322"/>
                    <a:pt x="21074" y="21345"/>
                    <a:pt x="21098" y="21381"/>
                  </a:cubicBezTo>
                  <a:cubicBezTo>
                    <a:pt x="21119" y="21424"/>
                    <a:pt x="21166" y="21445"/>
                    <a:pt x="21214" y="21445"/>
                  </a:cubicBezTo>
                  <a:cubicBezTo>
                    <a:pt x="21274" y="21445"/>
                    <a:pt x="21335" y="21412"/>
                    <a:pt x="21348" y="21345"/>
                  </a:cubicBezTo>
                  <a:lnTo>
                    <a:pt x="21360" y="21310"/>
                  </a:lnTo>
                  <a:cubicBezTo>
                    <a:pt x="21381" y="21323"/>
                    <a:pt x="21406" y="21329"/>
                    <a:pt x="21430" y="21329"/>
                  </a:cubicBezTo>
                  <a:cubicBezTo>
                    <a:pt x="21473" y="21329"/>
                    <a:pt x="21516" y="21308"/>
                    <a:pt x="21539" y="21262"/>
                  </a:cubicBezTo>
                  <a:cubicBezTo>
                    <a:pt x="21551" y="21215"/>
                    <a:pt x="21562" y="21179"/>
                    <a:pt x="21574" y="21131"/>
                  </a:cubicBezTo>
                  <a:cubicBezTo>
                    <a:pt x="21590" y="21186"/>
                    <a:pt x="21647" y="21215"/>
                    <a:pt x="21701" y="21215"/>
                  </a:cubicBezTo>
                  <a:cubicBezTo>
                    <a:pt x="21729" y="21215"/>
                    <a:pt x="21756" y="21207"/>
                    <a:pt x="21777" y="21191"/>
                  </a:cubicBezTo>
                  <a:cubicBezTo>
                    <a:pt x="21801" y="21191"/>
                    <a:pt x="21824" y="21191"/>
                    <a:pt x="21848" y="21179"/>
                  </a:cubicBezTo>
                  <a:lnTo>
                    <a:pt x="21848" y="21215"/>
                  </a:lnTo>
                  <a:cubicBezTo>
                    <a:pt x="21872" y="21278"/>
                    <a:pt x="21928" y="21304"/>
                    <a:pt x="21983" y="21304"/>
                  </a:cubicBezTo>
                  <a:cubicBezTo>
                    <a:pt x="22011" y="21304"/>
                    <a:pt x="22039" y="21298"/>
                    <a:pt x="22063" y="21286"/>
                  </a:cubicBezTo>
                  <a:cubicBezTo>
                    <a:pt x="22074" y="21310"/>
                    <a:pt x="22086" y="21334"/>
                    <a:pt x="22098" y="21357"/>
                  </a:cubicBezTo>
                  <a:cubicBezTo>
                    <a:pt x="22121" y="21407"/>
                    <a:pt x="22162" y="21428"/>
                    <a:pt x="22205" y="21428"/>
                  </a:cubicBezTo>
                  <a:cubicBezTo>
                    <a:pt x="22275" y="21428"/>
                    <a:pt x="22348" y="21372"/>
                    <a:pt x="22348" y="21298"/>
                  </a:cubicBezTo>
                  <a:cubicBezTo>
                    <a:pt x="22348" y="21274"/>
                    <a:pt x="22348" y="21238"/>
                    <a:pt x="22348" y="21215"/>
                  </a:cubicBezTo>
                  <a:cubicBezTo>
                    <a:pt x="22378" y="21252"/>
                    <a:pt x="22426" y="21270"/>
                    <a:pt x="22473" y="21270"/>
                  </a:cubicBezTo>
                  <a:cubicBezTo>
                    <a:pt x="22501" y="21270"/>
                    <a:pt x="22528" y="21264"/>
                    <a:pt x="22551" y="21250"/>
                  </a:cubicBezTo>
                  <a:cubicBezTo>
                    <a:pt x="22580" y="21294"/>
                    <a:pt x="22625" y="21316"/>
                    <a:pt x="22669" y="21316"/>
                  </a:cubicBezTo>
                  <a:cubicBezTo>
                    <a:pt x="22733" y="21316"/>
                    <a:pt x="22794" y="21270"/>
                    <a:pt x="22801" y="21179"/>
                  </a:cubicBezTo>
                  <a:cubicBezTo>
                    <a:pt x="22801" y="21167"/>
                    <a:pt x="22801" y="21155"/>
                    <a:pt x="22801" y="21131"/>
                  </a:cubicBezTo>
                  <a:cubicBezTo>
                    <a:pt x="22822" y="21143"/>
                    <a:pt x="22846" y="21149"/>
                    <a:pt x="22870" y="21149"/>
                  </a:cubicBezTo>
                  <a:cubicBezTo>
                    <a:pt x="22938" y="21149"/>
                    <a:pt x="23003" y="21100"/>
                    <a:pt x="23003" y="21012"/>
                  </a:cubicBezTo>
                  <a:cubicBezTo>
                    <a:pt x="23003" y="20964"/>
                    <a:pt x="23003" y="20917"/>
                    <a:pt x="23003" y="20869"/>
                  </a:cubicBezTo>
                  <a:cubicBezTo>
                    <a:pt x="23039" y="20929"/>
                    <a:pt x="23063" y="20988"/>
                    <a:pt x="23086" y="21048"/>
                  </a:cubicBezTo>
                  <a:cubicBezTo>
                    <a:pt x="23110" y="21094"/>
                    <a:pt x="23156" y="21115"/>
                    <a:pt x="23204" y="21115"/>
                  </a:cubicBezTo>
                  <a:cubicBezTo>
                    <a:pt x="23279" y="21115"/>
                    <a:pt x="23356" y="21064"/>
                    <a:pt x="23348" y="20976"/>
                  </a:cubicBezTo>
                  <a:cubicBezTo>
                    <a:pt x="23348" y="20941"/>
                    <a:pt x="23348" y="20905"/>
                    <a:pt x="23337" y="20881"/>
                  </a:cubicBezTo>
                  <a:lnTo>
                    <a:pt x="23337" y="20881"/>
                  </a:lnTo>
                  <a:lnTo>
                    <a:pt x="23348" y="20905"/>
                  </a:lnTo>
                  <a:cubicBezTo>
                    <a:pt x="23380" y="20958"/>
                    <a:pt x="23422" y="21002"/>
                    <a:pt x="23482" y="21002"/>
                  </a:cubicBezTo>
                  <a:cubicBezTo>
                    <a:pt x="23489" y="21002"/>
                    <a:pt x="23496" y="21001"/>
                    <a:pt x="23503" y="21000"/>
                  </a:cubicBezTo>
                  <a:cubicBezTo>
                    <a:pt x="23527" y="21000"/>
                    <a:pt x="23551" y="20988"/>
                    <a:pt x="23563" y="20964"/>
                  </a:cubicBezTo>
                  <a:cubicBezTo>
                    <a:pt x="23581" y="20970"/>
                    <a:pt x="23598" y="20973"/>
                    <a:pt x="23615" y="20973"/>
                  </a:cubicBezTo>
                  <a:cubicBezTo>
                    <a:pt x="23631" y="20973"/>
                    <a:pt x="23646" y="20970"/>
                    <a:pt x="23658" y="20964"/>
                  </a:cubicBezTo>
                  <a:cubicBezTo>
                    <a:pt x="23682" y="21012"/>
                    <a:pt x="23694" y="21060"/>
                    <a:pt x="23706" y="21119"/>
                  </a:cubicBezTo>
                  <a:cubicBezTo>
                    <a:pt x="23727" y="21179"/>
                    <a:pt x="23784" y="21209"/>
                    <a:pt x="23839" y="21209"/>
                  </a:cubicBezTo>
                  <a:cubicBezTo>
                    <a:pt x="23905" y="21209"/>
                    <a:pt x="23968" y="21167"/>
                    <a:pt x="23968" y="21084"/>
                  </a:cubicBezTo>
                  <a:cubicBezTo>
                    <a:pt x="23956" y="20964"/>
                    <a:pt x="23956" y="20845"/>
                    <a:pt x="23944" y="20726"/>
                  </a:cubicBezTo>
                  <a:lnTo>
                    <a:pt x="23944" y="20726"/>
                  </a:lnTo>
                  <a:cubicBezTo>
                    <a:pt x="23973" y="20766"/>
                    <a:pt x="24003" y="20789"/>
                    <a:pt x="24046" y="20789"/>
                  </a:cubicBezTo>
                  <a:cubicBezTo>
                    <a:pt x="24055" y="20789"/>
                    <a:pt x="24064" y="20788"/>
                    <a:pt x="24075" y="20786"/>
                  </a:cubicBezTo>
                  <a:cubicBezTo>
                    <a:pt x="24099" y="20786"/>
                    <a:pt x="24134" y="20774"/>
                    <a:pt x="24146" y="20750"/>
                  </a:cubicBezTo>
                  <a:cubicBezTo>
                    <a:pt x="24158" y="20786"/>
                    <a:pt x="24170" y="20810"/>
                    <a:pt x="24194" y="20845"/>
                  </a:cubicBezTo>
                  <a:cubicBezTo>
                    <a:pt x="24217" y="20908"/>
                    <a:pt x="24272" y="20941"/>
                    <a:pt x="24325" y="20941"/>
                  </a:cubicBezTo>
                  <a:cubicBezTo>
                    <a:pt x="24383" y="20941"/>
                    <a:pt x="24438" y="20902"/>
                    <a:pt x="24444" y="20822"/>
                  </a:cubicBezTo>
                  <a:lnTo>
                    <a:pt x="24444" y="20810"/>
                  </a:lnTo>
                  <a:cubicBezTo>
                    <a:pt x="24456" y="20834"/>
                    <a:pt x="24468" y="20857"/>
                    <a:pt x="24480" y="20881"/>
                  </a:cubicBezTo>
                  <a:cubicBezTo>
                    <a:pt x="24502" y="20918"/>
                    <a:pt x="24543" y="20935"/>
                    <a:pt x="24584" y="20935"/>
                  </a:cubicBezTo>
                  <a:cubicBezTo>
                    <a:pt x="24650" y="20935"/>
                    <a:pt x="24718" y="20890"/>
                    <a:pt x="24718" y="20810"/>
                  </a:cubicBezTo>
                  <a:lnTo>
                    <a:pt x="24718" y="20786"/>
                  </a:lnTo>
                  <a:cubicBezTo>
                    <a:pt x="24737" y="20806"/>
                    <a:pt x="24764" y="20815"/>
                    <a:pt x="24790" y="20815"/>
                  </a:cubicBezTo>
                  <a:cubicBezTo>
                    <a:pt x="24843" y="20815"/>
                    <a:pt x="24896" y="20778"/>
                    <a:pt x="24896" y="20714"/>
                  </a:cubicBezTo>
                  <a:cubicBezTo>
                    <a:pt x="24908" y="20643"/>
                    <a:pt x="24908" y="20572"/>
                    <a:pt x="24920" y="20500"/>
                  </a:cubicBezTo>
                  <a:cubicBezTo>
                    <a:pt x="24932" y="20548"/>
                    <a:pt x="24944" y="20607"/>
                    <a:pt x="24956" y="20655"/>
                  </a:cubicBezTo>
                  <a:cubicBezTo>
                    <a:pt x="24975" y="20699"/>
                    <a:pt x="25024" y="20727"/>
                    <a:pt x="25068" y="20727"/>
                  </a:cubicBezTo>
                  <a:cubicBezTo>
                    <a:pt x="25106" y="20727"/>
                    <a:pt x="25141" y="20705"/>
                    <a:pt x="25146" y="20655"/>
                  </a:cubicBezTo>
                  <a:cubicBezTo>
                    <a:pt x="25158" y="20560"/>
                    <a:pt x="25182" y="20464"/>
                    <a:pt x="25194" y="20357"/>
                  </a:cubicBezTo>
                  <a:close/>
                  <a:moveTo>
                    <a:pt x="20614" y="1"/>
                  </a:moveTo>
                  <a:cubicBezTo>
                    <a:pt x="20583" y="1"/>
                    <a:pt x="20550" y="15"/>
                    <a:pt x="20527" y="45"/>
                  </a:cubicBezTo>
                  <a:cubicBezTo>
                    <a:pt x="20312" y="367"/>
                    <a:pt x="20348" y="795"/>
                    <a:pt x="20598" y="1069"/>
                  </a:cubicBezTo>
                  <a:cubicBezTo>
                    <a:pt x="20586" y="1153"/>
                    <a:pt x="20586" y="1236"/>
                    <a:pt x="20574" y="1307"/>
                  </a:cubicBezTo>
                  <a:cubicBezTo>
                    <a:pt x="20515" y="1641"/>
                    <a:pt x="20431" y="1962"/>
                    <a:pt x="20312" y="2272"/>
                  </a:cubicBezTo>
                  <a:cubicBezTo>
                    <a:pt x="20181" y="2581"/>
                    <a:pt x="20003" y="2867"/>
                    <a:pt x="19824" y="3153"/>
                  </a:cubicBezTo>
                  <a:cubicBezTo>
                    <a:pt x="19646" y="3439"/>
                    <a:pt x="19372" y="3677"/>
                    <a:pt x="19086" y="3867"/>
                  </a:cubicBezTo>
                  <a:cubicBezTo>
                    <a:pt x="18836" y="4034"/>
                    <a:pt x="18550" y="4129"/>
                    <a:pt x="18253" y="4212"/>
                  </a:cubicBezTo>
                  <a:cubicBezTo>
                    <a:pt x="18133" y="4189"/>
                    <a:pt x="18014" y="4165"/>
                    <a:pt x="17895" y="4153"/>
                  </a:cubicBezTo>
                  <a:cubicBezTo>
                    <a:pt x="17824" y="4153"/>
                    <a:pt x="17764" y="4153"/>
                    <a:pt x="17693" y="4165"/>
                  </a:cubicBezTo>
                  <a:cubicBezTo>
                    <a:pt x="17495" y="4058"/>
                    <a:pt x="17273" y="4000"/>
                    <a:pt x="17049" y="4000"/>
                  </a:cubicBezTo>
                  <a:cubicBezTo>
                    <a:pt x="16922" y="4000"/>
                    <a:pt x="16794" y="4019"/>
                    <a:pt x="16669" y="4058"/>
                  </a:cubicBezTo>
                  <a:cubicBezTo>
                    <a:pt x="16395" y="4141"/>
                    <a:pt x="16074" y="4355"/>
                    <a:pt x="15943" y="4641"/>
                  </a:cubicBezTo>
                  <a:cubicBezTo>
                    <a:pt x="15895" y="4653"/>
                    <a:pt x="15847" y="4677"/>
                    <a:pt x="15812" y="4712"/>
                  </a:cubicBezTo>
                  <a:cubicBezTo>
                    <a:pt x="15705" y="4772"/>
                    <a:pt x="15609" y="4855"/>
                    <a:pt x="15526" y="4939"/>
                  </a:cubicBezTo>
                  <a:cubicBezTo>
                    <a:pt x="15259" y="5003"/>
                    <a:pt x="14992" y="5048"/>
                    <a:pt x="14725" y="5048"/>
                  </a:cubicBezTo>
                  <a:cubicBezTo>
                    <a:pt x="14694" y="5048"/>
                    <a:pt x="14664" y="5047"/>
                    <a:pt x="14633" y="5046"/>
                  </a:cubicBezTo>
                  <a:cubicBezTo>
                    <a:pt x="14300" y="5022"/>
                    <a:pt x="13931" y="4939"/>
                    <a:pt x="13633" y="4784"/>
                  </a:cubicBezTo>
                  <a:cubicBezTo>
                    <a:pt x="13335" y="4629"/>
                    <a:pt x="13050" y="4474"/>
                    <a:pt x="12776" y="4260"/>
                  </a:cubicBezTo>
                  <a:cubicBezTo>
                    <a:pt x="12526" y="4058"/>
                    <a:pt x="12288" y="3820"/>
                    <a:pt x="12085" y="3558"/>
                  </a:cubicBezTo>
                  <a:cubicBezTo>
                    <a:pt x="12026" y="3486"/>
                    <a:pt x="11978" y="3427"/>
                    <a:pt x="11930" y="3355"/>
                  </a:cubicBezTo>
                  <a:cubicBezTo>
                    <a:pt x="12014" y="2998"/>
                    <a:pt x="11823" y="2605"/>
                    <a:pt x="11490" y="2438"/>
                  </a:cubicBezTo>
                  <a:cubicBezTo>
                    <a:pt x="11471" y="2429"/>
                    <a:pt x="11452" y="2425"/>
                    <a:pt x="11435" y="2425"/>
                  </a:cubicBezTo>
                  <a:cubicBezTo>
                    <a:pt x="11386" y="2425"/>
                    <a:pt x="11347" y="2460"/>
                    <a:pt x="11347" y="2522"/>
                  </a:cubicBezTo>
                  <a:cubicBezTo>
                    <a:pt x="11323" y="2712"/>
                    <a:pt x="11395" y="2903"/>
                    <a:pt x="11490" y="3069"/>
                  </a:cubicBezTo>
                  <a:cubicBezTo>
                    <a:pt x="11585" y="3236"/>
                    <a:pt x="11692" y="3391"/>
                    <a:pt x="11799" y="3534"/>
                  </a:cubicBezTo>
                  <a:cubicBezTo>
                    <a:pt x="12014" y="3831"/>
                    <a:pt x="12252" y="4105"/>
                    <a:pt x="12538" y="4343"/>
                  </a:cubicBezTo>
                  <a:cubicBezTo>
                    <a:pt x="12799" y="4582"/>
                    <a:pt x="13109" y="4784"/>
                    <a:pt x="13442" y="4927"/>
                  </a:cubicBezTo>
                  <a:cubicBezTo>
                    <a:pt x="13597" y="4998"/>
                    <a:pt x="13776" y="5034"/>
                    <a:pt x="13954" y="5082"/>
                  </a:cubicBezTo>
                  <a:cubicBezTo>
                    <a:pt x="14121" y="5117"/>
                    <a:pt x="14300" y="5141"/>
                    <a:pt x="14478" y="5153"/>
                  </a:cubicBezTo>
                  <a:cubicBezTo>
                    <a:pt x="14565" y="5160"/>
                    <a:pt x="14653" y="5164"/>
                    <a:pt x="14740" y="5164"/>
                  </a:cubicBezTo>
                  <a:cubicBezTo>
                    <a:pt x="14954" y="5164"/>
                    <a:pt x="15169" y="5141"/>
                    <a:pt x="15371" y="5082"/>
                  </a:cubicBezTo>
                  <a:lnTo>
                    <a:pt x="15371" y="5082"/>
                  </a:lnTo>
                  <a:cubicBezTo>
                    <a:pt x="15359" y="5105"/>
                    <a:pt x="15347" y="5117"/>
                    <a:pt x="15324" y="5141"/>
                  </a:cubicBezTo>
                  <a:cubicBezTo>
                    <a:pt x="15181" y="5296"/>
                    <a:pt x="15050" y="5451"/>
                    <a:pt x="14931" y="5629"/>
                  </a:cubicBezTo>
                  <a:cubicBezTo>
                    <a:pt x="14716" y="5975"/>
                    <a:pt x="14574" y="6391"/>
                    <a:pt x="14621" y="6808"/>
                  </a:cubicBezTo>
                  <a:cubicBezTo>
                    <a:pt x="14645" y="7010"/>
                    <a:pt x="14704" y="7237"/>
                    <a:pt x="14859" y="7391"/>
                  </a:cubicBezTo>
                  <a:cubicBezTo>
                    <a:pt x="14931" y="7451"/>
                    <a:pt x="15014" y="7499"/>
                    <a:pt x="15097" y="7522"/>
                  </a:cubicBezTo>
                  <a:cubicBezTo>
                    <a:pt x="15097" y="7546"/>
                    <a:pt x="15097" y="7558"/>
                    <a:pt x="15109" y="7582"/>
                  </a:cubicBezTo>
                  <a:cubicBezTo>
                    <a:pt x="15050" y="7641"/>
                    <a:pt x="15002" y="7701"/>
                    <a:pt x="14955" y="7749"/>
                  </a:cubicBezTo>
                  <a:cubicBezTo>
                    <a:pt x="14800" y="7927"/>
                    <a:pt x="14669" y="8118"/>
                    <a:pt x="14562" y="8320"/>
                  </a:cubicBezTo>
                  <a:cubicBezTo>
                    <a:pt x="14335" y="8713"/>
                    <a:pt x="14169" y="9154"/>
                    <a:pt x="14085" y="9594"/>
                  </a:cubicBezTo>
                  <a:cubicBezTo>
                    <a:pt x="14085" y="9654"/>
                    <a:pt x="14073" y="9713"/>
                    <a:pt x="14062" y="9773"/>
                  </a:cubicBezTo>
                  <a:cubicBezTo>
                    <a:pt x="13883" y="9380"/>
                    <a:pt x="13561" y="9070"/>
                    <a:pt x="13252" y="8784"/>
                  </a:cubicBezTo>
                  <a:cubicBezTo>
                    <a:pt x="12871" y="8439"/>
                    <a:pt x="12466" y="8130"/>
                    <a:pt x="12049" y="7832"/>
                  </a:cubicBezTo>
                  <a:cubicBezTo>
                    <a:pt x="12037" y="7808"/>
                    <a:pt x="12014" y="7784"/>
                    <a:pt x="11990" y="7784"/>
                  </a:cubicBezTo>
                  <a:lnTo>
                    <a:pt x="11966" y="7784"/>
                  </a:lnTo>
                  <a:cubicBezTo>
                    <a:pt x="11949" y="7776"/>
                    <a:pt x="11938" y="7767"/>
                    <a:pt x="11925" y="7767"/>
                  </a:cubicBezTo>
                  <a:cubicBezTo>
                    <a:pt x="11919" y="7767"/>
                    <a:pt x="11913" y="7769"/>
                    <a:pt x="11907" y="7772"/>
                  </a:cubicBezTo>
                  <a:cubicBezTo>
                    <a:pt x="11707" y="7739"/>
                    <a:pt x="11504" y="7729"/>
                    <a:pt x="11302" y="7729"/>
                  </a:cubicBezTo>
                  <a:cubicBezTo>
                    <a:pt x="11070" y="7729"/>
                    <a:pt x="10838" y="7742"/>
                    <a:pt x="10609" y="7749"/>
                  </a:cubicBezTo>
                  <a:cubicBezTo>
                    <a:pt x="10168" y="7772"/>
                    <a:pt x="9728" y="7808"/>
                    <a:pt x="9287" y="7856"/>
                  </a:cubicBezTo>
                  <a:cubicBezTo>
                    <a:pt x="9192" y="7737"/>
                    <a:pt x="9073" y="7641"/>
                    <a:pt x="8942" y="7582"/>
                  </a:cubicBezTo>
                  <a:cubicBezTo>
                    <a:pt x="8924" y="7578"/>
                    <a:pt x="8907" y="7575"/>
                    <a:pt x="8890" y="7575"/>
                  </a:cubicBezTo>
                  <a:cubicBezTo>
                    <a:pt x="8861" y="7575"/>
                    <a:pt x="8834" y="7583"/>
                    <a:pt x="8811" y="7606"/>
                  </a:cubicBezTo>
                  <a:cubicBezTo>
                    <a:pt x="8775" y="7641"/>
                    <a:pt x="8775" y="7689"/>
                    <a:pt x="8799" y="7725"/>
                  </a:cubicBezTo>
                  <a:cubicBezTo>
                    <a:pt x="8835" y="7820"/>
                    <a:pt x="8894" y="7903"/>
                    <a:pt x="8966" y="7963"/>
                  </a:cubicBezTo>
                  <a:cubicBezTo>
                    <a:pt x="9013" y="7999"/>
                    <a:pt x="9049" y="8034"/>
                    <a:pt x="9097" y="8058"/>
                  </a:cubicBezTo>
                  <a:lnTo>
                    <a:pt x="9120" y="8070"/>
                  </a:lnTo>
                  <a:cubicBezTo>
                    <a:pt x="9132" y="8082"/>
                    <a:pt x="9144" y="8106"/>
                    <a:pt x="9180" y="8106"/>
                  </a:cubicBezTo>
                  <a:cubicBezTo>
                    <a:pt x="9258" y="8138"/>
                    <a:pt x="9339" y="8149"/>
                    <a:pt x="9421" y="8149"/>
                  </a:cubicBezTo>
                  <a:cubicBezTo>
                    <a:pt x="9554" y="8149"/>
                    <a:pt x="9691" y="8120"/>
                    <a:pt x="9823" y="8106"/>
                  </a:cubicBezTo>
                  <a:cubicBezTo>
                    <a:pt x="10061" y="8082"/>
                    <a:pt x="10311" y="8070"/>
                    <a:pt x="10561" y="8058"/>
                  </a:cubicBezTo>
                  <a:cubicBezTo>
                    <a:pt x="10799" y="8046"/>
                    <a:pt x="11049" y="8046"/>
                    <a:pt x="11287" y="8034"/>
                  </a:cubicBezTo>
                  <a:cubicBezTo>
                    <a:pt x="11418" y="8034"/>
                    <a:pt x="11537" y="8022"/>
                    <a:pt x="11668" y="8022"/>
                  </a:cubicBezTo>
                  <a:cubicBezTo>
                    <a:pt x="11704" y="8022"/>
                    <a:pt x="11752" y="8022"/>
                    <a:pt x="11799" y="8034"/>
                  </a:cubicBezTo>
                  <a:cubicBezTo>
                    <a:pt x="11847" y="8058"/>
                    <a:pt x="11895" y="8106"/>
                    <a:pt x="11942" y="8153"/>
                  </a:cubicBezTo>
                  <a:cubicBezTo>
                    <a:pt x="11954" y="8177"/>
                    <a:pt x="11978" y="8189"/>
                    <a:pt x="12002" y="8201"/>
                  </a:cubicBezTo>
                  <a:cubicBezTo>
                    <a:pt x="12097" y="8320"/>
                    <a:pt x="12192" y="8427"/>
                    <a:pt x="12299" y="8522"/>
                  </a:cubicBezTo>
                  <a:cubicBezTo>
                    <a:pt x="12395" y="8594"/>
                    <a:pt x="12502" y="8665"/>
                    <a:pt x="12597" y="8749"/>
                  </a:cubicBezTo>
                  <a:cubicBezTo>
                    <a:pt x="12704" y="8844"/>
                    <a:pt x="12788" y="8939"/>
                    <a:pt x="12871" y="9046"/>
                  </a:cubicBezTo>
                  <a:cubicBezTo>
                    <a:pt x="13050" y="9237"/>
                    <a:pt x="13216" y="9439"/>
                    <a:pt x="13407" y="9618"/>
                  </a:cubicBezTo>
                  <a:cubicBezTo>
                    <a:pt x="13502" y="9713"/>
                    <a:pt x="13597" y="9796"/>
                    <a:pt x="13692" y="9880"/>
                  </a:cubicBezTo>
                  <a:cubicBezTo>
                    <a:pt x="13752" y="9927"/>
                    <a:pt x="13812" y="9975"/>
                    <a:pt x="13871" y="10023"/>
                  </a:cubicBezTo>
                  <a:cubicBezTo>
                    <a:pt x="13704" y="9975"/>
                    <a:pt x="13550" y="9939"/>
                    <a:pt x="13395" y="9892"/>
                  </a:cubicBezTo>
                  <a:cubicBezTo>
                    <a:pt x="11549" y="9439"/>
                    <a:pt x="9692" y="9106"/>
                    <a:pt x="7811" y="8903"/>
                  </a:cubicBezTo>
                  <a:cubicBezTo>
                    <a:pt x="6987" y="8811"/>
                    <a:pt x="6150" y="8748"/>
                    <a:pt x="5315" y="8748"/>
                  </a:cubicBezTo>
                  <a:cubicBezTo>
                    <a:pt x="4205" y="8748"/>
                    <a:pt x="3097" y="8860"/>
                    <a:pt x="2024" y="9165"/>
                  </a:cubicBezTo>
                  <a:cubicBezTo>
                    <a:pt x="1572" y="9296"/>
                    <a:pt x="1108" y="9463"/>
                    <a:pt x="679" y="9665"/>
                  </a:cubicBezTo>
                  <a:cubicBezTo>
                    <a:pt x="488" y="9761"/>
                    <a:pt x="298" y="9856"/>
                    <a:pt x="167" y="10023"/>
                  </a:cubicBezTo>
                  <a:cubicBezTo>
                    <a:pt x="48" y="10189"/>
                    <a:pt x="0" y="10392"/>
                    <a:pt x="0" y="10594"/>
                  </a:cubicBezTo>
                  <a:cubicBezTo>
                    <a:pt x="12" y="11047"/>
                    <a:pt x="143" y="11511"/>
                    <a:pt x="310" y="11916"/>
                  </a:cubicBezTo>
                  <a:cubicBezTo>
                    <a:pt x="477" y="12356"/>
                    <a:pt x="703" y="12773"/>
                    <a:pt x="977" y="13166"/>
                  </a:cubicBezTo>
                  <a:cubicBezTo>
                    <a:pt x="1239" y="13559"/>
                    <a:pt x="1536" y="13916"/>
                    <a:pt x="1870" y="14261"/>
                  </a:cubicBezTo>
                  <a:cubicBezTo>
                    <a:pt x="2179" y="14595"/>
                    <a:pt x="2524" y="14857"/>
                    <a:pt x="2977" y="14976"/>
                  </a:cubicBezTo>
                  <a:cubicBezTo>
                    <a:pt x="3256" y="15036"/>
                    <a:pt x="3544" y="15062"/>
                    <a:pt x="3833" y="15062"/>
                  </a:cubicBezTo>
                  <a:cubicBezTo>
                    <a:pt x="3889" y="15062"/>
                    <a:pt x="3945" y="15061"/>
                    <a:pt x="4001" y="15059"/>
                  </a:cubicBezTo>
                  <a:lnTo>
                    <a:pt x="4001" y="15059"/>
                  </a:lnTo>
                  <a:cubicBezTo>
                    <a:pt x="3882" y="15166"/>
                    <a:pt x="3775" y="15297"/>
                    <a:pt x="3703" y="15452"/>
                  </a:cubicBezTo>
                  <a:cubicBezTo>
                    <a:pt x="3560" y="15750"/>
                    <a:pt x="3572" y="16071"/>
                    <a:pt x="3703" y="16369"/>
                  </a:cubicBezTo>
                  <a:cubicBezTo>
                    <a:pt x="3989" y="17000"/>
                    <a:pt x="4739" y="17274"/>
                    <a:pt x="5334" y="17524"/>
                  </a:cubicBezTo>
                  <a:cubicBezTo>
                    <a:pt x="6632" y="18071"/>
                    <a:pt x="8025" y="18452"/>
                    <a:pt x="9442" y="18464"/>
                  </a:cubicBezTo>
                  <a:cubicBezTo>
                    <a:pt x="9487" y="18465"/>
                    <a:pt x="9532" y="18465"/>
                    <a:pt x="9578" y="18465"/>
                  </a:cubicBezTo>
                  <a:cubicBezTo>
                    <a:pt x="10260" y="18465"/>
                    <a:pt x="10950" y="18381"/>
                    <a:pt x="11609" y="18202"/>
                  </a:cubicBezTo>
                  <a:cubicBezTo>
                    <a:pt x="12252" y="18012"/>
                    <a:pt x="12919" y="17750"/>
                    <a:pt x="13407" y="17274"/>
                  </a:cubicBezTo>
                  <a:cubicBezTo>
                    <a:pt x="14216" y="16488"/>
                    <a:pt x="14490" y="15357"/>
                    <a:pt x="15050" y="14404"/>
                  </a:cubicBezTo>
                  <a:cubicBezTo>
                    <a:pt x="15359" y="13880"/>
                    <a:pt x="15764" y="13452"/>
                    <a:pt x="16276" y="13106"/>
                  </a:cubicBezTo>
                  <a:cubicBezTo>
                    <a:pt x="16348" y="13071"/>
                    <a:pt x="16407" y="13035"/>
                    <a:pt x="16467" y="12987"/>
                  </a:cubicBezTo>
                  <a:lnTo>
                    <a:pt x="16467" y="12987"/>
                  </a:lnTo>
                  <a:cubicBezTo>
                    <a:pt x="16240" y="13356"/>
                    <a:pt x="16098" y="13773"/>
                    <a:pt x="15967" y="14178"/>
                  </a:cubicBezTo>
                  <a:cubicBezTo>
                    <a:pt x="15788" y="14761"/>
                    <a:pt x="15621" y="15345"/>
                    <a:pt x="15478" y="15940"/>
                  </a:cubicBezTo>
                  <a:cubicBezTo>
                    <a:pt x="15193" y="17119"/>
                    <a:pt x="14990" y="18345"/>
                    <a:pt x="15181" y="19548"/>
                  </a:cubicBezTo>
                  <a:cubicBezTo>
                    <a:pt x="15359" y="20714"/>
                    <a:pt x="15919" y="21786"/>
                    <a:pt x="16729" y="22631"/>
                  </a:cubicBezTo>
                  <a:cubicBezTo>
                    <a:pt x="17550" y="23512"/>
                    <a:pt x="18586" y="24155"/>
                    <a:pt x="19669" y="24667"/>
                  </a:cubicBezTo>
                  <a:cubicBezTo>
                    <a:pt x="20229" y="24929"/>
                    <a:pt x="20789" y="25155"/>
                    <a:pt x="21372" y="25370"/>
                  </a:cubicBezTo>
                  <a:cubicBezTo>
                    <a:pt x="21503" y="25417"/>
                    <a:pt x="21658" y="25477"/>
                    <a:pt x="21789" y="25525"/>
                  </a:cubicBezTo>
                  <a:cubicBezTo>
                    <a:pt x="21908" y="25560"/>
                    <a:pt x="22039" y="25608"/>
                    <a:pt x="22122" y="25703"/>
                  </a:cubicBezTo>
                  <a:cubicBezTo>
                    <a:pt x="22205" y="25822"/>
                    <a:pt x="22253" y="25989"/>
                    <a:pt x="22301" y="26120"/>
                  </a:cubicBezTo>
                  <a:cubicBezTo>
                    <a:pt x="22360" y="26275"/>
                    <a:pt x="22432" y="26441"/>
                    <a:pt x="22491" y="26596"/>
                  </a:cubicBezTo>
                  <a:cubicBezTo>
                    <a:pt x="22551" y="26763"/>
                    <a:pt x="22610" y="26918"/>
                    <a:pt x="22682" y="27072"/>
                  </a:cubicBezTo>
                  <a:cubicBezTo>
                    <a:pt x="22703" y="27114"/>
                    <a:pt x="22740" y="27132"/>
                    <a:pt x="22779" y="27132"/>
                  </a:cubicBezTo>
                  <a:cubicBezTo>
                    <a:pt x="22807" y="27132"/>
                    <a:pt x="22836" y="27123"/>
                    <a:pt x="22860" y="27108"/>
                  </a:cubicBezTo>
                  <a:cubicBezTo>
                    <a:pt x="22932" y="27108"/>
                    <a:pt x="22991" y="27060"/>
                    <a:pt x="22991" y="26989"/>
                  </a:cubicBezTo>
                  <a:cubicBezTo>
                    <a:pt x="22979" y="26822"/>
                    <a:pt x="22956" y="26656"/>
                    <a:pt x="22932" y="26489"/>
                  </a:cubicBezTo>
                  <a:cubicBezTo>
                    <a:pt x="22896" y="26310"/>
                    <a:pt x="22884" y="26144"/>
                    <a:pt x="22848" y="25977"/>
                  </a:cubicBezTo>
                  <a:cubicBezTo>
                    <a:pt x="22836" y="25834"/>
                    <a:pt x="22789" y="25667"/>
                    <a:pt x="22801" y="25525"/>
                  </a:cubicBezTo>
                  <a:cubicBezTo>
                    <a:pt x="22825" y="25394"/>
                    <a:pt x="22920" y="25298"/>
                    <a:pt x="23003" y="25203"/>
                  </a:cubicBezTo>
                  <a:cubicBezTo>
                    <a:pt x="23098" y="25084"/>
                    <a:pt x="23194" y="24977"/>
                    <a:pt x="23289" y="24858"/>
                  </a:cubicBezTo>
                  <a:cubicBezTo>
                    <a:pt x="23682" y="24393"/>
                    <a:pt x="24063" y="23905"/>
                    <a:pt x="24420" y="23405"/>
                  </a:cubicBezTo>
                  <a:cubicBezTo>
                    <a:pt x="25111" y="22429"/>
                    <a:pt x="25694" y="21357"/>
                    <a:pt x="25980" y="20191"/>
                  </a:cubicBezTo>
                  <a:cubicBezTo>
                    <a:pt x="26254" y="19048"/>
                    <a:pt x="26218" y="17845"/>
                    <a:pt x="25801" y="16750"/>
                  </a:cubicBezTo>
                  <a:cubicBezTo>
                    <a:pt x="25361" y="15607"/>
                    <a:pt x="24587" y="14630"/>
                    <a:pt x="23753" y="13749"/>
                  </a:cubicBezTo>
                  <a:cubicBezTo>
                    <a:pt x="23337" y="13309"/>
                    <a:pt x="22896" y="12880"/>
                    <a:pt x="22455" y="12463"/>
                  </a:cubicBezTo>
                  <a:cubicBezTo>
                    <a:pt x="22146" y="12166"/>
                    <a:pt x="21813" y="11880"/>
                    <a:pt x="21432" y="11678"/>
                  </a:cubicBezTo>
                  <a:cubicBezTo>
                    <a:pt x="21503" y="11678"/>
                    <a:pt x="21574" y="11678"/>
                    <a:pt x="21658" y="11690"/>
                  </a:cubicBezTo>
                  <a:cubicBezTo>
                    <a:pt x="22265" y="11725"/>
                    <a:pt x="22836" y="11904"/>
                    <a:pt x="23372" y="12202"/>
                  </a:cubicBezTo>
                  <a:cubicBezTo>
                    <a:pt x="24313" y="12749"/>
                    <a:pt x="25122" y="13595"/>
                    <a:pt x="26206" y="13880"/>
                  </a:cubicBezTo>
                  <a:cubicBezTo>
                    <a:pt x="26459" y="13948"/>
                    <a:pt x="26717" y="13976"/>
                    <a:pt x="26975" y="13976"/>
                  </a:cubicBezTo>
                  <a:cubicBezTo>
                    <a:pt x="27399" y="13976"/>
                    <a:pt x="27823" y="13900"/>
                    <a:pt x="28230" y="13797"/>
                  </a:cubicBezTo>
                  <a:cubicBezTo>
                    <a:pt x="28944" y="13630"/>
                    <a:pt x="29623" y="13333"/>
                    <a:pt x="30242" y="12964"/>
                  </a:cubicBezTo>
                  <a:cubicBezTo>
                    <a:pt x="31468" y="12249"/>
                    <a:pt x="32492" y="11225"/>
                    <a:pt x="33350" y="10106"/>
                  </a:cubicBezTo>
                  <a:cubicBezTo>
                    <a:pt x="33743" y="9594"/>
                    <a:pt x="34255" y="8999"/>
                    <a:pt x="34195" y="8308"/>
                  </a:cubicBezTo>
                  <a:cubicBezTo>
                    <a:pt x="34159" y="7975"/>
                    <a:pt x="34016" y="7689"/>
                    <a:pt x="33743" y="7499"/>
                  </a:cubicBezTo>
                  <a:cubicBezTo>
                    <a:pt x="33600" y="7403"/>
                    <a:pt x="33445" y="7344"/>
                    <a:pt x="33290" y="7308"/>
                  </a:cubicBezTo>
                  <a:cubicBezTo>
                    <a:pt x="33588" y="7153"/>
                    <a:pt x="33885" y="6963"/>
                    <a:pt x="34135" y="6725"/>
                  </a:cubicBezTo>
                  <a:cubicBezTo>
                    <a:pt x="34469" y="6415"/>
                    <a:pt x="34647" y="5998"/>
                    <a:pt x="34755" y="5570"/>
                  </a:cubicBezTo>
                  <a:cubicBezTo>
                    <a:pt x="34862" y="5105"/>
                    <a:pt x="34945" y="4641"/>
                    <a:pt x="34981" y="4177"/>
                  </a:cubicBezTo>
                  <a:cubicBezTo>
                    <a:pt x="35017" y="3700"/>
                    <a:pt x="35017" y="3224"/>
                    <a:pt x="34945" y="2760"/>
                  </a:cubicBezTo>
                  <a:cubicBezTo>
                    <a:pt x="34874" y="2319"/>
                    <a:pt x="34767" y="1843"/>
                    <a:pt x="34552" y="1450"/>
                  </a:cubicBezTo>
                  <a:cubicBezTo>
                    <a:pt x="34457" y="1272"/>
                    <a:pt x="34314" y="1117"/>
                    <a:pt x="34124" y="1045"/>
                  </a:cubicBezTo>
                  <a:cubicBezTo>
                    <a:pt x="33992" y="991"/>
                    <a:pt x="33855" y="972"/>
                    <a:pt x="33719" y="972"/>
                  </a:cubicBezTo>
                  <a:cubicBezTo>
                    <a:pt x="33647" y="972"/>
                    <a:pt x="33575" y="978"/>
                    <a:pt x="33504" y="986"/>
                  </a:cubicBezTo>
                  <a:cubicBezTo>
                    <a:pt x="33016" y="1022"/>
                    <a:pt x="32540" y="1093"/>
                    <a:pt x="32076" y="1212"/>
                  </a:cubicBezTo>
                  <a:cubicBezTo>
                    <a:pt x="30183" y="1676"/>
                    <a:pt x="28492" y="2700"/>
                    <a:pt x="26920" y="3831"/>
                  </a:cubicBezTo>
                  <a:cubicBezTo>
                    <a:pt x="25396" y="4951"/>
                    <a:pt x="23932" y="6165"/>
                    <a:pt x="22563" y="7463"/>
                  </a:cubicBezTo>
                  <a:cubicBezTo>
                    <a:pt x="22444" y="7570"/>
                    <a:pt x="22324" y="7689"/>
                    <a:pt x="22205" y="7808"/>
                  </a:cubicBezTo>
                  <a:cubicBezTo>
                    <a:pt x="22241" y="7737"/>
                    <a:pt x="22265" y="7665"/>
                    <a:pt x="22289" y="7594"/>
                  </a:cubicBezTo>
                  <a:cubicBezTo>
                    <a:pt x="22336" y="7475"/>
                    <a:pt x="22372" y="7356"/>
                    <a:pt x="22420" y="7237"/>
                  </a:cubicBezTo>
                  <a:cubicBezTo>
                    <a:pt x="22491" y="6975"/>
                    <a:pt x="22539" y="6725"/>
                    <a:pt x="22586" y="6463"/>
                  </a:cubicBezTo>
                  <a:cubicBezTo>
                    <a:pt x="22610" y="6332"/>
                    <a:pt x="22646" y="6201"/>
                    <a:pt x="22682" y="6082"/>
                  </a:cubicBezTo>
                  <a:cubicBezTo>
                    <a:pt x="22729" y="5963"/>
                    <a:pt x="22789" y="5844"/>
                    <a:pt x="22825" y="5725"/>
                  </a:cubicBezTo>
                  <a:cubicBezTo>
                    <a:pt x="22884" y="5594"/>
                    <a:pt x="22908" y="5451"/>
                    <a:pt x="22932" y="5308"/>
                  </a:cubicBezTo>
                  <a:cubicBezTo>
                    <a:pt x="22944" y="5284"/>
                    <a:pt x="22956" y="5260"/>
                    <a:pt x="22967" y="5236"/>
                  </a:cubicBezTo>
                  <a:cubicBezTo>
                    <a:pt x="22967" y="5165"/>
                    <a:pt x="23003" y="5105"/>
                    <a:pt x="23027" y="5058"/>
                  </a:cubicBezTo>
                  <a:cubicBezTo>
                    <a:pt x="23063" y="5022"/>
                    <a:pt x="23110" y="4998"/>
                    <a:pt x="23134" y="4986"/>
                  </a:cubicBezTo>
                  <a:cubicBezTo>
                    <a:pt x="23253" y="4927"/>
                    <a:pt x="23360" y="4867"/>
                    <a:pt x="23467" y="4808"/>
                  </a:cubicBezTo>
                  <a:cubicBezTo>
                    <a:pt x="23682" y="4701"/>
                    <a:pt x="23896" y="4582"/>
                    <a:pt x="24122" y="4474"/>
                  </a:cubicBezTo>
                  <a:cubicBezTo>
                    <a:pt x="24337" y="4355"/>
                    <a:pt x="24563" y="4236"/>
                    <a:pt x="24789" y="4141"/>
                  </a:cubicBezTo>
                  <a:cubicBezTo>
                    <a:pt x="24980" y="4058"/>
                    <a:pt x="25206" y="3998"/>
                    <a:pt x="25349" y="3831"/>
                  </a:cubicBezTo>
                  <a:cubicBezTo>
                    <a:pt x="25361" y="3808"/>
                    <a:pt x="25372" y="3784"/>
                    <a:pt x="25372" y="3760"/>
                  </a:cubicBezTo>
                  <a:lnTo>
                    <a:pt x="25384" y="3748"/>
                  </a:lnTo>
                  <a:cubicBezTo>
                    <a:pt x="25420" y="3700"/>
                    <a:pt x="25432" y="3653"/>
                    <a:pt x="25456" y="3605"/>
                  </a:cubicBezTo>
                  <a:cubicBezTo>
                    <a:pt x="25480" y="3510"/>
                    <a:pt x="25492" y="3415"/>
                    <a:pt x="25480" y="3308"/>
                  </a:cubicBezTo>
                  <a:cubicBezTo>
                    <a:pt x="25480" y="3260"/>
                    <a:pt x="25456" y="3224"/>
                    <a:pt x="25408" y="3212"/>
                  </a:cubicBezTo>
                  <a:cubicBezTo>
                    <a:pt x="25400" y="3210"/>
                    <a:pt x="25392" y="3209"/>
                    <a:pt x="25384" y="3209"/>
                  </a:cubicBezTo>
                  <a:cubicBezTo>
                    <a:pt x="25348" y="3209"/>
                    <a:pt x="25319" y="3231"/>
                    <a:pt x="25289" y="3260"/>
                  </a:cubicBezTo>
                  <a:cubicBezTo>
                    <a:pt x="25206" y="3379"/>
                    <a:pt x="25146" y="3522"/>
                    <a:pt x="25122" y="3665"/>
                  </a:cubicBezTo>
                  <a:cubicBezTo>
                    <a:pt x="24718" y="3843"/>
                    <a:pt x="24313" y="4034"/>
                    <a:pt x="23932" y="4224"/>
                  </a:cubicBezTo>
                  <a:cubicBezTo>
                    <a:pt x="23551" y="4427"/>
                    <a:pt x="23146" y="4617"/>
                    <a:pt x="22801" y="4891"/>
                  </a:cubicBezTo>
                  <a:cubicBezTo>
                    <a:pt x="22789" y="4891"/>
                    <a:pt x="22765" y="4903"/>
                    <a:pt x="22753" y="4927"/>
                  </a:cubicBezTo>
                  <a:lnTo>
                    <a:pt x="22741" y="4939"/>
                  </a:lnTo>
                  <a:cubicBezTo>
                    <a:pt x="22717" y="4963"/>
                    <a:pt x="22705" y="4986"/>
                    <a:pt x="22717" y="5010"/>
                  </a:cubicBezTo>
                  <a:cubicBezTo>
                    <a:pt x="22491" y="5474"/>
                    <a:pt x="22289" y="5939"/>
                    <a:pt x="22134" y="6439"/>
                  </a:cubicBezTo>
                  <a:cubicBezTo>
                    <a:pt x="22015" y="6832"/>
                    <a:pt x="21884" y="7272"/>
                    <a:pt x="21920" y="7689"/>
                  </a:cubicBezTo>
                  <a:cubicBezTo>
                    <a:pt x="21884" y="7641"/>
                    <a:pt x="21848" y="7606"/>
                    <a:pt x="21813" y="7558"/>
                  </a:cubicBezTo>
                  <a:cubicBezTo>
                    <a:pt x="21515" y="7201"/>
                    <a:pt x="21170" y="6903"/>
                    <a:pt x="20777" y="6677"/>
                  </a:cubicBezTo>
                  <a:cubicBezTo>
                    <a:pt x="20574" y="6558"/>
                    <a:pt x="20360" y="6463"/>
                    <a:pt x="20146" y="6379"/>
                  </a:cubicBezTo>
                  <a:cubicBezTo>
                    <a:pt x="20074" y="6356"/>
                    <a:pt x="20003" y="6332"/>
                    <a:pt x="19931" y="6308"/>
                  </a:cubicBezTo>
                  <a:cubicBezTo>
                    <a:pt x="19919" y="6284"/>
                    <a:pt x="19919" y="6272"/>
                    <a:pt x="19908" y="6260"/>
                  </a:cubicBezTo>
                  <a:cubicBezTo>
                    <a:pt x="19967" y="6189"/>
                    <a:pt x="20015" y="6106"/>
                    <a:pt x="20050" y="6022"/>
                  </a:cubicBezTo>
                  <a:cubicBezTo>
                    <a:pt x="20110" y="5808"/>
                    <a:pt x="20050" y="5582"/>
                    <a:pt x="19979" y="5391"/>
                  </a:cubicBezTo>
                  <a:cubicBezTo>
                    <a:pt x="19812" y="5010"/>
                    <a:pt x="19479" y="4724"/>
                    <a:pt x="19110" y="4534"/>
                  </a:cubicBezTo>
                  <a:cubicBezTo>
                    <a:pt x="18931" y="4427"/>
                    <a:pt x="18729" y="4355"/>
                    <a:pt x="18526" y="4296"/>
                  </a:cubicBezTo>
                  <a:cubicBezTo>
                    <a:pt x="18503" y="4284"/>
                    <a:pt x="18479" y="4284"/>
                    <a:pt x="18467" y="4272"/>
                  </a:cubicBezTo>
                  <a:cubicBezTo>
                    <a:pt x="18753" y="4201"/>
                    <a:pt x="19026" y="4046"/>
                    <a:pt x="19276" y="3891"/>
                  </a:cubicBezTo>
                  <a:cubicBezTo>
                    <a:pt x="19419" y="3796"/>
                    <a:pt x="19562" y="3677"/>
                    <a:pt x="19693" y="3558"/>
                  </a:cubicBezTo>
                  <a:cubicBezTo>
                    <a:pt x="19824" y="3439"/>
                    <a:pt x="19955" y="3308"/>
                    <a:pt x="20062" y="3177"/>
                  </a:cubicBezTo>
                  <a:cubicBezTo>
                    <a:pt x="20289" y="2891"/>
                    <a:pt x="20443" y="2557"/>
                    <a:pt x="20562" y="2224"/>
                  </a:cubicBezTo>
                  <a:cubicBezTo>
                    <a:pt x="20681" y="1879"/>
                    <a:pt x="20765" y="1522"/>
                    <a:pt x="20800" y="1153"/>
                  </a:cubicBezTo>
                  <a:cubicBezTo>
                    <a:pt x="20824" y="974"/>
                    <a:pt x="20836" y="783"/>
                    <a:pt x="20836" y="605"/>
                  </a:cubicBezTo>
                  <a:cubicBezTo>
                    <a:pt x="20836" y="402"/>
                    <a:pt x="20812" y="212"/>
                    <a:pt x="20693" y="45"/>
                  </a:cubicBezTo>
                  <a:cubicBezTo>
                    <a:pt x="20675" y="15"/>
                    <a:pt x="20646" y="1"/>
                    <a:pt x="20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35"/>
          <p:cNvGrpSpPr/>
          <p:nvPr/>
        </p:nvGrpSpPr>
        <p:grpSpPr>
          <a:xfrm rot="571299" flipH="1">
            <a:off x="409367" y="762624"/>
            <a:ext cx="607711" cy="572823"/>
            <a:chOff x="7575236" y="1072192"/>
            <a:chExt cx="911403" cy="859081"/>
          </a:xfrm>
        </p:grpSpPr>
        <p:sp>
          <p:nvSpPr>
            <p:cNvPr id="163" name="Google Shape;163;p35"/>
            <p:cNvSpPr/>
            <p:nvPr/>
          </p:nvSpPr>
          <p:spPr>
            <a:xfrm>
              <a:off x="7575236" y="1072192"/>
              <a:ext cx="911403" cy="859081"/>
            </a:xfrm>
            <a:custGeom>
              <a:avLst/>
              <a:gdLst/>
              <a:ahLst/>
              <a:cxnLst/>
              <a:rect l="l" t="t" r="r" b="b"/>
              <a:pathLst>
                <a:path w="28219" h="26599" extrusionOk="0">
                  <a:moveTo>
                    <a:pt x="14836" y="6858"/>
                  </a:moveTo>
                  <a:lnTo>
                    <a:pt x="14836" y="6858"/>
                  </a:lnTo>
                  <a:cubicBezTo>
                    <a:pt x="14824" y="6941"/>
                    <a:pt x="14812" y="7013"/>
                    <a:pt x="14800" y="7084"/>
                  </a:cubicBezTo>
                  <a:cubicBezTo>
                    <a:pt x="14788" y="7072"/>
                    <a:pt x="14765" y="7060"/>
                    <a:pt x="14741" y="7049"/>
                  </a:cubicBezTo>
                  <a:cubicBezTo>
                    <a:pt x="14776" y="6989"/>
                    <a:pt x="14812" y="6929"/>
                    <a:pt x="14836" y="6858"/>
                  </a:cubicBezTo>
                  <a:close/>
                  <a:moveTo>
                    <a:pt x="11824" y="8834"/>
                  </a:moveTo>
                  <a:cubicBezTo>
                    <a:pt x="11824" y="8858"/>
                    <a:pt x="11836" y="8882"/>
                    <a:pt x="11836" y="8906"/>
                  </a:cubicBezTo>
                  <a:cubicBezTo>
                    <a:pt x="11764" y="8882"/>
                    <a:pt x="11693" y="8858"/>
                    <a:pt x="11621" y="8834"/>
                  </a:cubicBezTo>
                  <a:close/>
                  <a:moveTo>
                    <a:pt x="12086" y="0"/>
                  </a:moveTo>
                  <a:cubicBezTo>
                    <a:pt x="11836" y="0"/>
                    <a:pt x="11586" y="143"/>
                    <a:pt x="11455" y="369"/>
                  </a:cubicBezTo>
                  <a:cubicBezTo>
                    <a:pt x="11324" y="595"/>
                    <a:pt x="11324" y="869"/>
                    <a:pt x="11443" y="1107"/>
                  </a:cubicBezTo>
                  <a:cubicBezTo>
                    <a:pt x="11609" y="1393"/>
                    <a:pt x="11764" y="1691"/>
                    <a:pt x="11931" y="1988"/>
                  </a:cubicBezTo>
                  <a:cubicBezTo>
                    <a:pt x="11931" y="1988"/>
                    <a:pt x="12490" y="3060"/>
                    <a:pt x="12538" y="3131"/>
                  </a:cubicBezTo>
                  <a:cubicBezTo>
                    <a:pt x="12526" y="3179"/>
                    <a:pt x="12502" y="3227"/>
                    <a:pt x="12490" y="3274"/>
                  </a:cubicBezTo>
                  <a:lnTo>
                    <a:pt x="12455" y="3393"/>
                  </a:lnTo>
                  <a:cubicBezTo>
                    <a:pt x="12455" y="3393"/>
                    <a:pt x="12193" y="4179"/>
                    <a:pt x="12169" y="4262"/>
                  </a:cubicBezTo>
                  <a:cubicBezTo>
                    <a:pt x="12133" y="4262"/>
                    <a:pt x="11943" y="4274"/>
                    <a:pt x="11919" y="4274"/>
                  </a:cubicBezTo>
                  <a:cubicBezTo>
                    <a:pt x="11788" y="4227"/>
                    <a:pt x="11669" y="4203"/>
                    <a:pt x="11574" y="4203"/>
                  </a:cubicBezTo>
                  <a:cubicBezTo>
                    <a:pt x="11407" y="4215"/>
                    <a:pt x="11228" y="4274"/>
                    <a:pt x="11085" y="4370"/>
                  </a:cubicBezTo>
                  <a:cubicBezTo>
                    <a:pt x="10931" y="4453"/>
                    <a:pt x="10812" y="4572"/>
                    <a:pt x="10728" y="4727"/>
                  </a:cubicBezTo>
                  <a:cubicBezTo>
                    <a:pt x="10693" y="4810"/>
                    <a:pt x="10645" y="4917"/>
                    <a:pt x="10633" y="5060"/>
                  </a:cubicBezTo>
                  <a:cubicBezTo>
                    <a:pt x="10621" y="5072"/>
                    <a:pt x="10526" y="5239"/>
                    <a:pt x="10502" y="5275"/>
                  </a:cubicBezTo>
                  <a:cubicBezTo>
                    <a:pt x="10419" y="5263"/>
                    <a:pt x="9490" y="5120"/>
                    <a:pt x="9490" y="5120"/>
                  </a:cubicBezTo>
                  <a:cubicBezTo>
                    <a:pt x="9442" y="5108"/>
                    <a:pt x="9395" y="5108"/>
                    <a:pt x="9347" y="5096"/>
                  </a:cubicBezTo>
                  <a:cubicBezTo>
                    <a:pt x="9288" y="5024"/>
                    <a:pt x="8597" y="4036"/>
                    <a:pt x="8597" y="4036"/>
                  </a:cubicBezTo>
                  <a:cubicBezTo>
                    <a:pt x="8407" y="3751"/>
                    <a:pt x="8216" y="3477"/>
                    <a:pt x="8026" y="3203"/>
                  </a:cubicBezTo>
                  <a:cubicBezTo>
                    <a:pt x="7895" y="3000"/>
                    <a:pt x="7668" y="2869"/>
                    <a:pt x="7418" y="2869"/>
                  </a:cubicBezTo>
                  <a:cubicBezTo>
                    <a:pt x="7180" y="2869"/>
                    <a:pt x="6954" y="2989"/>
                    <a:pt x="6811" y="3179"/>
                  </a:cubicBezTo>
                  <a:cubicBezTo>
                    <a:pt x="6680" y="3370"/>
                    <a:pt x="6644" y="3620"/>
                    <a:pt x="6716" y="3846"/>
                  </a:cubicBezTo>
                  <a:cubicBezTo>
                    <a:pt x="6859" y="4239"/>
                    <a:pt x="7002" y="4548"/>
                    <a:pt x="7156" y="4834"/>
                  </a:cubicBezTo>
                  <a:cubicBezTo>
                    <a:pt x="7323" y="5144"/>
                    <a:pt x="7537" y="5441"/>
                    <a:pt x="7776" y="5739"/>
                  </a:cubicBezTo>
                  <a:cubicBezTo>
                    <a:pt x="8002" y="5989"/>
                    <a:pt x="8264" y="6287"/>
                    <a:pt x="8645" y="6489"/>
                  </a:cubicBezTo>
                  <a:cubicBezTo>
                    <a:pt x="8990" y="6679"/>
                    <a:pt x="9359" y="6751"/>
                    <a:pt x="9669" y="6799"/>
                  </a:cubicBezTo>
                  <a:cubicBezTo>
                    <a:pt x="9752" y="6810"/>
                    <a:pt x="9823" y="6822"/>
                    <a:pt x="9907" y="6834"/>
                  </a:cubicBezTo>
                  <a:cubicBezTo>
                    <a:pt x="9859" y="7001"/>
                    <a:pt x="9835" y="7180"/>
                    <a:pt x="9823" y="7370"/>
                  </a:cubicBezTo>
                  <a:cubicBezTo>
                    <a:pt x="9823" y="7727"/>
                    <a:pt x="9966" y="8061"/>
                    <a:pt x="10228" y="8311"/>
                  </a:cubicBezTo>
                  <a:cubicBezTo>
                    <a:pt x="10145" y="8275"/>
                    <a:pt x="10062" y="8239"/>
                    <a:pt x="9966" y="8203"/>
                  </a:cubicBezTo>
                  <a:cubicBezTo>
                    <a:pt x="9907" y="8180"/>
                    <a:pt x="9847" y="8156"/>
                    <a:pt x="9788" y="8144"/>
                  </a:cubicBezTo>
                  <a:cubicBezTo>
                    <a:pt x="9657" y="8061"/>
                    <a:pt x="9502" y="8013"/>
                    <a:pt x="9335" y="8013"/>
                  </a:cubicBezTo>
                  <a:lnTo>
                    <a:pt x="9300" y="8013"/>
                  </a:lnTo>
                  <a:cubicBezTo>
                    <a:pt x="9276" y="8001"/>
                    <a:pt x="9240" y="8001"/>
                    <a:pt x="9204" y="8001"/>
                  </a:cubicBezTo>
                  <a:cubicBezTo>
                    <a:pt x="9121" y="8001"/>
                    <a:pt x="9026" y="8025"/>
                    <a:pt x="8954" y="8049"/>
                  </a:cubicBezTo>
                  <a:cubicBezTo>
                    <a:pt x="8811" y="8108"/>
                    <a:pt x="8680" y="8168"/>
                    <a:pt x="8549" y="8227"/>
                  </a:cubicBezTo>
                  <a:cubicBezTo>
                    <a:pt x="8359" y="8299"/>
                    <a:pt x="8157" y="8382"/>
                    <a:pt x="7918" y="8513"/>
                  </a:cubicBezTo>
                  <a:cubicBezTo>
                    <a:pt x="7633" y="8668"/>
                    <a:pt x="7359" y="8834"/>
                    <a:pt x="7097" y="9001"/>
                  </a:cubicBezTo>
                  <a:lnTo>
                    <a:pt x="6847" y="9144"/>
                  </a:lnTo>
                  <a:cubicBezTo>
                    <a:pt x="6787" y="9180"/>
                    <a:pt x="6740" y="9215"/>
                    <a:pt x="6704" y="9251"/>
                  </a:cubicBezTo>
                  <a:lnTo>
                    <a:pt x="6383" y="9073"/>
                  </a:lnTo>
                  <a:cubicBezTo>
                    <a:pt x="6204" y="8977"/>
                    <a:pt x="6025" y="8882"/>
                    <a:pt x="5859" y="8775"/>
                  </a:cubicBezTo>
                  <a:cubicBezTo>
                    <a:pt x="5751" y="8704"/>
                    <a:pt x="5621" y="8668"/>
                    <a:pt x="5490" y="8668"/>
                  </a:cubicBezTo>
                  <a:cubicBezTo>
                    <a:pt x="5132" y="8668"/>
                    <a:pt x="4823" y="8930"/>
                    <a:pt x="4775" y="9275"/>
                  </a:cubicBezTo>
                  <a:cubicBezTo>
                    <a:pt x="4751" y="9382"/>
                    <a:pt x="4763" y="9489"/>
                    <a:pt x="4787" y="9596"/>
                  </a:cubicBezTo>
                  <a:cubicBezTo>
                    <a:pt x="4799" y="9680"/>
                    <a:pt x="4835" y="9763"/>
                    <a:pt x="4870" y="9835"/>
                  </a:cubicBezTo>
                  <a:cubicBezTo>
                    <a:pt x="4894" y="9882"/>
                    <a:pt x="4930" y="9930"/>
                    <a:pt x="4966" y="9966"/>
                  </a:cubicBezTo>
                  <a:cubicBezTo>
                    <a:pt x="5025" y="10049"/>
                    <a:pt x="5085" y="10108"/>
                    <a:pt x="5156" y="10156"/>
                  </a:cubicBezTo>
                  <a:lnTo>
                    <a:pt x="5192" y="10180"/>
                  </a:lnTo>
                  <a:cubicBezTo>
                    <a:pt x="5275" y="10239"/>
                    <a:pt x="5359" y="10299"/>
                    <a:pt x="5442" y="10347"/>
                  </a:cubicBezTo>
                  <a:lnTo>
                    <a:pt x="5609" y="10478"/>
                  </a:lnTo>
                  <a:cubicBezTo>
                    <a:pt x="5740" y="10585"/>
                    <a:pt x="5978" y="10775"/>
                    <a:pt x="6311" y="10823"/>
                  </a:cubicBezTo>
                  <a:cubicBezTo>
                    <a:pt x="6406" y="10870"/>
                    <a:pt x="6502" y="10882"/>
                    <a:pt x="6597" y="10882"/>
                  </a:cubicBezTo>
                  <a:cubicBezTo>
                    <a:pt x="6644" y="10882"/>
                    <a:pt x="6716" y="10870"/>
                    <a:pt x="6775" y="10859"/>
                  </a:cubicBezTo>
                  <a:cubicBezTo>
                    <a:pt x="7252" y="10739"/>
                    <a:pt x="7740" y="10549"/>
                    <a:pt x="8347" y="10251"/>
                  </a:cubicBezTo>
                  <a:cubicBezTo>
                    <a:pt x="8597" y="10132"/>
                    <a:pt x="8835" y="10001"/>
                    <a:pt x="9085" y="9847"/>
                  </a:cubicBezTo>
                  <a:lnTo>
                    <a:pt x="9240" y="9751"/>
                  </a:lnTo>
                  <a:cubicBezTo>
                    <a:pt x="9240" y="9751"/>
                    <a:pt x="9240" y="9763"/>
                    <a:pt x="9240" y="9763"/>
                  </a:cubicBezTo>
                  <a:cubicBezTo>
                    <a:pt x="9359" y="9823"/>
                    <a:pt x="9478" y="9870"/>
                    <a:pt x="9585" y="9930"/>
                  </a:cubicBezTo>
                  <a:cubicBezTo>
                    <a:pt x="9728" y="9989"/>
                    <a:pt x="9871" y="10049"/>
                    <a:pt x="10014" y="10108"/>
                  </a:cubicBezTo>
                  <a:cubicBezTo>
                    <a:pt x="9919" y="10132"/>
                    <a:pt x="9835" y="10156"/>
                    <a:pt x="9740" y="10180"/>
                  </a:cubicBezTo>
                  <a:cubicBezTo>
                    <a:pt x="8585" y="10466"/>
                    <a:pt x="7502" y="10882"/>
                    <a:pt x="6692" y="11216"/>
                  </a:cubicBezTo>
                  <a:cubicBezTo>
                    <a:pt x="5787" y="11585"/>
                    <a:pt x="4620" y="12097"/>
                    <a:pt x="3537" y="12835"/>
                  </a:cubicBezTo>
                  <a:cubicBezTo>
                    <a:pt x="2573" y="13490"/>
                    <a:pt x="1739" y="14276"/>
                    <a:pt x="1037" y="15180"/>
                  </a:cubicBezTo>
                  <a:cubicBezTo>
                    <a:pt x="870" y="15407"/>
                    <a:pt x="703" y="15633"/>
                    <a:pt x="548" y="15871"/>
                  </a:cubicBezTo>
                  <a:cubicBezTo>
                    <a:pt x="406" y="16085"/>
                    <a:pt x="239" y="16359"/>
                    <a:pt x="167" y="16681"/>
                  </a:cubicBezTo>
                  <a:cubicBezTo>
                    <a:pt x="1" y="17371"/>
                    <a:pt x="346" y="17978"/>
                    <a:pt x="1179" y="18467"/>
                  </a:cubicBezTo>
                  <a:cubicBezTo>
                    <a:pt x="1989" y="18943"/>
                    <a:pt x="2942" y="19252"/>
                    <a:pt x="4025" y="19407"/>
                  </a:cubicBezTo>
                  <a:cubicBezTo>
                    <a:pt x="4573" y="19491"/>
                    <a:pt x="5132" y="19526"/>
                    <a:pt x="5751" y="19526"/>
                  </a:cubicBezTo>
                  <a:cubicBezTo>
                    <a:pt x="6144" y="19526"/>
                    <a:pt x="6549" y="19514"/>
                    <a:pt x="6990" y="19479"/>
                  </a:cubicBezTo>
                  <a:cubicBezTo>
                    <a:pt x="7692" y="19431"/>
                    <a:pt x="8252" y="19324"/>
                    <a:pt x="8740" y="19169"/>
                  </a:cubicBezTo>
                  <a:cubicBezTo>
                    <a:pt x="9276" y="18990"/>
                    <a:pt x="9800" y="18740"/>
                    <a:pt x="10323" y="18407"/>
                  </a:cubicBezTo>
                  <a:cubicBezTo>
                    <a:pt x="11109" y="17907"/>
                    <a:pt x="11836" y="17252"/>
                    <a:pt x="12490" y="16454"/>
                  </a:cubicBezTo>
                  <a:lnTo>
                    <a:pt x="12490" y="16454"/>
                  </a:lnTo>
                  <a:cubicBezTo>
                    <a:pt x="12455" y="16585"/>
                    <a:pt x="12419" y="16740"/>
                    <a:pt x="12407" y="16895"/>
                  </a:cubicBezTo>
                  <a:cubicBezTo>
                    <a:pt x="12371" y="16990"/>
                    <a:pt x="12348" y="17097"/>
                    <a:pt x="12336" y="17205"/>
                  </a:cubicBezTo>
                  <a:lnTo>
                    <a:pt x="12336" y="17240"/>
                  </a:lnTo>
                  <a:cubicBezTo>
                    <a:pt x="12336" y="17276"/>
                    <a:pt x="12336" y="17312"/>
                    <a:pt x="12348" y="17336"/>
                  </a:cubicBezTo>
                  <a:cubicBezTo>
                    <a:pt x="12348" y="17371"/>
                    <a:pt x="12359" y="17431"/>
                    <a:pt x="12383" y="17502"/>
                  </a:cubicBezTo>
                  <a:cubicBezTo>
                    <a:pt x="12395" y="17538"/>
                    <a:pt x="12407" y="17574"/>
                    <a:pt x="12419" y="17609"/>
                  </a:cubicBezTo>
                  <a:cubicBezTo>
                    <a:pt x="12431" y="17621"/>
                    <a:pt x="12443" y="17645"/>
                    <a:pt x="12443" y="17657"/>
                  </a:cubicBezTo>
                  <a:cubicBezTo>
                    <a:pt x="12514" y="17931"/>
                    <a:pt x="12609" y="18193"/>
                    <a:pt x="12705" y="18479"/>
                  </a:cubicBezTo>
                  <a:cubicBezTo>
                    <a:pt x="12812" y="18824"/>
                    <a:pt x="12943" y="19169"/>
                    <a:pt x="13074" y="19502"/>
                  </a:cubicBezTo>
                  <a:cubicBezTo>
                    <a:pt x="13252" y="19991"/>
                    <a:pt x="13467" y="20503"/>
                    <a:pt x="13681" y="21003"/>
                  </a:cubicBezTo>
                  <a:lnTo>
                    <a:pt x="13729" y="21146"/>
                  </a:lnTo>
                  <a:cubicBezTo>
                    <a:pt x="13824" y="21384"/>
                    <a:pt x="13919" y="21598"/>
                    <a:pt x="14026" y="21800"/>
                  </a:cubicBezTo>
                  <a:cubicBezTo>
                    <a:pt x="14169" y="22086"/>
                    <a:pt x="14300" y="22384"/>
                    <a:pt x="14443" y="22670"/>
                  </a:cubicBezTo>
                  <a:cubicBezTo>
                    <a:pt x="14455" y="22693"/>
                    <a:pt x="14467" y="22705"/>
                    <a:pt x="14479" y="22717"/>
                  </a:cubicBezTo>
                  <a:cubicBezTo>
                    <a:pt x="14479" y="22777"/>
                    <a:pt x="14538" y="23348"/>
                    <a:pt x="14538" y="23348"/>
                  </a:cubicBezTo>
                  <a:cubicBezTo>
                    <a:pt x="14550" y="23467"/>
                    <a:pt x="14562" y="23670"/>
                    <a:pt x="14681" y="23860"/>
                  </a:cubicBezTo>
                  <a:cubicBezTo>
                    <a:pt x="14824" y="24122"/>
                    <a:pt x="15098" y="24277"/>
                    <a:pt x="15396" y="24277"/>
                  </a:cubicBezTo>
                  <a:cubicBezTo>
                    <a:pt x="15550" y="24277"/>
                    <a:pt x="15693" y="24241"/>
                    <a:pt x="15824" y="24158"/>
                  </a:cubicBezTo>
                  <a:cubicBezTo>
                    <a:pt x="16181" y="23932"/>
                    <a:pt x="16229" y="23551"/>
                    <a:pt x="16241" y="23396"/>
                  </a:cubicBezTo>
                  <a:cubicBezTo>
                    <a:pt x="16265" y="23146"/>
                    <a:pt x="16265" y="22884"/>
                    <a:pt x="16229" y="22634"/>
                  </a:cubicBezTo>
                  <a:cubicBezTo>
                    <a:pt x="16181" y="22336"/>
                    <a:pt x="16110" y="22050"/>
                    <a:pt x="16003" y="21788"/>
                  </a:cubicBezTo>
                  <a:cubicBezTo>
                    <a:pt x="15991" y="21777"/>
                    <a:pt x="15979" y="21753"/>
                    <a:pt x="15967" y="21741"/>
                  </a:cubicBezTo>
                  <a:cubicBezTo>
                    <a:pt x="15919" y="21503"/>
                    <a:pt x="15812" y="21288"/>
                    <a:pt x="15729" y="21110"/>
                  </a:cubicBezTo>
                  <a:lnTo>
                    <a:pt x="15646" y="20919"/>
                  </a:lnTo>
                  <a:cubicBezTo>
                    <a:pt x="15586" y="20753"/>
                    <a:pt x="15515" y="20574"/>
                    <a:pt x="15443" y="20407"/>
                  </a:cubicBezTo>
                  <a:lnTo>
                    <a:pt x="15396" y="20288"/>
                  </a:lnTo>
                  <a:cubicBezTo>
                    <a:pt x="15098" y="19562"/>
                    <a:pt x="14788" y="18836"/>
                    <a:pt x="14491" y="18121"/>
                  </a:cubicBezTo>
                  <a:cubicBezTo>
                    <a:pt x="14360" y="17812"/>
                    <a:pt x="14229" y="17514"/>
                    <a:pt x="14098" y="17205"/>
                  </a:cubicBezTo>
                  <a:cubicBezTo>
                    <a:pt x="14122" y="17157"/>
                    <a:pt x="14145" y="17109"/>
                    <a:pt x="14157" y="17050"/>
                  </a:cubicBezTo>
                  <a:lnTo>
                    <a:pt x="14181" y="16990"/>
                  </a:lnTo>
                  <a:cubicBezTo>
                    <a:pt x="14241" y="16895"/>
                    <a:pt x="14300" y="16788"/>
                    <a:pt x="14348" y="16693"/>
                  </a:cubicBezTo>
                  <a:cubicBezTo>
                    <a:pt x="14360" y="16764"/>
                    <a:pt x="14372" y="16835"/>
                    <a:pt x="14372" y="16907"/>
                  </a:cubicBezTo>
                  <a:cubicBezTo>
                    <a:pt x="14503" y="17943"/>
                    <a:pt x="14812" y="18848"/>
                    <a:pt x="15288" y="19610"/>
                  </a:cubicBezTo>
                  <a:cubicBezTo>
                    <a:pt x="15908" y="20574"/>
                    <a:pt x="16527" y="21348"/>
                    <a:pt x="17181" y="21967"/>
                  </a:cubicBezTo>
                  <a:cubicBezTo>
                    <a:pt x="17491" y="22265"/>
                    <a:pt x="17848" y="22574"/>
                    <a:pt x="18301" y="22920"/>
                  </a:cubicBezTo>
                  <a:lnTo>
                    <a:pt x="18348" y="22967"/>
                  </a:lnTo>
                  <a:cubicBezTo>
                    <a:pt x="18717" y="23241"/>
                    <a:pt x="19086" y="23527"/>
                    <a:pt x="19479" y="23789"/>
                  </a:cubicBezTo>
                  <a:cubicBezTo>
                    <a:pt x="19932" y="24086"/>
                    <a:pt x="20456" y="24277"/>
                    <a:pt x="21027" y="24336"/>
                  </a:cubicBezTo>
                  <a:cubicBezTo>
                    <a:pt x="21194" y="24360"/>
                    <a:pt x="21384" y="24372"/>
                    <a:pt x="21587" y="24372"/>
                  </a:cubicBezTo>
                  <a:cubicBezTo>
                    <a:pt x="21706" y="24479"/>
                    <a:pt x="21813" y="24575"/>
                    <a:pt x="21932" y="24682"/>
                  </a:cubicBezTo>
                  <a:cubicBezTo>
                    <a:pt x="22134" y="24860"/>
                    <a:pt x="22337" y="25039"/>
                    <a:pt x="22527" y="25229"/>
                  </a:cubicBezTo>
                  <a:cubicBezTo>
                    <a:pt x="22873" y="25551"/>
                    <a:pt x="23206" y="25920"/>
                    <a:pt x="23575" y="26349"/>
                  </a:cubicBezTo>
                  <a:cubicBezTo>
                    <a:pt x="23718" y="26503"/>
                    <a:pt x="23920" y="26599"/>
                    <a:pt x="24135" y="26599"/>
                  </a:cubicBezTo>
                  <a:cubicBezTo>
                    <a:pt x="24420" y="26599"/>
                    <a:pt x="24682" y="26444"/>
                    <a:pt x="24813" y="26206"/>
                  </a:cubicBezTo>
                  <a:cubicBezTo>
                    <a:pt x="25075" y="25717"/>
                    <a:pt x="24873" y="25253"/>
                    <a:pt x="24790" y="25051"/>
                  </a:cubicBezTo>
                  <a:cubicBezTo>
                    <a:pt x="24682" y="24813"/>
                    <a:pt x="24587" y="24551"/>
                    <a:pt x="24492" y="24301"/>
                  </a:cubicBezTo>
                  <a:lnTo>
                    <a:pt x="24480" y="24277"/>
                  </a:lnTo>
                  <a:cubicBezTo>
                    <a:pt x="24456" y="24051"/>
                    <a:pt x="24373" y="23872"/>
                    <a:pt x="24290" y="23729"/>
                  </a:cubicBezTo>
                  <a:cubicBezTo>
                    <a:pt x="24278" y="23670"/>
                    <a:pt x="24254" y="23598"/>
                    <a:pt x="24230" y="23539"/>
                  </a:cubicBezTo>
                  <a:cubicBezTo>
                    <a:pt x="24194" y="23408"/>
                    <a:pt x="24159" y="23289"/>
                    <a:pt x="24123" y="23158"/>
                  </a:cubicBezTo>
                  <a:cubicBezTo>
                    <a:pt x="24123" y="23158"/>
                    <a:pt x="24075" y="23003"/>
                    <a:pt x="24063" y="22967"/>
                  </a:cubicBezTo>
                  <a:cubicBezTo>
                    <a:pt x="24194" y="22717"/>
                    <a:pt x="24301" y="22503"/>
                    <a:pt x="24373" y="22289"/>
                  </a:cubicBezTo>
                  <a:cubicBezTo>
                    <a:pt x="24575" y="21741"/>
                    <a:pt x="24647" y="21193"/>
                    <a:pt x="24587" y="20657"/>
                  </a:cubicBezTo>
                  <a:cubicBezTo>
                    <a:pt x="24540" y="20181"/>
                    <a:pt x="24444" y="19717"/>
                    <a:pt x="24361" y="19276"/>
                  </a:cubicBezTo>
                  <a:lnTo>
                    <a:pt x="24349" y="19217"/>
                  </a:lnTo>
                  <a:cubicBezTo>
                    <a:pt x="24242" y="18657"/>
                    <a:pt x="24135" y="18205"/>
                    <a:pt x="24016" y="17776"/>
                  </a:cubicBezTo>
                  <a:cubicBezTo>
                    <a:pt x="23754" y="16907"/>
                    <a:pt x="23349" y="16014"/>
                    <a:pt x="22766" y="15026"/>
                  </a:cubicBezTo>
                  <a:cubicBezTo>
                    <a:pt x="22301" y="14252"/>
                    <a:pt x="21634" y="13561"/>
                    <a:pt x="20777" y="12990"/>
                  </a:cubicBezTo>
                  <a:cubicBezTo>
                    <a:pt x="20718" y="12942"/>
                    <a:pt x="20658" y="12906"/>
                    <a:pt x="20599" y="12871"/>
                  </a:cubicBezTo>
                  <a:cubicBezTo>
                    <a:pt x="20706" y="12859"/>
                    <a:pt x="20825" y="12859"/>
                    <a:pt x="20932" y="12847"/>
                  </a:cubicBezTo>
                  <a:lnTo>
                    <a:pt x="21003" y="12859"/>
                  </a:lnTo>
                  <a:cubicBezTo>
                    <a:pt x="21039" y="12871"/>
                    <a:pt x="21111" y="12871"/>
                    <a:pt x="21158" y="12871"/>
                  </a:cubicBezTo>
                  <a:lnTo>
                    <a:pt x="21170" y="12871"/>
                  </a:lnTo>
                  <a:cubicBezTo>
                    <a:pt x="21384" y="13133"/>
                    <a:pt x="21599" y="13383"/>
                    <a:pt x="21801" y="13633"/>
                  </a:cubicBezTo>
                  <a:cubicBezTo>
                    <a:pt x="22313" y="14240"/>
                    <a:pt x="22813" y="14835"/>
                    <a:pt x="23325" y="15431"/>
                  </a:cubicBezTo>
                  <a:lnTo>
                    <a:pt x="23408" y="15526"/>
                  </a:lnTo>
                  <a:cubicBezTo>
                    <a:pt x="23539" y="15669"/>
                    <a:pt x="23658" y="15823"/>
                    <a:pt x="23766" y="15942"/>
                  </a:cubicBezTo>
                  <a:lnTo>
                    <a:pt x="23897" y="16097"/>
                  </a:lnTo>
                  <a:cubicBezTo>
                    <a:pt x="24016" y="16252"/>
                    <a:pt x="24170" y="16443"/>
                    <a:pt x="24349" y="16597"/>
                  </a:cubicBezTo>
                  <a:cubicBezTo>
                    <a:pt x="24361" y="16621"/>
                    <a:pt x="24373" y="16633"/>
                    <a:pt x="24397" y="16645"/>
                  </a:cubicBezTo>
                  <a:cubicBezTo>
                    <a:pt x="24575" y="16859"/>
                    <a:pt x="24790" y="17062"/>
                    <a:pt x="25040" y="17228"/>
                  </a:cubicBezTo>
                  <a:cubicBezTo>
                    <a:pt x="25242" y="17383"/>
                    <a:pt x="25468" y="17502"/>
                    <a:pt x="25718" y="17586"/>
                  </a:cubicBezTo>
                  <a:cubicBezTo>
                    <a:pt x="25802" y="17621"/>
                    <a:pt x="25956" y="17681"/>
                    <a:pt x="26147" y="17681"/>
                  </a:cubicBezTo>
                  <a:cubicBezTo>
                    <a:pt x="26290" y="17681"/>
                    <a:pt x="26445" y="17645"/>
                    <a:pt x="26576" y="17562"/>
                  </a:cubicBezTo>
                  <a:cubicBezTo>
                    <a:pt x="26766" y="17455"/>
                    <a:pt x="26897" y="17276"/>
                    <a:pt x="26945" y="17050"/>
                  </a:cubicBezTo>
                  <a:cubicBezTo>
                    <a:pt x="27004" y="16835"/>
                    <a:pt x="26957" y="16597"/>
                    <a:pt x="26837" y="16407"/>
                  </a:cubicBezTo>
                  <a:cubicBezTo>
                    <a:pt x="26706" y="16216"/>
                    <a:pt x="26540" y="16121"/>
                    <a:pt x="26445" y="16050"/>
                  </a:cubicBezTo>
                  <a:lnTo>
                    <a:pt x="26409" y="16026"/>
                  </a:lnTo>
                  <a:cubicBezTo>
                    <a:pt x="26302" y="15966"/>
                    <a:pt x="25956" y="15740"/>
                    <a:pt x="25909" y="15716"/>
                  </a:cubicBezTo>
                  <a:cubicBezTo>
                    <a:pt x="25897" y="15692"/>
                    <a:pt x="25885" y="15681"/>
                    <a:pt x="25885" y="15669"/>
                  </a:cubicBezTo>
                  <a:cubicBezTo>
                    <a:pt x="25683" y="15407"/>
                    <a:pt x="25492" y="15157"/>
                    <a:pt x="25290" y="14895"/>
                  </a:cubicBezTo>
                  <a:cubicBezTo>
                    <a:pt x="25159" y="14716"/>
                    <a:pt x="25016" y="14538"/>
                    <a:pt x="24849" y="14335"/>
                  </a:cubicBezTo>
                  <a:lnTo>
                    <a:pt x="24754" y="14240"/>
                  </a:lnTo>
                  <a:cubicBezTo>
                    <a:pt x="24397" y="13811"/>
                    <a:pt x="24039" y="13395"/>
                    <a:pt x="23682" y="13002"/>
                  </a:cubicBezTo>
                  <a:cubicBezTo>
                    <a:pt x="23444" y="12740"/>
                    <a:pt x="23194" y="12466"/>
                    <a:pt x="22932" y="12204"/>
                  </a:cubicBezTo>
                  <a:cubicBezTo>
                    <a:pt x="22766" y="12025"/>
                    <a:pt x="22551" y="11811"/>
                    <a:pt x="22325" y="11609"/>
                  </a:cubicBezTo>
                  <a:cubicBezTo>
                    <a:pt x="22313" y="11597"/>
                    <a:pt x="22301" y="11573"/>
                    <a:pt x="22289" y="11561"/>
                  </a:cubicBezTo>
                  <a:cubicBezTo>
                    <a:pt x="22265" y="11525"/>
                    <a:pt x="22242" y="11501"/>
                    <a:pt x="22218" y="11478"/>
                  </a:cubicBezTo>
                  <a:cubicBezTo>
                    <a:pt x="22158" y="11418"/>
                    <a:pt x="22111" y="11382"/>
                    <a:pt x="22087" y="11370"/>
                  </a:cubicBezTo>
                  <a:cubicBezTo>
                    <a:pt x="22063" y="11359"/>
                    <a:pt x="22039" y="11347"/>
                    <a:pt x="22015" y="11335"/>
                  </a:cubicBezTo>
                  <a:cubicBezTo>
                    <a:pt x="22004" y="11323"/>
                    <a:pt x="21992" y="11311"/>
                    <a:pt x="21968" y="11311"/>
                  </a:cubicBezTo>
                  <a:cubicBezTo>
                    <a:pt x="21873" y="11263"/>
                    <a:pt x="21765" y="11228"/>
                    <a:pt x="21658" y="11228"/>
                  </a:cubicBezTo>
                  <a:cubicBezTo>
                    <a:pt x="21515" y="11168"/>
                    <a:pt x="21361" y="11132"/>
                    <a:pt x="21230" y="11097"/>
                  </a:cubicBezTo>
                  <a:cubicBezTo>
                    <a:pt x="22242" y="10882"/>
                    <a:pt x="23158" y="10525"/>
                    <a:pt x="23956" y="10049"/>
                  </a:cubicBezTo>
                  <a:cubicBezTo>
                    <a:pt x="24480" y="9739"/>
                    <a:pt x="24956" y="9382"/>
                    <a:pt x="25349" y="8989"/>
                  </a:cubicBezTo>
                  <a:cubicBezTo>
                    <a:pt x="25718" y="8620"/>
                    <a:pt x="26064" y="8180"/>
                    <a:pt x="26421" y="7572"/>
                  </a:cubicBezTo>
                  <a:cubicBezTo>
                    <a:pt x="27004" y="6620"/>
                    <a:pt x="27421" y="5739"/>
                    <a:pt x="27707" y="4894"/>
                  </a:cubicBezTo>
                  <a:cubicBezTo>
                    <a:pt x="28064" y="3870"/>
                    <a:pt x="28219" y="2869"/>
                    <a:pt x="28159" y="1929"/>
                  </a:cubicBezTo>
                  <a:cubicBezTo>
                    <a:pt x="28100" y="976"/>
                    <a:pt x="27719" y="393"/>
                    <a:pt x="27040" y="226"/>
                  </a:cubicBezTo>
                  <a:cubicBezTo>
                    <a:pt x="26897" y="191"/>
                    <a:pt x="26742" y="167"/>
                    <a:pt x="26576" y="167"/>
                  </a:cubicBezTo>
                  <a:cubicBezTo>
                    <a:pt x="26421" y="167"/>
                    <a:pt x="26266" y="179"/>
                    <a:pt x="26135" y="202"/>
                  </a:cubicBezTo>
                  <a:cubicBezTo>
                    <a:pt x="25861" y="226"/>
                    <a:pt x="25575" y="262"/>
                    <a:pt x="25302" y="322"/>
                  </a:cubicBezTo>
                  <a:cubicBezTo>
                    <a:pt x="24170" y="524"/>
                    <a:pt x="23087" y="917"/>
                    <a:pt x="22075" y="1476"/>
                  </a:cubicBezTo>
                  <a:cubicBezTo>
                    <a:pt x="20920" y="2107"/>
                    <a:pt x="19932" y="2917"/>
                    <a:pt x="19194" y="3548"/>
                  </a:cubicBezTo>
                  <a:cubicBezTo>
                    <a:pt x="18539" y="4132"/>
                    <a:pt x="17670" y="4905"/>
                    <a:pt x="16884" y="5798"/>
                  </a:cubicBezTo>
                  <a:cubicBezTo>
                    <a:pt x="16824" y="5870"/>
                    <a:pt x="16765" y="5941"/>
                    <a:pt x="16705" y="6001"/>
                  </a:cubicBezTo>
                  <a:cubicBezTo>
                    <a:pt x="16717" y="5858"/>
                    <a:pt x="16729" y="5703"/>
                    <a:pt x="16729" y="5548"/>
                  </a:cubicBezTo>
                  <a:cubicBezTo>
                    <a:pt x="16741" y="5417"/>
                    <a:pt x="16741" y="5298"/>
                    <a:pt x="16741" y="5167"/>
                  </a:cubicBezTo>
                  <a:cubicBezTo>
                    <a:pt x="16741" y="5167"/>
                    <a:pt x="16836" y="5096"/>
                    <a:pt x="16896" y="5060"/>
                  </a:cubicBezTo>
                  <a:cubicBezTo>
                    <a:pt x="17134" y="4917"/>
                    <a:pt x="17360" y="4751"/>
                    <a:pt x="17586" y="4596"/>
                  </a:cubicBezTo>
                  <a:cubicBezTo>
                    <a:pt x="18122" y="4191"/>
                    <a:pt x="18515" y="3846"/>
                    <a:pt x="18848" y="3465"/>
                  </a:cubicBezTo>
                  <a:cubicBezTo>
                    <a:pt x="18944" y="3346"/>
                    <a:pt x="19003" y="3203"/>
                    <a:pt x="19015" y="3060"/>
                  </a:cubicBezTo>
                  <a:cubicBezTo>
                    <a:pt x="19122" y="2738"/>
                    <a:pt x="19063" y="2429"/>
                    <a:pt x="19027" y="2250"/>
                  </a:cubicBezTo>
                  <a:lnTo>
                    <a:pt x="18991" y="2048"/>
                  </a:lnTo>
                  <a:cubicBezTo>
                    <a:pt x="18979" y="1953"/>
                    <a:pt x="18967" y="1846"/>
                    <a:pt x="18956" y="1750"/>
                  </a:cubicBezTo>
                  <a:lnTo>
                    <a:pt x="18944" y="1715"/>
                  </a:lnTo>
                  <a:cubicBezTo>
                    <a:pt x="18944" y="1619"/>
                    <a:pt x="18908" y="1536"/>
                    <a:pt x="18872" y="1453"/>
                  </a:cubicBezTo>
                  <a:cubicBezTo>
                    <a:pt x="18848" y="1405"/>
                    <a:pt x="18813" y="1357"/>
                    <a:pt x="18789" y="1310"/>
                  </a:cubicBezTo>
                  <a:cubicBezTo>
                    <a:pt x="18741" y="1238"/>
                    <a:pt x="18682" y="1179"/>
                    <a:pt x="18622" y="1131"/>
                  </a:cubicBezTo>
                  <a:cubicBezTo>
                    <a:pt x="18539" y="1060"/>
                    <a:pt x="18444" y="1000"/>
                    <a:pt x="18336" y="964"/>
                  </a:cubicBezTo>
                  <a:cubicBezTo>
                    <a:pt x="18277" y="941"/>
                    <a:pt x="18182" y="929"/>
                    <a:pt x="18110" y="929"/>
                  </a:cubicBezTo>
                  <a:cubicBezTo>
                    <a:pt x="17920" y="929"/>
                    <a:pt x="17717" y="1012"/>
                    <a:pt x="17586" y="1167"/>
                  </a:cubicBezTo>
                  <a:cubicBezTo>
                    <a:pt x="17443" y="1310"/>
                    <a:pt x="17384" y="1512"/>
                    <a:pt x="17396" y="1703"/>
                  </a:cubicBezTo>
                  <a:cubicBezTo>
                    <a:pt x="17408" y="1905"/>
                    <a:pt x="17420" y="2107"/>
                    <a:pt x="17432" y="2310"/>
                  </a:cubicBezTo>
                  <a:lnTo>
                    <a:pt x="17443" y="2679"/>
                  </a:lnTo>
                  <a:cubicBezTo>
                    <a:pt x="17384" y="2691"/>
                    <a:pt x="17336" y="2715"/>
                    <a:pt x="17289" y="2750"/>
                  </a:cubicBezTo>
                  <a:lnTo>
                    <a:pt x="17039" y="2905"/>
                  </a:lnTo>
                  <a:cubicBezTo>
                    <a:pt x="16765" y="3072"/>
                    <a:pt x="16491" y="3239"/>
                    <a:pt x="16229" y="3417"/>
                  </a:cubicBezTo>
                  <a:cubicBezTo>
                    <a:pt x="16015" y="3572"/>
                    <a:pt x="15836" y="3715"/>
                    <a:pt x="15681" y="3858"/>
                  </a:cubicBezTo>
                  <a:cubicBezTo>
                    <a:pt x="15574" y="3941"/>
                    <a:pt x="15455" y="4036"/>
                    <a:pt x="15348" y="4132"/>
                  </a:cubicBezTo>
                  <a:cubicBezTo>
                    <a:pt x="15253" y="4215"/>
                    <a:pt x="15193" y="4310"/>
                    <a:pt x="15146" y="4417"/>
                  </a:cubicBezTo>
                  <a:cubicBezTo>
                    <a:pt x="15062" y="4572"/>
                    <a:pt x="15026" y="4739"/>
                    <a:pt x="15050" y="4917"/>
                  </a:cubicBezTo>
                  <a:cubicBezTo>
                    <a:pt x="15038" y="4977"/>
                    <a:pt x="15026" y="5036"/>
                    <a:pt x="15026" y="5108"/>
                  </a:cubicBezTo>
                  <a:cubicBezTo>
                    <a:pt x="15015" y="5203"/>
                    <a:pt x="15015" y="5298"/>
                    <a:pt x="15003" y="5382"/>
                  </a:cubicBezTo>
                  <a:cubicBezTo>
                    <a:pt x="14895" y="5036"/>
                    <a:pt x="14657" y="4763"/>
                    <a:pt x="14336" y="4608"/>
                  </a:cubicBezTo>
                  <a:cubicBezTo>
                    <a:pt x="14169" y="4524"/>
                    <a:pt x="14003" y="4465"/>
                    <a:pt x="13824" y="4417"/>
                  </a:cubicBezTo>
                  <a:cubicBezTo>
                    <a:pt x="13860" y="4346"/>
                    <a:pt x="13883" y="4274"/>
                    <a:pt x="13907" y="4203"/>
                  </a:cubicBezTo>
                  <a:cubicBezTo>
                    <a:pt x="14003" y="3893"/>
                    <a:pt x="14110" y="3536"/>
                    <a:pt x="14098" y="3143"/>
                  </a:cubicBezTo>
                  <a:cubicBezTo>
                    <a:pt x="14086" y="2715"/>
                    <a:pt x="13955" y="2346"/>
                    <a:pt x="13812" y="2036"/>
                  </a:cubicBezTo>
                  <a:cubicBezTo>
                    <a:pt x="13669" y="1691"/>
                    <a:pt x="13491" y="1369"/>
                    <a:pt x="13300" y="1072"/>
                  </a:cubicBezTo>
                  <a:cubicBezTo>
                    <a:pt x="13121" y="798"/>
                    <a:pt x="12895" y="536"/>
                    <a:pt x="12609" y="226"/>
                  </a:cubicBezTo>
                  <a:cubicBezTo>
                    <a:pt x="12479" y="83"/>
                    <a:pt x="12288" y="0"/>
                    <a:pt x="120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35"/>
            <p:cNvSpPr/>
            <p:nvPr/>
          </p:nvSpPr>
          <p:spPr>
            <a:xfrm>
              <a:off x="7597553" y="1093573"/>
              <a:ext cx="869869" cy="817805"/>
            </a:xfrm>
            <a:custGeom>
              <a:avLst/>
              <a:gdLst/>
              <a:ahLst/>
              <a:cxnLst/>
              <a:rect l="l" t="t" r="r" b="b"/>
              <a:pathLst>
                <a:path w="26933" h="25321" extrusionOk="0">
                  <a:moveTo>
                    <a:pt x="26658" y="957"/>
                  </a:moveTo>
                  <a:cubicBezTo>
                    <a:pt x="26694" y="1112"/>
                    <a:pt x="26694" y="1279"/>
                    <a:pt x="26706" y="1434"/>
                  </a:cubicBezTo>
                  <a:cubicBezTo>
                    <a:pt x="26706" y="1660"/>
                    <a:pt x="26706" y="1898"/>
                    <a:pt x="26682" y="2124"/>
                  </a:cubicBezTo>
                  <a:cubicBezTo>
                    <a:pt x="26670" y="2362"/>
                    <a:pt x="26623" y="2612"/>
                    <a:pt x="26575" y="2850"/>
                  </a:cubicBezTo>
                  <a:cubicBezTo>
                    <a:pt x="25742" y="2724"/>
                    <a:pt x="24908" y="2644"/>
                    <a:pt x="24067" y="2644"/>
                  </a:cubicBezTo>
                  <a:cubicBezTo>
                    <a:pt x="23958" y="2644"/>
                    <a:pt x="23850" y="2645"/>
                    <a:pt x="23741" y="2648"/>
                  </a:cubicBezTo>
                  <a:cubicBezTo>
                    <a:pt x="23658" y="2648"/>
                    <a:pt x="23575" y="2660"/>
                    <a:pt x="23491" y="2672"/>
                  </a:cubicBezTo>
                  <a:cubicBezTo>
                    <a:pt x="23551" y="2636"/>
                    <a:pt x="23599" y="2600"/>
                    <a:pt x="23658" y="2565"/>
                  </a:cubicBezTo>
                  <a:cubicBezTo>
                    <a:pt x="24158" y="2255"/>
                    <a:pt x="24622" y="1886"/>
                    <a:pt x="25134" y="1588"/>
                  </a:cubicBezTo>
                  <a:cubicBezTo>
                    <a:pt x="25373" y="1445"/>
                    <a:pt x="25623" y="1326"/>
                    <a:pt x="25873" y="1207"/>
                  </a:cubicBezTo>
                  <a:cubicBezTo>
                    <a:pt x="26135" y="1100"/>
                    <a:pt x="26385" y="1005"/>
                    <a:pt x="26658" y="957"/>
                  </a:cubicBezTo>
                  <a:close/>
                  <a:moveTo>
                    <a:pt x="25896" y="365"/>
                  </a:moveTo>
                  <a:cubicBezTo>
                    <a:pt x="26184" y="365"/>
                    <a:pt x="26454" y="436"/>
                    <a:pt x="26587" y="731"/>
                  </a:cubicBezTo>
                  <a:lnTo>
                    <a:pt x="26599" y="743"/>
                  </a:lnTo>
                  <a:cubicBezTo>
                    <a:pt x="26289" y="803"/>
                    <a:pt x="25992" y="898"/>
                    <a:pt x="25706" y="1029"/>
                  </a:cubicBezTo>
                  <a:cubicBezTo>
                    <a:pt x="25182" y="1267"/>
                    <a:pt x="24730" y="1636"/>
                    <a:pt x="24265" y="1969"/>
                  </a:cubicBezTo>
                  <a:cubicBezTo>
                    <a:pt x="23860" y="2255"/>
                    <a:pt x="23468" y="2529"/>
                    <a:pt x="23051" y="2779"/>
                  </a:cubicBezTo>
                  <a:cubicBezTo>
                    <a:pt x="22896" y="2850"/>
                    <a:pt x="22741" y="2934"/>
                    <a:pt x="22586" y="3017"/>
                  </a:cubicBezTo>
                  <a:cubicBezTo>
                    <a:pt x="22217" y="3243"/>
                    <a:pt x="21848" y="3481"/>
                    <a:pt x="21467" y="3708"/>
                  </a:cubicBezTo>
                  <a:cubicBezTo>
                    <a:pt x="21110" y="3922"/>
                    <a:pt x="20753" y="4148"/>
                    <a:pt x="20396" y="4386"/>
                  </a:cubicBezTo>
                  <a:cubicBezTo>
                    <a:pt x="20503" y="4220"/>
                    <a:pt x="20610" y="4065"/>
                    <a:pt x="20717" y="3910"/>
                  </a:cubicBezTo>
                  <a:cubicBezTo>
                    <a:pt x="20943" y="3589"/>
                    <a:pt x="21170" y="3255"/>
                    <a:pt x="21396" y="2922"/>
                  </a:cubicBezTo>
                  <a:cubicBezTo>
                    <a:pt x="21622" y="2600"/>
                    <a:pt x="21824" y="2231"/>
                    <a:pt x="22110" y="1957"/>
                  </a:cubicBezTo>
                  <a:cubicBezTo>
                    <a:pt x="22384" y="1684"/>
                    <a:pt x="22729" y="1457"/>
                    <a:pt x="23063" y="1243"/>
                  </a:cubicBezTo>
                  <a:cubicBezTo>
                    <a:pt x="23241" y="1148"/>
                    <a:pt x="23408" y="1041"/>
                    <a:pt x="23587" y="945"/>
                  </a:cubicBezTo>
                  <a:cubicBezTo>
                    <a:pt x="23682" y="898"/>
                    <a:pt x="23777" y="850"/>
                    <a:pt x="23860" y="803"/>
                  </a:cubicBezTo>
                  <a:cubicBezTo>
                    <a:pt x="23944" y="767"/>
                    <a:pt x="24003" y="731"/>
                    <a:pt x="24051" y="672"/>
                  </a:cubicBezTo>
                  <a:cubicBezTo>
                    <a:pt x="24491" y="564"/>
                    <a:pt x="24932" y="469"/>
                    <a:pt x="25373" y="410"/>
                  </a:cubicBezTo>
                  <a:cubicBezTo>
                    <a:pt x="25535" y="392"/>
                    <a:pt x="25719" y="365"/>
                    <a:pt x="25896" y="365"/>
                  </a:cubicBezTo>
                  <a:close/>
                  <a:moveTo>
                    <a:pt x="23747" y="2871"/>
                  </a:moveTo>
                  <a:cubicBezTo>
                    <a:pt x="23849" y="2871"/>
                    <a:pt x="23950" y="2874"/>
                    <a:pt x="24051" y="2874"/>
                  </a:cubicBezTo>
                  <a:lnTo>
                    <a:pt x="24289" y="2874"/>
                  </a:lnTo>
                  <a:lnTo>
                    <a:pt x="24313" y="2898"/>
                  </a:lnTo>
                  <a:cubicBezTo>
                    <a:pt x="24515" y="2922"/>
                    <a:pt x="24706" y="2969"/>
                    <a:pt x="24908" y="3005"/>
                  </a:cubicBezTo>
                  <a:cubicBezTo>
                    <a:pt x="25087" y="3041"/>
                    <a:pt x="25277" y="3065"/>
                    <a:pt x="25468" y="3100"/>
                  </a:cubicBezTo>
                  <a:cubicBezTo>
                    <a:pt x="25658" y="3124"/>
                    <a:pt x="25849" y="3160"/>
                    <a:pt x="26039" y="3184"/>
                  </a:cubicBezTo>
                  <a:cubicBezTo>
                    <a:pt x="26170" y="3219"/>
                    <a:pt x="26396" y="3255"/>
                    <a:pt x="26408" y="3446"/>
                  </a:cubicBezTo>
                  <a:cubicBezTo>
                    <a:pt x="26408" y="3458"/>
                    <a:pt x="26420" y="3481"/>
                    <a:pt x="26420" y="3493"/>
                  </a:cubicBezTo>
                  <a:cubicBezTo>
                    <a:pt x="26361" y="3720"/>
                    <a:pt x="26277" y="3958"/>
                    <a:pt x="26194" y="4184"/>
                  </a:cubicBezTo>
                  <a:cubicBezTo>
                    <a:pt x="25611" y="4279"/>
                    <a:pt x="25039" y="4434"/>
                    <a:pt x="24468" y="4577"/>
                  </a:cubicBezTo>
                  <a:cubicBezTo>
                    <a:pt x="24182" y="4648"/>
                    <a:pt x="23896" y="4732"/>
                    <a:pt x="23610" y="4803"/>
                  </a:cubicBezTo>
                  <a:cubicBezTo>
                    <a:pt x="23372" y="4863"/>
                    <a:pt x="23134" y="4910"/>
                    <a:pt x="22896" y="4970"/>
                  </a:cubicBezTo>
                  <a:cubicBezTo>
                    <a:pt x="22753" y="4934"/>
                    <a:pt x="22598" y="4910"/>
                    <a:pt x="22456" y="4886"/>
                  </a:cubicBezTo>
                  <a:cubicBezTo>
                    <a:pt x="22324" y="4872"/>
                    <a:pt x="22192" y="4865"/>
                    <a:pt x="22060" y="4865"/>
                  </a:cubicBezTo>
                  <a:cubicBezTo>
                    <a:pt x="21759" y="4865"/>
                    <a:pt x="21455" y="4900"/>
                    <a:pt x="21158" y="4958"/>
                  </a:cubicBezTo>
                  <a:cubicBezTo>
                    <a:pt x="20729" y="5041"/>
                    <a:pt x="20300" y="5160"/>
                    <a:pt x="19884" y="5291"/>
                  </a:cubicBezTo>
                  <a:cubicBezTo>
                    <a:pt x="19669" y="5363"/>
                    <a:pt x="19455" y="5434"/>
                    <a:pt x="19241" y="5494"/>
                  </a:cubicBezTo>
                  <a:cubicBezTo>
                    <a:pt x="19157" y="5517"/>
                    <a:pt x="19086" y="5541"/>
                    <a:pt x="19003" y="5565"/>
                  </a:cubicBezTo>
                  <a:cubicBezTo>
                    <a:pt x="19896" y="4922"/>
                    <a:pt x="20824" y="4327"/>
                    <a:pt x="21765" y="3743"/>
                  </a:cubicBezTo>
                  <a:cubicBezTo>
                    <a:pt x="22134" y="3529"/>
                    <a:pt x="22491" y="3291"/>
                    <a:pt x="22860" y="3089"/>
                  </a:cubicBezTo>
                  <a:cubicBezTo>
                    <a:pt x="23039" y="2981"/>
                    <a:pt x="23229" y="2898"/>
                    <a:pt x="23444" y="2886"/>
                  </a:cubicBezTo>
                  <a:cubicBezTo>
                    <a:pt x="23545" y="2874"/>
                    <a:pt x="23646" y="2871"/>
                    <a:pt x="23747" y="2871"/>
                  </a:cubicBezTo>
                  <a:close/>
                  <a:moveTo>
                    <a:pt x="11844" y="4524"/>
                  </a:moveTo>
                  <a:cubicBezTo>
                    <a:pt x="11982" y="4524"/>
                    <a:pt x="12118" y="4530"/>
                    <a:pt x="12252" y="4541"/>
                  </a:cubicBezTo>
                  <a:cubicBezTo>
                    <a:pt x="12442" y="4565"/>
                    <a:pt x="12621" y="4589"/>
                    <a:pt x="12800" y="4636"/>
                  </a:cubicBezTo>
                  <a:cubicBezTo>
                    <a:pt x="12978" y="4672"/>
                    <a:pt x="13169" y="4708"/>
                    <a:pt x="13323" y="4791"/>
                  </a:cubicBezTo>
                  <a:lnTo>
                    <a:pt x="13347" y="4803"/>
                  </a:lnTo>
                  <a:cubicBezTo>
                    <a:pt x="13359" y="4886"/>
                    <a:pt x="13347" y="4970"/>
                    <a:pt x="13300" y="5041"/>
                  </a:cubicBezTo>
                  <a:cubicBezTo>
                    <a:pt x="13204" y="5160"/>
                    <a:pt x="13073" y="5232"/>
                    <a:pt x="12954" y="5291"/>
                  </a:cubicBezTo>
                  <a:cubicBezTo>
                    <a:pt x="12740" y="5422"/>
                    <a:pt x="12502" y="5589"/>
                    <a:pt x="12252" y="5601"/>
                  </a:cubicBezTo>
                  <a:cubicBezTo>
                    <a:pt x="12242" y="5601"/>
                    <a:pt x="12232" y="5602"/>
                    <a:pt x="12222" y="5602"/>
                  </a:cubicBezTo>
                  <a:cubicBezTo>
                    <a:pt x="12056" y="5602"/>
                    <a:pt x="11911" y="5511"/>
                    <a:pt x="11788" y="5398"/>
                  </a:cubicBezTo>
                  <a:cubicBezTo>
                    <a:pt x="11740" y="5327"/>
                    <a:pt x="11704" y="5255"/>
                    <a:pt x="11657" y="5184"/>
                  </a:cubicBezTo>
                  <a:cubicBezTo>
                    <a:pt x="11633" y="5136"/>
                    <a:pt x="11609" y="5101"/>
                    <a:pt x="11585" y="5065"/>
                  </a:cubicBezTo>
                  <a:lnTo>
                    <a:pt x="11585" y="5029"/>
                  </a:lnTo>
                  <a:cubicBezTo>
                    <a:pt x="11573" y="5005"/>
                    <a:pt x="11561" y="4970"/>
                    <a:pt x="11549" y="4946"/>
                  </a:cubicBezTo>
                  <a:cubicBezTo>
                    <a:pt x="11526" y="4910"/>
                    <a:pt x="11514" y="4874"/>
                    <a:pt x="11502" y="4851"/>
                  </a:cubicBezTo>
                  <a:cubicBezTo>
                    <a:pt x="11478" y="4791"/>
                    <a:pt x="11442" y="4732"/>
                    <a:pt x="11407" y="4672"/>
                  </a:cubicBezTo>
                  <a:cubicBezTo>
                    <a:pt x="11383" y="4636"/>
                    <a:pt x="11359" y="4589"/>
                    <a:pt x="11335" y="4553"/>
                  </a:cubicBezTo>
                  <a:cubicBezTo>
                    <a:pt x="11505" y="4533"/>
                    <a:pt x="11676" y="4524"/>
                    <a:pt x="11844" y="4524"/>
                  </a:cubicBezTo>
                  <a:close/>
                  <a:moveTo>
                    <a:pt x="26111" y="4398"/>
                  </a:moveTo>
                  <a:lnTo>
                    <a:pt x="26111" y="4398"/>
                  </a:lnTo>
                  <a:cubicBezTo>
                    <a:pt x="26063" y="4493"/>
                    <a:pt x="26027" y="4589"/>
                    <a:pt x="25992" y="4684"/>
                  </a:cubicBezTo>
                  <a:cubicBezTo>
                    <a:pt x="25813" y="5089"/>
                    <a:pt x="25611" y="5482"/>
                    <a:pt x="25396" y="5863"/>
                  </a:cubicBezTo>
                  <a:lnTo>
                    <a:pt x="25384" y="5851"/>
                  </a:lnTo>
                  <a:cubicBezTo>
                    <a:pt x="24849" y="5648"/>
                    <a:pt x="24325" y="5434"/>
                    <a:pt x="23789" y="5244"/>
                  </a:cubicBezTo>
                  <a:cubicBezTo>
                    <a:pt x="23563" y="5160"/>
                    <a:pt x="23348" y="5089"/>
                    <a:pt x="23122" y="5017"/>
                  </a:cubicBezTo>
                  <a:cubicBezTo>
                    <a:pt x="23289" y="4994"/>
                    <a:pt x="23444" y="4958"/>
                    <a:pt x="23610" y="4922"/>
                  </a:cubicBezTo>
                  <a:cubicBezTo>
                    <a:pt x="23896" y="4863"/>
                    <a:pt x="24194" y="4803"/>
                    <a:pt x="24480" y="4732"/>
                  </a:cubicBezTo>
                  <a:cubicBezTo>
                    <a:pt x="25015" y="4601"/>
                    <a:pt x="25563" y="4482"/>
                    <a:pt x="26111" y="4398"/>
                  </a:cubicBezTo>
                  <a:close/>
                  <a:moveTo>
                    <a:pt x="10787" y="4898"/>
                  </a:moveTo>
                  <a:cubicBezTo>
                    <a:pt x="10811" y="4934"/>
                    <a:pt x="10835" y="4970"/>
                    <a:pt x="10859" y="5005"/>
                  </a:cubicBezTo>
                  <a:cubicBezTo>
                    <a:pt x="10883" y="5065"/>
                    <a:pt x="10930" y="5124"/>
                    <a:pt x="10966" y="5172"/>
                  </a:cubicBezTo>
                  <a:cubicBezTo>
                    <a:pt x="10990" y="5208"/>
                    <a:pt x="11014" y="5232"/>
                    <a:pt x="11037" y="5255"/>
                  </a:cubicBezTo>
                  <a:cubicBezTo>
                    <a:pt x="11049" y="5279"/>
                    <a:pt x="11073" y="5315"/>
                    <a:pt x="11097" y="5339"/>
                  </a:cubicBezTo>
                  <a:lnTo>
                    <a:pt x="11121" y="5351"/>
                  </a:lnTo>
                  <a:cubicBezTo>
                    <a:pt x="11145" y="5386"/>
                    <a:pt x="11168" y="5422"/>
                    <a:pt x="11192" y="5458"/>
                  </a:cubicBezTo>
                  <a:cubicBezTo>
                    <a:pt x="11240" y="5541"/>
                    <a:pt x="11287" y="5613"/>
                    <a:pt x="11335" y="5684"/>
                  </a:cubicBezTo>
                  <a:cubicBezTo>
                    <a:pt x="11383" y="5851"/>
                    <a:pt x="11383" y="6029"/>
                    <a:pt x="11299" y="6184"/>
                  </a:cubicBezTo>
                  <a:cubicBezTo>
                    <a:pt x="11180" y="6410"/>
                    <a:pt x="10918" y="6529"/>
                    <a:pt x="10716" y="6672"/>
                  </a:cubicBezTo>
                  <a:cubicBezTo>
                    <a:pt x="10597" y="6744"/>
                    <a:pt x="10466" y="6839"/>
                    <a:pt x="10323" y="6863"/>
                  </a:cubicBezTo>
                  <a:cubicBezTo>
                    <a:pt x="10312" y="6864"/>
                    <a:pt x="10301" y="6865"/>
                    <a:pt x="10290" y="6865"/>
                  </a:cubicBezTo>
                  <a:cubicBezTo>
                    <a:pt x="10221" y="6865"/>
                    <a:pt x="10159" y="6834"/>
                    <a:pt x="10097" y="6803"/>
                  </a:cubicBezTo>
                  <a:lnTo>
                    <a:pt x="10097" y="6768"/>
                  </a:lnTo>
                  <a:cubicBezTo>
                    <a:pt x="10097" y="6589"/>
                    <a:pt x="10144" y="6410"/>
                    <a:pt x="10192" y="6232"/>
                  </a:cubicBezTo>
                  <a:cubicBezTo>
                    <a:pt x="10240" y="6053"/>
                    <a:pt x="10287" y="5886"/>
                    <a:pt x="10359" y="5708"/>
                  </a:cubicBezTo>
                  <a:cubicBezTo>
                    <a:pt x="10466" y="5434"/>
                    <a:pt x="10609" y="5148"/>
                    <a:pt x="10787" y="4898"/>
                  </a:cubicBezTo>
                  <a:close/>
                  <a:moveTo>
                    <a:pt x="23027" y="1017"/>
                  </a:moveTo>
                  <a:cubicBezTo>
                    <a:pt x="22956" y="1053"/>
                    <a:pt x="22896" y="1088"/>
                    <a:pt x="22837" y="1136"/>
                  </a:cubicBezTo>
                  <a:cubicBezTo>
                    <a:pt x="22503" y="1338"/>
                    <a:pt x="22170" y="1576"/>
                    <a:pt x="21896" y="1862"/>
                  </a:cubicBezTo>
                  <a:cubicBezTo>
                    <a:pt x="21622" y="2148"/>
                    <a:pt x="21420" y="2505"/>
                    <a:pt x="21205" y="2838"/>
                  </a:cubicBezTo>
                  <a:cubicBezTo>
                    <a:pt x="20979" y="3172"/>
                    <a:pt x="20765" y="3517"/>
                    <a:pt x="20551" y="3851"/>
                  </a:cubicBezTo>
                  <a:cubicBezTo>
                    <a:pt x="20384" y="4112"/>
                    <a:pt x="20229" y="4362"/>
                    <a:pt x="20050" y="4601"/>
                  </a:cubicBezTo>
                  <a:cubicBezTo>
                    <a:pt x="19800" y="4767"/>
                    <a:pt x="19538" y="4934"/>
                    <a:pt x="19288" y="5113"/>
                  </a:cubicBezTo>
                  <a:cubicBezTo>
                    <a:pt x="18586" y="5601"/>
                    <a:pt x="17895" y="6113"/>
                    <a:pt x="17264" y="6696"/>
                  </a:cubicBezTo>
                  <a:cubicBezTo>
                    <a:pt x="16955" y="6982"/>
                    <a:pt x="16645" y="7268"/>
                    <a:pt x="16348" y="7565"/>
                  </a:cubicBezTo>
                  <a:cubicBezTo>
                    <a:pt x="16145" y="7756"/>
                    <a:pt x="15955" y="7958"/>
                    <a:pt x="15776" y="8172"/>
                  </a:cubicBezTo>
                  <a:cubicBezTo>
                    <a:pt x="15728" y="8018"/>
                    <a:pt x="15693" y="7863"/>
                    <a:pt x="15681" y="7708"/>
                  </a:cubicBezTo>
                  <a:cubicBezTo>
                    <a:pt x="15681" y="7601"/>
                    <a:pt x="15681" y="7482"/>
                    <a:pt x="15705" y="7375"/>
                  </a:cubicBezTo>
                  <a:cubicBezTo>
                    <a:pt x="15717" y="7256"/>
                    <a:pt x="15752" y="7160"/>
                    <a:pt x="15788" y="7041"/>
                  </a:cubicBezTo>
                  <a:cubicBezTo>
                    <a:pt x="16240" y="6387"/>
                    <a:pt x="16764" y="5767"/>
                    <a:pt x="17324" y="5196"/>
                  </a:cubicBezTo>
                  <a:cubicBezTo>
                    <a:pt x="18050" y="4458"/>
                    <a:pt x="18824" y="3767"/>
                    <a:pt x="19622" y="3112"/>
                  </a:cubicBezTo>
                  <a:cubicBezTo>
                    <a:pt x="20467" y="2410"/>
                    <a:pt x="21384" y="1767"/>
                    <a:pt x="22384" y="1291"/>
                  </a:cubicBezTo>
                  <a:cubicBezTo>
                    <a:pt x="22598" y="1195"/>
                    <a:pt x="22801" y="1100"/>
                    <a:pt x="23027" y="1017"/>
                  </a:cubicBezTo>
                  <a:close/>
                  <a:moveTo>
                    <a:pt x="13085" y="6875"/>
                  </a:moveTo>
                  <a:cubicBezTo>
                    <a:pt x="13288" y="6958"/>
                    <a:pt x="13478" y="7029"/>
                    <a:pt x="13657" y="7149"/>
                  </a:cubicBezTo>
                  <a:cubicBezTo>
                    <a:pt x="13704" y="7184"/>
                    <a:pt x="13752" y="7220"/>
                    <a:pt x="13788" y="7256"/>
                  </a:cubicBezTo>
                  <a:lnTo>
                    <a:pt x="13812" y="7280"/>
                  </a:lnTo>
                  <a:lnTo>
                    <a:pt x="13812" y="7291"/>
                  </a:lnTo>
                  <a:lnTo>
                    <a:pt x="13800" y="7291"/>
                  </a:lnTo>
                  <a:lnTo>
                    <a:pt x="13788" y="7303"/>
                  </a:lnTo>
                  <a:cubicBezTo>
                    <a:pt x="13752" y="7303"/>
                    <a:pt x="13716" y="7327"/>
                    <a:pt x="13693" y="7363"/>
                  </a:cubicBezTo>
                  <a:cubicBezTo>
                    <a:pt x="13693" y="7361"/>
                    <a:pt x="13690" y="7360"/>
                    <a:pt x="13687" y="7360"/>
                  </a:cubicBezTo>
                  <a:cubicBezTo>
                    <a:pt x="13672" y="7360"/>
                    <a:pt x="13631" y="7377"/>
                    <a:pt x="13621" y="7387"/>
                  </a:cubicBezTo>
                  <a:cubicBezTo>
                    <a:pt x="13585" y="7399"/>
                    <a:pt x="13538" y="7410"/>
                    <a:pt x="13502" y="7434"/>
                  </a:cubicBezTo>
                  <a:cubicBezTo>
                    <a:pt x="13431" y="7458"/>
                    <a:pt x="13359" y="7494"/>
                    <a:pt x="13288" y="7530"/>
                  </a:cubicBezTo>
                  <a:cubicBezTo>
                    <a:pt x="13240" y="7553"/>
                    <a:pt x="13192" y="7577"/>
                    <a:pt x="13145" y="7601"/>
                  </a:cubicBezTo>
                  <a:cubicBezTo>
                    <a:pt x="13050" y="7649"/>
                    <a:pt x="12954" y="7696"/>
                    <a:pt x="12859" y="7756"/>
                  </a:cubicBezTo>
                  <a:cubicBezTo>
                    <a:pt x="12704" y="7851"/>
                    <a:pt x="12561" y="7958"/>
                    <a:pt x="12419" y="8065"/>
                  </a:cubicBezTo>
                  <a:cubicBezTo>
                    <a:pt x="12335" y="8137"/>
                    <a:pt x="12252" y="8196"/>
                    <a:pt x="12192" y="8280"/>
                  </a:cubicBezTo>
                  <a:cubicBezTo>
                    <a:pt x="12169" y="8292"/>
                    <a:pt x="12145" y="8303"/>
                    <a:pt x="12133" y="8315"/>
                  </a:cubicBezTo>
                  <a:lnTo>
                    <a:pt x="12109" y="8339"/>
                  </a:lnTo>
                  <a:lnTo>
                    <a:pt x="12085" y="8339"/>
                  </a:lnTo>
                  <a:lnTo>
                    <a:pt x="12073" y="8303"/>
                  </a:lnTo>
                  <a:cubicBezTo>
                    <a:pt x="12061" y="8256"/>
                    <a:pt x="12049" y="8196"/>
                    <a:pt x="12049" y="8137"/>
                  </a:cubicBezTo>
                  <a:cubicBezTo>
                    <a:pt x="12014" y="7922"/>
                    <a:pt x="12038" y="7720"/>
                    <a:pt x="12049" y="7506"/>
                  </a:cubicBezTo>
                  <a:cubicBezTo>
                    <a:pt x="12252" y="7482"/>
                    <a:pt x="12514" y="7470"/>
                    <a:pt x="12645" y="7315"/>
                  </a:cubicBezTo>
                  <a:cubicBezTo>
                    <a:pt x="12847" y="7268"/>
                    <a:pt x="12978" y="7029"/>
                    <a:pt x="13085" y="6875"/>
                  </a:cubicBezTo>
                  <a:close/>
                  <a:moveTo>
                    <a:pt x="23872" y="7137"/>
                  </a:moveTo>
                  <a:cubicBezTo>
                    <a:pt x="24031" y="7137"/>
                    <a:pt x="24195" y="7142"/>
                    <a:pt x="24357" y="7142"/>
                  </a:cubicBezTo>
                  <a:cubicBezTo>
                    <a:pt x="24439" y="7142"/>
                    <a:pt x="24519" y="7141"/>
                    <a:pt x="24599" y="7137"/>
                  </a:cubicBezTo>
                  <a:lnTo>
                    <a:pt x="24599" y="7137"/>
                  </a:lnTo>
                  <a:cubicBezTo>
                    <a:pt x="24599" y="7149"/>
                    <a:pt x="24587" y="7160"/>
                    <a:pt x="24575" y="7172"/>
                  </a:cubicBezTo>
                  <a:cubicBezTo>
                    <a:pt x="24206" y="7672"/>
                    <a:pt x="23741" y="8089"/>
                    <a:pt x="23229" y="8446"/>
                  </a:cubicBezTo>
                  <a:cubicBezTo>
                    <a:pt x="23182" y="8387"/>
                    <a:pt x="23098" y="8339"/>
                    <a:pt x="23039" y="8303"/>
                  </a:cubicBezTo>
                  <a:cubicBezTo>
                    <a:pt x="22956" y="8244"/>
                    <a:pt x="22872" y="8184"/>
                    <a:pt x="22789" y="8125"/>
                  </a:cubicBezTo>
                  <a:lnTo>
                    <a:pt x="22313" y="7791"/>
                  </a:lnTo>
                  <a:cubicBezTo>
                    <a:pt x="22158" y="7696"/>
                    <a:pt x="22027" y="7613"/>
                    <a:pt x="21860" y="7565"/>
                  </a:cubicBezTo>
                  <a:cubicBezTo>
                    <a:pt x="21824" y="7553"/>
                    <a:pt x="21789" y="7541"/>
                    <a:pt x="21741" y="7530"/>
                  </a:cubicBezTo>
                  <a:cubicBezTo>
                    <a:pt x="21908" y="7470"/>
                    <a:pt x="22063" y="7410"/>
                    <a:pt x="22229" y="7351"/>
                  </a:cubicBezTo>
                  <a:cubicBezTo>
                    <a:pt x="22491" y="7268"/>
                    <a:pt x="22765" y="7184"/>
                    <a:pt x="23027" y="7160"/>
                  </a:cubicBezTo>
                  <a:cubicBezTo>
                    <a:pt x="23313" y="7137"/>
                    <a:pt x="23587" y="7137"/>
                    <a:pt x="23872" y="7137"/>
                  </a:cubicBezTo>
                  <a:close/>
                  <a:moveTo>
                    <a:pt x="21869" y="5030"/>
                  </a:moveTo>
                  <a:cubicBezTo>
                    <a:pt x="22111" y="5030"/>
                    <a:pt x="22353" y="5054"/>
                    <a:pt x="22598" y="5101"/>
                  </a:cubicBezTo>
                  <a:cubicBezTo>
                    <a:pt x="22813" y="5136"/>
                    <a:pt x="23015" y="5184"/>
                    <a:pt x="23218" y="5255"/>
                  </a:cubicBezTo>
                  <a:cubicBezTo>
                    <a:pt x="23468" y="5351"/>
                    <a:pt x="23718" y="5458"/>
                    <a:pt x="23956" y="5565"/>
                  </a:cubicBezTo>
                  <a:cubicBezTo>
                    <a:pt x="24337" y="5744"/>
                    <a:pt x="24706" y="5946"/>
                    <a:pt x="25075" y="6160"/>
                  </a:cubicBezTo>
                  <a:cubicBezTo>
                    <a:pt x="25099" y="6196"/>
                    <a:pt x="25134" y="6244"/>
                    <a:pt x="25170" y="6279"/>
                  </a:cubicBezTo>
                  <a:cubicBezTo>
                    <a:pt x="25015" y="6529"/>
                    <a:pt x="24861" y="6791"/>
                    <a:pt x="24682" y="7029"/>
                  </a:cubicBezTo>
                  <a:cubicBezTo>
                    <a:pt x="24527" y="7018"/>
                    <a:pt x="24366" y="7015"/>
                    <a:pt x="24206" y="7015"/>
                  </a:cubicBezTo>
                  <a:cubicBezTo>
                    <a:pt x="24045" y="7015"/>
                    <a:pt x="23884" y="7018"/>
                    <a:pt x="23729" y="7018"/>
                  </a:cubicBezTo>
                  <a:cubicBezTo>
                    <a:pt x="23420" y="7018"/>
                    <a:pt x="23098" y="7029"/>
                    <a:pt x="22789" y="7065"/>
                  </a:cubicBezTo>
                  <a:cubicBezTo>
                    <a:pt x="22634" y="7077"/>
                    <a:pt x="22491" y="7101"/>
                    <a:pt x="22348" y="7149"/>
                  </a:cubicBezTo>
                  <a:cubicBezTo>
                    <a:pt x="22134" y="7089"/>
                    <a:pt x="21920" y="7077"/>
                    <a:pt x="21705" y="7053"/>
                  </a:cubicBezTo>
                  <a:cubicBezTo>
                    <a:pt x="21559" y="7039"/>
                    <a:pt x="21412" y="7034"/>
                    <a:pt x="21264" y="7034"/>
                  </a:cubicBezTo>
                  <a:cubicBezTo>
                    <a:pt x="21158" y="7034"/>
                    <a:pt x="21052" y="7036"/>
                    <a:pt x="20943" y="7041"/>
                  </a:cubicBezTo>
                  <a:cubicBezTo>
                    <a:pt x="20467" y="7065"/>
                    <a:pt x="20027" y="7196"/>
                    <a:pt x="19574" y="7363"/>
                  </a:cubicBezTo>
                  <a:cubicBezTo>
                    <a:pt x="19098" y="7553"/>
                    <a:pt x="18634" y="7768"/>
                    <a:pt x="18169" y="7994"/>
                  </a:cubicBezTo>
                  <a:cubicBezTo>
                    <a:pt x="17705" y="8220"/>
                    <a:pt x="17241" y="8446"/>
                    <a:pt x="16776" y="8684"/>
                  </a:cubicBezTo>
                  <a:cubicBezTo>
                    <a:pt x="16610" y="8768"/>
                    <a:pt x="16395" y="8899"/>
                    <a:pt x="16193" y="8946"/>
                  </a:cubicBezTo>
                  <a:lnTo>
                    <a:pt x="16169" y="8923"/>
                  </a:lnTo>
                  <a:cubicBezTo>
                    <a:pt x="16050" y="8768"/>
                    <a:pt x="15943" y="8601"/>
                    <a:pt x="15871" y="8411"/>
                  </a:cubicBezTo>
                  <a:cubicBezTo>
                    <a:pt x="15848" y="8387"/>
                    <a:pt x="15848" y="8351"/>
                    <a:pt x="15836" y="8327"/>
                  </a:cubicBezTo>
                  <a:cubicBezTo>
                    <a:pt x="15907" y="8232"/>
                    <a:pt x="15990" y="8149"/>
                    <a:pt x="16074" y="8065"/>
                  </a:cubicBezTo>
                  <a:cubicBezTo>
                    <a:pt x="16229" y="7887"/>
                    <a:pt x="16395" y="7720"/>
                    <a:pt x="16574" y="7553"/>
                  </a:cubicBezTo>
                  <a:cubicBezTo>
                    <a:pt x="16907" y="7220"/>
                    <a:pt x="17252" y="6910"/>
                    <a:pt x="17622" y="6613"/>
                  </a:cubicBezTo>
                  <a:cubicBezTo>
                    <a:pt x="17991" y="6315"/>
                    <a:pt x="18372" y="6029"/>
                    <a:pt x="18753" y="5744"/>
                  </a:cubicBezTo>
                  <a:cubicBezTo>
                    <a:pt x="18943" y="5720"/>
                    <a:pt x="19134" y="5672"/>
                    <a:pt x="19312" y="5613"/>
                  </a:cubicBezTo>
                  <a:cubicBezTo>
                    <a:pt x="19550" y="5553"/>
                    <a:pt x="19777" y="5482"/>
                    <a:pt x="20015" y="5410"/>
                  </a:cubicBezTo>
                  <a:cubicBezTo>
                    <a:pt x="20431" y="5279"/>
                    <a:pt x="20848" y="5148"/>
                    <a:pt x="21289" y="5077"/>
                  </a:cubicBezTo>
                  <a:cubicBezTo>
                    <a:pt x="21484" y="5045"/>
                    <a:pt x="21676" y="5030"/>
                    <a:pt x="21869" y="5030"/>
                  </a:cubicBezTo>
                  <a:close/>
                  <a:moveTo>
                    <a:pt x="21230" y="7156"/>
                  </a:moveTo>
                  <a:cubicBezTo>
                    <a:pt x="21404" y="7156"/>
                    <a:pt x="21576" y="7167"/>
                    <a:pt x="21741" y="7184"/>
                  </a:cubicBezTo>
                  <a:cubicBezTo>
                    <a:pt x="21848" y="7196"/>
                    <a:pt x="21955" y="7208"/>
                    <a:pt x="22075" y="7232"/>
                  </a:cubicBezTo>
                  <a:cubicBezTo>
                    <a:pt x="21777" y="7327"/>
                    <a:pt x="21479" y="7458"/>
                    <a:pt x="21205" y="7577"/>
                  </a:cubicBezTo>
                  <a:cubicBezTo>
                    <a:pt x="20670" y="7803"/>
                    <a:pt x="20146" y="8030"/>
                    <a:pt x="19622" y="8268"/>
                  </a:cubicBezTo>
                  <a:cubicBezTo>
                    <a:pt x="19086" y="8506"/>
                    <a:pt x="18538" y="8732"/>
                    <a:pt x="18014" y="8994"/>
                  </a:cubicBezTo>
                  <a:cubicBezTo>
                    <a:pt x="17610" y="9196"/>
                    <a:pt x="17205" y="9399"/>
                    <a:pt x="16800" y="9613"/>
                  </a:cubicBezTo>
                  <a:cubicBezTo>
                    <a:pt x="16645" y="9458"/>
                    <a:pt x="16490" y="9304"/>
                    <a:pt x="16348" y="9137"/>
                  </a:cubicBezTo>
                  <a:cubicBezTo>
                    <a:pt x="16467" y="9101"/>
                    <a:pt x="16598" y="9030"/>
                    <a:pt x="16705" y="8970"/>
                  </a:cubicBezTo>
                  <a:cubicBezTo>
                    <a:pt x="17669" y="8494"/>
                    <a:pt x="18610" y="7994"/>
                    <a:pt x="19598" y="7565"/>
                  </a:cubicBezTo>
                  <a:cubicBezTo>
                    <a:pt x="20062" y="7363"/>
                    <a:pt x="20539" y="7184"/>
                    <a:pt x="21039" y="7160"/>
                  </a:cubicBezTo>
                  <a:cubicBezTo>
                    <a:pt x="21102" y="7157"/>
                    <a:pt x="21166" y="7156"/>
                    <a:pt x="21230" y="7156"/>
                  </a:cubicBezTo>
                  <a:close/>
                  <a:moveTo>
                    <a:pt x="21479" y="7625"/>
                  </a:moveTo>
                  <a:cubicBezTo>
                    <a:pt x="21527" y="7661"/>
                    <a:pt x="21586" y="7661"/>
                    <a:pt x="21646" y="7661"/>
                  </a:cubicBezTo>
                  <a:cubicBezTo>
                    <a:pt x="21717" y="7672"/>
                    <a:pt x="21777" y="7696"/>
                    <a:pt x="21848" y="7720"/>
                  </a:cubicBezTo>
                  <a:cubicBezTo>
                    <a:pt x="22003" y="7780"/>
                    <a:pt x="22134" y="7911"/>
                    <a:pt x="22253" y="8006"/>
                  </a:cubicBezTo>
                  <a:cubicBezTo>
                    <a:pt x="22301" y="8042"/>
                    <a:pt x="22348" y="8065"/>
                    <a:pt x="22384" y="8101"/>
                  </a:cubicBezTo>
                  <a:cubicBezTo>
                    <a:pt x="22467" y="8196"/>
                    <a:pt x="22551" y="8303"/>
                    <a:pt x="22634" y="8399"/>
                  </a:cubicBezTo>
                  <a:cubicBezTo>
                    <a:pt x="22717" y="8482"/>
                    <a:pt x="22789" y="8577"/>
                    <a:pt x="22860" y="8673"/>
                  </a:cubicBezTo>
                  <a:cubicBezTo>
                    <a:pt x="22634" y="8804"/>
                    <a:pt x="22408" y="8923"/>
                    <a:pt x="22170" y="9030"/>
                  </a:cubicBezTo>
                  <a:cubicBezTo>
                    <a:pt x="20824" y="9649"/>
                    <a:pt x="19348" y="9887"/>
                    <a:pt x="17872" y="9923"/>
                  </a:cubicBezTo>
                  <a:cubicBezTo>
                    <a:pt x="17872" y="9911"/>
                    <a:pt x="17848" y="9899"/>
                    <a:pt x="17824" y="9899"/>
                  </a:cubicBezTo>
                  <a:cubicBezTo>
                    <a:pt x="17767" y="9910"/>
                    <a:pt x="17709" y="9915"/>
                    <a:pt x="17650" y="9915"/>
                  </a:cubicBezTo>
                  <a:cubicBezTo>
                    <a:pt x="17452" y="9915"/>
                    <a:pt x="17249" y="9854"/>
                    <a:pt x="17074" y="9744"/>
                  </a:cubicBezTo>
                  <a:cubicBezTo>
                    <a:pt x="17491" y="9530"/>
                    <a:pt x="17895" y="9315"/>
                    <a:pt x="18300" y="9113"/>
                  </a:cubicBezTo>
                  <a:cubicBezTo>
                    <a:pt x="18812" y="8851"/>
                    <a:pt x="19324" y="8589"/>
                    <a:pt x="19848" y="8339"/>
                  </a:cubicBezTo>
                  <a:cubicBezTo>
                    <a:pt x="20372" y="8101"/>
                    <a:pt x="20908" y="7863"/>
                    <a:pt x="21443" y="7637"/>
                  </a:cubicBezTo>
                  <a:lnTo>
                    <a:pt x="21479" y="7625"/>
                  </a:lnTo>
                  <a:close/>
                  <a:moveTo>
                    <a:pt x="14014" y="7875"/>
                  </a:moveTo>
                  <a:cubicBezTo>
                    <a:pt x="14157" y="7875"/>
                    <a:pt x="14288" y="7934"/>
                    <a:pt x="14419" y="8006"/>
                  </a:cubicBezTo>
                  <a:cubicBezTo>
                    <a:pt x="14562" y="8089"/>
                    <a:pt x="14705" y="8184"/>
                    <a:pt x="14847" y="8280"/>
                  </a:cubicBezTo>
                  <a:cubicBezTo>
                    <a:pt x="14907" y="8315"/>
                    <a:pt x="14978" y="8363"/>
                    <a:pt x="15038" y="8399"/>
                  </a:cubicBezTo>
                  <a:lnTo>
                    <a:pt x="15264" y="8577"/>
                  </a:lnTo>
                  <a:cubicBezTo>
                    <a:pt x="15359" y="8684"/>
                    <a:pt x="15431" y="8780"/>
                    <a:pt x="15514" y="8887"/>
                  </a:cubicBezTo>
                  <a:cubicBezTo>
                    <a:pt x="15538" y="8970"/>
                    <a:pt x="15586" y="9042"/>
                    <a:pt x="15657" y="9089"/>
                  </a:cubicBezTo>
                  <a:cubicBezTo>
                    <a:pt x="15728" y="9185"/>
                    <a:pt x="15788" y="9280"/>
                    <a:pt x="15848" y="9387"/>
                  </a:cubicBezTo>
                  <a:cubicBezTo>
                    <a:pt x="16098" y="9804"/>
                    <a:pt x="16312" y="10256"/>
                    <a:pt x="16526" y="10708"/>
                  </a:cubicBezTo>
                  <a:cubicBezTo>
                    <a:pt x="16562" y="10804"/>
                    <a:pt x="16610" y="10899"/>
                    <a:pt x="16574" y="11006"/>
                  </a:cubicBezTo>
                  <a:cubicBezTo>
                    <a:pt x="16538" y="11078"/>
                    <a:pt x="16479" y="11149"/>
                    <a:pt x="16431" y="11220"/>
                  </a:cubicBezTo>
                  <a:cubicBezTo>
                    <a:pt x="16371" y="11280"/>
                    <a:pt x="16312" y="11340"/>
                    <a:pt x="16252" y="11399"/>
                  </a:cubicBezTo>
                  <a:cubicBezTo>
                    <a:pt x="16240" y="11399"/>
                    <a:pt x="16229" y="11411"/>
                    <a:pt x="16217" y="11423"/>
                  </a:cubicBezTo>
                  <a:cubicBezTo>
                    <a:pt x="16145" y="11494"/>
                    <a:pt x="16062" y="11566"/>
                    <a:pt x="15990" y="11625"/>
                  </a:cubicBezTo>
                  <a:cubicBezTo>
                    <a:pt x="15955" y="11649"/>
                    <a:pt x="15931" y="11673"/>
                    <a:pt x="15895" y="11697"/>
                  </a:cubicBezTo>
                  <a:cubicBezTo>
                    <a:pt x="15883" y="11709"/>
                    <a:pt x="15883" y="11709"/>
                    <a:pt x="15871" y="11721"/>
                  </a:cubicBezTo>
                  <a:cubicBezTo>
                    <a:pt x="15764" y="11804"/>
                    <a:pt x="15657" y="11875"/>
                    <a:pt x="15538" y="11947"/>
                  </a:cubicBezTo>
                  <a:cubicBezTo>
                    <a:pt x="15407" y="12018"/>
                    <a:pt x="15288" y="12078"/>
                    <a:pt x="15157" y="12137"/>
                  </a:cubicBezTo>
                  <a:cubicBezTo>
                    <a:pt x="15026" y="12185"/>
                    <a:pt x="14871" y="12221"/>
                    <a:pt x="14752" y="12292"/>
                  </a:cubicBezTo>
                  <a:cubicBezTo>
                    <a:pt x="14716" y="12316"/>
                    <a:pt x="14716" y="12340"/>
                    <a:pt x="14705" y="12363"/>
                  </a:cubicBezTo>
                  <a:cubicBezTo>
                    <a:pt x="14609" y="12399"/>
                    <a:pt x="14514" y="12423"/>
                    <a:pt x="14407" y="12447"/>
                  </a:cubicBezTo>
                  <a:cubicBezTo>
                    <a:pt x="14339" y="12466"/>
                    <a:pt x="14271" y="12486"/>
                    <a:pt x="14203" y="12486"/>
                  </a:cubicBezTo>
                  <a:cubicBezTo>
                    <a:pt x="14187" y="12486"/>
                    <a:pt x="14172" y="12485"/>
                    <a:pt x="14157" y="12483"/>
                  </a:cubicBezTo>
                  <a:cubicBezTo>
                    <a:pt x="14050" y="12471"/>
                    <a:pt x="13978" y="12387"/>
                    <a:pt x="13919" y="12304"/>
                  </a:cubicBezTo>
                  <a:cubicBezTo>
                    <a:pt x="13609" y="11911"/>
                    <a:pt x="13300" y="11518"/>
                    <a:pt x="13038" y="11101"/>
                  </a:cubicBezTo>
                  <a:cubicBezTo>
                    <a:pt x="12978" y="11006"/>
                    <a:pt x="12919" y="10899"/>
                    <a:pt x="12871" y="10804"/>
                  </a:cubicBezTo>
                  <a:cubicBezTo>
                    <a:pt x="12847" y="10720"/>
                    <a:pt x="12811" y="10637"/>
                    <a:pt x="12752" y="10578"/>
                  </a:cubicBezTo>
                  <a:cubicBezTo>
                    <a:pt x="12692" y="10458"/>
                    <a:pt x="12645" y="10351"/>
                    <a:pt x="12597" y="10220"/>
                  </a:cubicBezTo>
                  <a:lnTo>
                    <a:pt x="12597" y="10208"/>
                  </a:lnTo>
                  <a:cubicBezTo>
                    <a:pt x="12573" y="10125"/>
                    <a:pt x="12561" y="10030"/>
                    <a:pt x="12538" y="9935"/>
                  </a:cubicBezTo>
                  <a:cubicBezTo>
                    <a:pt x="12526" y="9863"/>
                    <a:pt x="12526" y="9780"/>
                    <a:pt x="12514" y="9708"/>
                  </a:cubicBezTo>
                  <a:cubicBezTo>
                    <a:pt x="12490" y="9542"/>
                    <a:pt x="12478" y="9363"/>
                    <a:pt x="12466" y="9196"/>
                  </a:cubicBezTo>
                  <a:cubicBezTo>
                    <a:pt x="12454" y="9054"/>
                    <a:pt x="12466" y="8911"/>
                    <a:pt x="12538" y="8780"/>
                  </a:cubicBezTo>
                  <a:cubicBezTo>
                    <a:pt x="12573" y="8708"/>
                    <a:pt x="12621" y="8637"/>
                    <a:pt x="12657" y="8565"/>
                  </a:cubicBezTo>
                  <a:cubicBezTo>
                    <a:pt x="12704" y="8530"/>
                    <a:pt x="12740" y="8494"/>
                    <a:pt x="12764" y="8458"/>
                  </a:cubicBezTo>
                  <a:cubicBezTo>
                    <a:pt x="12811" y="8399"/>
                    <a:pt x="12847" y="8351"/>
                    <a:pt x="12895" y="8292"/>
                  </a:cubicBezTo>
                  <a:cubicBezTo>
                    <a:pt x="12907" y="8268"/>
                    <a:pt x="12931" y="8244"/>
                    <a:pt x="12954" y="8220"/>
                  </a:cubicBezTo>
                  <a:lnTo>
                    <a:pt x="12990" y="8184"/>
                  </a:lnTo>
                  <a:lnTo>
                    <a:pt x="13002" y="8172"/>
                  </a:lnTo>
                  <a:lnTo>
                    <a:pt x="13014" y="8161"/>
                  </a:lnTo>
                  <a:cubicBezTo>
                    <a:pt x="13038" y="8149"/>
                    <a:pt x="13050" y="8125"/>
                    <a:pt x="13061" y="8101"/>
                  </a:cubicBezTo>
                  <a:cubicBezTo>
                    <a:pt x="13097" y="8089"/>
                    <a:pt x="13133" y="8065"/>
                    <a:pt x="13157" y="8042"/>
                  </a:cubicBezTo>
                  <a:lnTo>
                    <a:pt x="13169" y="8042"/>
                  </a:lnTo>
                  <a:cubicBezTo>
                    <a:pt x="13192" y="8042"/>
                    <a:pt x="13216" y="8030"/>
                    <a:pt x="13240" y="8030"/>
                  </a:cubicBezTo>
                  <a:lnTo>
                    <a:pt x="13252" y="8018"/>
                  </a:lnTo>
                  <a:lnTo>
                    <a:pt x="13264" y="8006"/>
                  </a:lnTo>
                  <a:cubicBezTo>
                    <a:pt x="13288" y="8006"/>
                    <a:pt x="13300" y="7994"/>
                    <a:pt x="13312" y="7994"/>
                  </a:cubicBezTo>
                  <a:cubicBezTo>
                    <a:pt x="13347" y="7982"/>
                    <a:pt x="13383" y="7982"/>
                    <a:pt x="13419" y="7970"/>
                  </a:cubicBezTo>
                  <a:cubicBezTo>
                    <a:pt x="13478" y="7958"/>
                    <a:pt x="13550" y="7946"/>
                    <a:pt x="13609" y="7934"/>
                  </a:cubicBezTo>
                  <a:cubicBezTo>
                    <a:pt x="13657" y="7922"/>
                    <a:pt x="13704" y="7911"/>
                    <a:pt x="13752" y="7887"/>
                  </a:cubicBezTo>
                  <a:cubicBezTo>
                    <a:pt x="13835" y="7887"/>
                    <a:pt x="13931" y="7875"/>
                    <a:pt x="14014" y="7875"/>
                  </a:cubicBezTo>
                  <a:close/>
                  <a:moveTo>
                    <a:pt x="16776" y="11197"/>
                  </a:moveTo>
                  <a:cubicBezTo>
                    <a:pt x="16860" y="11268"/>
                    <a:pt x="16931" y="11328"/>
                    <a:pt x="17014" y="11387"/>
                  </a:cubicBezTo>
                  <a:cubicBezTo>
                    <a:pt x="17098" y="11459"/>
                    <a:pt x="17193" y="11530"/>
                    <a:pt x="17288" y="11601"/>
                  </a:cubicBezTo>
                  <a:cubicBezTo>
                    <a:pt x="17312" y="11625"/>
                    <a:pt x="17336" y="11649"/>
                    <a:pt x="17360" y="11673"/>
                  </a:cubicBezTo>
                  <a:cubicBezTo>
                    <a:pt x="17336" y="11685"/>
                    <a:pt x="17312" y="11697"/>
                    <a:pt x="17300" y="11721"/>
                  </a:cubicBezTo>
                  <a:cubicBezTo>
                    <a:pt x="17181" y="11899"/>
                    <a:pt x="17026" y="12054"/>
                    <a:pt x="16871" y="12197"/>
                  </a:cubicBezTo>
                  <a:cubicBezTo>
                    <a:pt x="16860" y="12197"/>
                    <a:pt x="16848" y="12197"/>
                    <a:pt x="16848" y="12209"/>
                  </a:cubicBezTo>
                  <a:lnTo>
                    <a:pt x="16824" y="12221"/>
                  </a:lnTo>
                  <a:cubicBezTo>
                    <a:pt x="16574" y="12435"/>
                    <a:pt x="16300" y="12625"/>
                    <a:pt x="16014" y="12792"/>
                  </a:cubicBezTo>
                  <a:cubicBezTo>
                    <a:pt x="15776" y="12935"/>
                    <a:pt x="15526" y="13090"/>
                    <a:pt x="15276" y="13221"/>
                  </a:cubicBezTo>
                  <a:cubicBezTo>
                    <a:pt x="15145" y="13280"/>
                    <a:pt x="15026" y="13340"/>
                    <a:pt x="14883" y="13387"/>
                  </a:cubicBezTo>
                  <a:cubicBezTo>
                    <a:pt x="14812" y="13411"/>
                    <a:pt x="14740" y="13435"/>
                    <a:pt x="14669" y="13459"/>
                  </a:cubicBezTo>
                  <a:cubicBezTo>
                    <a:pt x="14633" y="13459"/>
                    <a:pt x="14597" y="13471"/>
                    <a:pt x="14574" y="13483"/>
                  </a:cubicBezTo>
                  <a:lnTo>
                    <a:pt x="14562" y="13495"/>
                  </a:lnTo>
                  <a:cubicBezTo>
                    <a:pt x="14550" y="13483"/>
                    <a:pt x="14526" y="13471"/>
                    <a:pt x="14514" y="13471"/>
                  </a:cubicBezTo>
                  <a:cubicBezTo>
                    <a:pt x="14466" y="13471"/>
                    <a:pt x="14431" y="13495"/>
                    <a:pt x="14419" y="13530"/>
                  </a:cubicBezTo>
                  <a:cubicBezTo>
                    <a:pt x="14395" y="13483"/>
                    <a:pt x="14371" y="13435"/>
                    <a:pt x="14359" y="13387"/>
                  </a:cubicBezTo>
                  <a:cubicBezTo>
                    <a:pt x="14335" y="13280"/>
                    <a:pt x="14324" y="13161"/>
                    <a:pt x="14300" y="13054"/>
                  </a:cubicBezTo>
                  <a:cubicBezTo>
                    <a:pt x="14276" y="12959"/>
                    <a:pt x="14252" y="12864"/>
                    <a:pt x="14228" y="12756"/>
                  </a:cubicBezTo>
                  <a:cubicBezTo>
                    <a:pt x="14288" y="12756"/>
                    <a:pt x="14347" y="12744"/>
                    <a:pt x="14395" y="12744"/>
                  </a:cubicBezTo>
                  <a:cubicBezTo>
                    <a:pt x="14657" y="12685"/>
                    <a:pt x="14919" y="12590"/>
                    <a:pt x="15157" y="12471"/>
                  </a:cubicBezTo>
                  <a:cubicBezTo>
                    <a:pt x="15181" y="12459"/>
                    <a:pt x="15205" y="12459"/>
                    <a:pt x="15217" y="12447"/>
                  </a:cubicBezTo>
                  <a:cubicBezTo>
                    <a:pt x="15371" y="12387"/>
                    <a:pt x="15514" y="12328"/>
                    <a:pt x="15657" y="12244"/>
                  </a:cubicBezTo>
                  <a:cubicBezTo>
                    <a:pt x="15907" y="12113"/>
                    <a:pt x="16133" y="11923"/>
                    <a:pt x="16324" y="11709"/>
                  </a:cubicBezTo>
                  <a:cubicBezTo>
                    <a:pt x="16455" y="11590"/>
                    <a:pt x="16586" y="11470"/>
                    <a:pt x="16693" y="11340"/>
                  </a:cubicBezTo>
                  <a:cubicBezTo>
                    <a:pt x="16717" y="11292"/>
                    <a:pt x="16752" y="11244"/>
                    <a:pt x="16776" y="11197"/>
                  </a:cubicBezTo>
                  <a:close/>
                  <a:moveTo>
                    <a:pt x="10990" y="9994"/>
                  </a:moveTo>
                  <a:cubicBezTo>
                    <a:pt x="11097" y="10006"/>
                    <a:pt x="11204" y="10030"/>
                    <a:pt x="11311" y="10054"/>
                  </a:cubicBezTo>
                  <a:cubicBezTo>
                    <a:pt x="11418" y="10089"/>
                    <a:pt x="11526" y="10137"/>
                    <a:pt x="11621" y="10197"/>
                  </a:cubicBezTo>
                  <a:cubicBezTo>
                    <a:pt x="11752" y="10280"/>
                    <a:pt x="11883" y="10375"/>
                    <a:pt x="11990" y="10494"/>
                  </a:cubicBezTo>
                  <a:cubicBezTo>
                    <a:pt x="11728" y="10554"/>
                    <a:pt x="11454" y="10637"/>
                    <a:pt x="11192" y="10720"/>
                  </a:cubicBezTo>
                  <a:cubicBezTo>
                    <a:pt x="10787" y="10851"/>
                    <a:pt x="10394" y="11006"/>
                    <a:pt x="10002" y="11149"/>
                  </a:cubicBezTo>
                  <a:cubicBezTo>
                    <a:pt x="9192" y="11447"/>
                    <a:pt x="8418" y="11828"/>
                    <a:pt x="7668" y="12232"/>
                  </a:cubicBezTo>
                  <a:cubicBezTo>
                    <a:pt x="7406" y="12387"/>
                    <a:pt x="7132" y="12530"/>
                    <a:pt x="6870" y="12685"/>
                  </a:cubicBezTo>
                  <a:cubicBezTo>
                    <a:pt x="6573" y="12733"/>
                    <a:pt x="6275" y="12756"/>
                    <a:pt x="5977" y="12780"/>
                  </a:cubicBezTo>
                  <a:cubicBezTo>
                    <a:pt x="5584" y="12828"/>
                    <a:pt x="5180" y="12864"/>
                    <a:pt x="4775" y="12911"/>
                  </a:cubicBezTo>
                  <a:cubicBezTo>
                    <a:pt x="4382" y="12947"/>
                    <a:pt x="3965" y="12971"/>
                    <a:pt x="3584" y="13078"/>
                  </a:cubicBezTo>
                  <a:cubicBezTo>
                    <a:pt x="3215" y="13197"/>
                    <a:pt x="2846" y="13387"/>
                    <a:pt x="2513" y="13578"/>
                  </a:cubicBezTo>
                  <a:cubicBezTo>
                    <a:pt x="2453" y="13626"/>
                    <a:pt x="2382" y="13661"/>
                    <a:pt x="2322" y="13697"/>
                  </a:cubicBezTo>
                  <a:cubicBezTo>
                    <a:pt x="2501" y="13542"/>
                    <a:pt x="2679" y="13399"/>
                    <a:pt x="2858" y="13256"/>
                  </a:cubicBezTo>
                  <a:cubicBezTo>
                    <a:pt x="3739" y="12578"/>
                    <a:pt x="4727" y="12054"/>
                    <a:pt x="5739" y="11613"/>
                  </a:cubicBezTo>
                  <a:cubicBezTo>
                    <a:pt x="6680" y="11209"/>
                    <a:pt x="7656" y="10828"/>
                    <a:pt x="8632" y="10518"/>
                  </a:cubicBezTo>
                  <a:cubicBezTo>
                    <a:pt x="9406" y="10280"/>
                    <a:pt x="10192" y="10089"/>
                    <a:pt x="10990" y="9994"/>
                  </a:cubicBezTo>
                  <a:close/>
                  <a:moveTo>
                    <a:pt x="12597" y="11435"/>
                  </a:moveTo>
                  <a:cubicBezTo>
                    <a:pt x="12680" y="11637"/>
                    <a:pt x="12740" y="11851"/>
                    <a:pt x="12800" y="12054"/>
                  </a:cubicBezTo>
                  <a:cubicBezTo>
                    <a:pt x="12430" y="12316"/>
                    <a:pt x="12073" y="12590"/>
                    <a:pt x="11716" y="12864"/>
                  </a:cubicBezTo>
                  <a:cubicBezTo>
                    <a:pt x="11240" y="13209"/>
                    <a:pt x="10787" y="13590"/>
                    <a:pt x="10335" y="13959"/>
                  </a:cubicBezTo>
                  <a:cubicBezTo>
                    <a:pt x="9883" y="14316"/>
                    <a:pt x="9442" y="14685"/>
                    <a:pt x="9001" y="15054"/>
                  </a:cubicBezTo>
                  <a:cubicBezTo>
                    <a:pt x="8763" y="15257"/>
                    <a:pt x="8513" y="15447"/>
                    <a:pt x="8287" y="15673"/>
                  </a:cubicBezTo>
                  <a:cubicBezTo>
                    <a:pt x="8323" y="15566"/>
                    <a:pt x="8359" y="15459"/>
                    <a:pt x="8406" y="15352"/>
                  </a:cubicBezTo>
                  <a:cubicBezTo>
                    <a:pt x="8489" y="15138"/>
                    <a:pt x="8573" y="14923"/>
                    <a:pt x="8692" y="14721"/>
                  </a:cubicBezTo>
                  <a:cubicBezTo>
                    <a:pt x="8942" y="14280"/>
                    <a:pt x="9323" y="13935"/>
                    <a:pt x="9716" y="13626"/>
                  </a:cubicBezTo>
                  <a:cubicBezTo>
                    <a:pt x="10537" y="12935"/>
                    <a:pt x="11418" y="12316"/>
                    <a:pt x="12288" y="11685"/>
                  </a:cubicBezTo>
                  <a:cubicBezTo>
                    <a:pt x="12383" y="11613"/>
                    <a:pt x="12502" y="11530"/>
                    <a:pt x="12597" y="11435"/>
                  </a:cubicBezTo>
                  <a:close/>
                  <a:moveTo>
                    <a:pt x="18943" y="12840"/>
                  </a:moveTo>
                  <a:lnTo>
                    <a:pt x="18943" y="12840"/>
                  </a:lnTo>
                  <a:cubicBezTo>
                    <a:pt x="19027" y="12875"/>
                    <a:pt x="19110" y="12911"/>
                    <a:pt x="19193" y="12935"/>
                  </a:cubicBezTo>
                  <a:cubicBezTo>
                    <a:pt x="19202" y="12939"/>
                    <a:pt x="19211" y="12941"/>
                    <a:pt x="19220" y="12941"/>
                  </a:cubicBezTo>
                  <a:cubicBezTo>
                    <a:pt x="19260" y="12941"/>
                    <a:pt x="19300" y="12900"/>
                    <a:pt x="19300" y="12852"/>
                  </a:cubicBezTo>
                  <a:cubicBezTo>
                    <a:pt x="19384" y="12911"/>
                    <a:pt x="19467" y="12959"/>
                    <a:pt x="19550" y="13018"/>
                  </a:cubicBezTo>
                  <a:cubicBezTo>
                    <a:pt x="19503" y="13018"/>
                    <a:pt x="19479" y="13090"/>
                    <a:pt x="19538" y="13102"/>
                  </a:cubicBezTo>
                  <a:cubicBezTo>
                    <a:pt x="19753" y="13161"/>
                    <a:pt x="19955" y="13280"/>
                    <a:pt x="20098" y="13447"/>
                  </a:cubicBezTo>
                  <a:cubicBezTo>
                    <a:pt x="20050" y="13423"/>
                    <a:pt x="19991" y="13387"/>
                    <a:pt x="19943" y="13375"/>
                  </a:cubicBezTo>
                  <a:lnTo>
                    <a:pt x="19574" y="13197"/>
                  </a:lnTo>
                  <a:cubicBezTo>
                    <a:pt x="19561" y="13190"/>
                    <a:pt x="19548" y="13187"/>
                    <a:pt x="19535" y="13187"/>
                  </a:cubicBezTo>
                  <a:cubicBezTo>
                    <a:pt x="19459" y="13187"/>
                    <a:pt x="19409" y="13299"/>
                    <a:pt x="19491" y="13340"/>
                  </a:cubicBezTo>
                  <a:cubicBezTo>
                    <a:pt x="19598" y="13387"/>
                    <a:pt x="19681" y="13459"/>
                    <a:pt x="19765" y="13542"/>
                  </a:cubicBezTo>
                  <a:cubicBezTo>
                    <a:pt x="19747" y="13536"/>
                    <a:pt x="19729" y="13533"/>
                    <a:pt x="19710" y="13533"/>
                  </a:cubicBezTo>
                  <a:cubicBezTo>
                    <a:pt x="19690" y="13533"/>
                    <a:pt x="19669" y="13536"/>
                    <a:pt x="19646" y="13542"/>
                  </a:cubicBezTo>
                  <a:cubicBezTo>
                    <a:pt x="19622" y="13542"/>
                    <a:pt x="19610" y="13566"/>
                    <a:pt x="19586" y="13578"/>
                  </a:cubicBezTo>
                  <a:cubicBezTo>
                    <a:pt x="19491" y="13542"/>
                    <a:pt x="19396" y="13495"/>
                    <a:pt x="19300" y="13459"/>
                  </a:cubicBezTo>
                  <a:cubicBezTo>
                    <a:pt x="19286" y="13452"/>
                    <a:pt x="19272" y="13449"/>
                    <a:pt x="19258" y="13449"/>
                  </a:cubicBezTo>
                  <a:cubicBezTo>
                    <a:pt x="19178" y="13449"/>
                    <a:pt x="19112" y="13551"/>
                    <a:pt x="19193" y="13602"/>
                  </a:cubicBezTo>
                  <a:cubicBezTo>
                    <a:pt x="19253" y="13649"/>
                    <a:pt x="19312" y="13709"/>
                    <a:pt x="19360" y="13768"/>
                  </a:cubicBezTo>
                  <a:lnTo>
                    <a:pt x="19336" y="13768"/>
                  </a:lnTo>
                  <a:cubicBezTo>
                    <a:pt x="19181" y="13745"/>
                    <a:pt x="19038" y="13709"/>
                    <a:pt x="18884" y="13673"/>
                  </a:cubicBezTo>
                  <a:cubicBezTo>
                    <a:pt x="18875" y="13671"/>
                    <a:pt x="18866" y="13669"/>
                    <a:pt x="18858" y="13669"/>
                  </a:cubicBezTo>
                  <a:cubicBezTo>
                    <a:pt x="18789" y="13669"/>
                    <a:pt x="18745" y="13753"/>
                    <a:pt x="18776" y="13828"/>
                  </a:cubicBezTo>
                  <a:cubicBezTo>
                    <a:pt x="18812" y="13887"/>
                    <a:pt x="18848" y="13947"/>
                    <a:pt x="18884" y="14007"/>
                  </a:cubicBezTo>
                  <a:lnTo>
                    <a:pt x="18896" y="14030"/>
                  </a:lnTo>
                  <a:lnTo>
                    <a:pt x="18896" y="14042"/>
                  </a:lnTo>
                  <a:cubicBezTo>
                    <a:pt x="18872" y="14042"/>
                    <a:pt x="18860" y="14030"/>
                    <a:pt x="18836" y="14018"/>
                  </a:cubicBezTo>
                  <a:cubicBezTo>
                    <a:pt x="18776" y="13995"/>
                    <a:pt x="18717" y="13971"/>
                    <a:pt x="18657" y="13935"/>
                  </a:cubicBezTo>
                  <a:cubicBezTo>
                    <a:pt x="18639" y="13927"/>
                    <a:pt x="18622" y="13923"/>
                    <a:pt x="18606" y="13923"/>
                  </a:cubicBezTo>
                  <a:cubicBezTo>
                    <a:pt x="18526" y="13923"/>
                    <a:pt x="18475" y="14011"/>
                    <a:pt x="18515" y="14090"/>
                  </a:cubicBezTo>
                  <a:cubicBezTo>
                    <a:pt x="18538" y="14149"/>
                    <a:pt x="18562" y="14197"/>
                    <a:pt x="18574" y="14257"/>
                  </a:cubicBezTo>
                  <a:cubicBezTo>
                    <a:pt x="18550" y="14268"/>
                    <a:pt x="18538" y="14304"/>
                    <a:pt x="18538" y="14328"/>
                  </a:cubicBezTo>
                  <a:cubicBezTo>
                    <a:pt x="18515" y="14316"/>
                    <a:pt x="18503" y="14316"/>
                    <a:pt x="18491" y="14304"/>
                  </a:cubicBezTo>
                  <a:cubicBezTo>
                    <a:pt x="18431" y="14268"/>
                    <a:pt x="18372" y="14221"/>
                    <a:pt x="18324" y="14173"/>
                  </a:cubicBezTo>
                  <a:cubicBezTo>
                    <a:pt x="18302" y="14154"/>
                    <a:pt x="18277" y="14145"/>
                    <a:pt x="18254" y="14145"/>
                  </a:cubicBezTo>
                  <a:cubicBezTo>
                    <a:pt x="18178" y="14145"/>
                    <a:pt x="18112" y="14234"/>
                    <a:pt x="18157" y="14316"/>
                  </a:cubicBezTo>
                  <a:cubicBezTo>
                    <a:pt x="18181" y="14352"/>
                    <a:pt x="18205" y="14399"/>
                    <a:pt x="18217" y="14447"/>
                  </a:cubicBezTo>
                  <a:cubicBezTo>
                    <a:pt x="18169" y="14399"/>
                    <a:pt x="18122" y="14352"/>
                    <a:pt x="18074" y="14292"/>
                  </a:cubicBezTo>
                  <a:cubicBezTo>
                    <a:pt x="18050" y="14261"/>
                    <a:pt x="18018" y="14248"/>
                    <a:pt x="17986" y="14248"/>
                  </a:cubicBezTo>
                  <a:cubicBezTo>
                    <a:pt x="17909" y="14248"/>
                    <a:pt x="17836" y="14327"/>
                    <a:pt x="17895" y="14411"/>
                  </a:cubicBezTo>
                  <a:cubicBezTo>
                    <a:pt x="17919" y="14447"/>
                    <a:pt x="17931" y="14495"/>
                    <a:pt x="17955" y="14530"/>
                  </a:cubicBezTo>
                  <a:cubicBezTo>
                    <a:pt x="17919" y="14495"/>
                    <a:pt x="17895" y="14459"/>
                    <a:pt x="17872" y="14423"/>
                  </a:cubicBezTo>
                  <a:cubicBezTo>
                    <a:pt x="17848" y="14390"/>
                    <a:pt x="17809" y="14374"/>
                    <a:pt x="17772" y="14374"/>
                  </a:cubicBezTo>
                  <a:cubicBezTo>
                    <a:pt x="17715" y="14374"/>
                    <a:pt x="17662" y="14411"/>
                    <a:pt x="17669" y="14483"/>
                  </a:cubicBezTo>
                  <a:cubicBezTo>
                    <a:pt x="17669" y="14530"/>
                    <a:pt x="17681" y="14590"/>
                    <a:pt x="17681" y="14638"/>
                  </a:cubicBezTo>
                  <a:cubicBezTo>
                    <a:pt x="17633" y="14661"/>
                    <a:pt x="17610" y="14709"/>
                    <a:pt x="17633" y="14769"/>
                  </a:cubicBezTo>
                  <a:cubicBezTo>
                    <a:pt x="17645" y="14804"/>
                    <a:pt x="17657" y="14840"/>
                    <a:pt x="17669" y="14876"/>
                  </a:cubicBezTo>
                  <a:cubicBezTo>
                    <a:pt x="17653" y="14862"/>
                    <a:pt x="17634" y="14857"/>
                    <a:pt x="17616" y="14857"/>
                  </a:cubicBezTo>
                  <a:cubicBezTo>
                    <a:pt x="17568" y="14857"/>
                    <a:pt x="17520" y="14896"/>
                    <a:pt x="17503" y="14947"/>
                  </a:cubicBezTo>
                  <a:cubicBezTo>
                    <a:pt x="17487" y="14935"/>
                    <a:pt x="17469" y="14930"/>
                    <a:pt x="17452" y="14930"/>
                  </a:cubicBezTo>
                  <a:cubicBezTo>
                    <a:pt x="17418" y="14930"/>
                    <a:pt x="17383" y="14951"/>
                    <a:pt x="17360" y="14983"/>
                  </a:cubicBezTo>
                  <a:lnTo>
                    <a:pt x="17348" y="14971"/>
                  </a:lnTo>
                  <a:cubicBezTo>
                    <a:pt x="17324" y="14947"/>
                    <a:pt x="17312" y="14923"/>
                    <a:pt x="17300" y="14899"/>
                  </a:cubicBezTo>
                  <a:cubicBezTo>
                    <a:pt x="17288" y="14871"/>
                    <a:pt x="17262" y="14859"/>
                    <a:pt x="17235" y="14859"/>
                  </a:cubicBezTo>
                  <a:cubicBezTo>
                    <a:pt x="17181" y="14859"/>
                    <a:pt x="17122" y="14904"/>
                    <a:pt x="17145" y="14959"/>
                  </a:cubicBezTo>
                  <a:lnTo>
                    <a:pt x="17157" y="14983"/>
                  </a:lnTo>
                  <a:cubicBezTo>
                    <a:pt x="17151" y="14982"/>
                    <a:pt x="17145" y="14981"/>
                    <a:pt x="17138" y="14981"/>
                  </a:cubicBezTo>
                  <a:cubicBezTo>
                    <a:pt x="17084" y="14981"/>
                    <a:pt x="17026" y="15025"/>
                    <a:pt x="17026" y="15078"/>
                  </a:cubicBezTo>
                  <a:cubicBezTo>
                    <a:pt x="17002" y="15078"/>
                    <a:pt x="16979" y="15090"/>
                    <a:pt x="16967" y="15102"/>
                  </a:cubicBezTo>
                  <a:cubicBezTo>
                    <a:pt x="16943" y="15102"/>
                    <a:pt x="16907" y="15102"/>
                    <a:pt x="16883" y="15126"/>
                  </a:cubicBezTo>
                  <a:cubicBezTo>
                    <a:pt x="16848" y="15090"/>
                    <a:pt x="16800" y="15066"/>
                    <a:pt x="16752" y="15042"/>
                  </a:cubicBezTo>
                  <a:cubicBezTo>
                    <a:pt x="16733" y="15028"/>
                    <a:pt x="16714" y="15022"/>
                    <a:pt x="16696" y="15022"/>
                  </a:cubicBezTo>
                  <a:cubicBezTo>
                    <a:pt x="16625" y="15022"/>
                    <a:pt x="16571" y="15121"/>
                    <a:pt x="16610" y="15197"/>
                  </a:cubicBezTo>
                  <a:cubicBezTo>
                    <a:pt x="16633" y="15233"/>
                    <a:pt x="16657" y="15280"/>
                    <a:pt x="16669" y="15316"/>
                  </a:cubicBezTo>
                  <a:cubicBezTo>
                    <a:pt x="16645" y="15280"/>
                    <a:pt x="16610" y="15245"/>
                    <a:pt x="16586" y="15209"/>
                  </a:cubicBezTo>
                  <a:cubicBezTo>
                    <a:pt x="16564" y="15168"/>
                    <a:pt x="16532" y="15152"/>
                    <a:pt x="16501" y="15152"/>
                  </a:cubicBezTo>
                  <a:cubicBezTo>
                    <a:pt x="16433" y="15152"/>
                    <a:pt x="16366" y="15234"/>
                    <a:pt x="16407" y="15316"/>
                  </a:cubicBezTo>
                  <a:cubicBezTo>
                    <a:pt x="16431" y="15388"/>
                    <a:pt x="16455" y="15447"/>
                    <a:pt x="16479" y="15507"/>
                  </a:cubicBezTo>
                  <a:cubicBezTo>
                    <a:pt x="16443" y="15483"/>
                    <a:pt x="16407" y="15435"/>
                    <a:pt x="16383" y="15400"/>
                  </a:cubicBezTo>
                  <a:cubicBezTo>
                    <a:pt x="16359" y="15363"/>
                    <a:pt x="16324" y="15347"/>
                    <a:pt x="16291" y="15347"/>
                  </a:cubicBezTo>
                  <a:cubicBezTo>
                    <a:pt x="16227" y="15347"/>
                    <a:pt x="16165" y="15405"/>
                    <a:pt x="16181" y="15483"/>
                  </a:cubicBezTo>
                  <a:cubicBezTo>
                    <a:pt x="16205" y="15554"/>
                    <a:pt x="16217" y="15626"/>
                    <a:pt x="16217" y="15685"/>
                  </a:cubicBezTo>
                  <a:cubicBezTo>
                    <a:pt x="16229" y="15709"/>
                    <a:pt x="16229" y="15721"/>
                    <a:pt x="16229" y="15745"/>
                  </a:cubicBezTo>
                  <a:cubicBezTo>
                    <a:pt x="16211" y="15739"/>
                    <a:pt x="16196" y="15736"/>
                    <a:pt x="16181" y="15736"/>
                  </a:cubicBezTo>
                  <a:cubicBezTo>
                    <a:pt x="16166" y="15736"/>
                    <a:pt x="16151" y="15739"/>
                    <a:pt x="16133" y="15745"/>
                  </a:cubicBezTo>
                  <a:cubicBezTo>
                    <a:pt x="16098" y="15709"/>
                    <a:pt x="16062" y="15661"/>
                    <a:pt x="16026" y="15614"/>
                  </a:cubicBezTo>
                  <a:cubicBezTo>
                    <a:pt x="15998" y="15581"/>
                    <a:pt x="15960" y="15565"/>
                    <a:pt x="15925" y="15565"/>
                  </a:cubicBezTo>
                  <a:cubicBezTo>
                    <a:pt x="15871" y="15565"/>
                    <a:pt x="15824" y="15602"/>
                    <a:pt x="15824" y="15673"/>
                  </a:cubicBezTo>
                  <a:cubicBezTo>
                    <a:pt x="15824" y="15745"/>
                    <a:pt x="15812" y="15804"/>
                    <a:pt x="15812" y="15876"/>
                  </a:cubicBezTo>
                  <a:cubicBezTo>
                    <a:pt x="15812" y="15888"/>
                    <a:pt x="15812" y="15912"/>
                    <a:pt x="15812" y="15935"/>
                  </a:cubicBezTo>
                  <a:lnTo>
                    <a:pt x="15800" y="15923"/>
                  </a:lnTo>
                  <a:lnTo>
                    <a:pt x="15776" y="15912"/>
                  </a:lnTo>
                  <a:cubicBezTo>
                    <a:pt x="15740" y="15852"/>
                    <a:pt x="15705" y="15792"/>
                    <a:pt x="15657" y="15733"/>
                  </a:cubicBezTo>
                  <a:cubicBezTo>
                    <a:pt x="15641" y="15701"/>
                    <a:pt x="15609" y="15686"/>
                    <a:pt x="15576" y="15686"/>
                  </a:cubicBezTo>
                  <a:cubicBezTo>
                    <a:pt x="15535" y="15686"/>
                    <a:pt x="15492" y="15710"/>
                    <a:pt x="15478" y="15757"/>
                  </a:cubicBezTo>
                  <a:cubicBezTo>
                    <a:pt x="15443" y="15912"/>
                    <a:pt x="15407" y="16054"/>
                    <a:pt x="15359" y="16197"/>
                  </a:cubicBezTo>
                  <a:lnTo>
                    <a:pt x="15347" y="16221"/>
                  </a:lnTo>
                  <a:cubicBezTo>
                    <a:pt x="15312" y="16150"/>
                    <a:pt x="15300" y="16078"/>
                    <a:pt x="15276" y="15995"/>
                  </a:cubicBezTo>
                  <a:cubicBezTo>
                    <a:pt x="15271" y="15949"/>
                    <a:pt x="15240" y="15929"/>
                    <a:pt x="15205" y="15929"/>
                  </a:cubicBezTo>
                  <a:cubicBezTo>
                    <a:pt x="15158" y="15929"/>
                    <a:pt x="15104" y="15964"/>
                    <a:pt x="15097" y="16019"/>
                  </a:cubicBezTo>
                  <a:cubicBezTo>
                    <a:pt x="15097" y="16126"/>
                    <a:pt x="15086" y="16233"/>
                    <a:pt x="15074" y="16340"/>
                  </a:cubicBezTo>
                  <a:cubicBezTo>
                    <a:pt x="15050" y="16352"/>
                    <a:pt x="15026" y="16352"/>
                    <a:pt x="15014" y="16376"/>
                  </a:cubicBezTo>
                  <a:cubicBezTo>
                    <a:pt x="14990" y="16412"/>
                    <a:pt x="14978" y="16447"/>
                    <a:pt x="14966" y="16483"/>
                  </a:cubicBezTo>
                  <a:cubicBezTo>
                    <a:pt x="14931" y="16376"/>
                    <a:pt x="14907" y="16257"/>
                    <a:pt x="14907" y="16150"/>
                  </a:cubicBezTo>
                  <a:cubicBezTo>
                    <a:pt x="14913" y="16092"/>
                    <a:pt x="14876" y="16065"/>
                    <a:pt x="14836" y="16065"/>
                  </a:cubicBezTo>
                  <a:cubicBezTo>
                    <a:pt x="14793" y="16065"/>
                    <a:pt x="14746" y="16095"/>
                    <a:pt x="14740" y="16150"/>
                  </a:cubicBezTo>
                  <a:cubicBezTo>
                    <a:pt x="14740" y="16281"/>
                    <a:pt x="14740" y="16423"/>
                    <a:pt x="14728" y="16566"/>
                  </a:cubicBezTo>
                  <a:cubicBezTo>
                    <a:pt x="14728" y="16614"/>
                    <a:pt x="14728" y="16674"/>
                    <a:pt x="14728" y="16733"/>
                  </a:cubicBezTo>
                  <a:cubicBezTo>
                    <a:pt x="14645" y="16531"/>
                    <a:pt x="14633" y="16293"/>
                    <a:pt x="14681" y="16078"/>
                  </a:cubicBezTo>
                  <a:cubicBezTo>
                    <a:pt x="14688" y="16044"/>
                    <a:pt x="14666" y="16025"/>
                    <a:pt x="14640" y="16025"/>
                  </a:cubicBezTo>
                  <a:cubicBezTo>
                    <a:pt x="14622" y="16025"/>
                    <a:pt x="14600" y="16035"/>
                    <a:pt x="14585" y="16054"/>
                  </a:cubicBezTo>
                  <a:cubicBezTo>
                    <a:pt x="14585" y="15947"/>
                    <a:pt x="14574" y="15852"/>
                    <a:pt x="14562" y="15745"/>
                  </a:cubicBezTo>
                  <a:lnTo>
                    <a:pt x="14562" y="15745"/>
                  </a:lnTo>
                  <a:cubicBezTo>
                    <a:pt x="14575" y="15755"/>
                    <a:pt x="14591" y="15759"/>
                    <a:pt x="14606" y="15759"/>
                  </a:cubicBezTo>
                  <a:cubicBezTo>
                    <a:pt x="14645" y="15759"/>
                    <a:pt x="14684" y="15731"/>
                    <a:pt x="14693" y="15697"/>
                  </a:cubicBezTo>
                  <a:cubicBezTo>
                    <a:pt x="14705" y="15602"/>
                    <a:pt x="14705" y="15519"/>
                    <a:pt x="14716" y="15423"/>
                  </a:cubicBezTo>
                  <a:lnTo>
                    <a:pt x="14728" y="15447"/>
                  </a:lnTo>
                  <a:cubicBezTo>
                    <a:pt x="14745" y="15475"/>
                    <a:pt x="14770" y="15487"/>
                    <a:pt x="14795" y="15487"/>
                  </a:cubicBezTo>
                  <a:cubicBezTo>
                    <a:pt x="14824" y="15487"/>
                    <a:pt x="14852" y="15472"/>
                    <a:pt x="14871" y="15447"/>
                  </a:cubicBezTo>
                  <a:cubicBezTo>
                    <a:pt x="14931" y="15352"/>
                    <a:pt x="14990" y="15257"/>
                    <a:pt x="15026" y="15150"/>
                  </a:cubicBezTo>
                  <a:cubicBezTo>
                    <a:pt x="15050" y="15185"/>
                    <a:pt x="15074" y="15233"/>
                    <a:pt x="15097" y="15257"/>
                  </a:cubicBezTo>
                  <a:lnTo>
                    <a:pt x="15121" y="15280"/>
                  </a:lnTo>
                  <a:cubicBezTo>
                    <a:pt x="15145" y="15304"/>
                    <a:pt x="15169" y="15340"/>
                    <a:pt x="15205" y="15352"/>
                  </a:cubicBezTo>
                  <a:cubicBezTo>
                    <a:pt x="15217" y="15360"/>
                    <a:pt x="15231" y="15364"/>
                    <a:pt x="15245" y="15364"/>
                  </a:cubicBezTo>
                  <a:cubicBezTo>
                    <a:pt x="15270" y="15364"/>
                    <a:pt x="15292" y="15351"/>
                    <a:pt x="15300" y="15328"/>
                  </a:cubicBezTo>
                  <a:cubicBezTo>
                    <a:pt x="15324" y="15304"/>
                    <a:pt x="15336" y="15269"/>
                    <a:pt x="15336" y="15245"/>
                  </a:cubicBezTo>
                  <a:cubicBezTo>
                    <a:pt x="15383" y="15173"/>
                    <a:pt x="15407" y="15066"/>
                    <a:pt x="15419" y="14983"/>
                  </a:cubicBezTo>
                  <a:cubicBezTo>
                    <a:pt x="15431" y="14959"/>
                    <a:pt x="15431" y="14947"/>
                    <a:pt x="15431" y="14923"/>
                  </a:cubicBezTo>
                  <a:cubicBezTo>
                    <a:pt x="15464" y="15000"/>
                    <a:pt x="15517" y="15067"/>
                    <a:pt x="15610" y="15067"/>
                  </a:cubicBezTo>
                  <a:cubicBezTo>
                    <a:pt x="15618" y="15067"/>
                    <a:pt x="15625" y="15067"/>
                    <a:pt x="15633" y="15066"/>
                  </a:cubicBezTo>
                  <a:cubicBezTo>
                    <a:pt x="15752" y="15066"/>
                    <a:pt x="15824" y="14947"/>
                    <a:pt x="15836" y="14840"/>
                  </a:cubicBezTo>
                  <a:cubicBezTo>
                    <a:pt x="15836" y="14816"/>
                    <a:pt x="15836" y="14780"/>
                    <a:pt x="15836" y="14757"/>
                  </a:cubicBezTo>
                  <a:cubicBezTo>
                    <a:pt x="15895" y="14804"/>
                    <a:pt x="15955" y="14828"/>
                    <a:pt x="16014" y="14840"/>
                  </a:cubicBezTo>
                  <a:cubicBezTo>
                    <a:pt x="16086" y="14840"/>
                    <a:pt x="16157" y="14804"/>
                    <a:pt x="16157" y="14721"/>
                  </a:cubicBezTo>
                  <a:cubicBezTo>
                    <a:pt x="16157" y="14697"/>
                    <a:pt x="16157" y="14673"/>
                    <a:pt x="16145" y="14649"/>
                  </a:cubicBezTo>
                  <a:lnTo>
                    <a:pt x="16157" y="14649"/>
                  </a:lnTo>
                  <a:cubicBezTo>
                    <a:pt x="16208" y="14692"/>
                    <a:pt x="16265" y="14728"/>
                    <a:pt x="16324" y="14728"/>
                  </a:cubicBezTo>
                  <a:cubicBezTo>
                    <a:pt x="16348" y="14728"/>
                    <a:pt x="16371" y="14723"/>
                    <a:pt x="16395" y="14709"/>
                  </a:cubicBezTo>
                  <a:cubicBezTo>
                    <a:pt x="16455" y="14673"/>
                    <a:pt x="16490" y="14626"/>
                    <a:pt x="16490" y="14566"/>
                  </a:cubicBezTo>
                  <a:lnTo>
                    <a:pt x="16574" y="14566"/>
                  </a:lnTo>
                  <a:cubicBezTo>
                    <a:pt x="16621" y="14542"/>
                    <a:pt x="16645" y="14507"/>
                    <a:pt x="16657" y="14471"/>
                  </a:cubicBezTo>
                  <a:cubicBezTo>
                    <a:pt x="16693" y="14471"/>
                    <a:pt x="16729" y="14459"/>
                    <a:pt x="16752" y="14435"/>
                  </a:cubicBezTo>
                  <a:cubicBezTo>
                    <a:pt x="16800" y="14435"/>
                    <a:pt x="16836" y="14399"/>
                    <a:pt x="16860" y="14364"/>
                  </a:cubicBezTo>
                  <a:cubicBezTo>
                    <a:pt x="16895" y="14364"/>
                    <a:pt x="16943" y="14328"/>
                    <a:pt x="16955" y="14280"/>
                  </a:cubicBezTo>
                  <a:cubicBezTo>
                    <a:pt x="16979" y="14304"/>
                    <a:pt x="17002" y="14340"/>
                    <a:pt x="17038" y="14364"/>
                  </a:cubicBezTo>
                  <a:cubicBezTo>
                    <a:pt x="17058" y="14380"/>
                    <a:pt x="17082" y="14387"/>
                    <a:pt x="17107" y="14387"/>
                  </a:cubicBezTo>
                  <a:cubicBezTo>
                    <a:pt x="17174" y="14387"/>
                    <a:pt x="17243" y="14335"/>
                    <a:pt x="17217" y="14257"/>
                  </a:cubicBezTo>
                  <a:cubicBezTo>
                    <a:pt x="17205" y="14209"/>
                    <a:pt x="17181" y="14161"/>
                    <a:pt x="17169" y="14126"/>
                  </a:cubicBezTo>
                  <a:lnTo>
                    <a:pt x="17169" y="14126"/>
                  </a:lnTo>
                  <a:cubicBezTo>
                    <a:pt x="17191" y="14130"/>
                    <a:pt x="17213" y="14133"/>
                    <a:pt x="17233" y="14133"/>
                  </a:cubicBezTo>
                  <a:cubicBezTo>
                    <a:pt x="17269" y="14133"/>
                    <a:pt x="17301" y="14124"/>
                    <a:pt x="17324" y="14102"/>
                  </a:cubicBezTo>
                  <a:cubicBezTo>
                    <a:pt x="17348" y="14078"/>
                    <a:pt x="17360" y="14054"/>
                    <a:pt x="17372" y="14030"/>
                  </a:cubicBezTo>
                  <a:cubicBezTo>
                    <a:pt x="17393" y="14041"/>
                    <a:pt x="17417" y="14047"/>
                    <a:pt x="17442" y="14047"/>
                  </a:cubicBezTo>
                  <a:cubicBezTo>
                    <a:pt x="17473" y="14047"/>
                    <a:pt x="17505" y="14038"/>
                    <a:pt x="17538" y="14018"/>
                  </a:cubicBezTo>
                  <a:cubicBezTo>
                    <a:pt x="17622" y="13959"/>
                    <a:pt x="17610" y="13864"/>
                    <a:pt x="17598" y="13768"/>
                  </a:cubicBezTo>
                  <a:lnTo>
                    <a:pt x="17598" y="13768"/>
                  </a:lnTo>
                  <a:cubicBezTo>
                    <a:pt x="17622" y="13780"/>
                    <a:pt x="17645" y="13792"/>
                    <a:pt x="17657" y="13804"/>
                  </a:cubicBezTo>
                  <a:cubicBezTo>
                    <a:pt x="17674" y="13813"/>
                    <a:pt x="17691" y="13816"/>
                    <a:pt x="17708" y="13816"/>
                  </a:cubicBezTo>
                  <a:cubicBezTo>
                    <a:pt x="17760" y="13816"/>
                    <a:pt x="17806" y="13778"/>
                    <a:pt x="17824" y="13733"/>
                  </a:cubicBezTo>
                  <a:cubicBezTo>
                    <a:pt x="17848" y="13661"/>
                    <a:pt x="17848" y="13602"/>
                    <a:pt x="17836" y="13530"/>
                  </a:cubicBezTo>
                  <a:lnTo>
                    <a:pt x="17836" y="13530"/>
                  </a:lnTo>
                  <a:cubicBezTo>
                    <a:pt x="17860" y="13542"/>
                    <a:pt x="17884" y="13554"/>
                    <a:pt x="17907" y="13566"/>
                  </a:cubicBezTo>
                  <a:cubicBezTo>
                    <a:pt x="17946" y="13583"/>
                    <a:pt x="17988" y="13593"/>
                    <a:pt x="18028" y="13593"/>
                  </a:cubicBezTo>
                  <a:cubicBezTo>
                    <a:pt x="18100" y="13593"/>
                    <a:pt x="18167" y="13563"/>
                    <a:pt x="18205" y="13495"/>
                  </a:cubicBezTo>
                  <a:cubicBezTo>
                    <a:pt x="18265" y="13399"/>
                    <a:pt x="18217" y="13316"/>
                    <a:pt x="18169" y="13245"/>
                  </a:cubicBezTo>
                  <a:lnTo>
                    <a:pt x="18169" y="13245"/>
                  </a:lnTo>
                  <a:cubicBezTo>
                    <a:pt x="18193" y="13256"/>
                    <a:pt x="18205" y="13256"/>
                    <a:pt x="18229" y="13268"/>
                  </a:cubicBezTo>
                  <a:cubicBezTo>
                    <a:pt x="18312" y="13292"/>
                    <a:pt x="18407" y="13316"/>
                    <a:pt x="18491" y="13316"/>
                  </a:cubicBezTo>
                  <a:cubicBezTo>
                    <a:pt x="18526" y="13316"/>
                    <a:pt x="18562" y="13328"/>
                    <a:pt x="18586" y="13328"/>
                  </a:cubicBezTo>
                  <a:cubicBezTo>
                    <a:pt x="18622" y="13316"/>
                    <a:pt x="18657" y="13292"/>
                    <a:pt x="18657" y="13256"/>
                  </a:cubicBezTo>
                  <a:cubicBezTo>
                    <a:pt x="18657" y="13209"/>
                    <a:pt x="18646" y="13173"/>
                    <a:pt x="18634" y="13125"/>
                  </a:cubicBezTo>
                  <a:lnTo>
                    <a:pt x="18622" y="13102"/>
                  </a:lnTo>
                  <a:cubicBezTo>
                    <a:pt x="18610" y="13066"/>
                    <a:pt x="18586" y="13030"/>
                    <a:pt x="18550" y="12994"/>
                  </a:cubicBezTo>
                  <a:lnTo>
                    <a:pt x="18550" y="12994"/>
                  </a:lnTo>
                  <a:cubicBezTo>
                    <a:pt x="18610" y="13000"/>
                    <a:pt x="18666" y="13003"/>
                    <a:pt x="18723" y="13003"/>
                  </a:cubicBezTo>
                  <a:cubicBezTo>
                    <a:pt x="18779" y="13003"/>
                    <a:pt x="18836" y="13000"/>
                    <a:pt x="18896" y="12994"/>
                  </a:cubicBezTo>
                  <a:cubicBezTo>
                    <a:pt x="18943" y="12983"/>
                    <a:pt x="18991" y="12923"/>
                    <a:pt x="18955" y="12864"/>
                  </a:cubicBezTo>
                  <a:lnTo>
                    <a:pt x="18943" y="12840"/>
                  </a:lnTo>
                  <a:close/>
                  <a:moveTo>
                    <a:pt x="6513" y="12887"/>
                  </a:moveTo>
                  <a:lnTo>
                    <a:pt x="6513" y="12887"/>
                  </a:lnTo>
                  <a:cubicBezTo>
                    <a:pt x="6144" y="13102"/>
                    <a:pt x="5787" y="13316"/>
                    <a:pt x="5418" y="13530"/>
                  </a:cubicBezTo>
                  <a:cubicBezTo>
                    <a:pt x="5049" y="13756"/>
                    <a:pt x="4679" y="13983"/>
                    <a:pt x="4310" y="14221"/>
                  </a:cubicBezTo>
                  <a:cubicBezTo>
                    <a:pt x="4156" y="14316"/>
                    <a:pt x="4013" y="14411"/>
                    <a:pt x="3882" y="14518"/>
                  </a:cubicBezTo>
                  <a:cubicBezTo>
                    <a:pt x="3465" y="14780"/>
                    <a:pt x="3036" y="15007"/>
                    <a:pt x="2608" y="15233"/>
                  </a:cubicBezTo>
                  <a:cubicBezTo>
                    <a:pt x="2096" y="15495"/>
                    <a:pt x="1560" y="15733"/>
                    <a:pt x="1108" y="16090"/>
                  </a:cubicBezTo>
                  <a:cubicBezTo>
                    <a:pt x="869" y="16281"/>
                    <a:pt x="643" y="16507"/>
                    <a:pt x="453" y="16757"/>
                  </a:cubicBezTo>
                  <a:lnTo>
                    <a:pt x="453" y="16745"/>
                  </a:lnTo>
                  <a:cubicBezTo>
                    <a:pt x="119" y="16340"/>
                    <a:pt x="477" y="15876"/>
                    <a:pt x="715" y="15519"/>
                  </a:cubicBezTo>
                  <a:cubicBezTo>
                    <a:pt x="965" y="15150"/>
                    <a:pt x="1250" y="14792"/>
                    <a:pt x="1548" y="14459"/>
                  </a:cubicBezTo>
                  <a:cubicBezTo>
                    <a:pt x="1631" y="14447"/>
                    <a:pt x="1691" y="14399"/>
                    <a:pt x="1751" y="14352"/>
                  </a:cubicBezTo>
                  <a:cubicBezTo>
                    <a:pt x="1834" y="14292"/>
                    <a:pt x="1917" y="14233"/>
                    <a:pt x="2001" y="14173"/>
                  </a:cubicBezTo>
                  <a:cubicBezTo>
                    <a:pt x="2167" y="14054"/>
                    <a:pt x="2334" y="13947"/>
                    <a:pt x="2513" y="13840"/>
                  </a:cubicBezTo>
                  <a:cubicBezTo>
                    <a:pt x="2846" y="13637"/>
                    <a:pt x="3203" y="13435"/>
                    <a:pt x="3584" y="13304"/>
                  </a:cubicBezTo>
                  <a:cubicBezTo>
                    <a:pt x="3953" y="13173"/>
                    <a:pt x="4370" y="13161"/>
                    <a:pt x="4763" y="13114"/>
                  </a:cubicBezTo>
                  <a:cubicBezTo>
                    <a:pt x="5156" y="13066"/>
                    <a:pt x="5549" y="13018"/>
                    <a:pt x="5953" y="12959"/>
                  </a:cubicBezTo>
                  <a:cubicBezTo>
                    <a:pt x="6132" y="12935"/>
                    <a:pt x="6323" y="12911"/>
                    <a:pt x="6513" y="12887"/>
                  </a:cubicBezTo>
                  <a:close/>
                  <a:moveTo>
                    <a:pt x="12800" y="12363"/>
                  </a:moveTo>
                  <a:lnTo>
                    <a:pt x="12800" y="12363"/>
                  </a:lnTo>
                  <a:cubicBezTo>
                    <a:pt x="12823" y="12625"/>
                    <a:pt x="12752" y="12899"/>
                    <a:pt x="12597" y="13102"/>
                  </a:cubicBezTo>
                  <a:cubicBezTo>
                    <a:pt x="12585" y="13125"/>
                    <a:pt x="12585" y="13137"/>
                    <a:pt x="12597" y="13161"/>
                  </a:cubicBezTo>
                  <a:cubicBezTo>
                    <a:pt x="11895" y="14459"/>
                    <a:pt x="11014" y="15661"/>
                    <a:pt x="9847" y="16578"/>
                  </a:cubicBezTo>
                  <a:cubicBezTo>
                    <a:pt x="9644" y="16745"/>
                    <a:pt x="9430" y="16888"/>
                    <a:pt x="9216" y="17031"/>
                  </a:cubicBezTo>
                  <a:cubicBezTo>
                    <a:pt x="9168" y="16912"/>
                    <a:pt x="9121" y="16816"/>
                    <a:pt x="9073" y="16709"/>
                  </a:cubicBezTo>
                  <a:cubicBezTo>
                    <a:pt x="9025" y="16590"/>
                    <a:pt x="8978" y="16471"/>
                    <a:pt x="8930" y="16352"/>
                  </a:cubicBezTo>
                  <a:cubicBezTo>
                    <a:pt x="8918" y="16293"/>
                    <a:pt x="8906" y="16245"/>
                    <a:pt x="8894" y="16185"/>
                  </a:cubicBezTo>
                  <a:cubicBezTo>
                    <a:pt x="8870" y="16031"/>
                    <a:pt x="8811" y="15852"/>
                    <a:pt x="8835" y="15697"/>
                  </a:cubicBezTo>
                  <a:cubicBezTo>
                    <a:pt x="8835" y="15626"/>
                    <a:pt x="8859" y="15554"/>
                    <a:pt x="8870" y="15483"/>
                  </a:cubicBezTo>
                  <a:cubicBezTo>
                    <a:pt x="8894" y="15435"/>
                    <a:pt x="8918" y="15376"/>
                    <a:pt x="8918" y="15316"/>
                  </a:cubicBezTo>
                  <a:lnTo>
                    <a:pt x="8942" y="15304"/>
                  </a:lnTo>
                  <a:cubicBezTo>
                    <a:pt x="9382" y="14923"/>
                    <a:pt x="9835" y="14554"/>
                    <a:pt x="10299" y="14197"/>
                  </a:cubicBezTo>
                  <a:cubicBezTo>
                    <a:pt x="10752" y="13840"/>
                    <a:pt x="11216" y="13506"/>
                    <a:pt x="11680" y="13173"/>
                  </a:cubicBezTo>
                  <a:cubicBezTo>
                    <a:pt x="12049" y="12899"/>
                    <a:pt x="12430" y="12625"/>
                    <a:pt x="12800" y="12363"/>
                  </a:cubicBezTo>
                  <a:close/>
                  <a:moveTo>
                    <a:pt x="3584" y="14864"/>
                  </a:moveTo>
                  <a:cubicBezTo>
                    <a:pt x="3536" y="14935"/>
                    <a:pt x="3501" y="15007"/>
                    <a:pt x="3453" y="15078"/>
                  </a:cubicBezTo>
                  <a:cubicBezTo>
                    <a:pt x="3001" y="15912"/>
                    <a:pt x="2655" y="16804"/>
                    <a:pt x="2346" y="17697"/>
                  </a:cubicBezTo>
                  <a:cubicBezTo>
                    <a:pt x="2108" y="17638"/>
                    <a:pt x="1870" y="17555"/>
                    <a:pt x="1643" y="17459"/>
                  </a:cubicBezTo>
                  <a:cubicBezTo>
                    <a:pt x="1429" y="17376"/>
                    <a:pt x="1227" y="17269"/>
                    <a:pt x="1024" y="17162"/>
                  </a:cubicBezTo>
                  <a:cubicBezTo>
                    <a:pt x="881" y="17090"/>
                    <a:pt x="739" y="17007"/>
                    <a:pt x="619" y="16900"/>
                  </a:cubicBezTo>
                  <a:cubicBezTo>
                    <a:pt x="786" y="16685"/>
                    <a:pt x="989" y="16507"/>
                    <a:pt x="1203" y="16328"/>
                  </a:cubicBezTo>
                  <a:cubicBezTo>
                    <a:pt x="1417" y="16150"/>
                    <a:pt x="1643" y="15983"/>
                    <a:pt x="1870" y="15840"/>
                  </a:cubicBezTo>
                  <a:cubicBezTo>
                    <a:pt x="2370" y="15519"/>
                    <a:pt x="2905" y="15269"/>
                    <a:pt x="3417" y="14971"/>
                  </a:cubicBezTo>
                  <a:cubicBezTo>
                    <a:pt x="3477" y="14935"/>
                    <a:pt x="3525" y="14899"/>
                    <a:pt x="3584" y="14864"/>
                  </a:cubicBezTo>
                  <a:close/>
                  <a:moveTo>
                    <a:pt x="8704" y="15507"/>
                  </a:moveTo>
                  <a:cubicBezTo>
                    <a:pt x="8692" y="15554"/>
                    <a:pt x="8692" y="15602"/>
                    <a:pt x="8680" y="15626"/>
                  </a:cubicBezTo>
                  <a:cubicBezTo>
                    <a:pt x="8656" y="15804"/>
                    <a:pt x="8656" y="15959"/>
                    <a:pt x="8680" y="16138"/>
                  </a:cubicBezTo>
                  <a:cubicBezTo>
                    <a:pt x="8716" y="16328"/>
                    <a:pt x="8740" y="16531"/>
                    <a:pt x="8763" y="16721"/>
                  </a:cubicBezTo>
                  <a:cubicBezTo>
                    <a:pt x="8775" y="16816"/>
                    <a:pt x="8787" y="16924"/>
                    <a:pt x="8811" y="17019"/>
                  </a:cubicBezTo>
                  <a:cubicBezTo>
                    <a:pt x="8811" y="17090"/>
                    <a:pt x="8823" y="17185"/>
                    <a:pt x="8847" y="17245"/>
                  </a:cubicBezTo>
                  <a:cubicBezTo>
                    <a:pt x="8311" y="17543"/>
                    <a:pt x="7727" y="17769"/>
                    <a:pt x="7108" y="17876"/>
                  </a:cubicBezTo>
                  <a:cubicBezTo>
                    <a:pt x="7096" y="17888"/>
                    <a:pt x="7085" y="17888"/>
                    <a:pt x="7061" y="17888"/>
                  </a:cubicBezTo>
                  <a:cubicBezTo>
                    <a:pt x="7180" y="17674"/>
                    <a:pt x="7275" y="17447"/>
                    <a:pt x="7394" y="17233"/>
                  </a:cubicBezTo>
                  <a:cubicBezTo>
                    <a:pt x="7525" y="16983"/>
                    <a:pt x="7644" y="16733"/>
                    <a:pt x="7799" y="16495"/>
                  </a:cubicBezTo>
                  <a:cubicBezTo>
                    <a:pt x="7942" y="16269"/>
                    <a:pt x="8132" y="16054"/>
                    <a:pt x="8335" y="15864"/>
                  </a:cubicBezTo>
                  <a:cubicBezTo>
                    <a:pt x="8454" y="15745"/>
                    <a:pt x="8585" y="15626"/>
                    <a:pt x="8704" y="15507"/>
                  </a:cubicBezTo>
                  <a:close/>
                  <a:moveTo>
                    <a:pt x="8204" y="12185"/>
                  </a:moveTo>
                  <a:cubicBezTo>
                    <a:pt x="8144" y="12244"/>
                    <a:pt x="8097" y="12304"/>
                    <a:pt x="8037" y="12352"/>
                  </a:cubicBezTo>
                  <a:cubicBezTo>
                    <a:pt x="7882" y="12518"/>
                    <a:pt x="7716" y="12685"/>
                    <a:pt x="7561" y="12840"/>
                  </a:cubicBezTo>
                  <a:cubicBezTo>
                    <a:pt x="7251" y="13149"/>
                    <a:pt x="6954" y="13471"/>
                    <a:pt x="6680" y="13828"/>
                  </a:cubicBezTo>
                  <a:cubicBezTo>
                    <a:pt x="6418" y="14161"/>
                    <a:pt x="6192" y="14542"/>
                    <a:pt x="6037" y="14947"/>
                  </a:cubicBezTo>
                  <a:cubicBezTo>
                    <a:pt x="5977" y="15090"/>
                    <a:pt x="5942" y="15233"/>
                    <a:pt x="5906" y="15376"/>
                  </a:cubicBezTo>
                  <a:cubicBezTo>
                    <a:pt x="5739" y="15566"/>
                    <a:pt x="5584" y="15757"/>
                    <a:pt x="5430" y="15935"/>
                  </a:cubicBezTo>
                  <a:cubicBezTo>
                    <a:pt x="5239" y="16162"/>
                    <a:pt x="5037" y="16376"/>
                    <a:pt x="4834" y="16602"/>
                  </a:cubicBezTo>
                  <a:cubicBezTo>
                    <a:pt x="4453" y="17043"/>
                    <a:pt x="4048" y="17483"/>
                    <a:pt x="3703" y="17959"/>
                  </a:cubicBezTo>
                  <a:cubicBezTo>
                    <a:pt x="3465" y="17936"/>
                    <a:pt x="3227" y="17900"/>
                    <a:pt x="2989" y="17852"/>
                  </a:cubicBezTo>
                  <a:cubicBezTo>
                    <a:pt x="2977" y="17840"/>
                    <a:pt x="2965" y="17828"/>
                    <a:pt x="2953" y="17817"/>
                  </a:cubicBezTo>
                  <a:cubicBezTo>
                    <a:pt x="2786" y="17721"/>
                    <a:pt x="2846" y="17507"/>
                    <a:pt x="2894" y="17364"/>
                  </a:cubicBezTo>
                  <a:cubicBezTo>
                    <a:pt x="2953" y="17185"/>
                    <a:pt x="3013" y="16995"/>
                    <a:pt x="3072" y="16816"/>
                  </a:cubicBezTo>
                  <a:cubicBezTo>
                    <a:pt x="3132" y="16638"/>
                    <a:pt x="3191" y="16459"/>
                    <a:pt x="3251" y="16269"/>
                  </a:cubicBezTo>
                  <a:cubicBezTo>
                    <a:pt x="3310" y="16078"/>
                    <a:pt x="3358" y="15888"/>
                    <a:pt x="3417" y="15697"/>
                  </a:cubicBezTo>
                  <a:lnTo>
                    <a:pt x="3406" y="15661"/>
                  </a:lnTo>
                  <a:cubicBezTo>
                    <a:pt x="3441" y="15602"/>
                    <a:pt x="3477" y="15531"/>
                    <a:pt x="3513" y="15459"/>
                  </a:cubicBezTo>
                  <a:cubicBezTo>
                    <a:pt x="3596" y="15269"/>
                    <a:pt x="3691" y="15090"/>
                    <a:pt x="3798" y="14911"/>
                  </a:cubicBezTo>
                  <a:cubicBezTo>
                    <a:pt x="3906" y="14733"/>
                    <a:pt x="4072" y="14602"/>
                    <a:pt x="4239" y="14495"/>
                  </a:cubicBezTo>
                  <a:cubicBezTo>
                    <a:pt x="4596" y="14257"/>
                    <a:pt x="4965" y="14042"/>
                    <a:pt x="5322" y="13816"/>
                  </a:cubicBezTo>
                  <a:cubicBezTo>
                    <a:pt x="6263" y="13245"/>
                    <a:pt x="7227" y="12685"/>
                    <a:pt x="8204" y="12185"/>
                  </a:cubicBezTo>
                  <a:close/>
                  <a:moveTo>
                    <a:pt x="12097" y="10601"/>
                  </a:moveTo>
                  <a:cubicBezTo>
                    <a:pt x="12121" y="10625"/>
                    <a:pt x="12145" y="10649"/>
                    <a:pt x="12169" y="10673"/>
                  </a:cubicBezTo>
                  <a:cubicBezTo>
                    <a:pt x="12299" y="10839"/>
                    <a:pt x="12395" y="11006"/>
                    <a:pt x="12478" y="11185"/>
                  </a:cubicBezTo>
                  <a:lnTo>
                    <a:pt x="12490" y="11209"/>
                  </a:lnTo>
                  <a:cubicBezTo>
                    <a:pt x="12359" y="11375"/>
                    <a:pt x="12157" y="11494"/>
                    <a:pt x="12002" y="11613"/>
                  </a:cubicBezTo>
                  <a:cubicBezTo>
                    <a:pt x="11573" y="11923"/>
                    <a:pt x="11156" y="12221"/>
                    <a:pt x="10752" y="12542"/>
                  </a:cubicBezTo>
                  <a:cubicBezTo>
                    <a:pt x="10335" y="12852"/>
                    <a:pt x="9930" y="13173"/>
                    <a:pt x="9549" y="13506"/>
                  </a:cubicBezTo>
                  <a:cubicBezTo>
                    <a:pt x="9192" y="13828"/>
                    <a:pt x="8870" y="14173"/>
                    <a:pt x="8632" y="14578"/>
                  </a:cubicBezTo>
                  <a:cubicBezTo>
                    <a:pt x="8501" y="14804"/>
                    <a:pt x="8394" y="15030"/>
                    <a:pt x="8299" y="15269"/>
                  </a:cubicBezTo>
                  <a:cubicBezTo>
                    <a:pt x="8228" y="15459"/>
                    <a:pt x="8144" y="15661"/>
                    <a:pt x="8097" y="15876"/>
                  </a:cubicBezTo>
                  <a:cubicBezTo>
                    <a:pt x="7989" y="15983"/>
                    <a:pt x="7894" y="16102"/>
                    <a:pt x="7823" y="16233"/>
                  </a:cubicBezTo>
                  <a:cubicBezTo>
                    <a:pt x="7644" y="16495"/>
                    <a:pt x="7501" y="16769"/>
                    <a:pt x="7346" y="17055"/>
                  </a:cubicBezTo>
                  <a:cubicBezTo>
                    <a:pt x="7204" y="17328"/>
                    <a:pt x="7049" y="17614"/>
                    <a:pt x="6930" y="17900"/>
                  </a:cubicBezTo>
                  <a:cubicBezTo>
                    <a:pt x="6632" y="17947"/>
                    <a:pt x="6334" y="17971"/>
                    <a:pt x="6037" y="17995"/>
                  </a:cubicBezTo>
                  <a:cubicBezTo>
                    <a:pt x="6025" y="17947"/>
                    <a:pt x="6001" y="17900"/>
                    <a:pt x="5977" y="17852"/>
                  </a:cubicBezTo>
                  <a:cubicBezTo>
                    <a:pt x="5965" y="17436"/>
                    <a:pt x="5942" y="17007"/>
                    <a:pt x="5953" y="16590"/>
                  </a:cubicBezTo>
                  <a:cubicBezTo>
                    <a:pt x="5965" y="16328"/>
                    <a:pt x="5989" y="16054"/>
                    <a:pt x="6013" y="15792"/>
                  </a:cubicBezTo>
                  <a:cubicBezTo>
                    <a:pt x="6049" y="15578"/>
                    <a:pt x="6096" y="15376"/>
                    <a:pt x="6156" y="15173"/>
                  </a:cubicBezTo>
                  <a:cubicBezTo>
                    <a:pt x="6287" y="14745"/>
                    <a:pt x="6465" y="14352"/>
                    <a:pt x="6739" y="13995"/>
                  </a:cubicBezTo>
                  <a:cubicBezTo>
                    <a:pt x="7001" y="13637"/>
                    <a:pt x="7299" y="13316"/>
                    <a:pt x="7608" y="13006"/>
                  </a:cubicBezTo>
                  <a:cubicBezTo>
                    <a:pt x="7775" y="12828"/>
                    <a:pt x="7942" y="12661"/>
                    <a:pt x="8108" y="12483"/>
                  </a:cubicBezTo>
                  <a:cubicBezTo>
                    <a:pt x="8239" y="12340"/>
                    <a:pt x="8370" y="12197"/>
                    <a:pt x="8478" y="12042"/>
                  </a:cubicBezTo>
                  <a:cubicBezTo>
                    <a:pt x="8906" y="11816"/>
                    <a:pt x="9335" y="11613"/>
                    <a:pt x="9775" y="11423"/>
                  </a:cubicBezTo>
                  <a:cubicBezTo>
                    <a:pt x="10204" y="11232"/>
                    <a:pt x="10633" y="11054"/>
                    <a:pt x="11073" y="10911"/>
                  </a:cubicBezTo>
                  <a:cubicBezTo>
                    <a:pt x="11299" y="10839"/>
                    <a:pt x="11526" y="10768"/>
                    <a:pt x="11764" y="10697"/>
                  </a:cubicBezTo>
                  <a:cubicBezTo>
                    <a:pt x="11871" y="10661"/>
                    <a:pt x="11990" y="10637"/>
                    <a:pt x="12097" y="10601"/>
                  </a:cubicBezTo>
                  <a:close/>
                  <a:moveTo>
                    <a:pt x="5846" y="15602"/>
                  </a:moveTo>
                  <a:cubicBezTo>
                    <a:pt x="5799" y="15828"/>
                    <a:pt x="5763" y="16066"/>
                    <a:pt x="5739" y="16293"/>
                  </a:cubicBezTo>
                  <a:cubicBezTo>
                    <a:pt x="5668" y="16864"/>
                    <a:pt x="5620" y="17424"/>
                    <a:pt x="5561" y="17983"/>
                  </a:cubicBezTo>
                  <a:lnTo>
                    <a:pt x="5561" y="18019"/>
                  </a:lnTo>
                  <a:cubicBezTo>
                    <a:pt x="5378" y="18024"/>
                    <a:pt x="5196" y="18027"/>
                    <a:pt x="5014" y="18027"/>
                  </a:cubicBezTo>
                  <a:cubicBezTo>
                    <a:pt x="4757" y="18027"/>
                    <a:pt x="4502" y="18021"/>
                    <a:pt x="4251" y="18007"/>
                  </a:cubicBezTo>
                  <a:cubicBezTo>
                    <a:pt x="4144" y="17995"/>
                    <a:pt x="4037" y="17995"/>
                    <a:pt x="3941" y="17983"/>
                  </a:cubicBezTo>
                  <a:cubicBezTo>
                    <a:pt x="4263" y="17531"/>
                    <a:pt x="4620" y="17102"/>
                    <a:pt x="4977" y="16685"/>
                  </a:cubicBezTo>
                  <a:cubicBezTo>
                    <a:pt x="5168" y="16459"/>
                    <a:pt x="5358" y="16233"/>
                    <a:pt x="5537" y="15995"/>
                  </a:cubicBezTo>
                  <a:cubicBezTo>
                    <a:pt x="5644" y="15864"/>
                    <a:pt x="5751" y="15733"/>
                    <a:pt x="5846" y="15602"/>
                  </a:cubicBezTo>
                  <a:close/>
                  <a:moveTo>
                    <a:pt x="21158" y="15340"/>
                  </a:moveTo>
                  <a:cubicBezTo>
                    <a:pt x="21193" y="15364"/>
                    <a:pt x="21217" y="15388"/>
                    <a:pt x="21241" y="15411"/>
                  </a:cubicBezTo>
                  <a:cubicBezTo>
                    <a:pt x="21336" y="15483"/>
                    <a:pt x="21420" y="15554"/>
                    <a:pt x="21503" y="15626"/>
                  </a:cubicBezTo>
                  <a:cubicBezTo>
                    <a:pt x="21598" y="15709"/>
                    <a:pt x="21682" y="15781"/>
                    <a:pt x="21777" y="15852"/>
                  </a:cubicBezTo>
                  <a:cubicBezTo>
                    <a:pt x="21813" y="15900"/>
                    <a:pt x="21836" y="15947"/>
                    <a:pt x="21860" y="15995"/>
                  </a:cubicBezTo>
                  <a:cubicBezTo>
                    <a:pt x="21824" y="16019"/>
                    <a:pt x="21801" y="16054"/>
                    <a:pt x="21801" y="16102"/>
                  </a:cubicBezTo>
                  <a:lnTo>
                    <a:pt x="21801" y="16197"/>
                  </a:lnTo>
                  <a:cubicBezTo>
                    <a:pt x="21765" y="16173"/>
                    <a:pt x="21741" y="16150"/>
                    <a:pt x="21705" y="16126"/>
                  </a:cubicBezTo>
                  <a:cubicBezTo>
                    <a:pt x="21676" y="16111"/>
                    <a:pt x="21647" y="16104"/>
                    <a:pt x="21618" y="16104"/>
                  </a:cubicBezTo>
                  <a:cubicBezTo>
                    <a:pt x="21532" y="16104"/>
                    <a:pt x="21456" y="16167"/>
                    <a:pt x="21420" y="16257"/>
                  </a:cubicBezTo>
                  <a:cubicBezTo>
                    <a:pt x="21348" y="16423"/>
                    <a:pt x="21324" y="16602"/>
                    <a:pt x="21301" y="16769"/>
                  </a:cubicBezTo>
                  <a:cubicBezTo>
                    <a:pt x="21241" y="16721"/>
                    <a:pt x="21182" y="16685"/>
                    <a:pt x="21122" y="16650"/>
                  </a:cubicBezTo>
                  <a:cubicBezTo>
                    <a:pt x="21105" y="16636"/>
                    <a:pt x="21086" y="16631"/>
                    <a:pt x="21066" y="16631"/>
                  </a:cubicBezTo>
                  <a:cubicBezTo>
                    <a:pt x="21016" y="16631"/>
                    <a:pt x="20964" y="16670"/>
                    <a:pt x="20955" y="16721"/>
                  </a:cubicBezTo>
                  <a:lnTo>
                    <a:pt x="20920" y="17007"/>
                  </a:lnTo>
                  <a:cubicBezTo>
                    <a:pt x="20920" y="17019"/>
                    <a:pt x="20920" y="17043"/>
                    <a:pt x="20908" y="17066"/>
                  </a:cubicBezTo>
                  <a:cubicBezTo>
                    <a:pt x="20900" y="17064"/>
                    <a:pt x="20891" y="17063"/>
                    <a:pt x="20882" y="17063"/>
                  </a:cubicBezTo>
                  <a:cubicBezTo>
                    <a:pt x="20841" y="17063"/>
                    <a:pt x="20796" y="17086"/>
                    <a:pt x="20777" y="17126"/>
                  </a:cubicBezTo>
                  <a:lnTo>
                    <a:pt x="20765" y="17102"/>
                  </a:lnTo>
                  <a:cubicBezTo>
                    <a:pt x="20693" y="17031"/>
                    <a:pt x="20634" y="16971"/>
                    <a:pt x="20574" y="16900"/>
                  </a:cubicBezTo>
                  <a:cubicBezTo>
                    <a:pt x="20555" y="16881"/>
                    <a:pt x="20529" y="16871"/>
                    <a:pt x="20501" y="16871"/>
                  </a:cubicBezTo>
                  <a:cubicBezTo>
                    <a:pt x="20460" y="16871"/>
                    <a:pt x="20417" y="16893"/>
                    <a:pt x="20396" y="16935"/>
                  </a:cubicBezTo>
                  <a:cubicBezTo>
                    <a:pt x="20360" y="17031"/>
                    <a:pt x="20324" y="17138"/>
                    <a:pt x="20300" y="17245"/>
                  </a:cubicBezTo>
                  <a:cubicBezTo>
                    <a:pt x="20280" y="17231"/>
                    <a:pt x="20255" y="17225"/>
                    <a:pt x="20230" y="17225"/>
                  </a:cubicBezTo>
                  <a:cubicBezTo>
                    <a:pt x="20213" y="17225"/>
                    <a:pt x="20196" y="17228"/>
                    <a:pt x="20181" y="17233"/>
                  </a:cubicBezTo>
                  <a:cubicBezTo>
                    <a:pt x="20122" y="17162"/>
                    <a:pt x="20050" y="17102"/>
                    <a:pt x="19979" y="17055"/>
                  </a:cubicBezTo>
                  <a:cubicBezTo>
                    <a:pt x="19962" y="17044"/>
                    <a:pt x="19943" y="17040"/>
                    <a:pt x="19925" y="17040"/>
                  </a:cubicBezTo>
                  <a:cubicBezTo>
                    <a:pt x="19877" y="17040"/>
                    <a:pt x="19829" y="17068"/>
                    <a:pt x="19812" y="17102"/>
                  </a:cubicBezTo>
                  <a:cubicBezTo>
                    <a:pt x="19800" y="17138"/>
                    <a:pt x="19789" y="17162"/>
                    <a:pt x="19777" y="17197"/>
                  </a:cubicBezTo>
                  <a:cubicBezTo>
                    <a:pt x="19717" y="17102"/>
                    <a:pt x="19658" y="17019"/>
                    <a:pt x="19598" y="16924"/>
                  </a:cubicBezTo>
                  <a:cubicBezTo>
                    <a:pt x="19581" y="16898"/>
                    <a:pt x="19541" y="16873"/>
                    <a:pt x="19501" y="16873"/>
                  </a:cubicBezTo>
                  <a:cubicBezTo>
                    <a:pt x="19485" y="16873"/>
                    <a:pt x="19469" y="16877"/>
                    <a:pt x="19455" y="16888"/>
                  </a:cubicBezTo>
                  <a:cubicBezTo>
                    <a:pt x="19324" y="16995"/>
                    <a:pt x="19312" y="17138"/>
                    <a:pt x="19360" y="17293"/>
                  </a:cubicBezTo>
                  <a:cubicBezTo>
                    <a:pt x="19384" y="17364"/>
                    <a:pt x="19419" y="17436"/>
                    <a:pt x="19443" y="17507"/>
                  </a:cubicBezTo>
                  <a:cubicBezTo>
                    <a:pt x="19423" y="17500"/>
                    <a:pt x="19398" y="17493"/>
                    <a:pt x="19374" y="17493"/>
                  </a:cubicBezTo>
                  <a:cubicBezTo>
                    <a:pt x="19356" y="17493"/>
                    <a:pt x="19339" y="17497"/>
                    <a:pt x="19324" y="17507"/>
                  </a:cubicBezTo>
                  <a:cubicBezTo>
                    <a:pt x="19300" y="17519"/>
                    <a:pt x="19300" y="17531"/>
                    <a:pt x="19288" y="17543"/>
                  </a:cubicBezTo>
                  <a:cubicBezTo>
                    <a:pt x="19265" y="17507"/>
                    <a:pt x="19253" y="17483"/>
                    <a:pt x="19241" y="17447"/>
                  </a:cubicBezTo>
                  <a:cubicBezTo>
                    <a:pt x="19217" y="17406"/>
                    <a:pt x="19181" y="17388"/>
                    <a:pt x="19146" y="17388"/>
                  </a:cubicBezTo>
                  <a:cubicBezTo>
                    <a:pt x="19110" y="17388"/>
                    <a:pt x="19074" y="17406"/>
                    <a:pt x="19050" y="17436"/>
                  </a:cubicBezTo>
                  <a:cubicBezTo>
                    <a:pt x="19038" y="17412"/>
                    <a:pt x="19027" y="17400"/>
                    <a:pt x="19015" y="17388"/>
                  </a:cubicBezTo>
                  <a:cubicBezTo>
                    <a:pt x="18989" y="17344"/>
                    <a:pt x="18952" y="17326"/>
                    <a:pt x="18915" y="17326"/>
                  </a:cubicBezTo>
                  <a:cubicBezTo>
                    <a:pt x="18832" y="17326"/>
                    <a:pt x="18751" y="17416"/>
                    <a:pt x="18800" y="17507"/>
                  </a:cubicBezTo>
                  <a:cubicBezTo>
                    <a:pt x="18812" y="17519"/>
                    <a:pt x="18812" y="17531"/>
                    <a:pt x="18824" y="17543"/>
                  </a:cubicBezTo>
                  <a:cubicBezTo>
                    <a:pt x="18788" y="17578"/>
                    <a:pt x="18776" y="17638"/>
                    <a:pt x="18800" y="17686"/>
                  </a:cubicBezTo>
                  <a:cubicBezTo>
                    <a:pt x="18812" y="17697"/>
                    <a:pt x="18812" y="17709"/>
                    <a:pt x="18824" y="17721"/>
                  </a:cubicBezTo>
                  <a:cubicBezTo>
                    <a:pt x="18812" y="17745"/>
                    <a:pt x="18800" y="17781"/>
                    <a:pt x="18812" y="17805"/>
                  </a:cubicBezTo>
                  <a:lnTo>
                    <a:pt x="18836" y="17840"/>
                  </a:lnTo>
                  <a:cubicBezTo>
                    <a:pt x="18836" y="17852"/>
                    <a:pt x="18848" y="17864"/>
                    <a:pt x="18848" y="17888"/>
                  </a:cubicBezTo>
                  <a:cubicBezTo>
                    <a:pt x="18812" y="17817"/>
                    <a:pt x="18765" y="17757"/>
                    <a:pt x="18717" y="17697"/>
                  </a:cubicBezTo>
                  <a:cubicBezTo>
                    <a:pt x="18693" y="17662"/>
                    <a:pt x="18657" y="17650"/>
                    <a:pt x="18634" y="17650"/>
                  </a:cubicBezTo>
                  <a:cubicBezTo>
                    <a:pt x="18627" y="17647"/>
                    <a:pt x="18621" y="17645"/>
                    <a:pt x="18614" y="17645"/>
                  </a:cubicBezTo>
                  <a:cubicBezTo>
                    <a:pt x="18597" y="17645"/>
                    <a:pt x="18580" y="17656"/>
                    <a:pt x="18562" y="17674"/>
                  </a:cubicBezTo>
                  <a:cubicBezTo>
                    <a:pt x="18526" y="17709"/>
                    <a:pt x="18515" y="17757"/>
                    <a:pt x="18538" y="17805"/>
                  </a:cubicBezTo>
                  <a:cubicBezTo>
                    <a:pt x="18562" y="17852"/>
                    <a:pt x="18574" y="17888"/>
                    <a:pt x="18598" y="17936"/>
                  </a:cubicBezTo>
                  <a:lnTo>
                    <a:pt x="18586" y="17936"/>
                  </a:lnTo>
                  <a:cubicBezTo>
                    <a:pt x="18550" y="17900"/>
                    <a:pt x="18515" y="17864"/>
                    <a:pt x="18491" y="17828"/>
                  </a:cubicBezTo>
                  <a:cubicBezTo>
                    <a:pt x="18408" y="17754"/>
                    <a:pt x="18319" y="17702"/>
                    <a:pt x="18220" y="17702"/>
                  </a:cubicBezTo>
                  <a:cubicBezTo>
                    <a:pt x="18177" y="17702"/>
                    <a:pt x="18133" y="17712"/>
                    <a:pt x="18086" y="17733"/>
                  </a:cubicBezTo>
                  <a:cubicBezTo>
                    <a:pt x="18026" y="17757"/>
                    <a:pt x="18026" y="17828"/>
                    <a:pt x="18050" y="17876"/>
                  </a:cubicBezTo>
                  <a:cubicBezTo>
                    <a:pt x="18098" y="17971"/>
                    <a:pt x="18157" y="18067"/>
                    <a:pt x="18205" y="18162"/>
                  </a:cubicBezTo>
                  <a:cubicBezTo>
                    <a:pt x="18181" y="18162"/>
                    <a:pt x="18145" y="18150"/>
                    <a:pt x="18110" y="18150"/>
                  </a:cubicBezTo>
                  <a:cubicBezTo>
                    <a:pt x="18050" y="18150"/>
                    <a:pt x="17991" y="18209"/>
                    <a:pt x="18003" y="18269"/>
                  </a:cubicBezTo>
                  <a:cubicBezTo>
                    <a:pt x="18003" y="18364"/>
                    <a:pt x="18026" y="18448"/>
                    <a:pt x="18062" y="18531"/>
                  </a:cubicBezTo>
                  <a:cubicBezTo>
                    <a:pt x="18026" y="18567"/>
                    <a:pt x="18014" y="18602"/>
                    <a:pt x="18026" y="18638"/>
                  </a:cubicBezTo>
                  <a:cubicBezTo>
                    <a:pt x="17919" y="18614"/>
                    <a:pt x="17800" y="18602"/>
                    <a:pt x="17693" y="18590"/>
                  </a:cubicBezTo>
                  <a:cubicBezTo>
                    <a:pt x="17622" y="18590"/>
                    <a:pt x="17562" y="18674"/>
                    <a:pt x="17586" y="18733"/>
                  </a:cubicBezTo>
                  <a:lnTo>
                    <a:pt x="17681" y="18983"/>
                  </a:lnTo>
                  <a:lnTo>
                    <a:pt x="17693" y="19007"/>
                  </a:lnTo>
                  <a:cubicBezTo>
                    <a:pt x="17633" y="19019"/>
                    <a:pt x="17586" y="19055"/>
                    <a:pt x="17574" y="19102"/>
                  </a:cubicBezTo>
                  <a:cubicBezTo>
                    <a:pt x="17550" y="19102"/>
                    <a:pt x="17538" y="19090"/>
                    <a:pt x="17514" y="19090"/>
                  </a:cubicBezTo>
                  <a:lnTo>
                    <a:pt x="17241" y="18995"/>
                  </a:lnTo>
                  <a:cubicBezTo>
                    <a:pt x="17231" y="18992"/>
                    <a:pt x="17222" y="18990"/>
                    <a:pt x="17212" y="18990"/>
                  </a:cubicBezTo>
                  <a:cubicBezTo>
                    <a:pt x="17158" y="18990"/>
                    <a:pt x="17100" y="19042"/>
                    <a:pt x="17110" y="19102"/>
                  </a:cubicBezTo>
                  <a:cubicBezTo>
                    <a:pt x="17110" y="19174"/>
                    <a:pt x="17122" y="19245"/>
                    <a:pt x="17145" y="19317"/>
                  </a:cubicBezTo>
                  <a:cubicBezTo>
                    <a:pt x="16979" y="19257"/>
                    <a:pt x="16800" y="19210"/>
                    <a:pt x="16633" y="19186"/>
                  </a:cubicBezTo>
                  <a:cubicBezTo>
                    <a:pt x="16624" y="19185"/>
                    <a:pt x="16615" y="19184"/>
                    <a:pt x="16605" y="19184"/>
                  </a:cubicBezTo>
                  <a:cubicBezTo>
                    <a:pt x="16486" y="19184"/>
                    <a:pt x="16383" y="19256"/>
                    <a:pt x="16383" y="19388"/>
                  </a:cubicBezTo>
                  <a:cubicBezTo>
                    <a:pt x="16383" y="19424"/>
                    <a:pt x="16395" y="19460"/>
                    <a:pt x="16395" y="19495"/>
                  </a:cubicBezTo>
                  <a:lnTo>
                    <a:pt x="16324" y="19460"/>
                  </a:lnTo>
                  <a:cubicBezTo>
                    <a:pt x="16304" y="19455"/>
                    <a:pt x="16284" y="19452"/>
                    <a:pt x="16265" y="19452"/>
                  </a:cubicBezTo>
                  <a:cubicBezTo>
                    <a:pt x="16239" y="19452"/>
                    <a:pt x="16214" y="19458"/>
                    <a:pt x="16193" y="19471"/>
                  </a:cubicBezTo>
                  <a:cubicBezTo>
                    <a:pt x="16169" y="19424"/>
                    <a:pt x="16133" y="19376"/>
                    <a:pt x="16098" y="19329"/>
                  </a:cubicBezTo>
                  <a:cubicBezTo>
                    <a:pt x="16086" y="19210"/>
                    <a:pt x="16062" y="19090"/>
                    <a:pt x="16026" y="18983"/>
                  </a:cubicBezTo>
                  <a:cubicBezTo>
                    <a:pt x="16014" y="18876"/>
                    <a:pt x="15979" y="18757"/>
                    <a:pt x="15943" y="18662"/>
                  </a:cubicBezTo>
                  <a:cubicBezTo>
                    <a:pt x="15943" y="18626"/>
                    <a:pt x="15931" y="18590"/>
                    <a:pt x="15919" y="18543"/>
                  </a:cubicBezTo>
                  <a:lnTo>
                    <a:pt x="15955" y="18543"/>
                  </a:lnTo>
                  <a:lnTo>
                    <a:pt x="15967" y="18555"/>
                  </a:lnTo>
                  <a:cubicBezTo>
                    <a:pt x="15983" y="18564"/>
                    <a:pt x="16000" y="18569"/>
                    <a:pt x="16018" y="18569"/>
                  </a:cubicBezTo>
                  <a:cubicBezTo>
                    <a:pt x="16066" y="18569"/>
                    <a:pt x="16113" y="18536"/>
                    <a:pt x="16121" y="18483"/>
                  </a:cubicBezTo>
                  <a:lnTo>
                    <a:pt x="16121" y="18471"/>
                  </a:lnTo>
                  <a:cubicBezTo>
                    <a:pt x="16133" y="18459"/>
                    <a:pt x="16157" y="18448"/>
                    <a:pt x="16157" y="18424"/>
                  </a:cubicBezTo>
                  <a:cubicBezTo>
                    <a:pt x="16181" y="18412"/>
                    <a:pt x="16193" y="18388"/>
                    <a:pt x="16205" y="18364"/>
                  </a:cubicBezTo>
                  <a:cubicBezTo>
                    <a:pt x="16252" y="18412"/>
                    <a:pt x="16312" y="18448"/>
                    <a:pt x="16371" y="18483"/>
                  </a:cubicBezTo>
                  <a:cubicBezTo>
                    <a:pt x="16392" y="18495"/>
                    <a:pt x="16412" y="18500"/>
                    <a:pt x="16432" y="18500"/>
                  </a:cubicBezTo>
                  <a:cubicBezTo>
                    <a:pt x="16491" y="18500"/>
                    <a:pt x="16538" y="18451"/>
                    <a:pt x="16538" y="18388"/>
                  </a:cubicBezTo>
                  <a:cubicBezTo>
                    <a:pt x="16538" y="18328"/>
                    <a:pt x="16550" y="18281"/>
                    <a:pt x="16550" y="18221"/>
                  </a:cubicBezTo>
                  <a:cubicBezTo>
                    <a:pt x="16569" y="18233"/>
                    <a:pt x="16591" y="18238"/>
                    <a:pt x="16611" y="18238"/>
                  </a:cubicBezTo>
                  <a:cubicBezTo>
                    <a:pt x="16656" y="18238"/>
                    <a:pt x="16697" y="18214"/>
                    <a:pt x="16705" y="18174"/>
                  </a:cubicBezTo>
                  <a:lnTo>
                    <a:pt x="16741" y="18198"/>
                  </a:lnTo>
                  <a:cubicBezTo>
                    <a:pt x="16795" y="18244"/>
                    <a:pt x="16870" y="18296"/>
                    <a:pt x="16942" y="18296"/>
                  </a:cubicBezTo>
                  <a:cubicBezTo>
                    <a:pt x="16980" y="18296"/>
                    <a:pt x="17017" y="18282"/>
                    <a:pt x="17050" y="18245"/>
                  </a:cubicBezTo>
                  <a:cubicBezTo>
                    <a:pt x="17098" y="18198"/>
                    <a:pt x="17122" y="18126"/>
                    <a:pt x="17122" y="18043"/>
                  </a:cubicBezTo>
                  <a:cubicBezTo>
                    <a:pt x="17157" y="18019"/>
                    <a:pt x="17181" y="17971"/>
                    <a:pt x="17181" y="17924"/>
                  </a:cubicBezTo>
                  <a:cubicBezTo>
                    <a:pt x="17169" y="17900"/>
                    <a:pt x="17157" y="17876"/>
                    <a:pt x="17157" y="17852"/>
                  </a:cubicBezTo>
                  <a:lnTo>
                    <a:pt x="17157" y="17852"/>
                  </a:lnTo>
                  <a:cubicBezTo>
                    <a:pt x="17217" y="17876"/>
                    <a:pt x="17276" y="17900"/>
                    <a:pt x="17348" y="17924"/>
                  </a:cubicBezTo>
                  <a:cubicBezTo>
                    <a:pt x="17354" y="17925"/>
                    <a:pt x="17360" y="17925"/>
                    <a:pt x="17366" y="17925"/>
                  </a:cubicBezTo>
                  <a:cubicBezTo>
                    <a:pt x="17421" y="17925"/>
                    <a:pt x="17479" y="17881"/>
                    <a:pt x="17479" y="17817"/>
                  </a:cubicBezTo>
                  <a:lnTo>
                    <a:pt x="17455" y="17555"/>
                  </a:lnTo>
                  <a:lnTo>
                    <a:pt x="17455" y="17555"/>
                  </a:lnTo>
                  <a:cubicBezTo>
                    <a:pt x="17526" y="17614"/>
                    <a:pt x="17610" y="17662"/>
                    <a:pt x="17705" y="17697"/>
                  </a:cubicBezTo>
                  <a:cubicBezTo>
                    <a:pt x="17723" y="17708"/>
                    <a:pt x="17744" y="17714"/>
                    <a:pt x="17765" y="17714"/>
                  </a:cubicBezTo>
                  <a:cubicBezTo>
                    <a:pt x="17814" y="17714"/>
                    <a:pt x="17863" y="17684"/>
                    <a:pt x="17872" y="17626"/>
                  </a:cubicBezTo>
                  <a:cubicBezTo>
                    <a:pt x="17884" y="17531"/>
                    <a:pt x="17884" y="17447"/>
                    <a:pt x="17860" y="17364"/>
                  </a:cubicBezTo>
                  <a:lnTo>
                    <a:pt x="17860" y="17364"/>
                  </a:lnTo>
                  <a:cubicBezTo>
                    <a:pt x="17895" y="17376"/>
                    <a:pt x="17931" y="17400"/>
                    <a:pt x="17955" y="17424"/>
                  </a:cubicBezTo>
                  <a:cubicBezTo>
                    <a:pt x="17972" y="17436"/>
                    <a:pt x="17989" y="17441"/>
                    <a:pt x="18006" y="17441"/>
                  </a:cubicBezTo>
                  <a:cubicBezTo>
                    <a:pt x="18072" y="17441"/>
                    <a:pt x="18131" y="17359"/>
                    <a:pt x="18122" y="17293"/>
                  </a:cubicBezTo>
                  <a:cubicBezTo>
                    <a:pt x="18110" y="17257"/>
                    <a:pt x="18098" y="17233"/>
                    <a:pt x="18098" y="17197"/>
                  </a:cubicBezTo>
                  <a:cubicBezTo>
                    <a:pt x="18157" y="17197"/>
                    <a:pt x="18217" y="17126"/>
                    <a:pt x="18193" y="17055"/>
                  </a:cubicBezTo>
                  <a:lnTo>
                    <a:pt x="18181" y="17007"/>
                  </a:lnTo>
                  <a:cubicBezTo>
                    <a:pt x="18229" y="17007"/>
                    <a:pt x="18276" y="16971"/>
                    <a:pt x="18300" y="16924"/>
                  </a:cubicBezTo>
                  <a:cubicBezTo>
                    <a:pt x="18324" y="16924"/>
                    <a:pt x="18348" y="16924"/>
                    <a:pt x="18372" y="16912"/>
                  </a:cubicBezTo>
                  <a:cubicBezTo>
                    <a:pt x="18455" y="16876"/>
                    <a:pt x="18479" y="16793"/>
                    <a:pt x="18467" y="16697"/>
                  </a:cubicBezTo>
                  <a:cubicBezTo>
                    <a:pt x="18491" y="16685"/>
                    <a:pt x="18503" y="16650"/>
                    <a:pt x="18503" y="16626"/>
                  </a:cubicBezTo>
                  <a:lnTo>
                    <a:pt x="18526" y="16638"/>
                  </a:lnTo>
                  <a:cubicBezTo>
                    <a:pt x="18550" y="16638"/>
                    <a:pt x="18574" y="16638"/>
                    <a:pt x="18586" y="16626"/>
                  </a:cubicBezTo>
                  <a:lnTo>
                    <a:pt x="18598" y="16626"/>
                  </a:lnTo>
                  <a:lnTo>
                    <a:pt x="18598" y="16638"/>
                  </a:lnTo>
                  <a:lnTo>
                    <a:pt x="18610" y="16662"/>
                  </a:lnTo>
                  <a:cubicBezTo>
                    <a:pt x="18631" y="16682"/>
                    <a:pt x="18656" y="16692"/>
                    <a:pt x="18681" y="16692"/>
                  </a:cubicBezTo>
                  <a:cubicBezTo>
                    <a:pt x="18713" y="16692"/>
                    <a:pt x="18745" y="16676"/>
                    <a:pt x="18765" y="16650"/>
                  </a:cubicBezTo>
                  <a:lnTo>
                    <a:pt x="18800" y="16697"/>
                  </a:lnTo>
                  <a:cubicBezTo>
                    <a:pt x="18818" y="16715"/>
                    <a:pt x="18842" y="16723"/>
                    <a:pt x="18867" y="16723"/>
                  </a:cubicBezTo>
                  <a:cubicBezTo>
                    <a:pt x="18910" y="16723"/>
                    <a:pt x="18956" y="16699"/>
                    <a:pt x="18979" y="16662"/>
                  </a:cubicBezTo>
                  <a:cubicBezTo>
                    <a:pt x="19003" y="16685"/>
                    <a:pt x="19027" y="16709"/>
                    <a:pt x="19050" y="16733"/>
                  </a:cubicBezTo>
                  <a:cubicBezTo>
                    <a:pt x="19072" y="16747"/>
                    <a:pt x="19098" y="16754"/>
                    <a:pt x="19125" y="16754"/>
                  </a:cubicBezTo>
                  <a:cubicBezTo>
                    <a:pt x="19187" y="16754"/>
                    <a:pt x="19249" y="16717"/>
                    <a:pt x="19241" y="16650"/>
                  </a:cubicBezTo>
                  <a:cubicBezTo>
                    <a:pt x="19229" y="16602"/>
                    <a:pt x="19229" y="16566"/>
                    <a:pt x="19217" y="16531"/>
                  </a:cubicBezTo>
                  <a:lnTo>
                    <a:pt x="19217" y="16531"/>
                  </a:lnTo>
                  <a:cubicBezTo>
                    <a:pt x="19288" y="16590"/>
                    <a:pt x="19372" y="16626"/>
                    <a:pt x="19455" y="16662"/>
                  </a:cubicBezTo>
                  <a:cubicBezTo>
                    <a:pt x="19465" y="16665"/>
                    <a:pt x="19474" y="16666"/>
                    <a:pt x="19484" y="16666"/>
                  </a:cubicBezTo>
                  <a:cubicBezTo>
                    <a:pt x="19544" y="16666"/>
                    <a:pt x="19598" y="16604"/>
                    <a:pt x="19598" y="16543"/>
                  </a:cubicBezTo>
                  <a:cubicBezTo>
                    <a:pt x="19610" y="16447"/>
                    <a:pt x="19598" y="16352"/>
                    <a:pt x="19574" y="16257"/>
                  </a:cubicBezTo>
                  <a:lnTo>
                    <a:pt x="19574" y="16257"/>
                  </a:lnTo>
                  <a:cubicBezTo>
                    <a:pt x="19646" y="16304"/>
                    <a:pt x="19729" y="16352"/>
                    <a:pt x="19800" y="16400"/>
                  </a:cubicBezTo>
                  <a:cubicBezTo>
                    <a:pt x="19815" y="16408"/>
                    <a:pt x="19830" y="16412"/>
                    <a:pt x="19846" y="16412"/>
                  </a:cubicBezTo>
                  <a:cubicBezTo>
                    <a:pt x="19896" y="16412"/>
                    <a:pt x="19946" y="16374"/>
                    <a:pt x="19955" y="16328"/>
                  </a:cubicBezTo>
                  <a:cubicBezTo>
                    <a:pt x="19979" y="16257"/>
                    <a:pt x="19979" y="16185"/>
                    <a:pt x="19979" y="16126"/>
                  </a:cubicBezTo>
                  <a:cubicBezTo>
                    <a:pt x="20003" y="16138"/>
                    <a:pt x="20015" y="16162"/>
                    <a:pt x="20039" y="16173"/>
                  </a:cubicBezTo>
                  <a:cubicBezTo>
                    <a:pt x="20058" y="16193"/>
                    <a:pt x="20085" y="16202"/>
                    <a:pt x="20111" y="16202"/>
                  </a:cubicBezTo>
                  <a:cubicBezTo>
                    <a:pt x="20133" y="16202"/>
                    <a:pt x="20153" y="16196"/>
                    <a:pt x="20170" y="16185"/>
                  </a:cubicBezTo>
                  <a:cubicBezTo>
                    <a:pt x="20223" y="16212"/>
                    <a:pt x="20277" y="16226"/>
                    <a:pt x="20330" y="16226"/>
                  </a:cubicBezTo>
                  <a:cubicBezTo>
                    <a:pt x="20348" y="16226"/>
                    <a:pt x="20366" y="16224"/>
                    <a:pt x="20384" y="16221"/>
                  </a:cubicBezTo>
                  <a:cubicBezTo>
                    <a:pt x="20515" y="16173"/>
                    <a:pt x="20503" y="16031"/>
                    <a:pt x="20479" y="15912"/>
                  </a:cubicBezTo>
                  <a:cubicBezTo>
                    <a:pt x="20479" y="15900"/>
                    <a:pt x="20479" y="15888"/>
                    <a:pt x="20467" y="15876"/>
                  </a:cubicBezTo>
                  <a:lnTo>
                    <a:pt x="20467" y="15876"/>
                  </a:lnTo>
                  <a:cubicBezTo>
                    <a:pt x="20472" y="15877"/>
                    <a:pt x="20478" y="15877"/>
                    <a:pt x="20483" y="15877"/>
                  </a:cubicBezTo>
                  <a:cubicBezTo>
                    <a:pt x="20545" y="15877"/>
                    <a:pt x="20586" y="15811"/>
                    <a:pt x="20586" y="15745"/>
                  </a:cubicBezTo>
                  <a:cubicBezTo>
                    <a:pt x="20634" y="15769"/>
                    <a:pt x="20681" y="15792"/>
                    <a:pt x="20741" y="15816"/>
                  </a:cubicBezTo>
                  <a:cubicBezTo>
                    <a:pt x="20757" y="15824"/>
                    <a:pt x="20775" y="15828"/>
                    <a:pt x="20792" y="15828"/>
                  </a:cubicBezTo>
                  <a:cubicBezTo>
                    <a:pt x="20851" y="15828"/>
                    <a:pt x="20905" y="15785"/>
                    <a:pt x="20896" y="15721"/>
                  </a:cubicBezTo>
                  <a:cubicBezTo>
                    <a:pt x="20896" y="15650"/>
                    <a:pt x="20884" y="15578"/>
                    <a:pt x="20872" y="15507"/>
                  </a:cubicBezTo>
                  <a:lnTo>
                    <a:pt x="20872" y="15507"/>
                  </a:lnTo>
                  <a:cubicBezTo>
                    <a:pt x="20880" y="15511"/>
                    <a:pt x="20888" y="15512"/>
                    <a:pt x="20896" y="15512"/>
                  </a:cubicBezTo>
                  <a:cubicBezTo>
                    <a:pt x="20912" y="15512"/>
                    <a:pt x="20928" y="15507"/>
                    <a:pt x="20943" y="15507"/>
                  </a:cubicBezTo>
                  <a:cubicBezTo>
                    <a:pt x="20967" y="15507"/>
                    <a:pt x="20991" y="15495"/>
                    <a:pt x="21003" y="15483"/>
                  </a:cubicBezTo>
                  <a:lnTo>
                    <a:pt x="21015" y="15483"/>
                  </a:lnTo>
                  <a:cubicBezTo>
                    <a:pt x="21024" y="15487"/>
                    <a:pt x="21034" y="15488"/>
                    <a:pt x="21044" y="15488"/>
                  </a:cubicBezTo>
                  <a:cubicBezTo>
                    <a:pt x="21098" y="15488"/>
                    <a:pt x="21156" y="15438"/>
                    <a:pt x="21146" y="15388"/>
                  </a:cubicBezTo>
                  <a:lnTo>
                    <a:pt x="21146" y="15364"/>
                  </a:lnTo>
                  <a:lnTo>
                    <a:pt x="21158" y="15340"/>
                  </a:lnTo>
                  <a:close/>
                  <a:moveTo>
                    <a:pt x="22289" y="17471"/>
                  </a:moveTo>
                  <a:cubicBezTo>
                    <a:pt x="22396" y="17614"/>
                    <a:pt x="22491" y="17769"/>
                    <a:pt x="22598" y="17912"/>
                  </a:cubicBezTo>
                  <a:cubicBezTo>
                    <a:pt x="22610" y="17924"/>
                    <a:pt x="22634" y="17947"/>
                    <a:pt x="22658" y="17947"/>
                  </a:cubicBezTo>
                  <a:cubicBezTo>
                    <a:pt x="22670" y="18019"/>
                    <a:pt x="22682" y="18090"/>
                    <a:pt x="22706" y="18162"/>
                  </a:cubicBezTo>
                  <a:cubicBezTo>
                    <a:pt x="22682" y="18162"/>
                    <a:pt x="22670" y="18174"/>
                    <a:pt x="22658" y="18186"/>
                  </a:cubicBezTo>
                  <a:lnTo>
                    <a:pt x="22646" y="18198"/>
                  </a:lnTo>
                  <a:cubicBezTo>
                    <a:pt x="22598" y="18209"/>
                    <a:pt x="22563" y="18245"/>
                    <a:pt x="22551" y="18293"/>
                  </a:cubicBezTo>
                  <a:cubicBezTo>
                    <a:pt x="22551" y="18328"/>
                    <a:pt x="22551" y="18364"/>
                    <a:pt x="22539" y="18412"/>
                  </a:cubicBezTo>
                  <a:cubicBezTo>
                    <a:pt x="22527" y="18400"/>
                    <a:pt x="22515" y="18388"/>
                    <a:pt x="22491" y="18376"/>
                  </a:cubicBezTo>
                  <a:cubicBezTo>
                    <a:pt x="22472" y="18365"/>
                    <a:pt x="22451" y="18359"/>
                    <a:pt x="22429" y="18359"/>
                  </a:cubicBezTo>
                  <a:cubicBezTo>
                    <a:pt x="22384" y="18359"/>
                    <a:pt x="22341" y="18383"/>
                    <a:pt x="22325" y="18424"/>
                  </a:cubicBezTo>
                  <a:lnTo>
                    <a:pt x="22075" y="18948"/>
                  </a:lnTo>
                  <a:cubicBezTo>
                    <a:pt x="22015" y="18912"/>
                    <a:pt x="21955" y="18852"/>
                    <a:pt x="21896" y="18817"/>
                  </a:cubicBezTo>
                  <a:cubicBezTo>
                    <a:pt x="21846" y="18792"/>
                    <a:pt x="21789" y="18776"/>
                    <a:pt x="21734" y="18776"/>
                  </a:cubicBezTo>
                  <a:cubicBezTo>
                    <a:pt x="21685" y="18776"/>
                    <a:pt x="21638" y="18789"/>
                    <a:pt x="21598" y="18817"/>
                  </a:cubicBezTo>
                  <a:cubicBezTo>
                    <a:pt x="21503" y="18888"/>
                    <a:pt x="21491" y="19019"/>
                    <a:pt x="21467" y="19126"/>
                  </a:cubicBezTo>
                  <a:lnTo>
                    <a:pt x="21432" y="19376"/>
                  </a:lnTo>
                  <a:cubicBezTo>
                    <a:pt x="21372" y="19341"/>
                    <a:pt x="21313" y="19305"/>
                    <a:pt x="21253" y="19281"/>
                  </a:cubicBezTo>
                  <a:cubicBezTo>
                    <a:pt x="21234" y="19273"/>
                    <a:pt x="21215" y="19269"/>
                    <a:pt x="21198" y="19269"/>
                  </a:cubicBezTo>
                  <a:cubicBezTo>
                    <a:pt x="21140" y="19269"/>
                    <a:pt x="21095" y="19312"/>
                    <a:pt x="21086" y="19376"/>
                  </a:cubicBezTo>
                  <a:cubicBezTo>
                    <a:pt x="21086" y="19448"/>
                    <a:pt x="21086" y="19531"/>
                    <a:pt x="21086" y="19602"/>
                  </a:cubicBezTo>
                  <a:cubicBezTo>
                    <a:pt x="20991" y="19483"/>
                    <a:pt x="20908" y="19352"/>
                    <a:pt x="20801" y="19233"/>
                  </a:cubicBezTo>
                  <a:cubicBezTo>
                    <a:pt x="20785" y="19218"/>
                    <a:pt x="20765" y="19211"/>
                    <a:pt x="20744" y="19211"/>
                  </a:cubicBezTo>
                  <a:cubicBezTo>
                    <a:pt x="20700" y="19211"/>
                    <a:pt x="20654" y="19241"/>
                    <a:pt x="20646" y="19281"/>
                  </a:cubicBezTo>
                  <a:cubicBezTo>
                    <a:pt x="20622" y="19412"/>
                    <a:pt x="20634" y="19531"/>
                    <a:pt x="20658" y="19650"/>
                  </a:cubicBezTo>
                  <a:cubicBezTo>
                    <a:pt x="20646" y="19638"/>
                    <a:pt x="20634" y="19614"/>
                    <a:pt x="20610" y="19591"/>
                  </a:cubicBezTo>
                  <a:cubicBezTo>
                    <a:pt x="20592" y="19554"/>
                    <a:pt x="20560" y="19539"/>
                    <a:pt x="20524" y="19539"/>
                  </a:cubicBezTo>
                  <a:cubicBezTo>
                    <a:pt x="20513" y="19539"/>
                    <a:pt x="20502" y="19540"/>
                    <a:pt x="20491" y="19543"/>
                  </a:cubicBezTo>
                  <a:cubicBezTo>
                    <a:pt x="20479" y="19519"/>
                    <a:pt x="20455" y="19495"/>
                    <a:pt x="20443" y="19471"/>
                  </a:cubicBezTo>
                  <a:cubicBezTo>
                    <a:pt x="20417" y="19437"/>
                    <a:pt x="20378" y="19415"/>
                    <a:pt x="20341" y="19415"/>
                  </a:cubicBezTo>
                  <a:cubicBezTo>
                    <a:pt x="20327" y="19415"/>
                    <a:pt x="20313" y="19417"/>
                    <a:pt x="20300" y="19424"/>
                  </a:cubicBezTo>
                  <a:cubicBezTo>
                    <a:pt x="20253" y="19448"/>
                    <a:pt x="20205" y="19507"/>
                    <a:pt x="20229" y="19567"/>
                  </a:cubicBezTo>
                  <a:lnTo>
                    <a:pt x="20241" y="19591"/>
                  </a:lnTo>
                  <a:cubicBezTo>
                    <a:pt x="20265" y="19638"/>
                    <a:pt x="20289" y="19698"/>
                    <a:pt x="20312" y="19745"/>
                  </a:cubicBezTo>
                  <a:cubicBezTo>
                    <a:pt x="20289" y="19769"/>
                    <a:pt x="20277" y="19805"/>
                    <a:pt x="20289" y="19852"/>
                  </a:cubicBezTo>
                  <a:cubicBezTo>
                    <a:pt x="20299" y="19893"/>
                    <a:pt x="20309" y="19942"/>
                    <a:pt x="20319" y="19984"/>
                  </a:cubicBezTo>
                  <a:lnTo>
                    <a:pt x="20319" y="19984"/>
                  </a:lnTo>
                  <a:cubicBezTo>
                    <a:pt x="20294" y="19941"/>
                    <a:pt x="20253" y="19922"/>
                    <a:pt x="20212" y="19922"/>
                  </a:cubicBezTo>
                  <a:cubicBezTo>
                    <a:pt x="20145" y="19922"/>
                    <a:pt x="20081" y="19975"/>
                    <a:pt x="20110" y="20055"/>
                  </a:cubicBezTo>
                  <a:lnTo>
                    <a:pt x="20122" y="20067"/>
                  </a:lnTo>
                  <a:cubicBezTo>
                    <a:pt x="20086" y="20031"/>
                    <a:pt x="20050" y="19995"/>
                    <a:pt x="20003" y="19960"/>
                  </a:cubicBezTo>
                  <a:cubicBezTo>
                    <a:pt x="19990" y="19951"/>
                    <a:pt x="19978" y="19947"/>
                    <a:pt x="19965" y="19947"/>
                  </a:cubicBezTo>
                  <a:cubicBezTo>
                    <a:pt x="19943" y="19947"/>
                    <a:pt x="19923" y="19960"/>
                    <a:pt x="19908" y="19983"/>
                  </a:cubicBezTo>
                  <a:cubicBezTo>
                    <a:pt x="19836" y="19936"/>
                    <a:pt x="19765" y="19900"/>
                    <a:pt x="19681" y="19876"/>
                  </a:cubicBezTo>
                  <a:cubicBezTo>
                    <a:pt x="19673" y="19873"/>
                    <a:pt x="19665" y="19872"/>
                    <a:pt x="19656" y="19872"/>
                  </a:cubicBezTo>
                  <a:cubicBezTo>
                    <a:pt x="19601" y="19872"/>
                    <a:pt x="19542" y="19933"/>
                    <a:pt x="19562" y="19995"/>
                  </a:cubicBezTo>
                  <a:cubicBezTo>
                    <a:pt x="19634" y="20138"/>
                    <a:pt x="19693" y="20269"/>
                    <a:pt x="19765" y="20412"/>
                  </a:cubicBezTo>
                  <a:cubicBezTo>
                    <a:pt x="19693" y="20376"/>
                    <a:pt x="19622" y="20341"/>
                    <a:pt x="19562" y="20305"/>
                  </a:cubicBezTo>
                  <a:cubicBezTo>
                    <a:pt x="19545" y="20298"/>
                    <a:pt x="19529" y="20294"/>
                    <a:pt x="19513" y="20294"/>
                  </a:cubicBezTo>
                  <a:cubicBezTo>
                    <a:pt x="19452" y="20294"/>
                    <a:pt x="19405" y="20346"/>
                    <a:pt x="19396" y="20412"/>
                  </a:cubicBezTo>
                  <a:cubicBezTo>
                    <a:pt x="19396" y="20472"/>
                    <a:pt x="19396" y="20543"/>
                    <a:pt x="19408" y="20614"/>
                  </a:cubicBezTo>
                  <a:lnTo>
                    <a:pt x="19169" y="20531"/>
                  </a:lnTo>
                  <a:cubicBezTo>
                    <a:pt x="19096" y="20515"/>
                    <a:pt x="19017" y="20482"/>
                    <a:pt x="18940" y="20482"/>
                  </a:cubicBezTo>
                  <a:cubicBezTo>
                    <a:pt x="18905" y="20482"/>
                    <a:pt x="18870" y="20489"/>
                    <a:pt x="18836" y="20507"/>
                  </a:cubicBezTo>
                  <a:cubicBezTo>
                    <a:pt x="18741" y="20567"/>
                    <a:pt x="18693" y="20662"/>
                    <a:pt x="18693" y="20769"/>
                  </a:cubicBezTo>
                  <a:cubicBezTo>
                    <a:pt x="18693" y="20841"/>
                    <a:pt x="18729" y="20912"/>
                    <a:pt x="18729" y="20984"/>
                  </a:cubicBezTo>
                  <a:lnTo>
                    <a:pt x="18145" y="20972"/>
                  </a:lnTo>
                  <a:cubicBezTo>
                    <a:pt x="18086" y="20972"/>
                    <a:pt x="18026" y="21043"/>
                    <a:pt x="18026" y="21103"/>
                  </a:cubicBezTo>
                  <a:cubicBezTo>
                    <a:pt x="18026" y="21126"/>
                    <a:pt x="18038" y="21138"/>
                    <a:pt x="18038" y="21162"/>
                  </a:cubicBezTo>
                  <a:lnTo>
                    <a:pt x="17919" y="21115"/>
                  </a:lnTo>
                  <a:cubicBezTo>
                    <a:pt x="17913" y="21112"/>
                    <a:pt x="17906" y="21111"/>
                    <a:pt x="17899" y="21111"/>
                  </a:cubicBezTo>
                  <a:cubicBezTo>
                    <a:pt x="17867" y="21111"/>
                    <a:pt x="17830" y="21133"/>
                    <a:pt x="17800" y="21162"/>
                  </a:cubicBezTo>
                  <a:lnTo>
                    <a:pt x="17788" y="21162"/>
                  </a:lnTo>
                  <a:cubicBezTo>
                    <a:pt x="17764" y="21162"/>
                    <a:pt x="17753" y="21174"/>
                    <a:pt x="17741" y="21198"/>
                  </a:cubicBezTo>
                  <a:cubicBezTo>
                    <a:pt x="17681" y="21150"/>
                    <a:pt x="17633" y="21103"/>
                    <a:pt x="17574" y="21055"/>
                  </a:cubicBezTo>
                  <a:cubicBezTo>
                    <a:pt x="17586" y="21031"/>
                    <a:pt x="17586" y="21007"/>
                    <a:pt x="17574" y="20984"/>
                  </a:cubicBezTo>
                  <a:cubicBezTo>
                    <a:pt x="17491" y="20829"/>
                    <a:pt x="17407" y="20674"/>
                    <a:pt x="17324" y="20519"/>
                  </a:cubicBezTo>
                  <a:lnTo>
                    <a:pt x="17336" y="20495"/>
                  </a:lnTo>
                  <a:cubicBezTo>
                    <a:pt x="17419" y="20567"/>
                    <a:pt x="17503" y="20626"/>
                    <a:pt x="17598" y="20674"/>
                  </a:cubicBezTo>
                  <a:cubicBezTo>
                    <a:pt x="17610" y="20679"/>
                    <a:pt x="17624" y="20681"/>
                    <a:pt x="17637" y="20681"/>
                  </a:cubicBezTo>
                  <a:cubicBezTo>
                    <a:pt x="17688" y="20681"/>
                    <a:pt x="17738" y="20647"/>
                    <a:pt x="17729" y="20591"/>
                  </a:cubicBezTo>
                  <a:cubicBezTo>
                    <a:pt x="17717" y="20495"/>
                    <a:pt x="17693" y="20388"/>
                    <a:pt x="17657" y="20293"/>
                  </a:cubicBezTo>
                  <a:lnTo>
                    <a:pt x="17657" y="20293"/>
                  </a:lnTo>
                  <a:cubicBezTo>
                    <a:pt x="17718" y="20328"/>
                    <a:pt x="17786" y="20350"/>
                    <a:pt x="17850" y="20350"/>
                  </a:cubicBezTo>
                  <a:cubicBezTo>
                    <a:pt x="17874" y="20350"/>
                    <a:pt x="17897" y="20347"/>
                    <a:pt x="17919" y="20341"/>
                  </a:cubicBezTo>
                  <a:cubicBezTo>
                    <a:pt x="17967" y="20317"/>
                    <a:pt x="18003" y="20269"/>
                    <a:pt x="17979" y="20222"/>
                  </a:cubicBezTo>
                  <a:lnTo>
                    <a:pt x="17967" y="20162"/>
                  </a:lnTo>
                  <a:lnTo>
                    <a:pt x="17967" y="20162"/>
                  </a:lnTo>
                  <a:cubicBezTo>
                    <a:pt x="18038" y="20198"/>
                    <a:pt x="18110" y="20233"/>
                    <a:pt x="18193" y="20269"/>
                  </a:cubicBezTo>
                  <a:cubicBezTo>
                    <a:pt x="18198" y="20270"/>
                    <a:pt x="18203" y="20271"/>
                    <a:pt x="18209" y="20271"/>
                  </a:cubicBezTo>
                  <a:cubicBezTo>
                    <a:pt x="18262" y="20271"/>
                    <a:pt x="18311" y="20216"/>
                    <a:pt x="18300" y="20162"/>
                  </a:cubicBezTo>
                  <a:cubicBezTo>
                    <a:pt x="18276" y="20103"/>
                    <a:pt x="18265" y="20055"/>
                    <a:pt x="18241" y="19995"/>
                  </a:cubicBezTo>
                  <a:lnTo>
                    <a:pt x="18241" y="19995"/>
                  </a:lnTo>
                  <a:cubicBezTo>
                    <a:pt x="18276" y="20031"/>
                    <a:pt x="18312" y="20055"/>
                    <a:pt x="18348" y="20091"/>
                  </a:cubicBezTo>
                  <a:cubicBezTo>
                    <a:pt x="18368" y="20107"/>
                    <a:pt x="18390" y="20114"/>
                    <a:pt x="18412" y="20114"/>
                  </a:cubicBezTo>
                  <a:cubicBezTo>
                    <a:pt x="18469" y="20114"/>
                    <a:pt x="18520" y="20064"/>
                    <a:pt x="18503" y="19995"/>
                  </a:cubicBezTo>
                  <a:cubicBezTo>
                    <a:pt x="18479" y="19912"/>
                    <a:pt x="18467" y="19829"/>
                    <a:pt x="18431" y="19757"/>
                  </a:cubicBezTo>
                  <a:lnTo>
                    <a:pt x="18443" y="19745"/>
                  </a:lnTo>
                  <a:cubicBezTo>
                    <a:pt x="18515" y="19793"/>
                    <a:pt x="18598" y="19841"/>
                    <a:pt x="18681" y="19888"/>
                  </a:cubicBezTo>
                  <a:cubicBezTo>
                    <a:pt x="18696" y="19895"/>
                    <a:pt x="18711" y="19898"/>
                    <a:pt x="18725" y="19898"/>
                  </a:cubicBezTo>
                  <a:cubicBezTo>
                    <a:pt x="18788" y="19898"/>
                    <a:pt x="18834" y="19837"/>
                    <a:pt x="18824" y="19769"/>
                  </a:cubicBezTo>
                  <a:cubicBezTo>
                    <a:pt x="18800" y="19686"/>
                    <a:pt x="18788" y="19602"/>
                    <a:pt x="18765" y="19507"/>
                  </a:cubicBezTo>
                  <a:lnTo>
                    <a:pt x="18765" y="19507"/>
                  </a:lnTo>
                  <a:cubicBezTo>
                    <a:pt x="18884" y="19626"/>
                    <a:pt x="19027" y="19722"/>
                    <a:pt x="19157" y="19805"/>
                  </a:cubicBezTo>
                  <a:cubicBezTo>
                    <a:pt x="19178" y="19818"/>
                    <a:pt x="19198" y="19824"/>
                    <a:pt x="19217" y="19824"/>
                  </a:cubicBezTo>
                  <a:cubicBezTo>
                    <a:pt x="19299" y="19824"/>
                    <a:pt x="19361" y="19715"/>
                    <a:pt x="19312" y="19638"/>
                  </a:cubicBezTo>
                  <a:cubicBezTo>
                    <a:pt x="19288" y="19591"/>
                    <a:pt x="19265" y="19543"/>
                    <a:pt x="19229" y="19495"/>
                  </a:cubicBezTo>
                  <a:lnTo>
                    <a:pt x="19229" y="19495"/>
                  </a:lnTo>
                  <a:cubicBezTo>
                    <a:pt x="19276" y="19522"/>
                    <a:pt x="19323" y="19538"/>
                    <a:pt x="19371" y="19538"/>
                  </a:cubicBezTo>
                  <a:cubicBezTo>
                    <a:pt x="19410" y="19538"/>
                    <a:pt x="19449" y="19528"/>
                    <a:pt x="19491" y="19507"/>
                  </a:cubicBezTo>
                  <a:cubicBezTo>
                    <a:pt x="19538" y="19471"/>
                    <a:pt x="19550" y="19412"/>
                    <a:pt x="19527" y="19352"/>
                  </a:cubicBezTo>
                  <a:cubicBezTo>
                    <a:pt x="19467" y="19245"/>
                    <a:pt x="19408" y="19138"/>
                    <a:pt x="19348" y="19031"/>
                  </a:cubicBezTo>
                  <a:lnTo>
                    <a:pt x="19348" y="19031"/>
                  </a:lnTo>
                  <a:cubicBezTo>
                    <a:pt x="19357" y="19033"/>
                    <a:pt x="19365" y="19034"/>
                    <a:pt x="19374" y="19034"/>
                  </a:cubicBezTo>
                  <a:cubicBezTo>
                    <a:pt x="19413" y="19034"/>
                    <a:pt x="19450" y="19015"/>
                    <a:pt x="19479" y="18995"/>
                  </a:cubicBezTo>
                  <a:cubicBezTo>
                    <a:pt x="19515" y="18960"/>
                    <a:pt x="19527" y="18924"/>
                    <a:pt x="19538" y="18888"/>
                  </a:cubicBezTo>
                  <a:cubicBezTo>
                    <a:pt x="19574" y="18876"/>
                    <a:pt x="19598" y="18852"/>
                    <a:pt x="19610" y="18817"/>
                  </a:cubicBezTo>
                  <a:cubicBezTo>
                    <a:pt x="19626" y="18829"/>
                    <a:pt x="19644" y="18834"/>
                    <a:pt x="19663" y="18834"/>
                  </a:cubicBezTo>
                  <a:cubicBezTo>
                    <a:pt x="19701" y="18834"/>
                    <a:pt x="19741" y="18813"/>
                    <a:pt x="19765" y="18781"/>
                  </a:cubicBezTo>
                  <a:cubicBezTo>
                    <a:pt x="19777" y="18793"/>
                    <a:pt x="19800" y="18793"/>
                    <a:pt x="19824" y="18793"/>
                  </a:cubicBezTo>
                  <a:cubicBezTo>
                    <a:pt x="19884" y="18793"/>
                    <a:pt x="19931" y="18745"/>
                    <a:pt x="19943" y="18698"/>
                  </a:cubicBezTo>
                  <a:cubicBezTo>
                    <a:pt x="19991" y="18674"/>
                    <a:pt x="20027" y="18638"/>
                    <a:pt x="20039" y="18590"/>
                  </a:cubicBezTo>
                  <a:cubicBezTo>
                    <a:pt x="20110" y="18698"/>
                    <a:pt x="20181" y="18805"/>
                    <a:pt x="20253" y="18900"/>
                  </a:cubicBezTo>
                  <a:cubicBezTo>
                    <a:pt x="20277" y="18932"/>
                    <a:pt x="20311" y="18953"/>
                    <a:pt x="20349" y="18953"/>
                  </a:cubicBezTo>
                  <a:cubicBezTo>
                    <a:pt x="20368" y="18953"/>
                    <a:pt x="20388" y="18948"/>
                    <a:pt x="20408" y="18936"/>
                  </a:cubicBezTo>
                  <a:cubicBezTo>
                    <a:pt x="20491" y="18888"/>
                    <a:pt x="20515" y="18793"/>
                    <a:pt x="20515" y="18709"/>
                  </a:cubicBezTo>
                  <a:cubicBezTo>
                    <a:pt x="20539" y="18757"/>
                    <a:pt x="20574" y="18805"/>
                    <a:pt x="20610" y="18852"/>
                  </a:cubicBezTo>
                  <a:cubicBezTo>
                    <a:pt x="20634" y="18885"/>
                    <a:pt x="20674" y="18902"/>
                    <a:pt x="20714" y="18902"/>
                  </a:cubicBezTo>
                  <a:cubicBezTo>
                    <a:pt x="20774" y="18902"/>
                    <a:pt x="20832" y="18865"/>
                    <a:pt x="20824" y="18793"/>
                  </a:cubicBezTo>
                  <a:cubicBezTo>
                    <a:pt x="20812" y="18626"/>
                    <a:pt x="20789" y="18459"/>
                    <a:pt x="20741" y="18305"/>
                  </a:cubicBezTo>
                  <a:lnTo>
                    <a:pt x="20741" y="18305"/>
                  </a:lnTo>
                  <a:cubicBezTo>
                    <a:pt x="20812" y="18364"/>
                    <a:pt x="20872" y="18412"/>
                    <a:pt x="20943" y="18471"/>
                  </a:cubicBezTo>
                  <a:cubicBezTo>
                    <a:pt x="20965" y="18486"/>
                    <a:pt x="20988" y="18492"/>
                    <a:pt x="21011" y="18492"/>
                  </a:cubicBezTo>
                  <a:cubicBezTo>
                    <a:pt x="21063" y="18492"/>
                    <a:pt x="21110" y="18455"/>
                    <a:pt x="21110" y="18388"/>
                  </a:cubicBezTo>
                  <a:cubicBezTo>
                    <a:pt x="21110" y="18305"/>
                    <a:pt x="21110" y="18209"/>
                    <a:pt x="21098" y="18114"/>
                  </a:cubicBezTo>
                  <a:lnTo>
                    <a:pt x="21110" y="18114"/>
                  </a:lnTo>
                  <a:cubicBezTo>
                    <a:pt x="21170" y="18174"/>
                    <a:pt x="21229" y="18233"/>
                    <a:pt x="21289" y="18293"/>
                  </a:cubicBezTo>
                  <a:cubicBezTo>
                    <a:pt x="21307" y="18308"/>
                    <a:pt x="21328" y="18315"/>
                    <a:pt x="21348" y="18315"/>
                  </a:cubicBezTo>
                  <a:cubicBezTo>
                    <a:pt x="21407" y="18315"/>
                    <a:pt x="21461" y="18259"/>
                    <a:pt x="21443" y="18198"/>
                  </a:cubicBezTo>
                  <a:cubicBezTo>
                    <a:pt x="21432" y="18150"/>
                    <a:pt x="21420" y="18102"/>
                    <a:pt x="21408" y="18055"/>
                  </a:cubicBezTo>
                  <a:lnTo>
                    <a:pt x="21408" y="18055"/>
                  </a:lnTo>
                  <a:cubicBezTo>
                    <a:pt x="21455" y="18102"/>
                    <a:pt x="21491" y="18138"/>
                    <a:pt x="21527" y="18186"/>
                  </a:cubicBezTo>
                  <a:cubicBezTo>
                    <a:pt x="21542" y="18197"/>
                    <a:pt x="21561" y="18202"/>
                    <a:pt x="21580" y="18202"/>
                  </a:cubicBezTo>
                  <a:cubicBezTo>
                    <a:pt x="21621" y="18202"/>
                    <a:pt x="21662" y="18178"/>
                    <a:pt x="21670" y="18138"/>
                  </a:cubicBezTo>
                  <a:cubicBezTo>
                    <a:pt x="21682" y="18055"/>
                    <a:pt x="21694" y="17971"/>
                    <a:pt x="21682" y="17876"/>
                  </a:cubicBezTo>
                  <a:lnTo>
                    <a:pt x="21682" y="17876"/>
                  </a:lnTo>
                  <a:cubicBezTo>
                    <a:pt x="21705" y="17900"/>
                    <a:pt x="21717" y="17912"/>
                    <a:pt x="21729" y="17936"/>
                  </a:cubicBezTo>
                  <a:cubicBezTo>
                    <a:pt x="21744" y="17951"/>
                    <a:pt x="21763" y="17957"/>
                    <a:pt x="21783" y="17957"/>
                  </a:cubicBezTo>
                  <a:cubicBezTo>
                    <a:pt x="21811" y="17957"/>
                    <a:pt x="21839" y="17944"/>
                    <a:pt x="21860" y="17924"/>
                  </a:cubicBezTo>
                  <a:cubicBezTo>
                    <a:pt x="21932" y="17864"/>
                    <a:pt x="21955" y="17769"/>
                    <a:pt x="21944" y="17674"/>
                  </a:cubicBezTo>
                  <a:lnTo>
                    <a:pt x="21944" y="17674"/>
                  </a:lnTo>
                  <a:cubicBezTo>
                    <a:pt x="22015" y="17745"/>
                    <a:pt x="22086" y="17817"/>
                    <a:pt x="22170" y="17876"/>
                  </a:cubicBezTo>
                  <a:cubicBezTo>
                    <a:pt x="22182" y="17884"/>
                    <a:pt x="22195" y="17887"/>
                    <a:pt x="22208" y="17887"/>
                  </a:cubicBezTo>
                  <a:cubicBezTo>
                    <a:pt x="22256" y="17887"/>
                    <a:pt x="22301" y="17840"/>
                    <a:pt x="22301" y="17793"/>
                  </a:cubicBezTo>
                  <a:cubicBezTo>
                    <a:pt x="22313" y="17686"/>
                    <a:pt x="22289" y="17578"/>
                    <a:pt x="22277" y="17471"/>
                  </a:cubicBezTo>
                  <a:close/>
                  <a:moveTo>
                    <a:pt x="22908" y="19864"/>
                  </a:moveTo>
                  <a:lnTo>
                    <a:pt x="22932" y="19888"/>
                  </a:lnTo>
                  <a:cubicBezTo>
                    <a:pt x="22958" y="19906"/>
                    <a:pt x="22978" y="19917"/>
                    <a:pt x="23000" y="19917"/>
                  </a:cubicBezTo>
                  <a:cubicBezTo>
                    <a:pt x="23009" y="19917"/>
                    <a:pt x="23017" y="19915"/>
                    <a:pt x="23027" y="19912"/>
                  </a:cubicBezTo>
                  <a:cubicBezTo>
                    <a:pt x="23051" y="20067"/>
                    <a:pt x="23063" y="20222"/>
                    <a:pt x="23075" y="20376"/>
                  </a:cubicBezTo>
                  <a:cubicBezTo>
                    <a:pt x="23003" y="20376"/>
                    <a:pt x="22932" y="20412"/>
                    <a:pt x="22920" y="20472"/>
                  </a:cubicBezTo>
                  <a:cubicBezTo>
                    <a:pt x="22920" y="20507"/>
                    <a:pt x="22908" y="20531"/>
                    <a:pt x="22908" y="20555"/>
                  </a:cubicBezTo>
                  <a:cubicBezTo>
                    <a:pt x="22860" y="20567"/>
                    <a:pt x="22825" y="20591"/>
                    <a:pt x="22813" y="20650"/>
                  </a:cubicBezTo>
                  <a:cubicBezTo>
                    <a:pt x="22789" y="20745"/>
                    <a:pt x="22765" y="20841"/>
                    <a:pt x="22741" y="20948"/>
                  </a:cubicBezTo>
                  <a:cubicBezTo>
                    <a:pt x="22723" y="20933"/>
                    <a:pt x="22700" y="20927"/>
                    <a:pt x="22677" y="20927"/>
                  </a:cubicBezTo>
                  <a:cubicBezTo>
                    <a:pt x="22625" y="20927"/>
                    <a:pt x="22571" y="20961"/>
                    <a:pt x="22563" y="21019"/>
                  </a:cubicBezTo>
                  <a:cubicBezTo>
                    <a:pt x="22551" y="21067"/>
                    <a:pt x="22551" y="21126"/>
                    <a:pt x="22539" y="21174"/>
                  </a:cubicBezTo>
                  <a:cubicBezTo>
                    <a:pt x="22523" y="21164"/>
                    <a:pt x="22504" y="21160"/>
                    <a:pt x="22486" y="21160"/>
                  </a:cubicBezTo>
                  <a:cubicBezTo>
                    <a:pt x="22434" y="21160"/>
                    <a:pt x="22381" y="21193"/>
                    <a:pt x="22372" y="21246"/>
                  </a:cubicBezTo>
                  <a:cubicBezTo>
                    <a:pt x="22360" y="21293"/>
                    <a:pt x="22360" y="21329"/>
                    <a:pt x="22348" y="21365"/>
                  </a:cubicBezTo>
                  <a:cubicBezTo>
                    <a:pt x="22343" y="21364"/>
                    <a:pt x="22338" y="21363"/>
                    <a:pt x="22333" y="21363"/>
                  </a:cubicBezTo>
                  <a:cubicBezTo>
                    <a:pt x="22279" y="21363"/>
                    <a:pt x="22229" y="21417"/>
                    <a:pt x="22229" y="21472"/>
                  </a:cubicBezTo>
                  <a:lnTo>
                    <a:pt x="22229" y="21507"/>
                  </a:lnTo>
                  <a:cubicBezTo>
                    <a:pt x="22205" y="21492"/>
                    <a:pt x="22179" y="21484"/>
                    <a:pt x="22154" y="21484"/>
                  </a:cubicBezTo>
                  <a:cubicBezTo>
                    <a:pt x="22105" y="21484"/>
                    <a:pt x="22063" y="21515"/>
                    <a:pt x="22063" y="21579"/>
                  </a:cubicBezTo>
                  <a:cubicBezTo>
                    <a:pt x="22063" y="21603"/>
                    <a:pt x="22063" y="21627"/>
                    <a:pt x="22063" y="21638"/>
                  </a:cubicBezTo>
                  <a:cubicBezTo>
                    <a:pt x="22042" y="21613"/>
                    <a:pt x="22010" y="21600"/>
                    <a:pt x="21979" y="21600"/>
                  </a:cubicBezTo>
                  <a:cubicBezTo>
                    <a:pt x="21938" y="21600"/>
                    <a:pt x="21898" y="21622"/>
                    <a:pt x="21884" y="21662"/>
                  </a:cubicBezTo>
                  <a:cubicBezTo>
                    <a:pt x="21861" y="21635"/>
                    <a:pt x="21831" y="21623"/>
                    <a:pt x="21802" y="21623"/>
                  </a:cubicBezTo>
                  <a:cubicBezTo>
                    <a:pt x="21743" y="21623"/>
                    <a:pt x="21689" y="21673"/>
                    <a:pt x="21705" y="21746"/>
                  </a:cubicBezTo>
                  <a:cubicBezTo>
                    <a:pt x="21717" y="21805"/>
                    <a:pt x="21729" y="21853"/>
                    <a:pt x="21741" y="21900"/>
                  </a:cubicBezTo>
                  <a:cubicBezTo>
                    <a:pt x="21694" y="21924"/>
                    <a:pt x="21658" y="21984"/>
                    <a:pt x="21670" y="22043"/>
                  </a:cubicBezTo>
                  <a:cubicBezTo>
                    <a:pt x="21648" y="22021"/>
                    <a:pt x="21623" y="22012"/>
                    <a:pt x="21598" y="22012"/>
                  </a:cubicBezTo>
                  <a:cubicBezTo>
                    <a:pt x="21569" y="22012"/>
                    <a:pt x="21540" y="22024"/>
                    <a:pt x="21515" y="22043"/>
                  </a:cubicBezTo>
                  <a:cubicBezTo>
                    <a:pt x="21479" y="22008"/>
                    <a:pt x="21443" y="21972"/>
                    <a:pt x="21396" y="21936"/>
                  </a:cubicBezTo>
                  <a:cubicBezTo>
                    <a:pt x="21371" y="21918"/>
                    <a:pt x="21346" y="21909"/>
                    <a:pt x="21322" y="21909"/>
                  </a:cubicBezTo>
                  <a:cubicBezTo>
                    <a:pt x="21255" y="21909"/>
                    <a:pt x="21206" y="21976"/>
                    <a:pt x="21241" y="22055"/>
                  </a:cubicBezTo>
                  <a:cubicBezTo>
                    <a:pt x="21236" y="22054"/>
                    <a:pt x="21232" y="22054"/>
                    <a:pt x="21227" y="22054"/>
                  </a:cubicBezTo>
                  <a:cubicBezTo>
                    <a:pt x="21152" y="22054"/>
                    <a:pt x="21111" y="22143"/>
                    <a:pt x="21134" y="22210"/>
                  </a:cubicBezTo>
                  <a:cubicBezTo>
                    <a:pt x="21122" y="22198"/>
                    <a:pt x="21098" y="22186"/>
                    <a:pt x="21086" y="22174"/>
                  </a:cubicBezTo>
                  <a:cubicBezTo>
                    <a:pt x="21071" y="22168"/>
                    <a:pt x="21056" y="22165"/>
                    <a:pt x="21043" y="22165"/>
                  </a:cubicBezTo>
                  <a:cubicBezTo>
                    <a:pt x="20980" y="22165"/>
                    <a:pt x="20934" y="22225"/>
                    <a:pt x="20943" y="22293"/>
                  </a:cubicBezTo>
                  <a:lnTo>
                    <a:pt x="20908" y="22281"/>
                  </a:lnTo>
                  <a:cubicBezTo>
                    <a:pt x="20892" y="22275"/>
                    <a:pt x="20876" y="22272"/>
                    <a:pt x="20860" y="22272"/>
                  </a:cubicBezTo>
                  <a:cubicBezTo>
                    <a:pt x="20815" y="22272"/>
                    <a:pt x="20774" y="22297"/>
                    <a:pt x="20765" y="22341"/>
                  </a:cubicBezTo>
                  <a:cubicBezTo>
                    <a:pt x="20717" y="22329"/>
                    <a:pt x="20681" y="22317"/>
                    <a:pt x="20646" y="22305"/>
                  </a:cubicBezTo>
                  <a:cubicBezTo>
                    <a:pt x="20636" y="22302"/>
                    <a:pt x="20627" y="22300"/>
                    <a:pt x="20617" y="22300"/>
                  </a:cubicBezTo>
                  <a:cubicBezTo>
                    <a:pt x="20556" y="22300"/>
                    <a:pt x="20503" y="22362"/>
                    <a:pt x="20503" y="22424"/>
                  </a:cubicBezTo>
                  <a:cubicBezTo>
                    <a:pt x="20455" y="22400"/>
                    <a:pt x="20408" y="22389"/>
                    <a:pt x="20348" y="22365"/>
                  </a:cubicBezTo>
                  <a:cubicBezTo>
                    <a:pt x="20340" y="22362"/>
                    <a:pt x="20331" y="22361"/>
                    <a:pt x="20323" y="22361"/>
                  </a:cubicBezTo>
                  <a:cubicBezTo>
                    <a:pt x="20261" y="22361"/>
                    <a:pt x="20205" y="22433"/>
                    <a:pt x="20205" y="22496"/>
                  </a:cubicBezTo>
                  <a:cubicBezTo>
                    <a:pt x="20110" y="22472"/>
                    <a:pt x="20003" y="22448"/>
                    <a:pt x="19908" y="22424"/>
                  </a:cubicBezTo>
                  <a:cubicBezTo>
                    <a:pt x="19896" y="22421"/>
                    <a:pt x="19885" y="22420"/>
                    <a:pt x="19874" y="22420"/>
                  </a:cubicBezTo>
                  <a:cubicBezTo>
                    <a:pt x="19839" y="22420"/>
                    <a:pt x="19807" y="22435"/>
                    <a:pt x="19789" y="22472"/>
                  </a:cubicBezTo>
                  <a:cubicBezTo>
                    <a:pt x="19765" y="22460"/>
                    <a:pt x="19741" y="22448"/>
                    <a:pt x="19705" y="22436"/>
                  </a:cubicBezTo>
                  <a:cubicBezTo>
                    <a:pt x="19699" y="22435"/>
                    <a:pt x="19693" y="22434"/>
                    <a:pt x="19686" y="22434"/>
                  </a:cubicBezTo>
                  <a:cubicBezTo>
                    <a:pt x="19631" y="22434"/>
                    <a:pt x="19572" y="22478"/>
                    <a:pt x="19550" y="22531"/>
                  </a:cubicBezTo>
                  <a:cubicBezTo>
                    <a:pt x="19419" y="22460"/>
                    <a:pt x="19288" y="22377"/>
                    <a:pt x="19157" y="22281"/>
                  </a:cubicBezTo>
                  <a:cubicBezTo>
                    <a:pt x="19181" y="22258"/>
                    <a:pt x="19193" y="22222"/>
                    <a:pt x="19181" y="22186"/>
                  </a:cubicBezTo>
                  <a:lnTo>
                    <a:pt x="19169" y="22162"/>
                  </a:lnTo>
                  <a:lnTo>
                    <a:pt x="19169" y="22162"/>
                  </a:lnTo>
                  <a:cubicBezTo>
                    <a:pt x="19205" y="22174"/>
                    <a:pt x="19241" y="22198"/>
                    <a:pt x="19277" y="22210"/>
                  </a:cubicBezTo>
                  <a:cubicBezTo>
                    <a:pt x="19289" y="22214"/>
                    <a:pt x="19302" y="22216"/>
                    <a:pt x="19316" y="22216"/>
                  </a:cubicBezTo>
                  <a:cubicBezTo>
                    <a:pt x="19381" y="22216"/>
                    <a:pt x="19449" y="22170"/>
                    <a:pt x="19419" y="22091"/>
                  </a:cubicBezTo>
                  <a:cubicBezTo>
                    <a:pt x="19396" y="22043"/>
                    <a:pt x="19384" y="21984"/>
                    <a:pt x="19360" y="21936"/>
                  </a:cubicBezTo>
                  <a:lnTo>
                    <a:pt x="19360" y="21936"/>
                  </a:lnTo>
                  <a:lnTo>
                    <a:pt x="19515" y="22019"/>
                  </a:lnTo>
                  <a:cubicBezTo>
                    <a:pt x="19531" y="22029"/>
                    <a:pt x="19547" y="22034"/>
                    <a:pt x="19563" y="22034"/>
                  </a:cubicBezTo>
                  <a:cubicBezTo>
                    <a:pt x="19604" y="22034"/>
                    <a:pt x="19640" y="22003"/>
                    <a:pt x="19658" y="21960"/>
                  </a:cubicBezTo>
                  <a:cubicBezTo>
                    <a:pt x="19681" y="21900"/>
                    <a:pt x="19681" y="21841"/>
                    <a:pt x="19681" y="21781"/>
                  </a:cubicBezTo>
                  <a:cubicBezTo>
                    <a:pt x="19701" y="21786"/>
                    <a:pt x="19721" y="21789"/>
                    <a:pt x="19741" y="21789"/>
                  </a:cubicBezTo>
                  <a:cubicBezTo>
                    <a:pt x="19770" y="21789"/>
                    <a:pt x="19801" y="21783"/>
                    <a:pt x="19836" y="21769"/>
                  </a:cubicBezTo>
                  <a:cubicBezTo>
                    <a:pt x="19896" y="21734"/>
                    <a:pt x="19955" y="21686"/>
                    <a:pt x="19967" y="21615"/>
                  </a:cubicBezTo>
                  <a:lnTo>
                    <a:pt x="19967" y="21591"/>
                  </a:lnTo>
                  <a:cubicBezTo>
                    <a:pt x="20050" y="21638"/>
                    <a:pt x="20134" y="21674"/>
                    <a:pt x="20229" y="21710"/>
                  </a:cubicBezTo>
                  <a:cubicBezTo>
                    <a:pt x="20235" y="21711"/>
                    <a:pt x="20242" y="21712"/>
                    <a:pt x="20248" y="21712"/>
                  </a:cubicBezTo>
                  <a:cubicBezTo>
                    <a:pt x="20303" y="21712"/>
                    <a:pt x="20359" y="21668"/>
                    <a:pt x="20348" y="21615"/>
                  </a:cubicBezTo>
                  <a:cubicBezTo>
                    <a:pt x="20336" y="21531"/>
                    <a:pt x="20324" y="21460"/>
                    <a:pt x="20300" y="21376"/>
                  </a:cubicBezTo>
                  <a:lnTo>
                    <a:pt x="20300" y="21376"/>
                  </a:lnTo>
                  <a:cubicBezTo>
                    <a:pt x="20360" y="21412"/>
                    <a:pt x="20431" y="21436"/>
                    <a:pt x="20491" y="21460"/>
                  </a:cubicBezTo>
                  <a:cubicBezTo>
                    <a:pt x="20503" y="21464"/>
                    <a:pt x="20514" y="21466"/>
                    <a:pt x="20525" y="21466"/>
                  </a:cubicBezTo>
                  <a:cubicBezTo>
                    <a:pt x="20597" y="21466"/>
                    <a:pt x="20629" y="21369"/>
                    <a:pt x="20598" y="21317"/>
                  </a:cubicBezTo>
                  <a:cubicBezTo>
                    <a:pt x="20562" y="21222"/>
                    <a:pt x="20515" y="21138"/>
                    <a:pt x="20467" y="21055"/>
                  </a:cubicBezTo>
                  <a:lnTo>
                    <a:pt x="20467" y="21055"/>
                  </a:lnTo>
                  <a:cubicBezTo>
                    <a:pt x="20503" y="21067"/>
                    <a:pt x="20527" y="21079"/>
                    <a:pt x="20562" y="21091"/>
                  </a:cubicBezTo>
                  <a:cubicBezTo>
                    <a:pt x="20562" y="21103"/>
                    <a:pt x="20562" y="21103"/>
                    <a:pt x="20574" y="21115"/>
                  </a:cubicBezTo>
                  <a:cubicBezTo>
                    <a:pt x="20590" y="21146"/>
                    <a:pt x="20627" y="21167"/>
                    <a:pt x="20668" y="21167"/>
                  </a:cubicBezTo>
                  <a:cubicBezTo>
                    <a:pt x="20688" y="21167"/>
                    <a:pt x="20709" y="21162"/>
                    <a:pt x="20729" y="21150"/>
                  </a:cubicBezTo>
                  <a:cubicBezTo>
                    <a:pt x="20777" y="21115"/>
                    <a:pt x="20801" y="21067"/>
                    <a:pt x="20812" y="21007"/>
                  </a:cubicBezTo>
                  <a:cubicBezTo>
                    <a:pt x="20824" y="21007"/>
                    <a:pt x="20824" y="20995"/>
                    <a:pt x="20836" y="20984"/>
                  </a:cubicBezTo>
                  <a:cubicBezTo>
                    <a:pt x="20836" y="20995"/>
                    <a:pt x="20848" y="21007"/>
                    <a:pt x="20860" y="21019"/>
                  </a:cubicBezTo>
                  <a:cubicBezTo>
                    <a:pt x="20879" y="21056"/>
                    <a:pt x="20923" y="21077"/>
                    <a:pt x="20966" y="21077"/>
                  </a:cubicBezTo>
                  <a:cubicBezTo>
                    <a:pt x="21006" y="21077"/>
                    <a:pt x="21045" y="21059"/>
                    <a:pt x="21062" y="21019"/>
                  </a:cubicBezTo>
                  <a:lnTo>
                    <a:pt x="21062" y="21007"/>
                  </a:lnTo>
                  <a:cubicBezTo>
                    <a:pt x="21086" y="21007"/>
                    <a:pt x="21122" y="21007"/>
                    <a:pt x="21146" y="20995"/>
                  </a:cubicBezTo>
                  <a:cubicBezTo>
                    <a:pt x="21229" y="20948"/>
                    <a:pt x="21241" y="20865"/>
                    <a:pt x="21241" y="20793"/>
                  </a:cubicBezTo>
                  <a:cubicBezTo>
                    <a:pt x="21265" y="20781"/>
                    <a:pt x="21289" y="20757"/>
                    <a:pt x="21301" y="20722"/>
                  </a:cubicBezTo>
                  <a:lnTo>
                    <a:pt x="21313" y="20722"/>
                  </a:lnTo>
                  <a:cubicBezTo>
                    <a:pt x="21326" y="20744"/>
                    <a:pt x="21351" y="20755"/>
                    <a:pt x="21376" y="20755"/>
                  </a:cubicBezTo>
                  <a:cubicBezTo>
                    <a:pt x="21418" y="20755"/>
                    <a:pt x="21458" y="20726"/>
                    <a:pt x="21443" y="20674"/>
                  </a:cubicBezTo>
                  <a:lnTo>
                    <a:pt x="21443" y="20674"/>
                  </a:lnTo>
                  <a:cubicBezTo>
                    <a:pt x="21467" y="20698"/>
                    <a:pt x="21491" y="20734"/>
                    <a:pt x="21503" y="20757"/>
                  </a:cubicBezTo>
                  <a:cubicBezTo>
                    <a:pt x="21526" y="20786"/>
                    <a:pt x="21565" y="20804"/>
                    <a:pt x="21603" y="20804"/>
                  </a:cubicBezTo>
                  <a:cubicBezTo>
                    <a:pt x="21643" y="20804"/>
                    <a:pt x="21681" y="20783"/>
                    <a:pt x="21694" y="20734"/>
                  </a:cubicBezTo>
                  <a:cubicBezTo>
                    <a:pt x="21694" y="20662"/>
                    <a:pt x="21705" y="20591"/>
                    <a:pt x="21705" y="20519"/>
                  </a:cubicBezTo>
                  <a:cubicBezTo>
                    <a:pt x="21765" y="20579"/>
                    <a:pt x="21824" y="20626"/>
                    <a:pt x="21884" y="20674"/>
                  </a:cubicBezTo>
                  <a:cubicBezTo>
                    <a:pt x="21894" y="20679"/>
                    <a:pt x="21906" y="20681"/>
                    <a:pt x="21918" y="20681"/>
                  </a:cubicBezTo>
                  <a:cubicBezTo>
                    <a:pt x="21964" y="20681"/>
                    <a:pt x="22018" y="20649"/>
                    <a:pt x="22027" y="20603"/>
                  </a:cubicBezTo>
                  <a:cubicBezTo>
                    <a:pt x="22039" y="20507"/>
                    <a:pt x="22051" y="20412"/>
                    <a:pt x="22051" y="20317"/>
                  </a:cubicBezTo>
                  <a:lnTo>
                    <a:pt x="22063" y="20329"/>
                  </a:lnTo>
                  <a:cubicBezTo>
                    <a:pt x="22082" y="20335"/>
                    <a:pt x="22101" y="20338"/>
                    <a:pt x="22120" y="20338"/>
                  </a:cubicBezTo>
                  <a:cubicBezTo>
                    <a:pt x="22171" y="20338"/>
                    <a:pt x="22218" y="20316"/>
                    <a:pt x="22253" y="20281"/>
                  </a:cubicBezTo>
                  <a:cubicBezTo>
                    <a:pt x="22301" y="20245"/>
                    <a:pt x="22325" y="20198"/>
                    <a:pt x="22336" y="20150"/>
                  </a:cubicBezTo>
                  <a:cubicBezTo>
                    <a:pt x="22396" y="20174"/>
                    <a:pt x="22456" y="20198"/>
                    <a:pt x="22515" y="20210"/>
                  </a:cubicBezTo>
                  <a:cubicBezTo>
                    <a:pt x="22523" y="20211"/>
                    <a:pt x="22530" y="20212"/>
                    <a:pt x="22538" y="20212"/>
                  </a:cubicBezTo>
                  <a:cubicBezTo>
                    <a:pt x="22589" y="20212"/>
                    <a:pt x="22634" y="20177"/>
                    <a:pt x="22634" y="20114"/>
                  </a:cubicBezTo>
                  <a:cubicBezTo>
                    <a:pt x="22634" y="20055"/>
                    <a:pt x="22634" y="19995"/>
                    <a:pt x="22634" y="19936"/>
                  </a:cubicBezTo>
                  <a:cubicBezTo>
                    <a:pt x="22658" y="19972"/>
                    <a:pt x="22694" y="20019"/>
                    <a:pt x="22741" y="20055"/>
                  </a:cubicBezTo>
                  <a:cubicBezTo>
                    <a:pt x="22759" y="20076"/>
                    <a:pt x="22779" y="20084"/>
                    <a:pt x="22800" y="20084"/>
                  </a:cubicBezTo>
                  <a:cubicBezTo>
                    <a:pt x="22849" y="20084"/>
                    <a:pt x="22900" y="20034"/>
                    <a:pt x="22908" y="19983"/>
                  </a:cubicBezTo>
                  <a:cubicBezTo>
                    <a:pt x="22908" y="19936"/>
                    <a:pt x="22908" y="19900"/>
                    <a:pt x="22908" y="19864"/>
                  </a:cubicBezTo>
                  <a:close/>
                  <a:moveTo>
                    <a:pt x="11449" y="0"/>
                  </a:moveTo>
                  <a:cubicBezTo>
                    <a:pt x="11379" y="0"/>
                    <a:pt x="11313" y="87"/>
                    <a:pt x="11359" y="160"/>
                  </a:cubicBezTo>
                  <a:cubicBezTo>
                    <a:pt x="11526" y="457"/>
                    <a:pt x="11680" y="755"/>
                    <a:pt x="11847" y="1064"/>
                  </a:cubicBezTo>
                  <a:cubicBezTo>
                    <a:pt x="11978" y="1326"/>
                    <a:pt x="12121" y="1588"/>
                    <a:pt x="12264" y="1838"/>
                  </a:cubicBezTo>
                  <a:cubicBezTo>
                    <a:pt x="12323" y="1969"/>
                    <a:pt x="12395" y="2100"/>
                    <a:pt x="12466" y="2231"/>
                  </a:cubicBezTo>
                  <a:cubicBezTo>
                    <a:pt x="12526" y="2338"/>
                    <a:pt x="12561" y="2446"/>
                    <a:pt x="12526" y="2565"/>
                  </a:cubicBezTo>
                  <a:cubicBezTo>
                    <a:pt x="12502" y="2696"/>
                    <a:pt x="12454" y="2827"/>
                    <a:pt x="12407" y="2958"/>
                  </a:cubicBezTo>
                  <a:cubicBezTo>
                    <a:pt x="12359" y="3100"/>
                    <a:pt x="12311" y="3243"/>
                    <a:pt x="12264" y="3386"/>
                  </a:cubicBezTo>
                  <a:cubicBezTo>
                    <a:pt x="12180" y="3672"/>
                    <a:pt x="12085" y="3958"/>
                    <a:pt x="11990" y="4243"/>
                  </a:cubicBezTo>
                  <a:lnTo>
                    <a:pt x="11990" y="4255"/>
                  </a:lnTo>
                  <a:cubicBezTo>
                    <a:pt x="11916" y="4250"/>
                    <a:pt x="11842" y="4248"/>
                    <a:pt x="11768" y="4248"/>
                  </a:cubicBezTo>
                  <a:cubicBezTo>
                    <a:pt x="11663" y="4248"/>
                    <a:pt x="11559" y="4253"/>
                    <a:pt x="11454" y="4267"/>
                  </a:cubicBezTo>
                  <a:cubicBezTo>
                    <a:pt x="11359" y="4267"/>
                    <a:pt x="11252" y="4267"/>
                    <a:pt x="11133" y="4291"/>
                  </a:cubicBezTo>
                  <a:cubicBezTo>
                    <a:pt x="11085" y="4243"/>
                    <a:pt x="11026" y="4208"/>
                    <a:pt x="10942" y="4208"/>
                  </a:cubicBezTo>
                  <a:cubicBezTo>
                    <a:pt x="10883" y="4208"/>
                    <a:pt x="10835" y="4232"/>
                    <a:pt x="10799" y="4267"/>
                  </a:cubicBezTo>
                  <a:cubicBezTo>
                    <a:pt x="10787" y="4279"/>
                    <a:pt x="10787" y="4279"/>
                    <a:pt x="10787" y="4279"/>
                  </a:cubicBezTo>
                  <a:lnTo>
                    <a:pt x="10775" y="4279"/>
                  </a:lnTo>
                  <a:cubicBezTo>
                    <a:pt x="10728" y="4303"/>
                    <a:pt x="10680" y="4339"/>
                    <a:pt x="10645" y="4386"/>
                  </a:cubicBezTo>
                  <a:cubicBezTo>
                    <a:pt x="10621" y="4446"/>
                    <a:pt x="10621" y="4529"/>
                    <a:pt x="10633" y="4601"/>
                  </a:cubicBezTo>
                  <a:cubicBezTo>
                    <a:pt x="10573" y="4684"/>
                    <a:pt x="10514" y="4779"/>
                    <a:pt x="10466" y="4863"/>
                  </a:cubicBezTo>
                  <a:cubicBezTo>
                    <a:pt x="10371" y="5017"/>
                    <a:pt x="10287" y="5172"/>
                    <a:pt x="10216" y="5339"/>
                  </a:cubicBezTo>
                  <a:lnTo>
                    <a:pt x="10204" y="5339"/>
                  </a:lnTo>
                  <a:cubicBezTo>
                    <a:pt x="9906" y="5291"/>
                    <a:pt x="9621" y="5244"/>
                    <a:pt x="9323" y="5196"/>
                  </a:cubicBezTo>
                  <a:cubicBezTo>
                    <a:pt x="9168" y="5172"/>
                    <a:pt x="9025" y="5148"/>
                    <a:pt x="8870" y="5124"/>
                  </a:cubicBezTo>
                  <a:cubicBezTo>
                    <a:pt x="8740" y="5101"/>
                    <a:pt x="8597" y="5089"/>
                    <a:pt x="8466" y="5053"/>
                  </a:cubicBezTo>
                  <a:cubicBezTo>
                    <a:pt x="8347" y="5017"/>
                    <a:pt x="8275" y="4946"/>
                    <a:pt x="8204" y="4851"/>
                  </a:cubicBezTo>
                  <a:cubicBezTo>
                    <a:pt x="8120" y="4732"/>
                    <a:pt x="8037" y="4601"/>
                    <a:pt x="7942" y="4482"/>
                  </a:cubicBezTo>
                  <a:cubicBezTo>
                    <a:pt x="7775" y="4243"/>
                    <a:pt x="7608" y="4005"/>
                    <a:pt x="7442" y="3755"/>
                  </a:cubicBezTo>
                  <a:cubicBezTo>
                    <a:pt x="7239" y="3481"/>
                    <a:pt x="7049" y="3196"/>
                    <a:pt x="6858" y="2910"/>
                  </a:cubicBezTo>
                  <a:cubicBezTo>
                    <a:pt x="6839" y="2883"/>
                    <a:pt x="6808" y="2871"/>
                    <a:pt x="6776" y="2871"/>
                  </a:cubicBezTo>
                  <a:cubicBezTo>
                    <a:pt x="6711" y="2871"/>
                    <a:pt x="6644" y="2921"/>
                    <a:pt x="6668" y="2993"/>
                  </a:cubicBezTo>
                  <a:cubicBezTo>
                    <a:pt x="6775" y="3303"/>
                    <a:pt x="6906" y="3600"/>
                    <a:pt x="7061" y="3886"/>
                  </a:cubicBezTo>
                  <a:cubicBezTo>
                    <a:pt x="7227" y="4184"/>
                    <a:pt x="7418" y="4446"/>
                    <a:pt x="7620" y="4696"/>
                  </a:cubicBezTo>
                  <a:cubicBezTo>
                    <a:pt x="7811" y="4922"/>
                    <a:pt x="8025" y="5148"/>
                    <a:pt x="8299" y="5303"/>
                  </a:cubicBezTo>
                  <a:cubicBezTo>
                    <a:pt x="8549" y="5434"/>
                    <a:pt x="8835" y="5494"/>
                    <a:pt x="9121" y="5541"/>
                  </a:cubicBezTo>
                  <a:cubicBezTo>
                    <a:pt x="9442" y="5589"/>
                    <a:pt x="9763" y="5613"/>
                    <a:pt x="10085" y="5648"/>
                  </a:cubicBezTo>
                  <a:cubicBezTo>
                    <a:pt x="10025" y="5791"/>
                    <a:pt x="9978" y="5946"/>
                    <a:pt x="9930" y="6089"/>
                  </a:cubicBezTo>
                  <a:cubicBezTo>
                    <a:pt x="9883" y="6303"/>
                    <a:pt x="9823" y="6529"/>
                    <a:pt x="9811" y="6744"/>
                  </a:cubicBezTo>
                  <a:cubicBezTo>
                    <a:pt x="9811" y="6994"/>
                    <a:pt x="9954" y="7196"/>
                    <a:pt x="10156" y="7339"/>
                  </a:cubicBezTo>
                  <a:cubicBezTo>
                    <a:pt x="10419" y="7527"/>
                    <a:pt x="10748" y="7574"/>
                    <a:pt x="11067" y="7574"/>
                  </a:cubicBezTo>
                  <a:cubicBezTo>
                    <a:pt x="11154" y="7574"/>
                    <a:pt x="11240" y="7570"/>
                    <a:pt x="11323" y="7565"/>
                  </a:cubicBezTo>
                  <a:cubicBezTo>
                    <a:pt x="11502" y="7553"/>
                    <a:pt x="11680" y="7541"/>
                    <a:pt x="11859" y="7518"/>
                  </a:cubicBezTo>
                  <a:lnTo>
                    <a:pt x="11859" y="7518"/>
                  </a:lnTo>
                  <a:cubicBezTo>
                    <a:pt x="11799" y="7684"/>
                    <a:pt x="11788" y="7875"/>
                    <a:pt x="11799" y="8053"/>
                  </a:cubicBezTo>
                  <a:cubicBezTo>
                    <a:pt x="11811" y="8161"/>
                    <a:pt x="11823" y="8268"/>
                    <a:pt x="11847" y="8375"/>
                  </a:cubicBezTo>
                  <a:cubicBezTo>
                    <a:pt x="11871" y="8470"/>
                    <a:pt x="11895" y="8589"/>
                    <a:pt x="11990" y="8661"/>
                  </a:cubicBezTo>
                  <a:cubicBezTo>
                    <a:pt x="12002" y="8661"/>
                    <a:pt x="12014" y="8673"/>
                    <a:pt x="12026" y="8673"/>
                  </a:cubicBezTo>
                  <a:cubicBezTo>
                    <a:pt x="12038" y="8696"/>
                    <a:pt x="12049" y="8720"/>
                    <a:pt x="12073" y="8744"/>
                  </a:cubicBezTo>
                  <a:cubicBezTo>
                    <a:pt x="12049" y="8780"/>
                    <a:pt x="12061" y="8815"/>
                    <a:pt x="12085" y="8851"/>
                  </a:cubicBezTo>
                  <a:cubicBezTo>
                    <a:pt x="12073" y="8958"/>
                    <a:pt x="12073" y="9065"/>
                    <a:pt x="12085" y="9173"/>
                  </a:cubicBezTo>
                  <a:cubicBezTo>
                    <a:pt x="12073" y="9161"/>
                    <a:pt x="12049" y="9161"/>
                    <a:pt x="12038" y="9149"/>
                  </a:cubicBezTo>
                  <a:cubicBezTo>
                    <a:pt x="11526" y="9030"/>
                    <a:pt x="11026" y="8887"/>
                    <a:pt x="10525" y="8720"/>
                  </a:cubicBezTo>
                  <a:cubicBezTo>
                    <a:pt x="10037" y="8553"/>
                    <a:pt x="9549" y="8351"/>
                    <a:pt x="9073" y="8149"/>
                  </a:cubicBezTo>
                  <a:cubicBezTo>
                    <a:pt x="9014" y="8119"/>
                    <a:pt x="8955" y="8098"/>
                    <a:pt x="8897" y="8098"/>
                  </a:cubicBezTo>
                  <a:cubicBezTo>
                    <a:pt x="8884" y="8098"/>
                    <a:pt x="8871" y="8099"/>
                    <a:pt x="8859" y="8101"/>
                  </a:cubicBezTo>
                  <a:cubicBezTo>
                    <a:pt x="8859" y="8089"/>
                    <a:pt x="8847" y="8065"/>
                    <a:pt x="8835" y="8065"/>
                  </a:cubicBezTo>
                  <a:cubicBezTo>
                    <a:pt x="8797" y="8020"/>
                    <a:pt x="8744" y="7998"/>
                    <a:pt x="8692" y="7998"/>
                  </a:cubicBezTo>
                  <a:cubicBezTo>
                    <a:pt x="8663" y="7998"/>
                    <a:pt x="8634" y="8005"/>
                    <a:pt x="8609" y="8018"/>
                  </a:cubicBezTo>
                  <a:cubicBezTo>
                    <a:pt x="8600" y="8000"/>
                    <a:pt x="8585" y="7989"/>
                    <a:pt x="8563" y="7989"/>
                  </a:cubicBezTo>
                  <a:cubicBezTo>
                    <a:pt x="8555" y="7989"/>
                    <a:pt x="8547" y="7991"/>
                    <a:pt x="8537" y="7994"/>
                  </a:cubicBezTo>
                  <a:cubicBezTo>
                    <a:pt x="8406" y="8053"/>
                    <a:pt x="8275" y="8113"/>
                    <a:pt x="8144" y="8172"/>
                  </a:cubicBezTo>
                  <a:cubicBezTo>
                    <a:pt x="7942" y="8244"/>
                    <a:pt x="7751" y="8327"/>
                    <a:pt x="7573" y="8434"/>
                  </a:cubicBezTo>
                  <a:cubicBezTo>
                    <a:pt x="7216" y="8625"/>
                    <a:pt x="6870" y="8839"/>
                    <a:pt x="6513" y="9054"/>
                  </a:cubicBezTo>
                  <a:cubicBezTo>
                    <a:pt x="6489" y="9065"/>
                    <a:pt x="6477" y="9077"/>
                    <a:pt x="6477" y="9101"/>
                  </a:cubicBezTo>
                  <a:cubicBezTo>
                    <a:pt x="6334" y="9185"/>
                    <a:pt x="6203" y="9268"/>
                    <a:pt x="6073" y="9351"/>
                  </a:cubicBezTo>
                  <a:cubicBezTo>
                    <a:pt x="6073" y="9327"/>
                    <a:pt x="6061" y="9315"/>
                    <a:pt x="6061" y="9304"/>
                  </a:cubicBezTo>
                  <a:cubicBezTo>
                    <a:pt x="6039" y="9267"/>
                    <a:pt x="6012" y="9253"/>
                    <a:pt x="5984" y="9253"/>
                  </a:cubicBezTo>
                  <a:cubicBezTo>
                    <a:pt x="5967" y="9253"/>
                    <a:pt x="5948" y="9259"/>
                    <a:pt x="5930" y="9268"/>
                  </a:cubicBezTo>
                  <a:lnTo>
                    <a:pt x="5906" y="9256"/>
                  </a:lnTo>
                  <a:cubicBezTo>
                    <a:pt x="5882" y="9244"/>
                    <a:pt x="5858" y="9232"/>
                    <a:pt x="5846" y="9220"/>
                  </a:cubicBezTo>
                  <a:cubicBezTo>
                    <a:pt x="5799" y="9185"/>
                    <a:pt x="5751" y="9161"/>
                    <a:pt x="5703" y="9137"/>
                  </a:cubicBezTo>
                  <a:cubicBezTo>
                    <a:pt x="5608" y="9089"/>
                    <a:pt x="5525" y="9042"/>
                    <a:pt x="5430" y="8982"/>
                  </a:cubicBezTo>
                  <a:cubicBezTo>
                    <a:pt x="5239" y="8887"/>
                    <a:pt x="5060" y="8780"/>
                    <a:pt x="4882" y="8673"/>
                  </a:cubicBezTo>
                  <a:cubicBezTo>
                    <a:pt x="4869" y="8663"/>
                    <a:pt x="4853" y="8658"/>
                    <a:pt x="4837" y="8658"/>
                  </a:cubicBezTo>
                  <a:cubicBezTo>
                    <a:pt x="4795" y="8658"/>
                    <a:pt x="4751" y="8689"/>
                    <a:pt x="4751" y="8732"/>
                  </a:cubicBezTo>
                  <a:cubicBezTo>
                    <a:pt x="4739" y="8768"/>
                    <a:pt x="4751" y="8804"/>
                    <a:pt x="4763" y="8839"/>
                  </a:cubicBezTo>
                  <a:cubicBezTo>
                    <a:pt x="4763" y="8851"/>
                    <a:pt x="4763" y="8863"/>
                    <a:pt x="4775" y="8875"/>
                  </a:cubicBezTo>
                  <a:cubicBezTo>
                    <a:pt x="4787" y="8899"/>
                    <a:pt x="4810" y="8934"/>
                    <a:pt x="4822" y="8958"/>
                  </a:cubicBezTo>
                  <a:cubicBezTo>
                    <a:pt x="4834" y="8970"/>
                    <a:pt x="4846" y="8982"/>
                    <a:pt x="4858" y="8994"/>
                  </a:cubicBezTo>
                  <a:cubicBezTo>
                    <a:pt x="4870" y="9006"/>
                    <a:pt x="4894" y="9006"/>
                    <a:pt x="4906" y="9018"/>
                  </a:cubicBezTo>
                  <a:cubicBezTo>
                    <a:pt x="4989" y="9077"/>
                    <a:pt x="5072" y="9137"/>
                    <a:pt x="5156" y="9196"/>
                  </a:cubicBezTo>
                  <a:cubicBezTo>
                    <a:pt x="5215" y="9244"/>
                    <a:pt x="5275" y="9292"/>
                    <a:pt x="5346" y="9339"/>
                  </a:cubicBezTo>
                  <a:cubicBezTo>
                    <a:pt x="5501" y="9458"/>
                    <a:pt x="5668" y="9577"/>
                    <a:pt x="5870" y="9577"/>
                  </a:cubicBezTo>
                  <a:lnTo>
                    <a:pt x="5882" y="9577"/>
                  </a:lnTo>
                  <a:cubicBezTo>
                    <a:pt x="5894" y="9601"/>
                    <a:pt x="5930" y="9613"/>
                    <a:pt x="5965" y="9613"/>
                  </a:cubicBezTo>
                  <a:cubicBezTo>
                    <a:pt x="6477" y="9482"/>
                    <a:pt x="6954" y="9280"/>
                    <a:pt x="7418" y="9042"/>
                  </a:cubicBezTo>
                  <a:cubicBezTo>
                    <a:pt x="7656" y="8923"/>
                    <a:pt x="7882" y="8804"/>
                    <a:pt x="8108" y="8661"/>
                  </a:cubicBezTo>
                  <a:cubicBezTo>
                    <a:pt x="8216" y="8601"/>
                    <a:pt x="8323" y="8530"/>
                    <a:pt x="8430" y="8470"/>
                  </a:cubicBezTo>
                  <a:cubicBezTo>
                    <a:pt x="8466" y="8446"/>
                    <a:pt x="8501" y="8434"/>
                    <a:pt x="8525" y="8411"/>
                  </a:cubicBezTo>
                  <a:lnTo>
                    <a:pt x="8549" y="8423"/>
                  </a:lnTo>
                  <a:lnTo>
                    <a:pt x="8561" y="8423"/>
                  </a:lnTo>
                  <a:cubicBezTo>
                    <a:pt x="8568" y="8426"/>
                    <a:pt x="8575" y="8427"/>
                    <a:pt x="8582" y="8427"/>
                  </a:cubicBezTo>
                  <a:cubicBezTo>
                    <a:pt x="8598" y="8427"/>
                    <a:pt x="8612" y="8419"/>
                    <a:pt x="8620" y="8411"/>
                  </a:cubicBezTo>
                  <a:cubicBezTo>
                    <a:pt x="8632" y="8399"/>
                    <a:pt x="8644" y="8387"/>
                    <a:pt x="8644" y="8387"/>
                  </a:cubicBezTo>
                  <a:cubicBezTo>
                    <a:pt x="8656" y="8387"/>
                    <a:pt x="8668" y="8399"/>
                    <a:pt x="8692" y="8399"/>
                  </a:cubicBezTo>
                  <a:lnTo>
                    <a:pt x="8704" y="8399"/>
                  </a:lnTo>
                  <a:cubicBezTo>
                    <a:pt x="8740" y="8470"/>
                    <a:pt x="8811" y="8518"/>
                    <a:pt x="8882" y="8553"/>
                  </a:cubicBezTo>
                  <a:cubicBezTo>
                    <a:pt x="8990" y="8601"/>
                    <a:pt x="9097" y="8661"/>
                    <a:pt x="9204" y="8708"/>
                  </a:cubicBezTo>
                  <a:cubicBezTo>
                    <a:pt x="9644" y="8911"/>
                    <a:pt x="10109" y="9089"/>
                    <a:pt x="10573" y="9220"/>
                  </a:cubicBezTo>
                  <a:cubicBezTo>
                    <a:pt x="10835" y="9292"/>
                    <a:pt x="11097" y="9351"/>
                    <a:pt x="11359" y="9399"/>
                  </a:cubicBezTo>
                  <a:cubicBezTo>
                    <a:pt x="11490" y="9423"/>
                    <a:pt x="11633" y="9435"/>
                    <a:pt x="11764" y="9458"/>
                  </a:cubicBezTo>
                  <a:cubicBezTo>
                    <a:pt x="11835" y="9458"/>
                    <a:pt x="11907" y="9458"/>
                    <a:pt x="11978" y="9470"/>
                  </a:cubicBezTo>
                  <a:cubicBezTo>
                    <a:pt x="12026" y="9470"/>
                    <a:pt x="12061" y="9458"/>
                    <a:pt x="12109" y="9458"/>
                  </a:cubicBezTo>
                  <a:cubicBezTo>
                    <a:pt x="12133" y="9566"/>
                    <a:pt x="12157" y="9673"/>
                    <a:pt x="12180" y="9792"/>
                  </a:cubicBezTo>
                  <a:cubicBezTo>
                    <a:pt x="12058" y="9783"/>
                    <a:pt x="11937" y="9779"/>
                    <a:pt x="11816" y="9779"/>
                  </a:cubicBezTo>
                  <a:cubicBezTo>
                    <a:pt x="11621" y="9779"/>
                    <a:pt x="11427" y="9789"/>
                    <a:pt x="11228" y="9804"/>
                  </a:cubicBezTo>
                  <a:cubicBezTo>
                    <a:pt x="11167" y="9786"/>
                    <a:pt x="11100" y="9775"/>
                    <a:pt x="11035" y="9775"/>
                  </a:cubicBezTo>
                  <a:cubicBezTo>
                    <a:pt x="11011" y="9775"/>
                    <a:pt x="10988" y="9777"/>
                    <a:pt x="10966" y="9780"/>
                  </a:cubicBezTo>
                  <a:cubicBezTo>
                    <a:pt x="10930" y="9792"/>
                    <a:pt x="10895" y="9804"/>
                    <a:pt x="10883" y="9839"/>
                  </a:cubicBezTo>
                  <a:cubicBezTo>
                    <a:pt x="10323" y="9899"/>
                    <a:pt x="9775" y="10006"/>
                    <a:pt x="9240" y="10137"/>
                  </a:cubicBezTo>
                  <a:cubicBezTo>
                    <a:pt x="8228" y="10399"/>
                    <a:pt x="7239" y="10768"/>
                    <a:pt x="6275" y="11161"/>
                  </a:cubicBezTo>
                  <a:cubicBezTo>
                    <a:pt x="5215" y="11590"/>
                    <a:pt x="4179" y="12066"/>
                    <a:pt x="3239" y="12709"/>
                  </a:cubicBezTo>
                  <a:cubicBezTo>
                    <a:pt x="2334" y="13316"/>
                    <a:pt x="1536" y="14066"/>
                    <a:pt x="881" y="14923"/>
                  </a:cubicBezTo>
                  <a:cubicBezTo>
                    <a:pt x="727" y="15126"/>
                    <a:pt x="572" y="15352"/>
                    <a:pt x="429" y="15566"/>
                  </a:cubicBezTo>
                  <a:cubicBezTo>
                    <a:pt x="298" y="15757"/>
                    <a:pt x="179" y="15959"/>
                    <a:pt x="119" y="16185"/>
                  </a:cubicBezTo>
                  <a:cubicBezTo>
                    <a:pt x="0" y="16709"/>
                    <a:pt x="441" y="17043"/>
                    <a:pt x="846" y="17281"/>
                  </a:cubicBezTo>
                  <a:cubicBezTo>
                    <a:pt x="1643" y="17745"/>
                    <a:pt x="2548" y="18019"/>
                    <a:pt x="3453" y="18138"/>
                  </a:cubicBezTo>
                  <a:cubicBezTo>
                    <a:pt x="4015" y="18216"/>
                    <a:pt x="4581" y="18248"/>
                    <a:pt x="5149" y="18248"/>
                  </a:cubicBezTo>
                  <a:cubicBezTo>
                    <a:pt x="5532" y="18248"/>
                    <a:pt x="5915" y="18233"/>
                    <a:pt x="6299" y="18209"/>
                  </a:cubicBezTo>
                  <a:cubicBezTo>
                    <a:pt x="6835" y="18174"/>
                    <a:pt x="7370" y="18090"/>
                    <a:pt x="7894" y="17924"/>
                  </a:cubicBezTo>
                  <a:cubicBezTo>
                    <a:pt x="8394" y="17757"/>
                    <a:pt x="8882" y="17519"/>
                    <a:pt x="9323" y="17233"/>
                  </a:cubicBezTo>
                  <a:cubicBezTo>
                    <a:pt x="10180" y="16685"/>
                    <a:pt x="10918" y="15983"/>
                    <a:pt x="11537" y="15185"/>
                  </a:cubicBezTo>
                  <a:cubicBezTo>
                    <a:pt x="12157" y="14376"/>
                    <a:pt x="12692" y="13483"/>
                    <a:pt x="13133" y="12566"/>
                  </a:cubicBezTo>
                  <a:cubicBezTo>
                    <a:pt x="13181" y="12471"/>
                    <a:pt x="13216" y="12387"/>
                    <a:pt x="13264" y="12292"/>
                  </a:cubicBezTo>
                  <a:cubicBezTo>
                    <a:pt x="13300" y="12256"/>
                    <a:pt x="13323" y="12221"/>
                    <a:pt x="13359" y="12185"/>
                  </a:cubicBezTo>
                  <a:cubicBezTo>
                    <a:pt x="13395" y="12173"/>
                    <a:pt x="13419" y="12161"/>
                    <a:pt x="13431" y="12137"/>
                  </a:cubicBezTo>
                  <a:cubicBezTo>
                    <a:pt x="13526" y="12256"/>
                    <a:pt x="13621" y="12375"/>
                    <a:pt x="13716" y="12494"/>
                  </a:cubicBezTo>
                  <a:cubicBezTo>
                    <a:pt x="13800" y="12602"/>
                    <a:pt x="13883" y="12685"/>
                    <a:pt x="14014" y="12721"/>
                  </a:cubicBezTo>
                  <a:cubicBezTo>
                    <a:pt x="14026" y="12792"/>
                    <a:pt x="14026" y="12864"/>
                    <a:pt x="14026" y="12935"/>
                  </a:cubicBezTo>
                  <a:cubicBezTo>
                    <a:pt x="13323" y="13733"/>
                    <a:pt x="12823" y="14733"/>
                    <a:pt x="12514" y="15745"/>
                  </a:cubicBezTo>
                  <a:cubicBezTo>
                    <a:pt x="12442" y="15959"/>
                    <a:pt x="12371" y="16185"/>
                    <a:pt x="12383" y="16400"/>
                  </a:cubicBezTo>
                  <a:lnTo>
                    <a:pt x="12371" y="16447"/>
                  </a:lnTo>
                  <a:lnTo>
                    <a:pt x="12359" y="16447"/>
                  </a:lnTo>
                  <a:cubicBezTo>
                    <a:pt x="12335" y="16483"/>
                    <a:pt x="12311" y="16531"/>
                    <a:pt x="12311" y="16578"/>
                  </a:cubicBezTo>
                  <a:lnTo>
                    <a:pt x="12311" y="16590"/>
                  </a:lnTo>
                  <a:lnTo>
                    <a:pt x="12311" y="16614"/>
                  </a:lnTo>
                  <a:cubicBezTo>
                    <a:pt x="12311" y="16638"/>
                    <a:pt x="12311" y="16650"/>
                    <a:pt x="12323" y="16662"/>
                  </a:cubicBezTo>
                  <a:cubicBezTo>
                    <a:pt x="12323" y="16685"/>
                    <a:pt x="12335" y="16697"/>
                    <a:pt x="12335" y="16709"/>
                  </a:cubicBezTo>
                  <a:lnTo>
                    <a:pt x="12347" y="16721"/>
                  </a:lnTo>
                  <a:lnTo>
                    <a:pt x="12359" y="16733"/>
                  </a:lnTo>
                  <a:lnTo>
                    <a:pt x="12383" y="16757"/>
                  </a:lnTo>
                  <a:cubicBezTo>
                    <a:pt x="12442" y="17055"/>
                    <a:pt x="12550" y="17340"/>
                    <a:pt x="12645" y="17626"/>
                  </a:cubicBezTo>
                  <a:cubicBezTo>
                    <a:pt x="12752" y="17971"/>
                    <a:pt x="12883" y="18305"/>
                    <a:pt x="13002" y="18638"/>
                  </a:cubicBezTo>
                  <a:cubicBezTo>
                    <a:pt x="13192" y="19138"/>
                    <a:pt x="13395" y="19638"/>
                    <a:pt x="13609" y="20126"/>
                  </a:cubicBezTo>
                  <a:cubicBezTo>
                    <a:pt x="13633" y="20174"/>
                    <a:pt x="13645" y="20222"/>
                    <a:pt x="13669" y="20269"/>
                  </a:cubicBezTo>
                  <a:cubicBezTo>
                    <a:pt x="13752" y="20472"/>
                    <a:pt x="13835" y="20674"/>
                    <a:pt x="13943" y="20865"/>
                  </a:cubicBezTo>
                  <a:cubicBezTo>
                    <a:pt x="14074" y="21162"/>
                    <a:pt x="14216" y="21460"/>
                    <a:pt x="14359" y="21746"/>
                  </a:cubicBezTo>
                  <a:cubicBezTo>
                    <a:pt x="14371" y="21781"/>
                    <a:pt x="14407" y="21793"/>
                    <a:pt x="14431" y="21793"/>
                  </a:cubicBezTo>
                  <a:cubicBezTo>
                    <a:pt x="14443" y="21948"/>
                    <a:pt x="14455" y="22103"/>
                    <a:pt x="14466" y="22246"/>
                  </a:cubicBezTo>
                  <a:cubicBezTo>
                    <a:pt x="14478" y="22365"/>
                    <a:pt x="14490" y="22472"/>
                    <a:pt x="14502" y="22591"/>
                  </a:cubicBezTo>
                  <a:cubicBezTo>
                    <a:pt x="14514" y="22698"/>
                    <a:pt x="14514" y="22805"/>
                    <a:pt x="14562" y="22900"/>
                  </a:cubicBezTo>
                  <a:cubicBezTo>
                    <a:pt x="14601" y="22964"/>
                    <a:pt x="14667" y="23001"/>
                    <a:pt x="14735" y="23001"/>
                  </a:cubicBezTo>
                  <a:cubicBezTo>
                    <a:pt x="14769" y="23001"/>
                    <a:pt x="14804" y="22992"/>
                    <a:pt x="14836" y="22972"/>
                  </a:cubicBezTo>
                  <a:cubicBezTo>
                    <a:pt x="14931" y="22912"/>
                    <a:pt x="14943" y="22781"/>
                    <a:pt x="14955" y="22686"/>
                  </a:cubicBezTo>
                  <a:cubicBezTo>
                    <a:pt x="14978" y="22472"/>
                    <a:pt x="14978" y="22269"/>
                    <a:pt x="14943" y="22067"/>
                  </a:cubicBezTo>
                  <a:cubicBezTo>
                    <a:pt x="14919" y="21841"/>
                    <a:pt x="14847" y="21603"/>
                    <a:pt x="14764" y="21388"/>
                  </a:cubicBezTo>
                  <a:cubicBezTo>
                    <a:pt x="14752" y="21365"/>
                    <a:pt x="14740" y="21353"/>
                    <a:pt x="14728" y="21329"/>
                  </a:cubicBezTo>
                  <a:cubicBezTo>
                    <a:pt x="14681" y="21079"/>
                    <a:pt x="14538" y="20805"/>
                    <a:pt x="14455" y="20603"/>
                  </a:cubicBezTo>
                  <a:cubicBezTo>
                    <a:pt x="14443" y="20567"/>
                    <a:pt x="14419" y="20543"/>
                    <a:pt x="14407" y="20507"/>
                  </a:cubicBezTo>
                  <a:cubicBezTo>
                    <a:pt x="14335" y="20293"/>
                    <a:pt x="14240" y="20091"/>
                    <a:pt x="14157" y="19888"/>
                  </a:cubicBezTo>
                  <a:cubicBezTo>
                    <a:pt x="13859" y="19162"/>
                    <a:pt x="13562" y="18436"/>
                    <a:pt x="13252" y="17721"/>
                  </a:cubicBezTo>
                  <a:cubicBezTo>
                    <a:pt x="13073" y="17305"/>
                    <a:pt x="12907" y="16900"/>
                    <a:pt x="12728" y="16483"/>
                  </a:cubicBezTo>
                  <a:cubicBezTo>
                    <a:pt x="12716" y="16471"/>
                    <a:pt x="12716" y="16459"/>
                    <a:pt x="12704" y="16459"/>
                  </a:cubicBezTo>
                  <a:lnTo>
                    <a:pt x="12788" y="16328"/>
                  </a:lnTo>
                  <a:cubicBezTo>
                    <a:pt x="12835" y="16328"/>
                    <a:pt x="12883" y="16293"/>
                    <a:pt x="12907" y="16233"/>
                  </a:cubicBezTo>
                  <a:cubicBezTo>
                    <a:pt x="12919" y="16185"/>
                    <a:pt x="12931" y="16138"/>
                    <a:pt x="12942" y="16090"/>
                  </a:cubicBezTo>
                  <a:cubicBezTo>
                    <a:pt x="13442" y="15269"/>
                    <a:pt x="13835" y="14388"/>
                    <a:pt x="14097" y="13483"/>
                  </a:cubicBezTo>
                  <a:cubicBezTo>
                    <a:pt x="14145" y="13626"/>
                    <a:pt x="14216" y="13756"/>
                    <a:pt x="14324" y="13840"/>
                  </a:cubicBezTo>
                  <a:cubicBezTo>
                    <a:pt x="14252" y="14614"/>
                    <a:pt x="14252" y="15411"/>
                    <a:pt x="14347" y="16185"/>
                  </a:cubicBezTo>
                  <a:cubicBezTo>
                    <a:pt x="14455" y="17043"/>
                    <a:pt x="14705" y="17876"/>
                    <a:pt x="15169" y="18614"/>
                  </a:cubicBezTo>
                  <a:cubicBezTo>
                    <a:pt x="15681" y="19424"/>
                    <a:pt x="16264" y="20210"/>
                    <a:pt x="16955" y="20865"/>
                  </a:cubicBezTo>
                  <a:cubicBezTo>
                    <a:pt x="17300" y="21186"/>
                    <a:pt x="17669" y="21496"/>
                    <a:pt x="18038" y="21781"/>
                  </a:cubicBezTo>
                  <a:cubicBezTo>
                    <a:pt x="18407" y="22067"/>
                    <a:pt x="18776" y="22365"/>
                    <a:pt x="19169" y="22615"/>
                  </a:cubicBezTo>
                  <a:cubicBezTo>
                    <a:pt x="19550" y="22877"/>
                    <a:pt x="19979" y="23020"/>
                    <a:pt x="20443" y="23067"/>
                  </a:cubicBezTo>
                  <a:cubicBezTo>
                    <a:pt x="20626" y="23085"/>
                    <a:pt x="20803" y="23096"/>
                    <a:pt x="20983" y="23096"/>
                  </a:cubicBezTo>
                  <a:cubicBezTo>
                    <a:pt x="21048" y="23096"/>
                    <a:pt x="21115" y="23094"/>
                    <a:pt x="21182" y="23091"/>
                  </a:cubicBezTo>
                  <a:cubicBezTo>
                    <a:pt x="21551" y="23448"/>
                    <a:pt x="21944" y="23770"/>
                    <a:pt x="22313" y="24127"/>
                  </a:cubicBezTo>
                  <a:cubicBezTo>
                    <a:pt x="22694" y="24496"/>
                    <a:pt x="23051" y="24889"/>
                    <a:pt x="23396" y="25282"/>
                  </a:cubicBezTo>
                  <a:cubicBezTo>
                    <a:pt x="23419" y="25309"/>
                    <a:pt x="23450" y="25321"/>
                    <a:pt x="23482" y="25321"/>
                  </a:cubicBezTo>
                  <a:cubicBezTo>
                    <a:pt x="23534" y="25321"/>
                    <a:pt x="23588" y="25290"/>
                    <a:pt x="23610" y="25246"/>
                  </a:cubicBezTo>
                  <a:cubicBezTo>
                    <a:pt x="23718" y="25055"/>
                    <a:pt x="23646" y="24841"/>
                    <a:pt x="23563" y="24663"/>
                  </a:cubicBezTo>
                  <a:cubicBezTo>
                    <a:pt x="23444" y="24401"/>
                    <a:pt x="23348" y="24139"/>
                    <a:pt x="23253" y="23877"/>
                  </a:cubicBezTo>
                  <a:cubicBezTo>
                    <a:pt x="23229" y="23829"/>
                    <a:pt x="23218" y="23793"/>
                    <a:pt x="23206" y="23746"/>
                  </a:cubicBezTo>
                  <a:cubicBezTo>
                    <a:pt x="23206" y="23603"/>
                    <a:pt x="23146" y="23472"/>
                    <a:pt x="23063" y="23341"/>
                  </a:cubicBezTo>
                  <a:cubicBezTo>
                    <a:pt x="23039" y="23258"/>
                    <a:pt x="23003" y="23162"/>
                    <a:pt x="22979" y="23079"/>
                  </a:cubicBezTo>
                  <a:cubicBezTo>
                    <a:pt x="22944" y="22948"/>
                    <a:pt x="22896" y="22817"/>
                    <a:pt x="22860" y="22686"/>
                  </a:cubicBezTo>
                  <a:cubicBezTo>
                    <a:pt x="22837" y="22579"/>
                    <a:pt x="22813" y="22460"/>
                    <a:pt x="22765" y="22353"/>
                  </a:cubicBezTo>
                  <a:cubicBezTo>
                    <a:pt x="22753" y="22305"/>
                    <a:pt x="22753" y="22269"/>
                    <a:pt x="22753" y="22222"/>
                  </a:cubicBezTo>
                  <a:cubicBezTo>
                    <a:pt x="22896" y="21960"/>
                    <a:pt x="23027" y="21698"/>
                    <a:pt x="23134" y="21412"/>
                  </a:cubicBezTo>
                  <a:cubicBezTo>
                    <a:pt x="23301" y="20984"/>
                    <a:pt x="23360" y="20531"/>
                    <a:pt x="23313" y="20079"/>
                  </a:cubicBezTo>
                  <a:cubicBezTo>
                    <a:pt x="23265" y="19614"/>
                    <a:pt x="23170" y="19150"/>
                    <a:pt x="23087" y="18686"/>
                  </a:cubicBezTo>
                  <a:cubicBezTo>
                    <a:pt x="22991" y="18221"/>
                    <a:pt x="22884" y="17757"/>
                    <a:pt x="22753" y="17316"/>
                  </a:cubicBezTo>
                  <a:cubicBezTo>
                    <a:pt x="22479" y="16400"/>
                    <a:pt x="22051" y="15519"/>
                    <a:pt x="21563" y="14697"/>
                  </a:cubicBezTo>
                  <a:cubicBezTo>
                    <a:pt x="21122" y="13947"/>
                    <a:pt x="20491" y="13340"/>
                    <a:pt x="19765" y="12864"/>
                  </a:cubicBezTo>
                  <a:cubicBezTo>
                    <a:pt x="19122" y="12423"/>
                    <a:pt x="18419" y="12054"/>
                    <a:pt x="17693" y="11780"/>
                  </a:cubicBezTo>
                  <a:cubicBezTo>
                    <a:pt x="17669" y="11637"/>
                    <a:pt x="17586" y="11518"/>
                    <a:pt x="17479" y="11411"/>
                  </a:cubicBezTo>
                  <a:lnTo>
                    <a:pt x="17479" y="11411"/>
                  </a:lnTo>
                  <a:cubicBezTo>
                    <a:pt x="18133" y="11537"/>
                    <a:pt x="18805" y="11598"/>
                    <a:pt x="19478" y="11598"/>
                  </a:cubicBezTo>
                  <a:cubicBezTo>
                    <a:pt x="19760" y="11598"/>
                    <a:pt x="20043" y="11587"/>
                    <a:pt x="20324" y="11566"/>
                  </a:cubicBezTo>
                  <a:cubicBezTo>
                    <a:pt x="20372" y="11578"/>
                    <a:pt x="20420" y="11578"/>
                    <a:pt x="20479" y="11590"/>
                  </a:cubicBezTo>
                  <a:cubicBezTo>
                    <a:pt x="20490" y="11592"/>
                    <a:pt x="20500" y="11593"/>
                    <a:pt x="20510" y="11593"/>
                  </a:cubicBezTo>
                  <a:cubicBezTo>
                    <a:pt x="20555" y="11593"/>
                    <a:pt x="20590" y="11571"/>
                    <a:pt x="20610" y="11542"/>
                  </a:cubicBezTo>
                  <a:cubicBezTo>
                    <a:pt x="20658" y="11530"/>
                    <a:pt x="20705" y="11530"/>
                    <a:pt x="20753" y="11518"/>
                  </a:cubicBezTo>
                  <a:cubicBezTo>
                    <a:pt x="20765" y="11530"/>
                    <a:pt x="20765" y="11542"/>
                    <a:pt x="20777" y="11554"/>
                  </a:cubicBezTo>
                  <a:cubicBezTo>
                    <a:pt x="21062" y="11899"/>
                    <a:pt x="21348" y="12244"/>
                    <a:pt x="21634" y="12578"/>
                  </a:cubicBezTo>
                  <a:cubicBezTo>
                    <a:pt x="22134" y="13185"/>
                    <a:pt x="22646" y="13780"/>
                    <a:pt x="23158" y="14376"/>
                  </a:cubicBezTo>
                  <a:cubicBezTo>
                    <a:pt x="23301" y="14542"/>
                    <a:pt x="23444" y="14721"/>
                    <a:pt x="23599" y="14876"/>
                  </a:cubicBezTo>
                  <a:cubicBezTo>
                    <a:pt x="23622" y="14911"/>
                    <a:pt x="23646" y="14935"/>
                    <a:pt x="23658" y="14959"/>
                  </a:cubicBezTo>
                  <a:cubicBezTo>
                    <a:pt x="23801" y="15126"/>
                    <a:pt x="23980" y="15376"/>
                    <a:pt x="24194" y="15531"/>
                  </a:cubicBezTo>
                  <a:cubicBezTo>
                    <a:pt x="24194" y="15554"/>
                    <a:pt x="24206" y="15578"/>
                    <a:pt x="24218" y="15590"/>
                  </a:cubicBezTo>
                  <a:cubicBezTo>
                    <a:pt x="24372" y="15781"/>
                    <a:pt x="24551" y="15935"/>
                    <a:pt x="24742" y="16066"/>
                  </a:cubicBezTo>
                  <a:cubicBezTo>
                    <a:pt x="24908" y="16185"/>
                    <a:pt x="25099" y="16281"/>
                    <a:pt x="25289" y="16352"/>
                  </a:cubicBezTo>
                  <a:cubicBezTo>
                    <a:pt x="25349" y="16382"/>
                    <a:pt x="25418" y="16407"/>
                    <a:pt x="25485" y="16407"/>
                  </a:cubicBezTo>
                  <a:cubicBezTo>
                    <a:pt x="25524" y="16407"/>
                    <a:pt x="25563" y="16398"/>
                    <a:pt x="25599" y="16376"/>
                  </a:cubicBezTo>
                  <a:cubicBezTo>
                    <a:pt x="25694" y="16316"/>
                    <a:pt x="25718" y="16197"/>
                    <a:pt x="25658" y="16102"/>
                  </a:cubicBezTo>
                  <a:cubicBezTo>
                    <a:pt x="25599" y="16019"/>
                    <a:pt x="25492" y="15971"/>
                    <a:pt x="25408" y="15912"/>
                  </a:cubicBezTo>
                  <a:cubicBezTo>
                    <a:pt x="25313" y="15852"/>
                    <a:pt x="25206" y="15781"/>
                    <a:pt x="25111" y="15721"/>
                  </a:cubicBezTo>
                  <a:cubicBezTo>
                    <a:pt x="24992" y="15638"/>
                    <a:pt x="24861" y="15554"/>
                    <a:pt x="24730" y="15483"/>
                  </a:cubicBezTo>
                  <a:cubicBezTo>
                    <a:pt x="24742" y="15459"/>
                    <a:pt x="24742" y="15423"/>
                    <a:pt x="24718" y="15400"/>
                  </a:cubicBezTo>
                  <a:cubicBezTo>
                    <a:pt x="24527" y="15138"/>
                    <a:pt x="24325" y="14876"/>
                    <a:pt x="24122" y="14626"/>
                  </a:cubicBezTo>
                  <a:cubicBezTo>
                    <a:pt x="24003" y="14447"/>
                    <a:pt x="23860" y="14268"/>
                    <a:pt x="23718" y="14114"/>
                  </a:cubicBezTo>
                  <a:cubicBezTo>
                    <a:pt x="23682" y="14066"/>
                    <a:pt x="23646" y="14030"/>
                    <a:pt x="23622" y="13995"/>
                  </a:cubicBezTo>
                  <a:cubicBezTo>
                    <a:pt x="23277" y="13590"/>
                    <a:pt x="22920" y="13173"/>
                    <a:pt x="22563" y="12780"/>
                  </a:cubicBezTo>
                  <a:cubicBezTo>
                    <a:pt x="22325" y="12518"/>
                    <a:pt x="22075" y="12256"/>
                    <a:pt x="21824" y="11994"/>
                  </a:cubicBezTo>
                  <a:cubicBezTo>
                    <a:pt x="21622" y="11780"/>
                    <a:pt x="21408" y="11566"/>
                    <a:pt x="21170" y="11363"/>
                  </a:cubicBezTo>
                  <a:lnTo>
                    <a:pt x="21158" y="11328"/>
                  </a:lnTo>
                  <a:lnTo>
                    <a:pt x="21146" y="11316"/>
                  </a:lnTo>
                  <a:lnTo>
                    <a:pt x="21146" y="11304"/>
                  </a:lnTo>
                  <a:cubicBezTo>
                    <a:pt x="21134" y="11292"/>
                    <a:pt x="21122" y="11280"/>
                    <a:pt x="21110" y="11280"/>
                  </a:cubicBezTo>
                  <a:cubicBezTo>
                    <a:pt x="21098" y="11268"/>
                    <a:pt x="21086" y="11256"/>
                    <a:pt x="21074" y="11244"/>
                  </a:cubicBezTo>
                  <a:lnTo>
                    <a:pt x="21051" y="11232"/>
                  </a:lnTo>
                  <a:lnTo>
                    <a:pt x="21039" y="11232"/>
                  </a:lnTo>
                  <a:cubicBezTo>
                    <a:pt x="21018" y="11218"/>
                    <a:pt x="20989" y="11213"/>
                    <a:pt x="20961" y="11213"/>
                  </a:cubicBezTo>
                  <a:cubicBezTo>
                    <a:pt x="20941" y="11213"/>
                    <a:pt x="20922" y="11216"/>
                    <a:pt x="20908" y="11220"/>
                  </a:cubicBezTo>
                  <a:lnTo>
                    <a:pt x="20896" y="11209"/>
                  </a:lnTo>
                  <a:lnTo>
                    <a:pt x="20860" y="11209"/>
                  </a:lnTo>
                  <a:cubicBezTo>
                    <a:pt x="20658" y="11101"/>
                    <a:pt x="20431" y="11066"/>
                    <a:pt x="20217" y="11030"/>
                  </a:cubicBezTo>
                  <a:cubicBezTo>
                    <a:pt x="19727" y="10941"/>
                    <a:pt x="19221" y="10891"/>
                    <a:pt x="18716" y="10891"/>
                  </a:cubicBezTo>
                  <a:cubicBezTo>
                    <a:pt x="18141" y="10891"/>
                    <a:pt x="17566" y="10956"/>
                    <a:pt x="17014" y="11101"/>
                  </a:cubicBezTo>
                  <a:cubicBezTo>
                    <a:pt x="16955" y="11066"/>
                    <a:pt x="16895" y="11030"/>
                    <a:pt x="16836" y="10994"/>
                  </a:cubicBezTo>
                  <a:cubicBezTo>
                    <a:pt x="16860" y="10863"/>
                    <a:pt x="16824" y="10744"/>
                    <a:pt x="16764" y="10625"/>
                  </a:cubicBezTo>
                  <a:cubicBezTo>
                    <a:pt x="16705" y="10482"/>
                    <a:pt x="16633" y="10339"/>
                    <a:pt x="16574" y="10208"/>
                  </a:cubicBezTo>
                  <a:cubicBezTo>
                    <a:pt x="16598" y="10197"/>
                    <a:pt x="16633" y="10185"/>
                    <a:pt x="16657" y="10173"/>
                  </a:cubicBezTo>
                  <a:cubicBezTo>
                    <a:pt x="16705" y="10149"/>
                    <a:pt x="16752" y="10137"/>
                    <a:pt x="16800" y="10125"/>
                  </a:cubicBezTo>
                  <a:cubicBezTo>
                    <a:pt x="16895" y="10125"/>
                    <a:pt x="16991" y="10137"/>
                    <a:pt x="17098" y="10137"/>
                  </a:cubicBezTo>
                  <a:cubicBezTo>
                    <a:pt x="17179" y="10138"/>
                    <a:pt x="17261" y="10138"/>
                    <a:pt x="17343" y="10138"/>
                  </a:cubicBezTo>
                  <a:cubicBezTo>
                    <a:pt x="18277" y="10138"/>
                    <a:pt x="19227" y="10074"/>
                    <a:pt x="20158" y="9899"/>
                  </a:cubicBezTo>
                  <a:cubicBezTo>
                    <a:pt x="21146" y="9708"/>
                    <a:pt x="22110" y="9375"/>
                    <a:pt x="22979" y="8863"/>
                  </a:cubicBezTo>
                  <a:cubicBezTo>
                    <a:pt x="23432" y="8589"/>
                    <a:pt x="23872" y="8268"/>
                    <a:pt x="24253" y="7899"/>
                  </a:cubicBezTo>
                  <a:cubicBezTo>
                    <a:pt x="24634" y="7518"/>
                    <a:pt x="24944" y="7065"/>
                    <a:pt x="25230" y="6601"/>
                  </a:cubicBezTo>
                  <a:cubicBezTo>
                    <a:pt x="25718" y="5791"/>
                    <a:pt x="26146" y="4946"/>
                    <a:pt x="26456" y="4041"/>
                  </a:cubicBezTo>
                  <a:cubicBezTo>
                    <a:pt x="26754" y="3172"/>
                    <a:pt x="26932" y="2243"/>
                    <a:pt x="26873" y="1326"/>
                  </a:cubicBezTo>
                  <a:cubicBezTo>
                    <a:pt x="26861" y="874"/>
                    <a:pt x="26766" y="338"/>
                    <a:pt x="26242" y="207"/>
                  </a:cubicBezTo>
                  <a:cubicBezTo>
                    <a:pt x="26142" y="179"/>
                    <a:pt x="26037" y="170"/>
                    <a:pt x="25931" y="170"/>
                  </a:cubicBezTo>
                  <a:cubicBezTo>
                    <a:pt x="25808" y="170"/>
                    <a:pt x="25684" y="183"/>
                    <a:pt x="25563" y="195"/>
                  </a:cubicBezTo>
                  <a:cubicBezTo>
                    <a:pt x="25301" y="219"/>
                    <a:pt x="25039" y="255"/>
                    <a:pt x="24777" y="314"/>
                  </a:cubicBezTo>
                  <a:cubicBezTo>
                    <a:pt x="23718" y="505"/>
                    <a:pt x="22682" y="874"/>
                    <a:pt x="21741" y="1398"/>
                  </a:cubicBezTo>
                  <a:cubicBezTo>
                    <a:pt x="20741" y="1946"/>
                    <a:pt x="19836" y="2660"/>
                    <a:pt x="18979" y="3398"/>
                  </a:cubicBezTo>
                  <a:cubicBezTo>
                    <a:pt x="18181" y="4089"/>
                    <a:pt x="17407" y="4791"/>
                    <a:pt x="16717" y="5577"/>
                  </a:cubicBezTo>
                  <a:cubicBezTo>
                    <a:pt x="16360" y="5994"/>
                    <a:pt x="16014" y="6446"/>
                    <a:pt x="15705" y="6910"/>
                  </a:cubicBezTo>
                  <a:cubicBezTo>
                    <a:pt x="15669" y="6910"/>
                    <a:pt x="15645" y="6922"/>
                    <a:pt x="15621" y="6958"/>
                  </a:cubicBezTo>
                  <a:cubicBezTo>
                    <a:pt x="15574" y="7029"/>
                    <a:pt x="15538" y="7113"/>
                    <a:pt x="15514" y="7208"/>
                  </a:cubicBezTo>
                  <a:cubicBezTo>
                    <a:pt x="15359" y="7470"/>
                    <a:pt x="15205" y="7756"/>
                    <a:pt x="15074" y="8042"/>
                  </a:cubicBezTo>
                  <a:cubicBezTo>
                    <a:pt x="14990" y="7970"/>
                    <a:pt x="14907" y="7899"/>
                    <a:pt x="14812" y="7827"/>
                  </a:cubicBezTo>
                  <a:cubicBezTo>
                    <a:pt x="14836" y="7791"/>
                    <a:pt x="14859" y="7756"/>
                    <a:pt x="14883" y="7708"/>
                  </a:cubicBezTo>
                  <a:cubicBezTo>
                    <a:pt x="14907" y="7649"/>
                    <a:pt x="14931" y="7589"/>
                    <a:pt x="14966" y="7530"/>
                  </a:cubicBezTo>
                  <a:cubicBezTo>
                    <a:pt x="15014" y="7399"/>
                    <a:pt x="15062" y="7268"/>
                    <a:pt x="15097" y="7137"/>
                  </a:cubicBezTo>
                  <a:cubicBezTo>
                    <a:pt x="15181" y="6875"/>
                    <a:pt x="15240" y="6613"/>
                    <a:pt x="15300" y="6351"/>
                  </a:cubicBezTo>
                  <a:cubicBezTo>
                    <a:pt x="15395" y="5875"/>
                    <a:pt x="15455" y="5386"/>
                    <a:pt x="15467" y="4898"/>
                  </a:cubicBezTo>
                  <a:cubicBezTo>
                    <a:pt x="15467" y="4779"/>
                    <a:pt x="15478" y="4660"/>
                    <a:pt x="15478" y="4541"/>
                  </a:cubicBezTo>
                  <a:cubicBezTo>
                    <a:pt x="15478" y="4470"/>
                    <a:pt x="15467" y="4374"/>
                    <a:pt x="15419" y="4315"/>
                  </a:cubicBezTo>
                  <a:lnTo>
                    <a:pt x="15431" y="4303"/>
                  </a:lnTo>
                  <a:cubicBezTo>
                    <a:pt x="15431" y="4279"/>
                    <a:pt x="15431" y="4267"/>
                    <a:pt x="15431" y="4255"/>
                  </a:cubicBezTo>
                  <a:cubicBezTo>
                    <a:pt x="15443" y="4255"/>
                    <a:pt x="15455" y="4255"/>
                    <a:pt x="15467" y="4243"/>
                  </a:cubicBezTo>
                  <a:cubicBezTo>
                    <a:pt x="15478" y="4232"/>
                    <a:pt x="15502" y="4220"/>
                    <a:pt x="15502" y="4196"/>
                  </a:cubicBezTo>
                  <a:lnTo>
                    <a:pt x="15502" y="4184"/>
                  </a:lnTo>
                  <a:lnTo>
                    <a:pt x="15502" y="4160"/>
                  </a:lnTo>
                  <a:cubicBezTo>
                    <a:pt x="15538" y="4136"/>
                    <a:pt x="15562" y="4124"/>
                    <a:pt x="15598" y="4101"/>
                  </a:cubicBezTo>
                  <a:cubicBezTo>
                    <a:pt x="15705" y="4041"/>
                    <a:pt x="15812" y="3970"/>
                    <a:pt x="15919" y="3898"/>
                  </a:cubicBezTo>
                  <a:cubicBezTo>
                    <a:pt x="16145" y="3767"/>
                    <a:pt x="16360" y="3612"/>
                    <a:pt x="16574" y="3458"/>
                  </a:cubicBezTo>
                  <a:cubicBezTo>
                    <a:pt x="16991" y="3148"/>
                    <a:pt x="17383" y="2815"/>
                    <a:pt x="17729" y="2422"/>
                  </a:cubicBezTo>
                  <a:cubicBezTo>
                    <a:pt x="17764" y="2386"/>
                    <a:pt x="17764" y="2350"/>
                    <a:pt x="17741" y="2327"/>
                  </a:cubicBezTo>
                  <a:lnTo>
                    <a:pt x="17741" y="2315"/>
                  </a:lnTo>
                  <a:cubicBezTo>
                    <a:pt x="17836" y="2136"/>
                    <a:pt x="17812" y="1934"/>
                    <a:pt x="17776" y="1743"/>
                  </a:cubicBezTo>
                  <a:cubicBezTo>
                    <a:pt x="17764" y="1660"/>
                    <a:pt x="17741" y="1588"/>
                    <a:pt x="17729" y="1505"/>
                  </a:cubicBezTo>
                  <a:cubicBezTo>
                    <a:pt x="17717" y="1410"/>
                    <a:pt x="17705" y="1303"/>
                    <a:pt x="17693" y="1207"/>
                  </a:cubicBezTo>
                  <a:cubicBezTo>
                    <a:pt x="17693" y="1195"/>
                    <a:pt x="17693" y="1172"/>
                    <a:pt x="17681" y="1148"/>
                  </a:cubicBezTo>
                  <a:cubicBezTo>
                    <a:pt x="17681" y="1136"/>
                    <a:pt x="17669" y="1124"/>
                    <a:pt x="17669" y="1112"/>
                  </a:cubicBezTo>
                  <a:cubicBezTo>
                    <a:pt x="17657" y="1076"/>
                    <a:pt x="17645" y="1053"/>
                    <a:pt x="17622" y="1017"/>
                  </a:cubicBezTo>
                  <a:cubicBezTo>
                    <a:pt x="17610" y="1005"/>
                    <a:pt x="17598" y="993"/>
                    <a:pt x="17586" y="993"/>
                  </a:cubicBezTo>
                  <a:cubicBezTo>
                    <a:pt x="17562" y="969"/>
                    <a:pt x="17538" y="945"/>
                    <a:pt x="17503" y="933"/>
                  </a:cubicBezTo>
                  <a:cubicBezTo>
                    <a:pt x="17493" y="930"/>
                    <a:pt x="17484" y="928"/>
                    <a:pt x="17475" y="928"/>
                  </a:cubicBezTo>
                  <a:cubicBezTo>
                    <a:pt x="17426" y="928"/>
                    <a:pt x="17383" y="978"/>
                    <a:pt x="17383" y="1029"/>
                  </a:cubicBezTo>
                  <a:cubicBezTo>
                    <a:pt x="17407" y="1231"/>
                    <a:pt x="17419" y="1445"/>
                    <a:pt x="17419" y="1660"/>
                  </a:cubicBezTo>
                  <a:cubicBezTo>
                    <a:pt x="17419" y="1767"/>
                    <a:pt x="17431" y="1862"/>
                    <a:pt x="17431" y="1969"/>
                  </a:cubicBezTo>
                  <a:cubicBezTo>
                    <a:pt x="17431" y="2017"/>
                    <a:pt x="17431" y="2076"/>
                    <a:pt x="17443" y="2136"/>
                  </a:cubicBezTo>
                  <a:cubicBezTo>
                    <a:pt x="17443" y="2160"/>
                    <a:pt x="17443" y="2184"/>
                    <a:pt x="17443" y="2196"/>
                  </a:cubicBezTo>
                  <a:lnTo>
                    <a:pt x="17443" y="2231"/>
                  </a:lnTo>
                  <a:cubicBezTo>
                    <a:pt x="17407" y="2255"/>
                    <a:pt x="17383" y="2303"/>
                    <a:pt x="17419" y="2362"/>
                  </a:cubicBezTo>
                  <a:cubicBezTo>
                    <a:pt x="17431" y="2374"/>
                    <a:pt x="17443" y="2386"/>
                    <a:pt x="17455" y="2398"/>
                  </a:cubicBezTo>
                  <a:cubicBezTo>
                    <a:pt x="17312" y="2469"/>
                    <a:pt x="17181" y="2553"/>
                    <a:pt x="17050" y="2636"/>
                  </a:cubicBezTo>
                  <a:cubicBezTo>
                    <a:pt x="17026" y="2636"/>
                    <a:pt x="17014" y="2636"/>
                    <a:pt x="16991" y="2648"/>
                  </a:cubicBezTo>
                  <a:cubicBezTo>
                    <a:pt x="16645" y="2862"/>
                    <a:pt x="16288" y="3077"/>
                    <a:pt x="15955" y="3315"/>
                  </a:cubicBezTo>
                  <a:cubicBezTo>
                    <a:pt x="15788" y="3434"/>
                    <a:pt x="15609" y="3553"/>
                    <a:pt x="15467" y="3708"/>
                  </a:cubicBezTo>
                  <a:cubicBezTo>
                    <a:pt x="15347" y="3791"/>
                    <a:pt x="15240" y="3886"/>
                    <a:pt x="15121" y="3981"/>
                  </a:cubicBezTo>
                  <a:cubicBezTo>
                    <a:pt x="15109" y="3993"/>
                    <a:pt x="15109" y="4017"/>
                    <a:pt x="15121" y="4041"/>
                  </a:cubicBezTo>
                  <a:cubicBezTo>
                    <a:pt x="15050" y="4089"/>
                    <a:pt x="15026" y="4184"/>
                    <a:pt x="15050" y="4267"/>
                  </a:cubicBezTo>
                  <a:cubicBezTo>
                    <a:pt x="15050" y="4279"/>
                    <a:pt x="15062" y="4291"/>
                    <a:pt x="15074" y="4303"/>
                  </a:cubicBezTo>
                  <a:cubicBezTo>
                    <a:pt x="15026" y="4362"/>
                    <a:pt x="15014" y="4446"/>
                    <a:pt x="15014" y="4517"/>
                  </a:cubicBezTo>
                  <a:cubicBezTo>
                    <a:pt x="14978" y="5041"/>
                    <a:pt x="14943" y="5553"/>
                    <a:pt x="14859" y="6077"/>
                  </a:cubicBezTo>
                  <a:cubicBezTo>
                    <a:pt x="14788" y="6589"/>
                    <a:pt x="14681" y="7101"/>
                    <a:pt x="14562" y="7613"/>
                  </a:cubicBezTo>
                  <a:cubicBezTo>
                    <a:pt x="14562" y="7625"/>
                    <a:pt x="14562" y="7649"/>
                    <a:pt x="14562" y="7661"/>
                  </a:cubicBezTo>
                  <a:cubicBezTo>
                    <a:pt x="14466" y="7613"/>
                    <a:pt x="14371" y="7565"/>
                    <a:pt x="14276" y="7518"/>
                  </a:cubicBezTo>
                  <a:cubicBezTo>
                    <a:pt x="14264" y="7482"/>
                    <a:pt x="14216" y="7458"/>
                    <a:pt x="14181" y="7458"/>
                  </a:cubicBezTo>
                  <a:cubicBezTo>
                    <a:pt x="14181" y="7434"/>
                    <a:pt x="14169" y="7410"/>
                    <a:pt x="14145" y="7387"/>
                  </a:cubicBezTo>
                  <a:cubicBezTo>
                    <a:pt x="14145" y="7375"/>
                    <a:pt x="14145" y="7363"/>
                    <a:pt x="14145" y="7351"/>
                  </a:cubicBezTo>
                  <a:cubicBezTo>
                    <a:pt x="14133" y="7232"/>
                    <a:pt x="14038" y="7149"/>
                    <a:pt x="13954" y="7089"/>
                  </a:cubicBezTo>
                  <a:cubicBezTo>
                    <a:pt x="13871" y="7018"/>
                    <a:pt x="13788" y="6958"/>
                    <a:pt x="13693" y="6899"/>
                  </a:cubicBezTo>
                  <a:cubicBezTo>
                    <a:pt x="13538" y="6815"/>
                    <a:pt x="13371" y="6744"/>
                    <a:pt x="13192" y="6708"/>
                  </a:cubicBezTo>
                  <a:cubicBezTo>
                    <a:pt x="13288" y="6565"/>
                    <a:pt x="13383" y="6410"/>
                    <a:pt x="13478" y="6256"/>
                  </a:cubicBezTo>
                  <a:cubicBezTo>
                    <a:pt x="13681" y="5910"/>
                    <a:pt x="13859" y="5517"/>
                    <a:pt x="13800" y="5113"/>
                  </a:cubicBezTo>
                  <a:cubicBezTo>
                    <a:pt x="13776" y="4863"/>
                    <a:pt x="13657" y="4648"/>
                    <a:pt x="13431" y="4541"/>
                  </a:cubicBezTo>
                  <a:cubicBezTo>
                    <a:pt x="13228" y="4446"/>
                    <a:pt x="13002" y="4398"/>
                    <a:pt x="12788" y="4351"/>
                  </a:cubicBezTo>
                  <a:cubicBezTo>
                    <a:pt x="12645" y="4315"/>
                    <a:pt x="12478" y="4291"/>
                    <a:pt x="12323" y="4279"/>
                  </a:cubicBezTo>
                  <a:cubicBezTo>
                    <a:pt x="12442" y="3981"/>
                    <a:pt x="12561" y="3672"/>
                    <a:pt x="12669" y="3374"/>
                  </a:cubicBezTo>
                  <a:cubicBezTo>
                    <a:pt x="12764" y="3100"/>
                    <a:pt x="12835" y="2815"/>
                    <a:pt x="12823" y="2529"/>
                  </a:cubicBezTo>
                  <a:cubicBezTo>
                    <a:pt x="12823" y="2219"/>
                    <a:pt x="12716" y="1934"/>
                    <a:pt x="12597" y="1648"/>
                  </a:cubicBezTo>
                  <a:cubicBezTo>
                    <a:pt x="12466" y="1350"/>
                    <a:pt x="12311" y="1064"/>
                    <a:pt x="12133" y="791"/>
                  </a:cubicBezTo>
                  <a:cubicBezTo>
                    <a:pt x="11954" y="517"/>
                    <a:pt x="11740" y="267"/>
                    <a:pt x="11514" y="29"/>
                  </a:cubicBezTo>
                  <a:cubicBezTo>
                    <a:pt x="11494" y="9"/>
                    <a:pt x="11471" y="0"/>
                    <a:pt x="11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5" name="Google Shape;165;p3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66" name="Google Shape;166;p35"/>
          <p:cNvSpPr txBox="1"/>
          <p:nvPr>
            <p:ph type="subTitle" idx="1"/>
          </p:nvPr>
        </p:nvSpPr>
        <p:spPr>
          <a:xfrm>
            <a:off x="2133798" y="2308042"/>
            <a:ext cx="21903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35"/>
          <p:cNvSpPr txBox="1"/>
          <p:nvPr>
            <p:ph type="subTitle" idx="2"/>
          </p:nvPr>
        </p:nvSpPr>
        <p:spPr>
          <a:xfrm>
            <a:off x="5796899" y="2308042"/>
            <a:ext cx="21903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35"/>
          <p:cNvSpPr txBox="1"/>
          <p:nvPr>
            <p:ph type="subTitle" idx="3"/>
          </p:nvPr>
        </p:nvSpPr>
        <p:spPr>
          <a:xfrm>
            <a:off x="2133798" y="3794150"/>
            <a:ext cx="21903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35"/>
          <p:cNvSpPr txBox="1"/>
          <p:nvPr>
            <p:ph type="subTitle" idx="4"/>
          </p:nvPr>
        </p:nvSpPr>
        <p:spPr>
          <a:xfrm>
            <a:off x="5796899" y="3794150"/>
            <a:ext cx="21903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35"/>
          <p:cNvSpPr txBox="1"/>
          <p:nvPr>
            <p:ph type="title" idx="5"/>
          </p:nvPr>
        </p:nvSpPr>
        <p:spPr>
          <a:xfrm>
            <a:off x="4843598" y="1770232"/>
            <a:ext cx="6441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71" name="Google Shape;171;p35"/>
          <p:cNvSpPr txBox="1"/>
          <p:nvPr>
            <p:ph type="title" idx="6"/>
          </p:nvPr>
        </p:nvSpPr>
        <p:spPr>
          <a:xfrm>
            <a:off x="4843598" y="3127257"/>
            <a:ext cx="6441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72" name="Google Shape;172;p35"/>
          <p:cNvSpPr txBox="1"/>
          <p:nvPr>
            <p:ph type="subTitle" idx="7"/>
          </p:nvPr>
        </p:nvSpPr>
        <p:spPr>
          <a:xfrm>
            <a:off x="2133791" y="1468000"/>
            <a:ext cx="2190300" cy="9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73" name="Google Shape;173;p35"/>
          <p:cNvSpPr txBox="1"/>
          <p:nvPr>
            <p:ph type="subTitle" idx="8"/>
          </p:nvPr>
        </p:nvSpPr>
        <p:spPr>
          <a:xfrm>
            <a:off x="5796906" y="1468000"/>
            <a:ext cx="2190300" cy="9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74" name="Google Shape;174;p35"/>
          <p:cNvSpPr txBox="1"/>
          <p:nvPr>
            <p:ph type="subTitle" idx="9"/>
          </p:nvPr>
        </p:nvSpPr>
        <p:spPr>
          <a:xfrm>
            <a:off x="2133791" y="3003178"/>
            <a:ext cx="21903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75" name="Google Shape;175;p35"/>
          <p:cNvSpPr txBox="1"/>
          <p:nvPr>
            <p:ph type="subTitle" idx="13"/>
          </p:nvPr>
        </p:nvSpPr>
        <p:spPr>
          <a:xfrm>
            <a:off x="5796906" y="3003178"/>
            <a:ext cx="21903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 b="1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76" name="Google Shape;176;p35"/>
          <p:cNvSpPr txBox="1"/>
          <p:nvPr>
            <p:ph type="title" idx="14"/>
          </p:nvPr>
        </p:nvSpPr>
        <p:spPr>
          <a:xfrm>
            <a:off x="1273957" y="1770232"/>
            <a:ext cx="6441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77" name="Google Shape;177;p35"/>
          <p:cNvSpPr txBox="1"/>
          <p:nvPr>
            <p:ph type="title" idx="15"/>
          </p:nvPr>
        </p:nvSpPr>
        <p:spPr>
          <a:xfrm>
            <a:off x="1273957" y="3127257"/>
            <a:ext cx="6441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78" name="Google Shape;178;p35"/>
          <p:cNvSpPr/>
          <p:nvPr/>
        </p:nvSpPr>
        <p:spPr>
          <a:xfrm>
            <a:off x="2663231" y="3568595"/>
            <a:ext cx="34199" cy="38970"/>
          </a:xfrm>
          <a:custGeom>
            <a:avLst/>
            <a:gdLst/>
            <a:ahLst/>
            <a:cxnLst/>
            <a:rect l="l" t="t" r="r" b="b"/>
            <a:pathLst>
              <a:path w="1025" h="1168" extrusionOk="0">
                <a:moveTo>
                  <a:pt x="504" y="0"/>
                </a:moveTo>
                <a:cubicBezTo>
                  <a:pt x="250" y="0"/>
                  <a:pt x="0" y="232"/>
                  <a:pt x="67" y="475"/>
                </a:cubicBezTo>
                <a:cubicBezTo>
                  <a:pt x="124" y="683"/>
                  <a:pt x="321" y="844"/>
                  <a:pt x="563" y="1167"/>
                </a:cubicBezTo>
                <a:cubicBezTo>
                  <a:pt x="771" y="821"/>
                  <a:pt x="967" y="636"/>
                  <a:pt x="990" y="429"/>
                </a:cubicBezTo>
                <a:cubicBezTo>
                  <a:pt x="1025" y="175"/>
                  <a:pt x="817" y="13"/>
                  <a:pt x="540" y="2"/>
                </a:cubicBezTo>
                <a:cubicBezTo>
                  <a:pt x="528" y="1"/>
                  <a:pt x="516" y="0"/>
                  <a:pt x="5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36"/>
          <p:cNvGrpSpPr/>
          <p:nvPr/>
        </p:nvGrpSpPr>
        <p:grpSpPr>
          <a:xfrm>
            <a:off x="-839232" y="-21"/>
            <a:ext cx="10532458" cy="5143353"/>
            <a:chOff x="-839232" y="-21"/>
            <a:chExt cx="10532458" cy="5143353"/>
          </a:xfrm>
        </p:grpSpPr>
        <p:sp>
          <p:nvSpPr>
            <p:cNvPr id="181" name="Google Shape;181;p36"/>
            <p:cNvSpPr/>
            <p:nvPr/>
          </p:nvSpPr>
          <p:spPr>
            <a:xfrm flipH="1">
              <a:off x="8003713" y="-21"/>
              <a:ext cx="1689513" cy="5143353"/>
            </a:xfrm>
            <a:custGeom>
              <a:avLst/>
              <a:gdLst/>
              <a:ahLst/>
              <a:cxnLst/>
              <a:rect l="l" t="t" r="r" b="b"/>
              <a:pathLst>
                <a:path w="56186" h="171046" extrusionOk="0">
                  <a:moveTo>
                    <a:pt x="20384" y="238"/>
                  </a:moveTo>
                  <a:lnTo>
                    <a:pt x="25277" y="8716"/>
                  </a:lnTo>
                  <a:lnTo>
                    <a:pt x="20384" y="17193"/>
                  </a:lnTo>
                  <a:lnTo>
                    <a:pt x="10609" y="17193"/>
                  </a:lnTo>
                  <a:lnTo>
                    <a:pt x="8156" y="12954"/>
                  </a:lnTo>
                  <a:lnTo>
                    <a:pt x="5715" y="8716"/>
                  </a:lnTo>
                  <a:lnTo>
                    <a:pt x="8156" y="4477"/>
                  </a:lnTo>
                  <a:lnTo>
                    <a:pt x="10609" y="238"/>
                  </a:lnTo>
                  <a:close/>
                  <a:moveTo>
                    <a:pt x="50566" y="238"/>
                  </a:moveTo>
                  <a:lnTo>
                    <a:pt x="55448" y="8716"/>
                  </a:lnTo>
                  <a:lnTo>
                    <a:pt x="50566" y="17193"/>
                  </a:lnTo>
                  <a:lnTo>
                    <a:pt x="40779" y="17193"/>
                  </a:lnTo>
                  <a:lnTo>
                    <a:pt x="39470" y="14919"/>
                  </a:lnTo>
                  <a:lnTo>
                    <a:pt x="35886" y="8716"/>
                  </a:lnTo>
                  <a:lnTo>
                    <a:pt x="39458" y="2524"/>
                  </a:lnTo>
                  <a:lnTo>
                    <a:pt x="40779" y="238"/>
                  </a:lnTo>
                  <a:close/>
                  <a:moveTo>
                    <a:pt x="35469" y="8954"/>
                  </a:moveTo>
                  <a:lnTo>
                    <a:pt x="40362" y="17431"/>
                  </a:lnTo>
                  <a:lnTo>
                    <a:pt x="35469" y="25908"/>
                  </a:lnTo>
                  <a:lnTo>
                    <a:pt x="25694" y="25908"/>
                  </a:lnTo>
                  <a:lnTo>
                    <a:pt x="20801" y="17431"/>
                  </a:lnTo>
                  <a:lnTo>
                    <a:pt x="25694" y="8954"/>
                  </a:lnTo>
                  <a:close/>
                  <a:moveTo>
                    <a:pt x="20384" y="17669"/>
                  </a:moveTo>
                  <a:lnTo>
                    <a:pt x="25277" y="26146"/>
                  </a:lnTo>
                  <a:lnTo>
                    <a:pt x="20384" y="34612"/>
                  </a:lnTo>
                  <a:lnTo>
                    <a:pt x="10609" y="34612"/>
                  </a:lnTo>
                  <a:lnTo>
                    <a:pt x="8156" y="30373"/>
                  </a:lnTo>
                  <a:lnTo>
                    <a:pt x="5715" y="26146"/>
                  </a:lnTo>
                  <a:lnTo>
                    <a:pt x="8156" y="21896"/>
                  </a:lnTo>
                  <a:lnTo>
                    <a:pt x="10609" y="17669"/>
                  </a:lnTo>
                  <a:close/>
                  <a:moveTo>
                    <a:pt x="50566" y="17669"/>
                  </a:moveTo>
                  <a:lnTo>
                    <a:pt x="55448" y="26146"/>
                  </a:lnTo>
                  <a:lnTo>
                    <a:pt x="50566" y="34612"/>
                  </a:lnTo>
                  <a:lnTo>
                    <a:pt x="40779" y="34612"/>
                  </a:lnTo>
                  <a:lnTo>
                    <a:pt x="39458" y="32326"/>
                  </a:lnTo>
                  <a:lnTo>
                    <a:pt x="35886" y="26134"/>
                  </a:lnTo>
                  <a:lnTo>
                    <a:pt x="39458" y="19955"/>
                  </a:lnTo>
                  <a:lnTo>
                    <a:pt x="40779" y="17669"/>
                  </a:lnTo>
                  <a:close/>
                  <a:moveTo>
                    <a:pt x="35469" y="26384"/>
                  </a:moveTo>
                  <a:lnTo>
                    <a:pt x="38731" y="32028"/>
                  </a:lnTo>
                  <a:lnTo>
                    <a:pt x="40362" y="34850"/>
                  </a:lnTo>
                  <a:lnTo>
                    <a:pt x="35469" y="43327"/>
                  </a:lnTo>
                  <a:lnTo>
                    <a:pt x="25694" y="43327"/>
                  </a:lnTo>
                  <a:lnTo>
                    <a:pt x="20801" y="34850"/>
                  </a:lnTo>
                  <a:lnTo>
                    <a:pt x="25694" y="26384"/>
                  </a:lnTo>
                  <a:close/>
                  <a:moveTo>
                    <a:pt x="20384" y="35088"/>
                  </a:moveTo>
                  <a:lnTo>
                    <a:pt x="25277" y="43565"/>
                  </a:lnTo>
                  <a:lnTo>
                    <a:pt x="20384" y="52030"/>
                  </a:lnTo>
                  <a:lnTo>
                    <a:pt x="10609" y="52030"/>
                  </a:lnTo>
                  <a:lnTo>
                    <a:pt x="8156" y="47804"/>
                  </a:lnTo>
                  <a:lnTo>
                    <a:pt x="5715" y="43565"/>
                  </a:lnTo>
                  <a:lnTo>
                    <a:pt x="8156" y="39327"/>
                  </a:lnTo>
                  <a:lnTo>
                    <a:pt x="10609" y="35088"/>
                  </a:lnTo>
                  <a:close/>
                  <a:moveTo>
                    <a:pt x="50566" y="35088"/>
                  </a:moveTo>
                  <a:lnTo>
                    <a:pt x="55448" y="43565"/>
                  </a:lnTo>
                  <a:lnTo>
                    <a:pt x="50566" y="52030"/>
                  </a:lnTo>
                  <a:lnTo>
                    <a:pt x="40779" y="52030"/>
                  </a:lnTo>
                  <a:lnTo>
                    <a:pt x="39458" y="49756"/>
                  </a:lnTo>
                  <a:lnTo>
                    <a:pt x="35886" y="43565"/>
                  </a:lnTo>
                  <a:lnTo>
                    <a:pt x="39470" y="37362"/>
                  </a:lnTo>
                  <a:lnTo>
                    <a:pt x="40779" y="35088"/>
                  </a:lnTo>
                  <a:close/>
                  <a:moveTo>
                    <a:pt x="35469" y="43803"/>
                  </a:moveTo>
                  <a:lnTo>
                    <a:pt x="38731" y="49447"/>
                  </a:lnTo>
                  <a:lnTo>
                    <a:pt x="40362" y="52269"/>
                  </a:lnTo>
                  <a:lnTo>
                    <a:pt x="35469" y="60746"/>
                  </a:lnTo>
                  <a:lnTo>
                    <a:pt x="25694" y="60746"/>
                  </a:lnTo>
                  <a:lnTo>
                    <a:pt x="20801" y="52269"/>
                  </a:lnTo>
                  <a:lnTo>
                    <a:pt x="25694" y="43803"/>
                  </a:lnTo>
                  <a:close/>
                  <a:moveTo>
                    <a:pt x="20384" y="52507"/>
                  </a:moveTo>
                  <a:lnTo>
                    <a:pt x="25277" y="60984"/>
                  </a:lnTo>
                  <a:lnTo>
                    <a:pt x="20384" y="69449"/>
                  </a:lnTo>
                  <a:lnTo>
                    <a:pt x="10609" y="69449"/>
                  </a:lnTo>
                  <a:lnTo>
                    <a:pt x="8156" y="65223"/>
                  </a:lnTo>
                  <a:lnTo>
                    <a:pt x="5715" y="60984"/>
                  </a:lnTo>
                  <a:lnTo>
                    <a:pt x="8156" y="56745"/>
                  </a:lnTo>
                  <a:lnTo>
                    <a:pt x="10609" y="52507"/>
                  </a:lnTo>
                  <a:close/>
                  <a:moveTo>
                    <a:pt x="35469" y="61222"/>
                  </a:moveTo>
                  <a:lnTo>
                    <a:pt x="38731" y="66878"/>
                  </a:lnTo>
                  <a:lnTo>
                    <a:pt x="40362" y="69687"/>
                  </a:lnTo>
                  <a:lnTo>
                    <a:pt x="35469" y="78165"/>
                  </a:lnTo>
                  <a:lnTo>
                    <a:pt x="25694" y="78165"/>
                  </a:lnTo>
                  <a:lnTo>
                    <a:pt x="20801" y="69687"/>
                  </a:lnTo>
                  <a:lnTo>
                    <a:pt x="25694" y="61222"/>
                  </a:lnTo>
                  <a:close/>
                  <a:moveTo>
                    <a:pt x="20384" y="69937"/>
                  </a:moveTo>
                  <a:lnTo>
                    <a:pt x="25277" y="78415"/>
                  </a:lnTo>
                  <a:lnTo>
                    <a:pt x="20384" y="86880"/>
                  </a:lnTo>
                  <a:lnTo>
                    <a:pt x="10609" y="86880"/>
                  </a:lnTo>
                  <a:lnTo>
                    <a:pt x="8156" y="82641"/>
                  </a:lnTo>
                  <a:lnTo>
                    <a:pt x="5715" y="78415"/>
                  </a:lnTo>
                  <a:lnTo>
                    <a:pt x="8156" y="74176"/>
                  </a:lnTo>
                  <a:lnTo>
                    <a:pt x="10609" y="69937"/>
                  </a:lnTo>
                  <a:close/>
                  <a:moveTo>
                    <a:pt x="35469" y="78653"/>
                  </a:moveTo>
                  <a:lnTo>
                    <a:pt x="40362" y="87118"/>
                  </a:lnTo>
                  <a:lnTo>
                    <a:pt x="35469" y="95595"/>
                  </a:lnTo>
                  <a:lnTo>
                    <a:pt x="25694" y="95595"/>
                  </a:lnTo>
                  <a:lnTo>
                    <a:pt x="20801" y="87118"/>
                  </a:lnTo>
                  <a:lnTo>
                    <a:pt x="25694" y="78653"/>
                  </a:lnTo>
                  <a:close/>
                  <a:moveTo>
                    <a:pt x="20384" y="87356"/>
                  </a:moveTo>
                  <a:lnTo>
                    <a:pt x="25277" y="95833"/>
                  </a:lnTo>
                  <a:lnTo>
                    <a:pt x="20384" y="104299"/>
                  </a:lnTo>
                  <a:lnTo>
                    <a:pt x="10609" y="104299"/>
                  </a:lnTo>
                  <a:lnTo>
                    <a:pt x="8156" y="100060"/>
                  </a:lnTo>
                  <a:lnTo>
                    <a:pt x="5715" y="95833"/>
                  </a:lnTo>
                  <a:lnTo>
                    <a:pt x="8156" y="91595"/>
                  </a:lnTo>
                  <a:lnTo>
                    <a:pt x="10609" y="87356"/>
                  </a:lnTo>
                  <a:close/>
                  <a:moveTo>
                    <a:pt x="35469" y="96072"/>
                  </a:moveTo>
                  <a:lnTo>
                    <a:pt x="38731" y="101715"/>
                  </a:lnTo>
                  <a:lnTo>
                    <a:pt x="40362" y="104537"/>
                  </a:lnTo>
                  <a:lnTo>
                    <a:pt x="35469" y="113014"/>
                  </a:lnTo>
                  <a:lnTo>
                    <a:pt x="25694" y="113014"/>
                  </a:lnTo>
                  <a:lnTo>
                    <a:pt x="20801" y="104537"/>
                  </a:lnTo>
                  <a:lnTo>
                    <a:pt x="25694" y="96072"/>
                  </a:lnTo>
                  <a:close/>
                  <a:moveTo>
                    <a:pt x="20384" y="104775"/>
                  </a:moveTo>
                  <a:lnTo>
                    <a:pt x="25277" y="113252"/>
                  </a:lnTo>
                  <a:lnTo>
                    <a:pt x="20384" y="121730"/>
                  </a:lnTo>
                  <a:lnTo>
                    <a:pt x="10609" y="121730"/>
                  </a:lnTo>
                  <a:lnTo>
                    <a:pt x="8156" y="117491"/>
                  </a:lnTo>
                  <a:lnTo>
                    <a:pt x="5715" y="113252"/>
                  </a:lnTo>
                  <a:lnTo>
                    <a:pt x="8156" y="109014"/>
                  </a:lnTo>
                  <a:lnTo>
                    <a:pt x="10609" y="104775"/>
                  </a:lnTo>
                  <a:close/>
                  <a:moveTo>
                    <a:pt x="20384" y="122206"/>
                  </a:moveTo>
                  <a:lnTo>
                    <a:pt x="25277" y="130671"/>
                  </a:lnTo>
                  <a:lnTo>
                    <a:pt x="20384" y="139148"/>
                  </a:lnTo>
                  <a:lnTo>
                    <a:pt x="10609" y="139148"/>
                  </a:lnTo>
                  <a:lnTo>
                    <a:pt x="8156" y="134910"/>
                  </a:lnTo>
                  <a:lnTo>
                    <a:pt x="5715" y="130683"/>
                  </a:lnTo>
                  <a:lnTo>
                    <a:pt x="8156" y="126444"/>
                  </a:lnTo>
                  <a:lnTo>
                    <a:pt x="10609" y="122206"/>
                  </a:lnTo>
                  <a:close/>
                  <a:moveTo>
                    <a:pt x="35469" y="130921"/>
                  </a:moveTo>
                  <a:lnTo>
                    <a:pt x="38731" y="136565"/>
                  </a:lnTo>
                  <a:lnTo>
                    <a:pt x="40362" y="139386"/>
                  </a:lnTo>
                  <a:lnTo>
                    <a:pt x="35469" y="147864"/>
                  </a:lnTo>
                  <a:lnTo>
                    <a:pt x="25694" y="147864"/>
                  </a:lnTo>
                  <a:lnTo>
                    <a:pt x="20801" y="139386"/>
                  </a:lnTo>
                  <a:lnTo>
                    <a:pt x="25694" y="130921"/>
                  </a:lnTo>
                  <a:close/>
                  <a:moveTo>
                    <a:pt x="20384" y="139625"/>
                  </a:moveTo>
                  <a:lnTo>
                    <a:pt x="25277" y="148102"/>
                  </a:lnTo>
                  <a:lnTo>
                    <a:pt x="20384" y="156567"/>
                  </a:lnTo>
                  <a:lnTo>
                    <a:pt x="10609" y="156567"/>
                  </a:lnTo>
                  <a:lnTo>
                    <a:pt x="8156" y="152329"/>
                  </a:lnTo>
                  <a:lnTo>
                    <a:pt x="5715" y="148102"/>
                  </a:lnTo>
                  <a:lnTo>
                    <a:pt x="8156" y="143863"/>
                  </a:lnTo>
                  <a:lnTo>
                    <a:pt x="10609" y="139625"/>
                  </a:lnTo>
                  <a:close/>
                  <a:moveTo>
                    <a:pt x="35469" y="148340"/>
                  </a:moveTo>
                  <a:lnTo>
                    <a:pt x="38731" y="153983"/>
                  </a:lnTo>
                  <a:lnTo>
                    <a:pt x="40362" y="156805"/>
                  </a:lnTo>
                  <a:lnTo>
                    <a:pt x="35469" y="165282"/>
                  </a:lnTo>
                  <a:lnTo>
                    <a:pt x="25694" y="165282"/>
                  </a:lnTo>
                  <a:lnTo>
                    <a:pt x="20801" y="156805"/>
                  </a:lnTo>
                  <a:lnTo>
                    <a:pt x="25694" y="148340"/>
                  </a:lnTo>
                  <a:close/>
                  <a:moveTo>
                    <a:pt x="10192" y="0"/>
                  </a:moveTo>
                  <a:lnTo>
                    <a:pt x="7739" y="4239"/>
                  </a:lnTo>
                  <a:lnTo>
                    <a:pt x="5299" y="8478"/>
                  </a:lnTo>
                  <a:lnTo>
                    <a:pt x="0" y="8478"/>
                  </a:lnTo>
                  <a:lnTo>
                    <a:pt x="0" y="8954"/>
                  </a:lnTo>
                  <a:lnTo>
                    <a:pt x="5299" y="8954"/>
                  </a:lnTo>
                  <a:lnTo>
                    <a:pt x="7739" y="13192"/>
                  </a:lnTo>
                  <a:lnTo>
                    <a:pt x="10192" y="17431"/>
                  </a:lnTo>
                  <a:lnTo>
                    <a:pt x="7739" y="21658"/>
                  </a:lnTo>
                  <a:lnTo>
                    <a:pt x="5299" y="25896"/>
                  </a:lnTo>
                  <a:lnTo>
                    <a:pt x="0" y="25896"/>
                  </a:lnTo>
                  <a:lnTo>
                    <a:pt x="0" y="26384"/>
                  </a:lnTo>
                  <a:lnTo>
                    <a:pt x="5299" y="26384"/>
                  </a:lnTo>
                  <a:lnTo>
                    <a:pt x="7739" y="30611"/>
                  </a:lnTo>
                  <a:lnTo>
                    <a:pt x="10192" y="34850"/>
                  </a:lnTo>
                  <a:lnTo>
                    <a:pt x="7739" y="39088"/>
                  </a:lnTo>
                  <a:lnTo>
                    <a:pt x="5299" y="43327"/>
                  </a:lnTo>
                  <a:lnTo>
                    <a:pt x="0" y="43327"/>
                  </a:lnTo>
                  <a:lnTo>
                    <a:pt x="0" y="43803"/>
                  </a:lnTo>
                  <a:lnTo>
                    <a:pt x="5299" y="43803"/>
                  </a:lnTo>
                  <a:lnTo>
                    <a:pt x="7739" y="48042"/>
                  </a:lnTo>
                  <a:lnTo>
                    <a:pt x="10192" y="52269"/>
                  </a:lnTo>
                  <a:lnTo>
                    <a:pt x="7739" y="56507"/>
                  </a:lnTo>
                  <a:lnTo>
                    <a:pt x="5299" y="60746"/>
                  </a:lnTo>
                  <a:lnTo>
                    <a:pt x="0" y="60746"/>
                  </a:lnTo>
                  <a:lnTo>
                    <a:pt x="0" y="61222"/>
                  </a:lnTo>
                  <a:lnTo>
                    <a:pt x="5299" y="61222"/>
                  </a:lnTo>
                  <a:lnTo>
                    <a:pt x="7739" y="65461"/>
                  </a:lnTo>
                  <a:lnTo>
                    <a:pt x="10192" y="69699"/>
                  </a:lnTo>
                  <a:lnTo>
                    <a:pt x="7739" y="73938"/>
                  </a:lnTo>
                  <a:lnTo>
                    <a:pt x="5299" y="78165"/>
                  </a:lnTo>
                  <a:lnTo>
                    <a:pt x="0" y="78165"/>
                  </a:lnTo>
                  <a:lnTo>
                    <a:pt x="0" y="78653"/>
                  </a:lnTo>
                  <a:lnTo>
                    <a:pt x="5299" y="78653"/>
                  </a:lnTo>
                  <a:lnTo>
                    <a:pt x="7739" y="82880"/>
                  </a:lnTo>
                  <a:lnTo>
                    <a:pt x="10192" y="87118"/>
                  </a:lnTo>
                  <a:lnTo>
                    <a:pt x="7739" y="91357"/>
                  </a:lnTo>
                  <a:lnTo>
                    <a:pt x="5299" y="95595"/>
                  </a:lnTo>
                  <a:lnTo>
                    <a:pt x="0" y="95595"/>
                  </a:lnTo>
                  <a:lnTo>
                    <a:pt x="0" y="96072"/>
                  </a:lnTo>
                  <a:lnTo>
                    <a:pt x="5299" y="96072"/>
                  </a:lnTo>
                  <a:lnTo>
                    <a:pt x="7739" y="100310"/>
                  </a:lnTo>
                  <a:lnTo>
                    <a:pt x="10192" y="104549"/>
                  </a:lnTo>
                  <a:lnTo>
                    <a:pt x="7739" y="108776"/>
                  </a:lnTo>
                  <a:lnTo>
                    <a:pt x="5299" y="113014"/>
                  </a:lnTo>
                  <a:lnTo>
                    <a:pt x="0" y="113014"/>
                  </a:lnTo>
                  <a:lnTo>
                    <a:pt x="0" y="113490"/>
                  </a:lnTo>
                  <a:lnTo>
                    <a:pt x="5299" y="113490"/>
                  </a:lnTo>
                  <a:lnTo>
                    <a:pt x="7739" y="117729"/>
                  </a:lnTo>
                  <a:lnTo>
                    <a:pt x="10192" y="121968"/>
                  </a:lnTo>
                  <a:lnTo>
                    <a:pt x="7739" y="126206"/>
                  </a:lnTo>
                  <a:lnTo>
                    <a:pt x="5299" y="130445"/>
                  </a:lnTo>
                  <a:lnTo>
                    <a:pt x="0" y="130445"/>
                  </a:lnTo>
                  <a:lnTo>
                    <a:pt x="0" y="130921"/>
                  </a:lnTo>
                  <a:lnTo>
                    <a:pt x="5299" y="130921"/>
                  </a:lnTo>
                  <a:lnTo>
                    <a:pt x="7739" y="135160"/>
                  </a:lnTo>
                  <a:lnTo>
                    <a:pt x="10192" y="139386"/>
                  </a:lnTo>
                  <a:lnTo>
                    <a:pt x="7739" y="143625"/>
                  </a:lnTo>
                  <a:lnTo>
                    <a:pt x="5299" y="147864"/>
                  </a:lnTo>
                  <a:lnTo>
                    <a:pt x="0" y="147864"/>
                  </a:lnTo>
                  <a:lnTo>
                    <a:pt x="0" y="148340"/>
                  </a:lnTo>
                  <a:lnTo>
                    <a:pt x="5299" y="148340"/>
                  </a:lnTo>
                  <a:lnTo>
                    <a:pt x="7739" y="152579"/>
                  </a:lnTo>
                  <a:lnTo>
                    <a:pt x="10192" y="156805"/>
                  </a:lnTo>
                  <a:lnTo>
                    <a:pt x="7739" y="161044"/>
                  </a:lnTo>
                  <a:lnTo>
                    <a:pt x="5299" y="165282"/>
                  </a:lnTo>
                  <a:lnTo>
                    <a:pt x="0" y="165282"/>
                  </a:lnTo>
                  <a:lnTo>
                    <a:pt x="0" y="165759"/>
                  </a:lnTo>
                  <a:lnTo>
                    <a:pt x="5299" y="165759"/>
                  </a:lnTo>
                  <a:lnTo>
                    <a:pt x="7739" y="169997"/>
                  </a:lnTo>
                  <a:lnTo>
                    <a:pt x="8347" y="171045"/>
                  </a:lnTo>
                  <a:lnTo>
                    <a:pt x="8894" y="171045"/>
                  </a:lnTo>
                  <a:lnTo>
                    <a:pt x="8156" y="169759"/>
                  </a:lnTo>
                  <a:lnTo>
                    <a:pt x="5715" y="165521"/>
                  </a:lnTo>
                  <a:lnTo>
                    <a:pt x="8156" y="161282"/>
                  </a:lnTo>
                  <a:lnTo>
                    <a:pt x="10609" y="157043"/>
                  </a:lnTo>
                  <a:lnTo>
                    <a:pt x="20384" y="157043"/>
                  </a:lnTo>
                  <a:lnTo>
                    <a:pt x="25277" y="165521"/>
                  </a:lnTo>
                  <a:lnTo>
                    <a:pt x="22086" y="171045"/>
                  </a:lnTo>
                  <a:lnTo>
                    <a:pt x="22634" y="171045"/>
                  </a:lnTo>
                  <a:lnTo>
                    <a:pt x="25694" y="165759"/>
                  </a:lnTo>
                  <a:lnTo>
                    <a:pt x="35469" y="165759"/>
                  </a:lnTo>
                  <a:lnTo>
                    <a:pt x="38517" y="171045"/>
                  </a:lnTo>
                  <a:lnTo>
                    <a:pt x="39077" y="171045"/>
                  </a:lnTo>
                  <a:lnTo>
                    <a:pt x="35886" y="165521"/>
                  </a:lnTo>
                  <a:lnTo>
                    <a:pt x="39458" y="159329"/>
                  </a:lnTo>
                  <a:lnTo>
                    <a:pt x="40779" y="157043"/>
                  </a:lnTo>
                  <a:lnTo>
                    <a:pt x="40827" y="157043"/>
                  </a:lnTo>
                  <a:lnTo>
                    <a:pt x="40958" y="156829"/>
                  </a:lnTo>
                  <a:lnTo>
                    <a:pt x="40803" y="156567"/>
                  </a:lnTo>
                  <a:lnTo>
                    <a:pt x="40779" y="156567"/>
                  </a:lnTo>
                  <a:lnTo>
                    <a:pt x="39470" y="154293"/>
                  </a:lnTo>
                  <a:lnTo>
                    <a:pt x="35886" y="148102"/>
                  </a:lnTo>
                  <a:lnTo>
                    <a:pt x="39470" y="141911"/>
                  </a:lnTo>
                  <a:lnTo>
                    <a:pt x="40779" y="139625"/>
                  </a:lnTo>
                  <a:lnTo>
                    <a:pt x="40851" y="139625"/>
                  </a:lnTo>
                  <a:lnTo>
                    <a:pt x="40958" y="139458"/>
                  </a:lnTo>
                  <a:lnTo>
                    <a:pt x="40779" y="139148"/>
                  </a:lnTo>
                  <a:lnTo>
                    <a:pt x="39470" y="136874"/>
                  </a:lnTo>
                  <a:lnTo>
                    <a:pt x="35886" y="130683"/>
                  </a:lnTo>
                  <a:lnTo>
                    <a:pt x="36076" y="130362"/>
                  </a:lnTo>
                  <a:lnTo>
                    <a:pt x="35517" y="130362"/>
                  </a:lnTo>
                  <a:lnTo>
                    <a:pt x="35469" y="130445"/>
                  </a:lnTo>
                  <a:lnTo>
                    <a:pt x="25694" y="130445"/>
                  </a:lnTo>
                  <a:lnTo>
                    <a:pt x="20801" y="121968"/>
                  </a:lnTo>
                  <a:lnTo>
                    <a:pt x="25694" y="113490"/>
                  </a:lnTo>
                  <a:lnTo>
                    <a:pt x="35469" y="113490"/>
                  </a:lnTo>
                  <a:lnTo>
                    <a:pt x="35529" y="113586"/>
                  </a:lnTo>
                  <a:lnTo>
                    <a:pt x="36076" y="113574"/>
                  </a:lnTo>
                  <a:lnTo>
                    <a:pt x="35886" y="113252"/>
                  </a:lnTo>
                  <a:lnTo>
                    <a:pt x="39470" y="107073"/>
                  </a:lnTo>
                  <a:lnTo>
                    <a:pt x="40779" y="104787"/>
                  </a:lnTo>
                  <a:lnTo>
                    <a:pt x="40803" y="104787"/>
                  </a:lnTo>
                  <a:lnTo>
                    <a:pt x="40922" y="104573"/>
                  </a:lnTo>
                  <a:lnTo>
                    <a:pt x="40446" y="103715"/>
                  </a:lnTo>
                  <a:lnTo>
                    <a:pt x="39470" y="102025"/>
                  </a:lnTo>
                  <a:lnTo>
                    <a:pt x="35886" y="95833"/>
                  </a:lnTo>
                  <a:lnTo>
                    <a:pt x="39470" y="89642"/>
                  </a:lnTo>
                  <a:lnTo>
                    <a:pt x="40779" y="87368"/>
                  </a:lnTo>
                  <a:lnTo>
                    <a:pt x="40791" y="87368"/>
                  </a:lnTo>
                  <a:lnTo>
                    <a:pt x="40922" y="87130"/>
                  </a:lnTo>
                  <a:lnTo>
                    <a:pt x="40779" y="86880"/>
                  </a:lnTo>
                  <a:lnTo>
                    <a:pt x="39470" y="84618"/>
                  </a:lnTo>
                  <a:lnTo>
                    <a:pt x="35886" y="78415"/>
                  </a:lnTo>
                  <a:lnTo>
                    <a:pt x="39470" y="72223"/>
                  </a:lnTo>
                  <a:lnTo>
                    <a:pt x="40779" y="69937"/>
                  </a:lnTo>
                  <a:lnTo>
                    <a:pt x="40898" y="69937"/>
                  </a:lnTo>
                  <a:lnTo>
                    <a:pt x="41029" y="69723"/>
                  </a:lnTo>
                  <a:lnTo>
                    <a:pt x="40874" y="69461"/>
                  </a:lnTo>
                  <a:lnTo>
                    <a:pt x="40779" y="69461"/>
                  </a:lnTo>
                  <a:lnTo>
                    <a:pt x="39458" y="67175"/>
                  </a:lnTo>
                  <a:lnTo>
                    <a:pt x="35886" y="60984"/>
                  </a:lnTo>
                  <a:lnTo>
                    <a:pt x="39470" y="54793"/>
                  </a:lnTo>
                  <a:lnTo>
                    <a:pt x="40779" y="52519"/>
                  </a:lnTo>
                  <a:lnTo>
                    <a:pt x="50566" y="52519"/>
                  </a:lnTo>
                  <a:lnTo>
                    <a:pt x="50590" y="52554"/>
                  </a:lnTo>
                  <a:lnTo>
                    <a:pt x="50840" y="52554"/>
                  </a:lnTo>
                  <a:lnTo>
                    <a:pt x="50983" y="52292"/>
                  </a:lnTo>
                  <a:lnTo>
                    <a:pt x="50983" y="52281"/>
                  </a:lnTo>
                  <a:lnTo>
                    <a:pt x="55864" y="43803"/>
                  </a:lnTo>
                  <a:lnTo>
                    <a:pt x="55924" y="43803"/>
                  </a:lnTo>
                  <a:lnTo>
                    <a:pt x="56043" y="43601"/>
                  </a:lnTo>
                  <a:lnTo>
                    <a:pt x="55876" y="43327"/>
                  </a:lnTo>
                  <a:lnTo>
                    <a:pt x="55864" y="43327"/>
                  </a:lnTo>
                  <a:lnTo>
                    <a:pt x="50983" y="34862"/>
                  </a:lnTo>
                  <a:lnTo>
                    <a:pt x="55864" y="26384"/>
                  </a:lnTo>
                  <a:lnTo>
                    <a:pt x="55888" y="26384"/>
                  </a:lnTo>
                  <a:lnTo>
                    <a:pt x="56043" y="26123"/>
                  </a:lnTo>
                  <a:lnTo>
                    <a:pt x="55912" y="25908"/>
                  </a:lnTo>
                  <a:lnTo>
                    <a:pt x="55864" y="25908"/>
                  </a:lnTo>
                  <a:lnTo>
                    <a:pt x="50983" y="17431"/>
                  </a:lnTo>
                  <a:lnTo>
                    <a:pt x="55864" y="8954"/>
                  </a:lnTo>
                  <a:lnTo>
                    <a:pt x="55912" y="8954"/>
                  </a:lnTo>
                  <a:lnTo>
                    <a:pt x="56186" y="8478"/>
                  </a:lnTo>
                  <a:lnTo>
                    <a:pt x="55864" y="8478"/>
                  </a:lnTo>
                  <a:lnTo>
                    <a:pt x="50983" y="12"/>
                  </a:lnTo>
                  <a:lnTo>
                    <a:pt x="40362" y="12"/>
                  </a:lnTo>
                  <a:lnTo>
                    <a:pt x="35469" y="8478"/>
                  </a:lnTo>
                  <a:lnTo>
                    <a:pt x="25694" y="8478"/>
                  </a:lnTo>
                  <a:lnTo>
                    <a:pt x="208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" name="Google Shape;182;p36"/>
            <p:cNvSpPr/>
            <p:nvPr/>
          </p:nvSpPr>
          <p:spPr>
            <a:xfrm flipH="1">
              <a:off x="-839232" y="-21"/>
              <a:ext cx="1690596" cy="5143353"/>
            </a:xfrm>
            <a:custGeom>
              <a:avLst/>
              <a:gdLst/>
              <a:ahLst/>
              <a:cxnLst/>
              <a:rect l="l" t="t" r="r" b="b"/>
              <a:pathLst>
                <a:path w="56222" h="171046" extrusionOk="0">
                  <a:moveTo>
                    <a:pt x="30540" y="238"/>
                  </a:moveTo>
                  <a:lnTo>
                    <a:pt x="35433" y="8716"/>
                  </a:lnTo>
                  <a:lnTo>
                    <a:pt x="30540" y="17193"/>
                  </a:lnTo>
                  <a:lnTo>
                    <a:pt x="20765" y="17193"/>
                  </a:lnTo>
                  <a:lnTo>
                    <a:pt x="15871" y="8716"/>
                  </a:lnTo>
                  <a:lnTo>
                    <a:pt x="20765" y="238"/>
                  </a:lnTo>
                  <a:close/>
                  <a:moveTo>
                    <a:pt x="45625" y="8954"/>
                  </a:moveTo>
                  <a:lnTo>
                    <a:pt x="48078" y="13192"/>
                  </a:lnTo>
                  <a:lnTo>
                    <a:pt x="50519" y="17431"/>
                  </a:lnTo>
                  <a:lnTo>
                    <a:pt x="48078" y="21658"/>
                  </a:lnTo>
                  <a:lnTo>
                    <a:pt x="45625" y="25896"/>
                  </a:lnTo>
                  <a:lnTo>
                    <a:pt x="35850" y="25896"/>
                  </a:lnTo>
                  <a:lnTo>
                    <a:pt x="30957" y="17431"/>
                  </a:lnTo>
                  <a:lnTo>
                    <a:pt x="35850" y="8954"/>
                  </a:lnTo>
                  <a:close/>
                  <a:moveTo>
                    <a:pt x="30540" y="17669"/>
                  </a:moveTo>
                  <a:lnTo>
                    <a:pt x="35433" y="26146"/>
                  </a:lnTo>
                  <a:lnTo>
                    <a:pt x="30540" y="34612"/>
                  </a:lnTo>
                  <a:lnTo>
                    <a:pt x="20753" y="34612"/>
                  </a:lnTo>
                  <a:lnTo>
                    <a:pt x="17503" y="28968"/>
                  </a:lnTo>
                  <a:lnTo>
                    <a:pt x="15871" y="26146"/>
                  </a:lnTo>
                  <a:lnTo>
                    <a:pt x="20753" y="17669"/>
                  </a:lnTo>
                  <a:close/>
                  <a:moveTo>
                    <a:pt x="45625" y="26384"/>
                  </a:moveTo>
                  <a:lnTo>
                    <a:pt x="48078" y="30611"/>
                  </a:lnTo>
                  <a:lnTo>
                    <a:pt x="50519" y="34850"/>
                  </a:lnTo>
                  <a:lnTo>
                    <a:pt x="48078" y="39088"/>
                  </a:lnTo>
                  <a:lnTo>
                    <a:pt x="45625" y="43327"/>
                  </a:lnTo>
                  <a:lnTo>
                    <a:pt x="35850" y="43327"/>
                  </a:lnTo>
                  <a:lnTo>
                    <a:pt x="30957" y="34850"/>
                  </a:lnTo>
                  <a:lnTo>
                    <a:pt x="35850" y="26384"/>
                  </a:lnTo>
                  <a:close/>
                  <a:moveTo>
                    <a:pt x="30540" y="35088"/>
                  </a:moveTo>
                  <a:lnTo>
                    <a:pt x="35433" y="43565"/>
                  </a:lnTo>
                  <a:lnTo>
                    <a:pt x="30540" y="52030"/>
                  </a:lnTo>
                  <a:lnTo>
                    <a:pt x="20753" y="52030"/>
                  </a:lnTo>
                  <a:lnTo>
                    <a:pt x="17503" y="46387"/>
                  </a:lnTo>
                  <a:lnTo>
                    <a:pt x="15871" y="43565"/>
                  </a:lnTo>
                  <a:lnTo>
                    <a:pt x="20753" y="35088"/>
                  </a:lnTo>
                  <a:close/>
                  <a:moveTo>
                    <a:pt x="45625" y="43803"/>
                  </a:moveTo>
                  <a:lnTo>
                    <a:pt x="48078" y="48042"/>
                  </a:lnTo>
                  <a:lnTo>
                    <a:pt x="50519" y="52269"/>
                  </a:lnTo>
                  <a:lnTo>
                    <a:pt x="48078" y="56507"/>
                  </a:lnTo>
                  <a:lnTo>
                    <a:pt x="45625" y="60746"/>
                  </a:lnTo>
                  <a:lnTo>
                    <a:pt x="35850" y="60746"/>
                  </a:lnTo>
                  <a:lnTo>
                    <a:pt x="30957" y="52269"/>
                  </a:lnTo>
                  <a:lnTo>
                    <a:pt x="35850" y="43803"/>
                  </a:lnTo>
                  <a:close/>
                  <a:moveTo>
                    <a:pt x="30540" y="52507"/>
                  </a:moveTo>
                  <a:lnTo>
                    <a:pt x="35433" y="60984"/>
                  </a:lnTo>
                  <a:lnTo>
                    <a:pt x="30540" y="69461"/>
                  </a:lnTo>
                  <a:lnTo>
                    <a:pt x="20753" y="69461"/>
                  </a:lnTo>
                  <a:lnTo>
                    <a:pt x="17503" y="63806"/>
                  </a:lnTo>
                  <a:lnTo>
                    <a:pt x="15871" y="60984"/>
                  </a:lnTo>
                  <a:lnTo>
                    <a:pt x="20753" y="52507"/>
                  </a:lnTo>
                  <a:close/>
                  <a:moveTo>
                    <a:pt x="45625" y="61222"/>
                  </a:moveTo>
                  <a:lnTo>
                    <a:pt x="48078" y="65461"/>
                  </a:lnTo>
                  <a:lnTo>
                    <a:pt x="50519" y="69687"/>
                  </a:lnTo>
                  <a:lnTo>
                    <a:pt x="48078" y="73938"/>
                  </a:lnTo>
                  <a:lnTo>
                    <a:pt x="45625" y="78165"/>
                  </a:lnTo>
                  <a:lnTo>
                    <a:pt x="35850" y="78165"/>
                  </a:lnTo>
                  <a:lnTo>
                    <a:pt x="30957" y="69687"/>
                  </a:lnTo>
                  <a:lnTo>
                    <a:pt x="35850" y="61222"/>
                  </a:lnTo>
                  <a:close/>
                  <a:moveTo>
                    <a:pt x="30540" y="69937"/>
                  </a:moveTo>
                  <a:lnTo>
                    <a:pt x="35433" y="78415"/>
                  </a:lnTo>
                  <a:lnTo>
                    <a:pt x="30540" y="86880"/>
                  </a:lnTo>
                  <a:lnTo>
                    <a:pt x="20765" y="86880"/>
                  </a:lnTo>
                  <a:lnTo>
                    <a:pt x="15871" y="78415"/>
                  </a:lnTo>
                  <a:lnTo>
                    <a:pt x="20765" y="69937"/>
                  </a:lnTo>
                  <a:close/>
                  <a:moveTo>
                    <a:pt x="45625" y="78653"/>
                  </a:moveTo>
                  <a:lnTo>
                    <a:pt x="48078" y="82880"/>
                  </a:lnTo>
                  <a:lnTo>
                    <a:pt x="50519" y="87118"/>
                  </a:lnTo>
                  <a:lnTo>
                    <a:pt x="48078" y="91357"/>
                  </a:lnTo>
                  <a:lnTo>
                    <a:pt x="45625" y="95595"/>
                  </a:lnTo>
                  <a:lnTo>
                    <a:pt x="35850" y="95595"/>
                  </a:lnTo>
                  <a:lnTo>
                    <a:pt x="30957" y="87118"/>
                  </a:lnTo>
                  <a:lnTo>
                    <a:pt x="35850" y="78653"/>
                  </a:lnTo>
                  <a:close/>
                  <a:moveTo>
                    <a:pt x="30540" y="87356"/>
                  </a:moveTo>
                  <a:lnTo>
                    <a:pt x="35433" y="95833"/>
                  </a:lnTo>
                  <a:lnTo>
                    <a:pt x="30540" y="104299"/>
                  </a:lnTo>
                  <a:lnTo>
                    <a:pt x="20753" y="104299"/>
                  </a:lnTo>
                  <a:lnTo>
                    <a:pt x="17503" y="98655"/>
                  </a:lnTo>
                  <a:lnTo>
                    <a:pt x="15871" y="95833"/>
                  </a:lnTo>
                  <a:lnTo>
                    <a:pt x="20753" y="87356"/>
                  </a:lnTo>
                  <a:close/>
                  <a:moveTo>
                    <a:pt x="45625" y="96072"/>
                  </a:moveTo>
                  <a:lnTo>
                    <a:pt x="48078" y="100310"/>
                  </a:lnTo>
                  <a:lnTo>
                    <a:pt x="50519" y="104537"/>
                  </a:lnTo>
                  <a:lnTo>
                    <a:pt x="48078" y="108776"/>
                  </a:lnTo>
                  <a:lnTo>
                    <a:pt x="45625" y="113014"/>
                  </a:lnTo>
                  <a:lnTo>
                    <a:pt x="35850" y="113014"/>
                  </a:lnTo>
                  <a:lnTo>
                    <a:pt x="30957" y="104537"/>
                  </a:lnTo>
                  <a:lnTo>
                    <a:pt x="35850" y="96072"/>
                  </a:lnTo>
                  <a:close/>
                  <a:moveTo>
                    <a:pt x="30540" y="104775"/>
                  </a:moveTo>
                  <a:lnTo>
                    <a:pt x="35433" y="113252"/>
                  </a:lnTo>
                  <a:lnTo>
                    <a:pt x="30540" y="121730"/>
                  </a:lnTo>
                  <a:lnTo>
                    <a:pt x="20765" y="121730"/>
                  </a:lnTo>
                  <a:lnTo>
                    <a:pt x="15871" y="113252"/>
                  </a:lnTo>
                  <a:lnTo>
                    <a:pt x="20765" y="104775"/>
                  </a:lnTo>
                  <a:close/>
                  <a:moveTo>
                    <a:pt x="45625" y="113490"/>
                  </a:moveTo>
                  <a:lnTo>
                    <a:pt x="48078" y="117729"/>
                  </a:lnTo>
                  <a:lnTo>
                    <a:pt x="50519" y="121968"/>
                  </a:lnTo>
                  <a:lnTo>
                    <a:pt x="48078" y="126206"/>
                  </a:lnTo>
                  <a:lnTo>
                    <a:pt x="45625" y="130433"/>
                  </a:lnTo>
                  <a:lnTo>
                    <a:pt x="35850" y="130433"/>
                  </a:lnTo>
                  <a:lnTo>
                    <a:pt x="30957" y="121968"/>
                  </a:lnTo>
                  <a:lnTo>
                    <a:pt x="35850" y="113490"/>
                  </a:lnTo>
                  <a:close/>
                  <a:moveTo>
                    <a:pt x="30540" y="122206"/>
                  </a:moveTo>
                  <a:lnTo>
                    <a:pt x="35433" y="130683"/>
                  </a:lnTo>
                  <a:lnTo>
                    <a:pt x="30540" y="139148"/>
                  </a:lnTo>
                  <a:lnTo>
                    <a:pt x="20765" y="139148"/>
                  </a:lnTo>
                  <a:lnTo>
                    <a:pt x="17503" y="133505"/>
                  </a:lnTo>
                  <a:lnTo>
                    <a:pt x="15871" y="130671"/>
                  </a:lnTo>
                  <a:lnTo>
                    <a:pt x="20765" y="122206"/>
                  </a:lnTo>
                  <a:close/>
                  <a:moveTo>
                    <a:pt x="15455" y="130921"/>
                  </a:moveTo>
                  <a:lnTo>
                    <a:pt x="16764" y="133195"/>
                  </a:lnTo>
                  <a:lnTo>
                    <a:pt x="20348" y="139386"/>
                  </a:lnTo>
                  <a:lnTo>
                    <a:pt x="16764" y="145578"/>
                  </a:lnTo>
                  <a:lnTo>
                    <a:pt x="15455" y="147852"/>
                  </a:lnTo>
                  <a:lnTo>
                    <a:pt x="5668" y="147852"/>
                  </a:lnTo>
                  <a:lnTo>
                    <a:pt x="786" y="139386"/>
                  </a:lnTo>
                  <a:lnTo>
                    <a:pt x="5668" y="130921"/>
                  </a:lnTo>
                  <a:close/>
                  <a:moveTo>
                    <a:pt x="45625" y="130921"/>
                  </a:moveTo>
                  <a:lnTo>
                    <a:pt x="48078" y="135148"/>
                  </a:lnTo>
                  <a:lnTo>
                    <a:pt x="50519" y="139386"/>
                  </a:lnTo>
                  <a:lnTo>
                    <a:pt x="48078" y="143625"/>
                  </a:lnTo>
                  <a:lnTo>
                    <a:pt x="45625" y="147864"/>
                  </a:lnTo>
                  <a:lnTo>
                    <a:pt x="35850" y="147864"/>
                  </a:lnTo>
                  <a:lnTo>
                    <a:pt x="30957" y="139386"/>
                  </a:lnTo>
                  <a:lnTo>
                    <a:pt x="35850" y="130921"/>
                  </a:lnTo>
                  <a:close/>
                  <a:moveTo>
                    <a:pt x="30540" y="139625"/>
                  </a:moveTo>
                  <a:lnTo>
                    <a:pt x="35433" y="148102"/>
                  </a:lnTo>
                  <a:lnTo>
                    <a:pt x="30540" y="156567"/>
                  </a:lnTo>
                  <a:lnTo>
                    <a:pt x="20765" y="156567"/>
                  </a:lnTo>
                  <a:lnTo>
                    <a:pt x="17503" y="150924"/>
                  </a:lnTo>
                  <a:lnTo>
                    <a:pt x="15871" y="148102"/>
                  </a:lnTo>
                  <a:lnTo>
                    <a:pt x="20765" y="139625"/>
                  </a:lnTo>
                  <a:close/>
                  <a:moveTo>
                    <a:pt x="15455" y="148340"/>
                  </a:moveTo>
                  <a:lnTo>
                    <a:pt x="16764" y="150614"/>
                  </a:lnTo>
                  <a:lnTo>
                    <a:pt x="20348" y="156805"/>
                  </a:lnTo>
                  <a:lnTo>
                    <a:pt x="16764" y="162996"/>
                  </a:lnTo>
                  <a:lnTo>
                    <a:pt x="15455" y="165271"/>
                  </a:lnTo>
                  <a:lnTo>
                    <a:pt x="5668" y="165271"/>
                  </a:lnTo>
                  <a:lnTo>
                    <a:pt x="786" y="156805"/>
                  </a:lnTo>
                  <a:lnTo>
                    <a:pt x="5668" y="148340"/>
                  </a:lnTo>
                  <a:close/>
                  <a:moveTo>
                    <a:pt x="45625" y="148340"/>
                  </a:moveTo>
                  <a:lnTo>
                    <a:pt x="48078" y="152579"/>
                  </a:lnTo>
                  <a:lnTo>
                    <a:pt x="50519" y="156805"/>
                  </a:lnTo>
                  <a:lnTo>
                    <a:pt x="48078" y="161044"/>
                  </a:lnTo>
                  <a:lnTo>
                    <a:pt x="45625" y="165282"/>
                  </a:lnTo>
                  <a:lnTo>
                    <a:pt x="35850" y="165282"/>
                  </a:lnTo>
                  <a:lnTo>
                    <a:pt x="30957" y="156805"/>
                  </a:lnTo>
                  <a:lnTo>
                    <a:pt x="35850" y="148340"/>
                  </a:lnTo>
                  <a:close/>
                  <a:moveTo>
                    <a:pt x="20348" y="0"/>
                  </a:moveTo>
                  <a:lnTo>
                    <a:pt x="16776" y="6180"/>
                  </a:lnTo>
                  <a:lnTo>
                    <a:pt x="15455" y="8466"/>
                  </a:lnTo>
                  <a:lnTo>
                    <a:pt x="15228" y="8466"/>
                  </a:lnTo>
                  <a:lnTo>
                    <a:pt x="16360" y="10513"/>
                  </a:lnTo>
                  <a:lnTo>
                    <a:pt x="16764" y="11216"/>
                  </a:lnTo>
                  <a:lnTo>
                    <a:pt x="20348" y="17419"/>
                  </a:lnTo>
                  <a:lnTo>
                    <a:pt x="16776" y="23610"/>
                  </a:lnTo>
                  <a:lnTo>
                    <a:pt x="15455" y="25896"/>
                  </a:lnTo>
                  <a:lnTo>
                    <a:pt x="15395" y="25896"/>
                  </a:lnTo>
                  <a:lnTo>
                    <a:pt x="15240" y="26170"/>
                  </a:lnTo>
                  <a:lnTo>
                    <a:pt x="15359" y="26373"/>
                  </a:lnTo>
                  <a:lnTo>
                    <a:pt x="15455" y="26373"/>
                  </a:lnTo>
                  <a:lnTo>
                    <a:pt x="16776" y="28647"/>
                  </a:lnTo>
                  <a:lnTo>
                    <a:pt x="20348" y="34838"/>
                  </a:lnTo>
                  <a:lnTo>
                    <a:pt x="16764" y="41041"/>
                  </a:lnTo>
                  <a:lnTo>
                    <a:pt x="15455" y="43315"/>
                  </a:lnTo>
                  <a:lnTo>
                    <a:pt x="15419" y="43315"/>
                  </a:lnTo>
                  <a:lnTo>
                    <a:pt x="15288" y="43541"/>
                  </a:lnTo>
                  <a:lnTo>
                    <a:pt x="15431" y="43791"/>
                  </a:lnTo>
                  <a:lnTo>
                    <a:pt x="15455" y="43791"/>
                  </a:lnTo>
                  <a:lnTo>
                    <a:pt x="16776" y="46065"/>
                  </a:lnTo>
                  <a:lnTo>
                    <a:pt x="20348" y="52257"/>
                  </a:lnTo>
                  <a:lnTo>
                    <a:pt x="16764" y="58484"/>
                  </a:lnTo>
                  <a:lnTo>
                    <a:pt x="15455" y="60746"/>
                  </a:lnTo>
                  <a:lnTo>
                    <a:pt x="15371" y="60746"/>
                  </a:lnTo>
                  <a:lnTo>
                    <a:pt x="15240" y="60972"/>
                  </a:lnTo>
                  <a:lnTo>
                    <a:pt x="15371" y="61222"/>
                  </a:lnTo>
                  <a:lnTo>
                    <a:pt x="15455" y="61222"/>
                  </a:lnTo>
                  <a:lnTo>
                    <a:pt x="16776" y="63508"/>
                  </a:lnTo>
                  <a:lnTo>
                    <a:pt x="20348" y="69699"/>
                  </a:lnTo>
                  <a:lnTo>
                    <a:pt x="16776" y="75891"/>
                  </a:lnTo>
                  <a:lnTo>
                    <a:pt x="15455" y="78177"/>
                  </a:lnTo>
                  <a:lnTo>
                    <a:pt x="15288" y="78177"/>
                  </a:lnTo>
                  <a:lnTo>
                    <a:pt x="15181" y="78355"/>
                  </a:lnTo>
                  <a:lnTo>
                    <a:pt x="15359" y="78653"/>
                  </a:lnTo>
                  <a:lnTo>
                    <a:pt x="15455" y="78653"/>
                  </a:lnTo>
                  <a:lnTo>
                    <a:pt x="16764" y="80915"/>
                  </a:lnTo>
                  <a:lnTo>
                    <a:pt x="20348" y="87118"/>
                  </a:lnTo>
                  <a:lnTo>
                    <a:pt x="16776" y="93309"/>
                  </a:lnTo>
                  <a:lnTo>
                    <a:pt x="15455" y="95595"/>
                  </a:lnTo>
                  <a:lnTo>
                    <a:pt x="15324" y="95595"/>
                  </a:lnTo>
                  <a:lnTo>
                    <a:pt x="15181" y="95833"/>
                  </a:lnTo>
                  <a:lnTo>
                    <a:pt x="15324" y="96072"/>
                  </a:lnTo>
                  <a:lnTo>
                    <a:pt x="15455" y="96072"/>
                  </a:lnTo>
                  <a:lnTo>
                    <a:pt x="16776" y="98346"/>
                  </a:lnTo>
                  <a:lnTo>
                    <a:pt x="20348" y="104537"/>
                  </a:lnTo>
                  <a:lnTo>
                    <a:pt x="16776" y="110728"/>
                  </a:lnTo>
                  <a:lnTo>
                    <a:pt x="15455" y="113014"/>
                  </a:lnTo>
                  <a:lnTo>
                    <a:pt x="15240" y="113014"/>
                  </a:lnTo>
                  <a:lnTo>
                    <a:pt x="15133" y="113205"/>
                  </a:lnTo>
                  <a:lnTo>
                    <a:pt x="15300" y="113490"/>
                  </a:lnTo>
                  <a:lnTo>
                    <a:pt x="15455" y="113490"/>
                  </a:lnTo>
                  <a:lnTo>
                    <a:pt x="16752" y="115741"/>
                  </a:lnTo>
                  <a:lnTo>
                    <a:pt x="20348" y="121968"/>
                  </a:lnTo>
                  <a:lnTo>
                    <a:pt x="16764" y="128147"/>
                  </a:lnTo>
                  <a:lnTo>
                    <a:pt x="15455" y="130433"/>
                  </a:lnTo>
                  <a:lnTo>
                    <a:pt x="5668" y="130433"/>
                  </a:lnTo>
                  <a:lnTo>
                    <a:pt x="5596" y="130314"/>
                  </a:lnTo>
                  <a:lnTo>
                    <a:pt x="5406" y="130314"/>
                  </a:lnTo>
                  <a:lnTo>
                    <a:pt x="5227" y="130623"/>
                  </a:lnTo>
                  <a:lnTo>
                    <a:pt x="5251" y="130671"/>
                  </a:lnTo>
                  <a:lnTo>
                    <a:pt x="369" y="139148"/>
                  </a:lnTo>
                  <a:lnTo>
                    <a:pt x="203" y="139148"/>
                  </a:lnTo>
                  <a:lnTo>
                    <a:pt x="48" y="139410"/>
                  </a:lnTo>
                  <a:lnTo>
                    <a:pt x="167" y="139625"/>
                  </a:lnTo>
                  <a:lnTo>
                    <a:pt x="369" y="139625"/>
                  </a:lnTo>
                  <a:lnTo>
                    <a:pt x="5251" y="148102"/>
                  </a:lnTo>
                  <a:lnTo>
                    <a:pt x="369" y="156567"/>
                  </a:lnTo>
                  <a:lnTo>
                    <a:pt x="155" y="156567"/>
                  </a:lnTo>
                  <a:lnTo>
                    <a:pt x="0" y="156841"/>
                  </a:lnTo>
                  <a:lnTo>
                    <a:pt x="119" y="157043"/>
                  </a:lnTo>
                  <a:lnTo>
                    <a:pt x="369" y="157043"/>
                  </a:lnTo>
                  <a:lnTo>
                    <a:pt x="5263" y="165521"/>
                  </a:lnTo>
                  <a:lnTo>
                    <a:pt x="2072" y="171045"/>
                  </a:lnTo>
                  <a:lnTo>
                    <a:pt x="2620" y="171045"/>
                  </a:lnTo>
                  <a:lnTo>
                    <a:pt x="5668" y="165759"/>
                  </a:lnTo>
                  <a:lnTo>
                    <a:pt x="15455" y="165759"/>
                  </a:lnTo>
                  <a:lnTo>
                    <a:pt x="16752" y="168009"/>
                  </a:lnTo>
                  <a:lnTo>
                    <a:pt x="18503" y="171045"/>
                  </a:lnTo>
                  <a:lnTo>
                    <a:pt x="19062" y="171045"/>
                  </a:lnTo>
                  <a:lnTo>
                    <a:pt x="15871" y="165521"/>
                  </a:lnTo>
                  <a:lnTo>
                    <a:pt x="20765" y="157043"/>
                  </a:lnTo>
                  <a:lnTo>
                    <a:pt x="30540" y="157043"/>
                  </a:lnTo>
                  <a:lnTo>
                    <a:pt x="35433" y="165521"/>
                  </a:lnTo>
                  <a:lnTo>
                    <a:pt x="32243" y="171045"/>
                  </a:lnTo>
                  <a:lnTo>
                    <a:pt x="32802" y="171045"/>
                  </a:lnTo>
                  <a:lnTo>
                    <a:pt x="35850" y="165759"/>
                  </a:lnTo>
                  <a:lnTo>
                    <a:pt x="45625" y="165759"/>
                  </a:lnTo>
                  <a:lnTo>
                    <a:pt x="48078" y="169997"/>
                  </a:lnTo>
                  <a:lnTo>
                    <a:pt x="48685" y="171045"/>
                  </a:lnTo>
                  <a:lnTo>
                    <a:pt x="49233" y="171045"/>
                  </a:lnTo>
                  <a:lnTo>
                    <a:pt x="48495" y="169759"/>
                  </a:lnTo>
                  <a:lnTo>
                    <a:pt x="46042" y="165521"/>
                  </a:lnTo>
                  <a:lnTo>
                    <a:pt x="48495" y="161282"/>
                  </a:lnTo>
                  <a:lnTo>
                    <a:pt x="50935" y="157043"/>
                  </a:lnTo>
                  <a:lnTo>
                    <a:pt x="56222" y="157043"/>
                  </a:lnTo>
                  <a:lnTo>
                    <a:pt x="56222" y="156567"/>
                  </a:lnTo>
                  <a:lnTo>
                    <a:pt x="50935" y="156567"/>
                  </a:lnTo>
                  <a:lnTo>
                    <a:pt x="48495" y="152329"/>
                  </a:lnTo>
                  <a:lnTo>
                    <a:pt x="46042" y="148090"/>
                  </a:lnTo>
                  <a:lnTo>
                    <a:pt x="48495" y="143863"/>
                  </a:lnTo>
                  <a:lnTo>
                    <a:pt x="50935" y="139625"/>
                  </a:lnTo>
                  <a:lnTo>
                    <a:pt x="56222" y="139625"/>
                  </a:lnTo>
                  <a:lnTo>
                    <a:pt x="56222" y="139148"/>
                  </a:lnTo>
                  <a:lnTo>
                    <a:pt x="50935" y="139148"/>
                  </a:lnTo>
                  <a:lnTo>
                    <a:pt x="48495" y="134910"/>
                  </a:lnTo>
                  <a:lnTo>
                    <a:pt x="46042" y="130671"/>
                  </a:lnTo>
                  <a:lnTo>
                    <a:pt x="48495" y="126432"/>
                  </a:lnTo>
                  <a:lnTo>
                    <a:pt x="50935" y="122206"/>
                  </a:lnTo>
                  <a:lnTo>
                    <a:pt x="56222" y="122206"/>
                  </a:lnTo>
                  <a:lnTo>
                    <a:pt x="56222" y="121718"/>
                  </a:lnTo>
                  <a:lnTo>
                    <a:pt x="50935" y="121718"/>
                  </a:lnTo>
                  <a:lnTo>
                    <a:pt x="48495" y="117479"/>
                  </a:lnTo>
                  <a:lnTo>
                    <a:pt x="46042" y="113240"/>
                  </a:lnTo>
                  <a:lnTo>
                    <a:pt x="48495" y="109014"/>
                  </a:lnTo>
                  <a:lnTo>
                    <a:pt x="50935" y="104775"/>
                  </a:lnTo>
                  <a:lnTo>
                    <a:pt x="56222" y="104775"/>
                  </a:lnTo>
                  <a:lnTo>
                    <a:pt x="56222" y="104299"/>
                  </a:lnTo>
                  <a:lnTo>
                    <a:pt x="50935" y="104299"/>
                  </a:lnTo>
                  <a:lnTo>
                    <a:pt x="48495" y="100060"/>
                  </a:lnTo>
                  <a:lnTo>
                    <a:pt x="46042" y="95822"/>
                  </a:lnTo>
                  <a:lnTo>
                    <a:pt x="48495" y="91583"/>
                  </a:lnTo>
                  <a:lnTo>
                    <a:pt x="50935" y="87356"/>
                  </a:lnTo>
                  <a:lnTo>
                    <a:pt x="56222" y="87356"/>
                  </a:lnTo>
                  <a:lnTo>
                    <a:pt x="56222" y="86868"/>
                  </a:lnTo>
                  <a:lnTo>
                    <a:pt x="50935" y="86868"/>
                  </a:lnTo>
                  <a:lnTo>
                    <a:pt x="48495" y="82641"/>
                  </a:lnTo>
                  <a:lnTo>
                    <a:pt x="46042" y="78403"/>
                  </a:lnTo>
                  <a:lnTo>
                    <a:pt x="48495" y="74164"/>
                  </a:lnTo>
                  <a:lnTo>
                    <a:pt x="50935" y="69926"/>
                  </a:lnTo>
                  <a:lnTo>
                    <a:pt x="56222" y="69926"/>
                  </a:lnTo>
                  <a:lnTo>
                    <a:pt x="56222" y="69449"/>
                  </a:lnTo>
                  <a:lnTo>
                    <a:pt x="50935" y="69449"/>
                  </a:lnTo>
                  <a:lnTo>
                    <a:pt x="48495" y="65211"/>
                  </a:lnTo>
                  <a:lnTo>
                    <a:pt x="46042" y="60972"/>
                  </a:lnTo>
                  <a:lnTo>
                    <a:pt x="48495" y="56745"/>
                  </a:lnTo>
                  <a:lnTo>
                    <a:pt x="50935" y="52507"/>
                  </a:lnTo>
                  <a:lnTo>
                    <a:pt x="56222" y="52507"/>
                  </a:lnTo>
                  <a:lnTo>
                    <a:pt x="56222" y="52030"/>
                  </a:lnTo>
                  <a:lnTo>
                    <a:pt x="50935" y="52030"/>
                  </a:lnTo>
                  <a:lnTo>
                    <a:pt x="48495" y="47792"/>
                  </a:lnTo>
                  <a:lnTo>
                    <a:pt x="46042" y="43553"/>
                  </a:lnTo>
                  <a:lnTo>
                    <a:pt x="48495" y="39315"/>
                  </a:lnTo>
                  <a:lnTo>
                    <a:pt x="50935" y="35088"/>
                  </a:lnTo>
                  <a:lnTo>
                    <a:pt x="56222" y="35088"/>
                  </a:lnTo>
                  <a:lnTo>
                    <a:pt x="56222" y="34600"/>
                  </a:lnTo>
                  <a:lnTo>
                    <a:pt x="50935" y="34600"/>
                  </a:lnTo>
                  <a:lnTo>
                    <a:pt x="48495" y="30373"/>
                  </a:lnTo>
                  <a:lnTo>
                    <a:pt x="46042" y="26134"/>
                  </a:lnTo>
                  <a:lnTo>
                    <a:pt x="48495" y="21896"/>
                  </a:lnTo>
                  <a:lnTo>
                    <a:pt x="50935" y="17657"/>
                  </a:lnTo>
                  <a:lnTo>
                    <a:pt x="56222" y="17657"/>
                  </a:lnTo>
                  <a:lnTo>
                    <a:pt x="56222" y="17181"/>
                  </a:lnTo>
                  <a:lnTo>
                    <a:pt x="50935" y="17181"/>
                  </a:lnTo>
                  <a:lnTo>
                    <a:pt x="48495" y="12942"/>
                  </a:lnTo>
                  <a:lnTo>
                    <a:pt x="46042" y="8704"/>
                  </a:lnTo>
                  <a:lnTo>
                    <a:pt x="48495" y="4465"/>
                  </a:lnTo>
                  <a:lnTo>
                    <a:pt x="50935" y="238"/>
                  </a:lnTo>
                  <a:lnTo>
                    <a:pt x="56222" y="238"/>
                  </a:lnTo>
                  <a:lnTo>
                    <a:pt x="56222" y="0"/>
                  </a:lnTo>
                  <a:lnTo>
                    <a:pt x="50519" y="0"/>
                  </a:lnTo>
                  <a:lnTo>
                    <a:pt x="48078" y="4227"/>
                  </a:lnTo>
                  <a:lnTo>
                    <a:pt x="45625" y="8466"/>
                  </a:lnTo>
                  <a:lnTo>
                    <a:pt x="35850" y="8466"/>
                  </a:lnTo>
                  <a:lnTo>
                    <a:pt x="309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3" name="Google Shape;183;p36"/>
          <p:cNvGrpSpPr/>
          <p:nvPr/>
        </p:nvGrpSpPr>
        <p:grpSpPr>
          <a:xfrm rot="-488827" flipH="1">
            <a:off x="288719" y="482764"/>
            <a:ext cx="575962" cy="606976"/>
            <a:chOff x="487356" y="3193686"/>
            <a:chExt cx="863732" cy="910240"/>
          </a:xfrm>
        </p:grpSpPr>
        <p:sp>
          <p:nvSpPr>
            <p:cNvPr id="184" name="Google Shape;184;p36"/>
            <p:cNvSpPr/>
            <p:nvPr/>
          </p:nvSpPr>
          <p:spPr>
            <a:xfrm>
              <a:off x="487356" y="3193686"/>
              <a:ext cx="863732" cy="910240"/>
            </a:xfrm>
            <a:custGeom>
              <a:avLst/>
              <a:gdLst/>
              <a:ahLst/>
              <a:cxnLst/>
              <a:rect l="l" t="t" r="r" b="b"/>
              <a:pathLst>
                <a:path w="26743" h="28183" extrusionOk="0">
                  <a:moveTo>
                    <a:pt x="24051" y="1"/>
                  </a:moveTo>
                  <a:cubicBezTo>
                    <a:pt x="23992" y="1"/>
                    <a:pt x="23932" y="1"/>
                    <a:pt x="23873" y="13"/>
                  </a:cubicBezTo>
                  <a:cubicBezTo>
                    <a:pt x="23706" y="36"/>
                    <a:pt x="23539" y="60"/>
                    <a:pt x="23373" y="96"/>
                  </a:cubicBezTo>
                  <a:cubicBezTo>
                    <a:pt x="23039" y="155"/>
                    <a:pt x="22718" y="239"/>
                    <a:pt x="22396" y="334"/>
                  </a:cubicBezTo>
                  <a:cubicBezTo>
                    <a:pt x="22242" y="370"/>
                    <a:pt x="22075" y="417"/>
                    <a:pt x="21908" y="489"/>
                  </a:cubicBezTo>
                  <a:cubicBezTo>
                    <a:pt x="21753" y="548"/>
                    <a:pt x="21527" y="632"/>
                    <a:pt x="21325" y="822"/>
                  </a:cubicBezTo>
                  <a:cubicBezTo>
                    <a:pt x="21277" y="858"/>
                    <a:pt x="21242" y="894"/>
                    <a:pt x="21194" y="929"/>
                  </a:cubicBezTo>
                  <a:cubicBezTo>
                    <a:pt x="21122" y="977"/>
                    <a:pt x="21063" y="1037"/>
                    <a:pt x="21003" y="1084"/>
                  </a:cubicBezTo>
                  <a:cubicBezTo>
                    <a:pt x="20884" y="1191"/>
                    <a:pt x="20777" y="1298"/>
                    <a:pt x="20658" y="1418"/>
                  </a:cubicBezTo>
                  <a:cubicBezTo>
                    <a:pt x="20456" y="1632"/>
                    <a:pt x="20253" y="1870"/>
                    <a:pt x="20075" y="2108"/>
                  </a:cubicBezTo>
                  <a:cubicBezTo>
                    <a:pt x="19825" y="2430"/>
                    <a:pt x="19575" y="2787"/>
                    <a:pt x="19325" y="3192"/>
                  </a:cubicBezTo>
                  <a:lnTo>
                    <a:pt x="19301" y="3192"/>
                  </a:lnTo>
                  <a:cubicBezTo>
                    <a:pt x="18967" y="3239"/>
                    <a:pt x="18658" y="3394"/>
                    <a:pt x="18420" y="3632"/>
                  </a:cubicBezTo>
                  <a:cubicBezTo>
                    <a:pt x="18063" y="3977"/>
                    <a:pt x="17920" y="4418"/>
                    <a:pt x="17801" y="4775"/>
                  </a:cubicBezTo>
                  <a:cubicBezTo>
                    <a:pt x="17789" y="4823"/>
                    <a:pt x="17777" y="4870"/>
                    <a:pt x="17765" y="4906"/>
                  </a:cubicBezTo>
                  <a:cubicBezTo>
                    <a:pt x="17574" y="4858"/>
                    <a:pt x="17384" y="4811"/>
                    <a:pt x="17193" y="4775"/>
                  </a:cubicBezTo>
                  <a:cubicBezTo>
                    <a:pt x="16920" y="4727"/>
                    <a:pt x="16670" y="4704"/>
                    <a:pt x="16419" y="4704"/>
                  </a:cubicBezTo>
                  <a:cubicBezTo>
                    <a:pt x="16062" y="4704"/>
                    <a:pt x="15717" y="4751"/>
                    <a:pt x="15396" y="4858"/>
                  </a:cubicBezTo>
                  <a:cubicBezTo>
                    <a:pt x="15288" y="4894"/>
                    <a:pt x="15181" y="4954"/>
                    <a:pt x="15110" y="5037"/>
                  </a:cubicBezTo>
                  <a:cubicBezTo>
                    <a:pt x="14788" y="5085"/>
                    <a:pt x="14455" y="5192"/>
                    <a:pt x="14098" y="5370"/>
                  </a:cubicBezTo>
                  <a:cubicBezTo>
                    <a:pt x="13883" y="5478"/>
                    <a:pt x="13681" y="5597"/>
                    <a:pt x="13479" y="5751"/>
                  </a:cubicBezTo>
                  <a:cubicBezTo>
                    <a:pt x="13419" y="5763"/>
                    <a:pt x="13360" y="5787"/>
                    <a:pt x="13312" y="5823"/>
                  </a:cubicBezTo>
                  <a:cubicBezTo>
                    <a:pt x="12729" y="6168"/>
                    <a:pt x="12395" y="6716"/>
                    <a:pt x="12169" y="7180"/>
                  </a:cubicBezTo>
                  <a:cubicBezTo>
                    <a:pt x="10502" y="7252"/>
                    <a:pt x="8704" y="7585"/>
                    <a:pt x="6835" y="8180"/>
                  </a:cubicBezTo>
                  <a:cubicBezTo>
                    <a:pt x="5882" y="8478"/>
                    <a:pt x="4906" y="8835"/>
                    <a:pt x="3942" y="9252"/>
                  </a:cubicBezTo>
                  <a:cubicBezTo>
                    <a:pt x="3204" y="9573"/>
                    <a:pt x="2227" y="10026"/>
                    <a:pt x="1346" y="10692"/>
                  </a:cubicBezTo>
                  <a:cubicBezTo>
                    <a:pt x="1144" y="10847"/>
                    <a:pt x="953" y="11002"/>
                    <a:pt x="775" y="11169"/>
                  </a:cubicBezTo>
                  <a:lnTo>
                    <a:pt x="751" y="11193"/>
                  </a:lnTo>
                  <a:cubicBezTo>
                    <a:pt x="584" y="11347"/>
                    <a:pt x="346" y="11562"/>
                    <a:pt x="215" y="11883"/>
                  </a:cubicBezTo>
                  <a:cubicBezTo>
                    <a:pt x="1" y="12407"/>
                    <a:pt x="144" y="13014"/>
                    <a:pt x="656" y="13693"/>
                  </a:cubicBezTo>
                  <a:cubicBezTo>
                    <a:pt x="1227" y="14431"/>
                    <a:pt x="2132" y="14943"/>
                    <a:pt x="3263" y="15169"/>
                  </a:cubicBezTo>
                  <a:cubicBezTo>
                    <a:pt x="3716" y="15253"/>
                    <a:pt x="4204" y="15312"/>
                    <a:pt x="4751" y="15324"/>
                  </a:cubicBezTo>
                  <a:lnTo>
                    <a:pt x="4775" y="15324"/>
                  </a:lnTo>
                  <a:cubicBezTo>
                    <a:pt x="4680" y="15419"/>
                    <a:pt x="4585" y="15515"/>
                    <a:pt x="4501" y="15610"/>
                  </a:cubicBezTo>
                  <a:cubicBezTo>
                    <a:pt x="3870" y="16253"/>
                    <a:pt x="3477" y="16848"/>
                    <a:pt x="3287" y="17491"/>
                  </a:cubicBezTo>
                  <a:cubicBezTo>
                    <a:pt x="3096" y="18098"/>
                    <a:pt x="3144" y="18622"/>
                    <a:pt x="3454" y="19039"/>
                  </a:cubicBezTo>
                  <a:cubicBezTo>
                    <a:pt x="3775" y="19503"/>
                    <a:pt x="4251" y="19717"/>
                    <a:pt x="4585" y="19848"/>
                  </a:cubicBezTo>
                  <a:cubicBezTo>
                    <a:pt x="5061" y="20027"/>
                    <a:pt x="5573" y="20110"/>
                    <a:pt x="6180" y="20110"/>
                  </a:cubicBezTo>
                  <a:cubicBezTo>
                    <a:pt x="6418" y="20110"/>
                    <a:pt x="6656" y="20098"/>
                    <a:pt x="6930" y="20075"/>
                  </a:cubicBezTo>
                  <a:cubicBezTo>
                    <a:pt x="7561" y="20003"/>
                    <a:pt x="8288" y="19884"/>
                    <a:pt x="8942" y="19551"/>
                  </a:cubicBezTo>
                  <a:cubicBezTo>
                    <a:pt x="8954" y="19622"/>
                    <a:pt x="8966" y="19705"/>
                    <a:pt x="8978" y="19789"/>
                  </a:cubicBezTo>
                  <a:cubicBezTo>
                    <a:pt x="9061" y="20277"/>
                    <a:pt x="9228" y="20753"/>
                    <a:pt x="9466" y="21206"/>
                  </a:cubicBezTo>
                  <a:cubicBezTo>
                    <a:pt x="9514" y="21301"/>
                    <a:pt x="9597" y="21396"/>
                    <a:pt x="9681" y="21456"/>
                  </a:cubicBezTo>
                  <a:cubicBezTo>
                    <a:pt x="9823" y="21837"/>
                    <a:pt x="9990" y="22206"/>
                    <a:pt x="10193" y="22587"/>
                  </a:cubicBezTo>
                  <a:cubicBezTo>
                    <a:pt x="10538" y="23242"/>
                    <a:pt x="10978" y="23837"/>
                    <a:pt x="11478" y="24349"/>
                  </a:cubicBezTo>
                  <a:cubicBezTo>
                    <a:pt x="11824" y="24694"/>
                    <a:pt x="12133" y="24944"/>
                    <a:pt x="12455" y="25135"/>
                  </a:cubicBezTo>
                  <a:cubicBezTo>
                    <a:pt x="12490" y="25170"/>
                    <a:pt x="12538" y="25206"/>
                    <a:pt x="12586" y="25242"/>
                  </a:cubicBezTo>
                  <a:lnTo>
                    <a:pt x="12598" y="25242"/>
                  </a:lnTo>
                  <a:cubicBezTo>
                    <a:pt x="12907" y="25575"/>
                    <a:pt x="13241" y="25825"/>
                    <a:pt x="13586" y="25980"/>
                  </a:cubicBezTo>
                  <a:cubicBezTo>
                    <a:pt x="13824" y="26171"/>
                    <a:pt x="14098" y="26325"/>
                    <a:pt x="14384" y="26433"/>
                  </a:cubicBezTo>
                  <a:cubicBezTo>
                    <a:pt x="14467" y="26468"/>
                    <a:pt x="14550" y="26492"/>
                    <a:pt x="14645" y="26492"/>
                  </a:cubicBezTo>
                  <a:cubicBezTo>
                    <a:pt x="14717" y="26492"/>
                    <a:pt x="14776" y="26480"/>
                    <a:pt x="14836" y="26456"/>
                  </a:cubicBezTo>
                  <a:cubicBezTo>
                    <a:pt x="14895" y="26468"/>
                    <a:pt x="14943" y="26480"/>
                    <a:pt x="15003" y="26480"/>
                  </a:cubicBezTo>
                  <a:lnTo>
                    <a:pt x="15038" y="26480"/>
                  </a:lnTo>
                  <a:cubicBezTo>
                    <a:pt x="15419" y="26706"/>
                    <a:pt x="15824" y="26921"/>
                    <a:pt x="16241" y="27111"/>
                  </a:cubicBezTo>
                  <a:cubicBezTo>
                    <a:pt x="16658" y="27302"/>
                    <a:pt x="17098" y="27480"/>
                    <a:pt x="17539" y="27635"/>
                  </a:cubicBezTo>
                  <a:cubicBezTo>
                    <a:pt x="17991" y="27802"/>
                    <a:pt x="18479" y="27968"/>
                    <a:pt x="18991" y="28052"/>
                  </a:cubicBezTo>
                  <a:cubicBezTo>
                    <a:pt x="19348" y="28123"/>
                    <a:pt x="19729" y="28147"/>
                    <a:pt x="20122" y="28147"/>
                  </a:cubicBezTo>
                  <a:lnTo>
                    <a:pt x="20265" y="28147"/>
                  </a:lnTo>
                  <a:cubicBezTo>
                    <a:pt x="20325" y="28159"/>
                    <a:pt x="20396" y="28171"/>
                    <a:pt x="20468" y="28171"/>
                  </a:cubicBezTo>
                  <a:lnTo>
                    <a:pt x="20527" y="28183"/>
                  </a:lnTo>
                  <a:cubicBezTo>
                    <a:pt x="20753" y="28183"/>
                    <a:pt x="20920" y="28123"/>
                    <a:pt x="21075" y="28076"/>
                  </a:cubicBezTo>
                  <a:cubicBezTo>
                    <a:pt x="21396" y="27968"/>
                    <a:pt x="21611" y="27647"/>
                    <a:pt x="21599" y="27302"/>
                  </a:cubicBezTo>
                  <a:cubicBezTo>
                    <a:pt x="21575" y="26968"/>
                    <a:pt x="21337" y="26694"/>
                    <a:pt x="21003" y="26623"/>
                  </a:cubicBezTo>
                  <a:lnTo>
                    <a:pt x="20980" y="26623"/>
                  </a:lnTo>
                  <a:cubicBezTo>
                    <a:pt x="20932" y="26599"/>
                    <a:pt x="20884" y="26599"/>
                    <a:pt x="20837" y="26587"/>
                  </a:cubicBezTo>
                  <a:lnTo>
                    <a:pt x="20289" y="26468"/>
                  </a:lnTo>
                  <a:cubicBezTo>
                    <a:pt x="20158" y="26444"/>
                    <a:pt x="20039" y="26421"/>
                    <a:pt x="19932" y="26385"/>
                  </a:cubicBezTo>
                  <a:cubicBezTo>
                    <a:pt x="19896" y="26373"/>
                    <a:pt x="19884" y="26361"/>
                    <a:pt x="19872" y="26349"/>
                  </a:cubicBezTo>
                  <a:lnTo>
                    <a:pt x="19825" y="26254"/>
                  </a:lnTo>
                  <a:cubicBezTo>
                    <a:pt x="19801" y="26206"/>
                    <a:pt x="19789" y="26171"/>
                    <a:pt x="19777" y="26123"/>
                  </a:cubicBezTo>
                  <a:lnTo>
                    <a:pt x="19765" y="26087"/>
                  </a:lnTo>
                  <a:cubicBezTo>
                    <a:pt x="19741" y="26016"/>
                    <a:pt x="19706" y="25944"/>
                    <a:pt x="19658" y="25873"/>
                  </a:cubicBezTo>
                  <a:cubicBezTo>
                    <a:pt x="19646" y="25861"/>
                    <a:pt x="19646" y="25849"/>
                    <a:pt x="19634" y="25825"/>
                  </a:cubicBezTo>
                  <a:cubicBezTo>
                    <a:pt x="19396" y="25170"/>
                    <a:pt x="19253" y="24408"/>
                    <a:pt x="19206" y="23504"/>
                  </a:cubicBezTo>
                  <a:cubicBezTo>
                    <a:pt x="19194" y="23277"/>
                    <a:pt x="19194" y="23051"/>
                    <a:pt x="19194" y="22837"/>
                  </a:cubicBezTo>
                  <a:cubicBezTo>
                    <a:pt x="19206" y="22825"/>
                    <a:pt x="19206" y="22801"/>
                    <a:pt x="19217" y="22777"/>
                  </a:cubicBezTo>
                  <a:cubicBezTo>
                    <a:pt x="19277" y="22694"/>
                    <a:pt x="19325" y="22599"/>
                    <a:pt x="19348" y="22480"/>
                  </a:cubicBezTo>
                  <a:cubicBezTo>
                    <a:pt x="19444" y="21991"/>
                    <a:pt x="19444" y="21444"/>
                    <a:pt x="19337" y="20753"/>
                  </a:cubicBezTo>
                  <a:cubicBezTo>
                    <a:pt x="19313" y="20622"/>
                    <a:pt x="19277" y="20479"/>
                    <a:pt x="19241" y="20325"/>
                  </a:cubicBezTo>
                  <a:cubicBezTo>
                    <a:pt x="19241" y="20277"/>
                    <a:pt x="19241" y="20241"/>
                    <a:pt x="19241" y="20194"/>
                  </a:cubicBezTo>
                  <a:lnTo>
                    <a:pt x="19229" y="20146"/>
                  </a:lnTo>
                  <a:cubicBezTo>
                    <a:pt x="19229" y="19979"/>
                    <a:pt x="19217" y="19825"/>
                    <a:pt x="19194" y="19646"/>
                  </a:cubicBezTo>
                  <a:cubicBezTo>
                    <a:pt x="19158" y="19325"/>
                    <a:pt x="19086" y="19003"/>
                    <a:pt x="18991" y="18693"/>
                  </a:cubicBezTo>
                  <a:cubicBezTo>
                    <a:pt x="18801" y="18062"/>
                    <a:pt x="18503" y="17491"/>
                    <a:pt x="18098" y="16991"/>
                  </a:cubicBezTo>
                  <a:cubicBezTo>
                    <a:pt x="18086" y="16979"/>
                    <a:pt x="18074" y="16967"/>
                    <a:pt x="18074" y="16955"/>
                  </a:cubicBezTo>
                  <a:cubicBezTo>
                    <a:pt x="18074" y="16836"/>
                    <a:pt x="18039" y="16693"/>
                    <a:pt x="17979" y="16550"/>
                  </a:cubicBezTo>
                  <a:cubicBezTo>
                    <a:pt x="17943" y="16074"/>
                    <a:pt x="17634" y="15753"/>
                    <a:pt x="17432" y="15550"/>
                  </a:cubicBezTo>
                  <a:lnTo>
                    <a:pt x="17360" y="15479"/>
                  </a:lnTo>
                  <a:cubicBezTo>
                    <a:pt x="17277" y="15395"/>
                    <a:pt x="17205" y="15312"/>
                    <a:pt x="17122" y="15229"/>
                  </a:cubicBezTo>
                  <a:cubicBezTo>
                    <a:pt x="17170" y="15157"/>
                    <a:pt x="17205" y="15086"/>
                    <a:pt x="17241" y="15014"/>
                  </a:cubicBezTo>
                  <a:cubicBezTo>
                    <a:pt x="17432" y="14598"/>
                    <a:pt x="17527" y="14110"/>
                    <a:pt x="17491" y="13633"/>
                  </a:cubicBezTo>
                  <a:cubicBezTo>
                    <a:pt x="17491" y="13598"/>
                    <a:pt x="17491" y="13574"/>
                    <a:pt x="17491" y="13550"/>
                  </a:cubicBezTo>
                  <a:cubicBezTo>
                    <a:pt x="17598" y="13550"/>
                    <a:pt x="17693" y="13514"/>
                    <a:pt x="17789" y="13467"/>
                  </a:cubicBezTo>
                  <a:cubicBezTo>
                    <a:pt x="17836" y="13479"/>
                    <a:pt x="17884" y="13479"/>
                    <a:pt x="17932" y="13479"/>
                  </a:cubicBezTo>
                  <a:cubicBezTo>
                    <a:pt x="18074" y="13479"/>
                    <a:pt x="18205" y="13443"/>
                    <a:pt x="18336" y="13359"/>
                  </a:cubicBezTo>
                  <a:lnTo>
                    <a:pt x="18372" y="13336"/>
                  </a:lnTo>
                  <a:cubicBezTo>
                    <a:pt x="18598" y="13324"/>
                    <a:pt x="18801" y="13229"/>
                    <a:pt x="18932" y="13050"/>
                  </a:cubicBezTo>
                  <a:cubicBezTo>
                    <a:pt x="18956" y="13026"/>
                    <a:pt x="18967" y="13002"/>
                    <a:pt x="18991" y="12990"/>
                  </a:cubicBezTo>
                  <a:cubicBezTo>
                    <a:pt x="19134" y="12931"/>
                    <a:pt x="19265" y="12836"/>
                    <a:pt x="19348" y="12705"/>
                  </a:cubicBezTo>
                  <a:cubicBezTo>
                    <a:pt x="19372" y="12681"/>
                    <a:pt x="19396" y="12645"/>
                    <a:pt x="19408" y="12609"/>
                  </a:cubicBezTo>
                  <a:cubicBezTo>
                    <a:pt x="19515" y="12574"/>
                    <a:pt x="19598" y="12526"/>
                    <a:pt x="19682" y="12443"/>
                  </a:cubicBezTo>
                  <a:cubicBezTo>
                    <a:pt x="19825" y="12526"/>
                    <a:pt x="19979" y="12609"/>
                    <a:pt x="20146" y="12669"/>
                  </a:cubicBezTo>
                  <a:cubicBezTo>
                    <a:pt x="20194" y="12693"/>
                    <a:pt x="20253" y="12705"/>
                    <a:pt x="20313" y="12728"/>
                  </a:cubicBezTo>
                  <a:cubicBezTo>
                    <a:pt x="20349" y="12848"/>
                    <a:pt x="20396" y="12978"/>
                    <a:pt x="20456" y="13121"/>
                  </a:cubicBezTo>
                  <a:cubicBezTo>
                    <a:pt x="20503" y="13276"/>
                    <a:pt x="20575" y="13431"/>
                    <a:pt x="20646" y="13598"/>
                  </a:cubicBezTo>
                  <a:cubicBezTo>
                    <a:pt x="20670" y="13645"/>
                    <a:pt x="20706" y="13717"/>
                    <a:pt x="20753" y="13788"/>
                  </a:cubicBezTo>
                  <a:cubicBezTo>
                    <a:pt x="20765" y="13871"/>
                    <a:pt x="20777" y="13955"/>
                    <a:pt x="20801" y="14038"/>
                  </a:cubicBezTo>
                  <a:cubicBezTo>
                    <a:pt x="20837" y="14241"/>
                    <a:pt x="20896" y="14443"/>
                    <a:pt x="20956" y="14633"/>
                  </a:cubicBezTo>
                  <a:cubicBezTo>
                    <a:pt x="21051" y="14955"/>
                    <a:pt x="21337" y="15169"/>
                    <a:pt x="21670" y="15169"/>
                  </a:cubicBezTo>
                  <a:cubicBezTo>
                    <a:pt x="21694" y="15169"/>
                    <a:pt x="21753" y="15169"/>
                    <a:pt x="21789" y="15157"/>
                  </a:cubicBezTo>
                  <a:cubicBezTo>
                    <a:pt x="22170" y="15098"/>
                    <a:pt x="22468" y="14776"/>
                    <a:pt x="22504" y="14360"/>
                  </a:cubicBezTo>
                  <a:cubicBezTo>
                    <a:pt x="22515" y="14169"/>
                    <a:pt x="22468" y="14002"/>
                    <a:pt x="22432" y="13895"/>
                  </a:cubicBezTo>
                  <a:lnTo>
                    <a:pt x="22420" y="13860"/>
                  </a:lnTo>
                  <a:cubicBezTo>
                    <a:pt x="22361" y="13621"/>
                    <a:pt x="22265" y="13395"/>
                    <a:pt x="22170" y="13157"/>
                  </a:cubicBezTo>
                  <a:cubicBezTo>
                    <a:pt x="22158" y="13121"/>
                    <a:pt x="22134" y="13098"/>
                    <a:pt x="22111" y="13050"/>
                  </a:cubicBezTo>
                  <a:cubicBezTo>
                    <a:pt x="21992" y="12645"/>
                    <a:pt x="21837" y="12240"/>
                    <a:pt x="21658" y="11859"/>
                  </a:cubicBezTo>
                  <a:cubicBezTo>
                    <a:pt x="21587" y="11716"/>
                    <a:pt x="21480" y="11597"/>
                    <a:pt x="21337" y="11526"/>
                  </a:cubicBezTo>
                  <a:cubicBezTo>
                    <a:pt x="21265" y="11454"/>
                    <a:pt x="21194" y="11395"/>
                    <a:pt x="21134" y="11347"/>
                  </a:cubicBezTo>
                  <a:cubicBezTo>
                    <a:pt x="21039" y="11276"/>
                    <a:pt x="20932" y="11193"/>
                    <a:pt x="20837" y="11121"/>
                  </a:cubicBezTo>
                  <a:cubicBezTo>
                    <a:pt x="20849" y="11109"/>
                    <a:pt x="20896" y="11038"/>
                    <a:pt x="20896" y="11026"/>
                  </a:cubicBezTo>
                  <a:cubicBezTo>
                    <a:pt x="20932" y="10966"/>
                    <a:pt x="20968" y="10919"/>
                    <a:pt x="20991" y="10871"/>
                  </a:cubicBezTo>
                  <a:cubicBezTo>
                    <a:pt x="21027" y="10847"/>
                    <a:pt x="21051" y="10812"/>
                    <a:pt x="21087" y="10788"/>
                  </a:cubicBezTo>
                  <a:cubicBezTo>
                    <a:pt x="21122" y="10776"/>
                    <a:pt x="21158" y="10776"/>
                    <a:pt x="21206" y="10776"/>
                  </a:cubicBezTo>
                  <a:lnTo>
                    <a:pt x="21289" y="10788"/>
                  </a:lnTo>
                  <a:lnTo>
                    <a:pt x="21456" y="10788"/>
                  </a:lnTo>
                  <a:cubicBezTo>
                    <a:pt x="21539" y="10800"/>
                    <a:pt x="21623" y="10800"/>
                    <a:pt x="21706" y="10800"/>
                  </a:cubicBezTo>
                  <a:cubicBezTo>
                    <a:pt x="21777" y="10895"/>
                    <a:pt x="21837" y="10990"/>
                    <a:pt x="21908" y="11097"/>
                  </a:cubicBezTo>
                  <a:cubicBezTo>
                    <a:pt x="21980" y="11193"/>
                    <a:pt x="22039" y="11276"/>
                    <a:pt x="22111" y="11371"/>
                  </a:cubicBezTo>
                  <a:lnTo>
                    <a:pt x="22218" y="11574"/>
                  </a:lnTo>
                  <a:cubicBezTo>
                    <a:pt x="22349" y="11800"/>
                    <a:pt x="22539" y="11966"/>
                    <a:pt x="22766" y="12038"/>
                  </a:cubicBezTo>
                  <a:cubicBezTo>
                    <a:pt x="22777" y="12038"/>
                    <a:pt x="22777" y="12050"/>
                    <a:pt x="22789" y="12050"/>
                  </a:cubicBezTo>
                  <a:cubicBezTo>
                    <a:pt x="22849" y="12109"/>
                    <a:pt x="22920" y="12169"/>
                    <a:pt x="22992" y="12216"/>
                  </a:cubicBezTo>
                  <a:cubicBezTo>
                    <a:pt x="23123" y="12324"/>
                    <a:pt x="23254" y="12431"/>
                    <a:pt x="23385" y="12538"/>
                  </a:cubicBezTo>
                  <a:cubicBezTo>
                    <a:pt x="23516" y="12633"/>
                    <a:pt x="23670" y="12693"/>
                    <a:pt x="23825" y="12693"/>
                  </a:cubicBezTo>
                  <a:cubicBezTo>
                    <a:pt x="24242" y="12693"/>
                    <a:pt x="24575" y="12359"/>
                    <a:pt x="24587" y="11955"/>
                  </a:cubicBezTo>
                  <a:cubicBezTo>
                    <a:pt x="24587" y="11585"/>
                    <a:pt x="24385" y="11324"/>
                    <a:pt x="24313" y="11240"/>
                  </a:cubicBezTo>
                  <a:cubicBezTo>
                    <a:pt x="24242" y="11157"/>
                    <a:pt x="24170" y="11073"/>
                    <a:pt x="24099" y="10990"/>
                  </a:cubicBezTo>
                  <a:cubicBezTo>
                    <a:pt x="24004" y="10895"/>
                    <a:pt x="23897" y="10800"/>
                    <a:pt x="23801" y="10716"/>
                  </a:cubicBezTo>
                  <a:cubicBezTo>
                    <a:pt x="23742" y="10681"/>
                    <a:pt x="23694" y="10657"/>
                    <a:pt x="23635" y="10621"/>
                  </a:cubicBezTo>
                  <a:cubicBezTo>
                    <a:pt x="23587" y="10573"/>
                    <a:pt x="23528" y="10538"/>
                    <a:pt x="23468" y="10514"/>
                  </a:cubicBezTo>
                  <a:cubicBezTo>
                    <a:pt x="23420" y="10431"/>
                    <a:pt x="23242" y="10145"/>
                    <a:pt x="23242" y="10145"/>
                  </a:cubicBezTo>
                  <a:cubicBezTo>
                    <a:pt x="23194" y="10050"/>
                    <a:pt x="23135" y="9954"/>
                    <a:pt x="23075" y="9859"/>
                  </a:cubicBezTo>
                  <a:lnTo>
                    <a:pt x="22980" y="9704"/>
                  </a:lnTo>
                  <a:cubicBezTo>
                    <a:pt x="22968" y="9680"/>
                    <a:pt x="22944" y="9657"/>
                    <a:pt x="22920" y="9609"/>
                  </a:cubicBezTo>
                  <a:cubicBezTo>
                    <a:pt x="23027" y="9538"/>
                    <a:pt x="23123" y="9454"/>
                    <a:pt x="23218" y="9347"/>
                  </a:cubicBezTo>
                  <a:cubicBezTo>
                    <a:pt x="23754" y="8704"/>
                    <a:pt x="23611" y="7871"/>
                    <a:pt x="23551" y="7537"/>
                  </a:cubicBezTo>
                  <a:cubicBezTo>
                    <a:pt x="23539" y="7466"/>
                    <a:pt x="23539" y="7406"/>
                    <a:pt x="23516" y="7335"/>
                  </a:cubicBezTo>
                  <a:cubicBezTo>
                    <a:pt x="23504" y="7240"/>
                    <a:pt x="23468" y="7133"/>
                    <a:pt x="23444" y="7025"/>
                  </a:cubicBezTo>
                  <a:cubicBezTo>
                    <a:pt x="23301" y="6466"/>
                    <a:pt x="23123" y="5930"/>
                    <a:pt x="22896" y="5430"/>
                  </a:cubicBezTo>
                  <a:cubicBezTo>
                    <a:pt x="22754" y="5132"/>
                    <a:pt x="22599" y="4823"/>
                    <a:pt x="22432" y="4537"/>
                  </a:cubicBezTo>
                  <a:cubicBezTo>
                    <a:pt x="22361" y="4430"/>
                    <a:pt x="22301" y="4335"/>
                    <a:pt x="22242" y="4227"/>
                  </a:cubicBezTo>
                  <a:cubicBezTo>
                    <a:pt x="22265" y="4216"/>
                    <a:pt x="22385" y="4132"/>
                    <a:pt x="22385" y="4132"/>
                  </a:cubicBezTo>
                  <a:cubicBezTo>
                    <a:pt x="22504" y="4049"/>
                    <a:pt x="22611" y="3989"/>
                    <a:pt x="22706" y="3942"/>
                  </a:cubicBezTo>
                  <a:cubicBezTo>
                    <a:pt x="22789" y="3894"/>
                    <a:pt x="22920" y="3870"/>
                    <a:pt x="23027" y="3846"/>
                  </a:cubicBezTo>
                  <a:cubicBezTo>
                    <a:pt x="23385" y="3775"/>
                    <a:pt x="23778" y="3704"/>
                    <a:pt x="24218" y="3644"/>
                  </a:cubicBezTo>
                  <a:cubicBezTo>
                    <a:pt x="24504" y="3894"/>
                    <a:pt x="24885" y="4025"/>
                    <a:pt x="25278" y="4025"/>
                  </a:cubicBezTo>
                  <a:cubicBezTo>
                    <a:pt x="25361" y="4025"/>
                    <a:pt x="25433" y="4025"/>
                    <a:pt x="25516" y="4013"/>
                  </a:cubicBezTo>
                  <a:cubicBezTo>
                    <a:pt x="25921" y="3954"/>
                    <a:pt x="26302" y="3727"/>
                    <a:pt x="26516" y="3406"/>
                  </a:cubicBezTo>
                  <a:cubicBezTo>
                    <a:pt x="26683" y="3144"/>
                    <a:pt x="26742" y="2834"/>
                    <a:pt x="26659" y="2525"/>
                  </a:cubicBezTo>
                  <a:cubicBezTo>
                    <a:pt x="26576" y="2191"/>
                    <a:pt x="26278" y="1965"/>
                    <a:pt x="25921" y="1965"/>
                  </a:cubicBezTo>
                  <a:cubicBezTo>
                    <a:pt x="25611" y="1965"/>
                    <a:pt x="25325" y="2013"/>
                    <a:pt x="25052" y="2049"/>
                  </a:cubicBezTo>
                  <a:lnTo>
                    <a:pt x="24730" y="2096"/>
                  </a:lnTo>
                  <a:cubicBezTo>
                    <a:pt x="24432" y="2132"/>
                    <a:pt x="24135" y="2168"/>
                    <a:pt x="23837" y="2215"/>
                  </a:cubicBezTo>
                  <a:cubicBezTo>
                    <a:pt x="23504" y="2263"/>
                    <a:pt x="23158" y="2322"/>
                    <a:pt x="22801" y="2394"/>
                  </a:cubicBezTo>
                  <a:cubicBezTo>
                    <a:pt x="22396" y="2477"/>
                    <a:pt x="22039" y="2632"/>
                    <a:pt x="21694" y="2858"/>
                  </a:cubicBezTo>
                  <a:cubicBezTo>
                    <a:pt x="21527" y="2977"/>
                    <a:pt x="21349" y="3096"/>
                    <a:pt x="21170" y="3227"/>
                  </a:cubicBezTo>
                  <a:cubicBezTo>
                    <a:pt x="21122" y="3203"/>
                    <a:pt x="21075" y="3180"/>
                    <a:pt x="21027" y="3168"/>
                  </a:cubicBezTo>
                  <a:cubicBezTo>
                    <a:pt x="21277" y="2846"/>
                    <a:pt x="21539" y="2537"/>
                    <a:pt x="21825" y="2263"/>
                  </a:cubicBezTo>
                  <a:cubicBezTo>
                    <a:pt x="21908" y="2191"/>
                    <a:pt x="21980" y="2120"/>
                    <a:pt x="22063" y="2060"/>
                  </a:cubicBezTo>
                  <a:cubicBezTo>
                    <a:pt x="22099" y="2025"/>
                    <a:pt x="22146" y="2001"/>
                    <a:pt x="22230" y="1965"/>
                  </a:cubicBezTo>
                  <a:lnTo>
                    <a:pt x="22301" y="1930"/>
                  </a:lnTo>
                  <a:cubicBezTo>
                    <a:pt x="22396" y="1882"/>
                    <a:pt x="22504" y="1846"/>
                    <a:pt x="22611" y="1822"/>
                  </a:cubicBezTo>
                  <a:cubicBezTo>
                    <a:pt x="22885" y="1965"/>
                    <a:pt x="23182" y="2037"/>
                    <a:pt x="23492" y="2037"/>
                  </a:cubicBezTo>
                  <a:cubicBezTo>
                    <a:pt x="23837" y="2037"/>
                    <a:pt x="24170" y="1941"/>
                    <a:pt x="24456" y="1775"/>
                  </a:cubicBezTo>
                  <a:cubicBezTo>
                    <a:pt x="24706" y="1632"/>
                    <a:pt x="24992" y="1322"/>
                    <a:pt x="25004" y="906"/>
                  </a:cubicBezTo>
                  <a:cubicBezTo>
                    <a:pt x="25016" y="608"/>
                    <a:pt x="24873" y="334"/>
                    <a:pt x="24611" y="155"/>
                  </a:cubicBezTo>
                  <a:cubicBezTo>
                    <a:pt x="24456" y="48"/>
                    <a:pt x="24266" y="1"/>
                    <a:pt x="240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36"/>
            <p:cNvSpPr/>
            <p:nvPr/>
          </p:nvSpPr>
          <p:spPr>
            <a:xfrm>
              <a:off x="507348" y="3216165"/>
              <a:ext cx="824878" cy="869707"/>
            </a:xfrm>
            <a:custGeom>
              <a:avLst/>
              <a:gdLst/>
              <a:ahLst/>
              <a:cxnLst/>
              <a:rect l="l" t="t" r="r" b="b"/>
              <a:pathLst>
                <a:path w="25540" h="26928" extrusionOk="0">
                  <a:moveTo>
                    <a:pt x="19038" y="4550"/>
                  </a:moveTo>
                  <a:cubicBezTo>
                    <a:pt x="19236" y="4550"/>
                    <a:pt x="19432" y="4614"/>
                    <a:pt x="19610" y="4710"/>
                  </a:cubicBezTo>
                  <a:cubicBezTo>
                    <a:pt x="19765" y="4793"/>
                    <a:pt x="19920" y="4901"/>
                    <a:pt x="20063" y="5032"/>
                  </a:cubicBezTo>
                  <a:cubicBezTo>
                    <a:pt x="20218" y="5270"/>
                    <a:pt x="20265" y="5615"/>
                    <a:pt x="20134" y="5877"/>
                  </a:cubicBezTo>
                  <a:cubicBezTo>
                    <a:pt x="19980" y="6186"/>
                    <a:pt x="19587" y="6413"/>
                    <a:pt x="19241" y="6425"/>
                  </a:cubicBezTo>
                  <a:lnTo>
                    <a:pt x="19229" y="6425"/>
                  </a:lnTo>
                  <a:cubicBezTo>
                    <a:pt x="19206" y="6413"/>
                    <a:pt x="19170" y="6389"/>
                    <a:pt x="19146" y="6377"/>
                  </a:cubicBezTo>
                  <a:cubicBezTo>
                    <a:pt x="18991" y="6270"/>
                    <a:pt x="18837" y="6151"/>
                    <a:pt x="18694" y="6032"/>
                  </a:cubicBezTo>
                  <a:cubicBezTo>
                    <a:pt x="18622" y="5960"/>
                    <a:pt x="18551" y="5901"/>
                    <a:pt x="18491" y="5817"/>
                  </a:cubicBezTo>
                  <a:cubicBezTo>
                    <a:pt x="18479" y="5770"/>
                    <a:pt x="18456" y="5722"/>
                    <a:pt x="18444" y="5663"/>
                  </a:cubicBezTo>
                  <a:cubicBezTo>
                    <a:pt x="18372" y="5353"/>
                    <a:pt x="18408" y="5008"/>
                    <a:pt x="18539" y="4710"/>
                  </a:cubicBezTo>
                  <a:cubicBezTo>
                    <a:pt x="18587" y="4686"/>
                    <a:pt x="18634" y="4651"/>
                    <a:pt x="18682" y="4627"/>
                  </a:cubicBezTo>
                  <a:cubicBezTo>
                    <a:pt x="18798" y="4573"/>
                    <a:pt x="18918" y="4550"/>
                    <a:pt x="19038" y="4550"/>
                  </a:cubicBezTo>
                  <a:close/>
                  <a:moveTo>
                    <a:pt x="20325" y="5317"/>
                  </a:moveTo>
                  <a:lnTo>
                    <a:pt x="20325" y="5317"/>
                  </a:lnTo>
                  <a:cubicBezTo>
                    <a:pt x="20349" y="5353"/>
                    <a:pt x="20372" y="5389"/>
                    <a:pt x="20384" y="5424"/>
                  </a:cubicBezTo>
                  <a:cubicBezTo>
                    <a:pt x="20384" y="5436"/>
                    <a:pt x="20396" y="5460"/>
                    <a:pt x="20408" y="5472"/>
                  </a:cubicBezTo>
                  <a:cubicBezTo>
                    <a:pt x="20420" y="5508"/>
                    <a:pt x="20444" y="5532"/>
                    <a:pt x="20456" y="5555"/>
                  </a:cubicBezTo>
                  <a:cubicBezTo>
                    <a:pt x="20480" y="5627"/>
                    <a:pt x="20503" y="5698"/>
                    <a:pt x="20503" y="5782"/>
                  </a:cubicBezTo>
                  <a:cubicBezTo>
                    <a:pt x="20372" y="6103"/>
                    <a:pt x="20087" y="6365"/>
                    <a:pt x="19753" y="6472"/>
                  </a:cubicBezTo>
                  <a:lnTo>
                    <a:pt x="19730" y="6484"/>
                  </a:lnTo>
                  <a:cubicBezTo>
                    <a:pt x="19896" y="6401"/>
                    <a:pt x="20027" y="6306"/>
                    <a:pt x="20134" y="6175"/>
                  </a:cubicBezTo>
                  <a:cubicBezTo>
                    <a:pt x="20337" y="5936"/>
                    <a:pt x="20384" y="5615"/>
                    <a:pt x="20325" y="5317"/>
                  </a:cubicBezTo>
                  <a:close/>
                  <a:moveTo>
                    <a:pt x="20396" y="6186"/>
                  </a:moveTo>
                  <a:cubicBezTo>
                    <a:pt x="20337" y="6282"/>
                    <a:pt x="20253" y="6377"/>
                    <a:pt x="20158" y="6437"/>
                  </a:cubicBezTo>
                  <a:cubicBezTo>
                    <a:pt x="20039" y="6532"/>
                    <a:pt x="19908" y="6579"/>
                    <a:pt x="19777" y="6591"/>
                  </a:cubicBezTo>
                  <a:lnTo>
                    <a:pt x="19718" y="6591"/>
                  </a:lnTo>
                  <a:cubicBezTo>
                    <a:pt x="19980" y="6544"/>
                    <a:pt x="20230" y="6389"/>
                    <a:pt x="20396" y="6186"/>
                  </a:cubicBezTo>
                  <a:close/>
                  <a:moveTo>
                    <a:pt x="11955" y="7329"/>
                  </a:moveTo>
                  <a:cubicBezTo>
                    <a:pt x="11990" y="7365"/>
                    <a:pt x="12026" y="7377"/>
                    <a:pt x="12074" y="7377"/>
                  </a:cubicBezTo>
                  <a:cubicBezTo>
                    <a:pt x="12002" y="7556"/>
                    <a:pt x="11955" y="7734"/>
                    <a:pt x="11919" y="7913"/>
                  </a:cubicBezTo>
                  <a:cubicBezTo>
                    <a:pt x="11419" y="7996"/>
                    <a:pt x="10907" y="8091"/>
                    <a:pt x="10407" y="8187"/>
                  </a:cubicBezTo>
                  <a:cubicBezTo>
                    <a:pt x="10193" y="8206"/>
                    <a:pt x="9979" y="8226"/>
                    <a:pt x="9759" y="8226"/>
                  </a:cubicBezTo>
                  <a:cubicBezTo>
                    <a:pt x="9709" y="8226"/>
                    <a:pt x="9659" y="8225"/>
                    <a:pt x="9609" y="8222"/>
                  </a:cubicBezTo>
                  <a:cubicBezTo>
                    <a:pt x="9145" y="8211"/>
                    <a:pt x="8681" y="8175"/>
                    <a:pt x="8216" y="8175"/>
                  </a:cubicBezTo>
                  <a:cubicBezTo>
                    <a:pt x="7752" y="8187"/>
                    <a:pt x="7276" y="8222"/>
                    <a:pt x="6823" y="8282"/>
                  </a:cubicBezTo>
                  <a:cubicBezTo>
                    <a:pt x="6787" y="8282"/>
                    <a:pt x="6752" y="8294"/>
                    <a:pt x="6728" y="8294"/>
                  </a:cubicBezTo>
                  <a:cubicBezTo>
                    <a:pt x="7371" y="8091"/>
                    <a:pt x="8038" y="7913"/>
                    <a:pt x="8704" y="7770"/>
                  </a:cubicBezTo>
                  <a:cubicBezTo>
                    <a:pt x="9669" y="7556"/>
                    <a:pt x="10633" y="7425"/>
                    <a:pt x="11621" y="7341"/>
                  </a:cubicBezTo>
                  <a:cubicBezTo>
                    <a:pt x="11729" y="7341"/>
                    <a:pt x="11848" y="7329"/>
                    <a:pt x="11955" y="7329"/>
                  </a:cubicBezTo>
                  <a:close/>
                  <a:moveTo>
                    <a:pt x="15444" y="7917"/>
                  </a:moveTo>
                  <a:cubicBezTo>
                    <a:pt x="15513" y="7917"/>
                    <a:pt x="15581" y="7926"/>
                    <a:pt x="15646" y="7949"/>
                  </a:cubicBezTo>
                  <a:cubicBezTo>
                    <a:pt x="15705" y="7972"/>
                    <a:pt x="15741" y="8008"/>
                    <a:pt x="15765" y="8044"/>
                  </a:cubicBezTo>
                  <a:cubicBezTo>
                    <a:pt x="15217" y="8365"/>
                    <a:pt x="14705" y="8699"/>
                    <a:pt x="14193" y="9068"/>
                  </a:cubicBezTo>
                  <a:cubicBezTo>
                    <a:pt x="14098" y="9139"/>
                    <a:pt x="14015" y="9211"/>
                    <a:pt x="13919" y="9282"/>
                  </a:cubicBezTo>
                  <a:cubicBezTo>
                    <a:pt x="13860" y="9318"/>
                    <a:pt x="13800" y="9354"/>
                    <a:pt x="13729" y="9389"/>
                  </a:cubicBezTo>
                  <a:cubicBezTo>
                    <a:pt x="13669" y="9401"/>
                    <a:pt x="13598" y="9425"/>
                    <a:pt x="13538" y="9449"/>
                  </a:cubicBezTo>
                  <a:cubicBezTo>
                    <a:pt x="13372" y="9496"/>
                    <a:pt x="13205" y="9544"/>
                    <a:pt x="13038" y="9580"/>
                  </a:cubicBezTo>
                  <a:cubicBezTo>
                    <a:pt x="12717" y="9675"/>
                    <a:pt x="12395" y="9746"/>
                    <a:pt x="12062" y="9806"/>
                  </a:cubicBezTo>
                  <a:cubicBezTo>
                    <a:pt x="11812" y="9866"/>
                    <a:pt x="11550" y="9913"/>
                    <a:pt x="11300" y="9996"/>
                  </a:cubicBezTo>
                  <a:cubicBezTo>
                    <a:pt x="11871" y="9615"/>
                    <a:pt x="12455" y="9234"/>
                    <a:pt x="13050" y="8889"/>
                  </a:cubicBezTo>
                  <a:cubicBezTo>
                    <a:pt x="13538" y="8603"/>
                    <a:pt x="14038" y="8342"/>
                    <a:pt x="14538" y="8091"/>
                  </a:cubicBezTo>
                  <a:cubicBezTo>
                    <a:pt x="14729" y="8044"/>
                    <a:pt x="14931" y="8008"/>
                    <a:pt x="15122" y="7961"/>
                  </a:cubicBezTo>
                  <a:cubicBezTo>
                    <a:pt x="15224" y="7939"/>
                    <a:pt x="15335" y="7917"/>
                    <a:pt x="15444" y="7917"/>
                  </a:cubicBezTo>
                  <a:close/>
                  <a:moveTo>
                    <a:pt x="12038" y="8627"/>
                  </a:moveTo>
                  <a:cubicBezTo>
                    <a:pt x="12038" y="8663"/>
                    <a:pt x="12026" y="8699"/>
                    <a:pt x="12026" y="8746"/>
                  </a:cubicBezTo>
                  <a:cubicBezTo>
                    <a:pt x="12026" y="8800"/>
                    <a:pt x="12060" y="8827"/>
                    <a:pt x="12102" y="8827"/>
                  </a:cubicBezTo>
                  <a:cubicBezTo>
                    <a:pt x="12115" y="8827"/>
                    <a:pt x="12130" y="8824"/>
                    <a:pt x="12145" y="8818"/>
                  </a:cubicBezTo>
                  <a:lnTo>
                    <a:pt x="12145" y="8818"/>
                  </a:lnTo>
                  <a:cubicBezTo>
                    <a:pt x="12121" y="8901"/>
                    <a:pt x="12110" y="8996"/>
                    <a:pt x="12098" y="9092"/>
                  </a:cubicBezTo>
                  <a:cubicBezTo>
                    <a:pt x="12098" y="9139"/>
                    <a:pt x="12145" y="9175"/>
                    <a:pt x="12181" y="9175"/>
                  </a:cubicBezTo>
                  <a:cubicBezTo>
                    <a:pt x="11919" y="9342"/>
                    <a:pt x="11657" y="9508"/>
                    <a:pt x="11395" y="9675"/>
                  </a:cubicBezTo>
                  <a:cubicBezTo>
                    <a:pt x="11205" y="9794"/>
                    <a:pt x="11014" y="9925"/>
                    <a:pt x="10836" y="10044"/>
                  </a:cubicBezTo>
                  <a:cubicBezTo>
                    <a:pt x="10836" y="9949"/>
                    <a:pt x="10847" y="9854"/>
                    <a:pt x="10871" y="9770"/>
                  </a:cubicBezTo>
                  <a:cubicBezTo>
                    <a:pt x="10907" y="9627"/>
                    <a:pt x="10990" y="9508"/>
                    <a:pt x="11086" y="9413"/>
                  </a:cubicBezTo>
                  <a:cubicBezTo>
                    <a:pt x="11109" y="9389"/>
                    <a:pt x="11109" y="9354"/>
                    <a:pt x="11086" y="9330"/>
                  </a:cubicBezTo>
                  <a:cubicBezTo>
                    <a:pt x="11121" y="9294"/>
                    <a:pt x="11145" y="9258"/>
                    <a:pt x="11181" y="9223"/>
                  </a:cubicBezTo>
                  <a:cubicBezTo>
                    <a:pt x="11348" y="9044"/>
                    <a:pt x="11526" y="8877"/>
                    <a:pt x="11717" y="8746"/>
                  </a:cubicBezTo>
                  <a:cubicBezTo>
                    <a:pt x="11824" y="8699"/>
                    <a:pt x="11931" y="8663"/>
                    <a:pt x="12038" y="8627"/>
                  </a:cubicBezTo>
                  <a:close/>
                  <a:moveTo>
                    <a:pt x="15816" y="4957"/>
                  </a:moveTo>
                  <a:cubicBezTo>
                    <a:pt x="16033" y="4957"/>
                    <a:pt x="16248" y="4980"/>
                    <a:pt x="16455" y="5020"/>
                  </a:cubicBezTo>
                  <a:cubicBezTo>
                    <a:pt x="16693" y="5067"/>
                    <a:pt x="16920" y="5139"/>
                    <a:pt x="17146" y="5198"/>
                  </a:cubicBezTo>
                  <a:cubicBezTo>
                    <a:pt x="17313" y="5258"/>
                    <a:pt x="17479" y="5317"/>
                    <a:pt x="17646" y="5365"/>
                  </a:cubicBezTo>
                  <a:cubicBezTo>
                    <a:pt x="17682" y="5651"/>
                    <a:pt x="17813" y="5925"/>
                    <a:pt x="17956" y="6175"/>
                  </a:cubicBezTo>
                  <a:cubicBezTo>
                    <a:pt x="18039" y="6401"/>
                    <a:pt x="18134" y="6639"/>
                    <a:pt x="18241" y="6853"/>
                  </a:cubicBezTo>
                  <a:cubicBezTo>
                    <a:pt x="18467" y="7341"/>
                    <a:pt x="18825" y="7782"/>
                    <a:pt x="19337" y="7984"/>
                  </a:cubicBezTo>
                  <a:cubicBezTo>
                    <a:pt x="19301" y="7996"/>
                    <a:pt x="19265" y="8020"/>
                    <a:pt x="19253" y="8068"/>
                  </a:cubicBezTo>
                  <a:cubicBezTo>
                    <a:pt x="19229" y="8068"/>
                    <a:pt x="19206" y="8068"/>
                    <a:pt x="19194" y="8080"/>
                  </a:cubicBezTo>
                  <a:cubicBezTo>
                    <a:pt x="19134" y="8091"/>
                    <a:pt x="19087" y="8163"/>
                    <a:pt x="19122" y="8222"/>
                  </a:cubicBezTo>
                  <a:lnTo>
                    <a:pt x="19134" y="8246"/>
                  </a:lnTo>
                  <a:cubicBezTo>
                    <a:pt x="19099" y="8246"/>
                    <a:pt x="19075" y="8258"/>
                    <a:pt x="19051" y="8282"/>
                  </a:cubicBezTo>
                  <a:cubicBezTo>
                    <a:pt x="19041" y="8253"/>
                    <a:pt x="19018" y="8240"/>
                    <a:pt x="18994" y="8240"/>
                  </a:cubicBezTo>
                  <a:cubicBezTo>
                    <a:pt x="18960" y="8240"/>
                    <a:pt x="18925" y="8268"/>
                    <a:pt x="18932" y="8318"/>
                  </a:cubicBezTo>
                  <a:lnTo>
                    <a:pt x="18932" y="8330"/>
                  </a:lnTo>
                  <a:cubicBezTo>
                    <a:pt x="18884" y="8330"/>
                    <a:pt x="18837" y="8377"/>
                    <a:pt x="18860" y="8437"/>
                  </a:cubicBezTo>
                  <a:cubicBezTo>
                    <a:pt x="18884" y="8568"/>
                    <a:pt x="18932" y="8699"/>
                    <a:pt x="18956" y="8842"/>
                  </a:cubicBezTo>
                  <a:cubicBezTo>
                    <a:pt x="18956" y="8925"/>
                    <a:pt x="18944" y="9020"/>
                    <a:pt x="18932" y="9104"/>
                  </a:cubicBezTo>
                  <a:cubicBezTo>
                    <a:pt x="18884" y="8913"/>
                    <a:pt x="18789" y="8746"/>
                    <a:pt x="18682" y="8592"/>
                  </a:cubicBezTo>
                  <a:cubicBezTo>
                    <a:pt x="18667" y="8573"/>
                    <a:pt x="18646" y="8565"/>
                    <a:pt x="18625" y="8565"/>
                  </a:cubicBezTo>
                  <a:cubicBezTo>
                    <a:pt x="18582" y="8565"/>
                    <a:pt x="18542" y="8602"/>
                    <a:pt x="18575" y="8651"/>
                  </a:cubicBezTo>
                  <a:cubicBezTo>
                    <a:pt x="18670" y="8830"/>
                    <a:pt x="18694" y="9020"/>
                    <a:pt x="18718" y="9211"/>
                  </a:cubicBezTo>
                  <a:lnTo>
                    <a:pt x="18718" y="9246"/>
                  </a:lnTo>
                  <a:cubicBezTo>
                    <a:pt x="18706" y="9258"/>
                    <a:pt x="18682" y="9282"/>
                    <a:pt x="18670" y="9294"/>
                  </a:cubicBezTo>
                  <a:cubicBezTo>
                    <a:pt x="18670" y="9211"/>
                    <a:pt x="18670" y="9127"/>
                    <a:pt x="18658" y="9044"/>
                  </a:cubicBezTo>
                  <a:cubicBezTo>
                    <a:pt x="18658" y="8983"/>
                    <a:pt x="18605" y="8950"/>
                    <a:pt x="18555" y="8950"/>
                  </a:cubicBezTo>
                  <a:cubicBezTo>
                    <a:pt x="18507" y="8950"/>
                    <a:pt x="18462" y="8980"/>
                    <a:pt x="18467" y="9044"/>
                  </a:cubicBezTo>
                  <a:cubicBezTo>
                    <a:pt x="18467" y="9056"/>
                    <a:pt x="18456" y="9068"/>
                    <a:pt x="18456" y="9092"/>
                  </a:cubicBezTo>
                  <a:cubicBezTo>
                    <a:pt x="18444" y="9044"/>
                    <a:pt x="18420" y="8996"/>
                    <a:pt x="18396" y="8961"/>
                  </a:cubicBezTo>
                  <a:cubicBezTo>
                    <a:pt x="18384" y="8941"/>
                    <a:pt x="18368" y="8933"/>
                    <a:pt x="18351" y="8933"/>
                  </a:cubicBezTo>
                  <a:cubicBezTo>
                    <a:pt x="18317" y="8933"/>
                    <a:pt x="18285" y="8968"/>
                    <a:pt x="18301" y="9008"/>
                  </a:cubicBezTo>
                  <a:cubicBezTo>
                    <a:pt x="18337" y="9092"/>
                    <a:pt x="18348" y="9175"/>
                    <a:pt x="18348" y="9258"/>
                  </a:cubicBezTo>
                  <a:cubicBezTo>
                    <a:pt x="18325" y="9270"/>
                    <a:pt x="18289" y="9294"/>
                    <a:pt x="18289" y="9342"/>
                  </a:cubicBezTo>
                  <a:cubicBezTo>
                    <a:pt x="18277" y="9377"/>
                    <a:pt x="18277" y="9425"/>
                    <a:pt x="18265" y="9461"/>
                  </a:cubicBezTo>
                  <a:cubicBezTo>
                    <a:pt x="18217" y="9485"/>
                    <a:pt x="18206" y="9556"/>
                    <a:pt x="18253" y="9592"/>
                  </a:cubicBezTo>
                  <a:lnTo>
                    <a:pt x="18241" y="9615"/>
                  </a:lnTo>
                  <a:cubicBezTo>
                    <a:pt x="18232" y="9614"/>
                    <a:pt x="18222" y="9613"/>
                    <a:pt x="18212" y="9613"/>
                  </a:cubicBezTo>
                  <a:cubicBezTo>
                    <a:pt x="18157" y="9613"/>
                    <a:pt x="18095" y="9641"/>
                    <a:pt x="18075" y="9711"/>
                  </a:cubicBezTo>
                  <a:cubicBezTo>
                    <a:pt x="18051" y="9806"/>
                    <a:pt x="18027" y="9901"/>
                    <a:pt x="17991" y="10008"/>
                  </a:cubicBezTo>
                  <a:cubicBezTo>
                    <a:pt x="18003" y="9949"/>
                    <a:pt x="18015" y="9901"/>
                    <a:pt x="18027" y="9842"/>
                  </a:cubicBezTo>
                  <a:cubicBezTo>
                    <a:pt x="18051" y="9746"/>
                    <a:pt x="17979" y="9687"/>
                    <a:pt x="17908" y="9675"/>
                  </a:cubicBezTo>
                  <a:cubicBezTo>
                    <a:pt x="17932" y="9496"/>
                    <a:pt x="17932" y="9330"/>
                    <a:pt x="17860" y="9175"/>
                  </a:cubicBezTo>
                  <a:cubicBezTo>
                    <a:pt x="17852" y="9150"/>
                    <a:pt x="17834" y="9140"/>
                    <a:pt x="17814" y="9140"/>
                  </a:cubicBezTo>
                  <a:cubicBezTo>
                    <a:pt x="17776" y="9140"/>
                    <a:pt x="17733" y="9176"/>
                    <a:pt x="17741" y="9223"/>
                  </a:cubicBezTo>
                  <a:cubicBezTo>
                    <a:pt x="17777" y="9377"/>
                    <a:pt x="17741" y="9532"/>
                    <a:pt x="17705" y="9687"/>
                  </a:cubicBezTo>
                  <a:cubicBezTo>
                    <a:pt x="17682" y="9746"/>
                    <a:pt x="17670" y="9818"/>
                    <a:pt x="17646" y="9889"/>
                  </a:cubicBezTo>
                  <a:cubicBezTo>
                    <a:pt x="17575" y="9985"/>
                    <a:pt x="17491" y="10068"/>
                    <a:pt x="17408" y="10163"/>
                  </a:cubicBezTo>
                  <a:cubicBezTo>
                    <a:pt x="17408" y="10020"/>
                    <a:pt x="17408" y="9877"/>
                    <a:pt x="17384" y="9735"/>
                  </a:cubicBezTo>
                  <a:cubicBezTo>
                    <a:pt x="17384" y="9671"/>
                    <a:pt x="17315" y="9629"/>
                    <a:pt x="17248" y="9629"/>
                  </a:cubicBezTo>
                  <a:cubicBezTo>
                    <a:pt x="17215" y="9629"/>
                    <a:pt x="17182" y="9639"/>
                    <a:pt x="17158" y="9663"/>
                  </a:cubicBezTo>
                  <a:lnTo>
                    <a:pt x="16789" y="10104"/>
                  </a:lnTo>
                  <a:lnTo>
                    <a:pt x="16765" y="10092"/>
                  </a:lnTo>
                  <a:lnTo>
                    <a:pt x="16777" y="10068"/>
                  </a:lnTo>
                  <a:cubicBezTo>
                    <a:pt x="16801" y="10020"/>
                    <a:pt x="16777" y="9985"/>
                    <a:pt x="16729" y="9961"/>
                  </a:cubicBezTo>
                  <a:cubicBezTo>
                    <a:pt x="16729" y="9901"/>
                    <a:pt x="16741" y="9842"/>
                    <a:pt x="16741" y="9794"/>
                  </a:cubicBezTo>
                  <a:cubicBezTo>
                    <a:pt x="16749" y="9713"/>
                    <a:pt x="16691" y="9676"/>
                    <a:pt x="16626" y="9676"/>
                  </a:cubicBezTo>
                  <a:cubicBezTo>
                    <a:pt x="16596" y="9676"/>
                    <a:pt x="16565" y="9684"/>
                    <a:pt x="16539" y="9699"/>
                  </a:cubicBezTo>
                  <a:cubicBezTo>
                    <a:pt x="16455" y="9770"/>
                    <a:pt x="16384" y="9842"/>
                    <a:pt x="16301" y="9901"/>
                  </a:cubicBezTo>
                  <a:cubicBezTo>
                    <a:pt x="16289" y="9913"/>
                    <a:pt x="16277" y="9913"/>
                    <a:pt x="16265" y="9925"/>
                  </a:cubicBezTo>
                  <a:lnTo>
                    <a:pt x="16241" y="9973"/>
                  </a:lnTo>
                  <a:lnTo>
                    <a:pt x="16181" y="10020"/>
                  </a:lnTo>
                  <a:lnTo>
                    <a:pt x="16122" y="10020"/>
                  </a:lnTo>
                  <a:cubicBezTo>
                    <a:pt x="16134" y="9937"/>
                    <a:pt x="16134" y="9842"/>
                    <a:pt x="16146" y="9758"/>
                  </a:cubicBezTo>
                  <a:cubicBezTo>
                    <a:pt x="16146" y="9723"/>
                    <a:pt x="16134" y="9699"/>
                    <a:pt x="16122" y="9675"/>
                  </a:cubicBezTo>
                  <a:cubicBezTo>
                    <a:pt x="16146" y="9615"/>
                    <a:pt x="16158" y="9568"/>
                    <a:pt x="16181" y="9508"/>
                  </a:cubicBezTo>
                  <a:cubicBezTo>
                    <a:pt x="16197" y="9453"/>
                    <a:pt x="16145" y="9409"/>
                    <a:pt x="16098" y="9409"/>
                  </a:cubicBezTo>
                  <a:cubicBezTo>
                    <a:pt x="16074" y="9409"/>
                    <a:pt x="16051" y="9420"/>
                    <a:pt x="16039" y="9449"/>
                  </a:cubicBezTo>
                  <a:cubicBezTo>
                    <a:pt x="16027" y="9473"/>
                    <a:pt x="16015" y="9496"/>
                    <a:pt x="16003" y="9520"/>
                  </a:cubicBezTo>
                  <a:cubicBezTo>
                    <a:pt x="15979" y="9508"/>
                    <a:pt x="15955" y="9485"/>
                    <a:pt x="15931" y="9485"/>
                  </a:cubicBezTo>
                  <a:cubicBezTo>
                    <a:pt x="15920" y="9461"/>
                    <a:pt x="15896" y="9449"/>
                    <a:pt x="15872" y="9437"/>
                  </a:cubicBezTo>
                  <a:cubicBezTo>
                    <a:pt x="15884" y="9389"/>
                    <a:pt x="15884" y="9342"/>
                    <a:pt x="15848" y="9294"/>
                  </a:cubicBezTo>
                  <a:cubicBezTo>
                    <a:pt x="15820" y="9251"/>
                    <a:pt x="15782" y="9230"/>
                    <a:pt x="15742" y="9230"/>
                  </a:cubicBezTo>
                  <a:cubicBezTo>
                    <a:pt x="15715" y="9230"/>
                    <a:pt x="15686" y="9239"/>
                    <a:pt x="15658" y="9258"/>
                  </a:cubicBezTo>
                  <a:lnTo>
                    <a:pt x="15646" y="9246"/>
                  </a:lnTo>
                  <a:cubicBezTo>
                    <a:pt x="15658" y="9223"/>
                    <a:pt x="15670" y="9199"/>
                    <a:pt x="15693" y="9175"/>
                  </a:cubicBezTo>
                  <a:cubicBezTo>
                    <a:pt x="15741" y="9115"/>
                    <a:pt x="15705" y="9044"/>
                    <a:pt x="15658" y="9020"/>
                  </a:cubicBezTo>
                  <a:cubicBezTo>
                    <a:pt x="15729" y="8949"/>
                    <a:pt x="15693" y="8853"/>
                    <a:pt x="15634" y="8818"/>
                  </a:cubicBezTo>
                  <a:cubicBezTo>
                    <a:pt x="15908" y="8627"/>
                    <a:pt x="16193" y="8413"/>
                    <a:pt x="16181" y="8068"/>
                  </a:cubicBezTo>
                  <a:cubicBezTo>
                    <a:pt x="16229" y="8008"/>
                    <a:pt x="16193" y="7925"/>
                    <a:pt x="16134" y="7889"/>
                  </a:cubicBezTo>
                  <a:cubicBezTo>
                    <a:pt x="16062" y="7746"/>
                    <a:pt x="15920" y="7639"/>
                    <a:pt x="15765" y="7568"/>
                  </a:cubicBezTo>
                  <a:cubicBezTo>
                    <a:pt x="15654" y="7522"/>
                    <a:pt x="15532" y="7494"/>
                    <a:pt x="15411" y="7494"/>
                  </a:cubicBezTo>
                  <a:cubicBezTo>
                    <a:pt x="15312" y="7494"/>
                    <a:pt x="15213" y="7513"/>
                    <a:pt x="15122" y="7556"/>
                  </a:cubicBezTo>
                  <a:cubicBezTo>
                    <a:pt x="15062" y="7580"/>
                    <a:pt x="15050" y="7639"/>
                    <a:pt x="15062" y="7699"/>
                  </a:cubicBezTo>
                  <a:cubicBezTo>
                    <a:pt x="15015" y="7722"/>
                    <a:pt x="14967" y="7734"/>
                    <a:pt x="14919" y="7758"/>
                  </a:cubicBezTo>
                  <a:cubicBezTo>
                    <a:pt x="14943" y="7746"/>
                    <a:pt x="14967" y="7722"/>
                    <a:pt x="14991" y="7710"/>
                  </a:cubicBezTo>
                  <a:cubicBezTo>
                    <a:pt x="15077" y="7646"/>
                    <a:pt x="15007" y="7503"/>
                    <a:pt x="14905" y="7503"/>
                  </a:cubicBezTo>
                  <a:cubicBezTo>
                    <a:pt x="14894" y="7503"/>
                    <a:pt x="14883" y="7505"/>
                    <a:pt x="14872" y="7508"/>
                  </a:cubicBezTo>
                  <a:cubicBezTo>
                    <a:pt x="14824" y="7520"/>
                    <a:pt x="14777" y="7544"/>
                    <a:pt x="14741" y="7591"/>
                  </a:cubicBezTo>
                  <a:cubicBezTo>
                    <a:pt x="14693" y="7627"/>
                    <a:pt x="14646" y="7663"/>
                    <a:pt x="14586" y="7699"/>
                  </a:cubicBezTo>
                  <a:cubicBezTo>
                    <a:pt x="14574" y="7699"/>
                    <a:pt x="14550" y="7699"/>
                    <a:pt x="14538" y="7710"/>
                  </a:cubicBezTo>
                  <a:cubicBezTo>
                    <a:pt x="14491" y="7722"/>
                    <a:pt x="14455" y="7758"/>
                    <a:pt x="14419" y="7782"/>
                  </a:cubicBezTo>
                  <a:cubicBezTo>
                    <a:pt x="14464" y="7692"/>
                    <a:pt x="14393" y="7602"/>
                    <a:pt x="14305" y="7602"/>
                  </a:cubicBezTo>
                  <a:cubicBezTo>
                    <a:pt x="14299" y="7602"/>
                    <a:pt x="14294" y="7603"/>
                    <a:pt x="14288" y="7603"/>
                  </a:cubicBezTo>
                  <a:lnTo>
                    <a:pt x="14253" y="7615"/>
                  </a:lnTo>
                  <a:cubicBezTo>
                    <a:pt x="14217" y="7639"/>
                    <a:pt x="14181" y="7651"/>
                    <a:pt x="14157" y="7675"/>
                  </a:cubicBezTo>
                  <a:lnTo>
                    <a:pt x="14146" y="7675"/>
                  </a:lnTo>
                  <a:cubicBezTo>
                    <a:pt x="14217" y="7591"/>
                    <a:pt x="14276" y="7508"/>
                    <a:pt x="14312" y="7425"/>
                  </a:cubicBezTo>
                  <a:cubicBezTo>
                    <a:pt x="14348" y="7353"/>
                    <a:pt x="14296" y="7281"/>
                    <a:pt x="14232" y="7281"/>
                  </a:cubicBezTo>
                  <a:cubicBezTo>
                    <a:pt x="14211" y="7281"/>
                    <a:pt x="14190" y="7288"/>
                    <a:pt x="14169" y="7306"/>
                  </a:cubicBezTo>
                  <a:lnTo>
                    <a:pt x="14166" y="7312"/>
                  </a:lnTo>
                  <a:lnTo>
                    <a:pt x="14166" y="7312"/>
                  </a:lnTo>
                  <a:cubicBezTo>
                    <a:pt x="14184" y="7260"/>
                    <a:pt x="14141" y="7199"/>
                    <a:pt x="14090" y="7199"/>
                  </a:cubicBezTo>
                  <a:cubicBezTo>
                    <a:pt x="14073" y="7199"/>
                    <a:pt x="14055" y="7206"/>
                    <a:pt x="14038" y="7222"/>
                  </a:cubicBezTo>
                  <a:lnTo>
                    <a:pt x="13967" y="7294"/>
                  </a:lnTo>
                  <a:cubicBezTo>
                    <a:pt x="13943" y="7270"/>
                    <a:pt x="13919" y="7246"/>
                    <a:pt x="13895" y="7246"/>
                  </a:cubicBezTo>
                  <a:cubicBezTo>
                    <a:pt x="13979" y="7115"/>
                    <a:pt x="14074" y="6996"/>
                    <a:pt x="14181" y="6877"/>
                  </a:cubicBezTo>
                  <a:cubicBezTo>
                    <a:pt x="14226" y="6823"/>
                    <a:pt x="14176" y="6741"/>
                    <a:pt x="14117" y="6741"/>
                  </a:cubicBezTo>
                  <a:cubicBezTo>
                    <a:pt x="14099" y="6741"/>
                    <a:pt x="14079" y="6750"/>
                    <a:pt x="14062" y="6770"/>
                  </a:cubicBezTo>
                  <a:cubicBezTo>
                    <a:pt x="13955" y="6877"/>
                    <a:pt x="13836" y="7008"/>
                    <a:pt x="13729" y="7127"/>
                  </a:cubicBezTo>
                  <a:cubicBezTo>
                    <a:pt x="13717" y="7091"/>
                    <a:pt x="13681" y="7068"/>
                    <a:pt x="13634" y="7056"/>
                  </a:cubicBezTo>
                  <a:cubicBezTo>
                    <a:pt x="13776" y="6877"/>
                    <a:pt x="13943" y="6710"/>
                    <a:pt x="14110" y="6556"/>
                  </a:cubicBezTo>
                  <a:cubicBezTo>
                    <a:pt x="14167" y="6508"/>
                    <a:pt x="14111" y="6431"/>
                    <a:pt x="14049" y="6431"/>
                  </a:cubicBezTo>
                  <a:cubicBezTo>
                    <a:pt x="14034" y="6431"/>
                    <a:pt x="14017" y="6436"/>
                    <a:pt x="14003" y="6448"/>
                  </a:cubicBezTo>
                  <a:cubicBezTo>
                    <a:pt x="13884" y="6556"/>
                    <a:pt x="13776" y="6663"/>
                    <a:pt x="13657" y="6770"/>
                  </a:cubicBezTo>
                  <a:cubicBezTo>
                    <a:pt x="13637" y="6729"/>
                    <a:pt x="13589" y="6696"/>
                    <a:pt x="13546" y="6696"/>
                  </a:cubicBezTo>
                  <a:cubicBezTo>
                    <a:pt x="13539" y="6696"/>
                    <a:pt x="13533" y="6697"/>
                    <a:pt x="13526" y="6698"/>
                  </a:cubicBezTo>
                  <a:cubicBezTo>
                    <a:pt x="13693" y="6496"/>
                    <a:pt x="13895" y="6306"/>
                    <a:pt x="14122" y="6151"/>
                  </a:cubicBezTo>
                  <a:cubicBezTo>
                    <a:pt x="14183" y="6120"/>
                    <a:pt x="14148" y="6036"/>
                    <a:pt x="14091" y="6036"/>
                  </a:cubicBezTo>
                  <a:cubicBezTo>
                    <a:pt x="14082" y="6036"/>
                    <a:pt x="14072" y="6039"/>
                    <a:pt x="14062" y="6044"/>
                  </a:cubicBezTo>
                  <a:cubicBezTo>
                    <a:pt x="13895" y="6127"/>
                    <a:pt x="13741" y="6246"/>
                    <a:pt x="13598" y="6377"/>
                  </a:cubicBezTo>
                  <a:lnTo>
                    <a:pt x="13610" y="6353"/>
                  </a:lnTo>
                  <a:cubicBezTo>
                    <a:pt x="13643" y="6303"/>
                    <a:pt x="13594" y="6252"/>
                    <a:pt x="13541" y="6252"/>
                  </a:cubicBezTo>
                  <a:cubicBezTo>
                    <a:pt x="13519" y="6252"/>
                    <a:pt x="13496" y="6261"/>
                    <a:pt x="13479" y="6282"/>
                  </a:cubicBezTo>
                  <a:lnTo>
                    <a:pt x="13479" y="6294"/>
                  </a:lnTo>
                  <a:lnTo>
                    <a:pt x="13455" y="6270"/>
                  </a:lnTo>
                  <a:cubicBezTo>
                    <a:pt x="13514" y="6210"/>
                    <a:pt x="13562" y="6139"/>
                    <a:pt x="13622" y="6079"/>
                  </a:cubicBezTo>
                  <a:cubicBezTo>
                    <a:pt x="13645" y="6067"/>
                    <a:pt x="13657" y="6056"/>
                    <a:pt x="13681" y="6056"/>
                  </a:cubicBezTo>
                  <a:cubicBezTo>
                    <a:pt x="13717" y="6044"/>
                    <a:pt x="13729" y="5996"/>
                    <a:pt x="13717" y="5972"/>
                  </a:cubicBezTo>
                  <a:cubicBezTo>
                    <a:pt x="13741" y="5948"/>
                    <a:pt x="13753" y="5925"/>
                    <a:pt x="13776" y="5901"/>
                  </a:cubicBezTo>
                  <a:cubicBezTo>
                    <a:pt x="13832" y="5845"/>
                    <a:pt x="13779" y="5760"/>
                    <a:pt x="13719" y="5760"/>
                  </a:cubicBezTo>
                  <a:cubicBezTo>
                    <a:pt x="13702" y="5760"/>
                    <a:pt x="13685" y="5766"/>
                    <a:pt x="13669" y="5782"/>
                  </a:cubicBezTo>
                  <a:cubicBezTo>
                    <a:pt x="13586" y="5865"/>
                    <a:pt x="13503" y="5948"/>
                    <a:pt x="13419" y="6020"/>
                  </a:cubicBezTo>
                  <a:cubicBezTo>
                    <a:pt x="13229" y="6103"/>
                    <a:pt x="13050" y="6222"/>
                    <a:pt x="12907" y="6365"/>
                  </a:cubicBezTo>
                  <a:cubicBezTo>
                    <a:pt x="12979" y="6258"/>
                    <a:pt x="13062" y="6151"/>
                    <a:pt x="13145" y="6044"/>
                  </a:cubicBezTo>
                  <a:cubicBezTo>
                    <a:pt x="13360" y="5853"/>
                    <a:pt x="13598" y="5675"/>
                    <a:pt x="13860" y="5532"/>
                  </a:cubicBezTo>
                  <a:cubicBezTo>
                    <a:pt x="13931" y="5496"/>
                    <a:pt x="14003" y="5472"/>
                    <a:pt x="14074" y="5436"/>
                  </a:cubicBezTo>
                  <a:cubicBezTo>
                    <a:pt x="14074" y="5496"/>
                    <a:pt x="14110" y="5544"/>
                    <a:pt x="14181" y="5544"/>
                  </a:cubicBezTo>
                  <a:cubicBezTo>
                    <a:pt x="14300" y="5544"/>
                    <a:pt x="14407" y="5496"/>
                    <a:pt x="14515" y="5448"/>
                  </a:cubicBezTo>
                  <a:cubicBezTo>
                    <a:pt x="14527" y="5436"/>
                    <a:pt x="14538" y="5436"/>
                    <a:pt x="14550" y="5424"/>
                  </a:cubicBezTo>
                  <a:cubicBezTo>
                    <a:pt x="14550" y="5448"/>
                    <a:pt x="14550" y="5472"/>
                    <a:pt x="14562" y="5484"/>
                  </a:cubicBezTo>
                  <a:cubicBezTo>
                    <a:pt x="14550" y="5508"/>
                    <a:pt x="14538" y="5532"/>
                    <a:pt x="14538" y="5567"/>
                  </a:cubicBezTo>
                  <a:cubicBezTo>
                    <a:pt x="14538" y="5615"/>
                    <a:pt x="14586" y="5663"/>
                    <a:pt x="14634" y="5663"/>
                  </a:cubicBezTo>
                  <a:cubicBezTo>
                    <a:pt x="14681" y="5663"/>
                    <a:pt x="14729" y="5627"/>
                    <a:pt x="14729" y="5579"/>
                  </a:cubicBezTo>
                  <a:lnTo>
                    <a:pt x="14741" y="5579"/>
                  </a:lnTo>
                  <a:cubicBezTo>
                    <a:pt x="14765" y="5567"/>
                    <a:pt x="14788" y="5555"/>
                    <a:pt x="14812" y="5544"/>
                  </a:cubicBezTo>
                  <a:cubicBezTo>
                    <a:pt x="14860" y="5520"/>
                    <a:pt x="14908" y="5484"/>
                    <a:pt x="14955" y="5460"/>
                  </a:cubicBezTo>
                  <a:cubicBezTo>
                    <a:pt x="15038" y="5413"/>
                    <a:pt x="15122" y="5353"/>
                    <a:pt x="15217" y="5306"/>
                  </a:cubicBezTo>
                  <a:lnTo>
                    <a:pt x="15217" y="5306"/>
                  </a:lnTo>
                  <a:cubicBezTo>
                    <a:pt x="15101" y="5420"/>
                    <a:pt x="14976" y="5524"/>
                    <a:pt x="14884" y="5651"/>
                  </a:cubicBezTo>
                  <a:cubicBezTo>
                    <a:pt x="14836" y="5710"/>
                    <a:pt x="14919" y="5770"/>
                    <a:pt x="14967" y="5770"/>
                  </a:cubicBezTo>
                  <a:cubicBezTo>
                    <a:pt x="15027" y="5758"/>
                    <a:pt x="15062" y="5722"/>
                    <a:pt x="15086" y="5675"/>
                  </a:cubicBezTo>
                  <a:lnTo>
                    <a:pt x="15098" y="5651"/>
                  </a:lnTo>
                  <a:cubicBezTo>
                    <a:pt x="15158" y="5591"/>
                    <a:pt x="15217" y="5520"/>
                    <a:pt x="15277" y="5460"/>
                  </a:cubicBezTo>
                  <a:cubicBezTo>
                    <a:pt x="15372" y="5365"/>
                    <a:pt x="15467" y="5282"/>
                    <a:pt x="15562" y="5198"/>
                  </a:cubicBezTo>
                  <a:cubicBezTo>
                    <a:pt x="15586" y="5174"/>
                    <a:pt x="15586" y="5163"/>
                    <a:pt x="15586" y="5139"/>
                  </a:cubicBezTo>
                  <a:cubicBezTo>
                    <a:pt x="15598" y="5127"/>
                    <a:pt x="15610" y="5115"/>
                    <a:pt x="15622" y="5103"/>
                  </a:cubicBezTo>
                  <a:cubicBezTo>
                    <a:pt x="15634" y="5067"/>
                    <a:pt x="15634" y="5043"/>
                    <a:pt x="15622" y="5008"/>
                  </a:cubicBezTo>
                  <a:lnTo>
                    <a:pt x="15646" y="5008"/>
                  </a:lnTo>
                  <a:cubicBezTo>
                    <a:pt x="15670" y="4996"/>
                    <a:pt x="15681" y="4984"/>
                    <a:pt x="15681" y="4960"/>
                  </a:cubicBezTo>
                  <a:cubicBezTo>
                    <a:pt x="15726" y="4958"/>
                    <a:pt x="15771" y="4957"/>
                    <a:pt x="15816" y="4957"/>
                  </a:cubicBezTo>
                  <a:close/>
                  <a:moveTo>
                    <a:pt x="10502" y="10270"/>
                  </a:moveTo>
                  <a:cubicBezTo>
                    <a:pt x="10502" y="10270"/>
                    <a:pt x="10502" y="10270"/>
                    <a:pt x="10502" y="10282"/>
                  </a:cubicBezTo>
                  <a:lnTo>
                    <a:pt x="10490" y="10282"/>
                  </a:lnTo>
                  <a:cubicBezTo>
                    <a:pt x="10490" y="10282"/>
                    <a:pt x="10502" y="10270"/>
                    <a:pt x="10502" y="10270"/>
                  </a:cubicBezTo>
                  <a:close/>
                  <a:moveTo>
                    <a:pt x="8097" y="8365"/>
                  </a:moveTo>
                  <a:cubicBezTo>
                    <a:pt x="8442" y="8365"/>
                    <a:pt x="8788" y="8389"/>
                    <a:pt x="9121" y="8413"/>
                  </a:cubicBezTo>
                  <a:cubicBezTo>
                    <a:pt x="8526" y="8532"/>
                    <a:pt x="7919" y="8687"/>
                    <a:pt x="7335" y="8865"/>
                  </a:cubicBezTo>
                  <a:cubicBezTo>
                    <a:pt x="6954" y="8984"/>
                    <a:pt x="6573" y="9104"/>
                    <a:pt x="6192" y="9246"/>
                  </a:cubicBezTo>
                  <a:cubicBezTo>
                    <a:pt x="5978" y="9330"/>
                    <a:pt x="5764" y="9413"/>
                    <a:pt x="5561" y="9496"/>
                  </a:cubicBezTo>
                  <a:cubicBezTo>
                    <a:pt x="5037" y="9675"/>
                    <a:pt x="4525" y="9877"/>
                    <a:pt x="4013" y="10080"/>
                  </a:cubicBezTo>
                  <a:cubicBezTo>
                    <a:pt x="3573" y="10211"/>
                    <a:pt x="3132" y="10330"/>
                    <a:pt x="2692" y="10425"/>
                  </a:cubicBezTo>
                  <a:cubicBezTo>
                    <a:pt x="2084" y="10556"/>
                    <a:pt x="1442" y="10723"/>
                    <a:pt x="906" y="11056"/>
                  </a:cubicBezTo>
                  <a:cubicBezTo>
                    <a:pt x="1584" y="10461"/>
                    <a:pt x="2382" y="10020"/>
                    <a:pt x="3204" y="9639"/>
                  </a:cubicBezTo>
                  <a:cubicBezTo>
                    <a:pt x="4049" y="9246"/>
                    <a:pt x="4930" y="8901"/>
                    <a:pt x="5823" y="8592"/>
                  </a:cubicBezTo>
                  <a:cubicBezTo>
                    <a:pt x="6573" y="8449"/>
                    <a:pt x="7335" y="8365"/>
                    <a:pt x="8097" y="8365"/>
                  </a:cubicBezTo>
                  <a:close/>
                  <a:moveTo>
                    <a:pt x="17253" y="11675"/>
                  </a:moveTo>
                  <a:lnTo>
                    <a:pt x="17277" y="11699"/>
                  </a:lnTo>
                  <a:cubicBezTo>
                    <a:pt x="17194" y="11794"/>
                    <a:pt x="17110" y="11890"/>
                    <a:pt x="17015" y="11973"/>
                  </a:cubicBezTo>
                  <a:cubicBezTo>
                    <a:pt x="17051" y="11901"/>
                    <a:pt x="17086" y="11830"/>
                    <a:pt x="17122" y="11759"/>
                  </a:cubicBezTo>
                  <a:cubicBezTo>
                    <a:pt x="17170" y="11747"/>
                    <a:pt x="17217" y="11711"/>
                    <a:pt x="17253" y="11675"/>
                  </a:cubicBezTo>
                  <a:close/>
                  <a:moveTo>
                    <a:pt x="11145" y="8973"/>
                  </a:moveTo>
                  <a:lnTo>
                    <a:pt x="11145" y="8973"/>
                  </a:lnTo>
                  <a:cubicBezTo>
                    <a:pt x="11098" y="9032"/>
                    <a:pt x="11050" y="9080"/>
                    <a:pt x="11002" y="9127"/>
                  </a:cubicBezTo>
                  <a:cubicBezTo>
                    <a:pt x="10693" y="9496"/>
                    <a:pt x="10490" y="9913"/>
                    <a:pt x="10371" y="10366"/>
                  </a:cubicBezTo>
                  <a:cubicBezTo>
                    <a:pt x="9645" y="10878"/>
                    <a:pt x="8942" y="11425"/>
                    <a:pt x="8264" y="11985"/>
                  </a:cubicBezTo>
                  <a:cubicBezTo>
                    <a:pt x="8383" y="11759"/>
                    <a:pt x="8490" y="11520"/>
                    <a:pt x="8609" y="11294"/>
                  </a:cubicBezTo>
                  <a:cubicBezTo>
                    <a:pt x="8800" y="10925"/>
                    <a:pt x="8978" y="10556"/>
                    <a:pt x="9252" y="10235"/>
                  </a:cubicBezTo>
                  <a:cubicBezTo>
                    <a:pt x="9538" y="9901"/>
                    <a:pt x="9895" y="9651"/>
                    <a:pt x="10264" y="9425"/>
                  </a:cubicBezTo>
                  <a:cubicBezTo>
                    <a:pt x="10550" y="9246"/>
                    <a:pt x="10836" y="9104"/>
                    <a:pt x="11145" y="8973"/>
                  </a:cubicBezTo>
                  <a:close/>
                  <a:moveTo>
                    <a:pt x="2918" y="10544"/>
                  </a:moveTo>
                  <a:lnTo>
                    <a:pt x="2918" y="10544"/>
                  </a:lnTo>
                  <a:cubicBezTo>
                    <a:pt x="2716" y="10628"/>
                    <a:pt x="2525" y="10723"/>
                    <a:pt x="2335" y="10818"/>
                  </a:cubicBezTo>
                  <a:cubicBezTo>
                    <a:pt x="1977" y="10997"/>
                    <a:pt x="1608" y="11223"/>
                    <a:pt x="1370" y="11556"/>
                  </a:cubicBezTo>
                  <a:cubicBezTo>
                    <a:pt x="1132" y="11890"/>
                    <a:pt x="1001" y="12294"/>
                    <a:pt x="894" y="12687"/>
                  </a:cubicBezTo>
                  <a:cubicBezTo>
                    <a:pt x="727" y="12521"/>
                    <a:pt x="584" y="12330"/>
                    <a:pt x="489" y="12128"/>
                  </a:cubicBezTo>
                  <a:cubicBezTo>
                    <a:pt x="394" y="11937"/>
                    <a:pt x="310" y="11723"/>
                    <a:pt x="441" y="11532"/>
                  </a:cubicBezTo>
                  <a:cubicBezTo>
                    <a:pt x="465" y="11485"/>
                    <a:pt x="501" y="11437"/>
                    <a:pt x="525" y="11401"/>
                  </a:cubicBezTo>
                  <a:cubicBezTo>
                    <a:pt x="787" y="11187"/>
                    <a:pt x="1072" y="11032"/>
                    <a:pt x="1382" y="10913"/>
                  </a:cubicBezTo>
                  <a:cubicBezTo>
                    <a:pt x="1751" y="10758"/>
                    <a:pt x="2144" y="10687"/>
                    <a:pt x="2537" y="10616"/>
                  </a:cubicBezTo>
                  <a:cubicBezTo>
                    <a:pt x="2656" y="10592"/>
                    <a:pt x="2787" y="10568"/>
                    <a:pt x="2918" y="10544"/>
                  </a:cubicBezTo>
                  <a:close/>
                  <a:moveTo>
                    <a:pt x="11883" y="8163"/>
                  </a:moveTo>
                  <a:lnTo>
                    <a:pt x="11883" y="8163"/>
                  </a:lnTo>
                  <a:cubicBezTo>
                    <a:pt x="11871" y="8222"/>
                    <a:pt x="11860" y="8294"/>
                    <a:pt x="11860" y="8353"/>
                  </a:cubicBezTo>
                  <a:cubicBezTo>
                    <a:pt x="11860" y="8353"/>
                    <a:pt x="11860" y="8365"/>
                    <a:pt x="11860" y="8365"/>
                  </a:cubicBezTo>
                  <a:lnTo>
                    <a:pt x="11836" y="8389"/>
                  </a:lnTo>
                  <a:cubicBezTo>
                    <a:pt x="11086" y="8663"/>
                    <a:pt x="10324" y="8961"/>
                    <a:pt x="9693" y="9473"/>
                  </a:cubicBezTo>
                  <a:cubicBezTo>
                    <a:pt x="9371" y="9735"/>
                    <a:pt x="9062" y="10056"/>
                    <a:pt x="8835" y="10413"/>
                  </a:cubicBezTo>
                  <a:cubicBezTo>
                    <a:pt x="8728" y="10592"/>
                    <a:pt x="8645" y="10770"/>
                    <a:pt x="8573" y="10961"/>
                  </a:cubicBezTo>
                  <a:cubicBezTo>
                    <a:pt x="8502" y="11151"/>
                    <a:pt x="8454" y="11330"/>
                    <a:pt x="8383" y="11509"/>
                  </a:cubicBezTo>
                  <a:cubicBezTo>
                    <a:pt x="8288" y="11747"/>
                    <a:pt x="8169" y="11961"/>
                    <a:pt x="8038" y="12163"/>
                  </a:cubicBezTo>
                  <a:cubicBezTo>
                    <a:pt x="7919" y="12259"/>
                    <a:pt x="7811" y="12354"/>
                    <a:pt x="7692" y="12437"/>
                  </a:cubicBezTo>
                  <a:cubicBezTo>
                    <a:pt x="7526" y="12580"/>
                    <a:pt x="7359" y="12723"/>
                    <a:pt x="7192" y="12866"/>
                  </a:cubicBezTo>
                  <a:cubicBezTo>
                    <a:pt x="7168" y="12878"/>
                    <a:pt x="7133" y="12902"/>
                    <a:pt x="7109" y="12914"/>
                  </a:cubicBezTo>
                  <a:cubicBezTo>
                    <a:pt x="6990" y="12973"/>
                    <a:pt x="6859" y="13044"/>
                    <a:pt x="6740" y="13104"/>
                  </a:cubicBezTo>
                  <a:lnTo>
                    <a:pt x="6728" y="13068"/>
                  </a:lnTo>
                  <a:cubicBezTo>
                    <a:pt x="6490" y="12735"/>
                    <a:pt x="6299" y="12378"/>
                    <a:pt x="6145" y="11997"/>
                  </a:cubicBezTo>
                  <a:cubicBezTo>
                    <a:pt x="6002" y="11628"/>
                    <a:pt x="5883" y="11247"/>
                    <a:pt x="5752" y="10878"/>
                  </a:cubicBezTo>
                  <a:cubicBezTo>
                    <a:pt x="5740" y="10806"/>
                    <a:pt x="5728" y="10747"/>
                    <a:pt x="5728" y="10675"/>
                  </a:cubicBezTo>
                  <a:cubicBezTo>
                    <a:pt x="5716" y="10663"/>
                    <a:pt x="5716" y="10651"/>
                    <a:pt x="5704" y="10639"/>
                  </a:cubicBezTo>
                  <a:cubicBezTo>
                    <a:pt x="5752" y="10282"/>
                    <a:pt x="5871" y="9937"/>
                    <a:pt x="6156" y="9711"/>
                  </a:cubicBezTo>
                  <a:cubicBezTo>
                    <a:pt x="6323" y="9568"/>
                    <a:pt x="6526" y="9473"/>
                    <a:pt x="6716" y="9342"/>
                  </a:cubicBezTo>
                  <a:cubicBezTo>
                    <a:pt x="6871" y="9282"/>
                    <a:pt x="7037" y="9223"/>
                    <a:pt x="7204" y="9163"/>
                  </a:cubicBezTo>
                  <a:cubicBezTo>
                    <a:pt x="7597" y="9032"/>
                    <a:pt x="7990" y="8913"/>
                    <a:pt x="8395" y="8806"/>
                  </a:cubicBezTo>
                  <a:cubicBezTo>
                    <a:pt x="8788" y="8711"/>
                    <a:pt x="9193" y="8603"/>
                    <a:pt x="9609" y="8544"/>
                  </a:cubicBezTo>
                  <a:cubicBezTo>
                    <a:pt x="9871" y="8496"/>
                    <a:pt x="10133" y="8449"/>
                    <a:pt x="10395" y="8413"/>
                  </a:cubicBezTo>
                  <a:cubicBezTo>
                    <a:pt x="10550" y="8389"/>
                    <a:pt x="10717" y="8377"/>
                    <a:pt x="10883" y="8342"/>
                  </a:cubicBezTo>
                  <a:cubicBezTo>
                    <a:pt x="11026" y="8318"/>
                    <a:pt x="11181" y="8282"/>
                    <a:pt x="11324" y="8246"/>
                  </a:cubicBezTo>
                  <a:cubicBezTo>
                    <a:pt x="11514" y="8222"/>
                    <a:pt x="11693" y="8199"/>
                    <a:pt x="11883" y="8163"/>
                  </a:cubicBezTo>
                  <a:close/>
                  <a:moveTo>
                    <a:pt x="5656" y="11032"/>
                  </a:moveTo>
                  <a:cubicBezTo>
                    <a:pt x="5716" y="11378"/>
                    <a:pt x="5835" y="11711"/>
                    <a:pt x="5966" y="12044"/>
                  </a:cubicBezTo>
                  <a:cubicBezTo>
                    <a:pt x="6049" y="12259"/>
                    <a:pt x="6133" y="12485"/>
                    <a:pt x="6192" y="12711"/>
                  </a:cubicBezTo>
                  <a:cubicBezTo>
                    <a:pt x="6216" y="12818"/>
                    <a:pt x="6240" y="12937"/>
                    <a:pt x="6240" y="13044"/>
                  </a:cubicBezTo>
                  <a:cubicBezTo>
                    <a:pt x="6240" y="13116"/>
                    <a:pt x="6216" y="13187"/>
                    <a:pt x="6204" y="13259"/>
                  </a:cubicBezTo>
                  <a:lnTo>
                    <a:pt x="6192" y="13271"/>
                  </a:lnTo>
                  <a:cubicBezTo>
                    <a:pt x="6180" y="13295"/>
                    <a:pt x="6180" y="13306"/>
                    <a:pt x="6180" y="13330"/>
                  </a:cubicBezTo>
                  <a:lnTo>
                    <a:pt x="6180" y="13366"/>
                  </a:lnTo>
                  <a:cubicBezTo>
                    <a:pt x="5978" y="13461"/>
                    <a:pt x="5775" y="13545"/>
                    <a:pt x="5561" y="13616"/>
                  </a:cubicBezTo>
                  <a:cubicBezTo>
                    <a:pt x="5585" y="12902"/>
                    <a:pt x="5573" y="12175"/>
                    <a:pt x="5621" y="11461"/>
                  </a:cubicBezTo>
                  <a:cubicBezTo>
                    <a:pt x="5633" y="11330"/>
                    <a:pt x="5644" y="11187"/>
                    <a:pt x="5656" y="11032"/>
                  </a:cubicBezTo>
                  <a:close/>
                  <a:moveTo>
                    <a:pt x="4585" y="10139"/>
                  </a:moveTo>
                  <a:lnTo>
                    <a:pt x="4585" y="10139"/>
                  </a:lnTo>
                  <a:cubicBezTo>
                    <a:pt x="4513" y="10211"/>
                    <a:pt x="4442" y="10282"/>
                    <a:pt x="4382" y="10366"/>
                  </a:cubicBezTo>
                  <a:cubicBezTo>
                    <a:pt x="4156" y="10651"/>
                    <a:pt x="4001" y="10973"/>
                    <a:pt x="3835" y="11294"/>
                  </a:cubicBezTo>
                  <a:cubicBezTo>
                    <a:pt x="3454" y="12056"/>
                    <a:pt x="3097" y="12842"/>
                    <a:pt x="2835" y="13652"/>
                  </a:cubicBezTo>
                  <a:cubicBezTo>
                    <a:pt x="2311" y="13545"/>
                    <a:pt x="1799" y="13378"/>
                    <a:pt x="1358" y="13068"/>
                  </a:cubicBezTo>
                  <a:cubicBezTo>
                    <a:pt x="1346" y="12902"/>
                    <a:pt x="1334" y="12723"/>
                    <a:pt x="1322" y="12544"/>
                  </a:cubicBezTo>
                  <a:cubicBezTo>
                    <a:pt x="1346" y="12473"/>
                    <a:pt x="1370" y="12402"/>
                    <a:pt x="1382" y="12318"/>
                  </a:cubicBezTo>
                  <a:cubicBezTo>
                    <a:pt x="1430" y="12163"/>
                    <a:pt x="1477" y="12009"/>
                    <a:pt x="1513" y="11842"/>
                  </a:cubicBezTo>
                  <a:cubicBezTo>
                    <a:pt x="1561" y="11747"/>
                    <a:pt x="1608" y="11651"/>
                    <a:pt x="1656" y="11568"/>
                  </a:cubicBezTo>
                  <a:cubicBezTo>
                    <a:pt x="1846" y="11330"/>
                    <a:pt x="2096" y="11151"/>
                    <a:pt x="2370" y="10997"/>
                  </a:cubicBezTo>
                  <a:cubicBezTo>
                    <a:pt x="2739" y="10782"/>
                    <a:pt x="3144" y="10616"/>
                    <a:pt x="3549" y="10437"/>
                  </a:cubicBezTo>
                  <a:cubicBezTo>
                    <a:pt x="3573" y="10437"/>
                    <a:pt x="3597" y="10425"/>
                    <a:pt x="3620" y="10413"/>
                  </a:cubicBezTo>
                  <a:cubicBezTo>
                    <a:pt x="3656" y="10401"/>
                    <a:pt x="3704" y="10389"/>
                    <a:pt x="3739" y="10389"/>
                  </a:cubicBezTo>
                  <a:cubicBezTo>
                    <a:pt x="4025" y="10318"/>
                    <a:pt x="4311" y="10235"/>
                    <a:pt x="4585" y="10139"/>
                  </a:cubicBezTo>
                  <a:close/>
                  <a:moveTo>
                    <a:pt x="6275" y="9508"/>
                  </a:moveTo>
                  <a:lnTo>
                    <a:pt x="6275" y="9508"/>
                  </a:lnTo>
                  <a:cubicBezTo>
                    <a:pt x="6228" y="9532"/>
                    <a:pt x="6192" y="9568"/>
                    <a:pt x="6145" y="9592"/>
                  </a:cubicBezTo>
                  <a:cubicBezTo>
                    <a:pt x="5906" y="9770"/>
                    <a:pt x="5752" y="10008"/>
                    <a:pt x="5668" y="10294"/>
                  </a:cubicBezTo>
                  <a:cubicBezTo>
                    <a:pt x="5585" y="10592"/>
                    <a:pt x="5561" y="10913"/>
                    <a:pt x="5537" y="11223"/>
                  </a:cubicBezTo>
                  <a:cubicBezTo>
                    <a:pt x="5513" y="11616"/>
                    <a:pt x="5478" y="11997"/>
                    <a:pt x="5442" y="12390"/>
                  </a:cubicBezTo>
                  <a:cubicBezTo>
                    <a:pt x="5406" y="12818"/>
                    <a:pt x="5371" y="13247"/>
                    <a:pt x="5359" y="13676"/>
                  </a:cubicBezTo>
                  <a:cubicBezTo>
                    <a:pt x="5287" y="13699"/>
                    <a:pt x="5204" y="13723"/>
                    <a:pt x="5121" y="13747"/>
                  </a:cubicBezTo>
                  <a:cubicBezTo>
                    <a:pt x="4881" y="13805"/>
                    <a:pt x="4637" y="13823"/>
                    <a:pt x="4391" y="13823"/>
                  </a:cubicBezTo>
                  <a:cubicBezTo>
                    <a:pt x="4234" y="13823"/>
                    <a:pt x="4076" y="13816"/>
                    <a:pt x="3918" y="13806"/>
                  </a:cubicBezTo>
                  <a:cubicBezTo>
                    <a:pt x="3918" y="13771"/>
                    <a:pt x="3918" y="13747"/>
                    <a:pt x="3894" y="13723"/>
                  </a:cubicBezTo>
                  <a:cubicBezTo>
                    <a:pt x="3739" y="13592"/>
                    <a:pt x="3668" y="13414"/>
                    <a:pt x="3632" y="13223"/>
                  </a:cubicBezTo>
                  <a:cubicBezTo>
                    <a:pt x="3644" y="12830"/>
                    <a:pt x="3704" y="12437"/>
                    <a:pt x="3811" y="12056"/>
                  </a:cubicBezTo>
                  <a:cubicBezTo>
                    <a:pt x="3930" y="11663"/>
                    <a:pt x="4085" y="11282"/>
                    <a:pt x="4287" y="10925"/>
                  </a:cubicBezTo>
                  <a:cubicBezTo>
                    <a:pt x="4299" y="10889"/>
                    <a:pt x="4323" y="10866"/>
                    <a:pt x="4335" y="10830"/>
                  </a:cubicBezTo>
                  <a:cubicBezTo>
                    <a:pt x="4382" y="10758"/>
                    <a:pt x="4418" y="10699"/>
                    <a:pt x="4466" y="10628"/>
                  </a:cubicBezTo>
                  <a:cubicBezTo>
                    <a:pt x="4644" y="10366"/>
                    <a:pt x="4847" y="10127"/>
                    <a:pt x="5109" y="9961"/>
                  </a:cubicBezTo>
                  <a:cubicBezTo>
                    <a:pt x="5502" y="9818"/>
                    <a:pt x="5883" y="9663"/>
                    <a:pt x="6275" y="9508"/>
                  </a:cubicBezTo>
                  <a:close/>
                  <a:moveTo>
                    <a:pt x="13312" y="11449"/>
                  </a:moveTo>
                  <a:lnTo>
                    <a:pt x="13312" y="11449"/>
                  </a:lnTo>
                  <a:cubicBezTo>
                    <a:pt x="13300" y="11532"/>
                    <a:pt x="13276" y="11651"/>
                    <a:pt x="13348" y="11699"/>
                  </a:cubicBezTo>
                  <a:cubicBezTo>
                    <a:pt x="13360" y="11723"/>
                    <a:pt x="13360" y="11735"/>
                    <a:pt x="13372" y="11759"/>
                  </a:cubicBezTo>
                  <a:cubicBezTo>
                    <a:pt x="13384" y="11794"/>
                    <a:pt x="13407" y="11818"/>
                    <a:pt x="13443" y="11830"/>
                  </a:cubicBezTo>
                  <a:cubicBezTo>
                    <a:pt x="13479" y="11830"/>
                    <a:pt x="13526" y="11818"/>
                    <a:pt x="13550" y="11782"/>
                  </a:cubicBezTo>
                  <a:cubicBezTo>
                    <a:pt x="13550" y="11771"/>
                    <a:pt x="13562" y="11747"/>
                    <a:pt x="13562" y="11735"/>
                  </a:cubicBezTo>
                  <a:lnTo>
                    <a:pt x="13598" y="11723"/>
                  </a:lnTo>
                  <a:cubicBezTo>
                    <a:pt x="13681" y="11663"/>
                    <a:pt x="13741" y="11580"/>
                    <a:pt x="13776" y="11485"/>
                  </a:cubicBezTo>
                  <a:cubicBezTo>
                    <a:pt x="13788" y="11497"/>
                    <a:pt x="13812" y="11509"/>
                    <a:pt x="13836" y="11520"/>
                  </a:cubicBezTo>
                  <a:lnTo>
                    <a:pt x="13836" y="11556"/>
                  </a:lnTo>
                  <a:cubicBezTo>
                    <a:pt x="13812" y="11604"/>
                    <a:pt x="13860" y="11651"/>
                    <a:pt x="13895" y="11663"/>
                  </a:cubicBezTo>
                  <a:cubicBezTo>
                    <a:pt x="13914" y="11718"/>
                    <a:pt x="13960" y="11759"/>
                    <a:pt x="14013" y="11759"/>
                  </a:cubicBezTo>
                  <a:cubicBezTo>
                    <a:pt x="14029" y="11759"/>
                    <a:pt x="14045" y="11755"/>
                    <a:pt x="14062" y="11747"/>
                  </a:cubicBezTo>
                  <a:cubicBezTo>
                    <a:pt x="14080" y="11765"/>
                    <a:pt x="14107" y="11773"/>
                    <a:pt x="14135" y="11773"/>
                  </a:cubicBezTo>
                  <a:cubicBezTo>
                    <a:pt x="14163" y="11773"/>
                    <a:pt x="14193" y="11765"/>
                    <a:pt x="14217" y="11747"/>
                  </a:cubicBezTo>
                  <a:cubicBezTo>
                    <a:pt x="14229" y="11759"/>
                    <a:pt x="14253" y="11759"/>
                    <a:pt x="14265" y="11759"/>
                  </a:cubicBezTo>
                  <a:cubicBezTo>
                    <a:pt x="14276" y="11794"/>
                    <a:pt x="14276" y="11818"/>
                    <a:pt x="14288" y="11842"/>
                  </a:cubicBezTo>
                  <a:cubicBezTo>
                    <a:pt x="14307" y="11898"/>
                    <a:pt x="14356" y="11929"/>
                    <a:pt x="14403" y="11929"/>
                  </a:cubicBezTo>
                  <a:cubicBezTo>
                    <a:pt x="14445" y="11929"/>
                    <a:pt x="14486" y="11904"/>
                    <a:pt x="14503" y="11854"/>
                  </a:cubicBezTo>
                  <a:lnTo>
                    <a:pt x="14538" y="11854"/>
                  </a:lnTo>
                  <a:cubicBezTo>
                    <a:pt x="14550" y="11854"/>
                    <a:pt x="14574" y="11854"/>
                    <a:pt x="14586" y="11842"/>
                  </a:cubicBezTo>
                  <a:cubicBezTo>
                    <a:pt x="14609" y="11888"/>
                    <a:pt x="14647" y="11909"/>
                    <a:pt x="14686" y="11909"/>
                  </a:cubicBezTo>
                  <a:cubicBezTo>
                    <a:pt x="14708" y="11909"/>
                    <a:pt x="14731" y="11902"/>
                    <a:pt x="14753" y="11890"/>
                  </a:cubicBezTo>
                  <a:cubicBezTo>
                    <a:pt x="14774" y="11947"/>
                    <a:pt x="14829" y="11986"/>
                    <a:pt x="14886" y="11986"/>
                  </a:cubicBezTo>
                  <a:cubicBezTo>
                    <a:pt x="14924" y="11986"/>
                    <a:pt x="14962" y="11968"/>
                    <a:pt x="14991" y="11925"/>
                  </a:cubicBezTo>
                  <a:lnTo>
                    <a:pt x="14991" y="11913"/>
                  </a:lnTo>
                  <a:lnTo>
                    <a:pt x="15015" y="11901"/>
                  </a:lnTo>
                  <a:cubicBezTo>
                    <a:pt x="15027" y="11890"/>
                    <a:pt x="15050" y="11878"/>
                    <a:pt x="15074" y="11854"/>
                  </a:cubicBezTo>
                  <a:cubicBezTo>
                    <a:pt x="15084" y="11857"/>
                    <a:pt x="15093" y="11859"/>
                    <a:pt x="15103" y="11859"/>
                  </a:cubicBezTo>
                  <a:cubicBezTo>
                    <a:pt x="15129" y="11859"/>
                    <a:pt x="15155" y="11847"/>
                    <a:pt x="15181" y="11830"/>
                  </a:cubicBezTo>
                  <a:cubicBezTo>
                    <a:pt x="15205" y="11878"/>
                    <a:pt x="15241" y="11913"/>
                    <a:pt x="15277" y="11925"/>
                  </a:cubicBezTo>
                  <a:cubicBezTo>
                    <a:pt x="15277" y="11949"/>
                    <a:pt x="15265" y="11961"/>
                    <a:pt x="15253" y="11985"/>
                  </a:cubicBezTo>
                  <a:cubicBezTo>
                    <a:pt x="15236" y="12044"/>
                    <a:pt x="15285" y="12097"/>
                    <a:pt x="15337" y="12097"/>
                  </a:cubicBezTo>
                  <a:cubicBezTo>
                    <a:pt x="15357" y="12097"/>
                    <a:pt x="15379" y="12089"/>
                    <a:pt x="15396" y="12068"/>
                  </a:cubicBezTo>
                  <a:lnTo>
                    <a:pt x="15491" y="11985"/>
                  </a:lnTo>
                  <a:cubicBezTo>
                    <a:pt x="15506" y="11990"/>
                    <a:pt x="15523" y="11993"/>
                    <a:pt x="15540" y="11993"/>
                  </a:cubicBezTo>
                  <a:cubicBezTo>
                    <a:pt x="15564" y="11993"/>
                    <a:pt x="15589" y="11987"/>
                    <a:pt x="15610" y="11973"/>
                  </a:cubicBezTo>
                  <a:lnTo>
                    <a:pt x="15610" y="11973"/>
                  </a:lnTo>
                  <a:cubicBezTo>
                    <a:pt x="15598" y="11997"/>
                    <a:pt x="15598" y="12032"/>
                    <a:pt x="15610" y="12056"/>
                  </a:cubicBezTo>
                  <a:cubicBezTo>
                    <a:pt x="15646" y="12152"/>
                    <a:pt x="15693" y="12235"/>
                    <a:pt x="15741" y="12318"/>
                  </a:cubicBezTo>
                  <a:cubicBezTo>
                    <a:pt x="15741" y="12366"/>
                    <a:pt x="15753" y="12425"/>
                    <a:pt x="15753" y="12473"/>
                  </a:cubicBezTo>
                  <a:cubicBezTo>
                    <a:pt x="15777" y="12556"/>
                    <a:pt x="15789" y="12628"/>
                    <a:pt x="15812" y="12711"/>
                  </a:cubicBezTo>
                  <a:cubicBezTo>
                    <a:pt x="15836" y="12866"/>
                    <a:pt x="15848" y="13021"/>
                    <a:pt x="15848" y="13187"/>
                  </a:cubicBezTo>
                  <a:cubicBezTo>
                    <a:pt x="15860" y="13449"/>
                    <a:pt x="15800" y="13699"/>
                    <a:pt x="15562" y="13842"/>
                  </a:cubicBezTo>
                  <a:cubicBezTo>
                    <a:pt x="15348" y="13985"/>
                    <a:pt x="15086" y="14033"/>
                    <a:pt x="14836" y="14080"/>
                  </a:cubicBezTo>
                  <a:cubicBezTo>
                    <a:pt x="14567" y="14122"/>
                    <a:pt x="14298" y="14154"/>
                    <a:pt x="14022" y="14154"/>
                  </a:cubicBezTo>
                  <a:cubicBezTo>
                    <a:pt x="13980" y="14154"/>
                    <a:pt x="13938" y="14153"/>
                    <a:pt x="13895" y="14152"/>
                  </a:cubicBezTo>
                  <a:cubicBezTo>
                    <a:pt x="13729" y="14140"/>
                    <a:pt x="13562" y="14128"/>
                    <a:pt x="13395" y="14104"/>
                  </a:cubicBezTo>
                  <a:cubicBezTo>
                    <a:pt x="13348" y="14092"/>
                    <a:pt x="13288" y="14080"/>
                    <a:pt x="13229" y="14068"/>
                  </a:cubicBezTo>
                  <a:cubicBezTo>
                    <a:pt x="12848" y="13926"/>
                    <a:pt x="12526" y="13664"/>
                    <a:pt x="12395" y="13295"/>
                  </a:cubicBezTo>
                  <a:cubicBezTo>
                    <a:pt x="12431" y="13033"/>
                    <a:pt x="12502" y="12783"/>
                    <a:pt x="12574" y="12544"/>
                  </a:cubicBezTo>
                  <a:cubicBezTo>
                    <a:pt x="12645" y="12282"/>
                    <a:pt x="12741" y="12032"/>
                    <a:pt x="12895" y="11818"/>
                  </a:cubicBezTo>
                  <a:cubicBezTo>
                    <a:pt x="12919" y="11806"/>
                    <a:pt x="12907" y="11782"/>
                    <a:pt x="12895" y="11771"/>
                  </a:cubicBezTo>
                  <a:cubicBezTo>
                    <a:pt x="12931" y="11699"/>
                    <a:pt x="12967" y="11640"/>
                    <a:pt x="13014" y="11568"/>
                  </a:cubicBezTo>
                  <a:cubicBezTo>
                    <a:pt x="13038" y="11580"/>
                    <a:pt x="13050" y="11580"/>
                    <a:pt x="13074" y="11580"/>
                  </a:cubicBezTo>
                  <a:cubicBezTo>
                    <a:pt x="13133" y="11568"/>
                    <a:pt x="13181" y="11544"/>
                    <a:pt x="13217" y="11509"/>
                  </a:cubicBezTo>
                  <a:cubicBezTo>
                    <a:pt x="13253" y="11509"/>
                    <a:pt x="13276" y="11485"/>
                    <a:pt x="13300" y="11461"/>
                  </a:cubicBezTo>
                  <a:lnTo>
                    <a:pt x="13312" y="11449"/>
                  </a:lnTo>
                  <a:close/>
                  <a:moveTo>
                    <a:pt x="15586" y="8437"/>
                  </a:moveTo>
                  <a:lnTo>
                    <a:pt x="15586" y="8437"/>
                  </a:lnTo>
                  <a:cubicBezTo>
                    <a:pt x="15527" y="8508"/>
                    <a:pt x="15455" y="8580"/>
                    <a:pt x="15396" y="8663"/>
                  </a:cubicBezTo>
                  <a:cubicBezTo>
                    <a:pt x="15289" y="8734"/>
                    <a:pt x="15181" y="8818"/>
                    <a:pt x="15074" y="8901"/>
                  </a:cubicBezTo>
                  <a:cubicBezTo>
                    <a:pt x="14503" y="9330"/>
                    <a:pt x="13991" y="9842"/>
                    <a:pt x="13550" y="10401"/>
                  </a:cubicBezTo>
                  <a:cubicBezTo>
                    <a:pt x="13098" y="10961"/>
                    <a:pt x="12705" y="11556"/>
                    <a:pt x="12383" y="12199"/>
                  </a:cubicBezTo>
                  <a:cubicBezTo>
                    <a:pt x="12217" y="12544"/>
                    <a:pt x="12062" y="12890"/>
                    <a:pt x="11955" y="13247"/>
                  </a:cubicBezTo>
                  <a:cubicBezTo>
                    <a:pt x="11848" y="13616"/>
                    <a:pt x="11812" y="13997"/>
                    <a:pt x="11800" y="14378"/>
                  </a:cubicBezTo>
                  <a:cubicBezTo>
                    <a:pt x="11776" y="14771"/>
                    <a:pt x="11729" y="15164"/>
                    <a:pt x="11502" y="15497"/>
                  </a:cubicBezTo>
                  <a:cubicBezTo>
                    <a:pt x="11395" y="15664"/>
                    <a:pt x="11252" y="15807"/>
                    <a:pt x="11109" y="15938"/>
                  </a:cubicBezTo>
                  <a:cubicBezTo>
                    <a:pt x="11026" y="15569"/>
                    <a:pt x="10955" y="15200"/>
                    <a:pt x="10919" y="14830"/>
                  </a:cubicBezTo>
                  <a:cubicBezTo>
                    <a:pt x="10883" y="14592"/>
                    <a:pt x="10883" y="14354"/>
                    <a:pt x="10871" y="14128"/>
                  </a:cubicBezTo>
                  <a:cubicBezTo>
                    <a:pt x="10871" y="14009"/>
                    <a:pt x="10871" y="13890"/>
                    <a:pt x="10871" y="13771"/>
                  </a:cubicBezTo>
                  <a:cubicBezTo>
                    <a:pt x="10871" y="13723"/>
                    <a:pt x="10871" y="13676"/>
                    <a:pt x="10871" y="13628"/>
                  </a:cubicBezTo>
                  <a:cubicBezTo>
                    <a:pt x="10943" y="13128"/>
                    <a:pt x="11062" y="12640"/>
                    <a:pt x="11276" y="12187"/>
                  </a:cubicBezTo>
                  <a:cubicBezTo>
                    <a:pt x="11407" y="11901"/>
                    <a:pt x="11562" y="11640"/>
                    <a:pt x="11752" y="11401"/>
                  </a:cubicBezTo>
                  <a:cubicBezTo>
                    <a:pt x="11967" y="11128"/>
                    <a:pt x="12217" y="10901"/>
                    <a:pt x="12467" y="10675"/>
                  </a:cubicBezTo>
                  <a:cubicBezTo>
                    <a:pt x="12729" y="10449"/>
                    <a:pt x="13003" y="10211"/>
                    <a:pt x="13276" y="9996"/>
                  </a:cubicBezTo>
                  <a:cubicBezTo>
                    <a:pt x="13550" y="9770"/>
                    <a:pt x="13836" y="9568"/>
                    <a:pt x="14122" y="9365"/>
                  </a:cubicBezTo>
                  <a:cubicBezTo>
                    <a:pt x="14598" y="9032"/>
                    <a:pt x="15086" y="8723"/>
                    <a:pt x="15586" y="8437"/>
                  </a:cubicBezTo>
                  <a:close/>
                  <a:moveTo>
                    <a:pt x="13062" y="14568"/>
                  </a:moveTo>
                  <a:cubicBezTo>
                    <a:pt x="13217" y="14580"/>
                    <a:pt x="13372" y="14592"/>
                    <a:pt x="13514" y="14616"/>
                  </a:cubicBezTo>
                  <a:cubicBezTo>
                    <a:pt x="14003" y="14664"/>
                    <a:pt x="14503" y="14723"/>
                    <a:pt x="14991" y="14771"/>
                  </a:cubicBezTo>
                  <a:cubicBezTo>
                    <a:pt x="14991" y="14795"/>
                    <a:pt x="15003" y="14819"/>
                    <a:pt x="15027" y="14842"/>
                  </a:cubicBezTo>
                  <a:cubicBezTo>
                    <a:pt x="15062" y="14866"/>
                    <a:pt x="15086" y="14902"/>
                    <a:pt x="15122" y="14926"/>
                  </a:cubicBezTo>
                  <a:lnTo>
                    <a:pt x="15122" y="14938"/>
                  </a:lnTo>
                  <a:lnTo>
                    <a:pt x="15110" y="14938"/>
                  </a:lnTo>
                  <a:cubicBezTo>
                    <a:pt x="15062" y="14890"/>
                    <a:pt x="15027" y="14842"/>
                    <a:pt x="14979" y="14795"/>
                  </a:cubicBezTo>
                  <a:cubicBezTo>
                    <a:pt x="14965" y="14781"/>
                    <a:pt x="14951" y="14775"/>
                    <a:pt x="14937" y="14775"/>
                  </a:cubicBezTo>
                  <a:cubicBezTo>
                    <a:pt x="14927" y="14775"/>
                    <a:pt x="14917" y="14778"/>
                    <a:pt x="14908" y="14783"/>
                  </a:cubicBezTo>
                  <a:cubicBezTo>
                    <a:pt x="14896" y="14783"/>
                    <a:pt x="14872" y="14795"/>
                    <a:pt x="14848" y="14795"/>
                  </a:cubicBezTo>
                  <a:cubicBezTo>
                    <a:pt x="14788" y="14830"/>
                    <a:pt x="14765" y="14914"/>
                    <a:pt x="14800" y="14973"/>
                  </a:cubicBezTo>
                  <a:lnTo>
                    <a:pt x="14824" y="14997"/>
                  </a:lnTo>
                  <a:cubicBezTo>
                    <a:pt x="14834" y="15016"/>
                    <a:pt x="14843" y="15027"/>
                    <a:pt x="14847" y="15043"/>
                  </a:cubicBezTo>
                  <a:lnTo>
                    <a:pt x="14847" y="15043"/>
                  </a:lnTo>
                  <a:cubicBezTo>
                    <a:pt x="14821" y="15019"/>
                    <a:pt x="14790" y="15007"/>
                    <a:pt x="14758" y="15007"/>
                  </a:cubicBezTo>
                  <a:cubicBezTo>
                    <a:pt x="14731" y="15007"/>
                    <a:pt x="14703" y="15016"/>
                    <a:pt x="14681" y="15033"/>
                  </a:cubicBezTo>
                  <a:cubicBezTo>
                    <a:pt x="14634" y="15069"/>
                    <a:pt x="14610" y="15140"/>
                    <a:pt x="14646" y="15188"/>
                  </a:cubicBezTo>
                  <a:cubicBezTo>
                    <a:pt x="14646" y="15200"/>
                    <a:pt x="14657" y="15211"/>
                    <a:pt x="14669" y="15223"/>
                  </a:cubicBezTo>
                  <a:cubicBezTo>
                    <a:pt x="14664" y="15223"/>
                    <a:pt x="14659" y="15222"/>
                    <a:pt x="14653" y="15222"/>
                  </a:cubicBezTo>
                  <a:cubicBezTo>
                    <a:pt x="14574" y="15222"/>
                    <a:pt x="14492" y="15300"/>
                    <a:pt x="14515" y="15378"/>
                  </a:cubicBezTo>
                  <a:cubicBezTo>
                    <a:pt x="14527" y="15414"/>
                    <a:pt x="14538" y="15450"/>
                    <a:pt x="14538" y="15485"/>
                  </a:cubicBezTo>
                  <a:cubicBezTo>
                    <a:pt x="14527" y="15473"/>
                    <a:pt x="14515" y="15450"/>
                    <a:pt x="14515" y="15438"/>
                  </a:cubicBezTo>
                  <a:cubicBezTo>
                    <a:pt x="14486" y="15397"/>
                    <a:pt x="14449" y="15380"/>
                    <a:pt x="14413" y="15380"/>
                  </a:cubicBezTo>
                  <a:cubicBezTo>
                    <a:pt x="14345" y="15380"/>
                    <a:pt x="14281" y="15443"/>
                    <a:pt x="14288" y="15521"/>
                  </a:cubicBezTo>
                  <a:cubicBezTo>
                    <a:pt x="14281" y="15519"/>
                    <a:pt x="14273" y="15519"/>
                    <a:pt x="14265" y="15519"/>
                  </a:cubicBezTo>
                  <a:cubicBezTo>
                    <a:pt x="14209" y="15519"/>
                    <a:pt x="14147" y="15554"/>
                    <a:pt x="14157" y="15616"/>
                  </a:cubicBezTo>
                  <a:cubicBezTo>
                    <a:pt x="14157" y="15700"/>
                    <a:pt x="14193" y="15771"/>
                    <a:pt x="14229" y="15842"/>
                  </a:cubicBezTo>
                  <a:lnTo>
                    <a:pt x="14241" y="15854"/>
                  </a:lnTo>
                  <a:lnTo>
                    <a:pt x="14217" y="15842"/>
                  </a:lnTo>
                  <a:cubicBezTo>
                    <a:pt x="14200" y="15821"/>
                    <a:pt x="14176" y="15812"/>
                    <a:pt x="14152" y="15812"/>
                  </a:cubicBezTo>
                  <a:cubicBezTo>
                    <a:pt x="14110" y="15812"/>
                    <a:pt x="14065" y="15840"/>
                    <a:pt x="14050" y="15878"/>
                  </a:cubicBezTo>
                  <a:cubicBezTo>
                    <a:pt x="14015" y="15902"/>
                    <a:pt x="13991" y="15950"/>
                    <a:pt x="14015" y="15985"/>
                  </a:cubicBezTo>
                  <a:lnTo>
                    <a:pt x="14026" y="15997"/>
                  </a:lnTo>
                  <a:cubicBezTo>
                    <a:pt x="13967" y="16009"/>
                    <a:pt x="13919" y="16081"/>
                    <a:pt x="13943" y="16140"/>
                  </a:cubicBezTo>
                  <a:cubicBezTo>
                    <a:pt x="13931" y="16152"/>
                    <a:pt x="13919" y="16164"/>
                    <a:pt x="13919" y="16188"/>
                  </a:cubicBezTo>
                  <a:cubicBezTo>
                    <a:pt x="13907" y="16176"/>
                    <a:pt x="13907" y="16164"/>
                    <a:pt x="13895" y="16140"/>
                  </a:cubicBezTo>
                  <a:lnTo>
                    <a:pt x="13884" y="16116"/>
                  </a:lnTo>
                  <a:cubicBezTo>
                    <a:pt x="13884" y="16092"/>
                    <a:pt x="13884" y="16069"/>
                    <a:pt x="13872" y="16057"/>
                  </a:cubicBezTo>
                  <a:cubicBezTo>
                    <a:pt x="13861" y="16005"/>
                    <a:pt x="13815" y="15971"/>
                    <a:pt x="13764" y="15971"/>
                  </a:cubicBezTo>
                  <a:cubicBezTo>
                    <a:pt x="13756" y="15971"/>
                    <a:pt x="13748" y="15972"/>
                    <a:pt x="13741" y="15973"/>
                  </a:cubicBezTo>
                  <a:cubicBezTo>
                    <a:pt x="13717" y="15985"/>
                    <a:pt x="13693" y="15997"/>
                    <a:pt x="13681" y="16021"/>
                  </a:cubicBezTo>
                  <a:cubicBezTo>
                    <a:pt x="13669" y="15997"/>
                    <a:pt x="13657" y="15973"/>
                    <a:pt x="13634" y="15950"/>
                  </a:cubicBezTo>
                  <a:cubicBezTo>
                    <a:pt x="13624" y="15920"/>
                    <a:pt x="13590" y="15899"/>
                    <a:pt x="13551" y="15899"/>
                  </a:cubicBezTo>
                  <a:cubicBezTo>
                    <a:pt x="13543" y="15899"/>
                    <a:pt x="13535" y="15900"/>
                    <a:pt x="13526" y="15902"/>
                  </a:cubicBezTo>
                  <a:cubicBezTo>
                    <a:pt x="13491" y="15914"/>
                    <a:pt x="13455" y="15950"/>
                    <a:pt x="13455" y="15997"/>
                  </a:cubicBezTo>
                  <a:cubicBezTo>
                    <a:pt x="13455" y="16057"/>
                    <a:pt x="13467" y="16116"/>
                    <a:pt x="13467" y="16176"/>
                  </a:cubicBezTo>
                  <a:cubicBezTo>
                    <a:pt x="13443" y="16200"/>
                    <a:pt x="13431" y="16223"/>
                    <a:pt x="13443" y="16259"/>
                  </a:cubicBezTo>
                  <a:cubicBezTo>
                    <a:pt x="13455" y="16283"/>
                    <a:pt x="13467" y="16295"/>
                    <a:pt x="13467" y="16319"/>
                  </a:cubicBezTo>
                  <a:cubicBezTo>
                    <a:pt x="13467" y="16343"/>
                    <a:pt x="13467" y="16366"/>
                    <a:pt x="13467" y="16378"/>
                  </a:cubicBezTo>
                  <a:lnTo>
                    <a:pt x="13443" y="16331"/>
                  </a:lnTo>
                  <a:cubicBezTo>
                    <a:pt x="13421" y="16292"/>
                    <a:pt x="13384" y="16277"/>
                    <a:pt x="13347" y="16277"/>
                  </a:cubicBezTo>
                  <a:cubicBezTo>
                    <a:pt x="13304" y="16277"/>
                    <a:pt x="13260" y="16298"/>
                    <a:pt x="13241" y="16331"/>
                  </a:cubicBezTo>
                  <a:cubicBezTo>
                    <a:pt x="13230" y="16325"/>
                    <a:pt x="13219" y="16323"/>
                    <a:pt x="13206" y="16323"/>
                  </a:cubicBezTo>
                  <a:cubicBezTo>
                    <a:pt x="13163" y="16323"/>
                    <a:pt x="13114" y="16353"/>
                    <a:pt x="13086" y="16390"/>
                  </a:cubicBezTo>
                  <a:cubicBezTo>
                    <a:pt x="13086" y="16354"/>
                    <a:pt x="13074" y="16331"/>
                    <a:pt x="13062" y="16295"/>
                  </a:cubicBezTo>
                  <a:cubicBezTo>
                    <a:pt x="13051" y="16252"/>
                    <a:pt x="13012" y="16210"/>
                    <a:pt x="12961" y="16210"/>
                  </a:cubicBezTo>
                  <a:cubicBezTo>
                    <a:pt x="12955" y="16210"/>
                    <a:pt x="12949" y="16210"/>
                    <a:pt x="12943" y="16212"/>
                  </a:cubicBezTo>
                  <a:cubicBezTo>
                    <a:pt x="12919" y="16212"/>
                    <a:pt x="12895" y="16223"/>
                    <a:pt x="12883" y="16235"/>
                  </a:cubicBezTo>
                  <a:cubicBezTo>
                    <a:pt x="12872" y="16223"/>
                    <a:pt x="12860" y="16212"/>
                    <a:pt x="12860" y="16200"/>
                  </a:cubicBezTo>
                  <a:cubicBezTo>
                    <a:pt x="12840" y="16170"/>
                    <a:pt x="12812" y="16149"/>
                    <a:pt x="12783" y="16149"/>
                  </a:cubicBezTo>
                  <a:cubicBezTo>
                    <a:pt x="12777" y="16149"/>
                    <a:pt x="12771" y="16150"/>
                    <a:pt x="12764" y="16152"/>
                  </a:cubicBezTo>
                  <a:cubicBezTo>
                    <a:pt x="12729" y="16152"/>
                    <a:pt x="12693" y="16176"/>
                    <a:pt x="12681" y="16212"/>
                  </a:cubicBezTo>
                  <a:cubicBezTo>
                    <a:pt x="12657" y="16283"/>
                    <a:pt x="12645" y="16354"/>
                    <a:pt x="12633" y="16414"/>
                  </a:cubicBezTo>
                  <a:lnTo>
                    <a:pt x="12610" y="16426"/>
                  </a:lnTo>
                  <a:cubicBezTo>
                    <a:pt x="12598" y="16438"/>
                    <a:pt x="12586" y="16450"/>
                    <a:pt x="12574" y="16462"/>
                  </a:cubicBezTo>
                  <a:cubicBezTo>
                    <a:pt x="12550" y="16438"/>
                    <a:pt x="12538" y="16414"/>
                    <a:pt x="12526" y="16402"/>
                  </a:cubicBezTo>
                  <a:cubicBezTo>
                    <a:pt x="12504" y="16371"/>
                    <a:pt x="12473" y="16358"/>
                    <a:pt x="12441" y="16358"/>
                  </a:cubicBezTo>
                  <a:cubicBezTo>
                    <a:pt x="12389" y="16358"/>
                    <a:pt x="12334" y="16393"/>
                    <a:pt x="12312" y="16438"/>
                  </a:cubicBezTo>
                  <a:lnTo>
                    <a:pt x="12288" y="16402"/>
                  </a:lnTo>
                  <a:cubicBezTo>
                    <a:pt x="12288" y="16390"/>
                    <a:pt x="12276" y="16390"/>
                    <a:pt x="12264" y="16390"/>
                  </a:cubicBezTo>
                  <a:cubicBezTo>
                    <a:pt x="12217" y="16140"/>
                    <a:pt x="12181" y="15902"/>
                    <a:pt x="12169" y="15652"/>
                  </a:cubicBezTo>
                  <a:cubicBezTo>
                    <a:pt x="12163" y="15609"/>
                    <a:pt x="12125" y="15585"/>
                    <a:pt x="12088" y="15585"/>
                  </a:cubicBezTo>
                  <a:cubicBezTo>
                    <a:pt x="12054" y="15585"/>
                    <a:pt x="12020" y="15606"/>
                    <a:pt x="12014" y="15652"/>
                  </a:cubicBezTo>
                  <a:cubicBezTo>
                    <a:pt x="12002" y="15926"/>
                    <a:pt x="12002" y="16200"/>
                    <a:pt x="12038" y="16473"/>
                  </a:cubicBezTo>
                  <a:cubicBezTo>
                    <a:pt x="12026" y="16450"/>
                    <a:pt x="12002" y="16426"/>
                    <a:pt x="11990" y="16414"/>
                  </a:cubicBezTo>
                  <a:cubicBezTo>
                    <a:pt x="11964" y="16387"/>
                    <a:pt x="11930" y="16374"/>
                    <a:pt x="11895" y="16374"/>
                  </a:cubicBezTo>
                  <a:cubicBezTo>
                    <a:pt x="11883" y="16374"/>
                    <a:pt x="11871" y="16375"/>
                    <a:pt x="11860" y="16378"/>
                  </a:cubicBezTo>
                  <a:cubicBezTo>
                    <a:pt x="11836" y="16223"/>
                    <a:pt x="11812" y="16081"/>
                    <a:pt x="11788" y="15926"/>
                  </a:cubicBezTo>
                  <a:cubicBezTo>
                    <a:pt x="11783" y="15893"/>
                    <a:pt x="11752" y="15878"/>
                    <a:pt x="11721" y="15878"/>
                  </a:cubicBezTo>
                  <a:cubicBezTo>
                    <a:pt x="11684" y="15878"/>
                    <a:pt x="11645" y="15899"/>
                    <a:pt x="11645" y="15938"/>
                  </a:cubicBezTo>
                  <a:cubicBezTo>
                    <a:pt x="11657" y="16069"/>
                    <a:pt x="11669" y="16200"/>
                    <a:pt x="11681" y="16331"/>
                  </a:cubicBezTo>
                  <a:cubicBezTo>
                    <a:pt x="11645" y="16331"/>
                    <a:pt x="11598" y="16343"/>
                    <a:pt x="11574" y="16378"/>
                  </a:cubicBezTo>
                  <a:cubicBezTo>
                    <a:pt x="11546" y="16342"/>
                    <a:pt x="11505" y="16326"/>
                    <a:pt x="11466" y="16326"/>
                  </a:cubicBezTo>
                  <a:cubicBezTo>
                    <a:pt x="11454" y="16326"/>
                    <a:pt x="11442" y="16328"/>
                    <a:pt x="11431" y="16331"/>
                  </a:cubicBezTo>
                  <a:cubicBezTo>
                    <a:pt x="11455" y="16283"/>
                    <a:pt x="11467" y="16235"/>
                    <a:pt x="11467" y="16188"/>
                  </a:cubicBezTo>
                  <a:cubicBezTo>
                    <a:pt x="11467" y="16128"/>
                    <a:pt x="11443" y="16069"/>
                    <a:pt x="11395" y="16033"/>
                  </a:cubicBezTo>
                  <a:cubicBezTo>
                    <a:pt x="11479" y="15962"/>
                    <a:pt x="11562" y="15878"/>
                    <a:pt x="11633" y="15795"/>
                  </a:cubicBezTo>
                  <a:cubicBezTo>
                    <a:pt x="11860" y="15509"/>
                    <a:pt x="11990" y="15176"/>
                    <a:pt x="12026" y="14807"/>
                  </a:cubicBezTo>
                  <a:cubicBezTo>
                    <a:pt x="12038" y="14819"/>
                    <a:pt x="12038" y="14819"/>
                    <a:pt x="12038" y="14819"/>
                  </a:cubicBezTo>
                  <a:cubicBezTo>
                    <a:pt x="12062" y="14819"/>
                    <a:pt x="12098" y="14819"/>
                    <a:pt x="12110" y="14807"/>
                  </a:cubicBezTo>
                  <a:cubicBezTo>
                    <a:pt x="12133" y="14795"/>
                    <a:pt x="12157" y="14771"/>
                    <a:pt x="12169" y="14747"/>
                  </a:cubicBezTo>
                  <a:lnTo>
                    <a:pt x="12169" y="14735"/>
                  </a:lnTo>
                  <a:cubicBezTo>
                    <a:pt x="12181" y="14735"/>
                    <a:pt x="12193" y="14723"/>
                    <a:pt x="12193" y="14711"/>
                  </a:cubicBezTo>
                  <a:cubicBezTo>
                    <a:pt x="12348" y="14640"/>
                    <a:pt x="12502" y="14604"/>
                    <a:pt x="12669" y="14580"/>
                  </a:cubicBezTo>
                  <a:cubicBezTo>
                    <a:pt x="12707" y="14584"/>
                    <a:pt x="12746" y="14585"/>
                    <a:pt x="12784" y="14585"/>
                  </a:cubicBezTo>
                  <a:cubicBezTo>
                    <a:pt x="12877" y="14585"/>
                    <a:pt x="12969" y="14577"/>
                    <a:pt x="13062" y="14568"/>
                  </a:cubicBezTo>
                  <a:close/>
                  <a:moveTo>
                    <a:pt x="13098" y="9937"/>
                  </a:moveTo>
                  <a:cubicBezTo>
                    <a:pt x="12895" y="10104"/>
                    <a:pt x="12705" y="10258"/>
                    <a:pt x="12514" y="10425"/>
                  </a:cubicBezTo>
                  <a:cubicBezTo>
                    <a:pt x="12014" y="10878"/>
                    <a:pt x="11562" y="11366"/>
                    <a:pt x="11264" y="11961"/>
                  </a:cubicBezTo>
                  <a:cubicBezTo>
                    <a:pt x="10978" y="12521"/>
                    <a:pt x="10800" y="13128"/>
                    <a:pt x="10728" y="13759"/>
                  </a:cubicBezTo>
                  <a:cubicBezTo>
                    <a:pt x="10669" y="14283"/>
                    <a:pt x="10681" y="14819"/>
                    <a:pt x="10728" y="15342"/>
                  </a:cubicBezTo>
                  <a:cubicBezTo>
                    <a:pt x="10693" y="15759"/>
                    <a:pt x="10574" y="16164"/>
                    <a:pt x="10371" y="16545"/>
                  </a:cubicBezTo>
                  <a:cubicBezTo>
                    <a:pt x="10252" y="16771"/>
                    <a:pt x="10097" y="16974"/>
                    <a:pt x="9931" y="17164"/>
                  </a:cubicBezTo>
                  <a:cubicBezTo>
                    <a:pt x="9919" y="17164"/>
                    <a:pt x="9907" y="17176"/>
                    <a:pt x="9895" y="17188"/>
                  </a:cubicBezTo>
                  <a:lnTo>
                    <a:pt x="9871" y="17212"/>
                  </a:lnTo>
                  <a:cubicBezTo>
                    <a:pt x="9847" y="17235"/>
                    <a:pt x="9824" y="17271"/>
                    <a:pt x="9812" y="17295"/>
                  </a:cubicBezTo>
                  <a:cubicBezTo>
                    <a:pt x="9776" y="17319"/>
                    <a:pt x="9752" y="17343"/>
                    <a:pt x="9716" y="17378"/>
                  </a:cubicBezTo>
                  <a:cubicBezTo>
                    <a:pt x="9704" y="17378"/>
                    <a:pt x="9704" y="17390"/>
                    <a:pt x="9693" y="17390"/>
                  </a:cubicBezTo>
                  <a:cubicBezTo>
                    <a:pt x="9609" y="17438"/>
                    <a:pt x="9514" y="17474"/>
                    <a:pt x="9431" y="17509"/>
                  </a:cubicBezTo>
                  <a:cubicBezTo>
                    <a:pt x="9395" y="17521"/>
                    <a:pt x="9371" y="17533"/>
                    <a:pt x="9335" y="17545"/>
                  </a:cubicBezTo>
                  <a:cubicBezTo>
                    <a:pt x="9288" y="17545"/>
                    <a:pt x="9252" y="17545"/>
                    <a:pt x="9204" y="17533"/>
                  </a:cubicBezTo>
                  <a:cubicBezTo>
                    <a:pt x="9121" y="17497"/>
                    <a:pt x="9050" y="17462"/>
                    <a:pt x="8966" y="17402"/>
                  </a:cubicBezTo>
                  <a:cubicBezTo>
                    <a:pt x="8895" y="17355"/>
                    <a:pt x="8835" y="17283"/>
                    <a:pt x="8800" y="17200"/>
                  </a:cubicBezTo>
                  <a:cubicBezTo>
                    <a:pt x="8776" y="17152"/>
                    <a:pt x="8752" y="17105"/>
                    <a:pt x="8740" y="17057"/>
                  </a:cubicBezTo>
                  <a:cubicBezTo>
                    <a:pt x="8716" y="17009"/>
                    <a:pt x="8704" y="16950"/>
                    <a:pt x="8692" y="16890"/>
                  </a:cubicBezTo>
                  <a:cubicBezTo>
                    <a:pt x="8692" y="16878"/>
                    <a:pt x="8692" y="16866"/>
                    <a:pt x="8681" y="16854"/>
                  </a:cubicBezTo>
                  <a:cubicBezTo>
                    <a:pt x="8657" y="16712"/>
                    <a:pt x="8633" y="16569"/>
                    <a:pt x="8621" y="16414"/>
                  </a:cubicBezTo>
                  <a:lnTo>
                    <a:pt x="8609" y="16390"/>
                  </a:lnTo>
                  <a:cubicBezTo>
                    <a:pt x="8585" y="16081"/>
                    <a:pt x="8573" y="15783"/>
                    <a:pt x="8561" y="15473"/>
                  </a:cubicBezTo>
                  <a:cubicBezTo>
                    <a:pt x="8550" y="15080"/>
                    <a:pt x="8538" y="14676"/>
                    <a:pt x="8538" y="14283"/>
                  </a:cubicBezTo>
                  <a:cubicBezTo>
                    <a:pt x="8538" y="14104"/>
                    <a:pt x="8526" y="13926"/>
                    <a:pt x="8538" y="13759"/>
                  </a:cubicBezTo>
                  <a:cubicBezTo>
                    <a:pt x="8550" y="13580"/>
                    <a:pt x="8597" y="13425"/>
                    <a:pt x="8704" y="13283"/>
                  </a:cubicBezTo>
                  <a:cubicBezTo>
                    <a:pt x="8907" y="12997"/>
                    <a:pt x="9216" y="12771"/>
                    <a:pt x="9478" y="12544"/>
                  </a:cubicBezTo>
                  <a:cubicBezTo>
                    <a:pt x="9764" y="12294"/>
                    <a:pt x="10050" y="12056"/>
                    <a:pt x="10336" y="11830"/>
                  </a:cubicBezTo>
                  <a:cubicBezTo>
                    <a:pt x="10669" y="11556"/>
                    <a:pt x="11014" y="11294"/>
                    <a:pt x="11371" y="11044"/>
                  </a:cubicBezTo>
                  <a:cubicBezTo>
                    <a:pt x="11419" y="11009"/>
                    <a:pt x="11467" y="10973"/>
                    <a:pt x="11526" y="10937"/>
                  </a:cubicBezTo>
                  <a:cubicBezTo>
                    <a:pt x="11955" y="10663"/>
                    <a:pt x="12395" y="10377"/>
                    <a:pt x="12824" y="10104"/>
                  </a:cubicBezTo>
                  <a:cubicBezTo>
                    <a:pt x="12919" y="10044"/>
                    <a:pt x="13003" y="9996"/>
                    <a:pt x="13098" y="9937"/>
                  </a:cubicBezTo>
                  <a:close/>
                  <a:moveTo>
                    <a:pt x="13348" y="9604"/>
                  </a:moveTo>
                  <a:cubicBezTo>
                    <a:pt x="12622" y="10032"/>
                    <a:pt x="11919" y="10508"/>
                    <a:pt x="11240" y="11009"/>
                  </a:cubicBezTo>
                  <a:cubicBezTo>
                    <a:pt x="10609" y="11425"/>
                    <a:pt x="9990" y="11842"/>
                    <a:pt x="9371" y="12271"/>
                  </a:cubicBezTo>
                  <a:cubicBezTo>
                    <a:pt x="7847" y="13354"/>
                    <a:pt x="6359" y="14509"/>
                    <a:pt x="4978" y="15771"/>
                  </a:cubicBezTo>
                  <a:cubicBezTo>
                    <a:pt x="4787" y="15950"/>
                    <a:pt x="4597" y="16116"/>
                    <a:pt x="4418" y="16307"/>
                  </a:cubicBezTo>
                  <a:cubicBezTo>
                    <a:pt x="4263" y="16473"/>
                    <a:pt x="4132" y="16676"/>
                    <a:pt x="4037" y="16890"/>
                  </a:cubicBezTo>
                  <a:cubicBezTo>
                    <a:pt x="3882" y="17271"/>
                    <a:pt x="3823" y="17700"/>
                    <a:pt x="3787" y="18105"/>
                  </a:cubicBezTo>
                  <a:lnTo>
                    <a:pt x="3775" y="18105"/>
                  </a:lnTo>
                  <a:cubicBezTo>
                    <a:pt x="3644" y="18021"/>
                    <a:pt x="3537" y="17902"/>
                    <a:pt x="3466" y="17759"/>
                  </a:cubicBezTo>
                  <a:cubicBezTo>
                    <a:pt x="3406" y="17605"/>
                    <a:pt x="3430" y="17438"/>
                    <a:pt x="3466" y="17283"/>
                  </a:cubicBezTo>
                  <a:cubicBezTo>
                    <a:pt x="3620" y="16652"/>
                    <a:pt x="4001" y="16128"/>
                    <a:pt x="4442" y="15676"/>
                  </a:cubicBezTo>
                  <a:cubicBezTo>
                    <a:pt x="4906" y="15176"/>
                    <a:pt x="5442" y="14735"/>
                    <a:pt x="5954" y="14283"/>
                  </a:cubicBezTo>
                  <a:cubicBezTo>
                    <a:pt x="6502" y="13783"/>
                    <a:pt x="7073" y="13295"/>
                    <a:pt x="7633" y="12818"/>
                  </a:cubicBezTo>
                  <a:cubicBezTo>
                    <a:pt x="8300" y="12259"/>
                    <a:pt x="8978" y="11711"/>
                    <a:pt x="9657" y="11187"/>
                  </a:cubicBezTo>
                  <a:cubicBezTo>
                    <a:pt x="9931" y="11128"/>
                    <a:pt x="10169" y="10925"/>
                    <a:pt x="10371" y="10758"/>
                  </a:cubicBezTo>
                  <a:cubicBezTo>
                    <a:pt x="10609" y="10580"/>
                    <a:pt x="10836" y="10377"/>
                    <a:pt x="11098" y="10235"/>
                  </a:cubicBezTo>
                  <a:cubicBezTo>
                    <a:pt x="11383" y="10092"/>
                    <a:pt x="11705" y="10032"/>
                    <a:pt x="12014" y="9961"/>
                  </a:cubicBezTo>
                  <a:cubicBezTo>
                    <a:pt x="12336" y="9889"/>
                    <a:pt x="12657" y="9806"/>
                    <a:pt x="12979" y="9711"/>
                  </a:cubicBezTo>
                  <a:cubicBezTo>
                    <a:pt x="13110" y="9687"/>
                    <a:pt x="13229" y="9639"/>
                    <a:pt x="13348" y="9604"/>
                  </a:cubicBezTo>
                  <a:close/>
                  <a:moveTo>
                    <a:pt x="8514" y="13330"/>
                  </a:moveTo>
                  <a:lnTo>
                    <a:pt x="8514" y="13330"/>
                  </a:lnTo>
                  <a:cubicBezTo>
                    <a:pt x="8407" y="13509"/>
                    <a:pt x="8347" y="13699"/>
                    <a:pt x="8335" y="13926"/>
                  </a:cubicBezTo>
                  <a:cubicBezTo>
                    <a:pt x="8311" y="14318"/>
                    <a:pt x="8323" y="14711"/>
                    <a:pt x="8335" y="15104"/>
                  </a:cubicBezTo>
                  <a:cubicBezTo>
                    <a:pt x="8347" y="15569"/>
                    <a:pt x="8359" y="16021"/>
                    <a:pt x="8383" y="16473"/>
                  </a:cubicBezTo>
                  <a:cubicBezTo>
                    <a:pt x="8395" y="16890"/>
                    <a:pt x="8407" y="17295"/>
                    <a:pt x="8454" y="17700"/>
                  </a:cubicBezTo>
                  <a:cubicBezTo>
                    <a:pt x="8228" y="17926"/>
                    <a:pt x="7966" y="18081"/>
                    <a:pt x="7680" y="18200"/>
                  </a:cubicBezTo>
                  <a:cubicBezTo>
                    <a:pt x="7657" y="18176"/>
                    <a:pt x="7633" y="18164"/>
                    <a:pt x="7597" y="18164"/>
                  </a:cubicBezTo>
                  <a:cubicBezTo>
                    <a:pt x="7570" y="18167"/>
                    <a:pt x="7543" y="18169"/>
                    <a:pt x="7516" y="18169"/>
                  </a:cubicBezTo>
                  <a:cubicBezTo>
                    <a:pt x="7330" y="18169"/>
                    <a:pt x="7149" y="18097"/>
                    <a:pt x="7014" y="17962"/>
                  </a:cubicBezTo>
                  <a:cubicBezTo>
                    <a:pt x="6787" y="17771"/>
                    <a:pt x="6764" y="17450"/>
                    <a:pt x="6764" y="17176"/>
                  </a:cubicBezTo>
                  <a:cubicBezTo>
                    <a:pt x="6764" y="16593"/>
                    <a:pt x="6776" y="16009"/>
                    <a:pt x="6823" y="15438"/>
                  </a:cubicBezTo>
                  <a:cubicBezTo>
                    <a:pt x="6823" y="15426"/>
                    <a:pt x="6823" y="15414"/>
                    <a:pt x="6823" y="15402"/>
                  </a:cubicBezTo>
                  <a:cubicBezTo>
                    <a:pt x="6835" y="15378"/>
                    <a:pt x="6847" y="15366"/>
                    <a:pt x="6847" y="15342"/>
                  </a:cubicBezTo>
                  <a:cubicBezTo>
                    <a:pt x="7192" y="14938"/>
                    <a:pt x="7490" y="14497"/>
                    <a:pt x="7823" y="14092"/>
                  </a:cubicBezTo>
                  <a:cubicBezTo>
                    <a:pt x="8038" y="13818"/>
                    <a:pt x="8276" y="13568"/>
                    <a:pt x="8514" y="13330"/>
                  </a:cubicBezTo>
                  <a:close/>
                  <a:moveTo>
                    <a:pt x="8454" y="13092"/>
                  </a:moveTo>
                  <a:lnTo>
                    <a:pt x="8454" y="13092"/>
                  </a:lnTo>
                  <a:cubicBezTo>
                    <a:pt x="8395" y="13152"/>
                    <a:pt x="8347" y="13199"/>
                    <a:pt x="8300" y="13259"/>
                  </a:cubicBezTo>
                  <a:cubicBezTo>
                    <a:pt x="8121" y="13449"/>
                    <a:pt x="7954" y="13652"/>
                    <a:pt x="7799" y="13854"/>
                  </a:cubicBezTo>
                  <a:cubicBezTo>
                    <a:pt x="7728" y="13926"/>
                    <a:pt x="7657" y="14009"/>
                    <a:pt x="7585" y="14080"/>
                  </a:cubicBezTo>
                  <a:cubicBezTo>
                    <a:pt x="7430" y="14259"/>
                    <a:pt x="7276" y="14438"/>
                    <a:pt x="7133" y="14628"/>
                  </a:cubicBezTo>
                  <a:cubicBezTo>
                    <a:pt x="7061" y="14711"/>
                    <a:pt x="7002" y="14807"/>
                    <a:pt x="6930" y="14890"/>
                  </a:cubicBezTo>
                  <a:cubicBezTo>
                    <a:pt x="6883" y="14961"/>
                    <a:pt x="6835" y="15021"/>
                    <a:pt x="6787" y="15092"/>
                  </a:cubicBezTo>
                  <a:cubicBezTo>
                    <a:pt x="6752" y="15128"/>
                    <a:pt x="6716" y="15176"/>
                    <a:pt x="6668" y="15211"/>
                  </a:cubicBezTo>
                  <a:cubicBezTo>
                    <a:pt x="6549" y="15330"/>
                    <a:pt x="6430" y="15450"/>
                    <a:pt x="6311" y="15569"/>
                  </a:cubicBezTo>
                  <a:cubicBezTo>
                    <a:pt x="6073" y="15795"/>
                    <a:pt x="5823" y="16021"/>
                    <a:pt x="5573" y="16235"/>
                  </a:cubicBezTo>
                  <a:cubicBezTo>
                    <a:pt x="5347" y="16438"/>
                    <a:pt x="5121" y="16628"/>
                    <a:pt x="4942" y="16866"/>
                  </a:cubicBezTo>
                  <a:cubicBezTo>
                    <a:pt x="4775" y="17081"/>
                    <a:pt x="4644" y="17319"/>
                    <a:pt x="4561" y="17569"/>
                  </a:cubicBezTo>
                  <a:cubicBezTo>
                    <a:pt x="4513" y="17724"/>
                    <a:pt x="4478" y="17867"/>
                    <a:pt x="4454" y="18033"/>
                  </a:cubicBezTo>
                  <a:cubicBezTo>
                    <a:pt x="4442" y="18105"/>
                    <a:pt x="4430" y="18176"/>
                    <a:pt x="4430" y="18248"/>
                  </a:cubicBezTo>
                  <a:cubicBezTo>
                    <a:pt x="4430" y="18295"/>
                    <a:pt x="4430" y="18331"/>
                    <a:pt x="4430" y="18367"/>
                  </a:cubicBezTo>
                  <a:cubicBezTo>
                    <a:pt x="4430" y="18378"/>
                    <a:pt x="4430" y="18390"/>
                    <a:pt x="4430" y="18402"/>
                  </a:cubicBezTo>
                  <a:lnTo>
                    <a:pt x="4430" y="18414"/>
                  </a:lnTo>
                  <a:cubicBezTo>
                    <a:pt x="4287" y="18367"/>
                    <a:pt x="4144" y="18319"/>
                    <a:pt x="4013" y="18248"/>
                  </a:cubicBezTo>
                  <a:lnTo>
                    <a:pt x="4013" y="18236"/>
                  </a:lnTo>
                  <a:cubicBezTo>
                    <a:pt x="4049" y="17831"/>
                    <a:pt x="4085" y="17438"/>
                    <a:pt x="4216" y="17045"/>
                  </a:cubicBezTo>
                  <a:cubicBezTo>
                    <a:pt x="4359" y="16628"/>
                    <a:pt x="4644" y="16307"/>
                    <a:pt x="4966" y="16009"/>
                  </a:cubicBezTo>
                  <a:cubicBezTo>
                    <a:pt x="5621" y="15366"/>
                    <a:pt x="6323" y="14771"/>
                    <a:pt x="7037" y="14199"/>
                  </a:cubicBezTo>
                  <a:cubicBezTo>
                    <a:pt x="7502" y="13818"/>
                    <a:pt x="7978" y="13449"/>
                    <a:pt x="8454" y="13092"/>
                  </a:cubicBezTo>
                  <a:close/>
                  <a:moveTo>
                    <a:pt x="6621" y="15497"/>
                  </a:moveTo>
                  <a:lnTo>
                    <a:pt x="6621" y="15497"/>
                  </a:lnTo>
                  <a:cubicBezTo>
                    <a:pt x="6502" y="15890"/>
                    <a:pt x="6478" y="16295"/>
                    <a:pt x="6466" y="16712"/>
                  </a:cubicBezTo>
                  <a:cubicBezTo>
                    <a:pt x="6466" y="17021"/>
                    <a:pt x="6466" y="17331"/>
                    <a:pt x="6478" y="17640"/>
                  </a:cubicBezTo>
                  <a:cubicBezTo>
                    <a:pt x="6478" y="17795"/>
                    <a:pt x="6490" y="17938"/>
                    <a:pt x="6490" y="18093"/>
                  </a:cubicBezTo>
                  <a:cubicBezTo>
                    <a:pt x="6502" y="18236"/>
                    <a:pt x="6490" y="18367"/>
                    <a:pt x="6514" y="18498"/>
                  </a:cubicBezTo>
                  <a:cubicBezTo>
                    <a:pt x="6208" y="18546"/>
                    <a:pt x="5896" y="18576"/>
                    <a:pt x="5586" y="18576"/>
                  </a:cubicBezTo>
                  <a:cubicBezTo>
                    <a:pt x="5292" y="18576"/>
                    <a:pt x="5000" y="18549"/>
                    <a:pt x="4716" y="18486"/>
                  </a:cubicBezTo>
                  <a:cubicBezTo>
                    <a:pt x="4716" y="18426"/>
                    <a:pt x="4704" y="18367"/>
                    <a:pt x="4704" y="18319"/>
                  </a:cubicBezTo>
                  <a:cubicBezTo>
                    <a:pt x="4704" y="18188"/>
                    <a:pt x="4716" y="18045"/>
                    <a:pt x="4740" y="17914"/>
                  </a:cubicBezTo>
                  <a:cubicBezTo>
                    <a:pt x="4775" y="17640"/>
                    <a:pt x="4859" y="17378"/>
                    <a:pt x="4990" y="17128"/>
                  </a:cubicBezTo>
                  <a:cubicBezTo>
                    <a:pt x="5144" y="16866"/>
                    <a:pt x="5347" y="16664"/>
                    <a:pt x="5573" y="16473"/>
                  </a:cubicBezTo>
                  <a:cubicBezTo>
                    <a:pt x="5823" y="16247"/>
                    <a:pt x="6085" y="16021"/>
                    <a:pt x="6323" y="15795"/>
                  </a:cubicBezTo>
                  <a:cubicBezTo>
                    <a:pt x="6430" y="15688"/>
                    <a:pt x="6526" y="15592"/>
                    <a:pt x="6621" y="15497"/>
                  </a:cubicBezTo>
                  <a:close/>
                  <a:moveTo>
                    <a:pt x="16824" y="16974"/>
                  </a:moveTo>
                  <a:cubicBezTo>
                    <a:pt x="16943" y="17140"/>
                    <a:pt x="17051" y="17319"/>
                    <a:pt x="17134" y="17509"/>
                  </a:cubicBezTo>
                  <a:cubicBezTo>
                    <a:pt x="17336" y="17890"/>
                    <a:pt x="17491" y="18295"/>
                    <a:pt x="17575" y="18712"/>
                  </a:cubicBezTo>
                  <a:cubicBezTo>
                    <a:pt x="17527" y="18593"/>
                    <a:pt x="17479" y="18486"/>
                    <a:pt x="17420" y="18378"/>
                  </a:cubicBezTo>
                  <a:cubicBezTo>
                    <a:pt x="17399" y="18336"/>
                    <a:pt x="17361" y="18318"/>
                    <a:pt x="17322" y="18318"/>
                  </a:cubicBezTo>
                  <a:cubicBezTo>
                    <a:pt x="17253" y="18318"/>
                    <a:pt x="17182" y="18377"/>
                    <a:pt x="17205" y="18462"/>
                  </a:cubicBezTo>
                  <a:cubicBezTo>
                    <a:pt x="17265" y="18652"/>
                    <a:pt x="17301" y="18855"/>
                    <a:pt x="17336" y="19057"/>
                  </a:cubicBezTo>
                  <a:cubicBezTo>
                    <a:pt x="17301" y="18986"/>
                    <a:pt x="17265" y="18902"/>
                    <a:pt x="17229" y="18831"/>
                  </a:cubicBezTo>
                  <a:cubicBezTo>
                    <a:pt x="17134" y="18652"/>
                    <a:pt x="17015" y="18498"/>
                    <a:pt x="16860" y="18378"/>
                  </a:cubicBezTo>
                  <a:cubicBezTo>
                    <a:pt x="16850" y="18372"/>
                    <a:pt x="16840" y="18370"/>
                    <a:pt x="16831" y="18370"/>
                  </a:cubicBezTo>
                  <a:cubicBezTo>
                    <a:pt x="16787" y="18370"/>
                    <a:pt x="16759" y="18432"/>
                    <a:pt x="16789" y="18462"/>
                  </a:cubicBezTo>
                  <a:cubicBezTo>
                    <a:pt x="16920" y="18605"/>
                    <a:pt x="16967" y="18783"/>
                    <a:pt x="17039" y="18962"/>
                  </a:cubicBezTo>
                  <a:cubicBezTo>
                    <a:pt x="17110" y="19117"/>
                    <a:pt x="17170" y="19295"/>
                    <a:pt x="17217" y="19462"/>
                  </a:cubicBezTo>
                  <a:cubicBezTo>
                    <a:pt x="17158" y="19307"/>
                    <a:pt x="17074" y="19176"/>
                    <a:pt x="16955" y="19081"/>
                  </a:cubicBezTo>
                  <a:cubicBezTo>
                    <a:pt x="16938" y="19063"/>
                    <a:pt x="16918" y="19056"/>
                    <a:pt x="16899" y="19056"/>
                  </a:cubicBezTo>
                  <a:cubicBezTo>
                    <a:pt x="16842" y="19056"/>
                    <a:pt x="16794" y="19125"/>
                    <a:pt x="16848" y="19188"/>
                  </a:cubicBezTo>
                  <a:cubicBezTo>
                    <a:pt x="16932" y="19283"/>
                    <a:pt x="16943" y="19438"/>
                    <a:pt x="16979" y="19557"/>
                  </a:cubicBezTo>
                  <a:cubicBezTo>
                    <a:pt x="16991" y="19593"/>
                    <a:pt x="17003" y="19629"/>
                    <a:pt x="17015" y="19676"/>
                  </a:cubicBezTo>
                  <a:lnTo>
                    <a:pt x="16991" y="19700"/>
                  </a:lnTo>
                  <a:cubicBezTo>
                    <a:pt x="16943" y="19771"/>
                    <a:pt x="16920" y="19843"/>
                    <a:pt x="16908" y="19926"/>
                  </a:cubicBezTo>
                  <a:cubicBezTo>
                    <a:pt x="16824" y="19736"/>
                    <a:pt x="16729" y="19569"/>
                    <a:pt x="16622" y="19390"/>
                  </a:cubicBezTo>
                  <a:cubicBezTo>
                    <a:pt x="16614" y="19366"/>
                    <a:pt x="16594" y="19355"/>
                    <a:pt x="16572" y="19355"/>
                  </a:cubicBezTo>
                  <a:cubicBezTo>
                    <a:pt x="16533" y="19355"/>
                    <a:pt x="16487" y="19392"/>
                    <a:pt x="16503" y="19438"/>
                  </a:cubicBezTo>
                  <a:cubicBezTo>
                    <a:pt x="16562" y="19593"/>
                    <a:pt x="16622" y="19760"/>
                    <a:pt x="16670" y="19926"/>
                  </a:cubicBezTo>
                  <a:cubicBezTo>
                    <a:pt x="16646" y="19926"/>
                    <a:pt x="16622" y="19926"/>
                    <a:pt x="16598" y="19938"/>
                  </a:cubicBezTo>
                  <a:lnTo>
                    <a:pt x="16574" y="19938"/>
                  </a:lnTo>
                  <a:cubicBezTo>
                    <a:pt x="16515" y="19831"/>
                    <a:pt x="16443" y="19724"/>
                    <a:pt x="16372" y="19617"/>
                  </a:cubicBezTo>
                  <a:cubicBezTo>
                    <a:pt x="16352" y="19590"/>
                    <a:pt x="16328" y="19580"/>
                    <a:pt x="16304" y="19580"/>
                  </a:cubicBezTo>
                  <a:cubicBezTo>
                    <a:pt x="16239" y="19580"/>
                    <a:pt x="16173" y="19655"/>
                    <a:pt x="16181" y="19724"/>
                  </a:cubicBezTo>
                  <a:cubicBezTo>
                    <a:pt x="16241" y="19986"/>
                    <a:pt x="16289" y="20260"/>
                    <a:pt x="16324" y="20533"/>
                  </a:cubicBezTo>
                  <a:cubicBezTo>
                    <a:pt x="16289" y="20557"/>
                    <a:pt x="16265" y="20593"/>
                    <a:pt x="16265" y="20641"/>
                  </a:cubicBezTo>
                  <a:lnTo>
                    <a:pt x="16229" y="20617"/>
                  </a:lnTo>
                  <a:cubicBezTo>
                    <a:pt x="16170" y="20510"/>
                    <a:pt x="16122" y="20379"/>
                    <a:pt x="16074" y="20260"/>
                  </a:cubicBezTo>
                  <a:cubicBezTo>
                    <a:pt x="16056" y="20203"/>
                    <a:pt x="16001" y="20170"/>
                    <a:pt x="15948" y="20170"/>
                  </a:cubicBezTo>
                  <a:cubicBezTo>
                    <a:pt x="15900" y="20170"/>
                    <a:pt x="15853" y="20197"/>
                    <a:pt x="15836" y="20260"/>
                  </a:cubicBezTo>
                  <a:cubicBezTo>
                    <a:pt x="15789" y="20486"/>
                    <a:pt x="15753" y="20712"/>
                    <a:pt x="15717" y="20938"/>
                  </a:cubicBezTo>
                  <a:cubicBezTo>
                    <a:pt x="15681" y="20867"/>
                    <a:pt x="15658" y="20807"/>
                    <a:pt x="15634" y="20748"/>
                  </a:cubicBezTo>
                  <a:cubicBezTo>
                    <a:pt x="15586" y="20653"/>
                    <a:pt x="15496" y="20578"/>
                    <a:pt x="15403" y="20578"/>
                  </a:cubicBezTo>
                  <a:cubicBezTo>
                    <a:pt x="15356" y="20578"/>
                    <a:pt x="15308" y="20597"/>
                    <a:pt x="15265" y="20641"/>
                  </a:cubicBezTo>
                  <a:cubicBezTo>
                    <a:pt x="15134" y="20748"/>
                    <a:pt x="15134" y="20974"/>
                    <a:pt x="15110" y="21129"/>
                  </a:cubicBezTo>
                  <a:cubicBezTo>
                    <a:pt x="15098" y="21200"/>
                    <a:pt x="15098" y="21272"/>
                    <a:pt x="15086" y="21343"/>
                  </a:cubicBezTo>
                  <a:cubicBezTo>
                    <a:pt x="15050" y="21260"/>
                    <a:pt x="15003" y="21176"/>
                    <a:pt x="14955" y="21105"/>
                  </a:cubicBezTo>
                  <a:cubicBezTo>
                    <a:pt x="14919" y="21034"/>
                    <a:pt x="14860" y="20986"/>
                    <a:pt x="14777" y="20986"/>
                  </a:cubicBezTo>
                  <a:cubicBezTo>
                    <a:pt x="14681" y="20986"/>
                    <a:pt x="14622" y="21069"/>
                    <a:pt x="14586" y="21141"/>
                  </a:cubicBezTo>
                  <a:cubicBezTo>
                    <a:pt x="14431" y="21403"/>
                    <a:pt x="14372" y="21688"/>
                    <a:pt x="14348" y="21986"/>
                  </a:cubicBezTo>
                  <a:lnTo>
                    <a:pt x="14336" y="21986"/>
                  </a:lnTo>
                  <a:cubicBezTo>
                    <a:pt x="14265" y="21867"/>
                    <a:pt x="14181" y="21760"/>
                    <a:pt x="14110" y="21653"/>
                  </a:cubicBezTo>
                  <a:cubicBezTo>
                    <a:pt x="14050" y="21581"/>
                    <a:pt x="14003" y="21474"/>
                    <a:pt x="13919" y="21438"/>
                  </a:cubicBezTo>
                  <a:cubicBezTo>
                    <a:pt x="13899" y="21426"/>
                    <a:pt x="13877" y="21421"/>
                    <a:pt x="13854" y="21421"/>
                  </a:cubicBezTo>
                  <a:cubicBezTo>
                    <a:pt x="13808" y="21421"/>
                    <a:pt x="13761" y="21442"/>
                    <a:pt x="13729" y="21474"/>
                  </a:cubicBezTo>
                  <a:cubicBezTo>
                    <a:pt x="13681" y="21534"/>
                    <a:pt x="13669" y="21617"/>
                    <a:pt x="13669" y="21700"/>
                  </a:cubicBezTo>
                  <a:cubicBezTo>
                    <a:pt x="13681" y="21807"/>
                    <a:pt x="13705" y="21915"/>
                    <a:pt x="13717" y="22022"/>
                  </a:cubicBezTo>
                  <a:cubicBezTo>
                    <a:pt x="13741" y="22153"/>
                    <a:pt x="13765" y="22284"/>
                    <a:pt x="13776" y="22415"/>
                  </a:cubicBezTo>
                  <a:cubicBezTo>
                    <a:pt x="13657" y="22272"/>
                    <a:pt x="13550" y="22141"/>
                    <a:pt x="13443" y="21986"/>
                  </a:cubicBezTo>
                  <a:cubicBezTo>
                    <a:pt x="13422" y="21957"/>
                    <a:pt x="13392" y="21944"/>
                    <a:pt x="13363" y="21944"/>
                  </a:cubicBezTo>
                  <a:cubicBezTo>
                    <a:pt x="13310" y="21944"/>
                    <a:pt x="13261" y="21988"/>
                    <a:pt x="13276" y="22057"/>
                  </a:cubicBezTo>
                  <a:cubicBezTo>
                    <a:pt x="13300" y="22248"/>
                    <a:pt x="13360" y="22438"/>
                    <a:pt x="13431" y="22629"/>
                  </a:cubicBezTo>
                  <a:lnTo>
                    <a:pt x="13419" y="22629"/>
                  </a:lnTo>
                  <a:cubicBezTo>
                    <a:pt x="13360" y="22569"/>
                    <a:pt x="13300" y="22498"/>
                    <a:pt x="13264" y="22462"/>
                  </a:cubicBezTo>
                  <a:cubicBezTo>
                    <a:pt x="13133" y="22319"/>
                    <a:pt x="13014" y="22188"/>
                    <a:pt x="12883" y="22046"/>
                  </a:cubicBezTo>
                  <a:cubicBezTo>
                    <a:pt x="12863" y="22022"/>
                    <a:pt x="12839" y="22011"/>
                    <a:pt x="12816" y="22011"/>
                  </a:cubicBezTo>
                  <a:cubicBezTo>
                    <a:pt x="12760" y="22011"/>
                    <a:pt x="12708" y="22073"/>
                    <a:pt x="12717" y="22141"/>
                  </a:cubicBezTo>
                  <a:cubicBezTo>
                    <a:pt x="12741" y="22379"/>
                    <a:pt x="12788" y="22605"/>
                    <a:pt x="12848" y="22843"/>
                  </a:cubicBezTo>
                  <a:cubicBezTo>
                    <a:pt x="12812" y="22796"/>
                    <a:pt x="12776" y="22736"/>
                    <a:pt x="12741" y="22689"/>
                  </a:cubicBezTo>
                  <a:cubicBezTo>
                    <a:pt x="12633" y="22558"/>
                    <a:pt x="12514" y="22438"/>
                    <a:pt x="12371" y="22343"/>
                  </a:cubicBezTo>
                  <a:cubicBezTo>
                    <a:pt x="12362" y="22333"/>
                    <a:pt x="12348" y="22329"/>
                    <a:pt x="12334" y="22329"/>
                  </a:cubicBezTo>
                  <a:cubicBezTo>
                    <a:pt x="12296" y="22329"/>
                    <a:pt x="12252" y="22360"/>
                    <a:pt x="12252" y="22403"/>
                  </a:cubicBezTo>
                  <a:cubicBezTo>
                    <a:pt x="12264" y="22522"/>
                    <a:pt x="12300" y="22641"/>
                    <a:pt x="12348" y="22748"/>
                  </a:cubicBezTo>
                  <a:cubicBezTo>
                    <a:pt x="12348" y="22772"/>
                    <a:pt x="12360" y="22796"/>
                    <a:pt x="12371" y="22819"/>
                  </a:cubicBezTo>
                  <a:lnTo>
                    <a:pt x="12383" y="22843"/>
                  </a:lnTo>
                  <a:cubicBezTo>
                    <a:pt x="12419" y="22915"/>
                    <a:pt x="12455" y="22998"/>
                    <a:pt x="12491" y="23070"/>
                  </a:cubicBezTo>
                  <a:cubicBezTo>
                    <a:pt x="12467" y="23046"/>
                    <a:pt x="12431" y="23010"/>
                    <a:pt x="12407" y="22986"/>
                  </a:cubicBezTo>
                  <a:cubicBezTo>
                    <a:pt x="12395" y="22974"/>
                    <a:pt x="12371" y="22962"/>
                    <a:pt x="12348" y="22950"/>
                  </a:cubicBezTo>
                  <a:cubicBezTo>
                    <a:pt x="12264" y="22867"/>
                    <a:pt x="12169" y="22784"/>
                    <a:pt x="12086" y="22700"/>
                  </a:cubicBezTo>
                  <a:cubicBezTo>
                    <a:pt x="12073" y="22684"/>
                    <a:pt x="12054" y="22676"/>
                    <a:pt x="12036" y="22676"/>
                  </a:cubicBezTo>
                  <a:cubicBezTo>
                    <a:pt x="12001" y="22676"/>
                    <a:pt x="11967" y="22702"/>
                    <a:pt x="11967" y="22748"/>
                  </a:cubicBezTo>
                  <a:cubicBezTo>
                    <a:pt x="11967" y="22784"/>
                    <a:pt x="11979" y="22831"/>
                    <a:pt x="11990" y="22867"/>
                  </a:cubicBezTo>
                  <a:cubicBezTo>
                    <a:pt x="11931" y="22819"/>
                    <a:pt x="11871" y="22760"/>
                    <a:pt x="11824" y="22700"/>
                  </a:cubicBezTo>
                  <a:cubicBezTo>
                    <a:pt x="11645" y="22510"/>
                    <a:pt x="11502" y="22308"/>
                    <a:pt x="11359" y="22093"/>
                  </a:cubicBezTo>
                  <a:cubicBezTo>
                    <a:pt x="11324" y="22010"/>
                    <a:pt x="11300" y="21927"/>
                    <a:pt x="11252" y="21831"/>
                  </a:cubicBezTo>
                  <a:cubicBezTo>
                    <a:pt x="11217" y="21760"/>
                    <a:pt x="11181" y="21676"/>
                    <a:pt x="11133" y="21593"/>
                  </a:cubicBezTo>
                  <a:cubicBezTo>
                    <a:pt x="11098" y="21522"/>
                    <a:pt x="11062" y="21438"/>
                    <a:pt x="10990" y="21391"/>
                  </a:cubicBezTo>
                  <a:cubicBezTo>
                    <a:pt x="10980" y="21384"/>
                    <a:pt x="10970" y="21381"/>
                    <a:pt x="10961" y="21381"/>
                  </a:cubicBezTo>
                  <a:cubicBezTo>
                    <a:pt x="10937" y="21381"/>
                    <a:pt x="10919" y="21401"/>
                    <a:pt x="10919" y="21426"/>
                  </a:cubicBezTo>
                  <a:cubicBezTo>
                    <a:pt x="10919" y="21510"/>
                    <a:pt x="10967" y="21593"/>
                    <a:pt x="11002" y="21676"/>
                  </a:cubicBezTo>
                  <a:cubicBezTo>
                    <a:pt x="11014" y="21712"/>
                    <a:pt x="11038" y="21760"/>
                    <a:pt x="11062" y="21807"/>
                  </a:cubicBezTo>
                  <a:cubicBezTo>
                    <a:pt x="11038" y="21819"/>
                    <a:pt x="11026" y="21867"/>
                    <a:pt x="11038" y="21903"/>
                  </a:cubicBezTo>
                  <a:cubicBezTo>
                    <a:pt x="11193" y="22248"/>
                    <a:pt x="11395" y="22593"/>
                    <a:pt x="11645" y="22891"/>
                  </a:cubicBezTo>
                  <a:cubicBezTo>
                    <a:pt x="11764" y="23034"/>
                    <a:pt x="11907" y="23165"/>
                    <a:pt x="12062" y="23284"/>
                  </a:cubicBezTo>
                  <a:cubicBezTo>
                    <a:pt x="12098" y="23308"/>
                    <a:pt x="12133" y="23331"/>
                    <a:pt x="12169" y="23355"/>
                  </a:cubicBezTo>
                  <a:lnTo>
                    <a:pt x="12169" y="23367"/>
                  </a:lnTo>
                  <a:cubicBezTo>
                    <a:pt x="11979" y="23248"/>
                    <a:pt x="11800" y="23117"/>
                    <a:pt x="11621" y="22974"/>
                  </a:cubicBezTo>
                  <a:cubicBezTo>
                    <a:pt x="11607" y="22960"/>
                    <a:pt x="11589" y="22955"/>
                    <a:pt x="11572" y="22955"/>
                  </a:cubicBezTo>
                  <a:cubicBezTo>
                    <a:pt x="11560" y="22955"/>
                    <a:pt x="11548" y="22957"/>
                    <a:pt x="11538" y="22962"/>
                  </a:cubicBezTo>
                  <a:cubicBezTo>
                    <a:pt x="11324" y="22677"/>
                    <a:pt x="11121" y="22379"/>
                    <a:pt x="10967" y="22057"/>
                  </a:cubicBezTo>
                  <a:cubicBezTo>
                    <a:pt x="10958" y="22040"/>
                    <a:pt x="10941" y="22032"/>
                    <a:pt x="10924" y="22032"/>
                  </a:cubicBezTo>
                  <a:cubicBezTo>
                    <a:pt x="10894" y="22032"/>
                    <a:pt x="10864" y="22056"/>
                    <a:pt x="10871" y="22093"/>
                  </a:cubicBezTo>
                  <a:cubicBezTo>
                    <a:pt x="10967" y="22343"/>
                    <a:pt x="11074" y="22569"/>
                    <a:pt x="11205" y="22796"/>
                  </a:cubicBezTo>
                  <a:cubicBezTo>
                    <a:pt x="11098" y="22689"/>
                    <a:pt x="11002" y="22569"/>
                    <a:pt x="10907" y="22450"/>
                  </a:cubicBezTo>
                  <a:cubicBezTo>
                    <a:pt x="10514" y="21927"/>
                    <a:pt x="10205" y="21355"/>
                    <a:pt x="9931" y="20760"/>
                  </a:cubicBezTo>
                  <a:cubicBezTo>
                    <a:pt x="9859" y="20605"/>
                    <a:pt x="9800" y="20462"/>
                    <a:pt x="9728" y="20307"/>
                  </a:cubicBezTo>
                  <a:cubicBezTo>
                    <a:pt x="9752" y="20307"/>
                    <a:pt x="9776" y="20307"/>
                    <a:pt x="9800" y="20295"/>
                  </a:cubicBezTo>
                  <a:cubicBezTo>
                    <a:pt x="9812" y="20283"/>
                    <a:pt x="9824" y="20272"/>
                    <a:pt x="9835" y="20260"/>
                  </a:cubicBezTo>
                  <a:cubicBezTo>
                    <a:pt x="9871" y="20295"/>
                    <a:pt x="9907" y="20331"/>
                    <a:pt x="9943" y="20367"/>
                  </a:cubicBezTo>
                  <a:cubicBezTo>
                    <a:pt x="9957" y="20379"/>
                    <a:pt x="9974" y="20384"/>
                    <a:pt x="9990" y="20384"/>
                  </a:cubicBezTo>
                  <a:cubicBezTo>
                    <a:pt x="10039" y="20384"/>
                    <a:pt x="10088" y="20337"/>
                    <a:pt x="10097" y="20283"/>
                  </a:cubicBezTo>
                  <a:cubicBezTo>
                    <a:pt x="10109" y="20129"/>
                    <a:pt x="10062" y="19974"/>
                    <a:pt x="10026" y="19819"/>
                  </a:cubicBezTo>
                  <a:lnTo>
                    <a:pt x="10026" y="19819"/>
                  </a:lnTo>
                  <a:cubicBezTo>
                    <a:pt x="10097" y="19938"/>
                    <a:pt x="10157" y="20081"/>
                    <a:pt x="10252" y="20176"/>
                  </a:cubicBezTo>
                  <a:cubicBezTo>
                    <a:pt x="10292" y="20216"/>
                    <a:pt x="10339" y="20239"/>
                    <a:pt x="10388" y="20239"/>
                  </a:cubicBezTo>
                  <a:cubicBezTo>
                    <a:pt x="10398" y="20239"/>
                    <a:pt x="10409" y="20238"/>
                    <a:pt x="10419" y="20236"/>
                  </a:cubicBezTo>
                  <a:cubicBezTo>
                    <a:pt x="10431" y="20260"/>
                    <a:pt x="10455" y="20283"/>
                    <a:pt x="10478" y="20295"/>
                  </a:cubicBezTo>
                  <a:cubicBezTo>
                    <a:pt x="10543" y="20342"/>
                    <a:pt x="10608" y="20359"/>
                    <a:pt x="10678" y="20359"/>
                  </a:cubicBezTo>
                  <a:cubicBezTo>
                    <a:pt x="10698" y="20359"/>
                    <a:pt x="10719" y="20358"/>
                    <a:pt x="10740" y="20355"/>
                  </a:cubicBezTo>
                  <a:cubicBezTo>
                    <a:pt x="10812" y="20343"/>
                    <a:pt x="10847" y="20248"/>
                    <a:pt x="10812" y="20176"/>
                  </a:cubicBezTo>
                  <a:cubicBezTo>
                    <a:pt x="10776" y="20105"/>
                    <a:pt x="10717" y="20022"/>
                    <a:pt x="10681" y="19950"/>
                  </a:cubicBezTo>
                  <a:cubicBezTo>
                    <a:pt x="10681" y="19950"/>
                    <a:pt x="10681" y="19938"/>
                    <a:pt x="10681" y="19938"/>
                  </a:cubicBezTo>
                  <a:cubicBezTo>
                    <a:pt x="10705" y="19926"/>
                    <a:pt x="10728" y="19902"/>
                    <a:pt x="10740" y="19879"/>
                  </a:cubicBezTo>
                  <a:cubicBezTo>
                    <a:pt x="10764" y="19926"/>
                    <a:pt x="10788" y="19974"/>
                    <a:pt x="10824" y="20022"/>
                  </a:cubicBezTo>
                  <a:cubicBezTo>
                    <a:pt x="10847" y="20081"/>
                    <a:pt x="10883" y="20141"/>
                    <a:pt x="10943" y="20176"/>
                  </a:cubicBezTo>
                  <a:cubicBezTo>
                    <a:pt x="10971" y="20193"/>
                    <a:pt x="11001" y="20201"/>
                    <a:pt x="11030" y="20201"/>
                  </a:cubicBezTo>
                  <a:cubicBezTo>
                    <a:pt x="11086" y="20201"/>
                    <a:pt x="11138" y="20172"/>
                    <a:pt x="11169" y="20117"/>
                  </a:cubicBezTo>
                  <a:cubicBezTo>
                    <a:pt x="11240" y="19986"/>
                    <a:pt x="11181" y="19819"/>
                    <a:pt x="11121" y="19688"/>
                  </a:cubicBezTo>
                  <a:cubicBezTo>
                    <a:pt x="11109" y="19652"/>
                    <a:pt x="11086" y="19605"/>
                    <a:pt x="11062" y="19569"/>
                  </a:cubicBezTo>
                  <a:cubicBezTo>
                    <a:pt x="11169" y="19510"/>
                    <a:pt x="11217" y="19414"/>
                    <a:pt x="11240" y="19295"/>
                  </a:cubicBezTo>
                  <a:cubicBezTo>
                    <a:pt x="11288" y="19402"/>
                    <a:pt x="11336" y="19498"/>
                    <a:pt x="11395" y="19581"/>
                  </a:cubicBezTo>
                  <a:cubicBezTo>
                    <a:pt x="11425" y="19610"/>
                    <a:pt x="11454" y="19632"/>
                    <a:pt x="11490" y="19632"/>
                  </a:cubicBezTo>
                  <a:cubicBezTo>
                    <a:pt x="11498" y="19632"/>
                    <a:pt x="11506" y="19631"/>
                    <a:pt x="11514" y="19629"/>
                  </a:cubicBezTo>
                  <a:cubicBezTo>
                    <a:pt x="11562" y="19605"/>
                    <a:pt x="11574" y="19557"/>
                    <a:pt x="11574" y="19521"/>
                  </a:cubicBezTo>
                  <a:lnTo>
                    <a:pt x="11574" y="19510"/>
                  </a:lnTo>
                  <a:lnTo>
                    <a:pt x="11598" y="19521"/>
                  </a:lnTo>
                  <a:cubicBezTo>
                    <a:pt x="11633" y="19510"/>
                    <a:pt x="11669" y="19498"/>
                    <a:pt x="11693" y="19474"/>
                  </a:cubicBezTo>
                  <a:cubicBezTo>
                    <a:pt x="11729" y="19438"/>
                    <a:pt x="11740" y="19390"/>
                    <a:pt x="11717" y="19355"/>
                  </a:cubicBezTo>
                  <a:cubicBezTo>
                    <a:pt x="11705" y="19343"/>
                    <a:pt x="11693" y="19331"/>
                    <a:pt x="11681" y="19319"/>
                  </a:cubicBezTo>
                  <a:cubicBezTo>
                    <a:pt x="11705" y="19319"/>
                    <a:pt x="11717" y="19307"/>
                    <a:pt x="11740" y="19283"/>
                  </a:cubicBezTo>
                  <a:cubicBezTo>
                    <a:pt x="11776" y="19307"/>
                    <a:pt x="11812" y="19343"/>
                    <a:pt x="11848" y="19367"/>
                  </a:cubicBezTo>
                  <a:cubicBezTo>
                    <a:pt x="11862" y="19375"/>
                    <a:pt x="11877" y="19379"/>
                    <a:pt x="11891" y="19379"/>
                  </a:cubicBezTo>
                  <a:cubicBezTo>
                    <a:pt x="11937" y="19379"/>
                    <a:pt x="11979" y="19341"/>
                    <a:pt x="11979" y="19295"/>
                  </a:cubicBezTo>
                  <a:lnTo>
                    <a:pt x="11979" y="19283"/>
                  </a:lnTo>
                  <a:lnTo>
                    <a:pt x="11990" y="19295"/>
                  </a:lnTo>
                  <a:cubicBezTo>
                    <a:pt x="12003" y="19300"/>
                    <a:pt x="12017" y="19303"/>
                    <a:pt x="12031" y="19303"/>
                  </a:cubicBezTo>
                  <a:cubicBezTo>
                    <a:pt x="12085" y="19303"/>
                    <a:pt x="12143" y="19268"/>
                    <a:pt x="12133" y="19212"/>
                  </a:cubicBezTo>
                  <a:lnTo>
                    <a:pt x="12133" y="19200"/>
                  </a:lnTo>
                  <a:cubicBezTo>
                    <a:pt x="12161" y="19228"/>
                    <a:pt x="12193" y="19239"/>
                    <a:pt x="12227" y="19239"/>
                  </a:cubicBezTo>
                  <a:cubicBezTo>
                    <a:pt x="12251" y="19239"/>
                    <a:pt x="12275" y="19234"/>
                    <a:pt x="12300" y="19224"/>
                  </a:cubicBezTo>
                  <a:cubicBezTo>
                    <a:pt x="12514" y="19140"/>
                    <a:pt x="12455" y="18867"/>
                    <a:pt x="12419" y="18688"/>
                  </a:cubicBezTo>
                  <a:cubicBezTo>
                    <a:pt x="12419" y="18664"/>
                    <a:pt x="12407" y="18640"/>
                    <a:pt x="12407" y="18605"/>
                  </a:cubicBezTo>
                  <a:lnTo>
                    <a:pt x="12407" y="18605"/>
                  </a:lnTo>
                  <a:cubicBezTo>
                    <a:pt x="12455" y="18688"/>
                    <a:pt x="12514" y="18771"/>
                    <a:pt x="12574" y="18855"/>
                  </a:cubicBezTo>
                  <a:cubicBezTo>
                    <a:pt x="12606" y="18898"/>
                    <a:pt x="12649" y="18919"/>
                    <a:pt x="12690" y="18919"/>
                  </a:cubicBezTo>
                  <a:cubicBezTo>
                    <a:pt x="12739" y="18919"/>
                    <a:pt x="12786" y="18889"/>
                    <a:pt x="12812" y="18831"/>
                  </a:cubicBezTo>
                  <a:lnTo>
                    <a:pt x="12824" y="18831"/>
                  </a:lnTo>
                  <a:cubicBezTo>
                    <a:pt x="12919" y="18831"/>
                    <a:pt x="12967" y="18783"/>
                    <a:pt x="12991" y="18700"/>
                  </a:cubicBezTo>
                  <a:lnTo>
                    <a:pt x="13014" y="18736"/>
                  </a:lnTo>
                  <a:cubicBezTo>
                    <a:pt x="13038" y="18752"/>
                    <a:pt x="13067" y="18759"/>
                    <a:pt x="13096" y="18759"/>
                  </a:cubicBezTo>
                  <a:cubicBezTo>
                    <a:pt x="13152" y="18759"/>
                    <a:pt x="13205" y="18728"/>
                    <a:pt x="13205" y="18664"/>
                  </a:cubicBezTo>
                  <a:lnTo>
                    <a:pt x="13205" y="18640"/>
                  </a:lnTo>
                  <a:cubicBezTo>
                    <a:pt x="13225" y="18655"/>
                    <a:pt x="13249" y="18662"/>
                    <a:pt x="13274" y="18662"/>
                  </a:cubicBezTo>
                  <a:cubicBezTo>
                    <a:pt x="13308" y="18662"/>
                    <a:pt x="13344" y="18649"/>
                    <a:pt x="13372" y="18629"/>
                  </a:cubicBezTo>
                  <a:cubicBezTo>
                    <a:pt x="13388" y="18638"/>
                    <a:pt x="13405" y="18643"/>
                    <a:pt x="13422" y="18643"/>
                  </a:cubicBezTo>
                  <a:cubicBezTo>
                    <a:pt x="13467" y="18643"/>
                    <a:pt x="13509" y="18612"/>
                    <a:pt x="13526" y="18569"/>
                  </a:cubicBezTo>
                  <a:cubicBezTo>
                    <a:pt x="13538" y="18521"/>
                    <a:pt x="13550" y="18462"/>
                    <a:pt x="13562" y="18414"/>
                  </a:cubicBezTo>
                  <a:cubicBezTo>
                    <a:pt x="13618" y="18461"/>
                    <a:pt x="13689" y="18493"/>
                    <a:pt x="13757" y="18493"/>
                  </a:cubicBezTo>
                  <a:cubicBezTo>
                    <a:pt x="13776" y="18493"/>
                    <a:pt x="13794" y="18491"/>
                    <a:pt x="13812" y="18486"/>
                  </a:cubicBezTo>
                  <a:cubicBezTo>
                    <a:pt x="13836" y="18486"/>
                    <a:pt x="13860" y="18474"/>
                    <a:pt x="13872" y="18474"/>
                  </a:cubicBezTo>
                  <a:cubicBezTo>
                    <a:pt x="13895" y="18486"/>
                    <a:pt x="13919" y="18498"/>
                    <a:pt x="13943" y="18509"/>
                  </a:cubicBezTo>
                  <a:cubicBezTo>
                    <a:pt x="13957" y="18515"/>
                    <a:pt x="13971" y="18517"/>
                    <a:pt x="13984" y="18517"/>
                  </a:cubicBezTo>
                  <a:cubicBezTo>
                    <a:pt x="14061" y="18517"/>
                    <a:pt x="14120" y="18436"/>
                    <a:pt x="14110" y="18355"/>
                  </a:cubicBezTo>
                  <a:lnTo>
                    <a:pt x="14110" y="18355"/>
                  </a:lnTo>
                  <a:cubicBezTo>
                    <a:pt x="14122" y="18358"/>
                    <a:pt x="14134" y="18359"/>
                    <a:pt x="14146" y="18359"/>
                  </a:cubicBezTo>
                  <a:cubicBezTo>
                    <a:pt x="14181" y="18359"/>
                    <a:pt x="14217" y="18346"/>
                    <a:pt x="14253" y="18319"/>
                  </a:cubicBezTo>
                  <a:cubicBezTo>
                    <a:pt x="14276" y="18295"/>
                    <a:pt x="14288" y="18283"/>
                    <a:pt x="14300" y="18259"/>
                  </a:cubicBezTo>
                  <a:cubicBezTo>
                    <a:pt x="14336" y="18271"/>
                    <a:pt x="14372" y="18295"/>
                    <a:pt x="14419" y="18295"/>
                  </a:cubicBezTo>
                  <a:cubicBezTo>
                    <a:pt x="14432" y="18298"/>
                    <a:pt x="14444" y="18300"/>
                    <a:pt x="14456" y="18300"/>
                  </a:cubicBezTo>
                  <a:cubicBezTo>
                    <a:pt x="14535" y="18300"/>
                    <a:pt x="14595" y="18235"/>
                    <a:pt x="14574" y="18152"/>
                  </a:cubicBezTo>
                  <a:cubicBezTo>
                    <a:pt x="14574" y="18117"/>
                    <a:pt x="14562" y="18093"/>
                    <a:pt x="14562" y="18069"/>
                  </a:cubicBezTo>
                  <a:cubicBezTo>
                    <a:pt x="14586" y="18057"/>
                    <a:pt x="14610" y="18033"/>
                    <a:pt x="14634" y="18021"/>
                  </a:cubicBezTo>
                  <a:lnTo>
                    <a:pt x="14729" y="18140"/>
                  </a:lnTo>
                  <a:cubicBezTo>
                    <a:pt x="14748" y="18167"/>
                    <a:pt x="14774" y="18177"/>
                    <a:pt x="14800" y="18177"/>
                  </a:cubicBezTo>
                  <a:cubicBezTo>
                    <a:pt x="14859" y="18177"/>
                    <a:pt x="14923" y="18126"/>
                    <a:pt x="14931" y="18069"/>
                  </a:cubicBezTo>
                  <a:cubicBezTo>
                    <a:pt x="14931" y="17997"/>
                    <a:pt x="14931" y="17926"/>
                    <a:pt x="14931" y="17855"/>
                  </a:cubicBezTo>
                  <a:cubicBezTo>
                    <a:pt x="14943" y="17890"/>
                    <a:pt x="14955" y="17914"/>
                    <a:pt x="14979" y="17950"/>
                  </a:cubicBezTo>
                  <a:cubicBezTo>
                    <a:pt x="15032" y="18045"/>
                    <a:pt x="15112" y="18121"/>
                    <a:pt x="15212" y="18121"/>
                  </a:cubicBezTo>
                  <a:cubicBezTo>
                    <a:pt x="15225" y="18121"/>
                    <a:pt x="15239" y="18119"/>
                    <a:pt x="15253" y="18117"/>
                  </a:cubicBezTo>
                  <a:cubicBezTo>
                    <a:pt x="15300" y="18105"/>
                    <a:pt x="15348" y="18057"/>
                    <a:pt x="15348" y="18009"/>
                  </a:cubicBezTo>
                  <a:cubicBezTo>
                    <a:pt x="15336" y="17902"/>
                    <a:pt x="15324" y="17807"/>
                    <a:pt x="15312" y="17712"/>
                  </a:cubicBezTo>
                  <a:cubicBezTo>
                    <a:pt x="15324" y="17640"/>
                    <a:pt x="15324" y="17569"/>
                    <a:pt x="15324" y="17509"/>
                  </a:cubicBezTo>
                  <a:cubicBezTo>
                    <a:pt x="15360" y="17486"/>
                    <a:pt x="15372" y="17462"/>
                    <a:pt x="15384" y="17426"/>
                  </a:cubicBezTo>
                  <a:cubicBezTo>
                    <a:pt x="15396" y="17438"/>
                    <a:pt x="15396" y="17438"/>
                    <a:pt x="15408" y="17450"/>
                  </a:cubicBezTo>
                  <a:cubicBezTo>
                    <a:pt x="15431" y="17497"/>
                    <a:pt x="15467" y="17545"/>
                    <a:pt x="15503" y="17581"/>
                  </a:cubicBezTo>
                  <a:cubicBezTo>
                    <a:pt x="15547" y="17652"/>
                    <a:pt x="15625" y="17730"/>
                    <a:pt x="15706" y="17730"/>
                  </a:cubicBezTo>
                  <a:cubicBezTo>
                    <a:pt x="15734" y="17730"/>
                    <a:pt x="15761" y="17721"/>
                    <a:pt x="15789" y="17700"/>
                  </a:cubicBezTo>
                  <a:cubicBezTo>
                    <a:pt x="15860" y="17652"/>
                    <a:pt x="15860" y="17557"/>
                    <a:pt x="15848" y="17474"/>
                  </a:cubicBezTo>
                  <a:cubicBezTo>
                    <a:pt x="15920" y="17450"/>
                    <a:pt x="15955" y="17390"/>
                    <a:pt x="15955" y="17319"/>
                  </a:cubicBezTo>
                  <a:cubicBezTo>
                    <a:pt x="15979" y="17331"/>
                    <a:pt x="16015" y="17343"/>
                    <a:pt x="16039" y="17355"/>
                  </a:cubicBezTo>
                  <a:cubicBezTo>
                    <a:pt x="16046" y="17356"/>
                    <a:pt x="16053" y="17356"/>
                    <a:pt x="16060" y="17356"/>
                  </a:cubicBezTo>
                  <a:cubicBezTo>
                    <a:pt x="16139" y="17356"/>
                    <a:pt x="16226" y="17299"/>
                    <a:pt x="16193" y="17212"/>
                  </a:cubicBezTo>
                  <a:lnTo>
                    <a:pt x="16170" y="17152"/>
                  </a:lnTo>
                  <a:lnTo>
                    <a:pt x="16170" y="17152"/>
                  </a:lnTo>
                  <a:cubicBezTo>
                    <a:pt x="16217" y="17176"/>
                    <a:pt x="16253" y="17212"/>
                    <a:pt x="16301" y="17235"/>
                  </a:cubicBezTo>
                  <a:cubicBezTo>
                    <a:pt x="16317" y="17243"/>
                    <a:pt x="16335" y="17246"/>
                    <a:pt x="16353" y="17246"/>
                  </a:cubicBezTo>
                  <a:cubicBezTo>
                    <a:pt x="16425" y="17246"/>
                    <a:pt x="16496" y="17191"/>
                    <a:pt x="16467" y="17105"/>
                  </a:cubicBezTo>
                  <a:lnTo>
                    <a:pt x="16455" y="17069"/>
                  </a:lnTo>
                  <a:lnTo>
                    <a:pt x="16455" y="17069"/>
                  </a:lnTo>
                  <a:cubicBezTo>
                    <a:pt x="16479" y="17081"/>
                    <a:pt x="16503" y="17093"/>
                    <a:pt x="16515" y="17105"/>
                  </a:cubicBezTo>
                  <a:cubicBezTo>
                    <a:pt x="16526" y="17108"/>
                    <a:pt x="16537" y="17110"/>
                    <a:pt x="16548" y="17110"/>
                  </a:cubicBezTo>
                  <a:cubicBezTo>
                    <a:pt x="16610" y="17110"/>
                    <a:pt x="16668" y="17058"/>
                    <a:pt x="16658" y="16997"/>
                  </a:cubicBezTo>
                  <a:cubicBezTo>
                    <a:pt x="16682" y="16997"/>
                    <a:pt x="16693" y="16997"/>
                    <a:pt x="16705" y="17009"/>
                  </a:cubicBezTo>
                  <a:cubicBezTo>
                    <a:pt x="16753" y="17009"/>
                    <a:pt x="16789" y="16997"/>
                    <a:pt x="16824" y="16974"/>
                  </a:cubicBezTo>
                  <a:close/>
                  <a:moveTo>
                    <a:pt x="17860" y="25463"/>
                  </a:moveTo>
                  <a:lnTo>
                    <a:pt x="17860" y="25463"/>
                  </a:lnTo>
                  <a:cubicBezTo>
                    <a:pt x="17896" y="25546"/>
                    <a:pt x="17932" y="25629"/>
                    <a:pt x="17979" y="25713"/>
                  </a:cubicBezTo>
                  <a:cubicBezTo>
                    <a:pt x="17967" y="25725"/>
                    <a:pt x="17956" y="25748"/>
                    <a:pt x="17944" y="25760"/>
                  </a:cubicBezTo>
                  <a:cubicBezTo>
                    <a:pt x="17920" y="25665"/>
                    <a:pt x="17884" y="25558"/>
                    <a:pt x="17860" y="25463"/>
                  </a:cubicBezTo>
                  <a:close/>
                  <a:moveTo>
                    <a:pt x="17753" y="22391"/>
                  </a:moveTo>
                  <a:lnTo>
                    <a:pt x="17753" y="22391"/>
                  </a:lnTo>
                  <a:cubicBezTo>
                    <a:pt x="17717" y="22986"/>
                    <a:pt x="17741" y="23593"/>
                    <a:pt x="17825" y="24177"/>
                  </a:cubicBezTo>
                  <a:cubicBezTo>
                    <a:pt x="17860" y="24355"/>
                    <a:pt x="17896" y="24534"/>
                    <a:pt x="17932" y="24713"/>
                  </a:cubicBezTo>
                  <a:cubicBezTo>
                    <a:pt x="17918" y="24704"/>
                    <a:pt x="17903" y="24701"/>
                    <a:pt x="17889" y="24701"/>
                  </a:cubicBezTo>
                  <a:cubicBezTo>
                    <a:pt x="17840" y="24701"/>
                    <a:pt x="17794" y="24744"/>
                    <a:pt x="17813" y="24808"/>
                  </a:cubicBezTo>
                  <a:cubicBezTo>
                    <a:pt x="17836" y="24903"/>
                    <a:pt x="17860" y="24998"/>
                    <a:pt x="17884" y="25105"/>
                  </a:cubicBezTo>
                  <a:cubicBezTo>
                    <a:pt x="17848" y="25010"/>
                    <a:pt x="17801" y="24927"/>
                    <a:pt x="17765" y="24844"/>
                  </a:cubicBezTo>
                  <a:cubicBezTo>
                    <a:pt x="17756" y="24820"/>
                    <a:pt x="17734" y="24810"/>
                    <a:pt x="17710" y="24810"/>
                  </a:cubicBezTo>
                  <a:cubicBezTo>
                    <a:pt x="17674" y="24810"/>
                    <a:pt x="17634" y="24836"/>
                    <a:pt x="17634" y="24879"/>
                  </a:cubicBezTo>
                  <a:cubicBezTo>
                    <a:pt x="17658" y="25141"/>
                    <a:pt x="17694" y="25391"/>
                    <a:pt x="17753" y="25641"/>
                  </a:cubicBezTo>
                  <a:cubicBezTo>
                    <a:pt x="17634" y="25486"/>
                    <a:pt x="17527" y="25332"/>
                    <a:pt x="17432" y="25177"/>
                  </a:cubicBezTo>
                  <a:cubicBezTo>
                    <a:pt x="17411" y="25149"/>
                    <a:pt x="17386" y="25137"/>
                    <a:pt x="17362" y="25137"/>
                  </a:cubicBezTo>
                  <a:cubicBezTo>
                    <a:pt x="17317" y="25137"/>
                    <a:pt x="17281" y="25181"/>
                    <a:pt x="17313" y="25236"/>
                  </a:cubicBezTo>
                  <a:cubicBezTo>
                    <a:pt x="17396" y="25427"/>
                    <a:pt x="17479" y="25606"/>
                    <a:pt x="17563" y="25784"/>
                  </a:cubicBezTo>
                  <a:lnTo>
                    <a:pt x="17539" y="25760"/>
                  </a:lnTo>
                  <a:cubicBezTo>
                    <a:pt x="17518" y="25746"/>
                    <a:pt x="17501" y="25741"/>
                    <a:pt x="17486" y="25741"/>
                  </a:cubicBezTo>
                  <a:cubicBezTo>
                    <a:pt x="17475" y="25741"/>
                    <a:pt x="17465" y="25743"/>
                    <a:pt x="17455" y="25748"/>
                  </a:cubicBezTo>
                  <a:cubicBezTo>
                    <a:pt x="17336" y="25665"/>
                    <a:pt x="17205" y="25558"/>
                    <a:pt x="17086" y="25463"/>
                  </a:cubicBezTo>
                  <a:cubicBezTo>
                    <a:pt x="17071" y="25451"/>
                    <a:pt x="17054" y="25446"/>
                    <a:pt x="17038" y="25446"/>
                  </a:cubicBezTo>
                  <a:cubicBezTo>
                    <a:pt x="16988" y="25446"/>
                    <a:pt x="16943" y="25492"/>
                    <a:pt x="16979" y="25546"/>
                  </a:cubicBezTo>
                  <a:cubicBezTo>
                    <a:pt x="17098" y="25725"/>
                    <a:pt x="17229" y="25915"/>
                    <a:pt x="17360" y="26094"/>
                  </a:cubicBezTo>
                  <a:cubicBezTo>
                    <a:pt x="16991" y="26034"/>
                    <a:pt x="16682" y="25748"/>
                    <a:pt x="16348" y="25606"/>
                  </a:cubicBezTo>
                  <a:cubicBezTo>
                    <a:pt x="16339" y="25600"/>
                    <a:pt x="16330" y="25598"/>
                    <a:pt x="16322" y="25598"/>
                  </a:cubicBezTo>
                  <a:cubicBezTo>
                    <a:pt x="16276" y="25598"/>
                    <a:pt x="16248" y="25671"/>
                    <a:pt x="16289" y="25701"/>
                  </a:cubicBezTo>
                  <a:cubicBezTo>
                    <a:pt x="16336" y="25760"/>
                    <a:pt x="16384" y="25808"/>
                    <a:pt x="16443" y="25867"/>
                  </a:cubicBezTo>
                  <a:cubicBezTo>
                    <a:pt x="15943" y="25653"/>
                    <a:pt x="15467" y="25415"/>
                    <a:pt x="14991" y="25153"/>
                  </a:cubicBezTo>
                  <a:cubicBezTo>
                    <a:pt x="14896" y="25105"/>
                    <a:pt x="14800" y="25046"/>
                    <a:pt x="14717" y="24998"/>
                  </a:cubicBezTo>
                  <a:cubicBezTo>
                    <a:pt x="14717" y="24963"/>
                    <a:pt x="14717" y="24939"/>
                    <a:pt x="14705" y="24903"/>
                  </a:cubicBezTo>
                  <a:cubicBezTo>
                    <a:pt x="14681" y="24855"/>
                    <a:pt x="14657" y="24796"/>
                    <a:pt x="14634" y="24748"/>
                  </a:cubicBezTo>
                  <a:lnTo>
                    <a:pt x="14634" y="24748"/>
                  </a:lnTo>
                  <a:cubicBezTo>
                    <a:pt x="14717" y="24784"/>
                    <a:pt x="14800" y="24808"/>
                    <a:pt x="14884" y="24820"/>
                  </a:cubicBezTo>
                  <a:cubicBezTo>
                    <a:pt x="14889" y="24820"/>
                    <a:pt x="14893" y="24821"/>
                    <a:pt x="14898" y="24821"/>
                  </a:cubicBezTo>
                  <a:cubicBezTo>
                    <a:pt x="14985" y="24821"/>
                    <a:pt x="15038" y="24721"/>
                    <a:pt x="15027" y="24653"/>
                  </a:cubicBezTo>
                  <a:cubicBezTo>
                    <a:pt x="15015" y="24605"/>
                    <a:pt x="14991" y="24546"/>
                    <a:pt x="14979" y="24498"/>
                  </a:cubicBezTo>
                  <a:lnTo>
                    <a:pt x="14979" y="24498"/>
                  </a:lnTo>
                  <a:cubicBezTo>
                    <a:pt x="15060" y="24547"/>
                    <a:pt x="15158" y="24585"/>
                    <a:pt x="15254" y="24585"/>
                  </a:cubicBezTo>
                  <a:cubicBezTo>
                    <a:pt x="15298" y="24585"/>
                    <a:pt x="15342" y="24577"/>
                    <a:pt x="15384" y="24558"/>
                  </a:cubicBezTo>
                  <a:cubicBezTo>
                    <a:pt x="15550" y="24486"/>
                    <a:pt x="15562" y="24308"/>
                    <a:pt x="15527" y="24153"/>
                  </a:cubicBezTo>
                  <a:cubicBezTo>
                    <a:pt x="15527" y="24117"/>
                    <a:pt x="15515" y="24082"/>
                    <a:pt x="15503" y="24046"/>
                  </a:cubicBezTo>
                  <a:lnTo>
                    <a:pt x="15503" y="24046"/>
                  </a:lnTo>
                  <a:cubicBezTo>
                    <a:pt x="15610" y="24117"/>
                    <a:pt x="15717" y="24201"/>
                    <a:pt x="15824" y="24260"/>
                  </a:cubicBezTo>
                  <a:cubicBezTo>
                    <a:pt x="15847" y="24273"/>
                    <a:pt x="15871" y="24278"/>
                    <a:pt x="15894" y="24278"/>
                  </a:cubicBezTo>
                  <a:cubicBezTo>
                    <a:pt x="15980" y="24278"/>
                    <a:pt x="16057" y="24199"/>
                    <a:pt x="16039" y="24105"/>
                  </a:cubicBezTo>
                  <a:cubicBezTo>
                    <a:pt x="16015" y="24034"/>
                    <a:pt x="16003" y="23974"/>
                    <a:pt x="15991" y="23903"/>
                  </a:cubicBezTo>
                  <a:lnTo>
                    <a:pt x="15991" y="23903"/>
                  </a:lnTo>
                  <a:cubicBezTo>
                    <a:pt x="16003" y="23915"/>
                    <a:pt x="16015" y="23927"/>
                    <a:pt x="16027" y="23939"/>
                  </a:cubicBezTo>
                  <a:cubicBezTo>
                    <a:pt x="16058" y="23964"/>
                    <a:pt x="16095" y="23977"/>
                    <a:pt x="16132" y="23977"/>
                  </a:cubicBezTo>
                  <a:cubicBezTo>
                    <a:pt x="16180" y="23977"/>
                    <a:pt x="16226" y="23955"/>
                    <a:pt x="16253" y="23915"/>
                  </a:cubicBezTo>
                  <a:cubicBezTo>
                    <a:pt x="16348" y="23772"/>
                    <a:pt x="16348" y="23605"/>
                    <a:pt x="16324" y="23439"/>
                  </a:cubicBezTo>
                  <a:lnTo>
                    <a:pt x="16324" y="23427"/>
                  </a:lnTo>
                  <a:cubicBezTo>
                    <a:pt x="16360" y="23474"/>
                    <a:pt x="16384" y="23522"/>
                    <a:pt x="16420" y="23570"/>
                  </a:cubicBezTo>
                  <a:cubicBezTo>
                    <a:pt x="16449" y="23623"/>
                    <a:pt x="16495" y="23646"/>
                    <a:pt x="16542" y="23646"/>
                  </a:cubicBezTo>
                  <a:cubicBezTo>
                    <a:pt x="16610" y="23646"/>
                    <a:pt x="16679" y="23595"/>
                    <a:pt x="16693" y="23510"/>
                  </a:cubicBezTo>
                  <a:lnTo>
                    <a:pt x="16729" y="23200"/>
                  </a:lnTo>
                  <a:cubicBezTo>
                    <a:pt x="16753" y="23248"/>
                    <a:pt x="16789" y="23296"/>
                    <a:pt x="16824" y="23343"/>
                  </a:cubicBezTo>
                  <a:cubicBezTo>
                    <a:pt x="16851" y="23390"/>
                    <a:pt x="16908" y="23422"/>
                    <a:pt x="16963" y="23422"/>
                  </a:cubicBezTo>
                  <a:cubicBezTo>
                    <a:pt x="17006" y="23422"/>
                    <a:pt x="17048" y="23402"/>
                    <a:pt x="17074" y="23355"/>
                  </a:cubicBezTo>
                  <a:cubicBezTo>
                    <a:pt x="17122" y="23236"/>
                    <a:pt x="17146" y="23129"/>
                    <a:pt x="17158" y="23010"/>
                  </a:cubicBezTo>
                  <a:cubicBezTo>
                    <a:pt x="17182" y="23058"/>
                    <a:pt x="17217" y="23093"/>
                    <a:pt x="17277" y="23093"/>
                  </a:cubicBezTo>
                  <a:cubicBezTo>
                    <a:pt x="17336" y="23093"/>
                    <a:pt x="17420" y="23058"/>
                    <a:pt x="17420" y="22998"/>
                  </a:cubicBezTo>
                  <a:cubicBezTo>
                    <a:pt x="17444" y="22891"/>
                    <a:pt x="17455" y="22784"/>
                    <a:pt x="17467" y="22677"/>
                  </a:cubicBezTo>
                  <a:cubicBezTo>
                    <a:pt x="17489" y="22689"/>
                    <a:pt x="17514" y="22695"/>
                    <a:pt x="17539" y="22695"/>
                  </a:cubicBezTo>
                  <a:cubicBezTo>
                    <a:pt x="17610" y="22695"/>
                    <a:pt x="17685" y="22646"/>
                    <a:pt x="17694" y="22558"/>
                  </a:cubicBezTo>
                  <a:cubicBezTo>
                    <a:pt x="17694" y="22510"/>
                    <a:pt x="17694" y="22462"/>
                    <a:pt x="17694" y="22415"/>
                  </a:cubicBezTo>
                  <a:cubicBezTo>
                    <a:pt x="17717" y="22403"/>
                    <a:pt x="17741" y="22403"/>
                    <a:pt x="17753" y="22391"/>
                  </a:cubicBezTo>
                  <a:close/>
                  <a:moveTo>
                    <a:pt x="23427" y="1"/>
                  </a:moveTo>
                  <a:cubicBezTo>
                    <a:pt x="23393" y="1"/>
                    <a:pt x="23358" y="3"/>
                    <a:pt x="23325" y="7"/>
                  </a:cubicBezTo>
                  <a:cubicBezTo>
                    <a:pt x="23170" y="31"/>
                    <a:pt x="23016" y="55"/>
                    <a:pt x="22873" y="91"/>
                  </a:cubicBezTo>
                  <a:cubicBezTo>
                    <a:pt x="22551" y="150"/>
                    <a:pt x="22254" y="221"/>
                    <a:pt x="21944" y="305"/>
                  </a:cubicBezTo>
                  <a:cubicBezTo>
                    <a:pt x="21801" y="352"/>
                    <a:pt x="21646" y="400"/>
                    <a:pt x="21504" y="448"/>
                  </a:cubicBezTo>
                  <a:cubicBezTo>
                    <a:pt x="21373" y="507"/>
                    <a:pt x="21242" y="555"/>
                    <a:pt x="21134" y="650"/>
                  </a:cubicBezTo>
                  <a:cubicBezTo>
                    <a:pt x="21027" y="757"/>
                    <a:pt x="20908" y="829"/>
                    <a:pt x="20801" y="936"/>
                  </a:cubicBezTo>
                  <a:cubicBezTo>
                    <a:pt x="20694" y="1031"/>
                    <a:pt x="20599" y="1126"/>
                    <a:pt x="20492" y="1222"/>
                  </a:cubicBezTo>
                  <a:cubicBezTo>
                    <a:pt x="20301" y="1424"/>
                    <a:pt x="20122" y="1638"/>
                    <a:pt x="19956" y="1865"/>
                  </a:cubicBezTo>
                  <a:cubicBezTo>
                    <a:pt x="19634" y="2269"/>
                    <a:pt x="19349" y="2698"/>
                    <a:pt x="19087" y="3139"/>
                  </a:cubicBezTo>
                  <a:cubicBezTo>
                    <a:pt x="18991" y="3150"/>
                    <a:pt x="18884" y="3162"/>
                    <a:pt x="18801" y="3186"/>
                  </a:cubicBezTo>
                  <a:cubicBezTo>
                    <a:pt x="18587" y="3210"/>
                    <a:pt x="18396" y="3305"/>
                    <a:pt x="18229" y="3460"/>
                  </a:cubicBezTo>
                  <a:cubicBezTo>
                    <a:pt x="17991" y="3698"/>
                    <a:pt x="17884" y="4043"/>
                    <a:pt x="17777" y="4353"/>
                  </a:cubicBezTo>
                  <a:cubicBezTo>
                    <a:pt x="17694" y="4603"/>
                    <a:pt x="17634" y="4853"/>
                    <a:pt x="17634" y="5115"/>
                  </a:cubicBezTo>
                  <a:cubicBezTo>
                    <a:pt x="17491" y="5055"/>
                    <a:pt x="17336" y="5008"/>
                    <a:pt x="17194" y="4960"/>
                  </a:cubicBezTo>
                  <a:cubicBezTo>
                    <a:pt x="16955" y="4889"/>
                    <a:pt x="16705" y="4817"/>
                    <a:pt x="16455" y="4770"/>
                  </a:cubicBezTo>
                  <a:cubicBezTo>
                    <a:pt x="16244" y="4734"/>
                    <a:pt x="16028" y="4713"/>
                    <a:pt x="15812" y="4713"/>
                  </a:cubicBezTo>
                  <a:cubicBezTo>
                    <a:pt x="15528" y="4713"/>
                    <a:pt x="15244" y="4748"/>
                    <a:pt x="14967" y="4829"/>
                  </a:cubicBezTo>
                  <a:cubicBezTo>
                    <a:pt x="14931" y="4853"/>
                    <a:pt x="14908" y="4877"/>
                    <a:pt x="14896" y="4913"/>
                  </a:cubicBezTo>
                  <a:cubicBezTo>
                    <a:pt x="14836" y="4948"/>
                    <a:pt x="14777" y="4984"/>
                    <a:pt x="14729" y="5020"/>
                  </a:cubicBezTo>
                  <a:cubicBezTo>
                    <a:pt x="14384" y="5043"/>
                    <a:pt x="14050" y="5163"/>
                    <a:pt x="13753" y="5317"/>
                  </a:cubicBezTo>
                  <a:cubicBezTo>
                    <a:pt x="13514" y="5436"/>
                    <a:pt x="13300" y="5567"/>
                    <a:pt x="13110" y="5734"/>
                  </a:cubicBezTo>
                  <a:cubicBezTo>
                    <a:pt x="13095" y="5729"/>
                    <a:pt x="13080" y="5726"/>
                    <a:pt x="13066" y="5726"/>
                  </a:cubicBezTo>
                  <a:cubicBezTo>
                    <a:pt x="13046" y="5726"/>
                    <a:pt x="13028" y="5732"/>
                    <a:pt x="13014" y="5746"/>
                  </a:cubicBezTo>
                  <a:cubicBezTo>
                    <a:pt x="12479" y="6056"/>
                    <a:pt x="12193" y="6639"/>
                    <a:pt x="11955" y="7187"/>
                  </a:cubicBezTo>
                  <a:cubicBezTo>
                    <a:pt x="10062" y="7210"/>
                    <a:pt x="8192" y="7591"/>
                    <a:pt x="6395" y="8151"/>
                  </a:cubicBezTo>
                  <a:cubicBezTo>
                    <a:pt x="5430" y="8461"/>
                    <a:pt x="4490" y="8806"/>
                    <a:pt x="3573" y="9211"/>
                  </a:cubicBezTo>
                  <a:cubicBezTo>
                    <a:pt x="2704" y="9580"/>
                    <a:pt x="1858" y="10008"/>
                    <a:pt x="1108" y="10568"/>
                  </a:cubicBezTo>
                  <a:cubicBezTo>
                    <a:pt x="918" y="10711"/>
                    <a:pt x="739" y="10854"/>
                    <a:pt x="572" y="11009"/>
                  </a:cubicBezTo>
                  <a:cubicBezTo>
                    <a:pt x="418" y="11151"/>
                    <a:pt x="251" y="11306"/>
                    <a:pt x="168" y="11509"/>
                  </a:cubicBezTo>
                  <a:cubicBezTo>
                    <a:pt x="1" y="11901"/>
                    <a:pt x="299" y="12378"/>
                    <a:pt x="537" y="12687"/>
                  </a:cubicBezTo>
                  <a:cubicBezTo>
                    <a:pt x="1072" y="13390"/>
                    <a:pt x="1918" y="13759"/>
                    <a:pt x="2763" y="13926"/>
                  </a:cubicBezTo>
                  <a:cubicBezTo>
                    <a:pt x="3216" y="14021"/>
                    <a:pt x="3680" y="14068"/>
                    <a:pt x="4144" y="14080"/>
                  </a:cubicBezTo>
                  <a:cubicBezTo>
                    <a:pt x="4197" y="14083"/>
                    <a:pt x="4249" y="14084"/>
                    <a:pt x="4300" y="14084"/>
                  </a:cubicBezTo>
                  <a:cubicBezTo>
                    <a:pt x="4756" y="14084"/>
                    <a:pt x="5192" y="13992"/>
                    <a:pt x="5609" y="13842"/>
                  </a:cubicBezTo>
                  <a:cubicBezTo>
                    <a:pt x="5930" y="13723"/>
                    <a:pt x="6240" y="13568"/>
                    <a:pt x="6549" y="13425"/>
                  </a:cubicBezTo>
                  <a:lnTo>
                    <a:pt x="6549" y="13425"/>
                  </a:lnTo>
                  <a:cubicBezTo>
                    <a:pt x="6335" y="13604"/>
                    <a:pt x="6133" y="13783"/>
                    <a:pt x="5918" y="13961"/>
                  </a:cubicBezTo>
                  <a:cubicBezTo>
                    <a:pt x="5383" y="14438"/>
                    <a:pt x="4823" y="14914"/>
                    <a:pt x="4323" y="15426"/>
                  </a:cubicBezTo>
                  <a:cubicBezTo>
                    <a:pt x="3859" y="15890"/>
                    <a:pt x="3454" y="16426"/>
                    <a:pt x="3251" y="17057"/>
                  </a:cubicBezTo>
                  <a:cubicBezTo>
                    <a:pt x="3144" y="17402"/>
                    <a:pt x="3120" y="17759"/>
                    <a:pt x="3335" y="18057"/>
                  </a:cubicBezTo>
                  <a:cubicBezTo>
                    <a:pt x="3537" y="18343"/>
                    <a:pt x="3859" y="18509"/>
                    <a:pt x="4180" y="18640"/>
                  </a:cubicBezTo>
                  <a:cubicBezTo>
                    <a:pt x="4612" y="18808"/>
                    <a:pt x="5076" y="18869"/>
                    <a:pt x="5543" y="18869"/>
                  </a:cubicBezTo>
                  <a:cubicBezTo>
                    <a:pt x="5772" y="18869"/>
                    <a:pt x="6001" y="18854"/>
                    <a:pt x="6228" y="18831"/>
                  </a:cubicBezTo>
                  <a:cubicBezTo>
                    <a:pt x="6918" y="18759"/>
                    <a:pt x="7657" y="18617"/>
                    <a:pt x="8252" y="18236"/>
                  </a:cubicBezTo>
                  <a:cubicBezTo>
                    <a:pt x="8371" y="18164"/>
                    <a:pt x="8478" y="18069"/>
                    <a:pt x="8585" y="17974"/>
                  </a:cubicBezTo>
                  <a:lnTo>
                    <a:pt x="8597" y="17974"/>
                  </a:lnTo>
                  <a:cubicBezTo>
                    <a:pt x="8621" y="17986"/>
                    <a:pt x="8657" y="17997"/>
                    <a:pt x="8692" y="17997"/>
                  </a:cubicBezTo>
                  <a:cubicBezTo>
                    <a:pt x="8706" y="18000"/>
                    <a:pt x="8719" y="18001"/>
                    <a:pt x="8733" y="18001"/>
                  </a:cubicBezTo>
                  <a:cubicBezTo>
                    <a:pt x="8794" y="18001"/>
                    <a:pt x="8860" y="17981"/>
                    <a:pt x="8919" y="17962"/>
                  </a:cubicBezTo>
                  <a:lnTo>
                    <a:pt x="8919" y="17962"/>
                  </a:lnTo>
                  <a:cubicBezTo>
                    <a:pt x="8895" y="18117"/>
                    <a:pt x="8895" y="18271"/>
                    <a:pt x="8907" y="18414"/>
                  </a:cubicBezTo>
                  <a:cubicBezTo>
                    <a:pt x="8907" y="18629"/>
                    <a:pt x="8931" y="18843"/>
                    <a:pt x="8966" y="19057"/>
                  </a:cubicBezTo>
                  <a:cubicBezTo>
                    <a:pt x="9050" y="19486"/>
                    <a:pt x="9193" y="19902"/>
                    <a:pt x="9395" y="20283"/>
                  </a:cubicBezTo>
                  <a:cubicBezTo>
                    <a:pt x="9410" y="20329"/>
                    <a:pt x="9444" y="20345"/>
                    <a:pt x="9482" y="20345"/>
                  </a:cubicBezTo>
                  <a:cubicBezTo>
                    <a:pt x="9505" y="20345"/>
                    <a:pt x="9528" y="20340"/>
                    <a:pt x="9550" y="20331"/>
                  </a:cubicBezTo>
                  <a:cubicBezTo>
                    <a:pt x="9693" y="20795"/>
                    <a:pt x="9883" y="21236"/>
                    <a:pt x="10109" y="21665"/>
                  </a:cubicBezTo>
                  <a:cubicBezTo>
                    <a:pt x="10431" y="22260"/>
                    <a:pt x="10824" y="22808"/>
                    <a:pt x="11300" y="23284"/>
                  </a:cubicBezTo>
                  <a:cubicBezTo>
                    <a:pt x="11562" y="23546"/>
                    <a:pt x="11848" y="23796"/>
                    <a:pt x="12169" y="23986"/>
                  </a:cubicBezTo>
                  <a:lnTo>
                    <a:pt x="12181" y="23986"/>
                  </a:lnTo>
                  <a:cubicBezTo>
                    <a:pt x="12193" y="23998"/>
                    <a:pt x="12193" y="23998"/>
                    <a:pt x="12205" y="24010"/>
                  </a:cubicBezTo>
                  <a:cubicBezTo>
                    <a:pt x="12264" y="24058"/>
                    <a:pt x="12324" y="24105"/>
                    <a:pt x="12383" y="24153"/>
                  </a:cubicBezTo>
                  <a:cubicBezTo>
                    <a:pt x="12645" y="24427"/>
                    <a:pt x="12931" y="24665"/>
                    <a:pt x="13276" y="24820"/>
                  </a:cubicBezTo>
                  <a:cubicBezTo>
                    <a:pt x="13491" y="24986"/>
                    <a:pt x="13729" y="25129"/>
                    <a:pt x="13991" y="25225"/>
                  </a:cubicBezTo>
                  <a:cubicBezTo>
                    <a:pt x="14001" y="25229"/>
                    <a:pt x="14012" y="25231"/>
                    <a:pt x="14023" y="25231"/>
                  </a:cubicBezTo>
                  <a:cubicBezTo>
                    <a:pt x="14070" y="25231"/>
                    <a:pt x="14112" y="25190"/>
                    <a:pt x="14122" y="25141"/>
                  </a:cubicBezTo>
                  <a:cubicBezTo>
                    <a:pt x="14193" y="25177"/>
                    <a:pt x="14265" y="25201"/>
                    <a:pt x="14336" y="25225"/>
                  </a:cubicBezTo>
                  <a:cubicBezTo>
                    <a:pt x="14344" y="25226"/>
                    <a:pt x="14352" y="25227"/>
                    <a:pt x="14359" y="25227"/>
                  </a:cubicBezTo>
                  <a:cubicBezTo>
                    <a:pt x="14411" y="25227"/>
                    <a:pt x="14458" y="25194"/>
                    <a:pt x="14479" y="25153"/>
                  </a:cubicBezTo>
                  <a:cubicBezTo>
                    <a:pt x="14550" y="25201"/>
                    <a:pt x="14622" y="25248"/>
                    <a:pt x="14693" y="25284"/>
                  </a:cubicBezTo>
                  <a:cubicBezTo>
                    <a:pt x="15074" y="25522"/>
                    <a:pt x="15467" y="25725"/>
                    <a:pt x="15872" y="25915"/>
                  </a:cubicBezTo>
                  <a:cubicBezTo>
                    <a:pt x="16277" y="26106"/>
                    <a:pt x="16693" y="26272"/>
                    <a:pt x="17122" y="26427"/>
                  </a:cubicBezTo>
                  <a:cubicBezTo>
                    <a:pt x="17563" y="26582"/>
                    <a:pt x="18015" y="26737"/>
                    <a:pt x="18467" y="26820"/>
                  </a:cubicBezTo>
                  <a:cubicBezTo>
                    <a:pt x="18797" y="26880"/>
                    <a:pt x="19134" y="26906"/>
                    <a:pt x="19473" y="26906"/>
                  </a:cubicBezTo>
                  <a:cubicBezTo>
                    <a:pt x="19539" y="26906"/>
                    <a:pt x="19604" y="26905"/>
                    <a:pt x="19670" y="26903"/>
                  </a:cubicBezTo>
                  <a:cubicBezTo>
                    <a:pt x="19741" y="26915"/>
                    <a:pt x="19801" y="26927"/>
                    <a:pt x="19861" y="26927"/>
                  </a:cubicBezTo>
                  <a:cubicBezTo>
                    <a:pt x="20003" y="26927"/>
                    <a:pt x="20111" y="26903"/>
                    <a:pt x="20242" y="26856"/>
                  </a:cubicBezTo>
                  <a:cubicBezTo>
                    <a:pt x="20349" y="26820"/>
                    <a:pt x="20384" y="26641"/>
                    <a:pt x="20253" y="26618"/>
                  </a:cubicBezTo>
                  <a:cubicBezTo>
                    <a:pt x="20218" y="26618"/>
                    <a:pt x="20194" y="26606"/>
                    <a:pt x="20170" y="26606"/>
                  </a:cubicBezTo>
                  <a:cubicBezTo>
                    <a:pt x="20158" y="26594"/>
                    <a:pt x="20134" y="26594"/>
                    <a:pt x="20111" y="26594"/>
                  </a:cubicBezTo>
                  <a:cubicBezTo>
                    <a:pt x="19968" y="26558"/>
                    <a:pt x="19813" y="26522"/>
                    <a:pt x="19658" y="26499"/>
                  </a:cubicBezTo>
                  <a:cubicBezTo>
                    <a:pt x="19468" y="26451"/>
                    <a:pt x="19277" y="26427"/>
                    <a:pt x="19099" y="26356"/>
                  </a:cubicBezTo>
                  <a:cubicBezTo>
                    <a:pt x="18944" y="26308"/>
                    <a:pt x="18813" y="26225"/>
                    <a:pt x="18718" y="26094"/>
                  </a:cubicBezTo>
                  <a:cubicBezTo>
                    <a:pt x="18706" y="26070"/>
                    <a:pt x="18706" y="26058"/>
                    <a:pt x="18694" y="26046"/>
                  </a:cubicBezTo>
                  <a:cubicBezTo>
                    <a:pt x="18682" y="26034"/>
                    <a:pt x="18670" y="26010"/>
                    <a:pt x="18670" y="25998"/>
                  </a:cubicBezTo>
                  <a:cubicBezTo>
                    <a:pt x="18646" y="25951"/>
                    <a:pt x="18622" y="25903"/>
                    <a:pt x="18610" y="25867"/>
                  </a:cubicBezTo>
                  <a:cubicBezTo>
                    <a:pt x="18575" y="25796"/>
                    <a:pt x="18563" y="25725"/>
                    <a:pt x="18539" y="25653"/>
                  </a:cubicBezTo>
                  <a:cubicBezTo>
                    <a:pt x="18527" y="25641"/>
                    <a:pt x="18515" y="25617"/>
                    <a:pt x="18491" y="25617"/>
                  </a:cubicBezTo>
                  <a:cubicBezTo>
                    <a:pt x="18467" y="25546"/>
                    <a:pt x="18444" y="25486"/>
                    <a:pt x="18420" y="25427"/>
                  </a:cubicBezTo>
                  <a:cubicBezTo>
                    <a:pt x="18110" y="24617"/>
                    <a:pt x="17991" y="23760"/>
                    <a:pt x="17944" y="22903"/>
                  </a:cubicBezTo>
                  <a:cubicBezTo>
                    <a:pt x="17932" y="22617"/>
                    <a:pt x="17932" y="22343"/>
                    <a:pt x="17932" y="22057"/>
                  </a:cubicBezTo>
                  <a:cubicBezTo>
                    <a:pt x="17956" y="22034"/>
                    <a:pt x="17979" y="21998"/>
                    <a:pt x="17967" y="21962"/>
                  </a:cubicBezTo>
                  <a:cubicBezTo>
                    <a:pt x="17967" y="21903"/>
                    <a:pt x="17967" y="21855"/>
                    <a:pt x="17956" y="21807"/>
                  </a:cubicBezTo>
                  <a:lnTo>
                    <a:pt x="17956" y="21807"/>
                  </a:lnTo>
                  <a:cubicBezTo>
                    <a:pt x="17965" y="21809"/>
                    <a:pt x="17975" y="21810"/>
                    <a:pt x="17985" y="21810"/>
                  </a:cubicBezTo>
                  <a:cubicBezTo>
                    <a:pt x="18037" y="21810"/>
                    <a:pt x="18088" y="21784"/>
                    <a:pt x="18098" y="21724"/>
                  </a:cubicBezTo>
                  <a:cubicBezTo>
                    <a:pt x="18206" y="21248"/>
                    <a:pt x="18158" y="20724"/>
                    <a:pt x="18075" y="20236"/>
                  </a:cubicBezTo>
                  <a:cubicBezTo>
                    <a:pt x="18051" y="20081"/>
                    <a:pt x="18015" y="19926"/>
                    <a:pt x="17979" y="19771"/>
                  </a:cubicBezTo>
                  <a:cubicBezTo>
                    <a:pt x="17979" y="19688"/>
                    <a:pt x="17979" y="19605"/>
                    <a:pt x="17967" y="19533"/>
                  </a:cubicBezTo>
                  <a:cubicBezTo>
                    <a:pt x="17967" y="19390"/>
                    <a:pt x="17956" y="19236"/>
                    <a:pt x="17944" y="19093"/>
                  </a:cubicBezTo>
                  <a:cubicBezTo>
                    <a:pt x="17908" y="18807"/>
                    <a:pt x="17848" y="18533"/>
                    <a:pt x="17765" y="18259"/>
                  </a:cubicBezTo>
                  <a:cubicBezTo>
                    <a:pt x="17598" y="17712"/>
                    <a:pt x="17336" y="17200"/>
                    <a:pt x="16979" y="16747"/>
                  </a:cubicBezTo>
                  <a:cubicBezTo>
                    <a:pt x="16896" y="16652"/>
                    <a:pt x="16813" y="16569"/>
                    <a:pt x="16729" y="16485"/>
                  </a:cubicBezTo>
                  <a:cubicBezTo>
                    <a:pt x="16729" y="16473"/>
                    <a:pt x="16729" y="16473"/>
                    <a:pt x="16729" y="16462"/>
                  </a:cubicBezTo>
                  <a:lnTo>
                    <a:pt x="16717" y="16438"/>
                  </a:lnTo>
                  <a:lnTo>
                    <a:pt x="16717" y="16438"/>
                  </a:lnTo>
                  <a:cubicBezTo>
                    <a:pt x="16727" y="16443"/>
                    <a:pt x="16737" y="16446"/>
                    <a:pt x="16746" y="16446"/>
                  </a:cubicBezTo>
                  <a:cubicBezTo>
                    <a:pt x="16759" y="16446"/>
                    <a:pt x="16770" y="16440"/>
                    <a:pt x="16777" y="16426"/>
                  </a:cubicBezTo>
                  <a:cubicBezTo>
                    <a:pt x="16848" y="16319"/>
                    <a:pt x="16789" y="16176"/>
                    <a:pt x="16729" y="16081"/>
                  </a:cubicBezTo>
                  <a:lnTo>
                    <a:pt x="16717" y="16057"/>
                  </a:lnTo>
                  <a:lnTo>
                    <a:pt x="16729" y="16021"/>
                  </a:lnTo>
                  <a:cubicBezTo>
                    <a:pt x="16741" y="15711"/>
                    <a:pt x="16479" y="15485"/>
                    <a:pt x="16277" y="15283"/>
                  </a:cubicBezTo>
                  <a:cubicBezTo>
                    <a:pt x="16181" y="15176"/>
                    <a:pt x="16074" y="15069"/>
                    <a:pt x="15967" y="14961"/>
                  </a:cubicBezTo>
                  <a:cubicBezTo>
                    <a:pt x="15860" y="14866"/>
                    <a:pt x="15753" y="14747"/>
                    <a:pt x="15634" y="14664"/>
                  </a:cubicBezTo>
                  <a:cubicBezTo>
                    <a:pt x="15670" y="14628"/>
                    <a:pt x="15705" y="14604"/>
                    <a:pt x="15729" y="14580"/>
                  </a:cubicBezTo>
                  <a:cubicBezTo>
                    <a:pt x="15860" y="14438"/>
                    <a:pt x="15955" y="14283"/>
                    <a:pt x="16039" y="14116"/>
                  </a:cubicBezTo>
                  <a:cubicBezTo>
                    <a:pt x="16193" y="13783"/>
                    <a:pt x="16253" y="13402"/>
                    <a:pt x="16229" y="13033"/>
                  </a:cubicBezTo>
                  <a:cubicBezTo>
                    <a:pt x="16217" y="12818"/>
                    <a:pt x="16181" y="12616"/>
                    <a:pt x="16110" y="12425"/>
                  </a:cubicBezTo>
                  <a:cubicBezTo>
                    <a:pt x="16062" y="12318"/>
                    <a:pt x="16015" y="12199"/>
                    <a:pt x="15943" y="12092"/>
                  </a:cubicBezTo>
                  <a:cubicBezTo>
                    <a:pt x="15991" y="12044"/>
                    <a:pt x="16039" y="11997"/>
                    <a:pt x="16074" y="11937"/>
                  </a:cubicBezTo>
                  <a:lnTo>
                    <a:pt x="16074" y="11937"/>
                  </a:lnTo>
                  <a:cubicBezTo>
                    <a:pt x="16062" y="11997"/>
                    <a:pt x="16039" y="12044"/>
                    <a:pt x="16027" y="12104"/>
                  </a:cubicBezTo>
                  <a:cubicBezTo>
                    <a:pt x="16009" y="12157"/>
                    <a:pt x="16063" y="12209"/>
                    <a:pt x="16116" y="12209"/>
                  </a:cubicBezTo>
                  <a:cubicBezTo>
                    <a:pt x="16135" y="12209"/>
                    <a:pt x="16154" y="12203"/>
                    <a:pt x="16170" y="12187"/>
                  </a:cubicBezTo>
                  <a:cubicBezTo>
                    <a:pt x="16241" y="12092"/>
                    <a:pt x="16312" y="12009"/>
                    <a:pt x="16396" y="11925"/>
                  </a:cubicBezTo>
                  <a:lnTo>
                    <a:pt x="16396" y="11925"/>
                  </a:lnTo>
                  <a:cubicBezTo>
                    <a:pt x="16372" y="11985"/>
                    <a:pt x="16348" y="12032"/>
                    <a:pt x="16324" y="12092"/>
                  </a:cubicBezTo>
                  <a:cubicBezTo>
                    <a:pt x="16307" y="12145"/>
                    <a:pt x="16361" y="12198"/>
                    <a:pt x="16409" y="12198"/>
                  </a:cubicBezTo>
                  <a:cubicBezTo>
                    <a:pt x="16426" y="12198"/>
                    <a:pt x="16443" y="12191"/>
                    <a:pt x="16455" y="12175"/>
                  </a:cubicBezTo>
                  <a:cubicBezTo>
                    <a:pt x="16515" y="12092"/>
                    <a:pt x="16586" y="12021"/>
                    <a:pt x="16658" y="11937"/>
                  </a:cubicBezTo>
                  <a:lnTo>
                    <a:pt x="16658" y="11937"/>
                  </a:lnTo>
                  <a:cubicBezTo>
                    <a:pt x="16634" y="11997"/>
                    <a:pt x="16610" y="12056"/>
                    <a:pt x="16586" y="12116"/>
                  </a:cubicBezTo>
                  <a:cubicBezTo>
                    <a:pt x="16569" y="12177"/>
                    <a:pt x="16628" y="12238"/>
                    <a:pt x="16685" y="12238"/>
                  </a:cubicBezTo>
                  <a:cubicBezTo>
                    <a:pt x="16705" y="12238"/>
                    <a:pt x="16725" y="12230"/>
                    <a:pt x="16741" y="12211"/>
                  </a:cubicBezTo>
                  <a:cubicBezTo>
                    <a:pt x="16753" y="12187"/>
                    <a:pt x="16765" y="12175"/>
                    <a:pt x="16777" y="12152"/>
                  </a:cubicBezTo>
                  <a:lnTo>
                    <a:pt x="16777" y="12163"/>
                  </a:lnTo>
                  <a:cubicBezTo>
                    <a:pt x="16757" y="12212"/>
                    <a:pt x="16793" y="12283"/>
                    <a:pt x="16845" y="12283"/>
                  </a:cubicBezTo>
                  <a:cubicBezTo>
                    <a:pt x="16857" y="12283"/>
                    <a:pt x="16870" y="12280"/>
                    <a:pt x="16884" y="12271"/>
                  </a:cubicBezTo>
                  <a:cubicBezTo>
                    <a:pt x="17015" y="12187"/>
                    <a:pt x="17134" y="12092"/>
                    <a:pt x="17253" y="11985"/>
                  </a:cubicBezTo>
                  <a:lnTo>
                    <a:pt x="17253" y="11985"/>
                  </a:lnTo>
                  <a:lnTo>
                    <a:pt x="17229" y="12021"/>
                  </a:lnTo>
                  <a:cubicBezTo>
                    <a:pt x="17170" y="12099"/>
                    <a:pt x="17224" y="12217"/>
                    <a:pt x="17305" y="12217"/>
                  </a:cubicBezTo>
                  <a:cubicBezTo>
                    <a:pt x="17322" y="12217"/>
                    <a:pt x="17341" y="12212"/>
                    <a:pt x="17360" y="12199"/>
                  </a:cubicBezTo>
                  <a:cubicBezTo>
                    <a:pt x="17479" y="12128"/>
                    <a:pt x="17575" y="12032"/>
                    <a:pt x="17670" y="11937"/>
                  </a:cubicBezTo>
                  <a:lnTo>
                    <a:pt x="17670" y="11961"/>
                  </a:lnTo>
                  <a:cubicBezTo>
                    <a:pt x="17646" y="12025"/>
                    <a:pt x="17696" y="12067"/>
                    <a:pt x="17746" y="12067"/>
                  </a:cubicBezTo>
                  <a:cubicBezTo>
                    <a:pt x="17772" y="12067"/>
                    <a:pt x="17797" y="12056"/>
                    <a:pt x="17813" y="12032"/>
                  </a:cubicBezTo>
                  <a:cubicBezTo>
                    <a:pt x="17896" y="11925"/>
                    <a:pt x="17979" y="11806"/>
                    <a:pt x="18039" y="11687"/>
                  </a:cubicBezTo>
                  <a:cubicBezTo>
                    <a:pt x="18046" y="11731"/>
                    <a:pt x="18090" y="11762"/>
                    <a:pt x="18134" y="11762"/>
                  </a:cubicBezTo>
                  <a:cubicBezTo>
                    <a:pt x="18160" y="11762"/>
                    <a:pt x="18187" y="11750"/>
                    <a:pt x="18206" y="11723"/>
                  </a:cubicBezTo>
                  <a:cubicBezTo>
                    <a:pt x="18313" y="11568"/>
                    <a:pt x="18396" y="11390"/>
                    <a:pt x="18479" y="11211"/>
                  </a:cubicBezTo>
                  <a:cubicBezTo>
                    <a:pt x="18479" y="11247"/>
                    <a:pt x="18479" y="11270"/>
                    <a:pt x="18479" y="11294"/>
                  </a:cubicBezTo>
                  <a:cubicBezTo>
                    <a:pt x="18479" y="11355"/>
                    <a:pt x="18521" y="11385"/>
                    <a:pt x="18563" y="11385"/>
                  </a:cubicBezTo>
                  <a:cubicBezTo>
                    <a:pt x="18597" y="11385"/>
                    <a:pt x="18630" y="11366"/>
                    <a:pt x="18646" y="11330"/>
                  </a:cubicBezTo>
                  <a:cubicBezTo>
                    <a:pt x="18670" y="11259"/>
                    <a:pt x="18694" y="11199"/>
                    <a:pt x="18718" y="11128"/>
                  </a:cubicBezTo>
                  <a:cubicBezTo>
                    <a:pt x="18729" y="11116"/>
                    <a:pt x="18741" y="11104"/>
                    <a:pt x="18753" y="11080"/>
                  </a:cubicBezTo>
                  <a:lnTo>
                    <a:pt x="18801" y="10925"/>
                  </a:lnTo>
                  <a:cubicBezTo>
                    <a:pt x="18801" y="10973"/>
                    <a:pt x="18801" y="11032"/>
                    <a:pt x="18801" y="11092"/>
                  </a:cubicBezTo>
                  <a:cubicBezTo>
                    <a:pt x="18794" y="11151"/>
                    <a:pt x="18839" y="11185"/>
                    <a:pt x="18888" y="11185"/>
                  </a:cubicBezTo>
                  <a:cubicBezTo>
                    <a:pt x="18928" y="11185"/>
                    <a:pt x="18970" y="11163"/>
                    <a:pt x="18991" y="11116"/>
                  </a:cubicBezTo>
                  <a:cubicBezTo>
                    <a:pt x="18991" y="11092"/>
                    <a:pt x="19003" y="11068"/>
                    <a:pt x="19015" y="11044"/>
                  </a:cubicBezTo>
                  <a:lnTo>
                    <a:pt x="19027" y="11068"/>
                  </a:lnTo>
                  <a:cubicBezTo>
                    <a:pt x="19253" y="11199"/>
                    <a:pt x="19491" y="11354"/>
                    <a:pt x="19730" y="11449"/>
                  </a:cubicBezTo>
                  <a:cubicBezTo>
                    <a:pt x="19837" y="11485"/>
                    <a:pt x="19944" y="11520"/>
                    <a:pt x="20051" y="11544"/>
                  </a:cubicBezTo>
                  <a:cubicBezTo>
                    <a:pt x="20075" y="11556"/>
                    <a:pt x="20099" y="11556"/>
                    <a:pt x="20122" y="11568"/>
                  </a:cubicBezTo>
                  <a:lnTo>
                    <a:pt x="20134" y="11580"/>
                  </a:lnTo>
                  <a:cubicBezTo>
                    <a:pt x="20158" y="11628"/>
                    <a:pt x="20182" y="11640"/>
                    <a:pt x="20218" y="11651"/>
                  </a:cubicBezTo>
                  <a:cubicBezTo>
                    <a:pt x="20230" y="11711"/>
                    <a:pt x="20253" y="11782"/>
                    <a:pt x="20265" y="11854"/>
                  </a:cubicBezTo>
                  <a:cubicBezTo>
                    <a:pt x="20313" y="11997"/>
                    <a:pt x="20361" y="12128"/>
                    <a:pt x="20408" y="12271"/>
                  </a:cubicBezTo>
                  <a:cubicBezTo>
                    <a:pt x="20468" y="12413"/>
                    <a:pt x="20527" y="12544"/>
                    <a:pt x="20587" y="12675"/>
                  </a:cubicBezTo>
                  <a:cubicBezTo>
                    <a:pt x="20623" y="12759"/>
                    <a:pt x="20658" y="12854"/>
                    <a:pt x="20730" y="12890"/>
                  </a:cubicBezTo>
                  <a:cubicBezTo>
                    <a:pt x="20730" y="12925"/>
                    <a:pt x="20742" y="12973"/>
                    <a:pt x="20742" y="13009"/>
                  </a:cubicBezTo>
                  <a:cubicBezTo>
                    <a:pt x="20753" y="13092"/>
                    <a:pt x="20765" y="13187"/>
                    <a:pt x="20789" y="13271"/>
                  </a:cubicBezTo>
                  <a:cubicBezTo>
                    <a:pt x="20825" y="13461"/>
                    <a:pt x="20873" y="13640"/>
                    <a:pt x="20932" y="13830"/>
                  </a:cubicBezTo>
                  <a:cubicBezTo>
                    <a:pt x="20944" y="13890"/>
                    <a:pt x="21004" y="13914"/>
                    <a:pt x="21063" y="13914"/>
                  </a:cubicBezTo>
                  <a:cubicBezTo>
                    <a:pt x="21170" y="13890"/>
                    <a:pt x="21242" y="13795"/>
                    <a:pt x="21254" y="13687"/>
                  </a:cubicBezTo>
                  <a:cubicBezTo>
                    <a:pt x="21254" y="13592"/>
                    <a:pt x="21218" y="13485"/>
                    <a:pt x="21194" y="13402"/>
                  </a:cubicBezTo>
                  <a:cubicBezTo>
                    <a:pt x="21134" y="13187"/>
                    <a:pt x="21051" y="12985"/>
                    <a:pt x="20968" y="12783"/>
                  </a:cubicBezTo>
                  <a:cubicBezTo>
                    <a:pt x="20956" y="12759"/>
                    <a:pt x="20944" y="12747"/>
                    <a:pt x="20932" y="12735"/>
                  </a:cubicBezTo>
                  <a:cubicBezTo>
                    <a:pt x="20801" y="12318"/>
                    <a:pt x="20646" y="11901"/>
                    <a:pt x="20468" y="11497"/>
                  </a:cubicBezTo>
                  <a:cubicBezTo>
                    <a:pt x="20448" y="11457"/>
                    <a:pt x="20412" y="11434"/>
                    <a:pt x="20373" y="11434"/>
                  </a:cubicBezTo>
                  <a:cubicBezTo>
                    <a:pt x="20365" y="11434"/>
                    <a:pt x="20357" y="11435"/>
                    <a:pt x="20349" y="11437"/>
                  </a:cubicBezTo>
                  <a:cubicBezTo>
                    <a:pt x="20301" y="11342"/>
                    <a:pt x="20206" y="11282"/>
                    <a:pt x="20122" y="11211"/>
                  </a:cubicBezTo>
                  <a:cubicBezTo>
                    <a:pt x="20027" y="11139"/>
                    <a:pt x="19932" y="11068"/>
                    <a:pt x="19837" y="10997"/>
                  </a:cubicBezTo>
                  <a:cubicBezTo>
                    <a:pt x="19658" y="10878"/>
                    <a:pt x="19468" y="10770"/>
                    <a:pt x="19265" y="10687"/>
                  </a:cubicBezTo>
                  <a:lnTo>
                    <a:pt x="19277" y="10628"/>
                  </a:lnTo>
                  <a:cubicBezTo>
                    <a:pt x="19289" y="10632"/>
                    <a:pt x="19302" y="10634"/>
                    <a:pt x="19315" y="10634"/>
                  </a:cubicBezTo>
                  <a:cubicBezTo>
                    <a:pt x="19378" y="10634"/>
                    <a:pt x="19444" y="10587"/>
                    <a:pt x="19444" y="10508"/>
                  </a:cubicBezTo>
                  <a:cubicBezTo>
                    <a:pt x="19515" y="10508"/>
                    <a:pt x="19587" y="10449"/>
                    <a:pt x="19563" y="10366"/>
                  </a:cubicBezTo>
                  <a:cubicBezTo>
                    <a:pt x="19551" y="10330"/>
                    <a:pt x="19539" y="10306"/>
                    <a:pt x="19539" y="10270"/>
                  </a:cubicBezTo>
                  <a:cubicBezTo>
                    <a:pt x="19599" y="10270"/>
                    <a:pt x="19658" y="10235"/>
                    <a:pt x="19658" y="10163"/>
                  </a:cubicBezTo>
                  <a:cubicBezTo>
                    <a:pt x="19682" y="10151"/>
                    <a:pt x="19706" y="10116"/>
                    <a:pt x="19718" y="10092"/>
                  </a:cubicBezTo>
                  <a:lnTo>
                    <a:pt x="19753" y="10056"/>
                  </a:lnTo>
                  <a:cubicBezTo>
                    <a:pt x="19813" y="9961"/>
                    <a:pt x="19861" y="9866"/>
                    <a:pt x="19908" y="9770"/>
                  </a:cubicBezTo>
                  <a:cubicBezTo>
                    <a:pt x="19914" y="9773"/>
                    <a:pt x="19921" y="9775"/>
                    <a:pt x="19928" y="9775"/>
                  </a:cubicBezTo>
                  <a:cubicBezTo>
                    <a:pt x="19949" y="9775"/>
                    <a:pt x="19974" y="9761"/>
                    <a:pt x="19991" y="9735"/>
                  </a:cubicBezTo>
                  <a:cubicBezTo>
                    <a:pt x="20027" y="9675"/>
                    <a:pt x="20027" y="9604"/>
                    <a:pt x="20027" y="9544"/>
                  </a:cubicBezTo>
                  <a:cubicBezTo>
                    <a:pt x="20242" y="9532"/>
                    <a:pt x="20468" y="9520"/>
                    <a:pt x="20682" y="9520"/>
                  </a:cubicBezTo>
                  <a:cubicBezTo>
                    <a:pt x="20812" y="9527"/>
                    <a:pt x="20946" y="9542"/>
                    <a:pt x="21079" y="9542"/>
                  </a:cubicBezTo>
                  <a:cubicBezTo>
                    <a:pt x="21178" y="9542"/>
                    <a:pt x="21276" y="9534"/>
                    <a:pt x="21373" y="9508"/>
                  </a:cubicBezTo>
                  <a:cubicBezTo>
                    <a:pt x="21396" y="9544"/>
                    <a:pt x="21432" y="9568"/>
                    <a:pt x="21468" y="9604"/>
                  </a:cubicBezTo>
                  <a:lnTo>
                    <a:pt x="21480" y="9615"/>
                  </a:lnTo>
                  <a:cubicBezTo>
                    <a:pt x="21515" y="9663"/>
                    <a:pt x="21539" y="9711"/>
                    <a:pt x="21575" y="9758"/>
                  </a:cubicBezTo>
                  <a:cubicBezTo>
                    <a:pt x="21646" y="9866"/>
                    <a:pt x="21718" y="9985"/>
                    <a:pt x="21801" y="10092"/>
                  </a:cubicBezTo>
                  <a:cubicBezTo>
                    <a:pt x="21873" y="10199"/>
                    <a:pt x="21944" y="10306"/>
                    <a:pt x="22016" y="10401"/>
                  </a:cubicBezTo>
                  <a:cubicBezTo>
                    <a:pt x="22063" y="10485"/>
                    <a:pt x="22099" y="10556"/>
                    <a:pt x="22147" y="10628"/>
                  </a:cubicBezTo>
                  <a:cubicBezTo>
                    <a:pt x="22200" y="10734"/>
                    <a:pt x="22291" y="10822"/>
                    <a:pt x="22404" y="10822"/>
                  </a:cubicBezTo>
                  <a:cubicBezTo>
                    <a:pt x="22417" y="10822"/>
                    <a:pt x="22430" y="10821"/>
                    <a:pt x="22444" y="10818"/>
                  </a:cubicBezTo>
                  <a:cubicBezTo>
                    <a:pt x="22480" y="10866"/>
                    <a:pt x="22528" y="10913"/>
                    <a:pt x="22575" y="10949"/>
                  </a:cubicBezTo>
                  <a:cubicBezTo>
                    <a:pt x="22635" y="10997"/>
                    <a:pt x="22694" y="11056"/>
                    <a:pt x="22754" y="11104"/>
                  </a:cubicBezTo>
                  <a:cubicBezTo>
                    <a:pt x="22885" y="11211"/>
                    <a:pt x="23016" y="11306"/>
                    <a:pt x="23147" y="11413"/>
                  </a:cubicBezTo>
                  <a:cubicBezTo>
                    <a:pt x="23165" y="11429"/>
                    <a:pt x="23186" y="11435"/>
                    <a:pt x="23206" y="11435"/>
                  </a:cubicBezTo>
                  <a:cubicBezTo>
                    <a:pt x="23266" y="11435"/>
                    <a:pt x="23325" y="11380"/>
                    <a:pt x="23325" y="11318"/>
                  </a:cubicBezTo>
                  <a:cubicBezTo>
                    <a:pt x="23337" y="11199"/>
                    <a:pt x="23278" y="11092"/>
                    <a:pt x="23194" y="11009"/>
                  </a:cubicBezTo>
                  <a:cubicBezTo>
                    <a:pt x="23147" y="10937"/>
                    <a:pt x="23075" y="10866"/>
                    <a:pt x="23016" y="10794"/>
                  </a:cubicBezTo>
                  <a:cubicBezTo>
                    <a:pt x="22956" y="10723"/>
                    <a:pt x="22885" y="10663"/>
                    <a:pt x="22801" y="10604"/>
                  </a:cubicBezTo>
                  <a:cubicBezTo>
                    <a:pt x="22766" y="10580"/>
                    <a:pt x="22730" y="10556"/>
                    <a:pt x="22694" y="10532"/>
                  </a:cubicBezTo>
                  <a:cubicBezTo>
                    <a:pt x="22670" y="10520"/>
                    <a:pt x="22647" y="10508"/>
                    <a:pt x="22623" y="10508"/>
                  </a:cubicBezTo>
                  <a:lnTo>
                    <a:pt x="22623" y="10497"/>
                  </a:lnTo>
                  <a:cubicBezTo>
                    <a:pt x="22603" y="10457"/>
                    <a:pt x="22559" y="10434"/>
                    <a:pt x="22517" y="10434"/>
                  </a:cubicBezTo>
                  <a:cubicBezTo>
                    <a:pt x="22508" y="10434"/>
                    <a:pt x="22500" y="10435"/>
                    <a:pt x="22492" y="10437"/>
                  </a:cubicBezTo>
                  <a:cubicBezTo>
                    <a:pt x="22480" y="10437"/>
                    <a:pt x="22468" y="10449"/>
                    <a:pt x="22456" y="10449"/>
                  </a:cubicBezTo>
                  <a:cubicBezTo>
                    <a:pt x="22337" y="10247"/>
                    <a:pt x="22206" y="10044"/>
                    <a:pt x="22087" y="9842"/>
                  </a:cubicBezTo>
                  <a:cubicBezTo>
                    <a:pt x="22016" y="9711"/>
                    <a:pt x="21932" y="9580"/>
                    <a:pt x="21849" y="9449"/>
                  </a:cubicBezTo>
                  <a:cubicBezTo>
                    <a:pt x="21789" y="9348"/>
                    <a:pt x="21711" y="9180"/>
                    <a:pt x="21588" y="9180"/>
                  </a:cubicBezTo>
                  <a:cubicBezTo>
                    <a:pt x="21566" y="9180"/>
                    <a:pt x="21541" y="9186"/>
                    <a:pt x="21515" y="9199"/>
                  </a:cubicBezTo>
                  <a:lnTo>
                    <a:pt x="21480" y="9223"/>
                  </a:lnTo>
                  <a:cubicBezTo>
                    <a:pt x="21299" y="9146"/>
                    <a:pt x="21103" y="9124"/>
                    <a:pt x="20903" y="9124"/>
                  </a:cubicBezTo>
                  <a:cubicBezTo>
                    <a:pt x="20853" y="9124"/>
                    <a:pt x="20803" y="9125"/>
                    <a:pt x="20753" y="9127"/>
                  </a:cubicBezTo>
                  <a:cubicBezTo>
                    <a:pt x="20503" y="9139"/>
                    <a:pt x="20253" y="9175"/>
                    <a:pt x="20003" y="9223"/>
                  </a:cubicBezTo>
                  <a:lnTo>
                    <a:pt x="20003" y="9199"/>
                  </a:lnTo>
                  <a:cubicBezTo>
                    <a:pt x="19980" y="9092"/>
                    <a:pt x="19956" y="8984"/>
                    <a:pt x="19932" y="8877"/>
                  </a:cubicBezTo>
                  <a:lnTo>
                    <a:pt x="19932" y="8877"/>
                  </a:lnTo>
                  <a:cubicBezTo>
                    <a:pt x="19944" y="8901"/>
                    <a:pt x="19956" y="8913"/>
                    <a:pt x="19968" y="8937"/>
                  </a:cubicBezTo>
                  <a:cubicBezTo>
                    <a:pt x="19985" y="8963"/>
                    <a:pt x="20012" y="8975"/>
                    <a:pt x="20037" y="8975"/>
                  </a:cubicBezTo>
                  <a:cubicBezTo>
                    <a:pt x="20083" y="8975"/>
                    <a:pt x="20126" y="8938"/>
                    <a:pt x="20111" y="8877"/>
                  </a:cubicBezTo>
                  <a:cubicBezTo>
                    <a:pt x="20111" y="8853"/>
                    <a:pt x="20111" y="8842"/>
                    <a:pt x="20099" y="8818"/>
                  </a:cubicBezTo>
                  <a:cubicBezTo>
                    <a:pt x="20158" y="8818"/>
                    <a:pt x="20206" y="8746"/>
                    <a:pt x="20158" y="8687"/>
                  </a:cubicBezTo>
                  <a:cubicBezTo>
                    <a:pt x="20015" y="8508"/>
                    <a:pt x="19872" y="8330"/>
                    <a:pt x="19730" y="8163"/>
                  </a:cubicBezTo>
                  <a:lnTo>
                    <a:pt x="19730" y="8163"/>
                  </a:lnTo>
                  <a:cubicBezTo>
                    <a:pt x="19991" y="8318"/>
                    <a:pt x="20277" y="8449"/>
                    <a:pt x="20575" y="8556"/>
                  </a:cubicBezTo>
                  <a:cubicBezTo>
                    <a:pt x="20780" y="8629"/>
                    <a:pt x="21012" y="8676"/>
                    <a:pt x="21242" y="8676"/>
                  </a:cubicBezTo>
                  <a:cubicBezTo>
                    <a:pt x="21573" y="8676"/>
                    <a:pt x="21898" y="8578"/>
                    <a:pt x="22123" y="8318"/>
                  </a:cubicBezTo>
                  <a:cubicBezTo>
                    <a:pt x="22432" y="7949"/>
                    <a:pt x="22397" y="7449"/>
                    <a:pt x="22313" y="7008"/>
                  </a:cubicBezTo>
                  <a:cubicBezTo>
                    <a:pt x="22313" y="6948"/>
                    <a:pt x="22301" y="6889"/>
                    <a:pt x="22289" y="6829"/>
                  </a:cubicBezTo>
                  <a:cubicBezTo>
                    <a:pt x="22266" y="6746"/>
                    <a:pt x="22242" y="6651"/>
                    <a:pt x="22218" y="6567"/>
                  </a:cubicBezTo>
                  <a:cubicBezTo>
                    <a:pt x="22099" y="6056"/>
                    <a:pt x="21932" y="5544"/>
                    <a:pt x="21706" y="5067"/>
                  </a:cubicBezTo>
                  <a:cubicBezTo>
                    <a:pt x="21575" y="4782"/>
                    <a:pt x="21432" y="4508"/>
                    <a:pt x="21277" y="4234"/>
                  </a:cubicBezTo>
                  <a:cubicBezTo>
                    <a:pt x="21123" y="3984"/>
                    <a:pt x="20956" y="3710"/>
                    <a:pt x="20753" y="3496"/>
                  </a:cubicBezTo>
                  <a:cubicBezTo>
                    <a:pt x="20730" y="3472"/>
                    <a:pt x="20718" y="3460"/>
                    <a:pt x="20694" y="3448"/>
                  </a:cubicBezTo>
                  <a:cubicBezTo>
                    <a:pt x="20944" y="3305"/>
                    <a:pt x="21182" y="3139"/>
                    <a:pt x="21420" y="2984"/>
                  </a:cubicBezTo>
                  <a:cubicBezTo>
                    <a:pt x="21551" y="2900"/>
                    <a:pt x="21682" y="2817"/>
                    <a:pt x="21825" y="2746"/>
                  </a:cubicBezTo>
                  <a:cubicBezTo>
                    <a:pt x="21968" y="2674"/>
                    <a:pt x="22123" y="2638"/>
                    <a:pt x="22277" y="2603"/>
                  </a:cubicBezTo>
                  <a:cubicBezTo>
                    <a:pt x="22801" y="2496"/>
                    <a:pt x="23325" y="2412"/>
                    <a:pt x="23861" y="2353"/>
                  </a:cubicBezTo>
                  <a:cubicBezTo>
                    <a:pt x="23861" y="2377"/>
                    <a:pt x="23873" y="2388"/>
                    <a:pt x="23885" y="2400"/>
                  </a:cubicBezTo>
                  <a:cubicBezTo>
                    <a:pt x="24070" y="2648"/>
                    <a:pt x="24372" y="2779"/>
                    <a:pt x="24673" y="2779"/>
                  </a:cubicBezTo>
                  <a:cubicBezTo>
                    <a:pt x="24720" y="2779"/>
                    <a:pt x="24767" y="2776"/>
                    <a:pt x="24814" y="2769"/>
                  </a:cubicBezTo>
                  <a:cubicBezTo>
                    <a:pt x="25135" y="2722"/>
                    <a:pt x="25540" y="2448"/>
                    <a:pt x="25433" y="2067"/>
                  </a:cubicBezTo>
                  <a:cubicBezTo>
                    <a:pt x="25421" y="2019"/>
                    <a:pt x="25373" y="1972"/>
                    <a:pt x="25314" y="1972"/>
                  </a:cubicBezTo>
                  <a:cubicBezTo>
                    <a:pt x="24980" y="1984"/>
                    <a:pt x="24635" y="2031"/>
                    <a:pt x="24302" y="2079"/>
                  </a:cubicBezTo>
                  <a:cubicBezTo>
                    <a:pt x="23968" y="2126"/>
                    <a:pt x="23635" y="2162"/>
                    <a:pt x="23313" y="2210"/>
                  </a:cubicBezTo>
                  <a:cubicBezTo>
                    <a:pt x="22980" y="2269"/>
                    <a:pt x="22635" y="2317"/>
                    <a:pt x="22313" y="2388"/>
                  </a:cubicBezTo>
                  <a:cubicBezTo>
                    <a:pt x="21992" y="2460"/>
                    <a:pt x="21706" y="2579"/>
                    <a:pt x="21432" y="2758"/>
                  </a:cubicBezTo>
                  <a:cubicBezTo>
                    <a:pt x="21146" y="2948"/>
                    <a:pt x="20861" y="3150"/>
                    <a:pt x="20599" y="3353"/>
                  </a:cubicBezTo>
                  <a:cubicBezTo>
                    <a:pt x="20324" y="3144"/>
                    <a:pt x="20003" y="3049"/>
                    <a:pt x="19667" y="3049"/>
                  </a:cubicBezTo>
                  <a:cubicBezTo>
                    <a:pt x="19582" y="3049"/>
                    <a:pt x="19495" y="3055"/>
                    <a:pt x="19408" y="3067"/>
                  </a:cubicBezTo>
                  <a:cubicBezTo>
                    <a:pt x="19360" y="3067"/>
                    <a:pt x="19301" y="3079"/>
                    <a:pt x="19253" y="3091"/>
                  </a:cubicBezTo>
                  <a:cubicBezTo>
                    <a:pt x="19718" y="2424"/>
                    <a:pt x="20182" y="1745"/>
                    <a:pt x="20777" y="1186"/>
                  </a:cubicBezTo>
                  <a:cubicBezTo>
                    <a:pt x="20861" y="1103"/>
                    <a:pt x="20956" y="1019"/>
                    <a:pt x="21051" y="948"/>
                  </a:cubicBezTo>
                  <a:cubicBezTo>
                    <a:pt x="21158" y="853"/>
                    <a:pt x="21277" y="805"/>
                    <a:pt x="21408" y="745"/>
                  </a:cubicBezTo>
                  <a:cubicBezTo>
                    <a:pt x="21623" y="638"/>
                    <a:pt x="21873" y="567"/>
                    <a:pt x="22123" y="507"/>
                  </a:cubicBezTo>
                  <a:cubicBezTo>
                    <a:pt x="22123" y="531"/>
                    <a:pt x="22135" y="543"/>
                    <a:pt x="22158" y="567"/>
                  </a:cubicBezTo>
                  <a:cubicBezTo>
                    <a:pt x="22366" y="712"/>
                    <a:pt x="22618" y="783"/>
                    <a:pt x="22870" y="783"/>
                  </a:cubicBezTo>
                  <a:cubicBezTo>
                    <a:pt x="23094" y="783"/>
                    <a:pt x="23319" y="727"/>
                    <a:pt x="23516" y="614"/>
                  </a:cubicBezTo>
                  <a:cubicBezTo>
                    <a:pt x="23694" y="507"/>
                    <a:pt x="23885" y="221"/>
                    <a:pt x="23647" y="55"/>
                  </a:cubicBezTo>
                  <a:cubicBezTo>
                    <a:pt x="23581" y="14"/>
                    <a:pt x="23504" y="1"/>
                    <a:pt x="23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6" name="Google Shape;186;p36"/>
          <p:cNvGrpSpPr/>
          <p:nvPr/>
        </p:nvGrpSpPr>
        <p:grpSpPr>
          <a:xfrm rot="-1283093">
            <a:off x="8311335" y="4250653"/>
            <a:ext cx="717364" cy="559960"/>
            <a:chOff x="566194" y="494196"/>
            <a:chExt cx="1075991" cy="839896"/>
          </a:xfrm>
        </p:grpSpPr>
        <p:sp>
          <p:nvSpPr>
            <p:cNvPr id="187" name="Google Shape;187;p36"/>
            <p:cNvSpPr/>
            <p:nvPr/>
          </p:nvSpPr>
          <p:spPr>
            <a:xfrm>
              <a:off x="566194" y="494196"/>
              <a:ext cx="1075991" cy="839896"/>
            </a:xfrm>
            <a:custGeom>
              <a:avLst/>
              <a:gdLst/>
              <a:ahLst/>
              <a:cxnLst/>
              <a:rect l="l" t="t" r="r" b="b"/>
              <a:pathLst>
                <a:path w="33315" h="26005" extrusionOk="0">
                  <a:moveTo>
                    <a:pt x="1894" y="1"/>
                  </a:moveTo>
                  <a:cubicBezTo>
                    <a:pt x="1727" y="1"/>
                    <a:pt x="1572" y="25"/>
                    <a:pt x="1417" y="61"/>
                  </a:cubicBezTo>
                  <a:cubicBezTo>
                    <a:pt x="989" y="168"/>
                    <a:pt x="643" y="418"/>
                    <a:pt x="429" y="775"/>
                  </a:cubicBezTo>
                  <a:cubicBezTo>
                    <a:pt x="262" y="1061"/>
                    <a:pt x="155" y="1418"/>
                    <a:pt x="120" y="1846"/>
                  </a:cubicBezTo>
                  <a:cubicBezTo>
                    <a:pt x="1" y="3049"/>
                    <a:pt x="513" y="4168"/>
                    <a:pt x="1084" y="5192"/>
                  </a:cubicBezTo>
                  <a:cubicBezTo>
                    <a:pt x="1382" y="5728"/>
                    <a:pt x="1656" y="6216"/>
                    <a:pt x="1989" y="6692"/>
                  </a:cubicBezTo>
                  <a:cubicBezTo>
                    <a:pt x="1858" y="6740"/>
                    <a:pt x="1727" y="6811"/>
                    <a:pt x="1608" y="6930"/>
                  </a:cubicBezTo>
                  <a:cubicBezTo>
                    <a:pt x="1120" y="7407"/>
                    <a:pt x="1263" y="8038"/>
                    <a:pt x="1334" y="8347"/>
                  </a:cubicBezTo>
                  <a:cubicBezTo>
                    <a:pt x="1465" y="8907"/>
                    <a:pt x="1691" y="9443"/>
                    <a:pt x="2001" y="9943"/>
                  </a:cubicBezTo>
                  <a:cubicBezTo>
                    <a:pt x="2572" y="10871"/>
                    <a:pt x="3430" y="11657"/>
                    <a:pt x="4465" y="12241"/>
                  </a:cubicBezTo>
                  <a:cubicBezTo>
                    <a:pt x="5501" y="12824"/>
                    <a:pt x="6751" y="13193"/>
                    <a:pt x="8263" y="13384"/>
                  </a:cubicBezTo>
                  <a:cubicBezTo>
                    <a:pt x="8263" y="13395"/>
                    <a:pt x="8216" y="13431"/>
                    <a:pt x="8216" y="13431"/>
                  </a:cubicBezTo>
                  <a:cubicBezTo>
                    <a:pt x="8168" y="13467"/>
                    <a:pt x="8097" y="13526"/>
                    <a:pt x="8025" y="13598"/>
                  </a:cubicBezTo>
                  <a:cubicBezTo>
                    <a:pt x="7894" y="13646"/>
                    <a:pt x="7787" y="13717"/>
                    <a:pt x="7692" y="13788"/>
                  </a:cubicBezTo>
                  <a:cubicBezTo>
                    <a:pt x="7501" y="13919"/>
                    <a:pt x="7335" y="14074"/>
                    <a:pt x="7228" y="14193"/>
                  </a:cubicBezTo>
                  <a:cubicBezTo>
                    <a:pt x="7168" y="14253"/>
                    <a:pt x="6990" y="14443"/>
                    <a:pt x="6990" y="14443"/>
                  </a:cubicBezTo>
                  <a:cubicBezTo>
                    <a:pt x="6930" y="14503"/>
                    <a:pt x="6882" y="14562"/>
                    <a:pt x="6835" y="14622"/>
                  </a:cubicBezTo>
                  <a:cubicBezTo>
                    <a:pt x="6656" y="14705"/>
                    <a:pt x="6537" y="14836"/>
                    <a:pt x="6478" y="14896"/>
                  </a:cubicBezTo>
                  <a:cubicBezTo>
                    <a:pt x="6347" y="15050"/>
                    <a:pt x="6204" y="15205"/>
                    <a:pt x="6085" y="15372"/>
                  </a:cubicBezTo>
                  <a:lnTo>
                    <a:pt x="6001" y="15467"/>
                  </a:lnTo>
                  <a:cubicBezTo>
                    <a:pt x="5906" y="15586"/>
                    <a:pt x="5811" y="15705"/>
                    <a:pt x="5704" y="15836"/>
                  </a:cubicBezTo>
                  <a:cubicBezTo>
                    <a:pt x="5656" y="15896"/>
                    <a:pt x="5561" y="15991"/>
                    <a:pt x="5501" y="16146"/>
                  </a:cubicBezTo>
                  <a:cubicBezTo>
                    <a:pt x="5489" y="16170"/>
                    <a:pt x="5489" y="16205"/>
                    <a:pt x="5477" y="16229"/>
                  </a:cubicBezTo>
                  <a:cubicBezTo>
                    <a:pt x="5394" y="16301"/>
                    <a:pt x="5335" y="16372"/>
                    <a:pt x="5299" y="16432"/>
                  </a:cubicBezTo>
                  <a:lnTo>
                    <a:pt x="5275" y="16455"/>
                  </a:lnTo>
                  <a:cubicBezTo>
                    <a:pt x="5251" y="16479"/>
                    <a:pt x="5227" y="16503"/>
                    <a:pt x="5215" y="16527"/>
                  </a:cubicBezTo>
                  <a:cubicBezTo>
                    <a:pt x="5132" y="16598"/>
                    <a:pt x="5085" y="16670"/>
                    <a:pt x="5037" y="16729"/>
                  </a:cubicBezTo>
                  <a:cubicBezTo>
                    <a:pt x="4954" y="16848"/>
                    <a:pt x="4882" y="16991"/>
                    <a:pt x="4811" y="17134"/>
                  </a:cubicBezTo>
                  <a:cubicBezTo>
                    <a:pt x="4668" y="17479"/>
                    <a:pt x="4811" y="17884"/>
                    <a:pt x="5144" y="18075"/>
                  </a:cubicBezTo>
                  <a:cubicBezTo>
                    <a:pt x="5263" y="18134"/>
                    <a:pt x="5382" y="18158"/>
                    <a:pt x="5513" y="18158"/>
                  </a:cubicBezTo>
                  <a:cubicBezTo>
                    <a:pt x="5775" y="18158"/>
                    <a:pt x="6025" y="18027"/>
                    <a:pt x="6156" y="17789"/>
                  </a:cubicBezTo>
                  <a:cubicBezTo>
                    <a:pt x="6239" y="17741"/>
                    <a:pt x="6311" y="17670"/>
                    <a:pt x="6370" y="17586"/>
                  </a:cubicBezTo>
                  <a:lnTo>
                    <a:pt x="6418" y="17503"/>
                  </a:lnTo>
                  <a:cubicBezTo>
                    <a:pt x="6442" y="17479"/>
                    <a:pt x="6454" y="17456"/>
                    <a:pt x="6478" y="17420"/>
                  </a:cubicBezTo>
                  <a:cubicBezTo>
                    <a:pt x="6478" y="17420"/>
                    <a:pt x="6609" y="17241"/>
                    <a:pt x="6620" y="17229"/>
                  </a:cubicBezTo>
                  <a:cubicBezTo>
                    <a:pt x="6787" y="17182"/>
                    <a:pt x="6990" y="17063"/>
                    <a:pt x="7168" y="16836"/>
                  </a:cubicBezTo>
                  <a:cubicBezTo>
                    <a:pt x="7168" y="16836"/>
                    <a:pt x="7251" y="16729"/>
                    <a:pt x="7287" y="16694"/>
                  </a:cubicBezTo>
                  <a:lnTo>
                    <a:pt x="7287" y="16694"/>
                  </a:lnTo>
                  <a:cubicBezTo>
                    <a:pt x="7192" y="16884"/>
                    <a:pt x="7120" y="17075"/>
                    <a:pt x="7073" y="17277"/>
                  </a:cubicBezTo>
                  <a:cubicBezTo>
                    <a:pt x="6930" y="17813"/>
                    <a:pt x="6954" y="18360"/>
                    <a:pt x="7013" y="18860"/>
                  </a:cubicBezTo>
                  <a:cubicBezTo>
                    <a:pt x="7061" y="19313"/>
                    <a:pt x="7156" y="19753"/>
                    <a:pt x="7275" y="20158"/>
                  </a:cubicBezTo>
                  <a:cubicBezTo>
                    <a:pt x="7418" y="20611"/>
                    <a:pt x="7609" y="21027"/>
                    <a:pt x="7859" y="21396"/>
                  </a:cubicBezTo>
                  <a:cubicBezTo>
                    <a:pt x="8133" y="21825"/>
                    <a:pt x="8502" y="22158"/>
                    <a:pt x="8823" y="22456"/>
                  </a:cubicBezTo>
                  <a:cubicBezTo>
                    <a:pt x="9097" y="22718"/>
                    <a:pt x="9335" y="22944"/>
                    <a:pt x="9442" y="23206"/>
                  </a:cubicBezTo>
                  <a:cubicBezTo>
                    <a:pt x="9454" y="23254"/>
                    <a:pt x="9466" y="23290"/>
                    <a:pt x="9478" y="23325"/>
                  </a:cubicBezTo>
                  <a:cubicBezTo>
                    <a:pt x="9454" y="23409"/>
                    <a:pt x="9430" y="23492"/>
                    <a:pt x="9406" y="23563"/>
                  </a:cubicBezTo>
                  <a:lnTo>
                    <a:pt x="9383" y="23682"/>
                  </a:lnTo>
                  <a:cubicBezTo>
                    <a:pt x="9347" y="23813"/>
                    <a:pt x="9299" y="23956"/>
                    <a:pt x="9287" y="24123"/>
                  </a:cubicBezTo>
                  <a:cubicBezTo>
                    <a:pt x="9276" y="24242"/>
                    <a:pt x="9287" y="24373"/>
                    <a:pt x="9311" y="24480"/>
                  </a:cubicBezTo>
                  <a:cubicBezTo>
                    <a:pt x="9276" y="24742"/>
                    <a:pt x="9252" y="24992"/>
                    <a:pt x="9252" y="25242"/>
                  </a:cubicBezTo>
                  <a:cubicBezTo>
                    <a:pt x="9252" y="25445"/>
                    <a:pt x="9323" y="25635"/>
                    <a:pt x="9466" y="25778"/>
                  </a:cubicBezTo>
                  <a:cubicBezTo>
                    <a:pt x="9609" y="25921"/>
                    <a:pt x="9799" y="26004"/>
                    <a:pt x="10002" y="26004"/>
                  </a:cubicBezTo>
                  <a:cubicBezTo>
                    <a:pt x="10085" y="26004"/>
                    <a:pt x="10168" y="25992"/>
                    <a:pt x="10252" y="25968"/>
                  </a:cubicBezTo>
                  <a:cubicBezTo>
                    <a:pt x="10514" y="25873"/>
                    <a:pt x="10716" y="25671"/>
                    <a:pt x="10859" y="25373"/>
                  </a:cubicBezTo>
                  <a:cubicBezTo>
                    <a:pt x="10883" y="25302"/>
                    <a:pt x="10954" y="25135"/>
                    <a:pt x="10954" y="25123"/>
                  </a:cubicBezTo>
                  <a:cubicBezTo>
                    <a:pt x="11085" y="25064"/>
                    <a:pt x="11192" y="24956"/>
                    <a:pt x="11276" y="24837"/>
                  </a:cubicBezTo>
                  <a:cubicBezTo>
                    <a:pt x="11371" y="24706"/>
                    <a:pt x="11431" y="24564"/>
                    <a:pt x="11490" y="24444"/>
                  </a:cubicBezTo>
                  <a:lnTo>
                    <a:pt x="11538" y="24337"/>
                  </a:lnTo>
                  <a:cubicBezTo>
                    <a:pt x="11573" y="24266"/>
                    <a:pt x="11609" y="24183"/>
                    <a:pt x="11645" y="24111"/>
                  </a:cubicBezTo>
                  <a:cubicBezTo>
                    <a:pt x="11681" y="24087"/>
                    <a:pt x="11716" y="24063"/>
                    <a:pt x="11752" y="24052"/>
                  </a:cubicBezTo>
                  <a:cubicBezTo>
                    <a:pt x="12014" y="23921"/>
                    <a:pt x="12347" y="23897"/>
                    <a:pt x="12716" y="23885"/>
                  </a:cubicBezTo>
                  <a:cubicBezTo>
                    <a:pt x="13157" y="23861"/>
                    <a:pt x="13645" y="23849"/>
                    <a:pt x="14145" y="23706"/>
                  </a:cubicBezTo>
                  <a:cubicBezTo>
                    <a:pt x="14562" y="23587"/>
                    <a:pt x="14979" y="23397"/>
                    <a:pt x="15383" y="23147"/>
                  </a:cubicBezTo>
                  <a:cubicBezTo>
                    <a:pt x="15741" y="22920"/>
                    <a:pt x="16098" y="22659"/>
                    <a:pt x="16431" y="22337"/>
                  </a:cubicBezTo>
                  <a:cubicBezTo>
                    <a:pt x="16812" y="21992"/>
                    <a:pt x="17181" y="21611"/>
                    <a:pt x="17431" y="21099"/>
                  </a:cubicBezTo>
                  <a:cubicBezTo>
                    <a:pt x="17515" y="20908"/>
                    <a:pt x="17586" y="20718"/>
                    <a:pt x="17646" y="20527"/>
                  </a:cubicBezTo>
                  <a:cubicBezTo>
                    <a:pt x="17646" y="20563"/>
                    <a:pt x="17646" y="20706"/>
                    <a:pt x="17646" y="20706"/>
                  </a:cubicBezTo>
                  <a:cubicBezTo>
                    <a:pt x="17634" y="20992"/>
                    <a:pt x="17705" y="21206"/>
                    <a:pt x="17800" y="21361"/>
                  </a:cubicBezTo>
                  <a:cubicBezTo>
                    <a:pt x="17800" y="21373"/>
                    <a:pt x="17777" y="21599"/>
                    <a:pt x="17777" y="21599"/>
                  </a:cubicBezTo>
                  <a:cubicBezTo>
                    <a:pt x="17777" y="21635"/>
                    <a:pt x="17777" y="21670"/>
                    <a:pt x="17765" y="21694"/>
                  </a:cubicBezTo>
                  <a:lnTo>
                    <a:pt x="17753" y="21789"/>
                  </a:lnTo>
                  <a:cubicBezTo>
                    <a:pt x="17741" y="21897"/>
                    <a:pt x="17753" y="22004"/>
                    <a:pt x="17788" y="22099"/>
                  </a:cubicBezTo>
                  <a:cubicBezTo>
                    <a:pt x="17741" y="22278"/>
                    <a:pt x="17777" y="22468"/>
                    <a:pt x="17884" y="22635"/>
                  </a:cubicBezTo>
                  <a:cubicBezTo>
                    <a:pt x="17991" y="22801"/>
                    <a:pt x="18169" y="22920"/>
                    <a:pt x="18360" y="22956"/>
                  </a:cubicBezTo>
                  <a:cubicBezTo>
                    <a:pt x="18408" y="22968"/>
                    <a:pt x="18479" y="22980"/>
                    <a:pt x="18515" y="22980"/>
                  </a:cubicBezTo>
                  <a:cubicBezTo>
                    <a:pt x="18836" y="22980"/>
                    <a:pt x="19122" y="22778"/>
                    <a:pt x="19229" y="22468"/>
                  </a:cubicBezTo>
                  <a:cubicBezTo>
                    <a:pt x="19277" y="22313"/>
                    <a:pt x="19312" y="22158"/>
                    <a:pt x="19324" y="22016"/>
                  </a:cubicBezTo>
                  <a:cubicBezTo>
                    <a:pt x="19324" y="21944"/>
                    <a:pt x="19336" y="21849"/>
                    <a:pt x="19324" y="21754"/>
                  </a:cubicBezTo>
                  <a:cubicBezTo>
                    <a:pt x="19324" y="21718"/>
                    <a:pt x="19324" y="21682"/>
                    <a:pt x="19324" y="21658"/>
                  </a:cubicBezTo>
                  <a:cubicBezTo>
                    <a:pt x="19324" y="21647"/>
                    <a:pt x="19324" y="21635"/>
                    <a:pt x="19324" y="21623"/>
                  </a:cubicBezTo>
                  <a:cubicBezTo>
                    <a:pt x="19324" y="21551"/>
                    <a:pt x="19336" y="21456"/>
                    <a:pt x="19312" y="21349"/>
                  </a:cubicBezTo>
                  <a:cubicBezTo>
                    <a:pt x="19336" y="21325"/>
                    <a:pt x="19348" y="21301"/>
                    <a:pt x="19348" y="21277"/>
                  </a:cubicBezTo>
                  <a:cubicBezTo>
                    <a:pt x="19408" y="21123"/>
                    <a:pt x="19408" y="20980"/>
                    <a:pt x="19408" y="20896"/>
                  </a:cubicBezTo>
                  <a:cubicBezTo>
                    <a:pt x="19408" y="20730"/>
                    <a:pt x="19408" y="20575"/>
                    <a:pt x="19420" y="20408"/>
                  </a:cubicBezTo>
                  <a:lnTo>
                    <a:pt x="19420" y="20313"/>
                  </a:lnTo>
                  <a:cubicBezTo>
                    <a:pt x="19432" y="20111"/>
                    <a:pt x="19432" y="19896"/>
                    <a:pt x="19432" y="19682"/>
                  </a:cubicBezTo>
                  <a:cubicBezTo>
                    <a:pt x="19432" y="19611"/>
                    <a:pt x="19420" y="19432"/>
                    <a:pt x="19336" y="19253"/>
                  </a:cubicBezTo>
                  <a:cubicBezTo>
                    <a:pt x="19348" y="19182"/>
                    <a:pt x="19336" y="19099"/>
                    <a:pt x="19336" y="19015"/>
                  </a:cubicBezTo>
                  <a:lnTo>
                    <a:pt x="19336" y="18932"/>
                  </a:lnTo>
                  <a:cubicBezTo>
                    <a:pt x="19336" y="18849"/>
                    <a:pt x="19324" y="18765"/>
                    <a:pt x="19324" y="18670"/>
                  </a:cubicBezTo>
                  <a:cubicBezTo>
                    <a:pt x="19312" y="18503"/>
                    <a:pt x="19301" y="18277"/>
                    <a:pt x="19229" y="18039"/>
                  </a:cubicBezTo>
                  <a:cubicBezTo>
                    <a:pt x="19205" y="17944"/>
                    <a:pt x="19182" y="17825"/>
                    <a:pt x="19110" y="17694"/>
                  </a:cubicBezTo>
                  <a:cubicBezTo>
                    <a:pt x="19098" y="17598"/>
                    <a:pt x="19086" y="17515"/>
                    <a:pt x="19074" y="17444"/>
                  </a:cubicBezTo>
                  <a:cubicBezTo>
                    <a:pt x="19074" y="17444"/>
                    <a:pt x="19062" y="17384"/>
                    <a:pt x="19062" y="17384"/>
                  </a:cubicBezTo>
                  <a:lnTo>
                    <a:pt x="19062" y="17384"/>
                  </a:lnTo>
                  <a:cubicBezTo>
                    <a:pt x="20336" y="18229"/>
                    <a:pt x="21527" y="18753"/>
                    <a:pt x="22694" y="19003"/>
                  </a:cubicBezTo>
                  <a:cubicBezTo>
                    <a:pt x="23182" y="19099"/>
                    <a:pt x="23670" y="19158"/>
                    <a:pt x="24158" y="19158"/>
                  </a:cubicBezTo>
                  <a:cubicBezTo>
                    <a:pt x="24825" y="19158"/>
                    <a:pt x="25456" y="19063"/>
                    <a:pt x="26063" y="18872"/>
                  </a:cubicBezTo>
                  <a:cubicBezTo>
                    <a:pt x="26623" y="18694"/>
                    <a:pt x="27135" y="18444"/>
                    <a:pt x="27599" y="18098"/>
                  </a:cubicBezTo>
                  <a:cubicBezTo>
                    <a:pt x="27849" y="17920"/>
                    <a:pt x="28385" y="17527"/>
                    <a:pt x="28326" y="16848"/>
                  </a:cubicBezTo>
                  <a:cubicBezTo>
                    <a:pt x="28314" y="16682"/>
                    <a:pt x="28254" y="16539"/>
                    <a:pt x="28195" y="16420"/>
                  </a:cubicBezTo>
                  <a:cubicBezTo>
                    <a:pt x="28754" y="16277"/>
                    <a:pt x="29278" y="16098"/>
                    <a:pt x="29861" y="15884"/>
                  </a:cubicBezTo>
                  <a:cubicBezTo>
                    <a:pt x="30969" y="15479"/>
                    <a:pt x="32076" y="14967"/>
                    <a:pt x="32778" y="13979"/>
                  </a:cubicBezTo>
                  <a:cubicBezTo>
                    <a:pt x="33028" y="13622"/>
                    <a:pt x="33183" y="13300"/>
                    <a:pt x="33243" y="12967"/>
                  </a:cubicBezTo>
                  <a:cubicBezTo>
                    <a:pt x="33314" y="12562"/>
                    <a:pt x="33219" y="12133"/>
                    <a:pt x="32957" y="11776"/>
                  </a:cubicBezTo>
                  <a:cubicBezTo>
                    <a:pt x="32790" y="11538"/>
                    <a:pt x="32540" y="11324"/>
                    <a:pt x="32219" y="11133"/>
                  </a:cubicBezTo>
                  <a:cubicBezTo>
                    <a:pt x="31945" y="10967"/>
                    <a:pt x="31647" y="10824"/>
                    <a:pt x="31302" y="10693"/>
                  </a:cubicBezTo>
                  <a:cubicBezTo>
                    <a:pt x="29969" y="10193"/>
                    <a:pt x="28540" y="10121"/>
                    <a:pt x="27313" y="10097"/>
                  </a:cubicBezTo>
                  <a:cubicBezTo>
                    <a:pt x="26897" y="10086"/>
                    <a:pt x="26480" y="10086"/>
                    <a:pt x="26051" y="10086"/>
                  </a:cubicBezTo>
                  <a:cubicBezTo>
                    <a:pt x="25218" y="10086"/>
                    <a:pt x="24349" y="10097"/>
                    <a:pt x="23492" y="10133"/>
                  </a:cubicBezTo>
                  <a:cubicBezTo>
                    <a:pt x="23182" y="10145"/>
                    <a:pt x="22861" y="10169"/>
                    <a:pt x="22575" y="10181"/>
                  </a:cubicBezTo>
                  <a:cubicBezTo>
                    <a:pt x="22360" y="10181"/>
                    <a:pt x="22146" y="10193"/>
                    <a:pt x="21932" y="10193"/>
                  </a:cubicBezTo>
                  <a:lnTo>
                    <a:pt x="21622" y="10205"/>
                  </a:lnTo>
                  <a:cubicBezTo>
                    <a:pt x="21229" y="10217"/>
                    <a:pt x="20836" y="10217"/>
                    <a:pt x="20444" y="10240"/>
                  </a:cubicBezTo>
                  <a:cubicBezTo>
                    <a:pt x="20729" y="10097"/>
                    <a:pt x="21003" y="9943"/>
                    <a:pt x="21265" y="9752"/>
                  </a:cubicBezTo>
                  <a:cubicBezTo>
                    <a:pt x="21777" y="9383"/>
                    <a:pt x="22170" y="8931"/>
                    <a:pt x="22527" y="8466"/>
                  </a:cubicBezTo>
                  <a:cubicBezTo>
                    <a:pt x="22575" y="8443"/>
                    <a:pt x="22622" y="8419"/>
                    <a:pt x="22670" y="8383"/>
                  </a:cubicBezTo>
                  <a:cubicBezTo>
                    <a:pt x="22753" y="8312"/>
                    <a:pt x="22813" y="8240"/>
                    <a:pt x="22849" y="8204"/>
                  </a:cubicBezTo>
                  <a:lnTo>
                    <a:pt x="22861" y="8181"/>
                  </a:lnTo>
                  <a:cubicBezTo>
                    <a:pt x="22920" y="8109"/>
                    <a:pt x="23003" y="8002"/>
                    <a:pt x="23063" y="7847"/>
                  </a:cubicBezTo>
                  <a:cubicBezTo>
                    <a:pt x="23122" y="7633"/>
                    <a:pt x="23111" y="7407"/>
                    <a:pt x="23015" y="7216"/>
                  </a:cubicBezTo>
                  <a:cubicBezTo>
                    <a:pt x="22896" y="6990"/>
                    <a:pt x="22670" y="6823"/>
                    <a:pt x="22408" y="6799"/>
                  </a:cubicBezTo>
                  <a:cubicBezTo>
                    <a:pt x="22384" y="6788"/>
                    <a:pt x="22337" y="6788"/>
                    <a:pt x="22313" y="6788"/>
                  </a:cubicBezTo>
                  <a:cubicBezTo>
                    <a:pt x="22099" y="6788"/>
                    <a:pt x="21896" y="6883"/>
                    <a:pt x="21729" y="7049"/>
                  </a:cubicBezTo>
                  <a:cubicBezTo>
                    <a:pt x="21694" y="7073"/>
                    <a:pt x="21670" y="7097"/>
                    <a:pt x="21634" y="7133"/>
                  </a:cubicBezTo>
                  <a:cubicBezTo>
                    <a:pt x="21563" y="7216"/>
                    <a:pt x="21503" y="7323"/>
                    <a:pt x="21468" y="7430"/>
                  </a:cubicBezTo>
                  <a:cubicBezTo>
                    <a:pt x="21360" y="7538"/>
                    <a:pt x="20729" y="8133"/>
                    <a:pt x="20729" y="8133"/>
                  </a:cubicBezTo>
                  <a:cubicBezTo>
                    <a:pt x="20586" y="8288"/>
                    <a:pt x="20432" y="8431"/>
                    <a:pt x="20277" y="8573"/>
                  </a:cubicBezTo>
                  <a:cubicBezTo>
                    <a:pt x="20265" y="8585"/>
                    <a:pt x="20253" y="8597"/>
                    <a:pt x="20182" y="8609"/>
                  </a:cubicBezTo>
                  <a:cubicBezTo>
                    <a:pt x="20003" y="8645"/>
                    <a:pt x="19848" y="8681"/>
                    <a:pt x="19693" y="8740"/>
                  </a:cubicBezTo>
                  <a:cubicBezTo>
                    <a:pt x="19682" y="8740"/>
                    <a:pt x="19670" y="8740"/>
                    <a:pt x="19658" y="8752"/>
                  </a:cubicBezTo>
                  <a:cubicBezTo>
                    <a:pt x="19765" y="8276"/>
                    <a:pt x="19753" y="7764"/>
                    <a:pt x="19598" y="7300"/>
                  </a:cubicBezTo>
                  <a:cubicBezTo>
                    <a:pt x="19527" y="7073"/>
                    <a:pt x="19420" y="6871"/>
                    <a:pt x="19301" y="6680"/>
                  </a:cubicBezTo>
                  <a:cubicBezTo>
                    <a:pt x="19408" y="6597"/>
                    <a:pt x="19479" y="6490"/>
                    <a:pt x="19551" y="6407"/>
                  </a:cubicBezTo>
                  <a:lnTo>
                    <a:pt x="19598" y="6347"/>
                  </a:lnTo>
                  <a:cubicBezTo>
                    <a:pt x="19682" y="6252"/>
                    <a:pt x="19753" y="6145"/>
                    <a:pt x="19836" y="6049"/>
                  </a:cubicBezTo>
                  <a:cubicBezTo>
                    <a:pt x="20063" y="5799"/>
                    <a:pt x="20217" y="5525"/>
                    <a:pt x="20348" y="5275"/>
                  </a:cubicBezTo>
                  <a:lnTo>
                    <a:pt x="20479" y="5025"/>
                  </a:lnTo>
                  <a:cubicBezTo>
                    <a:pt x="20515" y="4966"/>
                    <a:pt x="20551" y="4894"/>
                    <a:pt x="20586" y="4835"/>
                  </a:cubicBezTo>
                  <a:cubicBezTo>
                    <a:pt x="20848" y="4680"/>
                    <a:pt x="21015" y="4382"/>
                    <a:pt x="21015" y="4061"/>
                  </a:cubicBezTo>
                  <a:cubicBezTo>
                    <a:pt x="21003" y="3656"/>
                    <a:pt x="20682" y="3323"/>
                    <a:pt x="20277" y="3323"/>
                  </a:cubicBezTo>
                  <a:cubicBezTo>
                    <a:pt x="20122" y="3323"/>
                    <a:pt x="19967" y="3370"/>
                    <a:pt x="19848" y="3466"/>
                  </a:cubicBezTo>
                  <a:cubicBezTo>
                    <a:pt x="19527" y="3692"/>
                    <a:pt x="19372" y="3990"/>
                    <a:pt x="19241" y="4240"/>
                  </a:cubicBezTo>
                  <a:lnTo>
                    <a:pt x="19193" y="4323"/>
                  </a:lnTo>
                  <a:cubicBezTo>
                    <a:pt x="19134" y="4442"/>
                    <a:pt x="19062" y="4561"/>
                    <a:pt x="19003" y="4668"/>
                  </a:cubicBezTo>
                  <a:cubicBezTo>
                    <a:pt x="18920" y="4823"/>
                    <a:pt x="18836" y="4966"/>
                    <a:pt x="18753" y="5121"/>
                  </a:cubicBezTo>
                  <a:lnTo>
                    <a:pt x="18717" y="5192"/>
                  </a:lnTo>
                  <a:cubicBezTo>
                    <a:pt x="18646" y="5335"/>
                    <a:pt x="18562" y="5478"/>
                    <a:pt x="18491" y="5561"/>
                  </a:cubicBezTo>
                  <a:cubicBezTo>
                    <a:pt x="18479" y="5561"/>
                    <a:pt x="18265" y="5585"/>
                    <a:pt x="18265" y="5585"/>
                  </a:cubicBezTo>
                  <a:cubicBezTo>
                    <a:pt x="18169" y="5597"/>
                    <a:pt x="18050" y="5609"/>
                    <a:pt x="17919" y="5633"/>
                  </a:cubicBezTo>
                  <a:cubicBezTo>
                    <a:pt x="17884" y="5609"/>
                    <a:pt x="17753" y="5561"/>
                    <a:pt x="17753" y="5561"/>
                  </a:cubicBezTo>
                  <a:cubicBezTo>
                    <a:pt x="17634" y="5525"/>
                    <a:pt x="17467" y="5466"/>
                    <a:pt x="17288" y="5442"/>
                  </a:cubicBezTo>
                  <a:cubicBezTo>
                    <a:pt x="17181" y="5383"/>
                    <a:pt x="17074" y="5335"/>
                    <a:pt x="16979" y="5299"/>
                  </a:cubicBezTo>
                  <a:cubicBezTo>
                    <a:pt x="16979" y="5299"/>
                    <a:pt x="16860" y="5252"/>
                    <a:pt x="16812" y="5240"/>
                  </a:cubicBezTo>
                  <a:cubicBezTo>
                    <a:pt x="16741" y="5144"/>
                    <a:pt x="16657" y="5061"/>
                    <a:pt x="16586" y="4978"/>
                  </a:cubicBezTo>
                  <a:lnTo>
                    <a:pt x="16538" y="4930"/>
                  </a:lnTo>
                  <a:cubicBezTo>
                    <a:pt x="16515" y="4894"/>
                    <a:pt x="16479" y="4871"/>
                    <a:pt x="16455" y="4847"/>
                  </a:cubicBezTo>
                  <a:cubicBezTo>
                    <a:pt x="16455" y="4835"/>
                    <a:pt x="16443" y="4835"/>
                    <a:pt x="16431" y="4823"/>
                  </a:cubicBezTo>
                  <a:cubicBezTo>
                    <a:pt x="16431" y="4704"/>
                    <a:pt x="16467" y="4549"/>
                    <a:pt x="16503" y="4394"/>
                  </a:cubicBezTo>
                  <a:lnTo>
                    <a:pt x="16526" y="4311"/>
                  </a:lnTo>
                  <a:cubicBezTo>
                    <a:pt x="16562" y="4144"/>
                    <a:pt x="16598" y="3978"/>
                    <a:pt x="16622" y="3811"/>
                  </a:cubicBezTo>
                  <a:cubicBezTo>
                    <a:pt x="16657" y="3680"/>
                    <a:pt x="16681" y="3549"/>
                    <a:pt x="16705" y="3430"/>
                  </a:cubicBezTo>
                  <a:lnTo>
                    <a:pt x="16729" y="3323"/>
                  </a:lnTo>
                  <a:cubicBezTo>
                    <a:pt x="16788" y="3061"/>
                    <a:pt x="16872" y="2728"/>
                    <a:pt x="16776" y="2347"/>
                  </a:cubicBezTo>
                  <a:cubicBezTo>
                    <a:pt x="16693" y="2013"/>
                    <a:pt x="16407" y="1787"/>
                    <a:pt x="16062" y="1787"/>
                  </a:cubicBezTo>
                  <a:cubicBezTo>
                    <a:pt x="15848" y="1787"/>
                    <a:pt x="15645" y="1870"/>
                    <a:pt x="15502" y="2037"/>
                  </a:cubicBezTo>
                  <a:cubicBezTo>
                    <a:pt x="15288" y="2275"/>
                    <a:pt x="15229" y="2608"/>
                    <a:pt x="15324" y="2894"/>
                  </a:cubicBezTo>
                  <a:cubicBezTo>
                    <a:pt x="15312" y="2966"/>
                    <a:pt x="15288" y="3037"/>
                    <a:pt x="15276" y="3120"/>
                  </a:cubicBezTo>
                  <a:lnTo>
                    <a:pt x="15217" y="3382"/>
                  </a:lnTo>
                  <a:cubicBezTo>
                    <a:pt x="15157" y="3668"/>
                    <a:pt x="15086" y="3978"/>
                    <a:pt x="15086" y="4311"/>
                  </a:cubicBezTo>
                  <a:cubicBezTo>
                    <a:pt x="15086" y="4430"/>
                    <a:pt x="15086" y="4561"/>
                    <a:pt x="15074" y="4692"/>
                  </a:cubicBezTo>
                  <a:lnTo>
                    <a:pt x="15074" y="4763"/>
                  </a:lnTo>
                  <a:cubicBezTo>
                    <a:pt x="15074" y="4871"/>
                    <a:pt x="15074" y="5002"/>
                    <a:pt x="15098" y="5144"/>
                  </a:cubicBezTo>
                  <a:cubicBezTo>
                    <a:pt x="14871" y="5204"/>
                    <a:pt x="14657" y="5287"/>
                    <a:pt x="14467" y="5406"/>
                  </a:cubicBezTo>
                  <a:cubicBezTo>
                    <a:pt x="14038" y="5668"/>
                    <a:pt x="13693" y="6037"/>
                    <a:pt x="13467" y="6466"/>
                  </a:cubicBezTo>
                  <a:cubicBezTo>
                    <a:pt x="13467" y="6454"/>
                    <a:pt x="13455" y="6454"/>
                    <a:pt x="13455" y="6442"/>
                  </a:cubicBezTo>
                  <a:cubicBezTo>
                    <a:pt x="13371" y="6299"/>
                    <a:pt x="13276" y="6157"/>
                    <a:pt x="13169" y="6026"/>
                  </a:cubicBezTo>
                  <a:cubicBezTo>
                    <a:pt x="13121" y="5966"/>
                    <a:pt x="13121" y="5954"/>
                    <a:pt x="13121" y="5930"/>
                  </a:cubicBezTo>
                  <a:cubicBezTo>
                    <a:pt x="13086" y="5728"/>
                    <a:pt x="13074" y="5514"/>
                    <a:pt x="13050" y="5299"/>
                  </a:cubicBezTo>
                  <a:cubicBezTo>
                    <a:pt x="13050" y="5192"/>
                    <a:pt x="13038" y="5085"/>
                    <a:pt x="13026" y="4990"/>
                  </a:cubicBezTo>
                  <a:cubicBezTo>
                    <a:pt x="13026" y="4990"/>
                    <a:pt x="12978" y="4430"/>
                    <a:pt x="12955" y="4287"/>
                  </a:cubicBezTo>
                  <a:cubicBezTo>
                    <a:pt x="13002" y="4180"/>
                    <a:pt x="13026" y="4073"/>
                    <a:pt x="13026" y="3954"/>
                  </a:cubicBezTo>
                  <a:cubicBezTo>
                    <a:pt x="13026" y="3918"/>
                    <a:pt x="13026" y="3871"/>
                    <a:pt x="13014" y="3835"/>
                  </a:cubicBezTo>
                  <a:cubicBezTo>
                    <a:pt x="12990" y="3466"/>
                    <a:pt x="12788" y="3275"/>
                    <a:pt x="12657" y="3192"/>
                  </a:cubicBezTo>
                  <a:cubicBezTo>
                    <a:pt x="12526" y="3109"/>
                    <a:pt x="12383" y="3061"/>
                    <a:pt x="12228" y="3061"/>
                  </a:cubicBezTo>
                  <a:cubicBezTo>
                    <a:pt x="12121" y="3061"/>
                    <a:pt x="12026" y="3085"/>
                    <a:pt x="11919" y="3120"/>
                  </a:cubicBezTo>
                  <a:cubicBezTo>
                    <a:pt x="11728" y="3192"/>
                    <a:pt x="11562" y="3359"/>
                    <a:pt x="11478" y="3561"/>
                  </a:cubicBezTo>
                  <a:cubicBezTo>
                    <a:pt x="11419" y="3716"/>
                    <a:pt x="11407" y="3859"/>
                    <a:pt x="11407" y="3942"/>
                  </a:cubicBezTo>
                  <a:lnTo>
                    <a:pt x="11407" y="3978"/>
                  </a:lnTo>
                  <a:cubicBezTo>
                    <a:pt x="11407" y="4025"/>
                    <a:pt x="11395" y="4109"/>
                    <a:pt x="11419" y="4228"/>
                  </a:cubicBezTo>
                  <a:cubicBezTo>
                    <a:pt x="11431" y="4275"/>
                    <a:pt x="11454" y="4323"/>
                    <a:pt x="11466" y="4382"/>
                  </a:cubicBezTo>
                  <a:cubicBezTo>
                    <a:pt x="11442" y="4954"/>
                    <a:pt x="11442" y="5573"/>
                    <a:pt x="11597" y="6168"/>
                  </a:cubicBezTo>
                  <a:cubicBezTo>
                    <a:pt x="11669" y="6490"/>
                    <a:pt x="11776" y="6788"/>
                    <a:pt x="11895" y="7085"/>
                  </a:cubicBezTo>
                  <a:cubicBezTo>
                    <a:pt x="11609" y="6811"/>
                    <a:pt x="11311" y="6538"/>
                    <a:pt x="11026" y="6287"/>
                  </a:cubicBezTo>
                  <a:lnTo>
                    <a:pt x="10800" y="6073"/>
                  </a:lnTo>
                  <a:cubicBezTo>
                    <a:pt x="10645" y="5930"/>
                    <a:pt x="10490" y="5787"/>
                    <a:pt x="10347" y="5668"/>
                  </a:cubicBezTo>
                  <a:cubicBezTo>
                    <a:pt x="10121" y="5442"/>
                    <a:pt x="9883" y="5228"/>
                    <a:pt x="9657" y="5002"/>
                  </a:cubicBezTo>
                  <a:cubicBezTo>
                    <a:pt x="8728" y="4132"/>
                    <a:pt x="7763" y="3275"/>
                    <a:pt x="6787" y="2477"/>
                  </a:cubicBezTo>
                  <a:cubicBezTo>
                    <a:pt x="5847" y="1692"/>
                    <a:pt x="4727" y="823"/>
                    <a:pt x="3382" y="322"/>
                  </a:cubicBezTo>
                  <a:cubicBezTo>
                    <a:pt x="3037" y="203"/>
                    <a:pt x="2715" y="108"/>
                    <a:pt x="2406" y="61"/>
                  </a:cubicBezTo>
                  <a:cubicBezTo>
                    <a:pt x="2227" y="25"/>
                    <a:pt x="2060" y="1"/>
                    <a:pt x="1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36"/>
            <p:cNvSpPr/>
            <p:nvPr/>
          </p:nvSpPr>
          <p:spPr>
            <a:xfrm>
              <a:off x="586961" y="514576"/>
              <a:ext cx="1034069" cy="799072"/>
            </a:xfrm>
            <a:custGeom>
              <a:avLst/>
              <a:gdLst/>
              <a:ahLst/>
              <a:cxnLst/>
              <a:rect l="l" t="t" r="r" b="b"/>
              <a:pathLst>
                <a:path w="32017" h="24741" extrusionOk="0">
                  <a:moveTo>
                    <a:pt x="1120" y="263"/>
                  </a:moveTo>
                  <a:cubicBezTo>
                    <a:pt x="1155" y="346"/>
                    <a:pt x="1263" y="406"/>
                    <a:pt x="1310" y="453"/>
                  </a:cubicBezTo>
                  <a:cubicBezTo>
                    <a:pt x="1465" y="561"/>
                    <a:pt x="1608" y="668"/>
                    <a:pt x="1751" y="799"/>
                  </a:cubicBezTo>
                  <a:cubicBezTo>
                    <a:pt x="1941" y="989"/>
                    <a:pt x="2132" y="1192"/>
                    <a:pt x="2310" y="1394"/>
                  </a:cubicBezTo>
                  <a:cubicBezTo>
                    <a:pt x="2429" y="1585"/>
                    <a:pt x="2560" y="1775"/>
                    <a:pt x="2703" y="1942"/>
                  </a:cubicBezTo>
                  <a:cubicBezTo>
                    <a:pt x="2989" y="2275"/>
                    <a:pt x="3287" y="2561"/>
                    <a:pt x="3596" y="2859"/>
                  </a:cubicBezTo>
                  <a:lnTo>
                    <a:pt x="3382" y="2751"/>
                  </a:lnTo>
                  <a:cubicBezTo>
                    <a:pt x="2894" y="2525"/>
                    <a:pt x="2382" y="2370"/>
                    <a:pt x="1870" y="2180"/>
                  </a:cubicBezTo>
                  <a:cubicBezTo>
                    <a:pt x="1620" y="2085"/>
                    <a:pt x="1370" y="1977"/>
                    <a:pt x="1108" y="1906"/>
                  </a:cubicBezTo>
                  <a:cubicBezTo>
                    <a:pt x="870" y="1835"/>
                    <a:pt x="608" y="1751"/>
                    <a:pt x="358" y="1716"/>
                  </a:cubicBezTo>
                  <a:cubicBezTo>
                    <a:pt x="334" y="1358"/>
                    <a:pt x="370" y="989"/>
                    <a:pt x="512" y="668"/>
                  </a:cubicBezTo>
                  <a:cubicBezTo>
                    <a:pt x="643" y="406"/>
                    <a:pt x="858" y="299"/>
                    <a:pt x="1120" y="263"/>
                  </a:cubicBezTo>
                  <a:close/>
                  <a:moveTo>
                    <a:pt x="1786" y="322"/>
                  </a:moveTo>
                  <a:lnTo>
                    <a:pt x="1786" y="322"/>
                  </a:lnTo>
                  <a:cubicBezTo>
                    <a:pt x="2370" y="465"/>
                    <a:pt x="2929" y="703"/>
                    <a:pt x="3453" y="1001"/>
                  </a:cubicBezTo>
                  <a:cubicBezTo>
                    <a:pt x="4096" y="1358"/>
                    <a:pt x="4680" y="1787"/>
                    <a:pt x="5251" y="2239"/>
                  </a:cubicBezTo>
                  <a:cubicBezTo>
                    <a:pt x="5323" y="2358"/>
                    <a:pt x="5418" y="2454"/>
                    <a:pt x="5501" y="2561"/>
                  </a:cubicBezTo>
                  <a:cubicBezTo>
                    <a:pt x="5608" y="2680"/>
                    <a:pt x="5692" y="2811"/>
                    <a:pt x="5787" y="2942"/>
                  </a:cubicBezTo>
                  <a:cubicBezTo>
                    <a:pt x="5977" y="3204"/>
                    <a:pt x="6156" y="3478"/>
                    <a:pt x="6323" y="3751"/>
                  </a:cubicBezTo>
                  <a:cubicBezTo>
                    <a:pt x="6477" y="3990"/>
                    <a:pt x="6608" y="4240"/>
                    <a:pt x="6751" y="4490"/>
                  </a:cubicBezTo>
                  <a:cubicBezTo>
                    <a:pt x="6894" y="4752"/>
                    <a:pt x="7013" y="5014"/>
                    <a:pt x="7132" y="5275"/>
                  </a:cubicBezTo>
                  <a:cubicBezTo>
                    <a:pt x="7144" y="5299"/>
                    <a:pt x="7156" y="5323"/>
                    <a:pt x="7168" y="5347"/>
                  </a:cubicBezTo>
                  <a:cubicBezTo>
                    <a:pt x="7037" y="5216"/>
                    <a:pt x="6906" y="5097"/>
                    <a:pt x="6775" y="4990"/>
                  </a:cubicBezTo>
                  <a:cubicBezTo>
                    <a:pt x="6549" y="4787"/>
                    <a:pt x="6323" y="4597"/>
                    <a:pt x="6096" y="4406"/>
                  </a:cubicBezTo>
                  <a:cubicBezTo>
                    <a:pt x="5692" y="4073"/>
                    <a:pt x="5263" y="3763"/>
                    <a:pt x="4811" y="3501"/>
                  </a:cubicBezTo>
                  <a:cubicBezTo>
                    <a:pt x="4477" y="3299"/>
                    <a:pt x="4132" y="3120"/>
                    <a:pt x="3787" y="2954"/>
                  </a:cubicBezTo>
                  <a:cubicBezTo>
                    <a:pt x="3406" y="2549"/>
                    <a:pt x="3060" y="2120"/>
                    <a:pt x="2727" y="1668"/>
                  </a:cubicBezTo>
                  <a:cubicBezTo>
                    <a:pt x="2441" y="1275"/>
                    <a:pt x="2227" y="811"/>
                    <a:pt x="1894" y="442"/>
                  </a:cubicBezTo>
                  <a:cubicBezTo>
                    <a:pt x="1858" y="406"/>
                    <a:pt x="1822" y="358"/>
                    <a:pt x="1786" y="322"/>
                  </a:cubicBezTo>
                  <a:close/>
                  <a:moveTo>
                    <a:pt x="1453" y="4513"/>
                  </a:moveTo>
                  <a:cubicBezTo>
                    <a:pt x="1513" y="4525"/>
                    <a:pt x="1572" y="4537"/>
                    <a:pt x="1632" y="4549"/>
                  </a:cubicBezTo>
                  <a:cubicBezTo>
                    <a:pt x="1751" y="4573"/>
                    <a:pt x="1882" y="4609"/>
                    <a:pt x="2013" y="4633"/>
                  </a:cubicBezTo>
                  <a:cubicBezTo>
                    <a:pt x="2263" y="4680"/>
                    <a:pt x="2513" y="4728"/>
                    <a:pt x="2751" y="4787"/>
                  </a:cubicBezTo>
                  <a:cubicBezTo>
                    <a:pt x="3203" y="4883"/>
                    <a:pt x="3656" y="4978"/>
                    <a:pt x="4084" y="5156"/>
                  </a:cubicBezTo>
                  <a:cubicBezTo>
                    <a:pt x="4465" y="5311"/>
                    <a:pt x="4846" y="5478"/>
                    <a:pt x="5215" y="5656"/>
                  </a:cubicBezTo>
                  <a:lnTo>
                    <a:pt x="5180" y="5656"/>
                  </a:lnTo>
                  <a:cubicBezTo>
                    <a:pt x="5136" y="5653"/>
                    <a:pt x="5091" y="5651"/>
                    <a:pt x="5046" y="5651"/>
                  </a:cubicBezTo>
                  <a:cubicBezTo>
                    <a:pt x="4955" y="5651"/>
                    <a:pt x="4862" y="5656"/>
                    <a:pt x="4775" y="5656"/>
                  </a:cubicBezTo>
                  <a:cubicBezTo>
                    <a:pt x="4501" y="5680"/>
                    <a:pt x="4227" y="5728"/>
                    <a:pt x="3941" y="5740"/>
                  </a:cubicBezTo>
                  <a:cubicBezTo>
                    <a:pt x="3644" y="5764"/>
                    <a:pt x="3346" y="5776"/>
                    <a:pt x="3048" y="5776"/>
                  </a:cubicBezTo>
                  <a:cubicBezTo>
                    <a:pt x="2969" y="5776"/>
                    <a:pt x="2891" y="5777"/>
                    <a:pt x="2813" y="5777"/>
                  </a:cubicBezTo>
                  <a:cubicBezTo>
                    <a:pt x="2599" y="5777"/>
                    <a:pt x="2392" y="5764"/>
                    <a:pt x="2191" y="5668"/>
                  </a:cubicBezTo>
                  <a:cubicBezTo>
                    <a:pt x="2179" y="5656"/>
                    <a:pt x="2167" y="5656"/>
                    <a:pt x="2156" y="5656"/>
                  </a:cubicBezTo>
                  <a:cubicBezTo>
                    <a:pt x="2025" y="5466"/>
                    <a:pt x="1905" y="5275"/>
                    <a:pt x="1786" y="5085"/>
                  </a:cubicBezTo>
                  <a:cubicBezTo>
                    <a:pt x="1667" y="4894"/>
                    <a:pt x="1560" y="4704"/>
                    <a:pt x="1453" y="4513"/>
                  </a:cubicBezTo>
                  <a:close/>
                  <a:moveTo>
                    <a:pt x="14776" y="5383"/>
                  </a:moveTo>
                  <a:cubicBezTo>
                    <a:pt x="14812" y="5395"/>
                    <a:pt x="14800" y="5395"/>
                    <a:pt x="14788" y="5395"/>
                  </a:cubicBezTo>
                  <a:lnTo>
                    <a:pt x="14800" y="5395"/>
                  </a:lnTo>
                  <a:cubicBezTo>
                    <a:pt x="14824" y="5406"/>
                    <a:pt x="14812" y="5406"/>
                    <a:pt x="14836" y="5418"/>
                  </a:cubicBezTo>
                  <a:cubicBezTo>
                    <a:pt x="14871" y="5466"/>
                    <a:pt x="14883" y="5537"/>
                    <a:pt x="14859" y="5609"/>
                  </a:cubicBezTo>
                  <a:cubicBezTo>
                    <a:pt x="14836" y="5704"/>
                    <a:pt x="14764" y="5787"/>
                    <a:pt x="14705" y="5871"/>
                  </a:cubicBezTo>
                  <a:cubicBezTo>
                    <a:pt x="14693" y="5883"/>
                    <a:pt x="14681" y="5895"/>
                    <a:pt x="14681" y="5918"/>
                  </a:cubicBezTo>
                  <a:cubicBezTo>
                    <a:pt x="14669" y="5918"/>
                    <a:pt x="14645" y="5930"/>
                    <a:pt x="14633" y="5942"/>
                  </a:cubicBezTo>
                  <a:cubicBezTo>
                    <a:pt x="14616" y="5934"/>
                    <a:pt x="14606" y="5925"/>
                    <a:pt x="14592" y="5925"/>
                  </a:cubicBezTo>
                  <a:cubicBezTo>
                    <a:pt x="14587" y="5925"/>
                    <a:pt x="14581" y="5927"/>
                    <a:pt x="14574" y="5930"/>
                  </a:cubicBezTo>
                  <a:cubicBezTo>
                    <a:pt x="14538" y="5930"/>
                    <a:pt x="14502" y="5930"/>
                    <a:pt x="14478" y="5907"/>
                  </a:cubicBezTo>
                  <a:cubicBezTo>
                    <a:pt x="14455" y="5895"/>
                    <a:pt x="14407" y="5871"/>
                    <a:pt x="14395" y="5859"/>
                  </a:cubicBezTo>
                  <a:cubicBezTo>
                    <a:pt x="14336" y="5799"/>
                    <a:pt x="14300" y="5728"/>
                    <a:pt x="14264" y="5656"/>
                  </a:cubicBezTo>
                  <a:cubicBezTo>
                    <a:pt x="14276" y="5645"/>
                    <a:pt x="14276" y="5621"/>
                    <a:pt x="14288" y="5609"/>
                  </a:cubicBezTo>
                  <a:lnTo>
                    <a:pt x="14300" y="5585"/>
                  </a:lnTo>
                  <a:lnTo>
                    <a:pt x="14312" y="5573"/>
                  </a:lnTo>
                  <a:lnTo>
                    <a:pt x="14336" y="5537"/>
                  </a:lnTo>
                  <a:cubicBezTo>
                    <a:pt x="14348" y="5526"/>
                    <a:pt x="14371" y="5514"/>
                    <a:pt x="14383" y="5502"/>
                  </a:cubicBezTo>
                  <a:lnTo>
                    <a:pt x="14407" y="5478"/>
                  </a:lnTo>
                  <a:lnTo>
                    <a:pt x="14419" y="5478"/>
                  </a:lnTo>
                  <a:cubicBezTo>
                    <a:pt x="14502" y="5430"/>
                    <a:pt x="14562" y="5406"/>
                    <a:pt x="14657" y="5395"/>
                  </a:cubicBezTo>
                  <a:cubicBezTo>
                    <a:pt x="14693" y="5383"/>
                    <a:pt x="14740" y="5383"/>
                    <a:pt x="14776" y="5383"/>
                  </a:cubicBezTo>
                  <a:close/>
                  <a:moveTo>
                    <a:pt x="381" y="1989"/>
                  </a:moveTo>
                  <a:lnTo>
                    <a:pt x="381" y="1989"/>
                  </a:lnTo>
                  <a:cubicBezTo>
                    <a:pt x="489" y="2025"/>
                    <a:pt x="596" y="2049"/>
                    <a:pt x="691" y="2073"/>
                  </a:cubicBezTo>
                  <a:cubicBezTo>
                    <a:pt x="846" y="2108"/>
                    <a:pt x="989" y="2144"/>
                    <a:pt x="1132" y="2180"/>
                  </a:cubicBezTo>
                  <a:cubicBezTo>
                    <a:pt x="1417" y="2251"/>
                    <a:pt x="1703" y="2311"/>
                    <a:pt x="1977" y="2418"/>
                  </a:cubicBezTo>
                  <a:cubicBezTo>
                    <a:pt x="2489" y="2597"/>
                    <a:pt x="2977" y="2811"/>
                    <a:pt x="3465" y="3037"/>
                  </a:cubicBezTo>
                  <a:cubicBezTo>
                    <a:pt x="3953" y="3251"/>
                    <a:pt x="4418" y="3490"/>
                    <a:pt x="4870" y="3763"/>
                  </a:cubicBezTo>
                  <a:cubicBezTo>
                    <a:pt x="5311" y="4025"/>
                    <a:pt x="5727" y="4323"/>
                    <a:pt x="6132" y="4656"/>
                  </a:cubicBezTo>
                  <a:cubicBezTo>
                    <a:pt x="6335" y="4823"/>
                    <a:pt x="6525" y="4990"/>
                    <a:pt x="6728" y="5168"/>
                  </a:cubicBezTo>
                  <a:cubicBezTo>
                    <a:pt x="6906" y="5323"/>
                    <a:pt x="7085" y="5514"/>
                    <a:pt x="7299" y="5645"/>
                  </a:cubicBezTo>
                  <a:cubicBezTo>
                    <a:pt x="7359" y="5776"/>
                    <a:pt x="7418" y="5918"/>
                    <a:pt x="7490" y="6061"/>
                  </a:cubicBezTo>
                  <a:cubicBezTo>
                    <a:pt x="7585" y="6276"/>
                    <a:pt x="7668" y="6478"/>
                    <a:pt x="7775" y="6692"/>
                  </a:cubicBezTo>
                  <a:cubicBezTo>
                    <a:pt x="7692" y="6645"/>
                    <a:pt x="7597" y="6609"/>
                    <a:pt x="7513" y="6561"/>
                  </a:cubicBezTo>
                  <a:cubicBezTo>
                    <a:pt x="7394" y="6514"/>
                    <a:pt x="7275" y="6466"/>
                    <a:pt x="7156" y="6418"/>
                  </a:cubicBezTo>
                  <a:cubicBezTo>
                    <a:pt x="6918" y="6311"/>
                    <a:pt x="6680" y="6204"/>
                    <a:pt x="6454" y="6097"/>
                  </a:cubicBezTo>
                  <a:cubicBezTo>
                    <a:pt x="5620" y="5716"/>
                    <a:pt x="4811" y="5299"/>
                    <a:pt x="3953" y="4966"/>
                  </a:cubicBezTo>
                  <a:cubicBezTo>
                    <a:pt x="3739" y="4871"/>
                    <a:pt x="3525" y="4764"/>
                    <a:pt x="3310" y="4692"/>
                  </a:cubicBezTo>
                  <a:cubicBezTo>
                    <a:pt x="3096" y="4609"/>
                    <a:pt x="2882" y="4549"/>
                    <a:pt x="2656" y="4490"/>
                  </a:cubicBezTo>
                  <a:cubicBezTo>
                    <a:pt x="2429" y="4442"/>
                    <a:pt x="2203" y="4383"/>
                    <a:pt x="1989" y="4335"/>
                  </a:cubicBezTo>
                  <a:cubicBezTo>
                    <a:pt x="1870" y="4311"/>
                    <a:pt x="1751" y="4287"/>
                    <a:pt x="1644" y="4263"/>
                  </a:cubicBezTo>
                  <a:cubicBezTo>
                    <a:pt x="1552" y="4245"/>
                    <a:pt x="1468" y="4220"/>
                    <a:pt x="1380" y="4220"/>
                  </a:cubicBezTo>
                  <a:cubicBezTo>
                    <a:pt x="1353" y="4220"/>
                    <a:pt x="1326" y="4222"/>
                    <a:pt x="1298" y="4228"/>
                  </a:cubicBezTo>
                  <a:lnTo>
                    <a:pt x="1286" y="4228"/>
                  </a:lnTo>
                  <a:cubicBezTo>
                    <a:pt x="1167" y="4025"/>
                    <a:pt x="1060" y="3811"/>
                    <a:pt x="953" y="3609"/>
                  </a:cubicBezTo>
                  <a:cubicBezTo>
                    <a:pt x="727" y="3144"/>
                    <a:pt x="524" y="2668"/>
                    <a:pt x="417" y="2168"/>
                  </a:cubicBezTo>
                  <a:cubicBezTo>
                    <a:pt x="405" y="2108"/>
                    <a:pt x="393" y="2049"/>
                    <a:pt x="381" y="1989"/>
                  </a:cubicBezTo>
                  <a:close/>
                  <a:moveTo>
                    <a:pt x="8918" y="5478"/>
                  </a:moveTo>
                  <a:lnTo>
                    <a:pt x="8918" y="5478"/>
                  </a:lnTo>
                  <a:cubicBezTo>
                    <a:pt x="9002" y="5561"/>
                    <a:pt x="9085" y="5645"/>
                    <a:pt x="9180" y="5728"/>
                  </a:cubicBezTo>
                  <a:cubicBezTo>
                    <a:pt x="9299" y="5835"/>
                    <a:pt x="9406" y="5954"/>
                    <a:pt x="9525" y="6073"/>
                  </a:cubicBezTo>
                  <a:cubicBezTo>
                    <a:pt x="9502" y="6097"/>
                    <a:pt x="9478" y="6145"/>
                    <a:pt x="9502" y="6204"/>
                  </a:cubicBezTo>
                  <a:cubicBezTo>
                    <a:pt x="9609" y="6502"/>
                    <a:pt x="9716" y="6799"/>
                    <a:pt x="9811" y="7097"/>
                  </a:cubicBezTo>
                  <a:cubicBezTo>
                    <a:pt x="9752" y="7002"/>
                    <a:pt x="9692" y="6907"/>
                    <a:pt x="9633" y="6799"/>
                  </a:cubicBezTo>
                  <a:cubicBezTo>
                    <a:pt x="9525" y="6609"/>
                    <a:pt x="9406" y="6418"/>
                    <a:pt x="9311" y="6216"/>
                  </a:cubicBezTo>
                  <a:cubicBezTo>
                    <a:pt x="9180" y="5966"/>
                    <a:pt x="9049" y="5716"/>
                    <a:pt x="8918" y="5478"/>
                  </a:cubicBezTo>
                  <a:close/>
                  <a:moveTo>
                    <a:pt x="17800" y="6478"/>
                  </a:moveTo>
                  <a:lnTo>
                    <a:pt x="17806" y="6483"/>
                  </a:lnTo>
                  <a:lnTo>
                    <a:pt x="17806" y="6483"/>
                  </a:lnTo>
                  <a:cubicBezTo>
                    <a:pt x="17802" y="6482"/>
                    <a:pt x="17800" y="6481"/>
                    <a:pt x="17800" y="6481"/>
                  </a:cubicBezTo>
                  <a:lnTo>
                    <a:pt x="17800" y="6481"/>
                  </a:lnTo>
                  <a:cubicBezTo>
                    <a:pt x="17800" y="6481"/>
                    <a:pt x="17806" y="6484"/>
                    <a:pt x="17812" y="6490"/>
                  </a:cubicBezTo>
                  <a:lnTo>
                    <a:pt x="17806" y="6483"/>
                  </a:lnTo>
                  <a:lnTo>
                    <a:pt x="17806" y="6483"/>
                  </a:lnTo>
                  <a:cubicBezTo>
                    <a:pt x="17809" y="6485"/>
                    <a:pt x="17815" y="6487"/>
                    <a:pt x="17824" y="6490"/>
                  </a:cubicBezTo>
                  <a:cubicBezTo>
                    <a:pt x="17848" y="6514"/>
                    <a:pt x="17884" y="6549"/>
                    <a:pt x="17907" y="6585"/>
                  </a:cubicBezTo>
                  <a:cubicBezTo>
                    <a:pt x="17967" y="6645"/>
                    <a:pt x="18003" y="6704"/>
                    <a:pt x="18027" y="6788"/>
                  </a:cubicBezTo>
                  <a:lnTo>
                    <a:pt x="18038" y="6799"/>
                  </a:lnTo>
                  <a:lnTo>
                    <a:pt x="18038" y="6811"/>
                  </a:lnTo>
                  <a:lnTo>
                    <a:pt x="18038" y="6835"/>
                  </a:lnTo>
                  <a:cubicBezTo>
                    <a:pt x="18050" y="6859"/>
                    <a:pt x="18050" y="6883"/>
                    <a:pt x="18050" y="6895"/>
                  </a:cubicBezTo>
                  <a:lnTo>
                    <a:pt x="18050" y="6930"/>
                  </a:lnTo>
                  <a:lnTo>
                    <a:pt x="18050" y="6966"/>
                  </a:lnTo>
                  <a:lnTo>
                    <a:pt x="18038" y="6978"/>
                  </a:lnTo>
                  <a:cubicBezTo>
                    <a:pt x="18038" y="7002"/>
                    <a:pt x="18038" y="7014"/>
                    <a:pt x="18027" y="7026"/>
                  </a:cubicBezTo>
                  <a:cubicBezTo>
                    <a:pt x="17955" y="7061"/>
                    <a:pt x="17884" y="7085"/>
                    <a:pt x="17800" y="7097"/>
                  </a:cubicBezTo>
                  <a:cubicBezTo>
                    <a:pt x="17777" y="7097"/>
                    <a:pt x="17729" y="7097"/>
                    <a:pt x="17705" y="7085"/>
                  </a:cubicBezTo>
                  <a:cubicBezTo>
                    <a:pt x="17669" y="7073"/>
                    <a:pt x="17634" y="7061"/>
                    <a:pt x="17610" y="7026"/>
                  </a:cubicBezTo>
                  <a:cubicBezTo>
                    <a:pt x="17598" y="7014"/>
                    <a:pt x="17586" y="7002"/>
                    <a:pt x="17574" y="7002"/>
                  </a:cubicBezTo>
                  <a:cubicBezTo>
                    <a:pt x="17562" y="6990"/>
                    <a:pt x="17550" y="6966"/>
                    <a:pt x="17538" y="6954"/>
                  </a:cubicBezTo>
                  <a:cubicBezTo>
                    <a:pt x="17550" y="6930"/>
                    <a:pt x="17550" y="6919"/>
                    <a:pt x="17550" y="6907"/>
                  </a:cubicBezTo>
                  <a:cubicBezTo>
                    <a:pt x="17562" y="6799"/>
                    <a:pt x="17562" y="6692"/>
                    <a:pt x="17610" y="6597"/>
                  </a:cubicBezTo>
                  <a:cubicBezTo>
                    <a:pt x="17646" y="6538"/>
                    <a:pt x="17693" y="6490"/>
                    <a:pt x="17753" y="6478"/>
                  </a:cubicBezTo>
                  <a:close/>
                  <a:moveTo>
                    <a:pt x="15455" y="5264"/>
                  </a:moveTo>
                  <a:cubicBezTo>
                    <a:pt x="15538" y="5287"/>
                    <a:pt x="15621" y="5299"/>
                    <a:pt x="15717" y="5323"/>
                  </a:cubicBezTo>
                  <a:cubicBezTo>
                    <a:pt x="15848" y="5359"/>
                    <a:pt x="15967" y="5406"/>
                    <a:pt x="16098" y="5442"/>
                  </a:cubicBezTo>
                  <a:cubicBezTo>
                    <a:pt x="16217" y="5490"/>
                    <a:pt x="16348" y="5549"/>
                    <a:pt x="16467" y="5561"/>
                  </a:cubicBezTo>
                  <a:lnTo>
                    <a:pt x="16491" y="5561"/>
                  </a:lnTo>
                  <a:cubicBezTo>
                    <a:pt x="16574" y="5609"/>
                    <a:pt x="16681" y="5645"/>
                    <a:pt x="16776" y="5680"/>
                  </a:cubicBezTo>
                  <a:cubicBezTo>
                    <a:pt x="16907" y="5728"/>
                    <a:pt x="17026" y="5776"/>
                    <a:pt x="17157" y="5835"/>
                  </a:cubicBezTo>
                  <a:cubicBezTo>
                    <a:pt x="17229" y="5871"/>
                    <a:pt x="17312" y="5918"/>
                    <a:pt x="17384" y="5966"/>
                  </a:cubicBezTo>
                  <a:cubicBezTo>
                    <a:pt x="17360" y="5990"/>
                    <a:pt x="17360" y="6026"/>
                    <a:pt x="17372" y="6049"/>
                  </a:cubicBezTo>
                  <a:cubicBezTo>
                    <a:pt x="17169" y="6490"/>
                    <a:pt x="17038" y="7002"/>
                    <a:pt x="17181" y="7466"/>
                  </a:cubicBezTo>
                  <a:lnTo>
                    <a:pt x="17181" y="7478"/>
                  </a:lnTo>
                  <a:cubicBezTo>
                    <a:pt x="17169" y="7466"/>
                    <a:pt x="17157" y="7466"/>
                    <a:pt x="17145" y="7454"/>
                  </a:cubicBezTo>
                  <a:cubicBezTo>
                    <a:pt x="17038" y="7407"/>
                    <a:pt x="16919" y="7359"/>
                    <a:pt x="16788" y="7335"/>
                  </a:cubicBezTo>
                  <a:cubicBezTo>
                    <a:pt x="16705" y="7311"/>
                    <a:pt x="16622" y="7288"/>
                    <a:pt x="16538" y="7264"/>
                  </a:cubicBezTo>
                  <a:cubicBezTo>
                    <a:pt x="16419" y="7240"/>
                    <a:pt x="16312" y="7204"/>
                    <a:pt x="16193" y="7180"/>
                  </a:cubicBezTo>
                  <a:cubicBezTo>
                    <a:pt x="16098" y="7145"/>
                    <a:pt x="15991" y="7109"/>
                    <a:pt x="15883" y="7073"/>
                  </a:cubicBezTo>
                  <a:cubicBezTo>
                    <a:pt x="15788" y="7050"/>
                    <a:pt x="15693" y="7014"/>
                    <a:pt x="15598" y="6978"/>
                  </a:cubicBezTo>
                  <a:cubicBezTo>
                    <a:pt x="15479" y="6919"/>
                    <a:pt x="15360" y="6859"/>
                    <a:pt x="15240" y="6811"/>
                  </a:cubicBezTo>
                  <a:cubicBezTo>
                    <a:pt x="15169" y="6776"/>
                    <a:pt x="15086" y="6740"/>
                    <a:pt x="15002" y="6704"/>
                  </a:cubicBezTo>
                  <a:cubicBezTo>
                    <a:pt x="14883" y="6621"/>
                    <a:pt x="14752" y="6573"/>
                    <a:pt x="14621" y="6538"/>
                  </a:cubicBezTo>
                  <a:cubicBezTo>
                    <a:pt x="15038" y="6276"/>
                    <a:pt x="15276" y="5811"/>
                    <a:pt x="15395" y="5347"/>
                  </a:cubicBezTo>
                  <a:cubicBezTo>
                    <a:pt x="15431" y="5335"/>
                    <a:pt x="15443" y="5311"/>
                    <a:pt x="15455" y="5275"/>
                  </a:cubicBezTo>
                  <a:lnTo>
                    <a:pt x="15455" y="5264"/>
                  </a:lnTo>
                  <a:close/>
                  <a:moveTo>
                    <a:pt x="5156" y="5752"/>
                  </a:moveTo>
                  <a:cubicBezTo>
                    <a:pt x="5215" y="5752"/>
                    <a:pt x="5287" y="5764"/>
                    <a:pt x="5358" y="5764"/>
                  </a:cubicBezTo>
                  <a:cubicBezTo>
                    <a:pt x="5382" y="5764"/>
                    <a:pt x="5401" y="5769"/>
                    <a:pt x="5421" y="5769"/>
                  </a:cubicBezTo>
                  <a:cubicBezTo>
                    <a:pt x="5431" y="5769"/>
                    <a:pt x="5442" y="5768"/>
                    <a:pt x="5454" y="5764"/>
                  </a:cubicBezTo>
                  <a:cubicBezTo>
                    <a:pt x="5823" y="5942"/>
                    <a:pt x="6204" y="6133"/>
                    <a:pt x="6585" y="6299"/>
                  </a:cubicBezTo>
                  <a:cubicBezTo>
                    <a:pt x="6787" y="6395"/>
                    <a:pt x="6989" y="6490"/>
                    <a:pt x="7192" y="6573"/>
                  </a:cubicBezTo>
                  <a:cubicBezTo>
                    <a:pt x="7394" y="6657"/>
                    <a:pt x="7609" y="6776"/>
                    <a:pt x="7823" y="6788"/>
                  </a:cubicBezTo>
                  <a:lnTo>
                    <a:pt x="7835" y="6788"/>
                  </a:lnTo>
                  <a:cubicBezTo>
                    <a:pt x="7847" y="6811"/>
                    <a:pt x="7847" y="6835"/>
                    <a:pt x="7859" y="6859"/>
                  </a:cubicBezTo>
                  <a:cubicBezTo>
                    <a:pt x="8001" y="7109"/>
                    <a:pt x="8168" y="7335"/>
                    <a:pt x="8382" y="7526"/>
                  </a:cubicBezTo>
                  <a:cubicBezTo>
                    <a:pt x="8621" y="7740"/>
                    <a:pt x="8883" y="7919"/>
                    <a:pt x="9156" y="8085"/>
                  </a:cubicBezTo>
                  <a:cubicBezTo>
                    <a:pt x="9335" y="8204"/>
                    <a:pt x="9525" y="8300"/>
                    <a:pt x="9716" y="8407"/>
                  </a:cubicBezTo>
                  <a:cubicBezTo>
                    <a:pt x="9287" y="8323"/>
                    <a:pt x="8847" y="8300"/>
                    <a:pt x="8418" y="8216"/>
                  </a:cubicBezTo>
                  <a:cubicBezTo>
                    <a:pt x="7775" y="8085"/>
                    <a:pt x="7156" y="7895"/>
                    <a:pt x="6525" y="7716"/>
                  </a:cubicBezTo>
                  <a:cubicBezTo>
                    <a:pt x="5894" y="7538"/>
                    <a:pt x="5263" y="7359"/>
                    <a:pt x="4632" y="7169"/>
                  </a:cubicBezTo>
                  <a:cubicBezTo>
                    <a:pt x="4037" y="7002"/>
                    <a:pt x="3406" y="6859"/>
                    <a:pt x="2906" y="6466"/>
                  </a:cubicBezTo>
                  <a:cubicBezTo>
                    <a:pt x="2715" y="6323"/>
                    <a:pt x="2548" y="6157"/>
                    <a:pt x="2406" y="5966"/>
                  </a:cubicBezTo>
                  <a:lnTo>
                    <a:pt x="2513" y="5966"/>
                  </a:lnTo>
                  <a:cubicBezTo>
                    <a:pt x="2656" y="5966"/>
                    <a:pt x="2798" y="5954"/>
                    <a:pt x="2941" y="5942"/>
                  </a:cubicBezTo>
                  <a:cubicBezTo>
                    <a:pt x="3239" y="5918"/>
                    <a:pt x="3537" y="5895"/>
                    <a:pt x="3834" y="5859"/>
                  </a:cubicBezTo>
                  <a:cubicBezTo>
                    <a:pt x="4120" y="5835"/>
                    <a:pt x="4418" y="5799"/>
                    <a:pt x="4703" y="5776"/>
                  </a:cubicBezTo>
                  <a:cubicBezTo>
                    <a:pt x="4846" y="5764"/>
                    <a:pt x="5001" y="5752"/>
                    <a:pt x="5156" y="5752"/>
                  </a:cubicBezTo>
                  <a:close/>
                  <a:moveTo>
                    <a:pt x="6108" y="2954"/>
                  </a:moveTo>
                  <a:lnTo>
                    <a:pt x="6108" y="2954"/>
                  </a:lnTo>
                  <a:cubicBezTo>
                    <a:pt x="6227" y="3061"/>
                    <a:pt x="6335" y="3156"/>
                    <a:pt x="6454" y="3251"/>
                  </a:cubicBezTo>
                  <a:cubicBezTo>
                    <a:pt x="7144" y="3847"/>
                    <a:pt x="7835" y="4466"/>
                    <a:pt x="8502" y="5097"/>
                  </a:cubicBezTo>
                  <a:cubicBezTo>
                    <a:pt x="8728" y="5478"/>
                    <a:pt x="8954" y="5871"/>
                    <a:pt x="9204" y="6240"/>
                  </a:cubicBezTo>
                  <a:cubicBezTo>
                    <a:pt x="9454" y="6609"/>
                    <a:pt x="9668" y="7014"/>
                    <a:pt x="9895" y="7407"/>
                  </a:cubicBezTo>
                  <a:cubicBezTo>
                    <a:pt x="9918" y="7490"/>
                    <a:pt x="9942" y="7573"/>
                    <a:pt x="9966" y="7657"/>
                  </a:cubicBezTo>
                  <a:cubicBezTo>
                    <a:pt x="10002" y="7788"/>
                    <a:pt x="10026" y="7907"/>
                    <a:pt x="10037" y="8038"/>
                  </a:cubicBezTo>
                  <a:cubicBezTo>
                    <a:pt x="10061" y="8145"/>
                    <a:pt x="10073" y="8264"/>
                    <a:pt x="10121" y="8371"/>
                  </a:cubicBezTo>
                  <a:cubicBezTo>
                    <a:pt x="10180" y="8454"/>
                    <a:pt x="10276" y="8502"/>
                    <a:pt x="10359" y="8562"/>
                  </a:cubicBezTo>
                  <a:cubicBezTo>
                    <a:pt x="10323" y="8550"/>
                    <a:pt x="10287" y="8538"/>
                    <a:pt x="10264" y="8526"/>
                  </a:cubicBezTo>
                  <a:cubicBezTo>
                    <a:pt x="10240" y="8526"/>
                    <a:pt x="10216" y="8514"/>
                    <a:pt x="10192" y="8514"/>
                  </a:cubicBezTo>
                  <a:cubicBezTo>
                    <a:pt x="10097" y="8466"/>
                    <a:pt x="10002" y="8419"/>
                    <a:pt x="9918" y="8371"/>
                  </a:cubicBezTo>
                  <a:cubicBezTo>
                    <a:pt x="9597" y="8204"/>
                    <a:pt x="9287" y="8014"/>
                    <a:pt x="8990" y="7812"/>
                  </a:cubicBezTo>
                  <a:cubicBezTo>
                    <a:pt x="8740" y="7633"/>
                    <a:pt x="8478" y="7454"/>
                    <a:pt x="8275" y="7216"/>
                  </a:cubicBezTo>
                  <a:cubicBezTo>
                    <a:pt x="8085" y="6990"/>
                    <a:pt x="7954" y="6728"/>
                    <a:pt x="7835" y="6478"/>
                  </a:cubicBezTo>
                  <a:cubicBezTo>
                    <a:pt x="7597" y="5954"/>
                    <a:pt x="7370" y="5430"/>
                    <a:pt x="7120" y="4906"/>
                  </a:cubicBezTo>
                  <a:cubicBezTo>
                    <a:pt x="7001" y="4644"/>
                    <a:pt x="6894" y="4383"/>
                    <a:pt x="6763" y="4132"/>
                  </a:cubicBezTo>
                  <a:cubicBezTo>
                    <a:pt x="6644" y="3882"/>
                    <a:pt x="6513" y="3632"/>
                    <a:pt x="6382" y="3382"/>
                  </a:cubicBezTo>
                  <a:cubicBezTo>
                    <a:pt x="6299" y="3240"/>
                    <a:pt x="6204" y="3097"/>
                    <a:pt x="6108" y="2954"/>
                  </a:cubicBezTo>
                  <a:close/>
                  <a:moveTo>
                    <a:pt x="14038" y="6752"/>
                  </a:moveTo>
                  <a:cubicBezTo>
                    <a:pt x="14086" y="6752"/>
                    <a:pt x="14145" y="6764"/>
                    <a:pt x="14205" y="6764"/>
                  </a:cubicBezTo>
                  <a:cubicBezTo>
                    <a:pt x="14133" y="6799"/>
                    <a:pt x="14062" y="6835"/>
                    <a:pt x="14002" y="6883"/>
                  </a:cubicBezTo>
                  <a:cubicBezTo>
                    <a:pt x="13728" y="7061"/>
                    <a:pt x="13526" y="7323"/>
                    <a:pt x="13371" y="7609"/>
                  </a:cubicBezTo>
                  <a:cubicBezTo>
                    <a:pt x="13205" y="7919"/>
                    <a:pt x="13097" y="8240"/>
                    <a:pt x="13038" y="8574"/>
                  </a:cubicBezTo>
                  <a:cubicBezTo>
                    <a:pt x="13002" y="8740"/>
                    <a:pt x="12990" y="8907"/>
                    <a:pt x="12978" y="9074"/>
                  </a:cubicBezTo>
                  <a:cubicBezTo>
                    <a:pt x="12895" y="8919"/>
                    <a:pt x="12812" y="8776"/>
                    <a:pt x="12728" y="8633"/>
                  </a:cubicBezTo>
                  <a:cubicBezTo>
                    <a:pt x="12704" y="8574"/>
                    <a:pt x="12669" y="8514"/>
                    <a:pt x="12645" y="8454"/>
                  </a:cubicBezTo>
                  <a:cubicBezTo>
                    <a:pt x="12645" y="8431"/>
                    <a:pt x="12645" y="8407"/>
                    <a:pt x="12633" y="8383"/>
                  </a:cubicBezTo>
                  <a:cubicBezTo>
                    <a:pt x="12431" y="7942"/>
                    <a:pt x="12657" y="7442"/>
                    <a:pt x="12919" y="7073"/>
                  </a:cubicBezTo>
                  <a:cubicBezTo>
                    <a:pt x="13038" y="7014"/>
                    <a:pt x="13145" y="6966"/>
                    <a:pt x="13264" y="6930"/>
                  </a:cubicBezTo>
                  <a:cubicBezTo>
                    <a:pt x="13514" y="6847"/>
                    <a:pt x="13776" y="6788"/>
                    <a:pt x="14038" y="6752"/>
                  </a:cubicBezTo>
                  <a:close/>
                  <a:moveTo>
                    <a:pt x="1548" y="7323"/>
                  </a:moveTo>
                  <a:lnTo>
                    <a:pt x="1548" y="7323"/>
                  </a:lnTo>
                  <a:cubicBezTo>
                    <a:pt x="1644" y="7383"/>
                    <a:pt x="1775" y="7419"/>
                    <a:pt x="1882" y="7466"/>
                  </a:cubicBezTo>
                  <a:cubicBezTo>
                    <a:pt x="2108" y="7550"/>
                    <a:pt x="2334" y="7633"/>
                    <a:pt x="2560" y="7728"/>
                  </a:cubicBezTo>
                  <a:cubicBezTo>
                    <a:pt x="2977" y="7895"/>
                    <a:pt x="3394" y="8050"/>
                    <a:pt x="3810" y="8252"/>
                  </a:cubicBezTo>
                  <a:cubicBezTo>
                    <a:pt x="4180" y="8419"/>
                    <a:pt x="4537" y="8609"/>
                    <a:pt x="4906" y="8776"/>
                  </a:cubicBezTo>
                  <a:cubicBezTo>
                    <a:pt x="5096" y="8859"/>
                    <a:pt x="5287" y="8955"/>
                    <a:pt x="5477" y="9026"/>
                  </a:cubicBezTo>
                  <a:cubicBezTo>
                    <a:pt x="5656" y="9097"/>
                    <a:pt x="5846" y="9145"/>
                    <a:pt x="6037" y="9205"/>
                  </a:cubicBezTo>
                  <a:cubicBezTo>
                    <a:pt x="6156" y="9228"/>
                    <a:pt x="6275" y="9252"/>
                    <a:pt x="6394" y="9276"/>
                  </a:cubicBezTo>
                  <a:cubicBezTo>
                    <a:pt x="6132" y="9336"/>
                    <a:pt x="5870" y="9407"/>
                    <a:pt x="5608" y="9466"/>
                  </a:cubicBezTo>
                  <a:cubicBezTo>
                    <a:pt x="4930" y="9633"/>
                    <a:pt x="4263" y="9812"/>
                    <a:pt x="3584" y="9978"/>
                  </a:cubicBezTo>
                  <a:cubicBezTo>
                    <a:pt x="3572" y="9967"/>
                    <a:pt x="3549" y="9967"/>
                    <a:pt x="3525" y="9967"/>
                  </a:cubicBezTo>
                  <a:lnTo>
                    <a:pt x="3501" y="9978"/>
                  </a:lnTo>
                  <a:lnTo>
                    <a:pt x="3477" y="9990"/>
                  </a:lnTo>
                  <a:lnTo>
                    <a:pt x="3453" y="10002"/>
                  </a:lnTo>
                  <a:lnTo>
                    <a:pt x="3429" y="10002"/>
                  </a:lnTo>
                  <a:cubicBezTo>
                    <a:pt x="3418" y="10014"/>
                    <a:pt x="3394" y="10014"/>
                    <a:pt x="3382" y="10014"/>
                  </a:cubicBezTo>
                  <a:lnTo>
                    <a:pt x="3227" y="10014"/>
                  </a:lnTo>
                  <a:lnTo>
                    <a:pt x="3215" y="10002"/>
                  </a:lnTo>
                  <a:lnTo>
                    <a:pt x="3191" y="10002"/>
                  </a:lnTo>
                  <a:cubicBezTo>
                    <a:pt x="3168" y="9990"/>
                    <a:pt x="3144" y="9978"/>
                    <a:pt x="3120" y="9978"/>
                  </a:cubicBezTo>
                  <a:cubicBezTo>
                    <a:pt x="2691" y="9597"/>
                    <a:pt x="2322" y="9169"/>
                    <a:pt x="2048" y="8669"/>
                  </a:cubicBezTo>
                  <a:cubicBezTo>
                    <a:pt x="1810" y="8264"/>
                    <a:pt x="1644" y="7823"/>
                    <a:pt x="1560" y="7359"/>
                  </a:cubicBezTo>
                  <a:cubicBezTo>
                    <a:pt x="1548" y="7347"/>
                    <a:pt x="1548" y="7335"/>
                    <a:pt x="1548" y="7323"/>
                  </a:cubicBezTo>
                  <a:close/>
                  <a:moveTo>
                    <a:pt x="17336" y="7895"/>
                  </a:moveTo>
                  <a:lnTo>
                    <a:pt x="17336" y="7895"/>
                  </a:lnTo>
                  <a:cubicBezTo>
                    <a:pt x="17348" y="7907"/>
                    <a:pt x="17348" y="7907"/>
                    <a:pt x="17360" y="7907"/>
                  </a:cubicBezTo>
                  <a:cubicBezTo>
                    <a:pt x="17396" y="7942"/>
                    <a:pt x="17443" y="7978"/>
                    <a:pt x="17491" y="8014"/>
                  </a:cubicBezTo>
                  <a:cubicBezTo>
                    <a:pt x="17657" y="8204"/>
                    <a:pt x="17824" y="8419"/>
                    <a:pt x="17955" y="8645"/>
                  </a:cubicBezTo>
                  <a:cubicBezTo>
                    <a:pt x="17991" y="8716"/>
                    <a:pt x="18027" y="8788"/>
                    <a:pt x="18062" y="8859"/>
                  </a:cubicBezTo>
                  <a:cubicBezTo>
                    <a:pt x="18038" y="8943"/>
                    <a:pt x="18027" y="9038"/>
                    <a:pt x="18003" y="9133"/>
                  </a:cubicBezTo>
                  <a:cubicBezTo>
                    <a:pt x="17979" y="9276"/>
                    <a:pt x="17943" y="9419"/>
                    <a:pt x="17896" y="9550"/>
                  </a:cubicBezTo>
                  <a:cubicBezTo>
                    <a:pt x="17848" y="9681"/>
                    <a:pt x="17777" y="9812"/>
                    <a:pt x="17681" y="9919"/>
                  </a:cubicBezTo>
                  <a:cubicBezTo>
                    <a:pt x="17646" y="9967"/>
                    <a:pt x="17598" y="10014"/>
                    <a:pt x="17550" y="10050"/>
                  </a:cubicBezTo>
                  <a:cubicBezTo>
                    <a:pt x="17526" y="10062"/>
                    <a:pt x="17503" y="10074"/>
                    <a:pt x="17491" y="10098"/>
                  </a:cubicBezTo>
                  <a:cubicBezTo>
                    <a:pt x="17348" y="10157"/>
                    <a:pt x="17181" y="10205"/>
                    <a:pt x="17026" y="10240"/>
                  </a:cubicBezTo>
                  <a:cubicBezTo>
                    <a:pt x="16979" y="10252"/>
                    <a:pt x="16919" y="10264"/>
                    <a:pt x="16872" y="10276"/>
                  </a:cubicBezTo>
                  <a:cubicBezTo>
                    <a:pt x="16943" y="10193"/>
                    <a:pt x="17003" y="10098"/>
                    <a:pt x="17074" y="10002"/>
                  </a:cubicBezTo>
                  <a:cubicBezTo>
                    <a:pt x="17217" y="9764"/>
                    <a:pt x="17336" y="9502"/>
                    <a:pt x="17396" y="9228"/>
                  </a:cubicBezTo>
                  <a:cubicBezTo>
                    <a:pt x="17467" y="8955"/>
                    <a:pt x="17491" y="8681"/>
                    <a:pt x="17467" y="8407"/>
                  </a:cubicBezTo>
                  <a:cubicBezTo>
                    <a:pt x="17455" y="8228"/>
                    <a:pt x="17419" y="8050"/>
                    <a:pt x="17336" y="7895"/>
                  </a:cubicBezTo>
                  <a:close/>
                  <a:moveTo>
                    <a:pt x="9823" y="6359"/>
                  </a:moveTo>
                  <a:cubicBezTo>
                    <a:pt x="10478" y="7014"/>
                    <a:pt x="11133" y="7681"/>
                    <a:pt x="11764" y="8371"/>
                  </a:cubicBezTo>
                  <a:cubicBezTo>
                    <a:pt x="12181" y="8824"/>
                    <a:pt x="12585" y="9276"/>
                    <a:pt x="12990" y="9740"/>
                  </a:cubicBezTo>
                  <a:cubicBezTo>
                    <a:pt x="13145" y="9931"/>
                    <a:pt x="13300" y="10109"/>
                    <a:pt x="13455" y="10288"/>
                  </a:cubicBezTo>
                  <a:cubicBezTo>
                    <a:pt x="13466" y="10312"/>
                    <a:pt x="13478" y="10324"/>
                    <a:pt x="13490" y="10336"/>
                  </a:cubicBezTo>
                  <a:cubicBezTo>
                    <a:pt x="13512" y="10368"/>
                    <a:pt x="13543" y="10409"/>
                    <a:pt x="13566" y="10443"/>
                  </a:cubicBezTo>
                  <a:lnTo>
                    <a:pt x="13566" y="10443"/>
                  </a:lnTo>
                  <a:cubicBezTo>
                    <a:pt x="13565" y="10443"/>
                    <a:pt x="13563" y="10443"/>
                    <a:pt x="13562" y="10443"/>
                  </a:cubicBezTo>
                  <a:cubicBezTo>
                    <a:pt x="13050" y="10074"/>
                    <a:pt x="12514" y="9717"/>
                    <a:pt x="11966" y="9383"/>
                  </a:cubicBezTo>
                  <a:cubicBezTo>
                    <a:pt x="11585" y="9145"/>
                    <a:pt x="11204" y="8919"/>
                    <a:pt x="10799" y="8740"/>
                  </a:cubicBezTo>
                  <a:cubicBezTo>
                    <a:pt x="10799" y="8716"/>
                    <a:pt x="10788" y="8704"/>
                    <a:pt x="10776" y="8693"/>
                  </a:cubicBezTo>
                  <a:cubicBezTo>
                    <a:pt x="10668" y="8609"/>
                    <a:pt x="10561" y="8538"/>
                    <a:pt x="10454" y="8454"/>
                  </a:cubicBezTo>
                  <a:cubicBezTo>
                    <a:pt x="10371" y="8383"/>
                    <a:pt x="10264" y="8335"/>
                    <a:pt x="10240" y="8204"/>
                  </a:cubicBezTo>
                  <a:cubicBezTo>
                    <a:pt x="10192" y="7978"/>
                    <a:pt x="10145" y="7740"/>
                    <a:pt x="10097" y="7502"/>
                  </a:cubicBezTo>
                  <a:cubicBezTo>
                    <a:pt x="10037" y="7121"/>
                    <a:pt x="9942" y="6740"/>
                    <a:pt x="9823" y="6359"/>
                  </a:cubicBezTo>
                  <a:close/>
                  <a:moveTo>
                    <a:pt x="14455" y="6859"/>
                  </a:moveTo>
                  <a:cubicBezTo>
                    <a:pt x="14669" y="6859"/>
                    <a:pt x="14871" y="6978"/>
                    <a:pt x="15050" y="7097"/>
                  </a:cubicBezTo>
                  <a:cubicBezTo>
                    <a:pt x="15276" y="7252"/>
                    <a:pt x="15491" y="7395"/>
                    <a:pt x="15741" y="7490"/>
                  </a:cubicBezTo>
                  <a:cubicBezTo>
                    <a:pt x="15991" y="7573"/>
                    <a:pt x="16253" y="7621"/>
                    <a:pt x="16503" y="7645"/>
                  </a:cubicBezTo>
                  <a:cubicBezTo>
                    <a:pt x="16634" y="7657"/>
                    <a:pt x="16753" y="7657"/>
                    <a:pt x="16884" y="7681"/>
                  </a:cubicBezTo>
                  <a:cubicBezTo>
                    <a:pt x="16955" y="7692"/>
                    <a:pt x="17015" y="7716"/>
                    <a:pt x="17062" y="7740"/>
                  </a:cubicBezTo>
                  <a:cubicBezTo>
                    <a:pt x="17062" y="7764"/>
                    <a:pt x="17062" y="7788"/>
                    <a:pt x="17074" y="7812"/>
                  </a:cubicBezTo>
                  <a:cubicBezTo>
                    <a:pt x="17229" y="7990"/>
                    <a:pt x="17253" y="8264"/>
                    <a:pt x="17253" y="8490"/>
                  </a:cubicBezTo>
                  <a:cubicBezTo>
                    <a:pt x="17253" y="8728"/>
                    <a:pt x="17217" y="8978"/>
                    <a:pt x="17157" y="9216"/>
                  </a:cubicBezTo>
                  <a:cubicBezTo>
                    <a:pt x="17086" y="9443"/>
                    <a:pt x="16979" y="9669"/>
                    <a:pt x="16848" y="9883"/>
                  </a:cubicBezTo>
                  <a:cubicBezTo>
                    <a:pt x="16776" y="9978"/>
                    <a:pt x="16705" y="10074"/>
                    <a:pt x="16634" y="10157"/>
                  </a:cubicBezTo>
                  <a:cubicBezTo>
                    <a:pt x="16586" y="10217"/>
                    <a:pt x="16526" y="10288"/>
                    <a:pt x="16479" y="10359"/>
                  </a:cubicBezTo>
                  <a:cubicBezTo>
                    <a:pt x="16002" y="10455"/>
                    <a:pt x="15538" y="10538"/>
                    <a:pt x="15062" y="10621"/>
                  </a:cubicBezTo>
                  <a:cubicBezTo>
                    <a:pt x="14892" y="10654"/>
                    <a:pt x="14702" y="10694"/>
                    <a:pt x="14519" y="10694"/>
                  </a:cubicBezTo>
                  <a:cubicBezTo>
                    <a:pt x="14367" y="10694"/>
                    <a:pt x="14221" y="10667"/>
                    <a:pt x="14097" y="10586"/>
                  </a:cubicBezTo>
                  <a:cubicBezTo>
                    <a:pt x="14084" y="10572"/>
                    <a:pt x="14074" y="10566"/>
                    <a:pt x="14065" y="10566"/>
                  </a:cubicBezTo>
                  <a:cubicBezTo>
                    <a:pt x="14060" y="10566"/>
                    <a:pt x="14055" y="10569"/>
                    <a:pt x="14050" y="10574"/>
                  </a:cubicBezTo>
                  <a:cubicBezTo>
                    <a:pt x="14014" y="10538"/>
                    <a:pt x="13990" y="10514"/>
                    <a:pt x="13967" y="10479"/>
                  </a:cubicBezTo>
                  <a:cubicBezTo>
                    <a:pt x="13871" y="10371"/>
                    <a:pt x="13776" y="10252"/>
                    <a:pt x="13693" y="10133"/>
                  </a:cubicBezTo>
                  <a:cubicBezTo>
                    <a:pt x="13526" y="9919"/>
                    <a:pt x="13371" y="9693"/>
                    <a:pt x="13228" y="9478"/>
                  </a:cubicBezTo>
                  <a:cubicBezTo>
                    <a:pt x="13240" y="9419"/>
                    <a:pt x="13228" y="9371"/>
                    <a:pt x="13228" y="9312"/>
                  </a:cubicBezTo>
                  <a:cubicBezTo>
                    <a:pt x="13216" y="9240"/>
                    <a:pt x="13216" y="9157"/>
                    <a:pt x="13216" y="9074"/>
                  </a:cubicBezTo>
                  <a:cubicBezTo>
                    <a:pt x="13228" y="8919"/>
                    <a:pt x="13240" y="8776"/>
                    <a:pt x="13264" y="8621"/>
                  </a:cubicBezTo>
                  <a:cubicBezTo>
                    <a:pt x="13312" y="8323"/>
                    <a:pt x="13395" y="8026"/>
                    <a:pt x="13538" y="7752"/>
                  </a:cubicBezTo>
                  <a:cubicBezTo>
                    <a:pt x="13669" y="7490"/>
                    <a:pt x="13847" y="7240"/>
                    <a:pt x="14086" y="7061"/>
                  </a:cubicBezTo>
                  <a:cubicBezTo>
                    <a:pt x="14205" y="6978"/>
                    <a:pt x="14324" y="6907"/>
                    <a:pt x="14455" y="6859"/>
                  </a:cubicBezTo>
                  <a:close/>
                  <a:moveTo>
                    <a:pt x="22194" y="10395"/>
                  </a:moveTo>
                  <a:lnTo>
                    <a:pt x="22194" y="10395"/>
                  </a:lnTo>
                  <a:cubicBezTo>
                    <a:pt x="21932" y="10490"/>
                    <a:pt x="21670" y="10586"/>
                    <a:pt x="21408" y="10693"/>
                  </a:cubicBezTo>
                  <a:cubicBezTo>
                    <a:pt x="21206" y="10788"/>
                    <a:pt x="20991" y="10848"/>
                    <a:pt x="20777" y="10931"/>
                  </a:cubicBezTo>
                  <a:cubicBezTo>
                    <a:pt x="20670" y="10967"/>
                    <a:pt x="20563" y="11002"/>
                    <a:pt x="20455" y="11038"/>
                  </a:cubicBezTo>
                  <a:cubicBezTo>
                    <a:pt x="20729" y="10871"/>
                    <a:pt x="21003" y="10717"/>
                    <a:pt x="21277" y="10562"/>
                  </a:cubicBezTo>
                  <a:cubicBezTo>
                    <a:pt x="21325" y="10538"/>
                    <a:pt x="21348" y="10490"/>
                    <a:pt x="21348" y="10443"/>
                  </a:cubicBezTo>
                  <a:cubicBezTo>
                    <a:pt x="21503" y="10431"/>
                    <a:pt x="21670" y="10419"/>
                    <a:pt x="21837" y="10407"/>
                  </a:cubicBezTo>
                  <a:cubicBezTo>
                    <a:pt x="21956" y="10407"/>
                    <a:pt x="22075" y="10407"/>
                    <a:pt x="22194" y="10395"/>
                  </a:cubicBezTo>
                  <a:close/>
                  <a:moveTo>
                    <a:pt x="2775" y="6692"/>
                  </a:moveTo>
                  <a:cubicBezTo>
                    <a:pt x="2941" y="6811"/>
                    <a:pt x="3120" y="6930"/>
                    <a:pt x="3310" y="7014"/>
                  </a:cubicBezTo>
                  <a:cubicBezTo>
                    <a:pt x="3608" y="7145"/>
                    <a:pt x="3918" y="7240"/>
                    <a:pt x="4215" y="7323"/>
                  </a:cubicBezTo>
                  <a:cubicBezTo>
                    <a:pt x="4537" y="7419"/>
                    <a:pt x="4858" y="7514"/>
                    <a:pt x="5180" y="7609"/>
                  </a:cubicBezTo>
                  <a:cubicBezTo>
                    <a:pt x="5835" y="7788"/>
                    <a:pt x="6477" y="7978"/>
                    <a:pt x="7120" y="8169"/>
                  </a:cubicBezTo>
                  <a:cubicBezTo>
                    <a:pt x="7751" y="8347"/>
                    <a:pt x="8382" y="8514"/>
                    <a:pt x="9037" y="8597"/>
                  </a:cubicBezTo>
                  <a:cubicBezTo>
                    <a:pt x="9347" y="8633"/>
                    <a:pt x="9656" y="8669"/>
                    <a:pt x="9966" y="8740"/>
                  </a:cubicBezTo>
                  <a:cubicBezTo>
                    <a:pt x="10276" y="8824"/>
                    <a:pt x="10573" y="8943"/>
                    <a:pt x="10871" y="9085"/>
                  </a:cubicBezTo>
                  <a:cubicBezTo>
                    <a:pt x="11454" y="9371"/>
                    <a:pt x="12002" y="9740"/>
                    <a:pt x="12550" y="10098"/>
                  </a:cubicBezTo>
                  <a:cubicBezTo>
                    <a:pt x="13074" y="10443"/>
                    <a:pt x="13586" y="10800"/>
                    <a:pt x="14086" y="11181"/>
                  </a:cubicBezTo>
                  <a:cubicBezTo>
                    <a:pt x="14086" y="11193"/>
                    <a:pt x="14086" y="11217"/>
                    <a:pt x="14097" y="11229"/>
                  </a:cubicBezTo>
                  <a:cubicBezTo>
                    <a:pt x="13419" y="10824"/>
                    <a:pt x="12704" y="10514"/>
                    <a:pt x="11966" y="10228"/>
                  </a:cubicBezTo>
                  <a:cubicBezTo>
                    <a:pt x="10621" y="9705"/>
                    <a:pt x="9180" y="9359"/>
                    <a:pt x="7740" y="9216"/>
                  </a:cubicBezTo>
                  <a:cubicBezTo>
                    <a:pt x="7556" y="9202"/>
                    <a:pt x="7372" y="9192"/>
                    <a:pt x="7188" y="9192"/>
                  </a:cubicBezTo>
                  <a:cubicBezTo>
                    <a:pt x="7074" y="9192"/>
                    <a:pt x="6960" y="9195"/>
                    <a:pt x="6847" y="9205"/>
                  </a:cubicBezTo>
                  <a:cubicBezTo>
                    <a:pt x="6525" y="9169"/>
                    <a:pt x="6216" y="9109"/>
                    <a:pt x="5918" y="8990"/>
                  </a:cubicBezTo>
                  <a:cubicBezTo>
                    <a:pt x="5561" y="8835"/>
                    <a:pt x="5204" y="8693"/>
                    <a:pt x="4858" y="8526"/>
                  </a:cubicBezTo>
                  <a:cubicBezTo>
                    <a:pt x="4501" y="8347"/>
                    <a:pt x="4156" y="8157"/>
                    <a:pt x="3799" y="7990"/>
                  </a:cubicBezTo>
                  <a:cubicBezTo>
                    <a:pt x="3406" y="7800"/>
                    <a:pt x="3025" y="7609"/>
                    <a:pt x="2632" y="7442"/>
                  </a:cubicBezTo>
                  <a:cubicBezTo>
                    <a:pt x="2441" y="7359"/>
                    <a:pt x="2239" y="7288"/>
                    <a:pt x="2036" y="7216"/>
                  </a:cubicBezTo>
                  <a:cubicBezTo>
                    <a:pt x="1882" y="7157"/>
                    <a:pt x="1715" y="7109"/>
                    <a:pt x="1608" y="6978"/>
                  </a:cubicBezTo>
                  <a:lnTo>
                    <a:pt x="1584" y="6966"/>
                  </a:lnTo>
                  <a:cubicBezTo>
                    <a:pt x="1644" y="6883"/>
                    <a:pt x="1763" y="6859"/>
                    <a:pt x="1858" y="6835"/>
                  </a:cubicBezTo>
                  <a:cubicBezTo>
                    <a:pt x="2144" y="6776"/>
                    <a:pt x="2429" y="6728"/>
                    <a:pt x="2727" y="6716"/>
                  </a:cubicBezTo>
                  <a:cubicBezTo>
                    <a:pt x="2739" y="6704"/>
                    <a:pt x="2763" y="6704"/>
                    <a:pt x="2775" y="6692"/>
                  </a:cubicBezTo>
                  <a:close/>
                  <a:moveTo>
                    <a:pt x="20932" y="10467"/>
                  </a:moveTo>
                  <a:lnTo>
                    <a:pt x="20932" y="10467"/>
                  </a:lnTo>
                  <a:cubicBezTo>
                    <a:pt x="20598" y="10681"/>
                    <a:pt x="20277" y="10907"/>
                    <a:pt x="19967" y="11157"/>
                  </a:cubicBezTo>
                  <a:cubicBezTo>
                    <a:pt x="19789" y="11300"/>
                    <a:pt x="19598" y="11455"/>
                    <a:pt x="19408" y="11598"/>
                  </a:cubicBezTo>
                  <a:cubicBezTo>
                    <a:pt x="19356" y="11636"/>
                    <a:pt x="19298" y="11647"/>
                    <a:pt x="19237" y="11647"/>
                  </a:cubicBezTo>
                  <a:cubicBezTo>
                    <a:pt x="19184" y="11647"/>
                    <a:pt x="19129" y="11639"/>
                    <a:pt x="19074" y="11633"/>
                  </a:cubicBezTo>
                  <a:lnTo>
                    <a:pt x="18693" y="11610"/>
                  </a:lnTo>
                  <a:cubicBezTo>
                    <a:pt x="18669" y="11610"/>
                    <a:pt x="18658" y="11622"/>
                    <a:pt x="18646" y="11633"/>
                  </a:cubicBezTo>
                  <a:cubicBezTo>
                    <a:pt x="18217" y="11502"/>
                    <a:pt x="17777" y="11431"/>
                    <a:pt x="17336" y="11360"/>
                  </a:cubicBezTo>
                  <a:cubicBezTo>
                    <a:pt x="16705" y="11252"/>
                    <a:pt x="16062" y="11169"/>
                    <a:pt x="15431" y="11110"/>
                  </a:cubicBezTo>
                  <a:lnTo>
                    <a:pt x="15348" y="11110"/>
                  </a:lnTo>
                  <a:cubicBezTo>
                    <a:pt x="15371" y="11110"/>
                    <a:pt x="15395" y="11098"/>
                    <a:pt x="15419" y="11098"/>
                  </a:cubicBezTo>
                  <a:cubicBezTo>
                    <a:pt x="15717" y="11050"/>
                    <a:pt x="16014" y="11002"/>
                    <a:pt x="16324" y="10967"/>
                  </a:cubicBezTo>
                  <a:cubicBezTo>
                    <a:pt x="16931" y="10871"/>
                    <a:pt x="17538" y="10788"/>
                    <a:pt x="18146" y="10729"/>
                  </a:cubicBezTo>
                  <a:cubicBezTo>
                    <a:pt x="19074" y="10609"/>
                    <a:pt x="20003" y="10526"/>
                    <a:pt x="20932" y="10467"/>
                  </a:cubicBezTo>
                  <a:close/>
                  <a:moveTo>
                    <a:pt x="7253" y="9370"/>
                  </a:moveTo>
                  <a:cubicBezTo>
                    <a:pt x="7499" y="9370"/>
                    <a:pt x="7750" y="9406"/>
                    <a:pt x="7990" y="9431"/>
                  </a:cubicBezTo>
                  <a:cubicBezTo>
                    <a:pt x="8704" y="9514"/>
                    <a:pt x="9418" y="9645"/>
                    <a:pt x="10121" y="9812"/>
                  </a:cubicBezTo>
                  <a:cubicBezTo>
                    <a:pt x="10799" y="9978"/>
                    <a:pt x="11466" y="10181"/>
                    <a:pt x="12121" y="10431"/>
                  </a:cubicBezTo>
                  <a:cubicBezTo>
                    <a:pt x="11978" y="10526"/>
                    <a:pt x="11788" y="10526"/>
                    <a:pt x="11633" y="10538"/>
                  </a:cubicBezTo>
                  <a:cubicBezTo>
                    <a:pt x="11419" y="10550"/>
                    <a:pt x="11204" y="10550"/>
                    <a:pt x="10990" y="10550"/>
                  </a:cubicBezTo>
                  <a:cubicBezTo>
                    <a:pt x="10268" y="10527"/>
                    <a:pt x="9556" y="10430"/>
                    <a:pt x="8835" y="10430"/>
                  </a:cubicBezTo>
                  <a:cubicBezTo>
                    <a:pt x="8796" y="10430"/>
                    <a:pt x="8756" y="10430"/>
                    <a:pt x="8716" y="10431"/>
                  </a:cubicBezTo>
                  <a:cubicBezTo>
                    <a:pt x="8537" y="10443"/>
                    <a:pt x="8347" y="10455"/>
                    <a:pt x="8156" y="10479"/>
                  </a:cubicBezTo>
                  <a:cubicBezTo>
                    <a:pt x="8085" y="10490"/>
                    <a:pt x="8013" y="10502"/>
                    <a:pt x="7942" y="10538"/>
                  </a:cubicBezTo>
                  <a:cubicBezTo>
                    <a:pt x="7935" y="10531"/>
                    <a:pt x="7928" y="10524"/>
                    <a:pt x="7919" y="10524"/>
                  </a:cubicBezTo>
                  <a:cubicBezTo>
                    <a:pt x="7912" y="10524"/>
                    <a:pt x="7904" y="10528"/>
                    <a:pt x="7894" y="10538"/>
                  </a:cubicBezTo>
                  <a:cubicBezTo>
                    <a:pt x="7882" y="10550"/>
                    <a:pt x="7859" y="10574"/>
                    <a:pt x="7835" y="10598"/>
                  </a:cubicBezTo>
                  <a:cubicBezTo>
                    <a:pt x="7799" y="10633"/>
                    <a:pt x="7775" y="10657"/>
                    <a:pt x="7740" y="10705"/>
                  </a:cubicBezTo>
                  <a:lnTo>
                    <a:pt x="7728" y="10729"/>
                  </a:lnTo>
                  <a:cubicBezTo>
                    <a:pt x="7609" y="10848"/>
                    <a:pt x="7501" y="10967"/>
                    <a:pt x="7394" y="11098"/>
                  </a:cubicBezTo>
                  <a:cubicBezTo>
                    <a:pt x="7228" y="11300"/>
                    <a:pt x="7073" y="11502"/>
                    <a:pt x="6918" y="11705"/>
                  </a:cubicBezTo>
                  <a:cubicBezTo>
                    <a:pt x="5906" y="11514"/>
                    <a:pt x="4918" y="11205"/>
                    <a:pt x="4049" y="10669"/>
                  </a:cubicBezTo>
                  <a:cubicBezTo>
                    <a:pt x="3858" y="10562"/>
                    <a:pt x="3680" y="10431"/>
                    <a:pt x="3501" y="10300"/>
                  </a:cubicBezTo>
                  <a:cubicBezTo>
                    <a:pt x="3906" y="10193"/>
                    <a:pt x="4299" y="10086"/>
                    <a:pt x="4703" y="9978"/>
                  </a:cubicBezTo>
                  <a:cubicBezTo>
                    <a:pt x="5096" y="9871"/>
                    <a:pt x="5501" y="9752"/>
                    <a:pt x="5906" y="9645"/>
                  </a:cubicBezTo>
                  <a:cubicBezTo>
                    <a:pt x="6239" y="9550"/>
                    <a:pt x="6585" y="9455"/>
                    <a:pt x="6930" y="9395"/>
                  </a:cubicBezTo>
                  <a:cubicBezTo>
                    <a:pt x="7036" y="9377"/>
                    <a:pt x="7144" y="9370"/>
                    <a:pt x="7253" y="9370"/>
                  </a:cubicBezTo>
                  <a:close/>
                  <a:moveTo>
                    <a:pt x="27075" y="10348"/>
                  </a:moveTo>
                  <a:cubicBezTo>
                    <a:pt x="27813" y="10371"/>
                    <a:pt x="28540" y="10431"/>
                    <a:pt x="29254" y="10574"/>
                  </a:cubicBezTo>
                  <a:cubicBezTo>
                    <a:pt x="29838" y="10693"/>
                    <a:pt x="30421" y="10883"/>
                    <a:pt x="30957" y="11157"/>
                  </a:cubicBezTo>
                  <a:cubicBezTo>
                    <a:pt x="30909" y="11169"/>
                    <a:pt x="30850" y="11169"/>
                    <a:pt x="30802" y="11169"/>
                  </a:cubicBezTo>
                  <a:cubicBezTo>
                    <a:pt x="30302" y="11229"/>
                    <a:pt x="29838" y="11443"/>
                    <a:pt x="29361" y="11562"/>
                  </a:cubicBezTo>
                  <a:cubicBezTo>
                    <a:pt x="28826" y="11681"/>
                    <a:pt x="28278" y="11776"/>
                    <a:pt x="27730" y="11836"/>
                  </a:cubicBezTo>
                  <a:cubicBezTo>
                    <a:pt x="27349" y="11741"/>
                    <a:pt x="26968" y="11657"/>
                    <a:pt x="26599" y="11586"/>
                  </a:cubicBezTo>
                  <a:cubicBezTo>
                    <a:pt x="26075" y="11479"/>
                    <a:pt x="25551" y="11443"/>
                    <a:pt x="25027" y="11431"/>
                  </a:cubicBezTo>
                  <a:cubicBezTo>
                    <a:pt x="24730" y="11419"/>
                    <a:pt x="24432" y="11419"/>
                    <a:pt x="24134" y="11419"/>
                  </a:cubicBezTo>
                  <a:cubicBezTo>
                    <a:pt x="23968" y="11431"/>
                    <a:pt x="23777" y="11431"/>
                    <a:pt x="23599" y="11443"/>
                  </a:cubicBezTo>
                  <a:cubicBezTo>
                    <a:pt x="23622" y="11431"/>
                    <a:pt x="23646" y="11419"/>
                    <a:pt x="23670" y="11407"/>
                  </a:cubicBezTo>
                  <a:cubicBezTo>
                    <a:pt x="23944" y="11288"/>
                    <a:pt x="24206" y="11157"/>
                    <a:pt x="24480" y="11062"/>
                  </a:cubicBezTo>
                  <a:cubicBezTo>
                    <a:pt x="24754" y="10967"/>
                    <a:pt x="25016" y="10860"/>
                    <a:pt x="25289" y="10776"/>
                  </a:cubicBezTo>
                  <a:cubicBezTo>
                    <a:pt x="25587" y="10681"/>
                    <a:pt x="25908" y="10598"/>
                    <a:pt x="26218" y="10514"/>
                  </a:cubicBezTo>
                  <a:cubicBezTo>
                    <a:pt x="26373" y="10479"/>
                    <a:pt x="26528" y="10443"/>
                    <a:pt x="26682" y="10419"/>
                  </a:cubicBezTo>
                  <a:cubicBezTo>
                    <a:pt x="26813" y="10395"/>
                    <a:pt x="26956" y="10383"/>
                    <a:pt x="27075" y="10348"/>
                  </a:cubicBezTo>
                  <a:close/>
                  <a:moveTo>
                    <a:pt x="9133" y="10598"/>
                  </a:moveTo>
                  <a:cubicBezTo>
                    <a:pt x="9502" y="10598"/>
                    <a:pt x="9871" y="10633"/>
                    <a:pt x="10252" y="10657"/>
                  </a:cubicBezTo>
                  <a:cubicBezTo>
                    <a:pt x="10553" y="10677"/>
                    <a:pt x="10862" y="10696"/>
                    <a:pt x="11173" y="10696"/>
                  </a:cubicBezTo>
                  <a:cubicBezTo>
                    <a:pt x="11243" y="10696"/>
                    <a:pt x="11313" y="10695"/>
                    <a:pt x="11383" y="10693"/>
                  </a:cubicBezTo>
                  <a:cubicBezTo>
                    <a:pt x="11526" y="10693"/>
                    <a:pt x="11692" y="10693"/>
                    <a:pt x="11835" y="10657"/>
                  </a:cubicBezTo>
                  <a:lnTo>
                    <a:pt x="11835" y="10657"/>
                  </a:lnTo>
                  <a:cubicBezTo>
                    <a:pt x="11776" y="10717"/>
                    <a:pt x="11716" y="10764"/>
                    <a:pt x="11669" y="10812"/>
                  </a:cubicBezTo>
                  <a:cubicBezTo>
                    <a:pt x="11442" y="11014"/>
                    <a:pt x="11240" y="11229"/>
                    <a:pt x="11038" y="11455"/>
                  </a:cubicBezTo>
                  <a:cubicBezTo>
                    <a:pt x="10883" y="11633"/>
                    <a:pt x="10728" y="11824"/>
                    <a:pt x="10585" y="12014"/>
                  </a:cubicBezTo>
                  <a:cubicBezTo>
                    <a:pt x="9502" y="12014"/>
                    <a:pt x="8394" y="11955"/>
                    <a:pt x="7311" y="11776"/>
                  </a:cubicBezTo>
                  <a:cubicBezTo>
                    <a:pt x="7442" y="11610"/>
                    <a:pt x="7537" y="11419"/>
                    <a:pt x="7644" y="11241"/>
                  </a:cubicBezTo>
                  <a:cubicBezTo>
                    <a:pt x="7716" y="11145"/>
                    <a:pt x="7775" y="11038"/>
                    <a:pt x="7835" y="10943"/>
                  </a:cubicBezTo>
                  <a:cubicBezTo>
                    <a:pt x="7882" y="10860"/>
                    <a:pt x="7930" y="10764"/>
                    <a:pt x="8013" y="10705"/>
                  </a:cubicBezTo>
                  <a:cubicBezTo>
                    <a:pt x="8097" y="10657"/>
                    <a:pt x="8204" y="10657"/>
                    <a:pt x="8287" y="10645"/>
                  </a:cubicBezTo>
                  <a:cubicBezTo>
                    <a:pt x="8371" y="10633"/>
                    <a:pt x="8466" y="10621"/>
                    <a:pt x="8549" y="10621"/>
                  </a:cubicBezTo>
                  <a:cubicBezTo>
                    <a:pt x="8740" y="10598"/>
                    <a:pt x="8930" y="10598"/>
                    <a:pt x="9133" y="10598"/>
                  </a:cubicBezTo>
                  <a:close/>
                  <a:moveTo>
                    <a:pt x="12285" y="10560"/>
                  </a:moveTo>
                  <a:cubicBezTo>
                    <a:pt x="12298" y="10560"/>
                    <a:pt x="12311" y="10561"/>
                    <a:pt x="12323" y="10562"/>
                  </a:cubicBezTo>
                  <a:cubicBezTo>
                    <a:pt x="12514" y="10574"/>
                    <a:pt x="12681" y="10693"/>
                    <a:pt x="12859" y="10740"/>
                  </a:cubicBezTo>
                  <a:cubicBezTo>
                    <a:pt x="13276" y="10919"/>
                    <a:pt x="13693" y="11110"/>
                    <a:pt x="14097" y="11312"/>
                  </a:cubicBezTo>
                  <a:cubicBezTo>
                    <a:pt x="14086" y="11360"/>
                    <a:pt x="14074" y="11419"/>
                    <a:pt x="14050" y="11467"/>
                  </a:cubicBezTo>
                  <a:cubicBezTo>
                    <a:pt x="13943" y="11693"/>
                    <a:pt x="13693" y="11788"/>
                    <a:pt x="13466" y="11836"/>
                  </a:cubicBezTo>
                  <a:cubicBezTo>
                    <a:pt x="13181" y="11895"/>
                    <a:pt x="12895" y="11931"/>
                    <a:pt x="12621" y="11955"/>
                  </a:cubicBezTo>
                  <a:cubicBezTo>
                    <a:pt x="12026" y="12014"/>
                    <a:pt x="11442" y="12026"/>
                    <a:pt x="10859" y="12026"/>
                  </a:cubicBezTo>
                  <a:lnTo>
                    <a:pt x="10799" y="12026"/>
                  </a:lnTo>
                  <a:cubicBezTo>
                    <a:pt x="10907" y="11872"/>
                    <a:pt x="11014" y="11729"/>
                    <a:pt x="11133" y="11586"/>
                  </a:cubicBezTo>
                  <a:cubicBezTo>
                    <a:pt x="11311" y="11371"/>
                    <a:pt x="11490" y="11157"/>
                    <a:pt x="11681" y="10955"/>
                  </a:cubicBezTo>
                  <a:cubicBezTo>
                    <a:pt x="11839" y="10785"/>
                    <a:pt x="12031" y="10560"/>
                    <a:pt x="12285" y="10560"/>
                  </a:cubicBezTo>
                  <a:close/>
                  <a:moveTo>
                    <a:pt x="25956" y="10324"/>
                  </a:moveTo>
                  <a:cubicBezTo>
                    <a:pt x="25789" y="10371"/>
                    <a:pt x="25635" y="10419"/>
                    <a:pt x="25480" y="10467"/>
                  </a:cubicBezTo>
                  <a:cubicBezTo>
                    <a:pt x="25218" y="10562"/>
                    <a:pt x="24956" y="10669"/>
                    <a:pt x="24694" y="10776"/>
                  </a:cubicBezTo>
                  <a:cubicBezTo>
                    <a:pt x="24432" y="10895"/>
                    <a:pt x="24182" y="11026"/>
                    <a:pt x="23920" y="11133"/>
                  </a:cubicBezTo>
                  <a:cubicBezTo>
                    <a:pt x="23396" y="11371"/>
                    <a:pt x="22884" y="11622"/>
                    <a:pt x="22360" y="11860"/>
                  </a:cubicBezTo>
                  <a:cubicBezTo>
                    <a:pt x="22098" y="11967"/>
                    <a:pt x="21825" y="12074"/>
                    <a:pt x="21539" y="12122"/>
                  </a:cubicBezTo>
                  <a:cubicBezTo>
                    <a:pt x="21415" y="12141"/>
                    <a:pt x="21291" y="12148"/>
                    <a:pt x="21167" y="12148"/>
                  </a:cubicBezTo>
                  <a:cubicBezTo>
                    <a:pt x="20982" y="12148"/>
                    <a:pt x="20796" y="12131"/>
                    <a:pt x="20610" y="12110"/>
                  </a:cubicBezTo>
                  <a:cubicBezTo>
                    <a:pt x="20253" y="12074"/>
                    <a:pt x="19884" y="12014"/>
                    <a:pt x="19539" y="11931"/>
                  </a:cubicBezTo>
                  <a:cubicBezTo>
                    <a:pt x="19443" y="11907"/>
                    <a:pt x="19336" y="11883"/>
                    <a:pt x="19241" y="11848"/>
                  </a:cubicBezTo>
                  <a:cubicBezTo>
                    <a:pt x="19229" y="11848"/>
                    <a:pt x="19205" y="11836"/>
                    <a:pt x="19181" y="11824"/>
                  </a:cubicBezTo>
                  <a:cubicBezTo>
                    <a:pt x="19146" y="11812"/>
                    <a:pt x="19110" y="11800"/>
                    <a:pt x="19086" y="11776"/>
                  </a:cubicBezTo>
                  <a:lnTo>
                    <a:pt x="19086" y="11776"/>
                  </a:lnTo>
                  <a:cubicBezTo>
                    <a:pt x="19146" y="11791"/>
                    <a:pt x="19211" y="11806"/>
                    <a:pt x="19278" y="11806"/>
                  </a:cubicBezTo>
                  <a:cubicBezTo>
                    <a:pt x="19317" y="11806"/>
                    <a:pt x="19356" y="11801"/>
                    <a:pt x="19396" y="11788"/>
                  </a:cubicBezTo>
                  <a:cubicBezTo>
                    <a:pt x="19503" y="11752"/>
                    <a:pt x="19586" y="11657"/>
                    <a:pt x="19670" y="11586"/>
                  </a:cubicBezTo>
                  <a:cubicBezTo>
                    <a:pt x="19765" y="11514"/>
                    <a:pt x="19872" y="11431"/>
                    <a:pt x="19967" y="11360"/>
                  </a:cubicBezTo>
                  <a:cubicBezTo>
                    <a:pt x="20039" y="11300"/>
                    <a:pt x="20122" y="11252"/>
                    <a:pt x="20193" y="11205"/>
                  </a:cubicBezTo>
                  <a:cubicBezTo>
                    <a:pt x="20622" y="11062"/>
                    <a:pt x="21039" y="10895"/>
                    <a:pt x="21479" y="10788"/>
                  </a:cubicBezTo>
                  <a:cubicBezTo>
                    <a:pt x="21908" y="10669"/>
                    <a:pt x="22337" y="10514"/>
                    <a:pt x="22753" y="10371"/>
                  </a:cubicBezTo>
                  <a:cubicBezTo>
                    <a:pt x="23670" y="10336"/>
                    <a:pt x="24599" y="10324"/>
                    <a:pt x="25516" y="10324"/>
                  </a:cubicBezTo>
                  <a:close/>
                  <a:moveTo>
                    <a:pt x="30785" y="11535"/>
                  </a:moveTo>
                  <a:cubicBezTo>
                    <a:pt x="30930" y="11535"/>
                    <a:pt x="31076" y="11552"/>
                    <a:pt x="31231" y="11562"/>
                  </a:cubicBezTo>
                  <a:cubicBezTo>
                    <a:pt x="31266" y="11562"/>
                    <a:pt x="31314" y="11565"/>
                    <a:pt x="31363" y="11565"/>
                  </a:cubicBezTo>
                  <a:cubicBezTo>
                    <a:pt x="31412" y="11565"/>
                    <a:pt x="31463" y="11562"/>
                    <a:pt x="31504" y="11550"/>
                  </a:cubicBezTo>
                  <a:cubicBezTo>
                    <a:pt x="31671" y="11741"/>
                    <a:pt x="31778" y="11967"/>
                    <a:pt x="31695" y="12241"/>
                  </a:cubicBezTo>
                  <a:cubicBezTo>
                    <a:pt x="31600" y="12586"/>
                    <a:pt x="31385" y="12895"/>
                    <a:pt x="31123" y="13145"/>
                  </a:cubicBezTo>
                  <a:cubicBezTo>
                    <a:pt x="30909" y="13003"/>
                    <a:pt x="30671" y="12895"/>
                    <a:pt x="30433" y="12800"/>
                  </a:cubicBezTo>
                  <a:cubicBezTo>
                    <a:pt x="30195" y="12681"/>
                    <a:pt x="29933" y="12598"/>
                    <a:pt x="29683" y="12503"/>
                  </a:cubicBezTo>
                  <a:cubicBezTo>
                    <a:pt x="29171" y="12312"/>
                    <a:pt x="28683" y="12098"/>
                    <a:pt x="28159" y="11955"/>
                  </a:cubicBezTo>
                  <a:cubicBezTo>
                    <a:pt x="28087" y="11931"/>
                    <a:pt x="28004" y="11907"/>
                    <a:pt x="27933" y="11895"/>
                  </a:cubicBezTo>
                  <a:cubicBezTo>
                    <a:pt x="28361" y="11860"/>
                    <a:pt x="28778" y="11848"/>
                    <a:pt x="29195" y="11776"/>
                  </a:cubicBezTo>
                  <a:cubicBezTo>
                    <a:pt x="29421" y="11752"/>
                    <a:pt x="29647" y="11693"/>
                    <a:pt x="29861" y="11622"/>
                  </a:cubicBezTo>
                  <a:cubicBezTo>
                    <a:pt x="30135" y="11586"/>
                    <a:pt x="30409" y="11550"/>
                    <a:pt x="30683" y="11538"/>
                  </a:cubicBezTo>
                  <a:cubicBezTo>
                    <a:pt x="30717" y="11536"/>
                    <a:pt x="30751" y="11535"/>
                    <a:pt x="30785" y="11535"/>
                  </a:cubicBezTo>
                  <a:close/>
                  <a:moveTo>
                    <a:pt x="14109" y="11836"/>
                  </a:moveTo>
                  <a:cubicBezTo>
                    <a:pt x="14121" y="11872"/>
                    <a:pt x="14133" y="11907"/>
                    <a:pt x="14145" y="11943"/>
                  </a:cubicBezTo>
                  <a:lnTo>
                    <a:pt x="14169" y="11967"/>
                  </a:lnTo>
                  <a:cubicBezTo>
                    <a:pt x="14217" y="12157"/>
                    <a:pt x="14324" y="12324"/>
                    <a:pt x="14443" y="12467"/>
                  </a:cubicBezTo>
                  <a:cubicBezTo>
                    <a:pt x="14717" y="12812"/>
                    <a:pt x="15014" y="13134"/>
                    <a:pt x="15324" y="13443"/>
                  </a:cubicBezTo>
                  <a:lnTo>
                    <a:pt x="15300" y="13443"/>
                  </a:lnTo>
                  <a:cubicBezTo>
                    <a:pt x="15282" y="13407"/>
                    <a:pt x="15243" y="13390"/>
                    <a:pt x="15202" y="13390"/>
                  </a:cubicBezTo>
                  <a:cubicBezTo>
                    <a:pt x="15160" y="13390"/>
                    <a:pt x="15115" y="13407"/>
                    <a:pt x="15086" y="13443"/>
                  </a:cubicBezTo>
                  <a:cubicBezTo>
                    <a:pt x="15069" y="13402"/>
                    <a:pt x="15036" y="13384"/>
                    <a:pt x="14998" y="13384"/>
                  </a:cubicBezTo>
                  <a:cubicBezTo>
                    <a:pt x="14981" y="13384"/>
                    <a:pt x="14962" y="13388"/>
                    <a:pt x="14943" y="13396"/>
                  </a:cubicBezTo>
                  <a:cubicBezTo>
                    <a:pt x="14931" y="13340"/>
                    <a:pt x="14880" y="13314"/>
                    <a:pt x="14830" y="13314"/>
                  </a:cubicBezTo>
                  <a:cubicBezTo>
                    <a:pt x="14782" y="13314"/>
                    <a:pt x="14734" y="13337"/>
                    <a:pt x="14717" y="13384"/>
                  </a:cubicBezTo>
                  <a:cubicBezTo>
                    <a:pt x="14703" y="13370"/>
                    <a:pt x="14689" y="13364"/>
                    <a:pt x="14672" y="13364"/>
                  </a:cubicBezTo>
                  <a:cubicBezTo>
                    <a:pt x="14661" y="13364"/>
                    <a:pt x="14648" y="13367"/>
                    <a:pt x="14633" y="13372"/>
                  </a:cubicBezTo>
                  <a:cubicBezTo>
                    <a:pt x="14626" y="13331"/>
                    <a:pt x="14593" y="13310"/>
                    <a:pt x="14556" y="13310"/>
                  </a:cubicBezTo>
                  <a:cubicBezTo>
                    <a:pt x="14529" y="13310"/>
                    <a:pt x="14499" y="13322"/>
                    <a:pt x="14478" y="13348"/>
                  </a:cubicBezTo>
                  <a:cubicBezTo>
                    <a:pt x="14464" y="13333"/>
                    <a:pt x="14446" y="13326"/>
                    <a:pt x="14429" y="13326"/>
                  </a:cubicBezTo>
                  <a:cubicBezTo>
                    <a:pt x="14405" y="13326"/>
                    <a:pt x="14380" y="13339"/>
                    <a:pt x="14359" y="13360"/>
                  </a:cubicBezTo>
                  <a:cubicBezTo>
                    <a:pt x="14344" y="13337"/>
                    <a:pt x="14314" y="13324"/>
                    <a:pt x="14285" y="13324"/>
                  </a:cubicBezTo>
                  <a:cubicBezTo>
                    <a:pt x="14269" y="13324"/>
                    <a:pt x="14253" y="13328"/>
                    <a:pt x="14240" y="13336"/>
                  </a:cubicBezTo>
                  <a:cubicBezTo>
                    <a:pt x="14233" y="13302"/>
                    <a:pt x="14195" y="13275"/>
                    <a:pt x="14159" y="13275"/>
                  </a:cubicBezTo>
                  <a:cubicBezTo>
                    <a:pt x="14132" y="13275"/>
                    <a:pt x="14107" y="13289"/>
                    <a:pt x="14097" y="13324"/>
                  </a:cubicBezTo>
                  <a:cubicBezTo>
                    <a:pt x="14086" y="13300"/>
                    <a:pt x="14050" y="13288"/>
                    <a:pt x="14014" y="13288"/>
                  </a:cubicBezTo>
                  <a:lnTo>
                    <a:pt x="14026" y="13265"/>
                  </a:lnTo>
                  <a:cubicBezTo>
                    <a:pt x="14059" y="13199"/>
                    <a:pt x="14001" y="13150"/>
                    <a:pt x="13942" y="13150"/>
                  </a:cubicBezTo>
                  <a:cubicBezTo>
                    <a:pt x="13916" y="13150"/>
                    <a:pt x="13890" y="13159"/>
                    <a:pt x="13871" y="13181"/>
                  </a:cubicBezTo>
                  <a:lnTo>
                    <a:pt x="13847" y="13205"/>
                  </a:lnTo>
                  <a:cubicBezTo>
                    <a:pt x="13847" y="13154"/>
                    <a:pt x="13793" y="13109"/>
                    <a:pt x="13744" y="13109"/>
                  </a:cubicBezTo>
                  <a:cubicBezTo>
                    <a:pt x="13725" y="13109"/>
                    <a:pt x="13706" y="13117"/>
                    <a:pt x="13693" y="13134"/>
                  </a:cubicBezTo>
                  <a:cubicBezTo>
                    <a:pt x="13681" y="13134"/>
                    <a:pt x="13657" y="13134"/>
                    <a:pt x="13645" y="13145"/>
                  </a:cubicBezTo>
                  <a:cubicBezTo>
                    <a:pt x="13621" y="13169"/>
                    <a:pt x="13597" y="13205"/>
                    <a:pt x="13586" y="13229"/>
                  </a:cubicBezTo>
                  <a:cubicBezTo>
                    <a:pt x="13586" y="13205"/>
                    <a:pt x="13586" y="13169"/>
                    <a:pt x="13574" y="13145"/>
                  </a:cubicBezTo>
                  <a:cubicBezTo>
                    <a:pt x="13574" y="13134"/>
                    <a:pt x="13562" y="13122"/>
                    <a:pt x="13550" y="13110"/>
                  </a:cubicBezTo>
                  <a:cubicBezTo>
                    <a:pt x="13557" y="13058"/>
                    <a:pt x="13514" y="13029"/>
                    <a:pt x="13469" y="13029"/>
                  </a:cubicBezTo>
                  <a:cubicBezTo>
                    <a:pt x="13441" y="13029"/>
                    <a:pt x="13413" y="13040"/>
                    <a:pt x="13395" y="13062"/>
                  </a:cubicBezTo>
                  <a:lnTo>
                    <a:pt x="13395" y="13026"/>
                  </a:lnTo>
                  <a:cubicBezTo>
                    <a:pt x="13395" y="12969"/>
                    <a:pt x="13340" y="12930"/>
                    <a:pt x="13290" y="12930"/>
                  </a:cubicBezTo>
                  <a:cubicBezTo>
                    <a:pt x="13257" y="12930"/>
                    <a:pt x="13226" y="12948"/>
                    <a:pt x="13216" y="12991"/>
                  </a:cubicBezTo>
                  <a:lnTo>
                    <a:pt x="13216" y="13015"/>
                  </a:lnTo>
                  <a:cubicBezTo>
                    <a:pt x="13199" y="12997"/>
                    <a:pt x="13175" y="12986"/>
                    <a:pt x="13150" y="12986"/>
                  </a:cubicBezTo>
                  <a:cubicBezTo>
                    <a:pt x="13140" y="12986"/>
                    <a:pt x="13131" y="12988"/>
                    <a:pt x="13121" y="12991"/>
                  </a:cubicBezTo>
                  <a:cubicBezTo>
                    <a:pt x="13147" y="12930"/>
                    <a:pt x="13104" y="12888"/>
                    <a:pt x="13060" y="12888"/>
                  </a:cubicBezTo>
                  <a:cubicBezTo>
                    <a:pt x="13044" y="12888"/>
                    <a:pt x="13027" y="12894"/>
                    <a:pt x="13014" y="12907"/>
                  </a:cubicBezTo>
                  <a:cubicBezTo>
                    <a:pt x="13002" y="12860"/>
                    <a:pt x="12954" y="12836"/>
                    <a:pt x="12907" y="12836"/>
                  </a:cubicBezTo>
                  <a:cubicBezTo>
                    <a:pt x="12907" y="12788"/>
                    <a:pt x="12871" y="12753"/>
                    <a:pt x="12824" y="12753"/>
                  </a:cubicBezTo>
                  <a:cubicBezTo>
                    <a:pt x="12824" y="12698"/>
                    <a:pt x="12782" y="12657"/>
                    <a:pt x="12735" y="12657"/>
                  </a:cubicBezTo>
                  <a:cubicBezTo>
                    <a:pt x="12721" y="12657"/>
                    <a:pt x="12706" y="12661"/>
                    <a:pt x="12693" y="12669"/>
                  </a:cubicBezTo>
                  <a:cubicBezTo>
                    <a:pt x="12669" y="12645"/>
                    <a:pt x="12645" y="12622"/>
                    <a:pt x="12621" y="12622"/>
                  </a:cubicBezTo>
                  <a:cubicBezTo>
                    <a:pt x="12650" y="12544"/>
                    <a:pt x="12568" y="12466"/>
                    <a:pt x="12492" y="12466"/>
                  </a:cubicBezTo>
                  <a:cubicBezTo>
                    <a:pt x="12475" y="12466"/>
                    <a:pt x="12458" y="12470"/>
                    <a:pt x="12443" y="12479"/>
                  </a:cubicBezTo>
                  <a:cubicBezTo>
                    <a:pt x="12425" y="12445"/>
                    <a:pt x="12390" y="12417"/>
                    <a:pt x="12349" y="12417"/>
                  </a:cubicBezTo>
                  <a:cubicBezTo>
                    <a:pt x="12333" y="12417"/>
                    <a:pt x="12317" y="12421"/>
                    <a:pt x="12300" y="12431"/>
                  </a:cubicBezTo>
                  <a:cubicBezTo>
                    <a:pt x="12300" y="12361"/>
                    <a:pt x="12241" y="12292"/>
                    <a:pt x="12173" y="12292"/>
                  </a:cubicBezTo>
                  <a:cubicBezTo>
                    <a:pt x="12160" y="12292"/>
                    <a:pt x="12147" y="12294"/>
                    <a:pt x="12133" y="12300"/>
                  </a:cubicBezTo>
                  <a:lnTo>
                    <a:pt x="12121" y="12276"/>
                  </a:lnTo>
                  <a:cubicBezTo>
                    <a:pt x="12562" y="12253"/>
                    <a:pt x="12990" y="12205"/>
                    <a:pt x="13419" y="12122"/>
                  </a:cubicBezTo>
                  <a:cubicBezTo>
                    <a:pt x="13609" y="12086"/>
                    <a:pt x="13800" y="12026"/>
                    <a:pt x="13967" y="11919"/>
                  </a:cubicBezTo>
                  <a:lnTo>
                    <a:pt x="14002" y="11907"/>
                  </a:lnTo>
                  <a:cubicBezTo>
                    <a:pt x="14038" y="11883"/>
                    <a:pt x="14074" y="11860"/>
                    <a:pt x="14109" y="11836"/>
                  </a:cubicBezTo>
                  <a:close/>
                  <a:moveTo>
                    <a:pt x="9847" y="14098"/>
                  </a:moveTo>
                  <a:cubicBezTo>
                    <a:pt x="9847" y="14098"/>
                    <a:pt x="9847" y="14110"/>
                    <a:pt x="9847" y="14110"/>
                  </a:cubicBezTo>
                  <a:lnTo>
                    <a:pt x="9835" y="14110"/>
                  </a:lnTo>
                  <a:cubicBezTo>
                    <a:pt x="9835" y="14110"/>
                    <a:pt x="9847" y="14110"/>
                    <a:pt x="9847" y="14098"/>
                  </a:cubicBezTo>
                  <a:close/>
                  <a:moveTo>
                    <a:pt x="14467" y="11419"/>
                  </a:moveTo>
                  <a:cubicBezTo>
                    <a:pt x="14895" y="11538"/>
                    <a:pt x="15336" y="11657"/>
                    <a:pt x="15764" y="11788"/>
                  </a:cubicBezTo>
                  <a:cubicBezTo>
                    <a:pt x="15943" y="11872"/>
                    <a:pt x="16133" y="11895"/>
                    <a:pt x="16300" y="12014"/>
                  </a:cubicBezTo>
                  <a:cubicBezTo>
                    <a:pt x="16514" y="12169"/>
                    <a:pt x="16503" y="12491"/>
                    <a:pt x="16514" y="12729"/>
                  </a:cubicBezTo>
                  <a:cubicBezTo>
                    <a:pt x="16526" y="13015"/>
                    <a:pt x="16526" y="13288"/>
                    <a:pt x="16526" y="13562"/>
                  </a:cubicBezTo>
                  <a:cubicBezTo>
                    <a:pt x="16526" y="13753"/>
                    <a:pt x="16503" y="13931"/>
                    <a:pt x="16491" y="14122"/>
                  </a:cubicBezTo>
                  <a:cubicBezTo>
                    <a:pt x="16479" y="14110"/>
                    <a:pt x="16455" y="14098"/>
                    <a:pt x="16443" y="14086"/>
                  </a:cubicBezTo>
                  <a:cubicBezTo>
                    <a:pt x="16002" y="13705"/>
                    <a:pt x="15562" y="13300"/>
                    <a:pt x="15157" y="12872"/>
                  </a:cubicBezTo>
                  <a:cubicBezTo>
                    <a:pt x="14967" y="12669"/>
                    <a:pt x="14764" y="12455"/>
                    <a:pt x="14598" y="12229"/>
                  </a:cubicBezTo>
                  <a:cubicBezTo>
                    <a:pt x="14455" y="12038"/>
                    <a:pt x="14324" y="11800"/>
                    <a:pt x="14395" y="11562"/>
                  </a:cubicBezTo>
                  <a:cubicBezTo>
                    <a:pt x="14407" y="11514"/>
                    <a:pt x="14431" y="11467"/>
                    <a:pt x="14467" y="11419"/>
                  </a:cubicBezTo>
                  <a:close/>
                  <a:moveTo>
                    <a:pt x="23313" y="11574"/>
                  </a:moveTo>
                  <a:cubicBezTo>
                    <a:pt x="23415" y="11589"/>
                    <a:pt x="23521" y="11594"/>
                    <a:pt x="23628" y="11594"/>
                  </a:cubicBezTo>
                  <a:cubicBezTo>
                    <a:pt x="23771" y="11594"/>
                    <a:pt x="23915" y="11586"/>
                    <a:pt x="24051" y="11586"/>
                  </a:cubicBezTo>
                  <a:lnTo>
                    <a:pt x="24837" y="11586"/>
                  </a:lnTo>
                  <a:cubicBezTo>
                    <a:pt x="25349" y="11610"/>
                    <a:pt x="25861" y="11657"/>
                    <a:pt x="26361" y="11741"/>
                  </a:cubicBezTo>
                  <a:cubicBezTo>
                    <a:pt x="26885" y="11836"/>
                    <a:pt x="27397" y="11955"/>
                    <a:pt x="27909" y="12098"/>
                  </a:cubicBezTo>
                  <a:cubicBezTo>
                    <a:pt x="28421" y="12253"/>
                    <a:pt x="28933" y="12419"/>
                    <a:pt x="29433" y="12610"/>
                  </a:cubicBezTo>
                  <a:cubicBezTo>
                    <a:pt x="29707" y="12717"/>
                    <a:pt x="29969" y="12860"/>
                    <a:pt x="30230" y="12991"/>
                  </a:cubicBezTo>
                  <a:cubicBezTo>
                    <a:pt x="30361" y="13050"/>
                    <a:pt x="30504" y="13122"/>
                    <a:pt x="30635" y="13193"/>
                  </a:cubicBezTo>
                  <a:cubicBezTo>
                    <a:pt x="30731" y="13241"/>
                    <a:pt x="30826" y="13288"/>
                    <a:pt x="30921" y="13336"/>
                  </a:cubicBezTo>
                  <a:cubicBezTo>
                    <a:pt x="30885" y="13372"/>
                    <a:pt x="30838" y="13407"/>
                    <a:pt x="30790" y="13443"/>
                  </a:cubicBezTo>
                  <a:cubicBezTo>
                    <a:pt x="30385" y="13765"/>
                    <a:pt x="29921" y="13991"/>
                    <a:pt x="29445" y="14181"/>
                  </a:cubicBezTo>
                  <a:cubicBezTo>
                    <a:pt x="29230" y="14277"/>
                    <a:pt x="29004" y="14360"/>
                    <a:pt x="28790" y="14431"/>
                  </a:cubicBezTo>
                  <a:lnTo>
                    <a:pt x="28778" y="14431"/>
                  </a:lnTo>
                  <a:cubicBezTo>
                    <a:pt x="28706" y="14336"/>
                    <a:pt x="28599" y="14288"/>
                    <a:pt x="28492" y="14229"/>
                  </a:cubicBezTo>
                  <a:cubicBezTo>
                    <a:pt x="28397" y="14181"/>
                    <a:pt x="28290" y="14122"/>
                    <a:pt x="28183" y="14062"/>
                  </a:cubicBezTo>
                  <a:cubicBezTo>
                    <a:pt x="27980" y="13955"/>
                    <a:pt x="27778" y="13848"/>
                    <a:pt x="27575" y="13741"/>
                  </a:cubicBezTo>
                  <a:cubicBezTo>
                    <a:pt x="27373" y="13634"/>
                    <a:pt x="27159" y="13538"/>
                    <a:pt x="26944" y="13455"/>
                  </a:cubicBezTo>
                  <a:cubicBezTo>
                    <a:pt x="26730" y="13372"/>
                    <a:pt x="26504" y="13324"/>
                    <a:pt x="26289" y="13241"/>
                  </a:cubicBezTo>
                  <a:cubicBezTo>
                    <a:pt x="25420" y="12943"/>
                    <a:pt x="24527" y="12729"/>
                    <a:pt x="23646" y="12479"/>
                  </a:cubicBezTo>
                  <a:cubicBezTo>
                    <a:pt x="23408" y="12407"/>
                    <a:pt x="23158" y="12336"/>
                    <a:pt x="22908" y="12253"/>
                  </a:cubicBezTo>
                  <a:cubicBezTo>
                    <a:pt x="22789" y="12217"/>
                    <a:pt x="22670" y="12169"/>
                    <a:pt x="22551" y="12133"/>
                  </a:cubicBezTo>
                  <a:cubicBezTo>
                    <a:pt x="22456" y="12110"/>
                    <a:pt x="22360" y="12074"/>
                    <a:pt x="22265" y="12050"/>
                  </a:cubicBezTo>
                  <a:cubicBezTo>
                    <a:pt x="22479" y="11967"/>
                    <a:pt x="22682" y="11860"/>
                    <a:pt x="22896" y="11764"/>
                  </a:cubicBezTo>
                  <a:cubicBezTo>
                    <a:pt x="23027" y="11705"/>
                    <a:pt x="23170" y="11633"/>
                    <a:pt x="23313" y="11574"/>
                  </a:cubicBezTo>
                  <a:close/>
                  <a:moveTo>
                    <a:pt x="10609" y="14562"/>
                  </a:moveTo>
                  <a:cubicBezTo>
                    <a:pt x="10597" y="14574"/>
                    <a:pt x="10585" y="14598"/>
                    <a:pt x="10573" y="14610"/>
                  </a:cubicBezTo>
                  <a:cubicBezTo>
                    <a:pt x="10561" y="14634"/>
                    <a:pt x="10561" y="14658"/>
                    <a:pt x="10573" y="14681"/>
                  </a:cubicBezTo>
                  <a:cubicBezTo>
                    <a:pt x="10561" y="14693"/>
                    <a:pt x="10538" y="14693"/>
                    <a:pt x="10526" y="14705"/>
                  </a:cubicBezTo>
                  <a:cubicBezTo>
                    <a:pt x="10526" y="14705"/>
                    <a:pt x="10526" y="14693"/>
                    <a:pt x="10526" y="14693"/>
                  </a:cubicBezTo>
                  <a:cubicBezTo>
                    <a:pt x="10538" y="14681"/>
                    <a:pt x="10538" y="14669"/>
                    <a:pt x="10538" y="14669"/>
                  </a:cubicBezTo>
                  <a:cubicBezTo>
                    <a:pt x="10549" y="14634"/>
                    <a:pt x="10561" y="14610"/>
                    <a:pt x="10573" y="14586"/>
                  </a:cubicBezTo>
                  <a:cubicBezTo>
                    <a:pt x="10585" y="14574"/>
                    <a:pt x="10597" y="14562"/>
                    <a:pt x="10609" y="14562"/>
                  </a:cubicBezTo>
                  <a:close/>
                  <a:moveTo>
                    <a:pt x="11228" y="12312"/>
                  </a:moveTo>
                  <a:cubicBezTo>
                    <a:pt x="11240" y="12348"/>
                    <a:pt x="11252" y="12383"/>
                    <a:pt x="11311" y="12395"/>
                  </a:cubicBezTo>
                  <a:cubicBezTo>
                    <a:pt x="11335" y="12407"/>
                    <a:pt x="11371" y="12407"/>
                    <a:pt x="11407" y="12407"/>
                  </a:cubicBezTo>
                  <a:cubicBezTo>
                    <a:pt x="11331" y="12494"/>
                    <a:pt x="11363" y="12638"/>
                    <a:pt x="11476" y="12638"/>
                  </a:cubicBezTo>
                  <a:cubicBezTo>
                    <a:pt x="11488" y="12638"/>
                    <a:pt x="11500" y="12637"/>
                    <a:pt x="11514" y="12634"/>
                  </a:cubicBezTo>
                  <a:lnTo>
                    <a:pt x="11538" y="12634"/>
                  </a:lnTo>
                  <a:cubicBezTo>
                    <a:pt x="11538" y="12699"/>
                    <a:pt x="11587" y="12754"/>
                    <a:pt x="11659" y="12754"/>
                  </a:cubicBezTo>
                  <a:cubicBezTo>
                    <a:pt x="11666" y="12754"/>
                    <a:pt x="11673" y="12754"/>
                    <a:pt x="11681" y="12753"/>
                  </a:cubicBezTo>
                  <a:lnTo>
                    <a:pt x="11692" y="12741"/>
                  </a:lnTo>
                  <a:cubicBezTo>
                    <a:pt x="11692" y="12803"/>
                    <a:pt x="11728" y="12864"/>
                    <a:pt x="11800" y="12864"/>
                  </a:cubicBezTo>
                  <a:cubicBezTo>
                    <a:pt x="11811" y="12864"/>
                    <a:pt x="11823" y="12863"/>
                    <a:pt x="11835" y="12860"/>
                  </a:cubicBezTo>
                  <a:cubicBezTo>
                    <a:pt x="11847" y="12860"/>
                    <a:pt x="11859" y="12848"/>
                    <a:pt x="11871" y="12848"/>
                  </a:cubicBezTo>
                  <a:cubicBezTo>
                    <a:pt x="11860" y="12915"/>
                    <a:pt x="11911" y="12992"/>
                    <a:pt x="11986" y="12992"/>
                  </a:cubicBezTo>
                  <a:cubicBezTo>
                    <a:pt x="11991" y="12992"/>
                    <a:pt x="11997" y="12991"/>
                    <a:pt x="12002" y="12991"/>
                  </a:cubicBezTo>
                  <a:lnTo>
                    <a:pt x="12002" y="12991"/>
                  </a:lnTo>
                  <a:lnTo>
                    <a:pt x="11966" y="13026"/>
                  </a:lnTo>
                  <a:cubicBezTo>
                    <a:pt x="11906" y="13107"/>
                    <a:pt x="11981" y="13204"/>
                    <a:pt x="12063" y="13204"/>
                  </a:cubicBezTo>
                  <a:cubicBezTo>
                    <a:pt x="12079" y="13204"/>
                    <a:pt x="12094" y="13201"/>
                    <a:pt x="12109" y="13193"/>
                  </a:cubicBezTo>
                  <a:cubicBezTo>
                    <a:pt x="12145" y="13181"/>
                    <a:pt x="12181" y="13169"/>
                    <a:pt x="12216" y="13145"/>
                  </a:cubicBezTo>
                  <a:lnTo>
                    <a:pt x="12216" y="13145"/>
                  </a:lnTo>
                  <a:lnTo>
                    <a:pt x="12204" y="13169"/>
                  </a:lnTo>
                  <a:cubicBezTo>
                    <a:pt x="12149" y="13252"/>
                    <a:pt x="12208" y="13335"/>
                    <a:pt x="12282" y="13335"/>
                  </a:cubicBezTo>
                  <a:cubicBezTo>
                    <a:pt x="12303" y="13335"/>
                    <a:pt x="12326" y="13328"/>
                    <a:pt x="12347" y="13312"/>
                  </a:cubicBezTo>
                  <a:lnTo>
                    <a:pt x="12359" y="13300"/>
                  </a:lnTo>
                  <a:cubicBezTo>
                    <a:pt x="12369" y="13349"/>
                    <a:pt x="12411" y="13390"/>
                    <a:pt x="12458" y="13390"/>
                  </a:cubicBezTo>
                  <a:cubicBezTo>
                    <a:pt x="12469" y="13390"/>
                    <a:pt x="12479" y="13388"/>
                    <a:pt x="12490" y="13384"/>
                  </a:cubicBezTo>
                  <a:cubicBezTo>
                    <a:pt x="12490" y="13424"/>
                    <a:pt x="12528" y="13453"/>
                    <a:pt x="12571" y="13453"/>
                  </a:cubicBezTo>
                  <a:cubicBezTo>
                    <a:pt x="12592" y="13453"/>
                    <a:pt x="12614" y="13447"/>
                    <a:pt x="12633" y="13431"/>
                  </a:cubicBezTo>
                  <a:cubicBezTo>
                    <a:pt x="12645" y="13431"/>
                    <a:pt x="12657" y="13407"/>
                    <a:pt x="12669" y="13407"/>
                  </a:cubicBezTo>
                  <a:cubicBezTo>
                    <a:pt x="12677" y="13450"/>
                    <a:pt x="12722" y="13486"/>
                    <a:pt x="12765" y="13486"/>
                  </a:cubicBezTo>
                  <a:cubicBezTo>
                    <a:pt x="12781" y="13486"/>
                    <a:pt x="12798" y="13481"/>
                    <a:pt x="12812" y="13467"/>
                  </a:cubicBezTo>
                  <a:cubicBezTo>
                    <a:pt x="12812" y="13479"/>
                    <a:pt x="12812" y="13503"/>
                    <a:pt x="12812" y="13526"/>
                  </a:cubicBezTo>
                  <a:cubicBezTo>
                    <a:pt x="12804" y="13578"/>
                    <a:pt x="12843" y="13607"/>
                    <a:pt x="12885" y="13607"/>
                  </a:cubicBezTo>
                  <a:cubicBezTo>
                    <a:pt x="12910" y="13607"/>
                    <a:pt x="12936" y="13597"/>
                    <a:pt x="12954" y="13574"/>
                  </a:cubicBezTo>
                  <a:lnTo>
                    <a:pt x="12966" y="13574"/>
                  </a:lnTo>
                  <a:cubicBezTo>
                    <a:pt x="12959" y="13629"/>
                    <a:pt x="13008" y="13674"/>
                    <a:pt x="13056" y="13674"/>
                  </a:cubicBezTo>
                  <a:cubicBezTo>
                    <a:pt x="13081" y="13674"/>
                    <a:pt x="13105" y="13662"/>
                    <a:pt x="13121" y="13634"/>
                  </a:cubicBezTo>
                  <a:cubicBezTo>
                    <a:pt x="13145" y="13598"/>
                    <a:pt x="13169" y="13562"/>
                    <a:pt x="13193" y="13515"/>
                  </a:cubicBezTo>
                  <a:cubicBezTo>
                    <a:pt x="13193" y="13550"/>
                    <a:pt x="13193" y="13586"/>
                    <a:pt x="13193" y="13610"/>
                  </a:cubicBezTo>
                  <a:cubicBezTo>
                    <a:pt x="13193" y="13677"/>
                    <a:pt x="13249" y="13726"/>
                    <a:pt x="13303" y="13726"/>
                  </a:cubicBezTo>
                  <a:cubicBezTo>
                    <a:pt x="13335" y="13726"/>
                    <a:pt x="13365" y="13709"/>
                    <a:pt x="13383" y="13669"/>
                  </a:cubicBezTo>
                  <a:cubicBezTo>
                    <a:pt x="13395" y="13675"/>
                    <a:pt x="13407" y="13678"/>
                    <a:pt x="13419" y="13678"/>
                  </a:cubicBezTo>
                  <a:cubicBezTo>
                    <a:pt x="13431" y="13678"/>
                    <a:pt x="13443" y="13675"/>
                    <a:pt x="13455" y="13669"/>
                  </a:cubicBezTo>
                  <a:lnTo>
                    <a:pt x="13466" y="13669"/>
                  </a:lnTo>
                  <a:cubicBezTo>
                    <a:pt x="13434" y="13741"/>
                    <a:pt x="13494" y="13792"/>
                    <a:pt x="13558" y="13792"/>
                  </a:cubicBezTo>
                  <a:cubicBezTo>
                    <a:pt x="13589" y="13792"/>
                    <a:pt x="13622" y="13780"/>
                    <a:pt x="13645" y="13753"/>
                  </a:cubicBezTo>
                  <a:cubicBezTo>
                    <a:pt x="13657" y="13729"/>
                    <a:pt x="13681" y="13705"/>
                    <a:pt x="13705" y="13681"/>
                  </a:cubicBezTo>
                  <a:lnTo>
                    <a:pt x="13705" y="13681"/>
                  </a:lnTo>
                  <a:cubicBezTo>
                    <a:pt x="13693" y="13729"/>
                    <a:pt x="13681" y="13777"/>
                    <a:pt x="13681" y="13824"/>
                  </a:cubicBezTo>
                  <a:cubicBezTo>
                    <a:pt x="13673" y="13879"/>
                    <a:pt x="13722" y="13913"/>
                    <a:pt x="13770" y="13913"/>
                  </a:cubicBezTo>
                  <a:cubicBezTo>
                    <a:pt x="13795" y="13913"/>
                    <a:pt x="13819" y="13904"/>
                    <a:pt x="13836" y="13884"/>
                  </a:cubicBezTo>
                  <a:lnTo>
                    <a:pt x="13847" y="13872"/>
                  </a:lnTo>
                  <a:lnTo>
                    <a:pt x="13847" y="13884"/>
                  </a:lnTo>
                  <a:cubicBezTo>
                    <a:pt x="13847" y="13932"/>
                    <a:pt x="13892" y="13975"/>
                    <a:pt x="13935" y="13975"/>
                  </a:cubicBezTo>
                  <a:cubicBezTo>
                    <a:pt x="13955" y="13975"/>
                    <a:pt x="13975" y="13966"/>
                    <a:pt x="13990" y="13943"/>
                  </a:cubicBezTo>
                  <a:cubicBezTo>
                    <a:pt x="14002" y="13919"/>
                    <a:pt x="14014" y="13907"/>
                    <a:pt x="14026" y="13884"/>
                  </a:cubicBezTo>
                  <a:cubicBezTo>
                    <a:pt x="14026" y="13930"/>
                    <a:pt x="14066" y="13956"/>
                    <a:pt x="14107" y="13956"/>
                  </a:cubicBezTo>
                  <a:cubicBezTo>
                    <a:pt x="14129" y="13956"/>
                    <a:pt x="14152" y="13948"/>
                    <a:pt x="14169" y="13931"/>
                  </a:cubicBezTo>
                  <a:cubicBezTo>
                    <a:pt x="14181" y="13955"/>
                    <a:pt x="14181" y="13967"/>
                    <a:pt x="14181" y="13991"/>
                  </a:cubicBezTo>
                  <a:cubicBezTo>
                    <a:pt x="14196" y="14037"/>
                    <a:pt x="14231" y="14058"/>
                    <a:pt x="14270" y="14058"/>
                  </a:cubicBezTo>
                  <a:cubicBezTo>
                    <a:pt x="14291" y="14058"/>
                    <a:pt x="14314" y="14051"/>
                    <a:pt x="14336" y="14038"/>
                  </a:cubicBezTo>
                  <a:cubicBezTo>
                    <a:pt x="14343" y="14073"/>
                    <a:pt x="14374" y="14092"/>
                    <a:pt x="14408" y="14092"/>
                  </a:cubicBezTo>
                  <a:cubicBezTo>
                    <a:pt x="14432" y="14092"/>
                    <a:pt x="14459" y="14082"/>
                    <a:pt x="14478" y="14062"/>
                  </a:cubicBezTo>
                  <a:lnTo>
                    <a:pt x="14478" y="14074"/>
                  </a:lnTo>
                  <a:cubicBezTo>
                    <a:pt x="14490" y="14134"/>
                    <a:pt x="14535" y="14163"/>
                    <a:pt x="14580" y="14163"/>
                  </a:cubicBezTo>
                  <a:cubicBezTo>
                    <a:pt x="14624" y="14163"/>
                    <a:pt x="14669" y="14134"/>
                    <a:pt x="14681" y="14074"/>
                  </a:cubicBezTo>
                  <a:lnTo>
                    <a:pt x="14681" y="14038"/>
                  </a:lnTo>
                  <a:cubicBezTo>
                    <a:pt x="14705" y="14074"/>
                    <a:pt x="14717" y="14110"/>
                    <a:pt x="14729" y="14146"/>
                  </a:cubicBezTo>
                  <a:cubicBezTo>
                    <a:pt x="14750" y="14188"/>
                    <a:pt x="14794" y="14209"/>
                    <a:pt x="14839" y="14209"/>
                  </a:cubicBezTo>
                  <a:cubicBezTo>
                    <a:pt x="14894" y="14209"/>
                    <a:pt x="14948" y="14176"/>
                    <a:pt x="14955" y="14110"/>
                  </a:cubicBezTo>
                  <a:lnTo>
                    <a:pt x="14955" y="14074"/>
                  </a:lnTo>
                  <a:cubicBezTo>
                    <a:pt x="14972" y="14092"/>
                    <a:pt x="14998" y="14100"/>
                    <a:pt x="15025" y="14100"/>
                  </a:cubicBezTo>
                  <a:cubicBezTo>
                    <a:pt x="15071" y="14100"/>
                    <a:pt x="15123" y="14076"/>
                    <a:pt x="15145" y="14038"/>
                  </a:cubicBezTo>
                  <a:cubicBezTo>
                    <a:pt x="15145" y="14050"/>
                    <a:pt x="15157" y="14062"/>
                    <a:pt x="15169" y="14074"/>
                  </a:cubicBezTo>
                  <a:cubicBezTo>
                    <a:pt x="15193" y="14110"/>
                    <a:pt x="15226" y="14125"/>
                    <a:pt x="15258" y="14125"/>
                  </a:cubicBezTo>
                  <a:cubicBezTo>
                    <a:pt x="15291" y="14125"/>
                    <a:pt x="15324" y="14110"/>
                    <a:pt x="15348" y="14086"/>
                  </a:cubicBezTo>
                  <a:cubicBezTo>
                    <a:pt x="15377" y="14122"/>
                    <a:pt x="15413" y="14137"/>
                    <a:pt x="15447" y="14137"/>
                  </a:cubicBezTo>
                  <a:cubicBezTo>
                    <a:pt x="15482" y="14137"/>
                    <a:pt x="15514" y="14122"/>
                    <a:pt x="15538" y="14098"/>
                  </a:cubicBezTo>
                  <a:lnTo>
                    <a:pt x="15550" y="14110"/>
                  </a:lnTo>
                  <a:cubicBezTo>
                    <a:pt x="15577" y="14149"/>
                    <a:pt x="15612" y="14165"/>
                    <a:pt x="15646" y="14165"/>
                  </a:cubicBezTo>
                  <a:cubicBezTo>
                    <a:pt x="15718" y="14165"/>
                    <a:pt x="15788" y="14095"/>
                    <a:pt x="15788" y="14015"/>
                  </a:cubicBezTo>
                  <a:cubicBezTo>
                    <a:pt x="15812" y="14038"/>
                    <a:pt x="15836" y="14062"/>
                    <a:pt x="15860" y="14074"/>
                  </a:cubicBezTo>
                  <a:cubicBezTo>
                    <a:pt x="15876" y="14083"/>
                    <a:pt x="15893" y="14087"/>
                    <a:pt x="15909" y="14087"/>
                  </a:cubicBezTo>
                  <a:cubicBezTo>
                    <a:pt x="15938" y="14087"/>
                    <a:pt x="15963" y="14073"/>
                    <a:pt x="15979" y="14050"/>
                  </a:cubicBezTo>
                  <a:cubicBezTo>
                    <a:pt x="16110" y="14169"/>
                    <a:pt x="16229" y="14277"/>
                    <a:pt x="16360" y="14384"/>
                  </a:cubicBezTo>
                  <a:cubicBezTo>
                    <a:pt x="16336" y="14419"/>
                    <a:pt x="16312" y="14467"/>
                    <a:pt x="16288" y="14503"/>
                  </a:cubicBezTo>
                  <a:cubicBezTo>
                    <a:pt x="16253" y="14550"/>
                    <a:pt x="16217" y="14610"/>
                    <a:pt x="16169" y="14658"/>
                  </a:cubicBezTo>
                  <a:cubicBezTo>
                    <a:pt x="16074" y="14741"/>
                    <a:pt x="15967" y="14800"/>
                    <a:pt x="15860" y="14848"/>
                  </a:cubicBezTo>
                  <a:cubicBezTo>
                    <a:pt x="15726" y="14911"/>
                    <a:pt x="15585" y="14933"/>
                    <a:pt x="15443" y="14933"/>
                  </a:cubicBezTo>
                  <a:cubicBezTo>
                    <a:pt x="15343" y="14933"/>
                    <a:pt x="15243" y="14922"/>
                    <a:pt x="15145" y="14908"/>
                  </a:cubicBezTo>
                  <a:cubicBezTo>
                    <a:pt x="14895" y="14884"/>
                    <a:pt x="14657" y="14836"/>
                    <a:pt x="14407" y="14789"/>
                  </a:cubicBezTo>
                  <a:cubicBezTo>
                    <a:pt x="14390" y="14780"/>
                    <a:pt x="14367" y="14772"/>
                    <a:pt x="14343" y="14772"/>
                  </a:cubicBezTo>
                  <a:cubicBezTo>
                    <a:pt x="14333" y="14772"/>
                    <a:pt x="14322" y="14773"/>
                    <a:pt x="14312" y="14777"/>
                  </a:cubicBezTo>
                  <a:cubicBezTo>
                    <a:pt x="14169" y="14753"/>
                    <a:pt x="14014" y="14729"/>
                    <a:pt x="13871" y="14705"/>
                  </a:cubicBezTo>
                  <a:cubicBezTo>
                    <a:pt x="13788" y="14693"/>
                    <a:pt x="13705" y="14681"/>
                    <a:pt x="13621" y="14669"/>
                  </a:cubicBezTo>
                  <a:cubicBezTo>
                    <a:pt x="13597" y="14658"/>
                    <a:pt x="13538" y="14658"/>
                    <a:pt x="13490" y="14658"/>
                  </a:cubicBezTo>
                  <a:cubicBezTo>
                    <a:pt x="13490" y="14609"/>
                    <a:pt x="13451" y="14576"/>
                    <a:pt x="13411" y="14576"/>
                  </a:cubicBezTo>
                  <a:cubicBezTo>
                    <a:pt x="13393" y="14576"/>
                    <a:pt x="13374" y="14583"/>
                    <a:pt x="13359" y="14598"/>
                  </a:cubicBezTo>
                  <a:lnTo>
                    <a:pt x="13359" y="14586"/>
                  </a:lnTo>
                  <a:cubicBezTo>
                    <a:pt x="13383" y="14539"/>
                    <a:pt x="13347" y="14503"/>
                    <a:pt x="13312" y="14491"/>
                  </a:cubicBezTo>
                  <a:cubicBezTo>
                    <a:pt x="13312" y="14430"/>
                    <a:pt x="13263" y="14388"/>
                    <a:pt x="13215" y="14388"/>
                  </a:cubicBezTo>
                  <a:cubicBezTo>
                    <a:pt x="13188" y="14388"/>
                    <a:pt x="13162" y="14401"/>
                    <a:pt x="13145" y="14431"/>
                  </a:cubicBezTo>
                  <a:cubicBezTo>
                    <a:pt x="13137" y="14379"/>
                    <a:pt x="13092" y="14345"/>
                    <a:pt x="13045" y="14345"/>
                  </a:cubicBezTo>
                  <a:cubicBezTo>
                    <a:pt x="13017" y="14345"/>
                    <a:pt x="12989" y="14357"/>
                    <a:pt x="12966" y="14384"/>
                  </a:cubicBezTo>
                  <a:cubicBezTo>
                    <a:pt x="12955" y="14380"/>
                    <a:pt x="12943" y="14378"/>
                    <a:pt x="12931" y="14378"/>
                  </a:cubicBezTo>
                  <a:cubicBezTo>
                    <a:pt x="12903" y="14378"/>
                    <a:pt x="12876" y="14390"/>
                    <a:pt x="12859" y="14431"/>
                  </a:cubicBezTo>
                  <a:lnTo>
                    <a:pt x="12859" y="14443"/>
                  </a:lnTo>
                  <a:cubicBezTo>
                    <a:pt x="12851" y="14397"/>
                    <a:pt x="12814" y="14366"/>
                    <a:pt x="12775" y="14366"/>
                  </a:cubicBezTo>
                  <a:cubicBezTo>
                    <a:pt x="12754" y="14366"/>
                    <a:pt x="12733" y="14375"/>
                    <a:pt x="12716" y="14396"/>
                  </a:cubicBezTo>
                  <a:cubicBezTo>
                    <a:pt x="12681" y="14360"/>
                    <a:pt x="12645" y="14336"/>
                    <a:pt x="12609" y="14312"/>
                  </a:cubicBezTo>
                  <a:cubicBezTo>
                    <a:pt x="12550" y="14265"/>
                    <a:pt x="12478" y="14229"/>
                    <a:pt x="12407" y="14181"/>
                  </a:cubicBezTo>
                  <a:cubicBezTo>
                    <a:pt x="12276" y="14110"/>
                    <a:pt x="12145" y="14027"/>
                    <a:pt x="12014" y="13943"/>
                  </a:cubicBezTo>
                  <a:cubicBezTo>
                    <a:pt x="12002" y="13919"/>
                    <a:pt x="11966" y="13907"/>
                    <a:pt x="11931" y="13896"/>
                  </a:cubicBezTo>
                  <a:cubicBezTo>
                    <a:pt x="11728" y="13777"/>
                    <a:pt x="11514" y="13657"/>
                    <a:pt x="11300" y="13515"/>
                  </a:cubicBezTo>
                  <a:cubicBezTo>
                    <a:pt x="11109" y="13372"/>
                    <a:pt x="10907" y="13217"/>
                    <a:pt x="10799" y="12991"/>
                  </a:cubicBezTo>
                  <a:cubicBezTo>
                    <a:pt x="10740" y="12884"/>
                    <a:pt x="10704" y="12764"/>
                    <a:pt x="10692" y="12645"/>
                  </a:cubicBezTo>
                  <a:cubicBezTo>
                    <a:pt x="10692" y="12574"/>
                    <a:pt x="10692" y="12514"/>
                    <a:pt x="10704" y="12443"/>
                  </a:cubicBezTo>
                  <a:cubicBezTo>
                    <a:pt x="10704" y="12395"/>
                    <a:pt x="10716" y="12348"/>
                    <a:pt x="10728" y="12312"/>
                  </a:cubicBezTo>
                  <a:close/>
                  <a:moveTo>
                    <a:pt x="24873" y="12943"/>
                  </a:moveTo>
                  <a:cubicBezTo>
                    <a:pt x="25266" y="13050"/>
                    <a:pt x="25670" y="13169"/>
                    <a:pt x="26051" y="13312"/>
                  </a:cubicBezTo>
                  <a:cubicBezTo>
                    <a:pt x="26492" y="13455"/>
                    <a:pt x="26897" y="13681"/>
                    <a:pt x="27302" y="13896"/>
                  </a:cubicBezTo>
                  <a:cubicBezTo>
                    <a:pt x="27528" y="14015"/>
                    <a:pt x="27742" y="14146"/>
                    <a:pt x="27968" y="14265"/>
                  </a:cubicBezTo>
                  <a:cubicBezTo>
                    <a:pt x="28075" y="14336"/>
                    <a:pt x="28194" y="14396"/>
                    <a:pt x="28302" y="14455"/>
                  </a:cubicBezTo>
                  <a:cubicBezTo>
                    <a:pt x="28361" y="14491"/>
                    <a:pt x="28421" y="14515"/>
                    <a:pt x="28468" y="14550"/>
                  </a:cubicBezTo>
                  <a:cubicBezTo>
                    <a:pt x="28266" y="14622"/>
                    <a:pt x="28064" y="14693"/>
                    <a:pt x="27849" y="14753"/>
                  </a:cubicBezTo>
                  <a:cubicBezTo>
                    <a:pt x="27635" y="14824"/>
                    <a:pt x="27409" y="14896"/>
                    <a:pt x="27194" y="14943"/>
                  </a:cubicBezTo>
                  <a:cubicBezTo>
                    <a:pt x="27182" y="14943"/>
                    <a:pt x="27171" y="14931"/>
                    <a:pt x="27159" y="14931"/>
                  </a:cubicBezTo>
                  <a:cubicBezTo>
                    <a:pt x="26861" y="14860"/>
                    <a:pt x="26659" y="14646"/>
                    <a:pt x="26444" y="14455"/>
                  </a:cubicBezTo>
                  <a:cubicBezTo>
                    <a:pt x="26206" y="14265"/>
                    <a:pt x="25992" y="14062"/>
                    <a:pt x="25778" y="13848"/>
                  </a:cubicBezTo>
                  <a:cubicBezTo>
                    <a:pt x="25587" y="13646"/>
                    <a:pt x="25397" y="13443"/>
                    <a:pt x="25194" y="13241"/>
                  </a:cubicBezTo>
                  <a:cubicBezTo>
                    <a:pt x="25111" y="13145"/>
                    <a:pt x="25016" y="13050"/>
                    <a:pt x="24908" y="12967"/>
                  </a:cubicBezTo>
                  <a:cubicBezTo>
                    <a:pt x="24896" y="12967"/>
                    <a:pt x="24885" y="12955"/>
                    <a:pt x="24873" y="12943"/>
                  </a:cubicBezTo>
                  <a:close/>
                  <a:moveTo>
                    <a:pt x="19682" y="12086"/>
                  </a:moveTo>
                  <a:lnTo>
                    <a:pt x="19682" y="12086"/>
                  </a:lnTo>
                  <a:cubicBezTo>
                    <a:pt x="19884" y="12133"/>
                    <a:pt x="20098" y="12181"/>
                    <a:pt x="20313" y="12217"/>
                  </a:cubicBezTo>
                  <a:cubicBezTo>
                    <a:pt x="20622" y="12264"/>
                    <a:pt x="20944" y="12300"/>
                    <a:pt x="21265" y="12300"/>
                  </a:cubicBezTo>
                  <a:cubicBezTo>
                    <a:pt x="21551" y="12288"/>
                    <a:pt x="21825" y="12229"/>
                    <a:pt x="22087" y="12122"/>
                  </a:cubicBezTo>
                  <a:cubicBezTo>
                    <a:pt x="22110" y="12122"/>
                    <a:pt x="22134" y="12110"/>
                    <a:pt x="22158" y="12098"/>
                  </a:cubicBezTo>
                  <a:cubicBezTo>
                    <a:pt x="22337" y="12229"/>
                    <a:pt x="22575" y="12288"/>
                    <a:pt x="22777" y="12360"/>
                  </a:cubicBezTo>
                  <a:cubicBezTo>
                    <a:pt x="22991" y="12419"/>
                    <a:pt x="23206" y="12491"/>
                    <a:pt x="23420" y="12550"/>
                  </a:cubicBezTo>
                  <a:cubicBezTo>
                    <a:pt x="23825" y="12669"/>
                    <a:pt x="24230" y="12764"/>
                    <a:pt x="24623" y="12884"/>
                  </a:cubicBezTo>
                  <a:cubicBezTo>
                    <a:pt x="24646" y="12907"/>
                    <a:pt x="24670" y="12919"/>
                    <a:pt x="24694" y="12943"/>
                  </a:cubicBezTo>
                  <a:cubicBezTo>
                    <a:pt x="24754" y="12979"/>
                    <a:pt x="24813" y="13026"/>
                    <a:pt x="24861" y="13074"/>
                  </a:cubicBezTo>
                  <a:cubicBezTo>
                    <a:pt x="24980" y="13169"/>
                    <a:pt x="25087" y="13265"/>
                    <a:pt x="25194" y="13372"/>
                  </a:cubicBezTo>
                  <a:cubicBezTo>
                    <a:pt x="25397" y="13586"/>
                    <a:pt x="25587" y="13800"/>
                    <a:pt x="25789" y="14003"/>
                  </a:cubicBezTo>
                  <a:cubicBezTo>
                    <a:pt x="25992" y="14229"/>
                    <a:pt x="26194" y="14443"/>
                    <a:pt x="26409" y="14658"/>
                  </a:cubicBezTo>
                  <a:cubicBezTo>
                    <a:pt x="26504" y="14753"/>
                    <a:pt x="26611" y="14860"/>
                    <a:pt x="26718" y="14955"/>
                  </a:cubicBezTo>
                  <a:cubicBezTo>
                    <a:pt x="26754" y="14979"/>
                    <a:pt x="26778" y="15003"/>
                    <a:pt x="26801" y="15027"/>
                  </a:cubicBezTo>
                  <a:cubicBezTo>
                    <a:pt x="26605" y="15056"/>
                    <a:pt x="26410" y="15077"/>
                    <a:pt x="26214" y="15077"/>
                  </a:cubicBezTo>
                  <a:cubicBezTo>
                    <a:pt x="26171" y="15077"/>
                    <a:pt x="26129" y="15076"/>
                    <a:pt x="26087" y="15074"/>
                  </a:cubicBezTo>
                  <a:cubicBezTo>
                    <a:pt x="25456" y="15039"/>
                    <a:pt x="24885" y="14741"/>
                    <a:pt x="24325" y="14479"/>
                  </a:cubicBezTo>
                  <a:cubicBezTo>
                    <a:pt x="23730" y="14205"/>
                    <a:pt x="23134" y="13919"/>
                    <a:pt x="22539" y="13646"/>
                  </a:cubicBezTo>
                  <a:cubicBezTo>
                    <a:pt x="21956" y="13372"/>
                    <a:pt x="21348" y="13122"/>
                    <a:pt x="20789" y="12800"/>
                  </a:cubicBezTo>
                  <a:cubicBezTo>
                    <a:pt x="20408" y="12574"/>
                    <a:pt x="20051" y="12312"/>
                    <a:pt x="19682" y="12086"/>
                  </a:cubicBezTo>
                  <a:close/>
                  <a:moveTo>
                    <a:pt x="16586" y="12407"/>
                  </a:moveTo>
                  <a:lnTo>
                    <a:pt x="16586" y="12407"/>
                  </a:lnTo>
                  <a:cubicBezTo>
                    <a:pt x="16681" y="12526"/>
                    <a:pt x="16812" y="12634"/>
                    <a:pt x="16919" y="12729"/>
                  </a:cubicBezTo>
                  <a:cubicBezTo>
                    <a:pt x="17193" y="12991"/>
                    <a:pt x="17491" y="13217"/>
                    <a:pt x="17800" y="13443"/>
                  </a:cubicBezTo>
                  <a:cubicBezTo>
                    <a:pt x="18098" y="13669"/>
                    <a:pt x="18396" y="13884"/>
                    <a:pt x="18681" y="14134"/>
                  </a:cubicBezTo>
                  <a:cubicBezTo>
                    <a:pt x="18836" y="14265"/>
                    <a:pt x="18967" y="14384"/>
                    <a:pt x="19110" y="14527"/>
                  </a:cubicBezTo>
                  <a:cubicBezTo>
                    <a:pt x="19170" y="14586"/>
                    <a:pt x="19229" y="14646"/>
                    <a:pt x="19289" y="14717"/>
                  </a:cubicBezTo>
                  <a:cubicBezTo>
                    <a:pt x="19348" y="14777"/>
                    <a:pt x="19431" y="14860"/>
                    <a:pt x="19455" y="14943"/>
                  </a:cubicBezTo>
                  <a:cubicBezTo>
                    <a:pt x="19479" y="15039"/>
                    <a:pt x="19455" y="15134"/>
                    <a:pt x="19443" y="15229"/>
                  </a:cubicBezTo>
                  <a:cubicBezTo>
                    <a:pt x="19420" y="15348"/>
                    <a:pt x="19396" y="15467"/>
                    <a:pt x="19384" y="15586"/>
                  </a:cubicBezTo>
                  <a:cubicBezTo>
                    <a:pt x="19348" y="15789"/>
                    <a:pt x="19301" y="16003"/>
                    <a:pt x="19289" y="16205"/>
                  </a:cubicBezTo>
                  <a:cubicBezTo>
                    <a:pt x="18360" y="15634"/>
                    <a:pt x="17491" y="14955"/>
                    <a:pt x="16645" y="14253"/>
                  </a:cubicBezTo>
                  <a:cubicBezTo>
                    <a:pt x="16669" y="14015"/>
                    <a:pt x="16681" y="13765"/>
                    <a:pt x="16681" y="13526"/>
                  </a:cubicBezTo>
                  <a:cubicBezTo>
                    <a:pt x="16681" y="13229"/>
                    <a:pt x="16657" y="12931"/>
                    <a:pt x="16622" y="12645"/>
                  </a:cubicBezTo>
                  <a:cubicBezTo>
                    <a:pt x="16610" y="12562"/>
                    <a:pt x="16598" y="12491"/>
                    <a:pt x="16586" y="12407"/>
                  </a:cubicBezTo>
                  <a:close/>
                  <a:moveTo>
                    <a:pt x="14562" y="11336"/>
                  </a:moveTo>
                  <a:cubicBezTo>
                    <a:pt x="15181" y="11371"/>
                    <a:pt x="15812" y="11431"/>
                    <a:pt x="16431" y="11514"/>
                  </a:cubicBezTo>
                  <a:cubicBezTo>
                    <a:pt x="17074" y="11598"/>
                    <a:pt x="17729" y="11681"/>
                    <a:pt x="18360" y="11848"/>
                  </a:cubicBezTo>
                  <a:cubicBezTo>
                    <a:pt x="18681" y="11931"/>
                    <a:pt x="18979" y="12038"/>
                    <a:pt x="19277" y="12181"/>
                  </a:cubicBezTo>
                  <a:cubicBezTo>
                    <a:pt x="19551" y="12324"/>
                    <a:pt x="19812" y="12503"/>
                    <a:pt x="20074" y="12681"/>
                  </a:cubicBezTo>
                  <a:cubicBezTo>
                    <a:pt x="20622" y="13038"/>
                    <a:pt x="21206" y="13336"/>
                    <a:pt x="21801" y="13598"/>
                  </a:cubicBezTo>
                  <a:lnTo>
                    <a:pt x="23634" y="14443"/>
                  </a:lnTo>
                  <a:lnTo>
                    <a:pt x="24539" y="14872"/>
                  </a:lnTo>
                  <a:cubicBezTo>
                    <a:pt x="24837" y="15003"/>
                    <a:pt x="25123" y="15134"/>
                    <a:pt x="25432" y="15229"/>
                  </a:cubicBezTo>
                  <a:cubicBezTo>
                    <a:pt x="25635" y="15289"/>
                    <a:pt x="25837" y="15312"/>
                    <a:pt x="26051" y="15324"/>
                  </a:cubicBezTo>
                  <a:cubicBezTo>
                    <a:pt x="26051" y="15348"/>
                    <a:pt x="26063" y="15360"/>
                    <a:pt x="26075" y="15384"/>
                  </a:cubicBezTo>
                  <a:cubicBezTo>
                    <a:pt x="26278" y="15586"/>
                    <a:pt x="26480" y="15801"/>
                    <a:pt x="26647" y="16039"/>
                  </a:cubicBezTo>
                  <a:cubicBezTo>
                    <a:pt x="26706" y="16122"/>
                    <a:pt x="26778" y="16217"/>
                    <a:pt x="26766" y="16324"/>
                  </a:cubicBezTo>
                  <a:lnTo>
                    <a:pt x="26742" y="16324"/>
                  </a:lnTo>
                  <a:cubicBezTo>
                    <a:pt x="26729" y="16325"/>
                    <a:pt x="26717" y="16326"/>
                    <a:pt x="26705" y="16326"/>
                  </a:cubicBezTo>
                  <a:cubicBezTo>
                    <a:pt x="26552" y="16326"/>
                    <a:pt x="26409" y="16260"/>
                    <a:pt x="26266" y="16205"/>
                  </a:cubicBezTo>
                  <a:cubicBezTo>
                    <a:pt x="26063" y="16134"/>
                    <a:pt x="25861" y="16063"/>
                    <a:pt x="25658" y="15991"/>
                  </a:cubicBezTo>
                  <a:cubicBezTo>
                    <a:pt x="25254" y="15860"/>
                    <a:pt x="24837" y="15753"/>
                    <a:pt x="24432" y="15646"/>
                  </a:cubicBezTo>
                  <a:cubicBezTo>
                    <a:pt x="24051" y="15539"/>
                    <a:pt x="23658" y="15455"/>
                    <a:pt x="23277" y="15348"/>
                  </a:cubicBezTo>
                  <a:cubicBezTo>
                    <a:pt x="22896" y="15253"/>
                    <a:pt x="22539" y="15134"/>
                    <a:pt x="22170" y="15015"/>
                  </a:cubicBezTo>
                  <a:cubicBezTo>
                    <a:pt x="21872" y="14908"/>
                    <a:pt x="21587" y="14753"/>
                    <a:pt x="21325" y="14574"/>
                  </a:cubicBezTo>
                  <a:cubicBezTo>
                    <a:pt x="21122" y="14360"/>
                    <a:pt x="20884" y="14169"/>
                    <a:pt x="20646" y="14003"/>
                  </a:cubicBezTo>
                  <a:cubicBezTo>
                    <a:pt x="19455" y="13157"/>
                    <a:pt x="18146" y="12479"/>
                    <a:pt x="16776" y="12003"/>
                  </a:cubicBezTo>
                  <a:cubicBezTo>
                    <a:pt x="16038" y="11741"/>
                    <a:pt x="15288" y="11502"/>
                    <a:pt x="14514" y="11360"/>
                  </a:cubicBezTo>
                  <a:cubicBezTo>
                    <a:pt x="14538" y="11348"/>
                    <a:pt x="14550" y="11336"/>
                    <a:pt x="14562" y="11336"/>
                  </a:cubicBezTo>
                  <a:close/>
                  <a:moveTo>
                    <a:pt x="10502" y="16527"/>
                  </a:moveTo>
                  <a:cubicBezTo>
                    <a:pt x="10502" y="16527"/>
                    <a:pt x="10502" y="16539"/>
                    <a:pt x="10502" y="16539"/>
                  </a:cubicBezTo>
                  <a:lnTo>
                    <a:pt x="10490" y="16539"/>
                  </a:lnTo>
                  <a:cubicBezTo>
                    <a:pt x="10490" y="16539"/>
                    <a:pt x="10502" y="16527"/>
                    <a:pt x="10502" y="16527"/>
                  </a:cubicBezTo>
                  <a:close/>
                  <a:moveTo>
                    <a:pt x="7609" y="17182"/>
                  </a:moveTo>
                  <a:lnTo>
                    <a:pt x="7561" y="17301"/>
                  </a:lnTo>
                  <a:cubicBezTo>
                    <a:pt x="7549" y="17289"/>
                    <a:pt x="7537" y="17289"/>
                    <a:pt x="7537" y="17277"/>
                  </a:cubicBezTo>
                  <a:cubicBezTo>
                    <a:pt x="7537" y="17253"/>
                    <a:pt x="7537" y="17229"/>
                    <a:pt x="7537" y="17194"/>
                  </a:cubicBezTo>
                  <a:cubicBezTo>
                    <a:pt x="7544" y="17197"/>
                    <a:pt x="7551" y="17199"/>
                    <a:pt x="7558" y="17199"/>
                  </a:cubicBezTo>
                  <a:cubicBezTo>
                    <a:pt x="7575" y="17199"/>
                    <a:pt x="7592" y="17190"/>
                    <a:pt x="7609" y="17182"/>
                  </a:cubicBezTo>
                  <a:close/>
                  <a:moveTo>
                    <a:pt x="11061" y="17015"/>
                  </a:moveTo>
                  <a:lnTo>
                    <a:pt x="11061" y="17015"/>
                  </a:lnTo>
                  <a:cubicBezTo>
                    <a:pt x="11049" y="17051"/>
                    <a:pt x="11038" y="17086"/>
                    <a:pt x="11026" y="17110"/>
                  </a:cubicBezTo>
                  <a:cubicBezTo>
                    <a:pt x="10966" y="17241"/>
                    <a:pt x="10907" y="17360"/>
                    <a:pt x="10835" y="17479"/>
                  </a:cubicBezTo>
                  <a:cubicBezTo>
                    <a:pt x="10895" y="17348"/>
                    <a:pt x="10942" y="17217"/>
                    <a:pt x="11002" y="17086"/>
                  </a:cubicBezTo>
                  <a:cubicBezTo>
                    <a:pt x="11026" y="17063"/>
                    <a:pt x="11038" y="17039"/>
                    <a:pt x="11061" y="17015"/>
                  </a:cubicBezTo>
                  <a:close/>
                  <a:moveTo>
                    <a:pt x="16538" y="12050"/>
                  </a:moveTo>
                  <a:lnTo>
                    <a:pt x="16538" y="12050"/>
                  </a:lnTo>
                  <a:cubicBezTo>
                    <a:pt x="17193" y="12288"/>
                    <a:pt x="17824" y="12574"/>
                    <a:pt x="18455" y="12895"/>
                  </a:cubicBezTo>
                  <a:cubicBezTo>
                    <a:pt x="19098" y="13217"/>
                    <a:pt x="19717" y="13586"/>
                    <a:pt x="20313" y="13991"/>
                  </a:cubicBezTo>
                  <a:cubicBezTo>
                    <a:pt x="20598" y="14193"/>
                    <a:pt x="20920" y="14384"/>
                    <a:pt x="21134" y="14658"/>
                  </a:cubicBezTo>
                  <a:cubicBezTo>
                    <a:pt x="21360" y="14931"/>
                    <a:pt x="21563" y="15229"/>
                    <a:pt x="21753" y="15515"/>
                  </a:cubicBezTo>
                  <a:cubicBezTo>
                    <a:pt x="21991" y="15860"/>
                    <a:pt x="22206" y="16217"/>
                    <a:pt x="22444" y="16563"/>
                  </a:cubicBezTo>
                  <a:cubicBezTo>
                    <a:pt x="22670" y="16896"/>
                    <a:pt x="22908" y="17241"/>
                    <a:pt x="23146" y="17587"/>
                  </a:cubicBezTo>
                  <a:cubicBezTo>
                    <a:pt x="22920" y="17563"/>
                    <a:pt x="22694" y="17539"/>
                    <a:pt x="22479" y="17503"/>
                  </a:cubicBezTo>
                  <a:cubicBezTo>
                    <a:pt x="21467" y="17336"/>
                    <a:pt x="20515" y="16932"/>
                    <a:pt x="19634" y="16420"/>
                  </a:cubicBezTo>
                  <a:cubicBezTo>
                    <a:pt x="19646" y="16158"/>
                    <a:pt x="19658" y="15908"/>
                    <a:pt x="19670" y="15646"/>
                  </a:cubicBezTo>
                  <a:cubicBezTo>
                    <a:pt x="19682" y="15479"/>
                    <a:pt x="19670" y="15312"/>
                    <a:pt x="19670" y="15146"/>
                  </a:cubicBezTo>
                  <a:lnTo>
                    <a:pt x="19670" y="15110"/>
                  </a:lnTo>
                  <a:cubicBezTo>
                    <a:pt x="19670" y="15062"/>
                    <a:pt x="19670" y="15015"/>
                    <a:pt x="19658" y="14979"/>
                  </a:cubicBezTo>
                  <a:cubicBezTo>
                    <a:pt x="19658" y="14943"/>
                    <a:pt x="19658" y="14920"/>
                    <a:pt x="19658" y="14884"/>
                  </a:cubicBezTo>
                  <a:cubicBezTo>
                    <a:pt x="19658" y="14860"/>
                    <a:pt x="19634" y="14848"/>
                    <a:pt x="19622" y="14848"/>
                  </a:cubicBezTo>
                  <a:cubicBezTo>
                    <a:pt x="19586" y="14789"/>
                    <a:pt x="19551" y="14729"/>
                    <a:pt x="19503" y="14669"/>
                  </a:cubicBezTo>
                  <a:cubicBezTo>
                    <a:pt x="19372" y="14527"/>
                    <a:pt x="19241" y="14396"/>
                    <a:pt x="19110" y="14277"/>
                  </a:cubicBezTo>
                  <a:cubicBezTo>
                    <a:pt x="18550" y="13765"/>
                    <a:pt x="17896" y="13348"/>
                    <a:pt x="17312" y="12872"/>
                  </a:cubicBezTo>
                  <a:cubicBezTo>
                    <a:pt x="17145" y="12741"/>
                    <a:pt x="16991" y="12598"/>
                    <a:pt x="16836" y="12455"/>
                  </a:cubicBezTo>
                  <a:cubicBezTo>
                    <a:pt x="16717" y="12336"/>
                    <a:pt x="16574" y="12205"/>
                    <a:pt x="16538" y="12050"/>
                  </a:cubicBezTo>
                  <a:close/>
                  <a:moveTo>
                    <a:pt x="21622" y="14920"/>
                  </a:moveTo>
                  <a:cubicBezTo>
                    <a:pt x="21729" y="14979"/>
                    <a:pt x="21837" y="15027"/>
                    <a:pt x="21944" y="15086"/>
                  </a:cubicBezTo>
                  <a:cubicBezTo>
                    <a:pt x="22122" y="15170"/>
                    <a:pt x="22301" y="15253"/>
                    <a:pt x="22479" y="15312"/>
                  </a:cubicBezTo>
                  <a:cubicBezTo>
                    <a:pt x="22670" y="15384"/>
                    <a:pt x="22872" y="15443"/>
                    <a:pt x="23063" y="15503"/>
                  </a:cubicBezTo>
                  <a:cubicBezTo>
                    <a:pt x="23456" y="15610"/>
                    <a:pt x="23861" y="15717"/>
                    <a:pt x="24254" y="15824"/>
                  </a:cubicBezTo>
                  <a:cubicBezTo>
                    <a:pt x="24682" y="15943"/>
                    <a:pt x="25111" y="16098"/>
                    <a:pt x="25539" y="16241"/>
                  </a:cubicBezTo>
                  <a:cubicBezTo>
                    <a:pt x="25766" y="16324"/>
                    <a:pt x="25992" y="16408"/>
                    <a:pt x="26218" y="16491"/>
                  </a:cubicBezTo>
                  <a:cubicBezTo>
                    <a:pt x="26325" y="16527"/>
                    <a:pt x="26444" y="16574"/>
                    <a:pt x="26563" y="16598"/>
                  </a:cubicBezTo>
                  <a:cubicBezTo>
                    <a:pt x="26551" y="16610"/>
                    <a:pt x="26540" y="16622"/>
                    <a:pt x="26528" y="16634"/>
                  </a:cubicBezTo>
                  <a:cubicBezTo>
                    <a:pt x="26159" y="16920"/>
                    <a:pt x="25742" y="17146"/>
                    <a:pt x="25301" y="17301"/>
                  </a:cubicBezTo>
                  <a:cubicBezTo>
                    <a:pt x="24765" y="17491"/>
                    <a:pt x="24206" y="17575"/>
                    <a:pt x="23634" y="17587"/>
                  </a:cubicBezTo>
                  <a:cubicBezTo>
                    <a:pt x="23611" y="17575"/>
                    <a:pt x="23587" y="17563"/>
                    <a:pt x="23563" y="17551"/>
                  </a:cubicBezTo>
                  <a:lnTo>
                    <a:pt x="23539" y="17551"/>
                  </a:lnTo>
                  <a:lnTo>
                    <a:pt x="23539" y="17539"/>
                  </a:lnTo>
                  <a:cubicBezTo>
                    <a:pt x="23515" y="17527"/>
                    <a:pt x="23503" y="17527"/>
                    <a:pt x="23492" y="17515"/>
                  </a:cubicBezTo>
                  <a:lnTo>
                    <a:pt x="23468" y="17491"/>
                  </a:lnTo>
                  <a:lnTo>
                    <a:pt x="23444" y="17479"/>
                  </a:lnTo>
                  <a:lnTo>
                    <a:pt x="23456" y="17479"/>
                  </a:lnTo>
                  <a:lnTo>
                    <a:pt x="23432" y="17467"/>
                  </a:lnTo>
                  <a:lnTo>
                    <a:pt x="23420" y="17456"/>
                  </a:lnTo>
                  <a:lnTo>
                    <a:pt x="23420" y="17444"/>
                  </a:lnTo>
                  <a:cubicBezTo>
                    <a:pt x="23408" y="17432"/>
                    <a:pt x="23396" y="17420"/>
                    <a:pt x="23384" y="17408"/>
                  </a:cubicBezTo>
                  <a:lnTo>
                    <a:pt x="23384" y="17396"/>
                  </a:lnTo>
                  <a:lnTo>
                    <a:pt x="23372" y="17384"/>
                  </a:lnTo>
                  <a:lnTo>
                    <a:pt x="23361" y="17360"/>
                  </a:lnTo>
                  <a:lnTo>
                    <a:pt x="23349" y="17348"/>
                  </a:lnTo>
                  <a:lnTo>
                    <a:pt x="23349" y="17336"/>
                  </a:lnTo>
                  <a:lnTo>
                    <a:pt x="23337" y="17313"/>
                  </a:lnTo>
                  <a:cubicBezTo>
                    <a:pt x="23325" y="17289"/>
                    <a:pt x="23301" y="17289"/>
                    <a:pt x="23277" y="17277"/>
                  </a:cubicBezTo>
                  <a:cubicBezTo>
                    <a:pt x="22884" y="16705"/>
                    <a:pt x="22491" y="16134"/>
                    <a:pt x="22087" y="15562"/>
                  </a:cubicBezTo>
                  <a:cubicBezTo>
                    <a:pt x="21932" y="15348"/>
                    <a:pt x="21789" y="15122"/>
                    <a:pt x="21622" y="14920"/>
                  </a:cubicBezTo>
                  <a:close/>
                  <a:moveTo>
                    <a:pt x="9275" y="14372"/>
                  </a:moveTo>
                  <a:cubicBezTo>
                    <a:pt x="9298" y="14401"/>
                    <a:pt x="9333" y="14422"/>
                    <a:pt x="9369" y="14422"/>
                  </a:cubicBezTo>
                  <a:cubicBezTo>
                    <a:pt x="9390" y="14422"/>
                    <a:pt x="9412" y="14414"/>
                    <a:pt x="9430" y="14396"/>
                  </a:cubicBezTo>
                  <a:lnTo>
                    <a:pt x="9442" y="14384"/>
                  </a:lnTo>
                  <a:lnTo>
                    <a:pt x="9442" y="14384"/>
                  </a:lnTo>
                  <a:cubicBezTo>
                    <a:pt x="9432" y="14455"/>
                    <a:pt x="9482" y="14534"/>
                    <a:pt x="9549" y="14534"/>
                  </a:cubicBezTo>
                  <a:cubicBezTo>
                    <a:pt x="9561" y="14534"/>
                    <a:pt x="9573" y="14532"/>
                    <a:pt x="9585" y="14527"/>
                  </a:cubicBezTo>
                  <a:cubicBezTo>
                    <a:pt x="9609" y="14527"/>
                    <a:pt x="9633" y="14515"/>
                    <a:pt x="9656" y="14503"/>
                  </a:cubicBezTo>
                  <a:lnTo>
                    <a:pt x="9656" y="14503"/>
                  </a:lnTo>
                  <a:cubicBezTo>
                    <a:pt x="9656" y="14515"/>
                    <a:pt x="9645" y="14527"/>
                    <a:pt x="9645" y="14550"/>
                  </a:cubicBezTo>
                  <a:cubicBezTo>
                    <a:pt x="9633" y="14598"/>
                    <a:pt x="9668" y="14646"/>
                    <a:pt x="9704" y="14669"/>
                  </a:cubicBezTo>
                  <a:cubicBezTo>
                    <a:pt x="9716" y="14729"/>
                    <a:pt x="9740" y="14789"/>
                    <a:pt x="9799" y="14824"/>
                  </a:cubicBezTo>
                  <a:cubicBezTo>
                    <a:pt x="9835" y="14860"/>
                    <a:pt x="9883" y="14860"/>
                    <a:pt x="9930" y="14860"/>
                  </a:cubicBezTo>
                  <a:cubicBezTo>
                    <a:pt x="9930" y="14943"/>
                    <a:pt x="9966" y="15003"/>
                    <a:pt x="10037" y="15039"/>
                  </a:cubicBezTo>
                  <a:cubicBezTo>
                    <a:pt x="10062" y="15054"/>
                    <a:pt x="10087" y="15060"/>
                    <a:pt x="10111" y="15060"/>
                  </a:cubicBezTo>
                  <a:cubicBezTo>
                    <a:pt x="10145" y="15060"/>
                    <a:pt x="10176" y="15047"/>
                    <a:pt x="10204" y="15027"/>
                  </a:cubicBezTo>
                  <a:cubicBezTo>
                    <a:pt x="10216" y="15086"/>
                    <a:pt x="10240" y="15146"/>
                    <a:pt x="10276" y="15181"/>
                  </a:cubicBezTo>
                  <a:cubicBezTo>
                    <a:pt x="10315" y="15213"/>
                    <a:pt x="10355" y="15229"/>
                    <a:pt x="10391" y="15229"/>
                  </a:cubicBezTo>
                  <a:cubicBezTo>
                    <a:pt x="10409" y="15229"/>
                    <a:pt x="10426" y="15225"/>
                    <a:pt x="10442" y="15217"/>
                  </a:cubicBezTo>
                  <a:lnTo>
                    <a:pt x="10442" y="15241"/>
                  </a:lnTo>
                  <a:cubicBezTo>
                    <a:pt x="10458" y="15304"/>
                    <a:pt x="10511" y="15342"/>
                    <a:pt x="10566" y="15342"/>
                  </a:cubicBezTo>
                  <a:cubicBezTo>
                    <a:pt x="10593" y="15342"/>
                    <a:pt x="10621" y="15332"/>
                    <a:pt x="10645" y="15312"/>
                  </a:cubicBezTo>
                  <a:cubicBezTo>
                    <a:pt x="10657" y="15301"/>
                    <a:pt x="10680" y="15289"/>
                    <a:pt x="10692" y="15277"/>
                  </a:cubicBezTo>
                  <a:cubicBezTo>
                    <a:pt x="10704" y="15301"/>
                    <a:pt x="10728" y="15336"/>
                    <a:pt x="10764" y="15348"/>
                  </a:cubicBezTo>
                  <a:cubicBezTo>
                    <a:pt x="10764" y="15384"/>
                    <a:pt x="10776" y="15431"/>
                    <a:pt x="10788" y="15479"/>
                  </a:cubicBezTo>
                  <a:cubicBezTo>
                    <a:pt x="10806" y="15534"/>
                    <a:pt x="10852" y="15575"/>
                    <a:pt x="10910" y="15575"/>
                  </a:cubicBezTo>
                  <a:cubicBezTo>
                    <a:pt x="10928" y="15575"/>
                    <a:pt x="10947" y="15571"/>
                    <a:pt x="10966" y="15562"/>
                  </a:cubicBezTo>
                  <a:cubicBezTo>
                    <a:pt x="11002" y="15551"/>
                    <a:pt x="11049" y="15527"/>
                    <a:pt x="11085" y="15503"/>
                  </a:cubicBezTo>
                  <a:cubicBezTo>
                    <a:pt x="11085" y="15503"/>
                    <a:pt x="11085" y="15515"/>
                    <a:pt x="11085" y="15527"/>
                  </a:cubicBezTo>
                  <a:cubicBezTo>
                    <a:pt x="11104" y="15583"/>
                    <a:pt x="11153" y="15617"/>
                    <a:pt x="11208" y="15617"/>
                  </a:cubicBezTo>
                  <a:cubicBezTo>
                    <a:pt x="11222" y="15617"/>
                    <a:pt x="11237" y="15615"/>
                    <a:pt x="11252" y="15610"/>
                  </a:cubicBezTo>
                  <a:cubicBezTo>
                    <a:pt x="11252" y="15610"/>
                    <a:pt x="11252" y="15598"/>
                    <a:pt x="11264" y="15598"/>
                  </a:cubicBezTo>
                  <a:cubicBezTo>
                    <a:pt x="11276" y="15622"/>
                    <a:pt x="11288" y="15646"/>
                    <a:pt x="11311" y="15658"/>
                  </a:cubicBezTo>
                  <a:cubicBezTo>
                    <a:pt x="11311" y="15670"/>
                    <a:pt x="11323" y="15693"/>
                    <a:pt x="11335" y="15705"/>
                  </a:cubicBezTo>
                  <a:cubicBezTo>
                    <a:pt x="11343" y="15769"/>
                    <a:pt x="11399" y="15801"/>
                    <a:pt x="11456" y="15801"/>
                  </a:cubicBezTo>
                  <a:cubicBezTo>
                    <a:pt x="11485" y="15801"/>
                    <a:pt x="11514" y="15793"/>
                    <a:pt x="11538" y="15777"/>
                  </a:cubicBezTo>
                  <a:cubicBezTo>
                    <a:pt x="11573" y="15753"/>
                    <a:pt x="11597" y="15717"/>
                    <a:pt x="11633" y="15693"/>
                  </a:cubicBezTo>
                  <a:cubicBezTo>
                    <a:pt x="11633" y="15705"/>
                    <a:pt x="11633" y="15729"/>
                    <a:pt x="11633" y="15753"/>
                  </a:cubicBezTo>
                  <a:cubicBezTo>
                    <a:pt x="11633" y="15816"/>
                    <a:pt x="11691" y="15854"/>
                    <a:pt x="11751" y="15854"/>
                  </a:cubicBezTo>
                  <a:cubicBezTo>
                    <a:pt x="11781" y="15854"/>
                    <a:pt x="11811" y="15844"/>
                    <a:pt x="11835" y="15824"/>
                  </a:cubicBezTo>
                  <a:cubicBezTo>
                    <a:pt x="11847" y="15812"/>
                    <a:pt x="11859" y="15801"/>
                    <a:pt x="11871" y="15789"/>
                  </a:cubicBezTo>
                  <a:cubicBezTo>
                    <a:pt x="11871" y="15836"/>
                    <a:pt x="11871" y="15872"/>
                    <a:pt x="11871" y="15920"/>
                  </a:cubicBezTo>
                  <a:cubicBezTo>
                    <a:pt x="11878" y="15987"/>
                    <a:pt x="11930" y="16016"/>
                    <a:pt x="11987" y="16016"/>
                  </a:cubicBezTo>
                  <a:cubicBezTo>
                    <a:pt x="12031" y="16016"/>
                    <a:pt x="12078" y="15998"/>
                    <a:pt x="12109" y="15967"/>
                  </a:cubicBezTo>
                  <a:cubicBezTo>
                    <a:pt x="12133" y="15943"/>
                    <a:pt x="12157" y="15908"/>
                    <a:pt x="12192" y="15872"/>
                  </a:cubicBezTo>
                  <a:lnTo>
                    <a:pt x="12192" y="15872"/>
                  </a:lnTo>
                  <a:cubicBezTo>
                    <a:pt x="12192" y="15908"/>
                    <a:pt x="12181" y="15932"/>
                    <a:pt x="12181" y="15967"/>
                  </a:cubicBezTo>
                  <a:cubicBezTo>
                    <a:pt x="12181" y="16036"/>
                    <a:pt x="12249" y="16112"/>
                    <a:pt x="12319" y="16112"/>
                  </a:cubicBezTo>
                  <a:cubicBezTo>
                    <a:pt x="12345" y="16112"/>
                    <a:pt x="12372" y="16101"/>
                    <a:pt x="12395" y="16074"/>
                  </a:cubicBezTo>
                  <a:cubicBezTo>
                    <a:pt x="12443" y="16027"/>
                    <a:pt x="12490" y="15979"/>
                    <a:pt x="12538" y="15920"/>
                  </a:cubicBezTo>
                  <a:cubicBezTo>
                    <a:pt x="12538" y="16003"/>
                    <a:pt x="12538" y="16074"/>
                    <a:pt x="12538" y="16158"/>
                  </a:cubicBezTo>
                  <a:cubicBezTo>
                    <a:pt x="12546" y="16224"/>
                    <a:pt x="12617" y="16273"/>
                    <a:pt x="12684" y="16273"/>
                  </a:cubicBezTo>
                  <a:cubicBezTo>
                    <a:pt x="12713" y="16273"/>
                    <a:pt x="12742" y="16263"/>
                    <a:pt x="12764" y="16241"/>
                  </a:cubicBezTo>
                  <a:cubicBezTo>
                    <a:pt x="12835" y="16170"/>
                    <a:pt x="12895" y="16086"/>
                    <a:pt x="12954" y="16015"/>
                  </a:cubicBezTo>
                  <a:cubicBezTo>
                    <a:pt x="12966" y="16063"/>
                    <a:pt x="12966" y="16110"/>
                    <a:pt x="12990" y="16158"/>
                  </a:cubicBezTo>
                  <a:cubicBezTo>
                    <a:pt x="12999" y="16223"/>
                    <a:pt x="13059" y="16280"/>
                    <a:pt x="13124" y="16280"/>
                  </a:cubicBezTo>
                  <a:cubicBezTo>
                    <a:pt x="13143" y="16280"/>
                    <a:pt x="13162" y="16276"/>
                    <a:pt x="13181" y="16265"/>
                  </a:cubicBezTo>
                  <a:cubicBezTo>
                    <a:pt x="13216" y="16241"/>
                    <a:pt x="13240" y="16217"/>
                    <a:pt x="13276" y="16193"/>
                  </a:cubicBezTo>
                  <a:cubicBezTo>
                    <a:pt x="13288" y="16217"/>
                    <a:pt x="13300" y="16241"/>
                    <a:pt x="13312" y="16265"/>
                  </a:cubicBezTo>
                  <a:cubicBezTo>
                    <a:pt x="13339" y="16312"/>
                    <a:pt x="13389" y="16341"/>
                    <a:pt x="13441" y="16341"/>
                  </a:cubicBezTo>
                  <a:cubicBezTo>
                    <a:pt x="13480" y="16341"/>
                    <a:pt x="13519" y="16325"/>
                    <a:pt x="13550" y="16289"/>
                  </a:cubicBezTo>
                  <a:cubicBezTo>
                    <a:pt x="13562" y="16265"/>
                    <a:pt x="13574" y="16253"/>
                    <a:pt x="13586" y="16229"/>
                  </a:cubicBezTo>
                  <a:cubicBezTo>
                    <a:pt x="13609" y="16336"/>
                    <a:pt x="13657" y="16420"/>
                    <a:pt x="13752" y="16467"/>
                  </a:cubicBezTo>
                  <a:cubicBezTo>
                    <a:pt x="13764" y="16479"/>
                    <a:pt x="13776" y="16479"/>
                    <a:pt x="13788" y="16479"/>
                  </a:cubicBezTo>
                  <a:cubicBezTo>
                    <a:pt x="13788" y="16539"/>
                    <a:pt x="13824" y="16586"/>
                    <a:pt x="13907" y="16598"/>
                  </a:cubicBezTo>
                  <a:cubicBezTo>
                    <a:pt x="13920" y="16601"/>
                    <a:pt x="13932" y="16602"/>
                    <a:pt x="13944" y="16602"/>
                  </a:cubicBezTo>
                  <a:cubicBezTo>
                    <a:pt x="14033" y="16602"/>
                    <a:pt x="14105" y="16529"/>
                    <a:pt x="14157" y="16455"/>
                  </a:cubicBezTo>
                  <a:cubicBezTo>
                    <a:pt x="14193" y="16491"/>
                    <a:pt x="14240" y="16527"/>
                    <a:pt x="14312" y="16551"/>
                  </a:cubicBezTo>
                  <a:lnTo>
                    <a:pt x="14324" y="16551"/>
                  </a:lnTo>
                  <a:cubicBezTo>
                    <a:pt x="14353" y="16586"/>
                    <a:pt x="14395" y="16604"/>
                    <a:pt x="14435" y="16604"/>
                  </a:cubicBezTo>
                  <a:cubicBezTo>
                    <a:pt x="14475" y="16604"/>
                    <a:pt x="14514" y="16586"/>
                    <a:pt x="14538" y="16551"/>
                  </a:cubicBezTo>
                  <a:cubicBezTo>
                    <a:pt x="14562" y="16574"/>
                    <a:pt x="14574" y="16586"/>
                    <a:pt x="14598" y="16610"/>
                  </a:cubicBezTo>
                  <a:cubicBezTo>
                    <a:pt x="14627" y="16640"/>
                    <a:pt x="14666" y="16658"/>
                    <a:pt x="14705" y="16658"/>
                  </a:cubicBezTo>
                  <a:cubicBezTo>
                    <a:pt x="14743" y="16658"/>
                    <a:pt x="14782" y="16640"/>
                    <a:pt x="14812" y="16598"/>
                  </a:cubicBezTo>
                  <a:cubicBezTo>
                    <a:pt x="14836" y="16574"/>
                    <a:pt x="14859" y="16539"/>
                    <a:pt x="14871" y="16503"/>
                  </a:cubicBezTo>
                  <a:cubicBezTo>
                    <a:pt x="14919" y="16563"/>
                    <a:pt x="14967" y="16622"/>
                    <a:pt x="15038" y="16670"/>
                  </a:cubicBezTo>
                  <a:cubicBezTo>
                    <a:pt x="15060" y="16687"/>
                    <a:pt x="15085" y="16695"/>
                    <a:pt x="15110" y="16695"/>
                  </a:cubicBezTo>
                  <a:cubicBezTo>
                    <a:pt x="15154" y="16695"/>
                    <a:pt x="15198" y="16672"/>
                    <a:pt x="15229" y="16634"/>
                  </a:cubicBezTo>
                  <a:cubicBezTo>
                    <a:pt x="15264" y="16622"/>
                    <a:pt x="15300" y="16598"/>
                    <a:pt x="15336" y="16574"/>
                  </a:cubicBezTo>
                  <a:lnTo>
                    <a:pt x="15360" y="16551"/>
                  </a:lnTo>
                  <a:cubicBezTo>
                    <a:pt x="15360" y="16622"/>
                    <a:pt x="15371" y="16694"/>
                    <a:pt x="15395" y="16777"/>
                  </a:cubicBezTo>
                  <a:cubicBezTo>
                    <a:pt x="15411" y="16823"/>
                    <a:pt x="15460" y="16844"/>
                    <a:pt x="15506" y="16844"/>
                  </a:cubicBezTo>
                  <a:cubicBezTo>
                    <a:pt x="15532" y="16844"/>
                    <a:pt x="15557" y="16837"/>
                    <a:pt x="15574" y="16825"/>
                  </a:cubicBezTo>
                  <a:lnTo>
                    <a:pt x="15610" y="16789"/>
                  </a:lnTo>
                  <a:cubicBezTo>
                    <a:pt x="15631" y="16842"/>
                    <a:pt x="15681" y="16886"/>
                    <a:pt x="15751" y="16886"/>
                  </a:cubicBezTo>
                  <a:cubicBezTo>
                    <a:pt x="15759" y="16886"/>
                    <a:pt x="15768" y="16885"/>
                    <a:pt x="15776" y="16884"/>
                  </a:cubicBezTo>
                  <a:cubicBezTo>
                    <a:pt x="15812" y="16872"/>
                    <a:pt x="15848" y="16848"/>
                    <a:pt x="15872" y="16813"/>
                  </a:cubicBezTo>
                  <a:cubicBezTo>
                    <a:pt x="15895" y="16860"/>
                    <a:pt x="15919" y="16908"/>
                    <a:pt x="15955" y="16955"/>
                  </a:cubicBezTo>
                  <a:cubicBezTo>
                    <a:pt x="15967" y="16991"/>
                    <a:pt x="16002" y="17003"/>
                    <a:pt x="16038" y="17003"/>
                  </a:cubicBezTo>
                  <a:cubicBezTo>
                    <a:pt x="16026" y="17086"/>
                    <a:pt x="16014" y="17170"/>
                    <a:pt x="16014" y="17253"/>
                  </a:cubicBezTo>
                  <a:cubicBezTo>
                    <a:pt x="16014" y="17274"/>
                    <a:pt x="16030" y="17287"/>
                    <a:pt x="16046" y="17287"/>
                  </a:cubicBezTo>
                  <a:cubicBezTo>
                    <a:pt x="16058" y="17287"/>
                    <a:pt x="16069" y="17280"/>
                    <a:pt x="16074" y="17265"/>
                  </a:cubicBezTo>
                  <a:cubicBezTo>
                    <a:pt x="16086" y="17170"/>
                    <a:pt x="16098" y="17086"/>
                    <a:pt x="16110" y="17003"/>
                  </a:cubicBezTo>
                  <a:cubicBezTo>
                    <a:pt x="16133" y="16991"/>
                    <a:pt x="16157" y="16979"/>
                    <a:pt x="16169" y="16955"/>
                  </a:cubicBezTo>
                  <a:cubicBezTo>
                    <a:pt x="16193" y="16932"/>
                    <a:pt x="16205" y="16896"/>
                    <a:pt x="16217" y="16872"/>
                  </a:cubicBezTo>
                  <a:cubicBezTo>
                    <a:pt x="16217" y="16884"/>
                    <a:pt x="16229" y="16896"/>
                    <a:pt x="16241" y="16908"/>
                  </a:cubicBezTo>
                  <a:cubicBezTo>
                    <a:pt x="16241" y="16920"/>
                    <a:pt x="16241" y="16944"/>
                    <a:pt x="16241" y="16955"/>
                  </a:cubicBezTo>
                  <a:cubicBezTo>
                    <a:pt x="16229" y="16967"/>
                    <a:pt x="16229" y="16991"/>
                    <a:pt x="16229" y="17003"/>
                  </a:cubicBezTo>
                  <a:cubicBezTo>
                    <a:pt x="16217" y="17039"/>
                    <a:pt x="16217" y="17075"/>
                    <a:pt x="16217" y="17110"/>
                  </a:cubicBezTo>
                  <a:cubicBezTo>
                    <a:pt x="16181" y="17122"/>
                    <a:pt x="16157" y="17146"/>
                    <a:pt x="16145" y="17182"/>
                  </a:cubicBezTo>
                  <a:lnTo>
                    <a:pt x="16145" y="17206"/>
                  </a:lnTo>
                  <a:cubicBezTo>
                    <a:pt x="16145" y="17217"/>
                    <a:pt x="16133" y="17229"/>
                    <a:pt x="16133" y="17253"/>
                  </a:cubicBezTo>
                  <a:cubicBezTo>
                    <a:pt x="16133" y="17289"/>
                    <a:pt x="16122" y="17336"/>
                    <a:pt x="16110" y="17384"/>
                  </a:cubicBezTo>
                  <a:lnTo>
                    <a:pt x="16074" y="17384"/>
                  </a:lnTo>
                  <a:cubicBezTo>
                    <a:pt x="16059" y="17377"/>
                    <a:pt x="16041" y="17373"/>
                    <a:pt x="16024" y="17373"/>
                  </a:cubicBezTo>
                  <a:cubicBezTo>
                    <a:pt x="15987" y="17373"/>
                    <a:pt x="15951" y="17391"/>
                    <a:pt x="15943" y="17432"/>
                  </a:cubicBezTo>
                  <a:cubicBezTo>
                    <a:pt x="15931" y="17467"/>
                    <a:pt x="15919" y="17491"/>
                    <a:pt x="15907" y="17527"/>
                  </a:cubicBezTo>
                  <a:cubicBezTo>
                    <a:pt x="15895" y="17521"/>
                    <a:pt x="15883" y="17518"/>
                    <a:pt x="15872" y="17518"/>
                  </a:cubicBezTo>
                  <a:cubicBezTo>
                    <a:pt x="15860" y="17518"/>
                    <a:pt x="15848" y="17521"/>
                    <a:pt x="15836" y="17527"/>
                  </a:cubicBezTo>
                  <a:cubicBezTo>
                    <a:pt x="15836" y="17449"/>
                    <a:pt x="15759" y="17386"/>
                    <a:pt x="15685" y="17386"/>
                  </a:cubicBezTo>
                  <a:cubicBezTo>
                    <a:pt x="15647" y="17386"/>
                    <a:pt x="15610" y="17403"/>
                    <a:pt x="15586" y="17444"/>
                  </a:cubicBezTo>
                  <a:cubicBezTo>
                    <a:pt x="15562" y="17479"/>
                    <a:pt x="15550" y="17503"/>
                    <a:pt x="15526" y="17539"/>
                  </a:cubicBezTo>
                  <a:cubicBezTo>
                    <a:pt x="15512" y="17482"/>
                    <a:pt x="15451" y="17442"/>
                    <a:pt x="15391" y="17442"/>
                  </a:cubicBezTo>
                  <a:cubicBezTo>
                    <a:pt x="15351" y="17442"/>
                    <a:pt x="15312" y="17460"/>
                    <a:pt x="15288" y="17503"/>
                  </a:cubicBezTo>
                  <a:cubicBezTo>
                    <a:pt x="15276" y="17527"/>
                    <a:pt x="15264" y="17539"/>
                    <a:pt x="15252" y="17563"/>
                  </a:cubicBezTo>
                  <a:cubicBezTo>
                    <a:pt x="15260" y="17482"/>
                    <a:pt x="15190" y="17437"/>
                    <a:pt x="15119" y="17437"/>
                  </a:cubicBezTo>
                  <a:cubicBezTo>
                    <a:pt x="15075" y="17437"/>
                    <a:pt x="15030" y="17455"/>
                    <a:pt x="15002" y="17491"/>
                  </a:cubicBezTo>
                  <a:cubicBezTo>
                    <a:pt x="14967" y="17527"/>
                    <a:pt x="14943" y="17575"/>
                    <a:pt x="14907" y="17610"/>
                  </a:cubicBezTo>
                  <a:lnTo>
                    <a:pt x="14907" y="17563"/>
                  </a:lnTo>
                  <a:cubicBezTo>
                    <a:pt x="14915" y="17470"/>
                    <a:pt x="14848" y="17413"/>
                    <a:pt x="14777" y="17413"/>
                  </a:cubicBezTo>
                  <a:cubicBezTo>
                    <a:pt x="14738" y="17413"/>
                    <a:pt x="14698" y="17430"/>
                    <a:pt x="14669" y="17467"/>
                  </a:cubicBezTo>
                  <a:cubicBezTo>
                    <a:pt x="14609" y="17551"/>
                    <a:pt x="14538" y="17622"/>
                    <a:pt x="14478" y="17706"/>
                  </a:cubicBezTo>
                  <a:lnTo>
                    <a:pt x="14514" y="17444"/>
                  </a:lnTo>
                  <a:cubicBezTo>
                    <a:pt x="14522" y="17357"/>
                    <a:pt x="14441" y="17296"/>
                    <a:pt x="14368" y="17296"/>
                  </a:cubicBezTo>
                  <a:cubicBezTo>
                    <a:pt x="14331" y="17296"/>
                    <a:pt x="14296" y="17312"/>
                    <a:pt x="14276" y="17348"/>
                  </a:cubicBezTo>
                  <a:cubicBezTo>
                    <a:pt x="14252" y="17396"/>
                    <a:pt x="14228" y="17432"/>
                    <a:pt x="14205" y="17467"/>
                  </a:cubicBezTo>
                  <a:cubicBezTo>
                    <a:pt x="14205" y="17456"/>
                    <a:pt x="14205" y="17432"/>
                    <a:pt x="14217" y="17420"/>
                  </a:cubicBezTo>
                  <a:cubicBezTo>
                    <a:pt x="14224" y="17342"/>
                    <a:pt x="14145" y="17279"/>
                    <a:pt x="14072" y="17279"/>
                  </a:cubicBezTo>
                  <a:cubicBezTo>
                    <a:pt x="14035" y="17279"/>
                    <a:pt x="13999" y="17296"/>
                    <a:pt x="13978" y="17336"/>
                  </a:cubicBezTo>
                  <a:cubicBezTo>
                    <a:pt x="13919" y="17420"/>
                    <a:pt x="13871" y="17503"/>
                    <a:pt x="13824" y="17587"/>
                  </a:cubicBezTo>
                  <a:cubicBezTo>
                    <a:pt x="13836" y="17479"/>
                    <a:pt x="13847" y="17372"/>
                    <a:pt x="13859" y="17265"/>
                  </a:cubicBezTo>
                  <a:cubicBezTo>
                    <a:pt x="13867" y="17181"/>
                    <a:pt x="13802" y="17132"/>
                    <a:pt x="13732" y="17132"/>
                  </a:cubicBezTo>
                  <a:cubicBezTo>
                    <a:pt x="13692" y="17132"/>
                    <a:pt x="13651" y="17147"/>
                    <a:pt x="13621" y="17182"/>
                  </a:cubicBezTo>
                  <a:cubicBezTo>
                    <a:pt x="13597" y="17217"/>
                    <a:pt x="13562" y="17265"/>
                    <a:pt x="13526" y="17301"/>
                  </a:cubicBezTo>
                  <a:cubicBezTo>
                    <a:pt x="13526" y="17277"/>
                    <a:pt x="13502" y="17253"/>
                    <a:pt x="13490" y="17229"/>
                  </a:cubicBezTo>
                  <a:cubicBezTo>
                    <a:pt x="13478" y="17158"/>
                    <a:pt x="13478" y="17086"/>
                    <a:pt x="13466" y="17015"/>
                  </a:cubicBezTo>
                  <a:cubicBezTo>
                    <a:pt x="13459" y="16956"/>
                    <a:pt x="13392" y="16910"/>
                    <a:pt x="13327" y="16910"/>
                  </a:cubicBezTo>
                  <a:cubicBezTo>
                    <a:pt x="13289" y="16910"/>
                    <a:pt x="13251" y="16927"/>
                    <a:pt x="13228" y="16967"/>
                  </a:cubicBezTo>
                  <a:cubicBezTo>
                    <a:pt x="13216" y="16991"/>
                    <a:pt x="13205" y="17027"/>
                    <a:pt x="13181" y="17051"/>
                  </a:cubicBezTo>
                  <a:cubicBezTo>
                    <a:pt x="13166" y="17008"/>
                    <a:pt x="13118" y="16986"/>
                    <a:pt x="13071" y="16986"/>
                  </a:cubicBezTo>
                  <a:cubicBezTo>
                    <a:pt x="13040" y="16986"/>
                    <a:pt x="13009" y="16996"/>
                    <a:pt x="12990" y="17015"/>
                  </a:cubicBezTo>
                  <a:cubicBezTo>
                    <a:pt x="12943" y="17051"/>
                    <a:pt x="12895" y="17086"/>
                    <a:pt x="12859" y="17134"/>
                  </a:cubicBezTo>
                  <a:cubicBezTo>
                    <a:pt x="12867" y="17059"/>
                    <a:pt x="12799" y="17017"/>
                    <a:pt x="12730" y="17017"/>
                  </a:cubicBezTo>
                  <a:cubicBezTo>
                    <a:pt x="12689" y="17017"/>
                    <a:pt x="12648" y="17032"/>
                    <a:pt x="12621" y="17063"/>
                  </a:cubicBezTo>
                  <a:cubicBezTo>
                    <a:pt x="12609" y="17075"/>
                    <a:pt x="12609" y="17098"/>
                    <a:pt x="12597" y="17110"/>
                  </a:cubicBezTo>
                  <a:lnTo>
                    <a:pt x="12597" y="17098"/>
                  </a:lnTo>
                  <a:cubicBezTo>
                    <a:pt x="12613" y="17012"/>
                    <a:pt x="12535" y="16956"/>
                    <a:pt x="12460" y="16956"/>
                  </a:cubicBezTo>
                  <a:cubicBezTo>
                    <a:pt x="12421" y="16956"/>
                    <a:pt x="12383" y="16971"/>
                    <a:pt x="12359" y="17003"/>
                  </a:cubicBezTo>
                  <a:cubicBezTo>
                    <a:pt x="12323" y="17075"/>
                    <a:pt x="12276" y="17134"/>
                    <a:pt x="12228" y="17206"/>
                  </a:cubicBezTo>
                  <a:cubicBezTo>
                    <a:pt x="12228" y="17158"/>
                    <a:pt x="12240" y="17122"/>
                    <a:pt x="12240" y="17086"/>
                  </a:cubicBezTo>
                  <a:cubicBezTo>
                    <a:pt x="12240" y="16998"/>
                    <a:pt x="12181" y="16949"/>
                    <a:pt x="12112" y="16949"/>
                  </a:cubicBezTo>
                  <a:cubicBezTo>
                    <a:pt x="12088" y="16949"/>
                    <a:pt x="12062" y="16955"/>
                    <a:pt x="12038" y="16967"/>
                  </a:cubicBezTo>
                  <a:cubicBezTo>
                    <a:pt x="12038" y="16892"/>
                    <a:pt x="11980" y="16845"/>
                    <a:pt x="11917" y="16845"/>
                  </a:cubicBezTo>
                  <a:cubicBezTo>
                    <a:pt x="11881" y="16845"/>
                    <a:pt x="11842" y="16861"/>
                    <a:pt x="11811" y="16896"/>
                  </a:cubicBezTo>
                  <a:cubicBezTo>
                    <a:pt x="11776" y="16944"/>
                    <a:pt x="11740" y="16991"/>
                    <a:pt x="11704" y="17039"/>
                  </a:cubicBezTo>
                  <a:cubicBezTo>
                    <a:pt x="11716" y="16967"/>
                    <a:pt x="11728" y="16896"/>
                    <a:pt x="11752" y="16825"/>
                  </a:cubicBezTo>
                  <a:cubicBezTo>
                    <a:pt x="11767" y="16740"/>
                    <a:pt x="11694" y="16686"/>
                    <a:pt x="11624" y="16686"/>
                  </a:cubicBezTo>
                  <a:cubicBezTo>
                    <a:pt x="11585" y="16686"/>
                    <a:pt x="11547" y="16703"/>
                    <a:pt x="11526" y="16741"/>
                  </a:cubicBezTo>
                  <a:cubicBezTo>
                    <a:pt x="11505" y="16726"/>
                    <a:pt x="11480" y="16717"/>
                    <a:pt x="11455" y="16717"/>
                  </a:cubicBezTo>
                  <a:cubicBezTo>
                    <a:pt x="11423" y="16717"/>
                    <a:pt x="11391" y="16731"/>
                    <a:pt x="11371" y="16765"/>
                  </a:cubicBezTo>
                  <a:cubicBezTo>
                    <a:pt x="11371" y="16741"/>
                    <a:pt x="11383" y="16705"/>
                    <a:pt x="11383" y="16670"/>
                  </a:cubicBezTo>
                  <a:cubicBezTo>
                    <a:pt x="11400" y="16585"/>
                    <a:pt x="11338" y="16542"/>
                    <a:pt x="11271" y="16542"/>
                  </a:cubicBezTo>
                  <a:cubicBezTo>
                    <a:pt x="11244" y="16542"/>
                    <a:pt x="11216" y="16549"/>
                    <a:pt x="11192" y="16563"/>
                  </a:cubicBezTo>
                  <a:cubicBezTo>
                    <a:pt x="11157" y="16586"/>
                    <a:pt x="11121" y="16610"/>
                    <a:pt x="11097" y="16634"/>
                  </a:cubicBezTo>
                  <a:cubicBezTo>
                    <a:pt x="11109" y="16586"/>
                    <a:pt x="11121" y="16527"/>
                    <a:pt x="11145" y="16467"/>
                  </a:cubicBezTo>
                  <a:cubicBezTo>
                    <a:pt x="11169" y="16378"/>
                    <a:pt x="11105" y="16316"/>
                    <a:pt x="11031" y="16316"/>
                  </a:cubicBezTo>
                  <a:cubicBezTo>
                    <a:pt x="10997" y="16316"/>
                    <a:pt x="10961" y="16330"/>
                    <a:pt x="10930" y="16360"/>
                  </a:cubicBezTo>
                  <a:cubicBezTo>
                    <a:pt x="10871" y="16444"/>
                    <a:pt x="10799" y="16515"/>
                    <a:pt x="10728" y="16598"/>
                  </a:cubicBezTo>
                  <a:cubicBezTo>
                    <a:pt x="10764" y="16527"/>
                    <a:pt x="10788" y="16455"/>
                    <a:pt x="10811" y="16384"/>
                  </a:cubicBezTo>
                  <a:cubicBezTo>
                    <a:pt x="10823" y="16348"/>
                    <a:pt x="10811" y="16313"/>
                    <a:pt x="10799" y="16289"/>
                  </a:cubicBezTo>
                  <a:cubicBezTo>
                    <a:pt x="10799" y="16277"/>
                    <a:pt x="10799" y="16265"/>
                    <a:pt x="10799" y="16253"/>
                  </a:cubicBezTo>
                  <a:cubicBezTo>
                    <a:pt x="10827" y="16171"/>
                    <a:pt x="10763" y="16102"/>
                    <a:pt x="10688" y="16102"/>
                  </a:cubicBezTo>
                  <a:cubicBezTo>
                    <a:pt x="10666" y="16102"/>
                    <a:pt x="10643" y="16108"/>
                    <a:pt x="10621" y="16122"/>
                  </a:cubicBezTo>
                  <a:cubicBezTo>
                    <a:pt x="10526" y="16193"/>
                    <a:pt x="10430" y="16265"/>
                    <a:pt x="10347" y="16348"/>
                  </a:cubicBezTo>
                  <a:cubicBezTo>
                    <a:pt x="10371" y="16265"/>
                    <a:pt x="10395" y="16182"/>
                    <a:pt x="10418" y="16098"/>
                  </a:cubicBezTo>
                  <a:cubicBezTo>
                    <a:pt x="10436" y="16026"/>
                    <a:pt x="10373" y="15934"/>
                    <a:pt x="10305" y="15934"/>
                  </a:cubicBezTo>
                  <a:cubicBezTo>
                    <a:pt x="10283" y="15934"/>
                    <a:pt x="10260" y="15944"/>
                    <a:pt x="10240" y="15967"/>
                  </a:cubicBezTo>
                  <a:cubicBezTo>
                    <a:pt x="10204" y="16003"/>
                    <a:pt x="10157" y="16039"/>
                    <a:pt x="10121" y="16074"/>
                  </a:cubicBezTo>
                  <a:cubicBezTo>
                    <a:pt x="10109" y="16086"/>
                    <a:pt x="10097" y="16098"/>
                    <a:pt x="10085" y="16110"/>
                  </a:cubicBezTo>
                  <a:cubicBezTo>
                    <a:pt x="10073" y="16122"/>
                    <a:pt x="10061" y="16134"/>
                    <a:pt x="10049" y="16158"/>
                  </a:cubicBezTo>
                  <a:cubicBezTo>
                    <a:pt x="10037" y="16170"/>
                    <a:pt x="10014" y="16193"/>
                    <a:pt x="10002" y="16205"/>
                  </a:cubicBezTo>
                  <a:cubicBezTo>
                    <a:pt x="10037" y="16063"/>
                    <a:pt x="10073" y="15920"/>
                    <a:pt x="10109" y="15777"/>
                  </a:cubicBezTo>
                  <a:cubicBezTo>
                    <a:pt x="10127" y="15694"/>
                    <a:pt x="10068" y="15626"/>
                    <a:pt x="9996" y="15626"/>
                  </a:cubicBezTo>
                  <a:cubicBezTo>
                    <a:pt x="9975" y="15626"/>
                    <a:pt x="9952" y="15632"/>
                    <a:pt x="9930" y="15646"/>
                  </a:cubicBezTo>
                  <a:cubicBezTo>
                    <a:pt x="9823" y="15717"/>
                    <a:pt x="9728" y="15789"/>
                    <a:pt x="9645" y="15872"/>
                  </a:cubicBezTo>
                  <a:cubicBezTo>
                    <a:pt x="9656" y="15777"/>
                    <a:pt x="9656" y="15682"/>
                    <a:pt x="9645" y="15586"/>
                  </a:cubicBezTo>
                  <a:cubicBezTo>
                    <a:pt x="9645" y="15537"/>
                    <a:pt x="9589" y="15500"/>
                    <a:pt x="9539" y="15500"/>
                  </a:cubicBezTo>
                  <a:cubicBezTo>
                    <a:pt x="9515" y="15500"/>
                    <a:pt x="9493" y="15508"/>
                    <a:pt x="9478" y="15527"/>
                  </a:cubicBezTo>
                  <a:cubicBezTo>
                    <a:pt x="9418" y="15574"/>
                    <a:pt x="9371" y="15634"/>
                    <a:pt x="9323" y="15693"/>
                  </a:cubicBezTo>
                  <a:lnTo>
                    <a:pt x="9311" y="15682"/>
                  </a:lnTo>
                  <a:cubicBezTo>
                    <a:pt x="9311" y="15670"/>
                    <a:pt x="9323" y="15658"/>
                    <a:pt x="9323" y="15646"/>
                  </a:cubicBezTo>
                  <a:cubicBezTo>
                    <a:pt x="9360" y="15571"/>
                    <a:pt x="9296" y="15512"/>
                    <a:pt x="9226" y="15512"/>
                  </a:cubicBezTo>
                  <a:cubicBezTo>
                    <a:pt x="9207" y="15512"/>
                    <a:pt x="9187" y="15516"/>
                    <a:pt x="9168" y="15527"/>
                  </a:cubicBezTo>
                  <a:cubicBezTo>
                    <a:pt x="9156" y="15503"/>
                    <a:pt x="9133" y="15491"/>
                    <a:pt x="9109" y="15491"/>
                  </a:cubicBezTo>
                  <a:lnTo>
                    <a:pt x="9097" y="15491"/>
                  </a:lnTo>
                  <a:cubicBezTo>
                    <a:pt x="9097" y="15479"/>
                    <a:pt x="9097" y="15467"/>
                    <a:pt x="9097" y="15455"/>
                  </a:cubicBezTo>
                  <a:cubicBezTo>
                    <a:pt x="9109" y="15396"/>
                    <a:pt x="9061" y="15348"/>
                    <a:pt x="9002" y="15336"/>
                  </a:cubicBezTo>
                  <a:cubicBezTo>
                    <a:pt x="9014" y="15324"/>
                    <a:pt x="9014" y="15312"/>
                    <a:pt x="9014" y="15289"/>
                  </a:cubicBezTo>
                  <a:cubicBezTo>
                    <a:pt x="9025" y="15205"/>
                    <a:pt x="8966" y="15158"/>
                    <a:pt x="8906" y="15158"/>
                  </a:cubicBezTo>
                  <a:cubicBezTo>
                    <a:pt x="8906" y="15074"/>
                    <a:pt x="8835" y="15015"/>
                    <a:pt x="8763" y="15015"/>
                  </a:cubicBezTo>
                  <a:lnTo>
                    <a:pt x="8775" y="14967"/>
                  </a:lnTo>
                  <a:cubicBezTo>
                    <a:pt x="8775" y="14931"/>
                    <a:pt x="8763" y="14896"/>
                    <a:pt x="8740" y="14872"/>
                  </a:cubicBezTo>
                  <a:cubicBezTo>
                    <a:pt x="8811" y="14777"/>
                    <a:pt x="8883" y="14681"/>
                    <a:pt x="8954" y="14574"/>
                  </a:cubicBezTo>
                  <a:cubicBezTo>
                    <a:pt x="8970" y="14585"/>
                    <a:pt x="8986" y="14591"/>
                    <a:pt x="9002" y="14591"/>
                  </a:cubicBezTo>
                  <a:cubicBezTo>
                    <a:pt x="9022" y="14591"/>
                    <a:pt x="9041" y="14582"/>
                    <a:pt x="9061" y="14562"/>
                  </a:cubicBezTo>
                  <a:cubicBezTo>
                    <a:pt x="9133" y="14503"/>
                    <a:pt x="9204" y="14443"/>
                    <a:pt x="9275" y="14372"/>
                  </a:cubicBezTo>
                  <a:close/>
                  <a:moveTo>
                    <a:pt x="7799" y="17372"/>
                  </a:moveTo>
                  <a:lnTo>
                    <a:pt x="7799" y="17372"/>
                  </a:lnTo>
                  <a:cubicBezTo>
                    <a:pt x="7775" y="17444"/>
                    <a:pt x="7751" y="17515"/>
                    <a:pt x="7728" y="17587"/>
                  </a:cubicBezTo>
                  <a:cubicBezTo>
                    <a:pt x="7704" y="17634"/>
                    <a:pt x="7680" y="17670"/>
                    <a:pt x="7656" y="17717"/>
                  </a:cubicBezTo>
                  <a:cubicBezTo>
                    <a:pt x="7656" y="17706"/>
                    <a:pt x="7656" y="17694"/>
                    <a:pt x="7656" y="17682"/>
                  </a:cubicBezTo>
                  <a:cubicBezTo>
                    <a:pt x="7656" y="17646"/>
                    <a:pt x="7644" y="17622"/>
                    <a:pt x="7632" y="17610"/>
                  </a:cubicBezTo>
                  <a:cubicBezTo>
                    <a:pt x="7656" y="17539"/>
                    <a:pt x="7692" y="17467"/>
                    <a:pt x="7728" y="17396"/>
                  </a:cubicBezTo>
                  <a:cubicBezTo>
                    <a:pt x="7751" y="17396"/>
                    <a:pt x="7775" y="17384"/>
                    <a:pt x="7799" y="17372"/>
                  </a:cubicBezTo>
                  <a:close/>
                  <a:moveTo>
                    <a:pt x="7835" y="17646"/>
                  </a:moveTo>
                  <a:cubicBezTo>
                    <a:pt x="7847" y="17658"/>
                    <a:pt x="7859" y="17658"/>
                    <a:pt x="7871" y="17658"/>
                  </a:cubicBezTo>
                  <a:cubicBezTo>
                    <a:pt x="7823" y="17801"/>
                    <a:pt x="7775" y="17932"/>
                    <a:pt x="7728" y="18075"/>
                  </a:cubicBezTo>
                  <a:cubicBezTo>
                    <a:pt x="7728" y="18087"/>
                    <a:pt x="7728" y="18098"/>
                    <a:pt x="7716" y="18098"/>
                  </a:cubicBezTo>
                  <a:cubicBezTo>
                    <a:pt x="7716" y="18098"/>
                    <a:pt x="7716" y="18098"/>
                    <a:pt x="7716" y="18087"/>
                  </a:cubicBezTo>
                  <a:cubicBezTo>
                    <a:pt x="7751" y="17944"/>
                    <a:pt x="7787" y="17801"/>
                    <a:pt x="7835" y="17658"/>
                  </a:cubicBezTo>
                  <a:cubicBezTo>
                    <a:pt x="7835" y="17658"/>
                    <a:pt x="7835" y="17658"/>
                    <a:pt x="7835" y="17646"/>
                  </a:cubicBezTo>
                  <a:close/>
                  <a:moveTo>
                    <a:pt x="8013" y="17777"/>
                  </a:moveTo>
                  <a:cubicBezTo>
                    <a:pt x="8013" y="17801"/>
                    <a:pt x="8013" y="17813"/>
                    <a:pt x="8013" y="17825"/>
                  </a:cubicBezTo>
                  <a:cubicBezTo>
                    <a:pt x="8013" y="17837"/>
                    <a:pt x="8013" y="17848"/>
                    <a:pt x="8013" y="17860"/>
                  </a:cubicBezTo>
                  <a:cubicBezTo>
                    <a:pt x="7954" y="18003"/>
                    <a:pt x="7906" y="18146"/>
                    <a:pt x="7859" y="18289"/>
                  </a:cubicBezTo>
                  <a:cubicBezTo>
                    <a:pt x="7847" y="18289"/>
                    <a:pt x="7835" y="18277"/>
                    <a:pt x="7823" y="18277"/>
                  </a:cubicBezTo>
                  <a:cubicBezTo>
                    <a:pt x="7835" y="18229"/>
                    <a:pt x="7847" y="18170"/>
                    <a:pt x="7859" y="18122"/>
                  </a:cubicBezTo>
                  <a:cubicBezTo>
                    <a:pt x="7918" y="18015"/>
                    <a:pt x="7966" y="17896"/>
                    <a:pt x="8013" y="17777"/>
                  </a:cubicBezTo>
                  <a:close/>
                  <a:moveTo>
                    <a:pt x="8192" y="18003"/>
                  </a:moveTo>
                  <a:cubicBezTo>
                    <a:pt x="8132" y="18158"/>
                    <a:pt x="8085" y="18313"/>
                    <a:pt x="8037" y="18468"/>
                  </a:cubicBezTo>
                  <a:cubicBezTo>
                    <a:pt x="8025" y="18479"/>
                    <a:pt x="8025" y="18491"/>
                    <a:pt x="8013" y="18503"/>
                  </a:cubicBezTo>
                  <a:cubicBezTo>
                    <a:pt x="7990" y="18491"/>
                    <a:pt x="7966" y="18479"/>
                    <a:pt x="7942" y="18479"/>
                  </a:cubicBezTo>
                  <a:cubicBezTo>
                    <a:pt x="7942" y="18468"/>
                    <a:pt x="7942" y="18456"/>
                    <a:pt x="7942" y="18456"/>
                  </a:cubicBezTo>
                  <a:cubicBezTo>
                    <a:pt x="8037" y="18301"/>
                    <a:pt x="8121" y="18158"/>
                    <a:pt x="8192" y="18003"/>
                  </a:cubicBezTo>
                  <a:close/>
                  <a:moveTo>
                    <a:pt x="8442" y="17813"/>
                  </a:moveTo>
                  <a:cubicBezTo>
                    <a:pt x="8442" y="17813"/>
                    <a:pt x="8454" y="17813"/>
                    <a:pt x="8454" y="17825"/>
                  </a:cubicBezTo>
                  <a:cubicBezTo>
                    <a:pt x="8442" y="17848"/>
                    <a:pt x="8430" y="17884"/>
                    <a:pt x="8418" y="17908"/>
                  </a:cubicBezTo>
                  <a:cubicBezTo>
                    <a:pt x="8324" y="18131"/>
                    <a:pt x="8242" y="18354"/>
                    <a:pt x="8137" y="18577"/>
                  </a:cubicBezTo>
                  <a:lnTo>
                    <a:pt x="8137" y="18577"/>
                  </a:lnTo>
                  <a:cubicBezTo>
                    <a:pt x="8147" y="18554"/>
                    <a:pt x="8158" y="18523"/>
                    <a:pt x="8168" y="18491"/>
                  </a:cubicBezTo>
                  <a:cubicBezTo>
                    <a:pt x="8275" y="18277"/>
                    <a:pt x="8359" y="18051"/>
                    <a:pt x="8442" y="17813"/>
                  </a:cubicBezTo>
                  <a:close/>
                  <a:moveTo>
                    <a:pt x="9037" y="18229"/>
                  </a:moveTo>
                  <a:cubicBezTo>
                    <a:pt x="9049" y="18253"/>
                    <a:pt x="9061" y="18265"/>
                    <a:pt x="9085" y="18277"/>
                  </a:cubicBezTo>
                  <a:cubicBezTo>
                    <a:pt x="8990" y="18491"/>
                    <a:pt x="8894" y="18706"/>
                    <a:pt x="8787" y="18920"/>
                  </a:cubicBezTo>
                  <a:cubicBezTo>
                    <a:pt x="8847" y="18718"/>
                    <a:pt x="8894" y="18527"/>
                    <a:pt x="8942" y="18337"/>
                  </a:cubicBezTo>
                  <a:cubicBezTo>
                    <a:pt x="8978" y="18325"/>
                    <a:pt x="9002" y="18301"/>
                    <a:pt x="9014" y="18265"/>
                  </a:cubicBezTo>
                  <a:cubicBezTo>
                    <a:pt x="9025" y="18253"/>
                    <a:pt x="9025" y="18241"/>
                    <a:pt x="9037" y="18229"/>
                  </a:cubicBezTo>
                  <a:close/>
                  <a:moveTo>
                    <a:pt x="8549" y="17956"/>
                  </a:moveTo>
                  <a:cubicBezTo>
                    <a:pt x="8573" y="17979"/>
                    <a:pt x="8597" y="17991"/>
                    <a:pt x="8621" y="17991"/>
                  </a:cubicBezTo>
                  <a:cubicBezTo>
                    <a:pt x="8502" y="18289"/>
                    <a:pt x="8394" y="18587"/>
                    <a:pt x="8311" y="18884"/>
                  </a:cubicBezTo>
                  <a:cubicBezTo>
                    <a:pt x="8287" y="18932"/>
                    <a:pt x="8263" y="18991"/>
                    <a:pt x="8240" y="19039"/>
                  </a:cubicBezTo>
                  <a:cubicBezTo>
                    <a:pt x="8240" y="19027"/>
                    <a:pt x="8228" y="19015"/>
                    <a:pt x="8228" y="19015"/>
                  </a:cubicBezTo>
                  <a:cubicBezTo>
                    <a:pt x="8311" y="18658"/>
                    <a:pt x="8430" y="18301"/>
                    <a:pt x="8549" y="17956"/>
                  </a:cubicBezTo>
                  <a:close/>
                  <a:moveTo>
                    <a:pt x="10538" y="18872"/>
                  </a:moveTo>
                  <a:cubicBezTo>
                    <a:pt x="10538" y="18884"/>
                    <a:pt x="10549" y="18884"/>
                    <a:pt x="10561" y="18884"/>
                  </a:cubicBezTo>
                  <a:cubicBezTo>
                    <a:pt x="10526" y="18944"/>
                    <a:pt x="10502" y="19003"/>
                    <a:pt x="10466" y="19063"/>
                  </a:cubicBezTo>
                  <a:cubicBezTo>
                    <a:pt x="10490" y="19003"/>
                    <a:pt x="10514" y="18944"/>
                    <a:pt x="10538" y="18872"/>
                  </a:cubicBezTo>
                  <a:close/>
                  <a:moveTo>
                    <a:pt x="8573" y="19051"/>
                  </a:moveTo>
                  <a:cubicBezTo>
                    <a:pt x="8537" y="19170"/>
                    <a:pt x="8513" y="19301"/>
                    <a:pt x="8478" y="19420"/>
                  </a:cubicBezTo>
                  <a:cubicBezTo>
                    <a:pt x="8478" y="19384"/>
                    <a:pt x="8478" y="19349"/>
                    <a:pt x="8478" y="19313"/>
                  </a:cubicBezTo>
                  <a:cubicBezTo>
                    <a:pt x="8478" y="19313"/>
                    <a:pt x="8478" y="19301"/>
                    <a:pt x="8478" y="19301"/>
                  </a:cubicBezTo>
                  <a:cubicBezTo>
                    <a:pt x="8502" y="19218"/>
                    <a:pt x="8537" y="19134"/>
                    <a:pt x="8573" y="19051"/>
                  </a:cubicBezTo>
                  <a:close/>
                  <a:moveTo>
                    <a:pt x="9311" y="18396"/>
                  </a:moveTo>
                  <a:cubicBezTo>
                    <a:pt x="9311" y="18408"/>
                    <a:pt x="9323" y="18408"/>
                    <a:pt x="9335" y="18408"/>
                  </a:cubicBezTo>
                  <a:cubicBezTo>
                    <a:pt x="9323" y="18456"/>
                    <a:pt x="9347" y="18479"/>
                    <a:pt x="9371" y="18503"/>
                  </a:cubicBezTo>
                  <a:cubicBezTo>
                    <a:pt x="9240" y="18872"/>
                    <a:pt x="9085" y="19241"/>
                    <a:pt x="8930" y="19611"/>
                  </a:cubicBezTo>
                  <a:cubicBezTo>
                    <a:pt x="8978" y="19432"/>
                    <a:pt x="9037" y="19241"/>
                    <a:pt x="9097" y="19063"/>
                  </a:cubicBezTo>
                  <a:cubicBezTo>
                    <a:pt x="9168" y="18837"/>
                    <a:pt x="9240" y="18622"/>
                    <a:pt x="9311" y="18396"/>
                  </a:cubicBezTo>
                  <a:close/>
                  <a:moveTo>
                    <a:pt x="8859" y="19194"/>
                  </a:moveTo>
                  <a:cubicBezTo>
                    <a:pt x="8811" y="19337"/>
                    <a:pt x="8763" y="19492"/>
                    <a:pt x="8716" y="19634"/>
                  </a:cubicBezTo>
                  <a:cubicBezTo>
                    <a:pt x="8716" y="19634"/>
                    <a:pt x="8704" y="19634"/>
                    <a:pt x="8692" y="19646"/>
                  </a:cubicBezTo>
                  <a:lnTo>
                    <a:pt x="8692" y="19622"/>
                  </a:lnTo>
                  <a:cubicBezTo>
                    <a:pt x="8692" y="19599"/>
                    <a:pt x="8692" y="19587"/>
                    <a:pt x="8692" y="19575"/>
                  </a:cubicBezTo>
                  <a:cubicBezTo>
                    <a:pt x="8740" y="19444"/>
                    <a:pt x="8799" y="19325"/>
                    <a:pt x="8859" y="19194"/>
                  </a:cubicBezTo>
                  <a:close/>
                  <a:moveTo>
                    <a:pt x="9597" y="18408"/>
                  </a:moveTo>
                  <a:cubicBezTo>
                    <a:pt x="9597" y="18468"/>
                    <a:pt x="9585" y="18539"/>
                    <a:pt x="9585" y="18610"/>
                  </a:cubicBezTo>
                  <a:cubicBezTo>
                    <a:pt x="9585" y="18622"/>
                    <a:pt x="9585" y="18646"/>
                    <a:pt x="9597" y="18658"/>
                  </a:cubicBezTo>
                  <a:cubicBezTo>
                    <a:pt x="9430" y="18980"/>
                    <a:pt x="9335" y="19337"/>
                    <a:pt x="9204" y="19670"/>
                  </a:cubicBezTo>
                  <a:cubicBezTo>
                    <a:pt x="9275" y="19361"/>
                    <a:pt x="9371" y="19051"/>
                    <a:pt x="9478" y="18753"/>
                  </a:cubicBezTo>
                  <a:cubicBezTo>
                    <a:pt x="9514" y="18634"/>
                    <a:pt x="9561" y="18515"/>
                    <a:pt x="9597" y="18408"/>
                  </a:cubicBezTo>
                  <a:close/>
                  <a:moveTo>
                    <a:pt x="10240" y="18789"/>
                  </a:moveTo>
                  <a:cubicBezTo>
                    <a:pt x="10276" y="18813"/>
                    <a:pt x="10299" y="18813"/>
                    <a:pt x="10335" y="18813"/>
                  </a:cubicBezTo>
                  <a:cubicBezTo>
                    <a:pt x="10204" y="19111"/>
                    <a:pt x="10061" y="19408"/>
                    <a:pt x="9918" y="19706"/>
                  </a:cubicBezTo>
                  <a:cubicBezTo>
                    <a:pt x="10014" y="19396"/>
                    <a:pt x="10133" y="19099"/>
                    <a:pt x="10240" y="18789"/>
                  </a:cubicBezTo>
                  <a:close/>
                  <a:moveTo>
                    <a:pt x="10907" y="18896"/>
                  </a:moveTo>
                  <a:lnTo>
                    <a:pt x="10907" y="18896"/>
                  </a:lnTo>
                  <a:cubicBezTo>
                    <a:pt x="10895" y="18932"/>
                    <a:pt x="10930" y="18968"/>
                    <a:pt x="10966" y="18968"/>
                  </a:cubicBezTo>
                  <a:cubicBezTo>
                    <a:pt x="10811" y="19241"/>
                    <a:pt x="10692" y="19539"/>
                    <a:pt x="10549" y="19825"/>
                  </a:cubicBezTo>
                  <a:cubicBezTo>
                    <a:pt x="10645" y="19515"/>
                    <a:pt x="10740" y="19218"/>
                    <a:pt x="10835" y="18908"/>
                  </a:cubicBezTo>
                  <a:cubicBezTo>
                    <a:pt x="10842" y="18912"/>
                    <a:pt x="10849" y="18913"/>
                    <a:pt x="10856" y="18913"/>
                  </a:cubicBezTo>
                  <a:cubicBezTo>
                    <a:pt x="10873" y="18913"/>
                    <a:pt x="10890" y="18905"/>
                    <a:pt x="10907" y="18896"/>
                  </a:cubicBezTo>
                  <a:close/>
                  <a:moveTo>
                    <a:pt x="10049" y="18563"/>
                  </a:moveTo>
                  <a:cubicBezTo>
                    <a:pt x="10061" y="18587"/>
                    <a:pt x="10085" y="18599"/>
                    <a:pt x="10121" y="18610"/>
                  </a:cubicBezTo>
                  <a:cubicBezTo>
                    <a:pt x="9990" y="18908"/>
                    <a:pt x="9859" y="19218"/>
                    <a:pt x="9728" y="19515"/>
                  </a:cubicBezTo>
                  <a:cubicBezTo>
                    <a:pt x="9656" y="19658"/>
                    <a:pt x="9597" y="19813"/>
                    <a:pt x="9537" y="19956"/>
                  </a:cubicBezTo>
                  <a:cubicBezTo>
                    <a:pt x="9645" y="19539"/>
                    <a:pt x="9776" y="19122"/>
                    <a:pt x="9918" y="18706"/>
                  </a:cubicBezTo>
                  <a:cubicBezTo>
                    <a:pt x="9954" y="18706"/>
                    <a:pt x="9990" y="18694"/>
                    <a:pt x="10014" y="18646"/>
                  </a:cubicBezTo>
                  <a:cubicBezTo>
                    <a:pt x="10026" y="18622"/>
                    <a:pt x="10037" y="18587"/>
                    <a:pt x="10049" y="18563"/>
                  </a:cubicBezTo>
                  <a:close/>
                  <a:moveTo>
                    <a:pt x="9680" y="18860"/>
                  </a:moveTo>
                  <a:lnTo>
                    <a:pt x="9680" y="18860"/>
                  </a:lnTo>
                  <a:cubicBezTo>
                    <a:pt x="9561" y="19230"/>
                    <a:pt x="9454" y="19611"/>
                    <a:pt x="9347" y="19980"/>
                  </a:cubicBezTo>
                  <a:cubicBezTo>
                    <a:pt x="9330" y="19971"/>
                    <a:pt x="9313" y="19963"/>
                    <a:pt x="9292" y="19963"/>
                  </a:cubicBezTo>
                  <a:cubicBezTo>
                    <a:pt x="9283" y="19963"/>
                    <a:pt x="9274" y="19964"/>
                    <a:pt x="9264" y="19968"/>
                  </a:cubicBezTo>
                  <a:cubicBezTo>
                    <a:pt x="9359" y="19753"/>
                    <a:pt x="9430" y="19527"/>
                    <a:pt x="9514" y="19301"/>
                  </a:cubicBezTo>
                  <a:cubicBezTo>
                    <a:pt x="9561" y="19146"/>
                    <a:pt x="9621" y="19003"/>
                    <a:pt x="9680" y="18860"/>
                  </a:cubicBezTo>
                  <a:close/>
                  <a:moveTo>
                    <a:pt x="15526" y="20111"/>
                  </a:moveTo>
                  <a:cubicBezTo>
                    <a:pt x="15538" y="20134"/>
                    <a:pt x="15562" y="20146"/>
                    <a:pt x="15574" y="20158"/>
                  </a:cubicBezTo>
                  <a:cubicBezTo>
                    <a:pt x="15562" y="20182"/>
                    <a:pt x="15538" y="20206"/>
                    <a:pt x="15526" y="20230"/>
                  </a:cubicBezTo>
                  <a:cubicBezTo>
                    <a:pt x="15514" y="20230"/>
                    <a:pt x="15491" y="20218"/>
                    <a:pt x="15479" y="20218"/>
                  </a:cubicBezTo>
                  <a:lnTo>
                    <a:pt x="15479" y="20182"/>
                  </a:lnTo>
                  <a:cubicBezTo>
                    <a:pt x="15491" y="20170"/>
                    <a:pt x="15514" y="20158"/>
                    <a:pt x="15514" y="20134"/>
                  </a:cubicBezTo>
                  <a:lnTo>
                    <a:pt x="15526" y="20111"/>
                  </a:lnTo>
                  <a:close/>
                  <a:moveTo>
                    <a:pt x="9609" y="20206"/>
                  </a:moveTo>
                  <a:cubicBezTo>
                    <a:pt x="9597" y="20242"/>
                    <a:pt x="9585" y="20277"/>
                    <a:pt x="9585" y="20325"/>
                  </a:cubicBezTo>
                  <a:cubicBezTo>
                    <a:pt x="9573" y="20325"/>
                    <a:pt x="9573" y="20325"/>
                    <a:pt x="9561" y="20337"/>
                  </a:cubicBezTo>
                  <a:lnTo>
                    <a:pt x="9549" y="20325"/>
                  </a:lnTo>
                  <a:cubicBezTo>
                    <a:pt x="9549" y="20313"/>
                    <a:pt x="9549" y="20301"/>
                    <a:pt x="9561" y="20289"/>
                  </a:cubicBezTo>
                  <a:cubicBezTo>
                    <a:pt x="9573" y="20254"/>
                    <a:pt x="9585" y="20230"/>
                    <a:pt x="9609" y="20206"/>
                  </a:cubicBezTo>
                  <a:close/>
                  <a:moveTo>
                    <a:pt x="11407" y="18837"/>
                  </a:moveTo>
                  <a:cubicBezTo>
                    <a:pt x="11407" y="18849"/>
                    <a:pt x="11395" y="18872"/>
                    <a:pt x="11395" y="18884"/>
                  </a:cubicBezTo>
                  <a:cubicBezTo>
                    <a:pt x="11371" y="18980"/>
                    <a:pt x="11419" y="19039"/>
                    <a:pt x="11478" y="19051"/>
                  </a:cubicBezTo>
                  <a:cubicBezTo>
                    <a:pt x="11180" y="19468"/>
                    <a:pt x="11014" y="19956"/>
                    <a:pt x="10764" y="20408"/>
                  </a:cubicBezTo>
                  <a:cubicBezTo>
                    <a:pt x="10930" y="19920"/>
                    <a:pt x="11121" y="19444"/>
                    <a:pt x="11311" y="18968"/>
                  </a:cubicBezTo>
                  <a:cubicBezTo>
                    <a:pt x="11335" y="18968"/>
                    <a:pt x="11359" y="18944"/>
                    <a:pt x="11371" y="18920"/>
                  </a:cubicBezTo>
                  <a:lnTo>
                    <a:pt x="11407" y="18837"/>
                  </a:lnTo>
                  <a:close/>
                  <a:moveTo>
                    <a:pt x="10442" y="19551"/>
                  </a:moveTo>
                  <a:lnTo>
                    <a:pt x="10442" y="19551"/>
                  </a:lnTo>
                  <a:cubicBezTo>
                    <a:pt x="10347" y="19837"/>
                    <a:pt x="10264" y="20123"/>
                    <a:pt x="10168" y="20420"/>
                  </a:cubicBezTo>
                  <a:cubicBezTo>
                    <a:pt x="10157" y="20420"/>
                    <a:pt x="10133" y="20420"/>
                    <a:pt x="10121" y="20432"/>
                  </a:cubicBezTo>
                  <a:cubicBezTo>
                    <a:pt x="10216" y="20134"/>
                    <a:pt x="10323" y="19837"/>
                    <a:pt x="10442" y="19551"/>
                  </a:cubicBezTo>
                  <a:close/>
                  <a:moveTo>
                    <a:pt x="15252" y="20075"/>
                  </a:moveTo>
                  <a:cubicBezTo>
                    <a:pt x="15252" y="20099"/>
                    <a:pt x="15252" y="20123"/>
                    <a:pt x="15264" y="20134"/>
                  </a:cubicBezTo>
                  <a:lnTo>
                    <a:pt x="15252" y="20170"/>
                  </a:lnTo>
                  <a:cubicBezTo>
                    <a:pt x="15240" y="20218"/>
                    <a:pt x="15264" y="20254"/>
                    <a:pt x="15300" y="20265"/>
                  </a:cubicBezTo>
                  <a:cubicBezTo>
                    <a:pt x="15300" y="20313"/>
                    <a:pt x="15276" y="20361"/>
                    <a:pt x="15264" y="20408"/>
                  </a:cubicBezTo>
                  <a:cubicBezTo>
                    <a:pt x="15240" y="20408"/>
                    <a:pt x="15217" y="20420"/>
                    <a:pt x="15193" y="20432"/>
                  </a:cubicBezTo>
                  <a:cubicBezTo>
                    <a:pt x="15169" y="20396"/>
                    <a:pt x="15157" y="20349"/>
                    <a:pt x="15145" y="20301"/>
                  </a:cubicBezTo>
                  <a:cubicBezTo>
                    <a:pt x="15169" y="20289"/>
                    <a:pt x="15193" y="20265"/>
                    <a:pt x="15205" y="20230"/>
                  </a:cubicBezTo>
                  <a:cubicBezTo>
                    <a:pt x="15229" y="20182"/>
                    <a:pt x="15240" y="20123"/>
                    <a:pt x="15252" y="20075"/>
                  </a:cubicBezTo>
                  <a:close/>
                  <a:moveTo>
                    <a:pt x="10859" y="19575"/>
                  </a:moveTo>
                  <a:cubicBezTo>
                    <a:pt x="10740" y="19884"/>
                    <a:pt x="10633" y="20194"/>
                    <a:pt x="10526" y="20515"/>
                  </a:cubicBezTo>
                  <a:cubicBezTo>
                    <a:pt x="10519" y="20482"/>
                    <a:pt x="10485" y="20459"/>
                    <a:pt x="10453" y="20459"/>
                  </a:cubicBezTo>
                  <a:cubicBezTo>
                    <a:pt x="10429" y="20459"/>
                    <a:pt x="10405" y="20473"/>
                    <a:pt x="10395" y="20504"/>
                  </a:cubicBezTo>
                  <a:lnTo>
                    <a:pt x="10371" y="20504"/>
                  </a:lnTo>
                  <a:cubicBezTo>
                    <a:pt x="10573" y="20218"/>
                    <a:pt x="10716" y="19896"/>
                    <a:pt x="10859" y="19575"/>
                  </a:cubicBezTo>
                  <a:close/>
                  <a:moveTo>
                    <a:pt x="9883" y="20182"/>
                  </a:moveTo>
                  <a:cubicBezTo>
                    <a:pt x="9859" y="20242"/>
                    <a:pt x="9847" y="20313"/>
                    <a:pt x="9847" y="20384"/>
                  </a:cubicBezTo>
                  <a:cubicBezTo>
                    <a:pt x="9835" y="20384"/>
                    <a:pt x="9811" y="20396"/>
                    <a:pt x="9811" y="20432"/>
                  </a:cubicBezTo>
                  <a:cubicBezTo>
                    <a:pt x="9799" y="20468"/>
                    <a:pt x="9787" y="20504"/>
                    <a:pt x="9776" y="20539"/>
                  </a:cubicBezTo>
                  <a:cubicBezTo>
                    <a:pt x="9764" y="20527"/>
                    <a:pt x="9752" y="20527"/>
                    <a:pt x="9728" y="20515"/>
                  </a:cubicBezTo>
                  <a:cubicBezTo>
                    <a:pt x="9728" y="20504"/>
                    <a:pt x="9728" y="20492"/>
                    <a:pt x="9728" y="20468"/>
                  </a:cubicBezTo>
                  <a:cubicBezTo>
                    <a:pt x="9787" y="20373"/>
                    <a:pt x="9835" y="20277"/>
                    <a:pt x="9883" y="20182"/>
                  </a:cubicBezTo>
                  <a:close/>
                  <a:moveTo>
                    <a:pt x="14621" y="19956"/>
                  </a:moveTo>
                  <a:lnTo>
                    <a:pt x="14609" y="20027"/>
                  </a:lnTo>
                  <a:cubicBezTo>
                    <a:pt x="14502" y="20194"/>
                    <a:pt x="14383" y="20373"/>
                    <a:pt x="14264" y="20539"/>
                  </a:cubicBezTo>
                  <a:cubicBezTo>
                    <a:pt x="14324" y="20373"/>
                    <a:pt x="14383" y="20194"/>
                    <a:pt x="14443" y="20027"/>
                  </a:cubicBezTo>
                  <a:cubicBezTo>
                    <a:pt x="14460" y="20036"/>
                    <a:pt x="14476" y="20040"/>
                    <a:pt x="14493" y="20040"/>
                  </a:cubicBezTo>
                  <a:cubicBezTo>
                    <a:pt x="14523" y="20040"/>
                    <a:pt x="14551" y="20027"/>
                    <a:pt x="14574" y="20003"/>
                  </a:cubicBezTo>
                  <a:cubicBezTo>
                    <a:pt x="14598" y="19980"/>
                    <a:pt x="14609" y="19968"/>
                    <a:pt x="14621" y="19956"/>
                  </a:cubicBezTo>
                  <a:close/>
                  <a:moveTo>
                    <a:pt x="14919" y="20134"/>
                  </a:moveTo>
                  <a:lnTo>
                    <a:pt x="14919" y="20170"/>
                  </a:lnTo>
                  <a:cubicBezTo>
                    <a:pt x="14883" y="20301"/>
                    <a:pt x="14824" y="20432"/>
                    <a:pt x="14752" y="20551"/>
                  </a:cubicBezTo>
                  <a:cubicBezTo>
                    <a:pt x="14788" y="20456"/>
                    <a:pt x="14812" y="20373"/>
                    <a:pt x="14836" y="20289"/>
                  </a:cubicBezTo>
                  <a:cubicBezTo>
                    <a:pt x="14859" y="20242"/>
                    <a:pt x="14895" y="20182"/>
                    <a:pt x="14919" y="20134"/>
                  </a:cubicBezTo>
                  <a:close/>
                  <a:moveTo>
                    <a:pt x="11454" y="19456"/>
                  </a:moveTo>
                  <a:cubicBezTo>
                    <a:pt x="11335" y="19825"/>
                    <a:pt x="11216" y="20194"/>
                    <a:pt x="11085" y="20563"/>
                  </a:cubicBezTo>
                  <a:lnTo>
                    <a:pt x="11061" y="20551"/>
                  </a:lnTo>
                  <a:cubicBezTo>
                    <a:pt x="11049" y="20539"/>
                    <a:pt x="11049" y="20539"/>
                    <a:pt x="11038" y="20539"/>
                  </a:cubicBezTo>
                  <a:cubicBezTo>
                    <a:pt x="11026" y="20504"/>
                    <a:pt x="10990" y="20480"/>
                    <a:pt x="10942" y="20468"/>
                  </a:cubicBezTo>
                  <a:cubicBezTo>
                    <a:pt x="11133" y="20134"/>
                    <a:pt x="11264" y="19777"/>
                    <a:pt x="11454" y="19456"/>
                  </a:cubicBezTo>
                  <a:close/>
                  <a:moveTo>
                    <a:pt x="12764" y="19730"/>
                  </a:moveTo>
                  <a:cubicBezTo>
                    <a:pt x="12776" y="19742"/>
                    <a:pt x="12788" y="19753"/>
                    <a:pt x="12812" y="19765"/>
                  </a:cubicBezTo>
                  <a:lnTo>
                    <a:pt x="12800" y="19801"/>
                  </a:lnTo>
                  <a:cubicBezTo>
                    <a:pt x="12769" y="19884"/>
                    <a:pt x="12836" y="19949"/>
                    <a:pt x="12902" y="19949"/>
                  </a:cubicBezTo>
                  <a:cubicBezTo>
                    <a:pt x="12911" y="19949"/>
                    <a:pt x="12921" y="19947"/>
                    <a:pt x="12931" y="19944"/>
                  </a:cubicBezTo>
                  <a:lnTo>
                    <a:pt x="12931" y="19944"/>
                  </a:lnTo>
                  <a:cubicBezTo>
                    <a:pt x="12764" y="20182"/>
                    <a:pt x="12585" y="20420"/>
                    <a:pt x="12419" y="20658"/>
                  </a:cubicBezTo>
                  <a:cubicBezTo>
                    <a:pt x="12490" y="20456"/>
                    <a:pt x="12562" y="20254"/>
                    <a:pt x="12633" y="20039"/>
                  </a:cubicBezTo>
                  <a:cubicBezTo>
                    <a:pt x="12681" y="19944"/>
                    <a:pt x="12716" y="19837"/>
                    <a:pt x="12764" y="19730"/>
                  </a:cubicBezTo>
                  <a:close/>
                  <a:moveTo>
                    <a:pt x="15002" y="20551"/>
                  </a:moveTo>
                  <a:cubicBezTo>
                    <a:pt x="15014" y="20563"/>
                    <a:pt x="15026" y="20587"/>
                    <a:pt x="15038" y="20611"/>
                  </a:cubicBezTo>
                  <a:cubicBezTo>
                    <a:pt x="15014" y="20635"/>
                    <a:pt x="15002" y="20646"/>
                    <a:pt x="14990" y="20670"/>
                  </a:cubicBezTo>
                  <a:cubicBezTo>
                    <a:pt x="14967" y="20658"/>
                    <a:pt x="14955" y="20658"/>
                    <a:pt x="14943" y="20658"/>
                  </a:cubicBezTo>
                  <a:cubicBezTo>
                    <a:pt x="14967" y="20623"/>
                    <a:pt x="14979" y="20587"/>
                    <a:pt x="15002" y="20551"/>
                  </a:cubicBezTo>
                  <a:close/>
                  <a:moveTo>
                    <a:pt x="12633" y="19456"/>
                  </a:moveTo>
                  <a:cubicBezTo>
                    <a:pt x="12645" y="19480"/>
                    <a:pt x="12645" y="19492"/>
                    <a:pt x="12657" y="19503"/>
                  </a:cubicBezTo>
                  <a:cubicBezTo>
                    <a:pt x="12585" y="19682"/>
                    <a:pt x="12514" y="19849"/>
                    <a:pt x="12454" y="20027"/>
                  </a:cubicBezTo>
                  <a:cubicBezTo>
                    <a:pt x="12335" y="20277"/>
                    <a:pt x="12216" y="20515"/>
                    <a:pt x="12085" y="20754"/>
                  </a:cubicBezTo>
                  <a:cubicBezTo>
                    <a:pt x="12216" y="20361"/>
                    <a:pt x="12335" y="19980"/>
                    <a:pt x="12466" y="19587"/>
                  </a:cubicBezTo>
                  <a:cubicBezTo>
                    <a:pt x="12481" y="19594"/>
                    <a:pt x="12497" y="19598"/>
                    <a:pt x="12514" y="19598"/>
                  </a:cubicBezTo>
                  <a:cubicBezTo>
                    <a:pt x="12553" y="19598"/>
                    <a:pt x="12593" y="19577"/>
                    <a:pt x="12609" y="19527"/>
                  </a:cubicBezTo>
                  <a:cubicBezTo>
                    <a:pt x="12621" y="19503"/>
                    <a:pt x="12633" y="19480"/>
                    <a:pt x="12633" y="19456"/>
                  </a:cubicBezTo>
                  <a:close/>
                  <a:moveTo>
                    <a:pt x="13538" y="19789"/>
                  </a:moveTo>
                  <a:cubicBezTo>
                    <a:pt x="13550" y="19837"/>
                    <a:pt x="13586" y="19861"/>
                    <a:pt x="13633" y="19873"/>
                  </a:cubicBezTo>
                  <a:lnTo>
                    <a:pt x="13633" y="19908"/>
                  </a:lnTo>
                  <a:cubicBezTo>
                    <a:pt x="13455" y="20218"/>
                    <a:pt x="13264" y="20539"/>
                    <a:pt x="13062" y="20849"/>
                  </a:cubicBezTo>
                  <a:cubicBezTo>
                    <a:pt x="13157" y="20551"/>
                    <a:pt x="13252" y="20254"/>
                    <a:pt x="13347" y="19956"/>
                  </a:cubicBezTo>
                  <a:cubicBezTo>
                    <a:pt x="13371" y="19956"/>
                    <a:pt x="13407" y="19944"/>
                    <a:pt x="13431" y="19908"/>
                  </a:cubicBezTo>
                  <a:cubicBezTo>
                    <a:pt x="13437" y="19911"/>
                    <a:pt x="13443" y="19913"/>
                    <a:pt x="13450" y="19913"/>
                  </a:cubicBezTo>
                  <a:cubicBezTo>
                    <a:pt x="13471" y="19913"/>
                    <a:pt x="13493" y="19899"/>
                    <a:pt x="13502" y="19873"/>
                  </a:cubicBezTo>
                  <a:cubicBezTo>
                    <a:pt x="13514" y="19849"/>
                    <a:pt x="13526" y="19825"/>
                    <a:pt x="13526" y="19801"/>
                  </a:cubicBezTo>
                  <a:lnTo>
                    <a:pt x="13538" y="19789"/>
                  </a:lnTo>
                  <a:close/>
                  <a:moveTo>
                    <a:pt x="14550" y="20492"/>
                  </a:moveTo>
                  <a:lnTo>
                    <a:pt x="14550" y="20492"/>
                  </a:lnTo>
                  <a:cubicBezTo>
                    <a:pt x="14514" y="20623"/>
                    <a:pt x="14478" y="20754"/>
                    <a:pt x="14443" y="20873"/>
                  </a:cubicBezTo>
                  <a:cubicBezTo>
                    <a:pt x="14422" y="20852"/>
                    <a:pt x="14393" y="20839"/>
                    <a:pt x="14363" y="20839"/>
                  </a:cubicBezTo>
                  <a:cubicBezTo>
                    <a:pt x="14342" y="20839"/>
                    <a:pt x="14320" y="20846"/>
                    <a:pt x="14300" y="20861"/>
                  </a:cubicBezTo>
                  <a:cubicBezTo>
                    <a:pt x="14383" y="20742"/>
                    <a:pt x="14467" y="20623"/>
                    <a:pt x="14550" y="20492"/>
                  </a:cubicBezTo>
                  <a:close/>
                  <a:moveTo>
                    <a:pt x="11430" y="20396"/>
                  </a:moveTo>
                  <a:cubicBezTo>
                    <a:pt x="11383" y="20563"/>
                    <a:pt x="11347" y="20718"/>
                    <a:pt x="11311" y="20885"/>
                  </a:cubicBezTo>
                  <a:cubicBezTo>
                    <a:pt x="11308" y="20881"/>
                    <a:pt x="11303" y="20880"/>
                    <a:pt x="11298" y="20880"/>
                  </a:cubicBezTo>
                  <a:cubicBezTo>
                    <a:pt x="11287" y="20880"/>
                    <a:pt x="11272" y="20888"/>
                    <a:pt x="11264" y="20896"/>
                  </a:cubicBezTo>
                  <a:lnTo>
                    <a:pt x="11276" y="20861"/>
                  </a:lnTo>
                  <a:cubicBezTo>
                    <a:pt x="11288" y="20837"/>
                    <a:pt x="11276" y="20813"/>
                    <a:pt x="11252" y="20801"/>
                  </a:cubicBezTo>
                  <a:lnTo>
                    <a:pt x="11264" y="20765"/>
                  </a:lnTo>
                  <a:cubicBezTo>
                    <a:pt x="11311" y="20646"/>
                    <a:pt x="11371" y="20515"/>
                    <a:pt x="11430" y="20396"/>
                  </a:cubicBezTo>
                  <a:close/>
                  <a:moveTo>
                    <a:pt x="11954" y="19301"/>
                  </a:moveTo>
                  <a:lnTo>
                    <a:pt x="11990" y="19313"/>
                  </a:lnTo>
                  <a:cubicBezTo>
                    <a:pt x="11990" y="19337"/>
                    <a:pt x="11978" y="19361"/>
                    <a:pt x="11978" y="19384"/>
                  </a:cubicBezTo>
                  <a:cubicBezTo>
                    <a:pt x="11965" y="19445"/>
                    <a:pt x="12008" y="19475"/>
                    <a:pt x="12055" y="19475"/>
                  </a:cubicBezTo>
                  <a:cubicBezTo>
                    <a:pt x="12091" y="19475"/>
                    <a:pt x="12129" y="19457"/>
                    <a:pt x="12145" y="19420"/>
                  </a:cubicBezTo>
                  <a:lnTo>
                    <a:pt x="12157" y="19396"/>
                  </a:lnTo>
                  <a:cubicBezTo>
                    <a:pt x="12169" y="19456"/>
                    <a:pt x="12216" y="19480"/>
                    <a:pt x="12252" y="19492"/>
                  </a:cubicBezTo>
                  <a:cubicBezTo>
                    <a:pt x="12002" y="19980"/>
                    <a:pt x="11752" y="20468"/>
                    <a:pt x="11502" y="20956"/>
                  </a:cubicBezTo>
                  <a:cubicBezTo>
                    <a:pt x="11502" y="20932"/>
                    <a:pt x="11502" y="20920"/>
                    <a:pt x="11502" y="20908"/>
                  </a:cubicBezTo>
                  <a:cubicBezTo>
                    <a:pt x="11609" y="20361"/>
                    <a:pt x="11776" y="19825"/>
                    <a:pt x="11954" y="19301"/>
                  </a:cubicBezTo>
                  <a:close/>
                  <a:moveTo>
                    <a:pt x="14157" y="19968"/>
                  </a:moveTo>
                  <a:cubicBezTo>
                    <a:pt x="14157" y="19980"/>
                    <a:pt x="14169" y="20003"/>
                    <a:pt x="14181" y="20015"/>
                  </a:cubicBezTo>
                  <a:cubicBezTo>
                    <a:pt x="14026" y="20254"/>
                    <a:pt x="13859" y="20480"/>
                    <a:pt x="13705" y="20718"/>
                  </a:cubicBezTo>
                  <a:cubicBezTo>
                    <a:pt x="13609" y="20861"/>
                    <a:pt x="13514" y="21004"/>
                    <a:pt x="13419" y="21146"/>
                  </a:cubicBezTo>
                  <a:cubicBezTo>
                    <a:pt x="13411" y="21154"/>
                    <a:pt x="13404" y="21161"/>
                    <a:pt x="13400" y="21169"/>
                  </a:cubicBezTo>
                  <a:lnTo>
                    <a:pt x="13400" y="21169"/>
                  </a:lnTo>
                  <a:cubicBezTo>
                    <a:pt x="13517" y="20816"/>
                    <a:pt x="13647" y="20475"/>
                    <a:pt x="13788" y="20134"/>
                  </a:cubicBezTo>
                  <a:cubicBezTo>
                    <a:pt x="13813" y="20165"/>
                    <a:pt x="13850" y="20187"/>
                    <a:pt x="13889" y="20187"/>
                  </a:cubicBezTo>
                  <a:cubicBezTo>
                    <a:pt x="13925" y="20187"/>
                    <a:pt x="13962" y="20168"/>
                    <a:pt x="13990" y="20123"/>
                  </a:cubicBezTo>
                  <a:cubicBezTo>
                    <a:pt x="14014" y="20087"/>
                    <a:pt x="14026" y="20051"/>
                    <a:pt x="14050" y="20015"/>
                  </a:cubicBezTo>
                  <a:cubicBezTo>
                    <a:pt x="14059" y="20018"/>
                    <a:pt x="14068" y="20020"/>
                    <a:pt x="14076" y="20020"/>
                  </a:cubicBezTo>
                  <a:cubicBezTo>
                    <a:pt x="14103" y="20020"/>
                    <a:pt x="14127" y="20006"/>
                    <a:pt x="14145" y="19980"/>
                  </a:cubicBezTo>
                  <a:lnTo>
                    <a:pt x="14157" y="19968"/>
                  </a:lnTo>
                  <a:close/>
                  <a:moveTo>
                    <a:pt x="12062" y="20254"/>
                  </a:moveTo>
                  <a:lnTo>
                    <a:pt x="12062" y="20254"/>
                  </a:lnTo>
                  <a:cubicBezTo>
                    <a:pt x="11966" y="20575"/>
                    <a:pt x="11859" y="20908"/>
                    <a:pt x="11752" y="21230"/>
                  </a:cubicBezTo>
                  <a:lnTo>
                    <a:pt x="11740" y="21242"/>
                  </a:lnTo>
                  <a:cubicBezTo>
                    <a:pt x="11728" y="21230"/>
                    <a:pt x="11716" y="21230"/>
                    <a:pt x="11704" y="21230"/>
                  </a:cubicBezTo>
                  <a:cubicBezTo>
                    <a:pt x="11716" y="21194"/>
                    <a:pt x="11728" y="21158"/>
                    <a:pt x="11752" y="21123"/>
                  </a:cubicBezTo>
                  <a:cubicBezTo>
                    <a:pt x="11773" y="21071"/>
                    <a:pt x="11730" y="21037"/>
                    <a:pt x="11680" y="21037"/>
                  </a:cubicBezTo>
                  <a:cubicBezTo>
                    <a:pt x="11672" y="21037"/>
                    <a:pt x="11664" y="21038"/>
                    <a:pt x="11657" y="21039"/>
                  </a:cubicBezTo>
                  <a:cubicBezTo>
                    <a:pt x="11800" y="20777"/>
                    <a:pt x="11931" y="20515"/>
                    <a:pt x="12062" y="20254"/>
                  </a:cubicBezTo>
                  <a:close/>
                  <a:moveTo>
                    <a:pt x="13288" y="20849"/>
                  </a:moveTo>
                  <a:cubicBezTo>
                    <a:pt x="13252" y="20968"/>
                    <a:pt x="13205" y="21087"/>
                    <a:pt x="13169" y="21206"/>
                  </a:cubicBezTo>
                  <a:cubicBezTo>
                    <a:pt x="13145" y="21206"/>
                    <a:pt x="13133" y="21218"/>
                    <a:pt x="13109" y="21230"/>
                  </a:cubicBezTo>
                  <a:lnTo>
                    <a:pt x="13097" y="21254"/>
                  </a:lnTo>
                  <a:cubicBezTo>
                    <a:pt x="13085" y="21230"/>
                    <a:pt x="13074" y="21218"/>
                    <a:pt x="13062" y="21206"/>
                  </a:cubicBezTo>
                  <a:cubicBezTo>
                    <a:pt x="13133" y="21087"/>
                    <a:pt x="13216" y="20968"/>
                    <a:pt x="13288" y="20849"/>
                  </a:cubicBezTo>
                  <a:close/>
                  <a:moveTo>
                    <a:pt x="12234" y="21212"/>
                  </a:moveTo>
                  <a:cubicBezTo>
                    <a:pt x="12216" y="21230"/>
                    <a:pt x="12197" y="21249"/>
                    <a:pt x="12181" y="21266"/>
                  </a:cubicBezTo>
                  <a:cubicBezTo>
                    <a:pt x="12169" y="21277"/>
                    <a:pt x="12157" y="21289"/>
                    <a:pt x="12145" y="21301"/>
                  </a:cubicBezTo>
                  <a:cubicBezTo>
                    <a:pt x="12145" y="21312"/>
                    <a:pt x="12136" y="21322"/>
                    <a:pt x="12126" y="21332"/>
                  </a:cubicBezTo>
                  <a:lnTo>
                    <a:pt x="12126" y="21332"/>
                  </a:lnTo>
                  <a:cubicBezTo>
                    <a:pt x="12139" y="21292"/>
                    <a:pt x="12160" y="21260"/>
                    <a:pt x="12181" y="21218"/>
                  </a:cubicBezTo>
                  <a:cubicBezTo>
                    <a:pt x="12187" y="21221"/>
                    <a:pt x="12193" y="21222"/>
                    <a:pt x="12200" y="21222"/>
                  </a:cubicBezTo>
                  <a:cubicBezTo>
                    <a:pt x="12211" y="21222"/>
                    <a:pt x="12223" y="21219"/>
                    <a:pt x="12234" y="21212"/>
                  </a:cubicBezTo>
                  <a:close/>
                  <a:moveTo>
                    <a:pt x="13145" y="19956"/>
                  </a:moveTo>
                  <a:lnTo>
                    <a:pt x="13145" y="19956"/>
                  </a:lnTo>
                  <a:cubicBezTo>
                    <a:pt x="13014" y="20396"/>
                    <a:pt x="12871" y="20825"/>
                    <a:pt x="12728" y="21266"/>
                  </a:cubicBezTo>
                  <a:cubicBezTo>
                    <a:pt x="12721" y="21221"/>
                    <a:pt x="12686" y="21191"/>
                    <a:pt x="12647" y="21191"/>
                  </a:cubicBezTo>
                  <a:cubicBezTo>
                    <a:pt x="12622" y="21191"/>
                    <a:pt x="12596" y="21203"/>
                    <a:pt x="12573" y="21230"/>
                  </a:cubicBezTo>
                  <a:cubicBezTo>
                    <a:pt x="12538" y="21266"/>
                    <a:pt x="12502" y="21301"/>
                    <a:pt x="12466" y="21337"/>
                  </a:cubicBezTo>
                  <a:lnTo>
                    <a:pt x="12443" y="21337"/>
                  </a:lnTo>
                  <a:cubicBezTo>
                    <a:pt x="12454" y="21289"/>
                    <a:pt x="12466" y="21254"/>
                    <a:pt x="12478" y="21218"/>
                  </a:cubicBezTo>
                  <a:cubicBezTo>
                    <a:pt x="12496" y="21155"/>
                    <a:pt x="12447" y="21086"/>
                    <a:pt x="12390" y="21086"/>
                  </a:cubicBezTo>
                  <a:cubicBezTo>
                    <a:pt x="12372" y="21086"/>
                    <a:pt x="12353" y="21093"/>
                    <a:pt x="12335" y="21111"/>
                  </a:cubicBezTo>
                  <a:cubicBezTo>
                    <a:pt x="12313" y="21133"/>
                    <a:pt x="12289" y="21157"/>
                    <a:pt x="12264" y="21182"/>
                  </a:cubicBezTo>
                  <a:lnTo>
                    <a:pt x="12264" y="21182"/>
                  </a:lnTo>
                  <a:cubicBezTo>
                    <a:pt x="12562" y="20777"/>
                    <a:pt x="12859" y="20361"/>
                    <a:pt x="13145" y="19956"/>
                  </a:cubicBezTo>
                  <a:close/>
                  <a:moveTo>
                    <a:pt x="14026" y="20611"/>
                  </a:moveTo>
                  <a:lnTo>
                    <a:pt x="14026" y="20611"/>
                  </a:lnTo>
                  <a:cubicBezTo>
                    <a:pt x="13967" y="20765"/>
                    <a:pt x="13907" y="20932"/>
                    <a:pt x="13859" y="21087"/>
                  </a:cubicBezTo>
                  <a:cubicBezTo>
                    <a:pt x="13824" y="21087"/>
                    <a:pt x="13800" y="21111"/>
                    <a:pt x="13776" y="21135"/>
                  </a:cubicBezTo>
                  <a:cubicBezTo>
                    <a:pt x="13728" y="21194"/>
                    <a:pt x="13669" y="21266"/>
                    <a:pt x="13621" y="21337"/>
                  </a:cubicBezTo>
                  <a:cubicBezTo>
                    <a:pt x="13621" y="21301"/>
                    <a:pt x="13633" y="21289"/>
                    <a:pt x="13645" y="21254"/>
                  </a:cubicBezTo>
                  <a:cubicBezTo>
                    <a:pt x="13645" y="21230"/>
                    <a:pt x="13645" y="21206"/>
                    <a:pt x="13633" y="21182"/>
                  </a:cubicBezTo>
                  <a:cubicBezTo>
                    <a:pt x="13693" y="21087"/>
                    <a:pt x="13764" y="20992"/>
                    <a:pt x="13836" y="20896"/>
                  </a:cubicBezTo>
                  <a:cubicBezTo>
                    <a:pt x="13895" y="20801"/>
                    <a:pt x="13955" y="20706"/>
                    <a:pt x="14026" y="20611"/>
                  </a:cubicBezTo>
                  <a:close/>
                  <a:moveTo>
                    <a:pt x="1243" y="0"/>
                  </a:moveTo>
                  <a:cubicBezTo>
                    <a:pt x="1135" y="0"/>
                    <a:pt x="1029" y="11"/>
                    <a:pt x="929" y="37"/>
                  </a:cubicBezTo>
                  <a:cubicBezTo>
                    <a:pt x="679" y="96"/>
                    <a:pt x="465" y="239"/>
                    <a:pt x="334" y="465"/>
                  </a:cubicBezTo>
                  <a:cubicBezTo>
                    <a:pt x="191" y="703"/>
                    <a:pt x="131" y="989"/>
                    <a:pt x="96" y="1275"/>
                  </a:cubicBezTo>
                  <a:cubicBezTo>
                    <a:pt x="0" y="2335"/>
                    <a:pt x="489" y="3347"/>
                    <a:pt x="989" y="4252"/>
                  </a:cubicBezTo>
                  <a:cubicBezTo>
                    <a:pt x="1286" y="4787"/>
                    <a:pt x="1596" y="5323"/>
                    <a:pt x="1953" y="5823"/>
                  </a:cubicBezTo>
                  <a:cubicBezTo>
                    <a:pt x="2108" y="6049"/>
                    <a:pt x="2286" y="6264"/>
                    <a:pt x="2489" y="6454"/>
                  </a:cubicBezTo>
                  <a:cubicBezTo>
                    <a:pt x="2394" y="6466"/>
                    <a:pt x="2298" y="6466"/>
                    <a:pt x="2215" y="6490"/>
                  </a:cubicBezTo>
                  <a:cubicBezTo>
                    <a:pt x="2060" y="6514"/>
                    <a:pt x="1905" y="6538"/>
                    <a:pt x="1751" y="6585"/>
                  </a:cubicBezTo>
                  <a:cubicBezTo>
                    <a:pt x="1632" y="6609"/>
                    <a:pt x="1501" y="6657"/>
                    <a:pt x="1405" y="6752"/>
                  </a:cubicBezTo>
                  <a:cubicBezTo>
                    <a:pt x="1179" y="6966"/>
                    <a:pt x="1251" y="7300"/>
                    <a:pt x="1310" y="7573"/>
                  </a:cubicBezTo>
                  <a:cubicBezTo>
                    <a:pt x="1429" y="8073"/>
                    <a:pt x="1632" y="8538"/>
                    <a:pt x="1894" y="8978"/>
                  </a:cubicBezTo>
                  <a:cubicBezTo>
                    <a:pt x="2441" y="9847"/>
                    <a:pt x="3239" y="10562"/>
                    <a:pt x="4132" y="11062"/>
                  </a:cubicBezTo>
                  <a:cubicBezTo>
                    <a:pt x="5239" y="11669"/>
                    <a:pt x="6477" y="11979"/>
                    <a:pt x="7716" y="12133"/>
                  </a:cubicBezTo>
                  <a:cubicBezTo>
                    <a:pt x="8359" y="12217"/>
                    <a:pt x="9014" y="12253"/>
                    <a:pt x="9656" y="12288"/>
                  </a:cubicBezTo>
                  <a:cubicBezTo>
                    <a:pt x="9752" y="12288"/>
                    <a:pt x="9847" y="12288"/>
                    <a:pt x="9930" y="12300"/>
                  </a:cubicBezTo>
                  <a:cubicBezTo>
                    <a:pt x="9502" y="12360"/>
                    <a:pt x="9085" y="12526"/>
                    <a:pt x="8704" y="12753"/>
                  </a:cubicBezTo>
                  <a:cubicBezTo>
                    <a:pt x="8466" y="12895"/>
                    <a:pt x="8240" y="13062"/>
                    <a:pt x="8013" y="13241"/>
                  </a:cubicBezTo>
                  <a:cubicBezTo>
                    <a:pt x="7918" y="13336"/>
                    <a:pt x="7787" y="13419"/>
                    <a:pt x="7751" y="13550"/>
                  </a:cubicBezTo>
                  <a:cubicBezTo>
                    <a:pt x="7716" y="13538"/>
                    <a:pt x="7680" y="13538"/>
                    <a:pt x="7644" y="13538"/>
                  </a:cubicBezTo>
                  <a:cubicBezTo>
                    <a:pt x="7561" y="13562"/>
                    <a:pt x="7478" y="13622"/>
                    <a:pt x="7406" y="13669"/>
                  </a:cubicBezTo>
                  <a:cubicBezTo>
                    <a:pt x="7275" y="13765"/>
                    <a:pt x="7156" y="13872"/>
                    <a:pt x="7037" y="13991"/>
                  </a:cubicBezTo>
                  <a:cubicBezTo>
                    <a:pt x="6978" y="14062"/>
                    <a:pt x="6918" y="14134"/>
                    <a:pt x="6858" y="14193"/>
                  </a:cubicBezTo>
                  <a:cubicBezTo>
                    <a:pt x="6799" y="14265"/>
                    <a:pt x="6728" y="14324"/>
                    <a:pt x="6680" y="14396"/>
                  </a:cubicBezTo>
                  <a:cubicBezTo>
                    <a:pt x="6644" y="14443"/>
                    <a:pt x="6608" y="14515"/>
                    <a:pt x="6608" y="14586"/>
                  </a:cubicBezTo>
                  <a:cubicBezTo>
                    <a:pt x="6585" y="14562"/>
                    <a:pt x="6561" y="14562"/>
                    <a:pt x="6525" y="14550"/>
                  </a:cubicBezTo>
                  <a:cubicBezTo>
                    <a:pt x="6518" y="14550"/>
                    <a:pt x="6511" y="14549"/>
                    <a:pt x="6504" y="14549"/>
                  </a:cubicBezTo>
                  <a:cubicBezTo>
                    <a:pt x="6421" y="14549"/>
                    <a:pt x="6366" y="14615"/>
                    <a:pt x="6311" y="14681"/>
                  </a:cubicBezTo>
                  <a:cubicBezTo>
                    <a:pt x="6180" y="14824"/>
                    <a:pt x="6049" y="14979"/>
                    <a:pt x="5930" y="15134"/>
                  </a:cubicBezTo>
                  <a:cubicBezTo>
                    <a:pt x="5811" y="15289"/>
                    <a:pt x="5680" y="15443"/>
                    <a:pt x="5561" y="15598"/>
                  </a:cubicBezTo>
                  <a:cubicBezTo>
                    <a:pt x="5525" y="15634"/>
                    <a:pt x="5465" y="15682"/>
                    <a:pt x="5454" y="15729"/>
                  </a:cubicBezTo>
                  <a:cubicBezTo>
                    <a:pt x="5442" y="15765"/>
                    <a:pt x="5442" y="15801"/>
                    <a:pt x="5465" y="15836"/>
                  </a:cubicBezTo>
                  <a:cubicBezTo>
                    <a:pt x="5418" y="15908"/>
                    <a:pt x="5370" y="15967"/>
                    <a:pt x="5311" y="16027"/>
                  </a:cubicBezTo>
                  <a:lnTo>
                    <a:pt x="5287" y="16039"/>
                  </a:lnTo>
                  <a:cubicBezTo>
                    <a:pt x="5227" y="16086"/>
                    <a:pt x="5192" y="16134"/>
                    <a:pt x="5144" y="16193"/>
                  </a:cubicBezTo>
                  <a:cubicBezTo>
                    <a:pt x="5132" y="16205"/>
                    <a:pt x="5120" y="16217"/>
                    <a:pt x="5108" y="16229"/>
                  </a:cubicBezTo>
                  <a:cubicBezTo>
                    <a:pt x="5084" y="16265"/>
                    <a:pt x="5061" y="16289"/>
                    <a:pt x="5037" y="16324"/>
                  </a:cubicBezTo>
                  <a:lnTo>
                    <a:pt x="5013" y="16336"/>
                  </a:lnTo>
                  <a:cubicBezTo>
                    <a:pt x="4977" y="16372"/>
                    <a:pt x="4942" y="16420"/>
                    <a:pt x="4918" y="16467"/>
                  </a:cubicBezTo>
                  <a:cubicBezTo>
                    <a:pt x="4846" y="16551"/>
                    <a:pt x="4799" y="16646"/>
                    <a:pt x="4763" y="16741"/>
                  </a:cubicBezTo>
                  <a:cubicBezTo>
                    <a:pt x="4739" y="16801"/>
                    <a:pt x="4763" y="16860"/>
                    <a:pt x="4811" y="16884"/>
                  </a:cubicBezTo>
                  <a:cubicBezTo>
                    <a:pt x="4829" y="16893"/>
                    <a:pt x="4853" y="16899"/>
                    <a:pt x="4876" y="16899"/>
                  </a:cubicBezTo>
                  <a:cubicBezTo>
                    <a:pt x="4914" y="16899"/>
                    <a:pt x="4951" y="16885"/>
                    <a:pt x="4965" y="16848"/>
                  </a:cubicBezTo>
                  <a:lnTo>
                    <a:pt x="5061" y="16682"/>
                  </a:lnTo>
                  <a:cubicBezTo>
                    <a:pt x="5073" y="16658"/>
                    <a:pt x="5084" y="16646"/>
                    <a:pt x="5096" y="16622"/>
                  </a:cubicBezTo>
                  <a:cubicBezTo>
                    <a:pt x="5109" y="16631"/>
                    <a:pt x="5123" y="16635"/>
                    <a:pt x="5138" y="16635"/>
                  </a:cubicBezTo>
                  <a:cubicBezTo>
                    <a:pt x="5164" y="16635"/>
                    <a:pt x="5192" y="16621"/>
                    <a:pt x="5215" y="16598"/>
                  </a:cubicBezTo>
                  <a:cubicBezTo>
                    <a:pt x="5251" y="16539"/>
                    <a:pt x="5287" y="16479"/>
                    <a:pt x="5334" y="16420"/>
                  </a:cubicBezTo>
                  <a:cubicBezTo>
                    <a:pt x="5370" y="16360"/>
                    <a:pt x="5406" y="16313"/>
                    <a:pt x="5454" y="16253"/>
                  </a:cubicBezTo>
                  <a:cubicBezTo>
                    <a:pt x="5501" y="16182"/>
                    <a:pt x="5549" y="16110"/>
                    <a:pt x="5596" y="16039"/>
                  </a:cubicBezTo>
                  <a:cubicBezTo>
                    <a:pt x="5608" y="16027"/>
                    <a:pt x="5620" y="16015"/>
                    <a:pt x="5632" y="15991"/>
                  </a:cubicBezTo>
                  <a:cubicBezTo>
                    <a:pt x="5660" y="15999"/>
                    <a:pt x="5687" y="16003"/>
                    <a:pt x="5713" y="16003"/>
                  </a:cubicBezTo>
                  <a:cubicBezTo>
                    <a:pt x="5845" y="16003"/>
                    <a:pt x="5958" y="15912"/>
                    <a:pt x="6037" y="15812"/>
                  </a:cubicBezTo>
                  <a:cubicBezTo>
                    <a:pt x="6156" y="15670"/>
                    <a:pt x="6263" y="15527"/>
                    <a:pt x="6382" y="15396"/>
                  </a:cubicBezTo>
                  <a:cubicBezTo>
                    <a:pt x="6454" y="15324"/>
                    <a:pt x="6513" y="15253"/>
                    <a:pt x="6585" y="15193"/>
                  </a:cubicBezTo>
                  <a:cubicBezTo>
                    <a:pt x="6644" y="15134"/>
                    <a:pt x="6716" y="15074"/>
                    <a:pt x="6763" y="14991"/>
                  </a:cubicBezTo>
                  <a:cubicBezTo>
                    <a:pt x="6775" y="14955"/>
                    <a:pt x="6799" y="14920"/>
                    <a:pt x="6799" y="14884"/>
                  </a:cubicBezTo>
                  <a:cubicBezTo>
                    <a:pt x="6818" y="14889"/>
                    <a:pt x="6838" y="14891"/>
                    <a:pt x="6858" y="14891"/>
                  </a:cubicBezTo>
                  <a:cubicBezTo>
                    <a:pt x="6983" y="14891"/>
                    <a:pt x="7113" y="14803"/>
                    <a:pt x="7216" y="14741"/>
                  </a:cubicBezTo>
                  <a:cubicBezTo>
                    <a:pt x="7359" y="14646"/>
                    <a:pt x="7490" y="14539"/>
                    <a:pt x="7609" y="14431"/>
                  </a:cubicBezTo>
                  <a:cubicBezTo>
                    <a:pt x="7680" y="14360"/>
                    <a:pt x="7740" y="14288"/>
                    <a:pt x="7811" y="14217"/>
                  </a:cubicBezTo>
                  <a:cubicBezTo>
                    <a:pt x="7859" y="14169"/>
                    <a:pt x="7906" y="14110"/>
                    <a:pt x="7930" y="14038"/>
                  </a:cubicBezTo>
                  <a:cubicBezTo>
                    <a:pt x="7942" y="14015"/>
                    <a:pt x="7942" y="13991"/>
                    <a:pt x="7942" y="13967"/>
                  </a:cubicBezTo>
                  <a:cubicBezTo>
                    <a:pt x="7963" y="13978"/>
                    <a:pt x="7987" y="13984"/>
                    <a:pt x="8011" y="13984"/>
                  </a:cubicBezTo>
                  <a:cubicBezTo>
                    <a:pt x="8041" y="13984"/>
                    <a:pt x="8071" y="13975"/>
                    <a:pt x="8097" y="13955"/>
                  </a:cubicBezTo>
                  <a:cubicBezTo>
                    <a:pt x="8406" y="13705"/>
                    <a:pt x="8740" y="13479"/>
                    <a:pt x="9073" y="13265"/>
                  </a:cubicBezTo>
                  <a:cubicBezTo>
                    <a:pt x="9168" y="13229"/>
                    <a:pt x="9252" y="13181"/>
                    <a:pt x="9335" y="13134"/>
                  </a:cubicBezTo>
                  <a:cubicBezTo>
                    <a:pt x="9442" y="13086"/>
                    <a:pt x="9549" y="13050"/>
                    <a:pt x="9656" y="13038"/>
                  </a:cubicBezTo>
                  <a:cubicBezTo>
                    <a:pt x="9682" y="13035"/>
                    <a:pt x="9707" y="13034"/>
                    <a:pt x="9733" y="13034"/>
                  </a:cubicBezTo>
                  <a:cubicBezTo>
                    <a:pt x="9802" y="13034"/>
                    <a:pt x="9869" y="13045"/>
                    <a:pt x="9930" y="13062"/>
                  </a:cubicBezTo>
                  <a:cubicBezTo>
                    <a:pt x="9347" y="13336"/>
                    <a:pt x="8859" y="13860"/>
                    <a:pt x="8478" y="14348"/>
                  </a:cubicBezTo>
                  <a:cubicBezTo>
                    <a:pt x="8180" y="14717"/>
                    <a:pt x="7918" y="15098"/>
                    <a:pt x="7680" y="15503"/>
                  </a:cubicBezTo>
                  <a:cubicBezTo>
                    <a:pt x="7430" y="15908"/>
                    <a:pt x="7168" y="16336"/>
                    <a:pt x="7037" y="16801"/>
                  </a:cubicBezTo>
                  <a:cubicBezTo>
                    <a:pt x="6918" y="17241"/>
                    <a:pt x="6954" y="17706"/>
                    <a:pt x="7001" y="18158"/>
                  </a:cubicBezTo>
                  <a:cubicBezTo>
                    <a:pt x="7037" y="18563"/>
                    <a:pt x="7120" y="18956"/>
                    <a:pt x="7239" y="19337"/>
                  </a:cubicBezTo>
                  <a:cubicBezTo>
                    <a:pt x="7359" y="19718"/>
                    <a:pt x="7525" y="20087"/>
                    <a:pt x="7740" y="20420"/>
                  </a:cubicBezTo>
                  <a:cubicBezTo>
                    <a:pt x="7978" y="20777"/>
                    <a:pt x="8287" y="21075"/>
                    <a:pt x="8609" y="21361"/>
                  </a:cubicBezTo>
                  <a:cubicBezTo>
                    <a:pt x="8906" y="21647"/>
                    <a:pt x="9216" y="21944"/>
                    <a:pt x="9383" y="22337"/>
                  </a:cubicBezTo>
                  <a:cubicBezTo>
                    <a:pt x="9430" y="22456"/>
                    <a:pt x="9466" y="22587"/>
                    <a:pt x="9490" y="22730"/>
                  </a:cubicBezTo>
                  <a:cubicBezTo>
                    <a:pt x="9454" y="22849"/>
                    <a:pt x="9418" y="22968"/>
                    <a:pt x="9383" y="23099"/>
                  </a:cubicBezTo>
                  <a:cubicBezTo>
                    <a:pt x="9347" y="23242"/>
                    <a:pt x="9287" y="23409"/>
                    <a:pt x="9264" y="23563"/>
                  </a:cubicBezTo>
                  <a:cubicBezTo>
                    <a:pt x="9264" y="23635"/>
                    <a:pt x="9287" y="23718"/>
                    <a:pt x="9335" y="23766"/>
                  </a:cubicBezTo>
                  <a:cubicBezTo>
                    <a:pt x="9275" y="24040"/>
                    <a:pt x="9240" y="24325"/>
                    <a:pt x="9240" y="24611"/>
                  </a:cubicBezTo>
                  <a:cubicBezTo>
                    <a:pt x="9240" y="24687"/>
                    <a:pt x="9293" y="24741"/>
                    <a:pt x="9357" y="24741"/>
                  </a:cubicBezTo>
                  <a:cubicBezTo>
                    <a:pt x="9373" y="24741"/>
                    <a:pt x="9390" y="24737"/>
                    <a:pt x="9406" y="24730"/>
                  </a:cubicBezTo>
                  <a:cubicBezTo>
                    <a:pt x="9525" y="24695"/>
                    <a:pt x="9585" y="24587"/>
                    <a:pt x="9633" y="24480"/>
                  </a:cubicBezTo>
                  <a:cubicBezTo>
                    <a:pt x="9692" y="24349"/>
                    <a:pt x="9752" y="24206"/>
                    <a:pt x="9811" y="24075"/>
                  </a:cubicBezTo>
                  <a:cubicBezTo>
                    <a:pt x="9823" y="24040"/>
                    <a:pt x="9847" y="24004"/>
                    <a:pt x="9859" y="23968"/>
                  </a:cubicBezTo>
                  <a:cubicBezTo>
                    <a:pt x="9869" y="23969"/>
                    <a:pt x="9878" y="23970"/>
                    <a:pt x="9888" y="23970"/>
                  </a:cubicBezTo>
                  <a:cubicBezTo>
                    <a:pt x="9973" y="23970"/>
                    <a:pt x="10055" y="23924"/>
                    <a:pt x="10109" y="23849"/>
                  </a:cubicBezTo>
                  <a:cubicBezTo>
                    <a:pt x="10204" y="23718"/>
                    <a:pt x="10264" y="23563"/>
                    <a:pt x="10335" y="23421"/>
                  </a:cubicBezTo>
                  <a:cubicBezTo>
                    <a:pt x="10383" y="23313"/>
                    <a:pt x="10442" y="23194"/>
                    <a:pt x="10490" y="23075"/>
                  </a:cubicBezTo>
                  <a:cubicBezTo>
                    <a:pt x="10597" y="22980"/>
                    <a:pt x="10704" y="22909"/>
                    <a:pt x="10823" y="22849"/>
                  </a:cubicBezTo>
                  <a:cubicBezTo>
                    <a:pt x="11204" y="22659"/>
                    <a:pt x="11633" y="22635"/>
                    <a:pt x="12050" y="22623"/>
                  </a:cubicBezTo>
                  <a:cubicBezTo>
                    <a:pt x="12478" y="22599"/>
                    <a:pt x="12907" y="22587"/>
                    <a:pt x="13324" y="22468"/>
                  </a:cubicBezTo>
                  <a:cubicBezTo>
                    <a:pt x="13705" y="22361"/>
                    <a:pt x="14074" y="22194"/>
                    <a:pt x="14407" y="21980"/>
                  </a:cubicBezTo>
                  <a:cubicBezTo>
                    <a:pt x="14752" y="21766"/>
                    <a:pt x="15062" y="21516"/>
                    <a:pt x="15360" y="21242"/>
                  </a:cubicBezTo>
                  <a:cubicBezTo>
                    <a:pt x="15693" y="20944"/>
                    <a:pt x="16014" y="20611"/>
                    <a:pt x="16217" y="20194"/>
                  </a:cubicBezTo>
                  <a:cubicBezTo>
                    <a:pt x="16431" y="19765"/>
                    <a:pt x="16514" y="19265"/>
                    <a:pt x="16586" y="18789"/>
                  </a:cubicBezTo>
                  <a:cubicBezTo>
                    <a:pt x="16669" y="18337"/>
                    <a:pt x="16717" y="17860"/>
                    <a:pt x="16741" y="17396"/>
                  </a:cubicBezTo>
                  <a:cubicBezTo>
                    <a:pt x="16764" y="16777"/>
                    <a:pt x="16741" y="16063"/>
                    <a:pt x="16479" y="15467"/>
                  </a:cubicBezTo>
                  <a:lnTo>
                    <a:pt x="16479" y="15467"/>
                  </a:lnTo>
                  <a:cubicBezTo>
                    <a:pt x="16562" y="15503"/>
                    <a:pt x="16634" y="15562"/>
                    <a:pt x="16693" y="15634"/>
                  </a:cubicBezTo>
                  <a:cubicBezTo>
                    <a:pt x="16776" y="15717"/>
                    <a:pt x="16824" y="15812"/>
                    <a:pt x="16872" y="15920"/>
                  </a:cubicBezTo>
                  <a:cubicBezTo>
                    <a:pt x="16907" y="16003"/>
                    <a:pt x="16943" y="16098"/>
                    <a:pt x="16991" y="16193"/>
                  </a:cubicBezTo>
                  <a:cubicBezTo>
                    <a:pt x="17110" y="16574"/>
                    <a:pt x="17205" y="16955"/>
                    <a:pt x="17276" y="17348"/>
                  </a:cubicBezTo>
                  <a:cubicBezTo>
                    <a:pt x="17288" y="17396"/>
                    <a:pt x="17336" y="17444"/>
                    <a:pt x="17384" y="17456"/>
                  </a:cubicBezTo>
                  <a:cubicBezTo>
                    <a:pt x="17372" y="17467"/>
                    <a:pt x="17360" y="17491"/>
                    <a:pt x="17348" y="17515"/>
                  </a:cubicBezTo>
                  <a:cubicBezTo>
                    <a:pt x="17324" y="17587"/>
                    <a:pt x="17324" y="17670"/>
                    <a:pt x="17324" y="17741"/>
                  </a:cubicBezTo>
                  <a:cubicBezTo>
                    <a:pt x="17324" y="17837"/>
                    <a:pt x="17324" y="17932"/>
                    <a:pt x="17336" y="18027"/>
                  </a:cubicBezTo>
                  <a:cubicBezTo>
                    <a:pt x="17360" y="18194"/>
                    <a:pt x="17384" y="18349"/>
                    <a:pt x="17431" y="18515"/>
                  </a:cubicBezTo>
                  <a:cubicBezTo>
                    <a:pt x="17479" y="18658"/>
                    <a:pt x="17526" y="18825"/>
                    <a:pt x="17657" y="18896"/>
                  </a:cubicBezTo>
                  <a:cubicBezTo>
                    <a:pt x="17634" y="18932"/>
                    <a:pt x="17622" y="18968"/>
                    <a:pt x="17610" y="19015"/>
                  </a:cubicBezTo>
                  <a:cubicBezTo>
                    <a:pt x="17598" y="19099"/>
                    <a:pt x="17610" y="19182"/>
                    <a:pt x="17610" y="19277"/>
                  </a:cubicBezTo>
                  <a:cubicBezTo>
                    <a:pt x="17622" y="19372"/>
                    <a:pt x="17622" y="19468"/>
                    <a:pt x="17634" y="19563"/>
                  </a:cubicBezTo>
                  <a:cubicBezTo>
                    <a:pt x="17634" y="19742"/>
                    <a:pt x="17634" y="19920"/>
                    <a:pt x="17622" y="20099"/>
                  </a:cubicBezTo>
                  <a:cubicBezTo>
                    <a:pt x="17622" y="20265"/>
                    <a:pt x="17657" y="20432"/>
                    <a:pt x="17812" y="20504"/>
                  </a:cubicBezTo>
                  <a:cubicBezTo>
                    <a:pt x="17812" y="20527"/>
                    <a:pt x="17812" y="20551"/>
                    <a:pt x="17800" y="20563"/>
                  </a:cubicBezTo>
                  <a:cubicBezTo>
                    <a:pt x="17800" y="20646"/>
                    <a:pt x="17788" y="20742"/>
                    <a:pt x="17777" y="20825"/>
                  </a:cubicBezTo>
                  <a:cubicBezTo>
                    <a:pt x="17777" y="20896"/>
                    <a:pt x="17765" y="20956"/>
                    <a:pt x="17765" y="21027"/>
                  </a:cubicBezTo>
                  <a:cubicBezTo>
                    <a:pt x="17753" y="21099"/>
                    <a:pt x="17741" y="21158"/>
                    <a:pt x="17741" y="21230"/>
                  </a:cubicBezTo>
                  <a:cubicBezTo>
                    <a:pt x="17729" y="21289"/>
                    <a:pt x="17765" y="21325"/>
                    <a:pt x="17800" y="21337"/>
                  </a:cubicBezTo>
                  <a:cubicBezTo>
                    <a:pt x="17800" y="21361"/>
                    <a:pt x="17800" y="21373"/>
                    <a:pt x="17800" y="21397"/>
                  </a:cubicBezTo>
                  <a:cubicBezTo>
                    <a:pt x="17788" y="21468"/>
                    <a:pt x="17765" y="21527"/>
                    <a:pt x="17753" y="21587"/>
                  </a:cubicBezTo>
                  <a:cubicBezTo>
                    <a:pt x="17741" y="21647"/>
                    <a:pt x="17800" y="21706"/>
                    <a:pt x="17848" y="21718"/>
                  </a:cubicBezTo>
                  <a:cubicBezTo>
                    <a:pt x="17856" y="21720"/>
                    <a:pt x="17864" y="21720"/>
                    <a:pt x="17871" y="21720"/>
                  </a:cubicBezTo>
                  <a:cubicBezTo>
                    <a:pt x="17922" y="21720"/>
                    <a:pt x="17969" y="21688"/>
                    <a:pt x="17979" y="21647"/>
                  </a:cubicBezTo>
                  <a:cubicBezTo>
                    <a:pt x="18015" y="21539"/>
                    <a:pt x="18038" y="21432"/>
                    <a:pt x="18050" y="21325"/>
                  </a:cubicBezTo>
                  <a:cubicBezTo>
                    <a:pt x="18050" y="21277"/>
                    <a:pt x="18062" y="21218"/>
                    <a:pt x="18050" y="21170"/>
                  </a:cubicBezTo>
                  <a:lnTo>
                    <a:pt x="18050" y="21135"/>
                  </a:lnTo>
                  <a:cubicBezTo>
                    <a:pt x="18050" y="21099"/>
                    <a:pt x="18050" y="21063"/>
                    <a:pt x="18050" y="21027"/>
                  </a:cubicBezTo>
                  <a:cubicBezTo>
                    <a:pt x="18050" y="21016"/>
                    <a:pt x="18050" y="20992"/>
                    <a:pt x="18050" y="20980"/>
                  </a:cubicBezTo>
                  <a:cubicBezTo>
                    <a:pt x="18050" y="20908"/>
                    <a:pt x="18062" y="20837"/>
                    <a:pt x="18038" y="20765"/>
                  </a:cubicBezTo>
                  <a:lnTo>
                    <a:pt x="18027" y="20742"/>
                  </a:lnTo>
                  <a:cubicBezTo>
                    <a:pt x="18027" y="20658"/>
                    <a:pt x="18038" y="20575"/>
                    <a:pt x="18038" y="20504"/>
                  </a:cubicBezTo>
                  <a:cubicBezTo>
                    <a:pt x="18074" y="20480"/>
                    <a:pt x="18110" y="20456"/>
                    <a:pt x="18122" y="20420"/>
                  </a:cubicBezTo>
                  <a:cubicBezTo>
                    <a:pt x="18134" y="20373"/>
                    <a:pt x="18122" y="20301"/>
                    <a:pt x="18134" y="20254"/>
                  </a:cubicBezTo>
                  <a:cubicBezTo>
                    <a:pt x="18134" y="20051"/>
                    <a:pt x="18146" y="19861"/>
                    <a:pt x="18146" y="19658"/>
                  </a:cubicBezTo>
                  <a:cubicBezTo>
                    <a:pt x="18158" y="19468"/>
                    <a:pt x="18158" y="19265"/>
                    <a:pt x="18158" y="19063"/>
                  </a:cubicBezTo>
                  <a:cubicBezTo>
                    <a:pt x="18158" y="18980"/>
                    <a:pt x="18158" y="18884"/>
                    <a:pt x="18074" y="18825"/>
                  </a:cubicBezTo>
                  <a:cubicBezTo>
                    <a:pt x="18050" y="18813"/>
                    <a:pt x="18027" y="18801"/>
                    <a:pt x="18003" y="18801"/>
                  </a:cubicBezTo>
                  <a:cubicBezTo>
                    <a:pt x="18038" y="18741"/>
                    <a:pt x="18062" y="18670"/>
                    <a:pt x="18062" y="18610"/>
                  </a:cubicBezTo>
                  <a:cubicBezTo>
                    <a:pt x="18074" y="18527"/>
                    <a:pt x="18062" y="18432"/>
                    <a:pt x="18062" y="18349"/>
                  </a:cubicBezTo>
                  <a:cubicBezTo>
                    <a:pt x="18062" y="18253"/>
                    <a:pt x="18062" y="18170"/>
                    <a:pt x="18050" y="18075"/>
                  </a:cubicBezTo>
                  <a:cubicBezTo>
                    <a:pt x="18050" y="17908"/>
                    <a:pt x="18027" y="17741"/>
                    <a:pt x="17991" y="17587"/>
                  </a:cubicBezTo>
                  <a:cubicBezTo>
                    <a:pt x="17967" y="17503"/>
                    <a:pt x="17943" y="17408"/>
                    <a:pt x="17896" y="17336"/>
                  </a:cubicBezTo>
                  <a:cubicBezTo>
                    <a:pt x="17872" y="17301"/>
                    <a:pt x="17836" y="17289"/>
                    <a:pt x="17800" y="17277"/>
                  </a:cubicBezTo>
                  <a:cubicBezTo>
                    <a:pt x="17872" y="17146"/>
                    <a:pt x="17824" y="17003"/>
                    <a:pt x="17800" y="16872"/>
                  </a:cubicBezTo>
                  <a:cubicBezTo>
                    <a:pt x="17753" y="16586"/>
                    <a:pt x="17693" y="16313"/>
                    <a:pt x="17598" y="16051"/>
                  </a:cubicBezTo>
                  <a:cubicBezTo>
                    <a:pt x="17467" y="15634"/>
                    <a:pt x="17265" y="15229"/>
                    <a:pt x="16979" y="14896"/>
                  </a:cubicBezTo>
                  <a:lnTo>
                    <a:pt x="16979" y="14896"/>
                  </a:lnTo>
                  <a:cubicBezTo>
                    <a:pt x="17050" y="14955"/>
                    <a:pt x="17122" y="15015"/>
                    <a:pt x="17193" y="15074"/>
                  </a:cubicBezTo>
                  <a:cubicBezTo>
                    <a:pt x="17693" y="15467"/>
                    <a:pt x="18217" y="15860"/>
                    <a:pt x="18753" y="16217"/>
                  </a:cubicBezTo>
                  <a:cubicBezTo>
                    <a:pt x="19801" y="16920"/>
                    <a:pt x="20944" y="17503"/>
                    <a:pt x="22170" y="17753"/>
                  </a:cubicBezTo>
                  <a:cubicBezTo>
                    <a:pt x="22611" y="17847"/>
                    <a:pt x="23061" y="17895"/>
                    <a:pt x="23510" y="17895"/>
                  </a:cubicBezTo>
                  <a:cubicBezTo>
                    <a:pt x="24092" y="17895"/>
                    <a:pt x="24672" y="17814"/>
                    <a:pt x="25230" y="17646"/>
                  </a:cubicBezTo>
                  <a:cubicBezTo>
                    <a:pt x="25718" y="17491"/>
                    <a:pt x="26170" y="17265"/>
                    <a:pt x="26587" y="16967"/>
                  </a:cubicBezTo>
                  <a:cubicBezTo>
                    <a:pt x="26813" y="16801"/>
                    <a:pt x="27087" y="16586"/>
                    <a:pt x="27051" y="16277"/>
                  </a:cubicBezTo>
                  <a:cubicBezTo>
                    <a:pt x="27040" y="16146"/>
                    <a:pt x="26980" y="16027"/>
                    <a:pt x="26897" y="15920"/>
                  </a:cubicBezTo>
                  <a:cubicBezTo>
                    <a:pt x="26813" y="15789"/>
                    <a:pt x="26718" y="15670"/>
                    <a:pt x="26611" y="15551"/>
                  </a:cubicBezTo>
                  <a:cubicBezTo>
                    <a:pt x="26551" y="15479"/>
                    <a:pt x="26492" y="15408"/>
                    <a:pt x="26432" y="15348"/>
                  </a:cubicBezTo>
                  <a:cubicBezTo>
                    <a:pt x="26706" y="15324"/>
                    <a:pt x="26980" y="15289"/>
                    <a:pt x="27242" y="15217"/>
                  </a:cubicBezTo>
                  <a:cubicBezTo>
                    <a:pt x="27849" y="15074"/>
                    <a:pt x="28421" y="14872"/>
                    <a:pt x="29004" y="14658"/>
                  </a:cubicBezTo>
                  <a:cubicBezTo>
                    <a:pt x="29969" y="14300"/>
                    <a:pt x="31004" y="13860"/>
                    <a:pt x="31623" y="12991"/>
                  </a:cubicBezTo>
                  <a:cubicBezTo>
                    <a:pt x="31778" y="12741"/>
                    <a:pt x="31921" y="12491"/>
                    <a:pt x="31969" y="12217"/>
                  </a:cubicBezTo>
                  <a:cubicBezTo>
                    <a:pt x="32016" y="11955"/>
                    <a:pt x="31945" y="11705"/>
                    <a:pt x="31802" y="11502"/>
                  </a:cubicBezTo>
                  <a:cubicBezTo>
                    <a:pt x="31659" y="11300"/>
                    <a:pt x="31457" y="11145"/>
                    <a:pt x="31254" y="11026"/>
                  </a:cubicBezTo>
                  <a:cubicBezTo>
                    <a:pt x="30992" y="10871"/>
                    <a:pt x="30719" y="10752"/>
                    <a:pt x="30433" y="10645"/>
                  </a:cubicBezTo>
                  <a:cubicBezTo>
                    <a:pt x="29230" y="10181"/>
                    <a:pt x="27933" y="10109"/>
                    <a:pt x="26659" y="10074"/>
                  </a:cubicBezTo>
                  <a:cubicBezTo>
                    <a:pt x="26259" y="10066"/>
                    <a:pt x="25859" y="10062"/>
                    <a:pt x="25460" y="10062"/>
                  </a:cubicBezTo>
                  <a:cubicBezTo>
                    <a:pt x="24597" y="10062"/>
                    <a:pt x="23735" y="10081"/>
                    <a:pt x="22872" y="10121"/>
                  </a:cubicBezTo>
                  <a:cubicBezTo>
                    <a:pt x="22563" y="10133"/>
                    <a:pt x="22241" y="10145"/>
                    <a:pt x="21932" y="10169"/>
                  </a:cubicBezTo>
                  <a:cubicBezTo>
                    <a:pt x="21717" y="10169"/>
                    <a:pt x="21515" y="10169"/>
                    <a:pt x="21301" y="10181"/>
                  </a:cubicBezTo>
                  <a:cubicBezTo>
                    <a:pt x="20729" y="10193"/>
                    <a:pt x="20158" y="10205"/>
                    <a:pt x="19598" y="10240"/>
                  </a:cubicBezTo>
                  <a:cubicBezTo>
                    <a:pt x="19277" y="10264"/>
                    <a:pt x="18967" y="10288"/>
                    <a:pt x="18646" y="10324"/>
                  </a:cubicBezTo>
                  <a:cubicBezTo>
                    <a:pt x="18681" y="10312"/>
                    <a:pt x="18717" y="10276"/>
                    <a:pt x="18717" y="10217"/>
                  </a:cubicBezTo>
                  <a:cubicBezTo>
                    <a:pt x="18717" y="9967"/>
                    <a:pt x="18669" y="9705"/>
                    <a:pt x="18598" y="9455"/>
                  </a:cubicBezTo>
                  <a:cubicBezTo>
                    <a:pt x="19170" y="9205"/>
                    <a:pt x="19753" y="8955"/>
                    <a:pt x="20253" y="8585"/>
                  </a:cubicBezTo>
                  <a:cubicBezTo>
                    <a:pt x="20753" y="8228"/>
                    <a:pt x="21146" y="7752"/>
                    <a:pt x="21515" y="7276"/>
                  </a:cubicBezTo>
                  <a:cubicBezTo>
                    <a:pt x="21524" y="7278"/>
                    <a:pt x="21533" y="7279"/>
                    <a:pt x="21541" y="7279"/>
                  </a:cubicBezTo>
                  <a:cubicBezTo>
                    <a:pt x="21580" y="7279"/>
                    <a:pt x="21617" y="7259"/>
                    <a:pt x="21646" y="7240"/>
                  </a:cubicBezTo>
                  <a:cubicBezTo>
                    <a:pt x="21670" y="7228"/>
                    <a:pt x="21694" y="7192"/>
                    <a:pt x="21706" y="7169"/>
                  </a:cubicBezTo>
                  <a:cubicBezTo>
                    <a:pt x="21741" y="7121"/>
                    <a:pt x="21801" y="7073"/>
                    <a:pt x="21813" y="7002"/>
                  </a:cubicBezTo>
                  <a:cubicBezTo>
                    <a:pt x="21837" y="6954"/>
                    <a:pt x="21837" y="6907"/>
                    <a:pt x="21813" y="6871"/>
                  </a:cubicBezTo>
                  <a:cubicBezTo>
                    <a:pt x="21789" y="6823"/>
                    <a:pt x="21741" y="6788"/>
                    <a:pt x="21682" y="6776"/>
                  </a:cubicBezTo>
                  <a:cubicBezTo>
                    <a:pt x="21610" y="6776"/>
                    <a:pt x="21551" y="6823"/>
                    <a:pt x="21503" y="6871"/>
                  </a:cubicBezTo>
                  <a:cubicBezTo>
                    <a:pt x="21491" y="6883"/>
                    <a:pt x="21479" y="6895"/>
                    <a:pt x="21456" y="6907"/>
                  </a:cubicBezTo>
                  <a:cubicBezTo>
                    <a:pt x="21432" y="6942"/>
                    <a:pt x="21420" y="6978"/>
                    <a:pt x="21420" y="7014"/>
                  </a:cubicBezTo>
                  <a:lnTo>
                    <a:pt x="21420" y="7026"/>
                  </a:lnTo>
                  <a:lnTo>
                    <a:pt x="21420" y="7050"/>
                  </a:lnTo>
                  <a:lnTo>
                    <a:pt x="21408" y="7061"/>
                  </a:lnTo>
                  <a:cubicBezTo>
                    <a:pt x="21408" y="7073"/>
                    <a:pt x="21408" y="7085"/>
                    <a:pt x="21396" y="7109"/>
                  </a:cubicBezTo>
                  <a:cubicBezTo>
                    <a:pt x="21182" y="7311"/>
                    <a:pt x="20967" y="7526"/>
                    <a:pt x="20753" y="7728"/>
                  </a:cubicBezTo>
                  <a:cubicBezTo>
                    <a:pt x="20515" y="7954"/>
                    <a:pt x="20289" y="8181"/>
                    <a:pt x="20051" y="8395"/>
                  </a:cubicBezTo>
                  <a:cubicBezTo>
                    <a:pt x="19932" y="8502"/>
                    <a:pt x="19812" y="8550"/>
                    <a:pt x="19658" y="8585"/>
                  </a:cubicBezTo>
                  <a:cubicBezTo>
                    <a:pt x="19515" y="8609"/>
                    <a:pt x="19372" y="8645"/>
                    <a:pt x="19241" y="8693"/>
                  </a:cubicBezTo>
                  <a:cubicBezTo>
                    <a:pt x="18967" y="8788"/>
                    <a:pt x="18693" y="8895"/>
                    <a:pt x="18443" y="9050"/>
                  </a:cubicBezTo>
                  <a:cubicBezTo>
                    <a:pt x="18419" y="8978"/>
                    <a:pt x="18396" y="8919"/>
                    <a:pt x="18360" y="8859"/>
                  </a:cubicBezTo>
                  <a:cubicBezTo>
                    <a:pt x="18336" y="8812"/>
                    <a:pt x="18312" y="8776"/>
                    <a:pt x="18300" y="8740"/>
                  </a:cubicBezTo>
                  <a:cubicBezTo>
                    <a:pt x="18312" y="8728"/>
                    <a:pt x="18336" y="8693"/>
                    <a:pt x="18336" y="8669"/>
                  </a:cubicBezTo>
                  <a:cubicBezTo>
                    <a:pt x="18348" y="8597"/>
                    <a:pt x="18360" y="8526"/>
                    <a:pt x="18372" y="8443"/>
                  </a:cubicBezTo>
                  <a:cubicBezTo>
                    <a:pt x="18384" y="8371"/>
                    <a:pt x="18384" y="8300"/>
                    <a:pt x="18384" y="8228"/>
                  </a:cubicBezTo>
                  <a:cubicBezTo>
                    <a:pt x="18384" y="8169"/>
                    <a:pt x="18372" y="8109"/>
                    <a:pt x="18372" y="8050"/>
                  </a:cubicBezTo>
                  <a:cubicBezTo>
                    <a:pt x="18491" y="7669"/>
                    <a:pt x="18479" y="7240"/>
                    <a:pt x="18348" y="6847"/>
                  </a:cubicBezTo>
                  <a:cubicBezTo>
                    <a:pt x="18193" y="6371"/>
                    <a:pt x="17860" y="5990"/>
                    <a:pt x="17407" y="5740"/>
                  </a:cubicBezTo>
                  <a:cubicBezTo>
                    <a:pt x="17538" y="5740"/>
                    <a:pt x="17657" y="5728"/>
                    <a:pt x="17777" y="5716"/>
                  </a:cubicBezTo>
                  <a:cubicBezTo>
                    <a:pt x="17919" y="5692"/>
                    <a:pt x="18050" y="5680"/>
                    <a:pt x="18169" y="5609"/>
                  </a:cubicBezTo>
                  <a:cubicBezTo>
                    <a:pt x="18265" y="5549"/>
                    <a:pt x="18348" y="5466"/>
                    <a:pt x="18408" y="5383"/>
                  </a:cubicBezTo>
                  <a:cubicBezTo>
                    <a:pt x="18515" y="5252"/>
                    <a:pt x="18610" y="5121"/>
                    <a:pt x="18717" y="5002"/>
                  </a:cubicBezTo>
                  <a:cubicBezTo>
                    <a:pt x="18920" y="4775"/>
                    <a:pt x="19062" y="4490"/>
                    <a:pt x="19205" y="4228"/>
                  </a:cubicBezTo>
                  <a:cubicBezTo>
                    <a:pt x="19301" y="4049"/>
                    <a:pt x="19396" y="3859"/>
                    <a:pt x="19527" y="3692"/>
                  </a:cubicBezTo>
                  <a:cubicBezTo>
                    <a:pt x="19646" y="3680"/>
                    <a:pt x="19741" y="3549"/>
                    <a:pt x="19741" y="3430"/>
                  </a:cubicBezTo>
                  <a:cubicBezTo>
                    <a:pt x="19741" y="3360"/>
                    <a:pt x="19690" y="3316"/>
                    <a:pt x="19630" y="3316"/>
                  </a:cubicBezTo>
                  <a:cubicBezTo>
                    <a:pt x="19608" y="3316"/>
                    <a:pt x="19585" y="3322"/>
                    <a:pt x="19562" y="3335"/>
                  </a:cubicBezTo>
                  <a:cubicBezTo>
                    <a:pt x="19336" y="3501"/>
                    <a:pt x="19229" y="3751"/>
                    <a:pt x="19098" y="3990"/>
                  </a:cubicBezTo>
                  <a:cubicBezTo>
                    <a:pt x="18955" y="4252"/>
                    <a:pt x="18800" y="4502"/>
                    <a:pt x="18669" y="4775"/>
                  </a:cubicBezTo>
                  <a:cubicBezTo>
                    <a:pt x="18539" y="5025"/>
                    <a:pt x="18408" y="5311"/>
                    <a:pt x="18169" y="5478"/>
                  </a:cubicBezTo>
                  <a:cubicBezTo>
                    <a:pt x="18050" y="5549"/>
                    <a:pt x="17896" y="5549"/>
                    <a:pt x="17765" y="5561"/>
                  </a:cubicBezTo>
                  <a:cubicBezTo>
                    <a:pt x="17610" y="5573"/>
                    <a:pt x="17455" y="5585"/>
                    <a:pt x="17300" y="5633"/>
                  </a:cubicBezTo>
                  <a:cubicBezTo>
                    <a:pt x="17276" y="5633"/>
                    <a:pt x="17265" y="5656"/>
                    <a:pt x="17253" y="5668"/>
                  </a:cubicBezTo>
                  <a:cubicBezTo>
                    <a:pt x="17157" y="5621"/>
                    <a:pt x="17050" y="5573"/>
                    <a:pt x="16955" y="5537"/>
                  </a:cubicBezTo>
                  <a:cubicBezTo>
                    <a:pt x="16800" y="5490"/>
                    <a:pt x="16622" y="5418"/>
                    <a:pt x="16455" y="5418"/>
                  </a:cubicBezTo>
                  <a:cubicBezTo>
                    <a:pt x="16336" y="5335"/>
                    <a:pt x="16181" y="5287"/>
                    <a:pt x="16050" y="5228"/>
                  </a:cubicBezTo>
                  <a:cubicBezTo>
                    <a:pt x="15955" y="5192"/>
                    <a:pt x="15848" y="5156"/>
                    <a:pt x="15741" y="5133"/>
                  </a:cubicBezTo>
                  <a:cubicBezTo>
                    <a:pt x="15741" y="5109"/>
                    <a:pt x="15741" y="5085"/>
                    <a:pt x="15729" y="5073"/>
                  </a:cubicBezTo>
                  <a:cubicBezTo>
                    <a:pt x="15645" y="4942"/>
                    <a:pt x="15526" y="4823"/>
                    <a:pt x="15419" y="4716"/>
                  </a:cubicBezTo>
                  <a:cubicBezTo>
                    <a:pt x="15336" y="4621"/>
                    <a:pt x="15217" y="4525"/>
                    <a:pt x="15181" y="4383"/>
                  </a:cubicBezTo>
                  <a:cubicBezTo>
                    <a:pt x="15110" y="4109"/>
                    <a:pt x="15193" y="3799"/>
                    <a:pt x="15264" y="3525"/>
                  </a:cubicBezTo>
                  <a:cubicBezTo>
                    <a:pt x="15324" y="3240"/>
                    <a:pt x="15383" y="2942"/>
                    <a:pt x="15443" y="2656"/>
                  </a:cubicBezTo>
                  <a:cubicBezTo>
                    <a:pt x="15502" y="2394"/>
                    <a:pt x="15586" y="2120"/>
                    <a:pt x="15514" y="1858"/>
                  </a:cubicBezTo>
                  <a:cubicBezTo>
                    <a:pt x="15500" y="1801"/>
                    <a:pt x="15455" y="1769"/>
                    <a:pt x="15408" y="1769"/>
                  </a:cubicBezTo>
                  <a:cubicBezTo>
                    <a:pt x="15378" y="1769"/>
                    <a:pt x="15347" y="1783"/>
                    <a:pt x="15324" y="1811"/>
                  </a:cubicBezTo>
                  <a:cubicBezTo>
                    <a:pt x="15252" y="1906"/>
                    <a:pt x="15240" y="2061"/>
                    <a:pt x="15324" y="2144"/>
                  </a:cubicBezTo>
                  <a:cubicBezTo>
                    <a:pt x="15312" y="2358"/>
                    <a:pt x="15252" y="2561"/>
                    <a:pt x="15205" y="2763"/>
                  </a:cubicBezTo>
                  <a:cubicBezTo>
                    <a:pt x="15145" y="3061"/>
                    <a:pt x="15074" y="3359"/>
                    <a:pt x="15074" y="3668"/>
                  </a:cubicBezTo>
                  <a:cubicBezTo>
                    <a:pt x="15074" y="3823"/>
                    <a:pt x="15062" y="3990"/>
                    <a:pt x="15050" y="4156"/>
                  </a:cubicBezTo>
                  <a:cubicBezTo>
                    <a:pt x="15050" y="4263"/>
                    <a:pt x="15050" y="4383"/>
                    <a:pt x="15086" y="4490"/>
                  </a:cubicBezTo>
                  <a:cubicBezTo>
                    <a:pt x="15133" y="4621"/>
                    <a:pt x="15229" y="4716"/>
                    <a:pt x="15324" y="4823"/>
                  </a:cubicBezTo>
                  <a:cubicBezTo>
                    <a:pt x="15407" y="4906"/>
                    <a:pt x="15479" y="5002"/>
                    <a:pt x="15574" y="5085"/>
                  </a:cubicBezTo>
                  <a:cubicBezTo>
                    <a:pt x="15425" y="5053"/>
                    <a:pt x="15277" y="5037"/>
                    <a:pt x="15130" y="5037"/>
                  </a:cubicBezTo>
                  <a:cubicBezTo>
                    <a:pt x="14782" y="5037"/>
                    <a:pt x="14443" y="5127"/>
                    <a:pt x="14133" y="5311"/>
                  </a:cubicBezTo>
                  <a:cubicBezTo>
                    <a:pt x="13764" y="5526"/>
                    <a:pt x="13466" y="5871"/>
                    <a:pt x="13312" y="6264"/>
                  </a:cubicBezTo>
                  <a:cubicBezTo>
                    <a:pt x="13264" y="6335"/>
                    <a:pt x="13216" y="6395"/>
                    <a:pt x="13169" y="6466"/>
                  </a:cubicBezTo>
                  <a:cubicBezTo>
                    <a:pt x="13157" y="6490"/>
                    <a:pt x="13145" y="6502"/>
                    <a:pt x="13133" y="6526"/>
                  </a:cubicBezTo>
                  <a:cubicBezTo>
                    <a:pt x="13109" y="6561"/>
                    <a:pt x="13097" y="6609"/>
                    <a:pt x="13074" y="6645"/>
                  </a:cubicBezTo>
                  <a:lnTo>
                    <a:pt x="13062" y="6669"/>
                  </a:lnTo>
                  <a:cubicBezTo>
                    <a:pt x="13050" y="6692"/>
                    <a:pt x="13026" y="6716"/>
                    <a:pt x="13014" y="6740"/>
                  </a:cubicBezTo>
                  <a:lnTo>
                    <a:pt x="13014" y="6752"/>
                  </a:lnTo>
                  <a:cubicBezTo>
                    <a:pt x="12943" y="6776"/>
                    <a:pt x="12883" y="6799"/>
                    <a:pt x="12824" y="6823"/>
                  </a:cubicBezTo>
                  <a:cubicBezTo>
                    <a:pt x="12764" y="6847"/>
                    <a:pt x="12693" y="6871"/>
                    <a:pt x="12633" y="6907"/>
                  </a:cubicBezTo>
                  <a:cubicBezTo>
                    <a:pt x="12538" y="6633"/>
                    <a:pt x="12407" y="6371"/>
                    <a:pt x="12264" y="6121"/>
                  </a:cubicBezTo>
                  <a:cubicBezTo>
                    <a:pt x="12192" y="6002"/>
                    <a:pt x="12109" y="5883"/>
                    <a:pt x="12014" y="5764"/>
                  </a:cubicBezTo>
                  <a:cubicBezTo>
                    <a:pt x="11919" y="5645"/>
                    <a:pt x="11859" y="5526"/>
                    <a:pt x="11847" y="5371"/>
                  </a:cubicBezTo>
                  <a:cubicBezTo>
                    <a:pt x="11800" y="5049"/>
                    <a:pt x="11776" y="4728"/>
                    <a:pt x="11752" y="4406"/>
                  </a:cubicBezTo>
                  <a:cubicBezTo>
                    <a:pt x="11728" y="4109"/>
                    <a:pt x="11692" y="3811"/>
                    <a:pt x="11669" y="3513"/>
                  </a:cubicBezTo>
                  <a:cubicBezTo>
                    <a:pt x="11681" y="3490"/>
                    <a:pt x="11681" y="3478"/>
                    <a:pt x="11692" y="3466"/>
                  </a:cubicBezTo>
                  <a:lnTo>
                    <a:pt x="11692" y="3454"/>
                  </a:lnTo>
                  <a:lnTo>
                    <a:pt x="11704" y="3442"/>
                  </a:lnTo>
                  <a:lnTo>
                    <a:pt x="11716" y="3430"/>
                  </a:lnTo>
                  <a:cubicBezTo>
                    <a:pt x="11740" y="3394"/>
                    <a:pt x="11752" y="3359"/>
                    <a:pt x="11752" y="3323"/>
                  </a:cubicBezTo>
                  <a:cubicBezTo>
                    <a:pt x="11752" y="3299"/>
                    <a:pt x="11740" y="3287"/>
                    <a:pt x="11740" y="3263"/>
                  </a:cubicBezTo>
                  <a:cubicBezTo>
                    <a:pt x="11740" y="3192"/>
                    <a:pt x="11716" y="3120"/>
                    <a:pt x="11669" y="3073"/>
                  </a:cubicBezTo>
                  <a:cubicBezTo>
                    <a:pt x="11639" y="3058"/>
                    <a:pt x="11605" y="3048"/>
                    <a:pt x="11572" y="3048"/>
                  </a:cubicBezTo>
                  <a:cubicBezTo>
                    <a:pt x="11552" y="3048"/>
                    <a:pt x="11532" y="3052"/>
                    <a:pt x="11514" y="3061"/>
                  </a:cubicBezTo>
                  <a:cubicBezTo>
                    <a:pt x="11466" y="3085"/>
                    <a:pt x="11430" y="3120"/>
                    <a:pt x="11419" y="3168"/>
                  </a:cubicBezTo>
                  <a:cubicBezTo>
                    <a:pt x="11395" y="3228"/>
                    <a:pt x="11395" y="3299"/>
                    <a:pt x="11395" y="3359"/>
                  </a:cubicBezTo>
                  <a:cubicBezTo>
                    <a:pt x="11395" y="3394"/>
                    <a:pt x="11383" y="3430"/>
                    <a:pt x="11395" y="3454"/>
                  </a:cubicBezTo>
                  <a:cubicBezTo>
                    <a:pt x="11407" y="3501"/>
                    <a:pt x="11430" y="3537"/>
                    <a:pt x="11466" y="3561"/>
                  </a:cubicBezTo>
                  <a:cubicBezTo>
                    <a:pt x="11430" y="4168"/>
                    <a:pt x="11419" y="4787"/>
                    <a:pt x="11561" y="5383"/>
                  </a:cubicBezTo>
                  <a:cubicBezTo>
                    <a:pt x="11704" y="5990"/>
                    <a:pt x="11978" y="6561"/>
                    <a:pt x="12252" y="7121"/>
                  </a:cubicBezTo>
                  <a:cubicBezTo>
                    <a:pt x="12026" y="7264"/>
                    <a:pt x="11823" y="7431"/>
                    <a:pt x="11657" y="7621"/>
                  </a:cubicBezTo>
                  <a:cubicBezTo>
                    <a:pt x="11633" y="7657"/>
                    <a:pt x="11621" y="7681"/>
                    <a:pt x="11633" y="7716"/>
                  </a:cubicBezTo>
                  <a:cubicBezTo>
                    <a:pt x="11633" y="7716"/>
                    <a:pt x="11633" y="7728"/>
                    <a:pt x="11633" y="7728"/>
                  </a:cubicBezTo>
                  <a:lnTo>
                    <a:pt x="11621" y="7728"/>
                  </a:lnTo>
                  <a:cubicBezTo>
                    <a:pt x="11419" y="7502"/>
                    <a:pt x="11204" y="7288"/>
                    <a:pt x="10978" y="7061"/>
                  </a:cubicBezTo>
                  <a:cubicBezTo>
                    <a:pt x="10573" y="6669"/>
                    <a:pt x="10157" y="6288"/>
                    <a:pt x="9728" y="5907"/>
                  </a:cubicBezTo>
                  <a:cubicBezTo>
                    <a:pt x="9573" y="5764"/>
                    <a:pt x="9418" y="5621"/>
                    <a:pt x="9264" y="5478"/>
                  </a:cubicBezTo>
                  <a:cubicBezTo>
                    <a:pt x="9037" y="5264"/>
                    <a:pt x="8811" y="5049"/>
                    <a:pt x="8585" y="4835"/>
                  </a:cubicBezTo>
                  <a:cubicBezTo>
                    <a:pt x="7656" y="3966"/>
                    <a:pt x="6716" y="3132"/>
                    <a:pt x="5751" y="2323"/>
                  </a:cubicBezTo>
                  <a:cubicBezTo>
                    <a:pt x="4763" y="1513"/>
                    <a:pt x="3727" y="727"/>
                    <a:pt x="2525" y="287"/>
                  </a:cubicBezTo>
                  <a:cubicBezTo>
                    <a:pt x="2239" y="180"/>
                    <a:pt x="1941" y="96"/>
                    <a:pt x="1644" y="37"/>
                  </a:cubicBezTo>
                  <a:cubicBezTo>
                    <a:pt x="1517" y="17"/>
                    <a:pt x="1379" y="0"/>
                    <a:pt x="1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37"/>
          <p:cNvGrpSpPr/>
          <p:nvPr/>
        </p:nvGrpSpPr>
        <p:grpSpPr>
          <a:xfrm>
            <a:off x="-802882" y="-21"/>
            <a:ext cx="10401333" cy="5143353"/>
            <a:chOff x="-802882" y="-21"/>
            <a:chExt cx="10401333" cy="5143353"/>
          </a:xfrm>
        </p:grpSpPr>
        <p:sp>
          <p:nvSpPr>
            <p:cNvPr id="191" name="Google Shape;191;p37"/>
            <p:cNvSpPr/>
            <p:nvPr/>
          </p:nvSpPr>
          <p:spPr>
            <a:xfrm flipH="1">
              <a:off x="-802882" y="-21"/>
              <a:ext cx="1690596" cy="5143353"/>
            </a:xfrm>
            <a:custGeom>
              <a:avLst/>
              <a:gdLst/>
              <a:ahLst/>
              <a:cxnLst/>
              <a:rect l="l" t="t" r="r" b="b"/>
              <a:pathLst>
                <a:path w="56222" h="171046" extrusionOk="0">
                  <a:moveTo>
                    <a:pt x="30540" y="238"/>
                  </a:moveTo>
                  <a:lnTo>
                    <a:pt x="35433" y="8716"/>
                  </a:lnTo>
                  <a:lnTo>
                    <a:pt x="30540" y="17193"/>
                  </a:lnTo>
                  <a:lnTo>
                    <a:pt x="20765" y="17193"/>
                  </a:lnTo>
                  <a:lnTo>
                    <a:pt x="15871" y="8716"/>
                  </a:lnTo>
                  <a:lnTo>
                    <a:pt x="20765" y="238"/>
                  </a:lnTo>
                  <a:close/>
                  <a:moveTo>
                    <a:pt x="45625" y="8954"/>
                  </a:moveTo>
                  <a:lnTo>
                    <a:pt x="48078" y="13192"/>
                  </a:lnTo>
                  <a:lnTo>
                    <a:pt x="50519" y="17431"/>
                  </a:lnTo>
                  <a:lnTo>
                    <a:pt x="48078" y="21658"/>
                  </a:lnTo>
                  <a:lnTo>
                    <a:pt x="45625" y="25896"/>
                  </a:lnTo>
                  <a:lnTo>
                    <a:pt x="35850" y="25896"/>
                  </a:lnTo>
                  <a:lnTo>
                    <a:pt x="30957" y="17431"/>
                  </a:lnTo>
                  <a:lnTo>
                    <a:pt x="35850" y="8954"/>
                  </a:lnTo>
                  <a:close/>
                  <a:moveTo>
                    <a:pt x="30540" y="17669"/>
                  </a:moveTo>
                  <a:lnTo>
                    <a:pt x="35433" y="26146"/>
                  </a:lnTo>
                  <a:lnTo>
                    <a:pt x="30540" y="34612"/>
                  </a:lnTo>
                  <a:lnTo>
                    <a:pt x="20753" y="34612"/>
                  </a:lnTo>
                  <a:lnTo>
                    <a:pt x="17503" y="28968"/>
                  </a:lnTo>
                  <a:lnTo>
                    <a:pt x="15871" y="26146"/>
                  </a:lnTo>
                  <a:lnTo>
                    <a:pt x="20753" y="17669"/>
                  </a:lnTo>
                  <a:close/>
                  <a:moveTo>
                    <a:pt x="45625" y="26384"/>
                  </a:moveTo>
                  <a:lnTo>
                    <a:pt x="48078" y="30611"/>
                  </a:lnTo>
                  <a:lnTo>
                    <a:pt x="50519" y="34850"/>
                  </a:lnTo>
                  <a:lnTo>
                    <a:pt x="48078" y="39088"/>
                  </a:lnTo>
                  <a:lnTo>
                    <a:pt x="45625" y="43327"/>
                  </a:lnTo>
                  <a:lnTo>
                    <a:pt x="35850" y="43327"/>
                  </a:lnTo>
                  <a:lnTo>
                    <a:pt x="30957" y="34850"/>
                  </a:lnTo>
                  <a:lnTo>
                    <a:pt x="35850" y="26384"/>
                  </a:lnTo>
                  <a:close/>
                  <a:moveTo>
                    <a:pt x="30540" y="35088"/>
                  </a:moveTo>
                  <a:lnTo>
                    <a:pt x="35433" y="43565"/>
                  </a:lnTo>
                  <a:lnTo>
                    <a:pt x="30540" y="52030"/>
                  </a:lnTo>
                  <a:lnTo>
                    <a:pt x="20753" y="52030"/>
                  </a:lnTo>
                  <a:lnTo>
                    <a:pt x="17503" y="46387"/>
                  </a:lnTo>
                  <a:lnTo>
                    <a:pt x="15871" y="43565"/>
                  </a:lnTo>
                  <a:lnTo>
                    <a:pt x="20753" y="35088"/>
                  </a:lnTo>
                  <a:close/>
                  <a:moveTo>
                    <a:pt x="45625" y="43803"/>
                  </a:moveTo>
                  <a:lnTo>
                    <a:pt x="48078" y="48042"/>
                  </a:lnTo>
                  <a:lnTo>
                    <a:pt x="50519" y="52269"/>
                  </a:lnTo>
                  <a:lnTo>
                    <a:pt x="48078" y="56507"/>
                  </a:lnTo>
                  <a:lnTo>
                    <a:pt x="45625" y="60746"/>
                  </a:lnTo>
                  <a:lnTo>
                    <a:pt x="35850" y="60746"/>
                  </a:lnTo>
                  <a:lnTo>
                    <a:pt x="30957" y="52269"/>
                  </a:lnTo>
                  <a:lnTo>
                    <a:pt x="35850" y="43803"/>
                  </a:lnTo>
                  <a:close/>
                  <a:moveTo>
                    <a:pt x="30540" y="52507"/>
                  </a:moveTo>
                  <a:lnTo>
                    <a:pt x="35433" y="60984"/>
                  </a:lnTo>
                  <a:lnTo>
                    <a:pt x="30540" y="69461"/>
                  </a:lnTo>
                  <a:lnTo>
                    <a:pt x="20753" y="69461"/>
                  </a:lnTo>
                  <a:lnTo>
                    <a:pt x="17503" y="63806"/>
                  </a:lnTo>
                  <a:lnTo>
                    <a:pt x="15871" y="60984"/>
                  </a:lnTo>
                  <a:lnTo>
                    <a:pt x="20753" y="52507"/>
                  </a:lnTo>
                  <a:close/>
                  <a:moveTo>
                    <a:pt x="45625" y="61222"/>
                  </a:moveTo>
                  <a:lnTo>
                    <a:pt x="48078" y="65461"/>
                  </a:lnTo>
                  <a:lnTo>
                    <a:pt x="50519" y="69687"/>
                  </a:lnTo>
                  <a:lnTo>
                    <a:pt x="48078" y="73938"/>
                  </a:lnTo>
                  <a:lnTo>
                    <a:pt x="45625" y="78165"/>
                  </a:lnTo>
                  <a:lnTo>
                    <a:pt x="35850" y="78165"/>
                  </a:lnTo>
                  <a:lnTo>
                    <a:pt x="30957" y="69687"/>
                  </a:lnTo>
                  <a:lnTo>
                    <a:pt x="35850" y="61222"/>
                  </a:lnTo>
                  <a:close/>
                  <a:moveTo>
                    <a:pt x="30540" y="69937"/>
                  </a:moveTo>
                  <a:lnTo>
                    <a:pt x="35433" y="78415"/>
                  </a:lnTo>
                  <a:lnTo>
                    <a:pt x="30540" y="86880"/>
                  </a:lnTo>
                  <a:lnTo>
                    <a:pt x="20765" y="86880"/>
                  </a:lnTo>
                  <a:lnTo>
                    <a:pt x="15871" y="78415"/>
                  </a:lnTo>
                  <a:lnTo>
                    <a:pt x="20765" y="69937"/>
                  </a:lnTo>
                  <a:close/>
                  <a:moveTo>
                    <a:pt x="45625" y="78653"/>
                  </a:moveTo>
                  <a:lnTo>
                    <a:pt x="48078" y="82880"/>
                  </a:lnTo>
                  <a:lnTo>
                    <a:pt x="50519" y="87118"/>
                  </a:lnTo>
                  <a:lnTo>
                    <a:pt x="48078" y="91357"/>
                  </a:lnTo>
                  <a:lnTo>
                    <a:pt x="45625" y="95595"/>
                  </a:lnTo>
                  <a:lnTo>
                    <a:pt x="35850" y="95595"/>
                  </a:lnTo>
                  <a:lnTo>
                    <a:pt x="30957" y="87118"/>
                  </a:lnTo>
                  <a:lnTo>
                    <a:pt x="35850" y="78653"/>
                  </a:lnTo>
                  <a:close/>
                  <a:moveTo>
                    <a:pt x="30540" y="87356"/>
                  </a:moveTo>
                  <a:lnTo>
                    <a:pt x="35433" y="95833"/>
                  </a:lnTo>
                  <a:lnTo>
                    <a:pt x="30540" y="104299"/>
                  </a:lnTo>
                  <a:lnTo>
                    <a:pt x="20753" y="104299"/>
                  </a:lnTo>
                  <a:lnTo>
                    <a:pt x="17503" y="98655"/>
                  </a:lnTo>
                  <a:lnTo>
                    <a:pt x="15871" y="95833"/>
                  </a:lnTo>
                  <a:lnTo>
                    <a:pt x="20753" y="87356"/>
                  </a:lnTo>
                  <a:close/>
                  <a:moveTo>
                    <a:pt x="45625" y="96072"/>
                  </a:moveTo>
                  <a:lnTo>
                    <a:pt x="48078" y="100310"/>
                  </a:lnTo>
                  <a:lnTo>
                    <a:pt x="50519" y="104537"/>
                  </a:lnTo>
                  <a:lnTo>
                    <a:pt x="48078" y="108776"/>
                  </a:lnTo>
                  <a:lnTo>
                    <a:pt x="45625" y="113014"/>
                  </a:lnTo>
                  <a:lnTo>
                    <a:pt x="35850" y="113014"/>
                  </a:lnTo>
                  <a:lnTo>
                    <a:pt x="30957" y="104537"/>
                  </a:lnTo>
                  <a:lnTo>
                    <a:pt x="35850" y="96072"/>
                  </a:lnTo>
                  <a:close/>
                  <a:moveTo>
                    <a:pt x="30540" y="104775"/>
                  </a:moveTo>
                  <a:lnTo>
                    <a:pt x="35433" y="113252"/>
                  </a:lnTo>
                  <a:lnTo>
                    <a:pt x="30540" y="121730"/>
                  </a:lnTo>
                  <a:lnTo>
                    <a:pt x="20765" y="121730"/>
                  </a:lnTo>
                  <a:lnTo>
                    <a:pt x="15871" y="113252"/>
                  </a:lnTo>
                  <a:lnTo>
                    <a:pt x="20765" y="104775"/>
                  </a:lnTo>
                  <a:close/>
                  <a:moveTo>
                    <a:pt x="45625" y="113490"/>
                  </a:moveTo>
                  <a:lnTo>
                    <a:pt x="48078" y="117729"/>
                  </a:lnTo>
                  <a:lnTo>
                    <a:pt x="50519" y="121968"/>
                  </a:lnTo>
                  <a:lnTo>
                    <a:pt x="48078" y="126206"/>
                  </a:lnTo>
                  <a:lnTo>
                    <a:pt x="45625" y="130433"/>
                  </a:lnTo>
                  <a:lnTo>
                    <a:pt x="35850" y="130433"/>
                  </a:lnTo>
                  <a:lnTo>
                    <a:pt x="30957" y="121968"/>
                  </a:lnTo>
                  <a:lnTo>
                    <a:pt x="35850" y="113490"/>
                  </a:lnTo>
                  <a:close/>
                  <a:moveTo>
                    <a:pt x="30540" y="122206"/>
                  </a:moveTo>
                  <a:lnTo>
                    <a:pt x="35433" y="130683"/>
                  </a:lnTo>
                  <a:lnTo>
                    <a:pt x="30540" y="139148"/>
                  </a:lnTo>
                  <a:lnTo>
                    <a:pt x="20765" y="139148"/>
                  </a:lnTo>
                  <a:lnTo>
                    <a:pt x="17503" y="133505"/>
                  </a:lnTo>
                  <a:lnTo>
                    <a:pt x="15871" y="130671"/>
                  </a:lnTo>
                  <a:lnTo>
                    <a:pt x="20765" y="122206"/>
                  </a:lnTo>
                  <a:close/>
                  <a:moveTo>
                    <a:pt x="15455" y="130921"/>
                  </a:moveTo>
                  <a:lnTo>
                    <a:pt x="16764" y="133195"/>
                  </a:lnTo>
                  <a:lnTo>
                    <a:pt x="20348" y="139386"/>
                  </a:lnTo>
                  <a:lnTo>
                    <a:pt x="16764" y="145578"/>
                  </a:lnTo>
                  <a:lnTo>
                    <a:pt x="15455" y="147852"/>
                  </a:lnTo>
                  <a:lnTo>
                    <a:pt x="5668" y="147852"/>
                  </a:lnTo>
                  <a:lnTo>
                    <a:pt x="786" y="139386"/>
                  </a:lnTo>
                  <a:lnTo>
                    <a:pt x="5668" y="130921"/>
                  </a:lnTo>
                  <a:close/>
                  <a:moveTo>
                    <a:pt x="45625" y="130921"/>
                  </a:moveTo>
                  <a:lnTo>
                    <a:pt x="48078" y="135148"/>
                  </a:lnTo>
                  <a:lnTo>
                    <a:pt x="50519" y="139386"/>
                  </a:lnTo>
                  <a:lnTo>
                    <a:pt x="48078" y="143625"/>
                  </a:lnTo>
                  <a:lnTo>
                    <a:pt x="45625" y="147864"/>
                  </a:lnTo>
                  <a:lnTo>
                    <a:pt x="35850" y="147864"/>
                  </a:lnTo>
                  <a:lnTo>
                    <a:pt x="30957" y="139386"/>
                  </a:lnTo>
                  <a:lnTo>
                    <a:pt x="35850" y="130921"/>
                  </a:lnTo>
                  <a:close/>
                  <a:moveTo>
                    <a:pt x="30540" y="139625"/>
                  </a:moveTo>
                  <a:lnTo>
                    <a:pt x="35433" y="148102"/>
                  </a:lnTo>
                  <a:lnTo>
                    <a:pt x="30540" y="156567"/>
                  </a:lnTo>
                  <a:lnTo>
                    <a:pt x="20765" y="156567"/>
                  </a:lnTo>
                  <a:lnTo>
                    <a:pt x="17503" y="150924"/>
                  </a:lnTo>
                  <a:lnTo>
                    <a:pt x="15871" y="148102"/>
                  </a:lnTo>
                  <a:lnTo>
                    <a:pt x="20765" y="139625"/>
                  </a:lnTo>
                  <a:close/>
                  <a:moveTo>
                    <a:pt x="15455" y="148340"/>
                  </a:moveTo>
                  <a:lnTo>
                    <a:pt x="16764" y="150614"/>
                  </a:lnTo>
                  <a:lnTo>
                    <a:pt x="20348" y="156805"/>
                  </a:lnTo>
                  <a:lnTo>
                    <a:pt x="16764" y="162996"/>
                  </a:lnTo>
                  <a:lnTo>
                    <a:pt x="15455" y="165271"/>
                  </a:lnTo>
                  <a:lnTo>
                    <a:pt x="5668" y="165271"/>
                  </a:lnTo>
                  <a:lnTo>
                    <a:pt x="786" y="156805"/>
                  </a:lnTo>
                  <a:lnTo>
                    <a:pt x="5668" y="148340"/>
                  </a:lnTo>
                  <a:close/>
                  <a:moveTo>
                    <a:pt x="45625" y="148340"/>
                  </a:moveTo>
                  <a:lnTo>
                    <a:pt x="48078" y="152579"/>
                  </a:lnTo>
                  <a:lnTo>
                    <a:pt x="50519" y="156805"/>
                  </a:lnTo>
                  <a:lnTo>
                    <a:pt x="48078" y="161044"/>
                  </a:lnTo>
                  <a:lnTo>
                    <a:pt x="45625" y="165282"/>
                  </a:lnTo>
                  <a:lnTo>
                    <a:pt x="35850" y="165282"/>
                  </a:lnTo>
                  <a:lnTo>
                    <a:pt x="30957" y="156805"/>
                  </a:lnTo>
                  <a:lnTo>
                    <a:pt x="35850" y="148340"/>
                  </a:lnTo>
                  <a:close/>
                  <a:moveTo>
                    <a:pt x="20348" y="0"/>
                  </a:moveTo>
                  <a:lnTo>
                    <a:pt x="16776" y="6180"/>
                  </a:lnTo>
                  <a:lnTo>
                    <a:pt x="15455" y="8466"/>
                  </a:lnTo>
                  <a:lnTo>
                    <a:pt x="15228" y="8466"/>
                  </a:lnTo>
                  <a:lnTo>
                    <a:pt x="16360" y="10513"/>
                  </a:lnTo>
                  <a:lnTo>
                    <a:pt x="16764" y="11216"/>
                  </a:lnTo>
                  <a:lnTo>
                    <a:pt x="20348" y="17419"/>
                  </a:lnTo>
                  <a:lnTo>
                    <a:pt x="16776" y="23610"/>
                  </a:lnTo>
                  <a:lnTo>
                    <a:pt x="15455" y="25896"/>
                  </a:lnTo>
                  <a:lnTo>
                    <a:pt x="15395" y="25896"/>
                  </a:lnTo>
                  <a:lnTo>
                    <a:pt x="15240" y="26170"/>
                  </a:lnTo>
                  <a:lnTo>
                    <a:pt x="15359" y="26373"/>
                  </a:lnTo>
                  <a:lnTo>
                    <a:pt x="15455" y="26373"/>
                  </a:lnTo>
                  <a:lnTo>
                    <a:pt x="16776" y="28647"/>
                  </a:lnTo>
                  <a:lnTo>
                    <a:pt x="20348" y="34838"/>
                  </a:lnTo>
                  <a:lnTo>
                    <a:pt x="16764" y="41041"/>
                  </a:lnTo>
                  <a:lnTo>
                    <a:pt x="15455" y="43315"/>
                  </a:lnTo>
                  <a:lnTo>
                    <a:pt x="15419" y="43315"/>
                  </a:lnTo>
                  <a:lnTo>
                    <a:pt x="15288" y="43541"/>
                  </a:lnTo>
                  <a:lnTo>
                    <a:pt x="15431" y="43791"/>
                  </a:lnTo>
                  <a:lnTo>
                    <a:pt x="15455" y="43791"/>
                  </a:lnTo>
                  <a:lnTo>
                    <a:pt x="16776" y="46065"/>
                  </a:lnTo>
                  <a:lnTo>
                    <a:pt x="20348" y="52257"/>
                  </a:lnTo>
                  <a:lnTo>
                    <a:pt x="16764" y="58484"/>
                  </a:lnTo>
                  <a:lnTo>
                    <a:pt x="15455" y="60746"/>
                  </a:lnTo>
                  <a:lnTo>
                    <a:pt x="15371" y="60746"/>
                  </a:lnTo>
                  <a:lnTo>
                    <a:pt x="15240" y="60972"/>
                  </a:lnTo>
                  <a:lnTo>
                    <a:pt x="15371" y="61222"/>
                  </a:lnTo>
                  <a:lnTo>
                    <a:pt x="15455" y="61222"/>
                  </a:lnTo>
                  <a:lnTo>
                    <a:pt x="16776" y="63508"/>
                  </a:lnTo>
                  <a:lnTo>
                    <a:pt x="20348" y="69699"/>
                  </a:lnTo>
                  <a:lnTo>
                    <a:pt x="16776" y="75891"/>
                  </a:lnTo>
                  <a:lnTo>
                    <a:pt x="15455" y="78177"/>
                  </a:lnTo>
                  <a:lnTo>
                    <a:pt x="15288" y="78177"/>
                  </a:lnTo>
                  <a:lnTo>
                    <a:pt x="15181" y="78355"/>
                  </a:lnTo>
                  <a:lnTo>
                    <a:pt x="15359" y="78653"/>
                  </a:lnTo>
                  <a:lnTo>
                    <a:pt x="15455" y="78653"/>
                  </a:lnTo>
                  <a:lnTo>
                    <a:pt x="16764" y="80915"/>
                  </a:lnTo>
                  <a:lnTo>
                    <a:pt x="20348" y="87118"/>
                  </a:lnTo>
                  <a:lnTo>
                    <a:pt x="16776" y="93309"/>
                  </a:lnTo>
                  <a:lnTo>
                    <a:pt x="15455" y="95595"/>
                  </a:lnTo>
                  <a:lnTo>
                    <a:pt x="15324" y="95595"/>
                  </a:lnTo>
                  <a:lnTo>
                    <a:pt x="15181" y="95833"/>
                  </a:lnTo>
                  <a:lnTo>
                    <a:pt x="15324" y="96072"/>
                  </a:lnTo>
                  <a:lnTo>
                    <a:pt x="15455" y="96072"/>
                  </a:lnTo>
                  <a:lnTo>
                    <a:pt x="16776" y="98346"/>
                  </a:lnTo>
                  <a:lnTo>
                    <a:pt x="20348" y="104537"/>
                  </a:lnTo>
                  <a:lnTo>
                    <a:pt x="16776" y="110728"/>
                  </a:lnTo>
                  <a:lnTo>
                    <a:pt x="15455" y="113014"/>
                  </a:lnTo>
                  <a:lnTo>
                    <a:pt x="15240" y="113014"/>
                  </a:lnTo>
                  <a:lnTo>
                    <a:pt x="15133" y="113205"/>
                  </a:lnTo>
                  <a:lnTo>
                    <a:pt x="15300" y="113490"/>
                  </a:lnTo>
                  <a:lnTo>
                    <a:pt x="15455" y="113490"/>
                  </a:lnTo>
                  <a:lnTo>
                    <a:pt x="16752" y="115741"/>
                  </a:lnTo>
                  <a:lnTo>
                    <a:pt x="20348" y="121968"/>
                  </a:lnTo>
                  <a:lnTo>
                    <a:pt x="16764" y="128147"/>
                  </a:lnTo>
                  <a:lnTo>
                    <a:pt x="15455" y="130433"/>
                  </a:lnTo>
                  <a:lnTo>
                    <a:pt x="5668" y="130433"/>
                  </a:lnTo>
                  <a:lnTo>
                    <a:pt x="5596" y="130314"/>
                  </a:lnTo>
                  <a:lnTo>
                    <a:pt x="5406" y="130314"/>
                  </a:lnTo>
                  <a:lnTo>
                    <a:pt x="5227" y="130623"/>
                  </a:lnTo>
                  <a:lnTo>
                    <a:pt x="5251" y="130671"/>
                  </a:lnTo>
                  <a:lnTo>
                    <a:pt x="369" y="139148"/>
                  </a:lnTo>
                  <a:lnTo>
                    <a:pt x="203" y="139148"/>
                  </a:lnTo>
                  <a:lnTo>
                    <a:pt x="48" y="139410"/>
                  </a:lnTo>
                  <a:lnTo>
                    <a:pt x="167" y="139625"/>
                  </a:lnTo>
                  <a:lnTo>
                    <a:pt x="369" y="139625"/>
                  </a:lnTo>
                  <a:lnTo>
                    <a:pt x="5251" y="148102"/>
                  </a:lnTo>
                  <a:lnTo>
                    <a:pt x="369" y="156567"/>
                  </a:lnTo>
                  <a:lnTo>
                    <a:pt x="155" y="156567"/>
                  </a:lnTo>
                  <a:lnTo>
                    <a:pt x="0" y="156841"/>
                  </a:lnTo>
                  <a:lnTo>
                    <a:pt x="119" y="157043"/>
                  </a:lnTo>
                  <a:lnTo>
                    <a:pt x="369" y="157043"/>
                  </a:lnTo>
                  <a:lnTo>
                    <a:pt x="5263" y="165521"/>
                  </a:lnTo>
                  <a:lnTo>
                    <a:pt x="2072" y="171045"/>
                  </a:lnTo>
                  <a:lnTo>
                    <a:pt x="2620" y="171045"/>
                  </a:lnTo>
                  <a:lnTo>
                    <a:pt x="5668" y="165759"/>
                  </a:lnTo>
                  <a:lnTo>
                    <a:pt x="15455" y="165759"/>
                  </a:lnTo>
                  <a:lnTo>
                    <a:pt x="16752" y="168009"/>
                  </a:lnTo>
                  <a:lnTo>
                    <a:pt x="18503" y="171045"/>
                  </a:lnTo>
                  <a:lnTo>
                    <a:pt x="19062" y="171045"/>
                  </a:lnTo>
                  <a:lnTo>
                    <a:pt x="15871" y="165521"/>
                  </a:lnTo>
                  <a:lnTo>
                    <a:pt x="20765" y="157043"/>
                  </a:lnTo>
                  <a:lnTo>
                    <a:pt x="30540" y="157043"/>
                  </a:lnTo>
                  <a:lnTo>
                    <a:pt x="35433" y="165521"/>
                  </a:lnTo>
                  <a:lnTo>
                    <a:pt x="32243" y="171045"/>
                  </a:lnTo>
                  <a:lnTo>
                    <a:pt x="32802" y="171045"/>
                  </a:lnTo>
                  <a:lnTo>
                    <a:pt x="35850" y="165759"/>
                  </a:lnTo>
                  <a:lnTo>
                    <a:pt x="45625" y="165759"/>
                  </a:lnTo>
                  <a:lnTo>
                    <a:pt x="48078" y="169997"/>
                  </a:lnTo>
                  <a:lnTo>
                    <a:pt x="48685" y="171045"/>
                  </a:lnTo>
                  <a:lnTo>
                    <a:pt x="49233" y="171045"/>
                  </a:lnTo>
                  <a:lnTo>
                    <a:pt x="48495" y="169759"/>
                  </a:lnTo>
                  <a:lnTo>
                    <a:pt x="46042" y="165521"/>
                  </a:lnTo>
                  <a:lnTo>
                    <a:pt x="48495" y="161282"/>
                  </a:lnTo>
                  <a:lnTo>
                    <a:pt x="50935" y="157043"/>
                  </a:lnTo>
                  <a:lnTo>
                    <a:pt x="56222" y="157043"/>
                  </a:lnTo>
                  <a:lnTo>
                    <a:pt x="56222" y="156567"/>
                  </a:lnTo>
                  <a:lnTo>
                    <a:pt x="50935" y="156567"/>
                  </a:lnTo>
                  <a:lnTo>
                    <a:pt x="48495" y="152329"/>
                  </a:lnTo>
                  <a:lnTo>
                    <a:pt x="46042" y="148090"/>
                  </a:lnTo>
                  <a:lnTo>
                    <a:pt x="48495" y="143863"/>
                  </a:lnTo>
                  <a:lnTo>
                    <a:pt x="50935" y="139625"/>
                  </a:lnTo>
                  <a:lnTo>
                    <a:pt x="56222" y="139625"/>
                  </a:lnTo>
                  <a:lnTo>
                    <a:pt x="56222" y="139148"/>
                  </a:lnTo>
                  <a:lnTo>
                    <a:pt x="50935" y="139148"/>
                  </a:lnTo>
                  <a:lnTo>
                    <a:pt x="48495" y="134910"/>
                  </a:lnTo>
                  <a:lnTo>
                    <a:pt x="46042" y="130671"/>
                  </a:lnTo>
                  <a:lnTo>
                    <a:pt x="48495" y="126432"/>
                  </a:lnTo>
                  <a:lnTo>
                    <a:pt x="50935" y="122206"/>
                  </a:lnTo>
                  <a:lnTo>
                    <a:pt x="56222" y="122206"/>
                  </a:lnTo>
                  <a:lnTo>
                    <a:pt x="56222" y="121718"/>
                  </a:lnTo>
                  <a:lnTo>
                    <a:pt x="50935" y="121718"/>
                  </a:lnTo>
                  <a:lnTo>
                    <a:pt x="48495" y="117479"/>
                  </a:lnTo>
                  <a:lnTo>
                    <a:pt x="46042" y="113240"/>
                  </a:lnTo>
                  <a:lnTo>
                    <a:pt x="48495" y="109014"/>
                  </a:lnTo>
                  <a:lnTo>
                    <a:pt x="50935" y="104775"/>
                  </a:lnTo>
                  <a:lnTo>
                    <a:pt x="56222" y="104775"/>
                  </a:lnTo>
                  <a:lnTo>
                    <a:pt x="56222" y="104299"/>
                  </a:lnTo>
                  <a:lnTo>
                    <a:pt x="50935" y="104299"/>
                  </a:lnTo>
                  <a:lnTo>
                    <a:pt x="48495" y="100060"/>
                  </a:lnTo>
                  <a:lnTo>
                    <a:pt x="46042" y="95822"/>
                  </a:lnTo>
                  <a:lnTo>
                    <a:pt x="48495" y="91583"/>
                  </a:lnTo>
                  <a:lnTo>
                    <a:pt x="50935" y="87356"/>
                  </a:lnTo>
                  <a:lnTo>
                    <a:pt x="56222" y="87356"/>
                  </a:lnTo>
                  <a:lnTo>
                    <a:pt x="56222" y="86868"/>
                  </a:lnTo>
                  <a:lnTo>
                    <a:pt x="50935" y="86868"/>
                  </a:lnTo>
                  <a:lnTo>
                    <a:pt x="48495" y="82641"/>
                  </a:lnTo>
                  <a:lnTo>
                    <a:pt x="46042" y="78403"/>
                  </a:lnTo>
                  <a:lnTo>
                    <a:pt x="48495" y="74164"/>
                  </a:lnTo>
                  <a:lnTo>
                    <a:pt x="50935" y="69926"/>
                  </a:lnTo>
                  <a:lnTo>
                    <a:pt x="56222" y="69926"/>
                  </a:lnTo>
                  <a:lnTo>
                    <a:pt x="56222" y="69449"/>
                  </a:lnTo>
                  <a:lnTo>
                    <a:pt x="50935" y="69449"/>
                  </a:lnTo>
                  <a:lnTo>
                    <a:pt x="48495" y="65211"/>
                  </a:lnTo>
                  <a:lnTo>
                    <a:pt x="46042" y="60972"/>
                  </a:lnTo>
                  <a:lnTo>
                    <a:pt x="48495" y="56745"/>
                  </a:lnTo>
                  <a:lnTo>
                    <a:pt x="50935" y="52507"/>
                  </a:lnTo>
                  <a:lnTo>
                    <a:pt x="56222" y="52507"/>
                  </a:lnTo>
                  <a:lnTo>
                    <a:pt x="56222" y="52030"/>
                  </a:lnTo>
                  <a:lnTo>
                    <a:pt x="50935" y="52030"/>
                  </a:lnTo>
                  <a:lnTo>
                    <a:pt x="48495" y="47792"/>
                  </a:lnTo>
                  <a:lnTo>
                    <a:pt x="46042" y="43553"/>
                  </a:lnTo>
                  <a:lnTo>
                    <a:pt x="48495" y="39315"/>
                  </a:lnTo>
                  <a:lnTo>
                    <a:pt x="50935" y="35088"/>
                  </a:lnTo>
                  <a:lnTo>
                    <a:pt x="56222" y="35088"/>
                  </a:lnTo>
                  <a:lnTo>
                    <a:pt x="56222" y="34600"/>
                  </a:lnTo>
                  <a:lnTo>
                    <a:pt x="50935" y="34600"/>
                  </a:lnTo>
                  <a:lnTo>
                    <a:pt x="48495" y="30373"/>
                  </a:lnTo>
                  <a:lnTo>
                    <a:pt x="46042" y="26134"/>
                  </a:lnTo>
                  <a:lnTo>
                    <a:pt x="48495" y="21896"/>
                  </a:lnTo>
                  <a:lnTo>
                    <a:pt x="50935" y="17657"/>
                  </a:lnTo>
                  <a:lnTo>
                    <a:pt x="56222" y="17657"/>
                  </a:lnTo>
                  <a:lnTo>
                    <a:pt x="56222" y="17181"/>
                  </a:lnTo>
                  <a:lnTo>
                    <a:pt x="50935" y="17181"/>
                  </a:lnTo>
                  <a:lnTo>
                    <a:pt x="48495" y="12942"/>
                  </a:lnTo>
                  <a:lnTo>
                    <a:pt x="46042" y="8704"/>
                  </a:lnTo>
                  <a:lnTo>
                    <a:pt x="48495" y="4465"/>
                  </a:lnTo>
                  <a:lnTo>
                    <a:pt x="50935" y="238"/>
                  </a:lnTo>
                  <a:lnTo>
                    <a:pt x="56222" y="238"/>
                  </a:lnTo>
                  <a:lnTo>
                    <a:pt x="56222" y="0"/>
                  </a:lnTo>
                  <a:lnTo>
                    <a:pt x="50519" y="0"/>
                  </a:lnTo>
                  <a:lnTo>
                    <a:pt x="48078" y="4227"/>
                  </a:lnTo>
                  <a:lnTo>
                    <a:pt x="45625" y="8466"/>
                  </a:lnTo>
                  <a:lnTo>
                    <a:pt x="35850" y="8466"/>
                  </a:lnTo>
                  <a:lnTo>
                    <a:pt x="309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37"/>
            <p:cNvSpPr/>
            <p:nvPr/>
          </p:nvSpPr>
          <p:spPr>
            <a:xfrm flipH="1">
              <a:off x="7908938" y="-21"/>
              <a:ext cx="1689513" cy="5143353"/>
            </a:xfrm>
            <a:custGeom>
              <a:avLst/>
              <a:gdLst/>
              <a:ahLst/>
              <a:cxnLst/>
              <a:rect l="l" t="t" r="r" b="b"/>
              <a:pathLst>
                <a:path w="56186" h="171046" extrusionOk="0">
                  <a:moveTo>
                    <a:pt x="20384" y="238"/>
                  </a:moveTo>
                  <a:lnTo>
                    <a:pt x="25277" y="8716"/>
                  </a:lnTo>
                  <a:lnTo>
                    <a:pt x="20384" y="17193"/>
                  </a:lnTo>
                  <a:lnTo>
                    <a:pt x="10609" y="17193"/>
                  </a:lnTo>
                  <a:lnTo>
                    <a:pt x="8156" y="12954"/>
                  </a:lnTo>
                  <a:lnTo>
                    <a:pt x="5715" y="8716"/>
                  </a:lnTo>
                  <a:lnTo>
                    <a:pt x="8156" y="4477"/>
                  </a:lnTo>
                  <a:lnTo>
                    <a:pt x="10609" y="238"/>
                  </a:lnTo>
                  <a:close/>
                  <a:moveTo>
                    <a:pt x="50566" y="238"/>
                  </a:moveTo>
                  <a:lnTo>
                    <a:pt x="55448" y="8716"/>
                  </a:lnTo>
                  <a:lnTo>
                    <a:pt x="50566" y="17193"/>
                  </a:lnTo>
                  <a:lnTo>
                    <a:pt x="40779" y="17193"/>
                  </a:lnTo>
                  <a:lnTo>
                    <a:pt x="39470" y="14919"/>
                  </a:lnTo>
                  <a:lnTo>
                    <a:pt x="35886" y="8716"/>
                  </a:lnTo>
                  <a:lnTo>
                    <a:pt x="39458" y="2524"/>
                  </a:lnTo>
                  <a:lnTo>
                    <a:pt x="40779" y="238"/>
                  </a:lnTo>
                  <a:close/>
                  <a:moveTo>
                    <a:pt x="35469" y="8954"/>
                  </a:moveTo>
                  <a:lnTo>
                    <a:pt x="40362" y="17431"/>
                  </a:lnTo>
                  <a:lnTo>
                    <a:pt x="35469" y="25908"/>
                  </a:lnTo>
                  <a:lnTo>
                    <a:pt x="25694" y="25908"/>
                  </a:lnTo>
                  <a:lnTo>
                    <a:pt x="20801" y="17431"/>
                  </a:lnTo>
                  <a:lnTo>
                    <a:pt x="25694" y="8954"/>
                  </a:lnTo>
                  <a:close/>
                  <a:moveTo>
                    <a:pt x="20384" y="17669"/>
                  </a:moveTo>
                  <a:lnTo>
                    <a:pt x="25277" y="26146"/>
                  </a:lnTo>
                  <a:lnTo>
                    <a:pt x="20384" y="34612"/>
                  </a:lnTo>
                  <a:lnTo>
                    <a:pt x="10609" y="34612"/>
                  </a:lnTo>
                  <a:lnTo>
                    <a:pt x="8156" y="30373"/>
                  </a:lnTo>
                  <a:lnTo>
                    <a:pt x="5715" y="26146"/>
                  </a:lnTo>
                  <a:lnTo>
                    <a:pt x="8156" y="21896"/>
                  </a:lnTo>
                  <a:lnTo>
                    <a:pt x="10609" y="17669"/>
                  </a:lnTo>
                  <a:close/>
                  <a:moveTo>
                    <a:pt x="50566" y="17669"/>
                  </a:moveTo>
                  <a:lnTo>
                    <a:pt x="55448" y="26146"/>
                  </a:lnTo>
                  <a:lnTo>
                    <a:pt x="50566" y="34612"/>
                  </a:lnTo>
                  <a:lnTo>
                    <a:pt x="40779" y="34612"/>
                  </a:lnTo>
                  <a:lnTo>
                    <a:pt x="39458" y="32326"/>
                  </a:lnTo>
                  <a:lnTo>
                    <a:pt x="35886" y="26134"/>
                  </a:lnTo>
                  <a:lnTo>
                    <a:pt x="39458" y="19955"/>
                  </a:lnTo>
                  <a:lnTo>
                    <a:pt x="40779" y="17669"/>
                  </a:lnTo>
                  <a:close/>
                  <a:moveTo>
                    <a:pt x="35469" y="26384"/>
                  </a:moveTo>
                  <a:lnTo>
                    <a:pt x="38731" y="32028"/>
                  </a:lnTo>
                  <a:lnTo>
                    <a:pt x="40362" y="34850"/>
                  </a:lnTo>
                  <a:lnTo>
                    <a:pt x="35469" y="43327"/>
                  </a:lnTo>
                  <a:lnTo>
                    <a:pt x="25694" y="43327"/>
                  </a:lnTo>
                  <a:lnTo>
                    <a:pt x="20801" y="34850"/>
                  </a:lnTo>
                  <a:lnTo>
                    <a:pt x="25694" y="26384"/>
                  </a:lnTo>
                  <a:close/>
                  <a:moveTo>
                    <a:pt x="20384" y="35088"/>
                  </a:moveTo>
                  <a:lnTo>
                    <a:pt x="25277" y="43565"/>
                  </a:lnTo>
                  <a:lnTo>
                    <a:pt x="20384" y="52030"/>
                  </a:lnTo>
                  <a:lnTo>
                    <a:pt x="10609" y="52030"/>
                  </a:lnTo>
                  <a:lnTo>
                    <a:pt x="8156" y="47804"/>
                  </a:lnTo>
                  <a:lnTo>
                    <a:pt x="5715" y="43565"/>
                  </a:lnTo>
                  <a:lnTo>
                    <a:pt x="8156" y="39327"/>
                  </a:lnTo>
                  <a:lnTo>
                    <a:pt x="10609" y="35088"/>
                  </a:lnTo>
                  <a:close/>
                  <a:moveTo>
                    <a:pt x="50566" y="35088"/>
                  </a:moveTo>
                  <a:lnTo>
                    <a:pt x="55448" y="43565"/>
                  </a:lnTo>
                  <a:lnTo>
                    <a:pt x="50566" y="52030"/>
                  </a:lnTo>
                  <a:lnTo>
                    <a:pt x="40779" y="52030"/>
                  </a:lnTo>
                  <a:lnTo>
                    <a:pt x="39458" y="49756"/>
                  </a:lnTo>
                  <a:lnTo>
                    <a:pt x="35886" y="43565"/>
                  </a:lnTo>
                  <a:lnTo>
                    <a:pt x="39470" y="37362"/>
                  </a:lnTo>
                  <a:lnTo>
                    <a:pt x="40779" y="35088"/>
                  </a:lnTo>
                  <a:close/>
                  <a:moveTo>
                    <a:pt x="35469" y="43803"/>
                  </a:moveTo>
                  <a:lnTo>
                    <a:pt x="38731" y="49447"/>
                  </a:lnTo>
                  <a:lnTo>
                    <a:pt x="40362" y="52269"/>
                  </a:lnTo>
                  <a:lnTo>
                    <a:pt x="35469" y="60746"/>
                  </a:lnTo>
                  <a:lnTo>
                    <a:pt x="25694" y="60746"/>
                  </a:lnTo>
                  <a:lnTo>
                    <a:pt x="20801" y="52269"/>
                  </a:lnTo>
                  <a:lnTo>
                    <a:pt x="25694" y="43803"/>
                  </a:lnTo>
                  <a:close/>
                  <a:moveTo>
                    <a:pt x="20384" y="52507"/>
                  </a:moveTo>
                  <a:lnTo>
                    <a:pt x="25277" y="60984"/>
                  </a:lnTo>
                  <a:lnTo>
                    <a:pt x="20384" y="69449"/>
                  </a:lnTo>
                  <a:lnTo>
                    <a:pt x="10609" y="69449"/>
                  </a:lnTo>
                  <a:lnTo>
                    <a:pt x="8156" y="65223"/>
                  </a:lnTo>
                  <a:lnTo>
                    <a:pt x="5715" y="60984"/>
                  </a:lnTo>
                  <a:lnTo>
                    <a:pt x="8156" y="56745"/>
                  </a:lnTo>
                  <a:lnTo>
                    <a:pt x="10609" y="52507"/>
                  </a:lnTo>
                  <a:close/>
                  <a:moveTo>
                    <a:pt x="35469" y="61222"/>
                  </a:moveTo>
                  <a:lnTo>
                    <a:pt x="38731" y="66878"/>
                  </a:lnTo>
                  <a:lnTo>
                    <a:pt x="40362" y="69687"/>
                  </a:lnTo>
                  <a:lnTo>
                    <a:pt x="35469" y="78165"/>
                  </a:lnTo>
                  <a:lnTo>
                    <a:pt x="25694" y="78165"/>
                  </a:lnTo>
                  <a:lnTo>
                    <a:pt x="20801" y="69687"/>
                  </a:lnTo>
                  <a:lnTo>
                    <a:pt x="25694" y="61222"/>
                  </a:lnTo>
                  <a:close/>
                  <a:moveTo>
                    <a:pt x="20384" y="69937"/>
                  </a:moveTo>
                  <a:lnTo>
                    <a:pt x="25277" y="78415"/>
                  </a:lnTo>
                  <a:lnTo>
                    <a:pt x="20384" y="86880"/>
                  </a:lnTo>
                  <a:lnTo>
                    <a:pt x="10609" y="86880"/>
                  </a:lnTo>
                  <a:lnTo>
                    <a:pt x="8156" y="82641"/>
                  </a:lnTo>
                  <a:lnTo>
                    <a:pt x="5715" y="78415"/>
                  </a:lnTo>
                  <a:lnTo>
                    <a:pt x="8156" y="74176"/>
                  </a:lnTo>
                  <a:lnTo>
                    <a:pt x="10609" y="69937"/>
                  </a:lnTo>
                  <a:close/>
                  <a:moveTo>
                    <a:pt x="35469" y="78653"/>
                  </a:moveTo>
                  <a:lnTo>
                    <a:pt x="40362" y="87118"/>
                  </a:lnTo>
                  <a:lnTo>
                    <a:pt x="35469" y="95595"/>
                  </a:lnTo>
                  <a:lnTo>
                    <a:pt x="25694" y="95595"/>
                  </a:lnTo>
                  <a:lnTo>
                    <a:pt x="20801" y="87118"/>
                  </a:lnTo>
                  <a:lnTo>
                    <a:pt x="25694" y="78653"/>
                  </a:lnTo>
                  <a:close/>
                  <a:moveTo>
                    <a:pt x="20384" y="87356"/>
                  </a:moveTo>
                  <a:lnTo>
                    <a:pt x="25277" y="95833"/>
                  </a:lnTo>
                  <a:lnTo>
                    <a:pt x="20384" y="104299"/>
                  </a:lnTo>
                  <a:lnTo>
                    <a:pt x="10609" y="104299"/>
                  </a:lnTo>
                  <a:lnTo>
                    <a:pt x="8156" y="100060"/>
                  </a:lnTo>
                  <a:lnTo>
                    <a:pt x="5715" y="95833"/>
                  </a:lnTo>
                  <a:lnTo>
                    <a:pt x="8156" y="91595"/>
                  </a:lnTo>
                  <a:lnTo>
                    <a:pt x="10609" y="87356"/>
                  </a:lnTo>
                  <a:close/>
                  <a:moveTo>
                    <a:pt x="35469" y="96072"/>
                  </a:moveTo>
                  <a:lnTo>
                    <a:pt x="38731" y="101715"/>
                  </a:lnTo>
                  <a:lnTo>
                    <a:pt x="40362" y="104537"/>
                  </a:lnTo>
                  <a:lnTo>
                    <a:pt x="35469" y="113014"/>
                  </a:lnTo>
                  <a:lnTo>
                    <a:pt x="25694" y="113014"/>
                  </a:lnTo>
                  <a:lnTo>
                    <a:pt x="20801" y="104537"/>
                  </a:lnTo>
                  <a:lnTo>
                    <a:pt x="25694" y="96072"/>
                  </a:lnTo>
                  <a:close/>
                  <a:moveTo>
                    <a:pt x="20384" y="104775"/>
                  </a:moveTo>
                  <a:lnTo>
                    <a:pt x="25277" y="113252"/>
                  </a:lnTo>
                  <a:lnTo>
                    <a:pt x="20384" y="121730"/>
                  </a:lnTo>
                  <a:lnTo>
                    <a:pt x="10609" y="121730"/>
                  </a:lnTo>
                  <a:lnTo>
                    <a:pt x="8156" y="117491"/>
                  </a:lnTo>
                  <a:lnTo>
                    <a:pt x="5715" y="113252"/>
                  </a:lnTo>
                  <a:lnTo>
                    <a:pt x="8156" y="109014"/>
                  </a:lnTo>
                  <a:lnTo>
                    <a:pt x="10609" y="104775"/>
                  </a:lnTo>
                  <a:close/>
                  <a:moveTo>
                    <a:pt x="20384" y="122206"/>
                  </a:moveTo>
                  <a:lnTo>
                    <a:pt x="25277" y="130671"/>
                  </a:lnTo>
                  <a:lnTo>
                    <a:pt x="20384" y="139148"/>
                  </a:lnTo>
                  <a:lnTo>
                    <a:pt x="10609" y="139148"/>
                  </a:lnTo>
                  <a:lnTo>
                    <a:pt x="8156" y="134910"/>
                  </a:lnTo>
                  <a:lnTo>
                    <a:pt x="5715" y="130683"/>
                  </a:lnTo>
                  <a:lnTo>
                    <a:pt x="8156" y="126444"/>
                  </a:lnTo>
                  <a:lnTo>
                    <a:pt x="10609" y="122206"/>
                  </a:lnTo>
                  <a:close/>
                  <a:moveTo>
                    <a:pt x="35469" y="130921"/>
                  </a:moveTo>
                  <a:lnTo>
                    <a:pt x="38731" y="136565"/>
                  </a:lnTo>
                  <a:lnTo>
                    <a:pt x="40362" y="139386"/>
                  </a:lnTo>
                  <a:lnTo>
                    <a:pt x="35469" y="147864"/>
                  </a:lnTo>
                  <a:lnTo>
                    <a:pt x="25694" y="147864"/>
                  </a:lnTo>
                  <a:lnTo>
                    <a:pt x="20801" y="139386"/>
                  </a:lnTo>
                  <a:lnTo>
                    <a:pt x="25694" y="130921"/>
                  </a:lnTo>
                  <a:close/>
                  <a:moveTo>
                    <a:pt x="20384" y="139625"/>
                  </a:moveTo>
                  <a:lnTo>
                    <a:pt x="25277" y="148102"/>
                  </a:lnTo>
                  <a:lnTo>
                    <a:pt x="20384" y="156567"/>
                  </a:lnTo>
                  <a:lnTo>
                    <a:pt x="10609" y="156567"/>
                  </a:lnTo>
                  <a:lnTo>
                    <a:pt x="8156" y="152329"/>
                  </a:lnTo>
                  <a:lnTo>
                    <a:pt x="5715" y="148102"/>
                  </a:lnTo>
                  <a:lnTo>
                    <a:pt x="8156" y="143863"/>
                  </a:lnTo>
                  <a:lnTo>
                    <a:pt x="10609" y="139625"/>
                  </a:lnTo>
                  <a:close/>
                  <a:moveTo>
                    <a:pt x="35469" y="148340"/>
                  </a:moveTo>
                  <a:lnTo>
                    <a:pt x="38731" y="153983"/>
                  </a:lnTo>
                  <a:lnTo>
                    <a:pt x="40362" y="156805"/>
                  </a:lnTo>
                  <a:lnTo>
                    <a:pt x="35469" y="165282"/>
                  </a:lnTo>
                  <a:lnTo>
                    <a:pt x="25694" y="165282"/>
                  </a:lnTo>
                  <a:lnTo>
                    <a:pt x="20801" y="156805"/>
                  </a:lnTo>
                  <a:lnTo>
                    <a:pt x="25694" y="148340"/>
                  </a:lnTo>
                  <a:close/>
                  <a:moveTo>
                    <a:pt x="10192" y="0"/>
                  </a:moveTo>
                  <a:lnTo>
                    <a:pt x="7739" y="4239"/>
                  </a:lnTo>
                  <a:lnTo>
                    <a:pt x="5299" y="8478"/>
                  </a:lnTo>
                  <a:lnTo>
                    <a:pt x="0" y="8478"/>
                  </a:lnTo>
                  <a:lnTo>
                    <a:pt x="0" y="8954"/>
                  </a:lnTo>
                  <a:lnTo>
                    <a:pt x="5299" y="8954"/>
                  </a:lnTo>
                  <a:lnTo>
                    <a:pt x="7739" y="13192"/>
                  </a:lnTo>
                  <a:lnTo>
                    <a:pt x="10192" y="17431"/>
                  </a:lnTo>
                  <a:lnTo>
                    <a:pt x="7739" y="21658"/>
                  </a:lnTo>
                  <a:lnTo>
                    <a:pt x="5299" y="25896"/>
                  </a:lnTo>
                  <a:lnTo>
                    <a:pt x="0" y="25896"/>
                  </a:lnTo>
                  <a:lnTo>
                    <a:pt x="0" y="26384"/>
                  </a:lnTo>
                  <a:lnTo>
                    <a:pt x="5299" y="26384"/>
                  </a:lnTo>
                  <a:lnTo>
                    <a:pt x="7739" y="30611"/>
                  </a:lnTo>
                  <a:lnTo>
                    <a:pt x="10192" y="34850"/>
                  </a:lnTo>
                  <a:lnTo>
                    <a:pt x="7739" y="39088"/>
                  </a:lnTo>
                  <a:lnTo>
                    <a:pt x="5299" y="43327"/>
                  </a:lnTo>
                  <a:lnTo>
                    <a:pt x="0" y="43327"/>
                  </a:lnTo>
                  <a:lnTo>
                    <a:pt x="0" y="43803"/>
                  </a:lnTo>
                  <a:lnTo>
                    <a:pt x="5299" y="43803"/>
                  </a:lnTo>
                  <a:lnTo>
                    <a:pt x="7739" y="48042"/>
                  </a:lnTo>
                  <a:lnTo>
                    <a:pt x="10192" y="52269"/>
                  </a:lnTo>
                  <a:lnTo>
                    <a:pt x="7739" y="56507"/>
                  </a:lnTo>
                  <a:lnTo>
                    <a:pt x="5299" y="60746"/>
                  </a:lnTo>
                  <a:lnTo>
                    <a:pt x="0" y="60746"/>
                  </a:lnTo>
                  <a:lnTo>
                    <a:pt x="0" y="61222"/>
                  </a:lnTo>
                  <a:lnTo>
                    <a:pt x="5299" y="61222"/>
                  </a:lnTo>
                  <a:lnTo>
                    <a:pt x="7739" y="65461"/>
                  </a:lnTo>
                  <a:lnTo>
                    <a:pt x="10192" y="69699"/>
                  </a:lnTo>
                  <a:lnTo>
                    <a:pt x="7739" y="73938"/>
                  </a:lnTo>
                  <a:lnTo>
                    <a:pt x="5299" y="78165"/>
                  </a:lnTo>
                  <a:lnTo>
                    <a:pt x="0" y="78165"/>
                  </a:lnTo>
                  <a:lnTo>
                    <a:pt x="0" y="78653"/>
                  </a:lnTo>
                  <a:lnTo>
                    <a:pt x="5299" y="78653"/>
                  </a:lnTo>
                  <a:lnTo>
                    <a:pt x="7739" y="82880"/>
                  </a:lnTo>
                  <a:lnTo>
                    <a:pt x="10192" y="87118"/>
                  </a:lnTo>
                  <a:lnTo>
                    <a:pt x="7739" y="91357"/>
                  </a:lnTo>
                  <a:lnTo>
                    <a:pt x="5299" y="95595"/>
                  </a:lnTo>
                  <a:lnTo>
                    <a:pt x="0" y="95595"/>
                  </a:lnTo>
                  <a:lnTo>
                    <a:pt x="0" y="96072"/>
                  </a:lnTo>
                  <a:lnTo>
                    <a:pt x="5299" y="96072"/>
                  </a:lnTo>
                  <a:lnTo>
                    <a:pt x="7739" y="100310"/>
                  </a:lnTo>
                  <a:lnTo>
                    <a:pt x="10192" y="104549"/>
                  </a:lnTo>
                  <a:lnTo>
                    <a:pt x="7739" y="108776"/>
                  </a:lnTo>
                  <a:lnTo>
                    <a:pt x="5299" y="113014"/>
                  </a:lnTo>
                  <a:lnTo>
                    <a:pt x="0" y="113014"/>
                  </a:lnTo>
                  <a:lnTo>
                    <a:pt x="0" y="113490"/>
                  </a:lnTo>
                  <a:lnTo>
                    <a:pt x="5299" y="113490"/>
                  </a:lnTo>
                  <a:lnTo>
                    <a:pt x="7739" y="117729"/>
                  </a:lnTo>
                  <a:lnTo>
                    <a:pt x="10192" y="121968"/>
                  </a:lnTo>
                  <a:lnTo>
                    <a:pt x="7739" y="126206"/>
                  </a:lnTo>
                  <a:lnTo>
                    <a:pt x="5299" y="130445"/>
                  </a:lnTo>
                  <a:lnTo>
                    <a:pt x="0" y="130445"/>
                  </a:lnTo>
                  <a:lnTo>
                    <a:pt x="0" y="130921"/>
                  </a:lnTo>
                  <a:lnTo>
                    <a:pt x="5299" y="130921"/>
                  </a:lnTo>
                  <a:lnTo>
                    <a:pt x="7739" y="135160"/>
                  </a:lnTo>
                  <a:lnTo>
                    <a:pt x="10192" y="139386"/>
                  </a:lnTo>
                  <a:lnTo>
                    <a:pt x="7739" y="143625"/>
                  </a:lnTo>
                  <a:lnTo>
                    <a:pt x="5299" y="147864"/>
                  </a:lnTo>
                  <a:lnTo>
                    <a:pt x="0" y="147864"/>
                  </a:lnTo>
                  <a:lnTo>
                    <a:pt x="0" y="148340"/>
                  </a:lnTo>
                  <a:lnTo>
                    <a:pt x="5299" y="148340"/>
                  </a:lnTo>
                  <a:lnTo>
                    <a:pt x="7739" y="152579"/>
                  </a:lnTo>
                  <a:lnTo>
                    <a:pt x="10192" y="156805"/>
                  </a:lnTo>
                  <a:lnTo>
                    <a:pt x="7739" y="161044"/>
                  </a:lnTo>
                  <a:lnTo>
                    <a:pt x="5299" y="165282"/>
                  </a:lnTo>
                  <a:lnTo>
                    <a:pt x="0" y="165282"/>
                  </a:lnTo>
                  <a:lnTo>
                    <a:pt x="0" y="165759"/>
                  </a:lnTo>
                  <a:lnTo>
                    <a:pt x="5299" y="165759"/>
                  </a:lnTo>
                  <a:lnTo>
                    <a:pt x="7739" y="169997"/>
                  </a:lnTo>
                  <a:lnTo>
                    <a:pt x="8347" y="171045"/>
                  </a:lnTo>
                  <a:lnTo>
                    <a:pt x="8894" y="171045"/>
                  </a:lnTo>
                  <a:lnTo>
                    <a:pt x="8156" y="169759"/>
                  </a:lnTo>
                  <a:lnTo>
                    <a:pt x="5715" y="165521"/>
                  </a:lnTo>
                  <a:lnTo>
                    <a:pt x="8156" y="161282"/>
                  </a:lnTo>
                  <a:lnTo>
                    <a:pt x="10609" y="157043"/>
                  </a:lnTo>
                  <a:lnTo>
                    <a:pt x="20384" y="157043"/>
                  </a:lnTo>
                  <a:lnTo>
                    <a:pt x="25277" y="165521"/>
                  </a:lnTo>
                  <a:lnTo>
                    <a:pt x="22086" y="171045"/>
                  </a:lnTo>
                  <a:lnTo>
                    <a:pt x="22634" y="171045"/>
                  </a:lnTo>
                  <a:lnTo>
                    <a:pt x="25694" y="165759"/>
                  </a:lnTo>
                  <a:lnTo>
                    <a:pt x="35469" y="165759"/>
                  </a:lnTo>
                  <a:lnTo>
                    <a:pt x="38517" y="171045"/>
                  </a:lnTo>
                  <a:lnTo>
                    <a:pt x="39077" y="171045"/>
                  </a:lnTo>
                  <a:lnTo>
                    <a:pt x="35886" y="165521"/>
                  </a:lnTo>
                  <a:lnTo>
                    <a:pt x="39458" y="159329"/>
                  </a:lnTo>
                  <a:lnTo>
                    <a:pt x="40779" y="157043"/>
                  </a:lnTo>
                  <a:lnTo>
                    <a:pt x="40827" y="157043"/>
                  </a:lnTo>
                  <a:lnTo>
                    <a:pt x="40958" y="156829"/>
                  </a:lnTo>
                  <a:lnTo>
                    <a:pt x="40803" y="156567"/>
                  </a:lnTo>
                  <a:lnTo>
                    <a:pt x="40779" y="156567"/>
                  </a:lnTo>
                  <a:lnTo>
                    <a:pt x="39470" y="154293"/>
                  </a:lnTo>
                  <a:lnTo>
                    <a:pt x="35886" y="148102"/>
                  </a:lnTo>
                  <a:lnTo>
                    <a:pt x="39470" y="141911"/>
                  </a:lnTo>
                  <a:lnTo>
                    <a:pt x="40779" y="139625"/>
                  </a:lnTo>
                  <a:lnTo>
                    <a:pt x="40851" y="139625"/>
                  </a:lnTo>
                  <a:lnTo>
                    <a:pt x="40958" y="139458"/>
                  </a:lnTo>
                  <a:lnTo>
                    <a:pt x="40779" y="139148"/>
                  </a:lnTo>
                  <a:lnTo>
                    <a:pt x="39470" y="136874"/>
                  </a:lnTo>
                  <a:lnTo>
                    <a:pt x="35886" y="130683"/>
                  </a:lnTo>
                  <a:lnTo>
                    <a:pt x="36076" y="130362"/>
                  </a:lnTo>
                  <a:lnTo>
                    <a:pt x="35517" y="130362"/>
                  </a:lnTo>
                  <a:lnTo>
                    <a:pt x="35469" y="130445"/>
                  </a:lnTo>
                  <a:lnTo>
                    <a:pt x="25694" y="130445"/>
                  </a:lnTo>
                  <a:lnTo>
                    <a:pt x="20801" y="121968"/>
                  </a:lnTo>
                  <a:lnTo>
                    <a:pt x="25694" y="113490"/>
                  </a:lnTo>
                  <a:lnTo>
                    <a:pt x="35469" y="113490"/>
                  </a:lnTo>
                  <a:lnTo>
                    <a:pt x="35529" y="113586"/>
                  </a:lnTo>
                  <a:lnTo>
                    <a:pt x="36076" y="113574"/>
                  </a:lnTo>
                  <a:lnTo>
                    <a:pt x="35886" y="113252"/>
                  </a:lnTo>
                  <a:lnTo>
                    <a:pt x="39470" y="107073"/>
                  </a:lnTo>
                  <a:lnTo>
                    <a:pt x="40779" y="104787"/>
                  </a:lnTo>
                  <a:lnTo>
                    <a:pt x="40803" y="104787"/>
                  </a:lnTo>
                  <a:lnTo>
                    <a:pt x="40922" y="104573"/>
                  </a:lnTo>
                  <a:lnTo>
                    <a:pt x="40446" y="103715"/>
                  </a:lnTo>
                  <a:lnTo>
                    <a:pt x="39470" y="102025"/>
                  </a:lnTo>
                  <a:lnTo>
                    <a:pt x="35886" y="95833"/>
                  </a:lnTo>
                  <a:lnTo>
                    <a:pt x="39470" y="89642"/>
                  </a:lnTo>
                  <a:lnTo>
                    <a:pt x="40779" y="87368"/>
                  </a:lnTo>
                  <a:lnTo>
                    <a:pt x="40791" y="87368"/>
                  </a:lnTo>
                  <a:lnTo>
                    <a:pt x="40922" y="87130"/>
                  </a:lnTo>
                  <a:lnTo>
                    <a:pt x="40779" y="86880"/>
                  </a:lnTo>
                  <a:lnTo>
                    <a:pt x="39470" y="84618"/>
                  </a:lnTo>
                  <a:lnTo>
                    <a:pt x="35886" y="78415"/>
                  </a:lnTo>
                  <a:lnTo>
                    <a:pt x="39470" y="72223"/>
                  </a:lnTo>
                  <a:lnTo>
                    <a:pt x="40779" y="69937"/>
                  </a:lnTo>
                  <a:lnTo>
                    <a:pt x="40898" y="69937"/>
                  </a:lnTo>
                  <a:lnTo>
                    <a:pt x="41029" y="69723"/>
                  </a:lnTo>
                  <a:lnTo>
                    <a:pt x="40874" y="69461"/>
                  </a:lnTo>
                  <a:lnTo>
                    <a:pt x="40779" y="69461"/>
                  </a:lnTo>
                  <a:lnTo>
                    <a:pt x="39458" y="67175"/>
                  </a:lnTo>
                  <a:lnTo>
                    <a:pt x="35886" y="60984"/>
                  </a:lnTo>
                  <a:lnTo>
                    <a:pt x="39470" y="54793"/>
                  </a:lnTo>
                  <a:lnTo>
                    <a:pt x="40779" y="52519"/>
                  </a:lnTo>
                  <a:lnTo>
                    <a:pt x="50566" y="52519"/>
                  </a:lnTo>
                  <a:lnTo>
                    <a:pt x="50590" y="52554"/>
                  </a:lnTo>
                  <a:lnTo>
                    <a:pt x="50840" y="52554"/>
                  </a:lnTo>
                  <a:lnTo>
                    <a:pt x="50983" y="52292"/>
                  </a:lnTo>
                  <a:lnTo>
                    <a:pt x="50983" y="52281"/>
                  </a:lnTo>
                  <a:lnTo>
                    <a:pt x="55864" y="43803"/>
                  </a:lnTo>
                  <a:lnTo>
                    <a:pt x="55924" y="43803"/>
                  </a:lnTo>
                  <a:lnTo>
                    <a:pt x="56043" y="43601"/>
                  </a:lnTo>
                  <a:lnTo>
                    <a:pt x="55876" y="43327"/>
                  </a:lnTo>
                  <a:lnTo>
                    <a:pt x="55864" y="43327"/>
                  </a:lnTo>
                  <a:lnTo>
                    <a:pt x="50983" y="34862"/>
                  </a:lnTo>
                  <a:lnTo>
                    <a:pt x="55864" y="26384"/>
                  </a:lnTo>
                  <a:lnTo>
                    <a:pt x="55888" y="26384"/>
                  </a:lnTo>
                  <a:lnTo>
                    <a:pt x="56043" y="26123"/>
                  </a:lnTo>
                  <a:lnTo>
                    <a:pt x="55912" y="25908"/>
                  </a:lnTo>
                  <a:lnTo>
                    <a:pt x="55864" y="25908"/>
                  </a:lnTo>
                  <a:lnTo>
                    <a:pt x="50983" y="17431"/>
                  </a:lnTo>
                  <a:lnTo>
                    <a:pt x="55864" y="8954"/>
                  </a:lnTo>
                  <a:lnTo>
                    <a:pt x="55912" y="8954"/>
                  </a:lnTo>
                  <a:lnTo>
                    <a:pt x="56186" y="8478"/>
                  </a:lnTo>
                  <a:lnTo>
                    <a:pt x="55864" y="8478"/>
                  </a:lnTo>
                  <a:lnTo>
                    <a:pt x="50983" y="12"/>
                  </a:lnTo>
                  <a:lnTo>
                    <a:pt x="40362" y="12"/>
                  </a:lnTo>
                  <a:lnTo>
                    <a:pt x="35469" y="8478"/>
                  </a:lnTo>
                  <a:lnTo>
                    <a:pt x="25694" y="8478"/>
                  </a:lnTo>
                  <a:lnTo>
                    <a:pt x="208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3" name="Google Shape;193;p37"/>
          <p:cNvGrpSpPr/>
          <p:nvPr/>
        </p:nvGrpSpPr>
        <p:grpSpPr>
          <a:xfrm rot="979808" flipH="1">
            <a:off x="180967" y="2558966"/>
            <a:ext cx="695333" cy="542230"/>
            <a:chOff x="7707914" y="3655540"/>
            <a:chExt cx="1172109" cy="916765"/>
          </a:xfrm>
        </p:grpSpPr>
        <p:sp>
          <p:nvSpPr>
            <p:cNvPr id="194" name="Google Shape;194;p37"/>
            <p:cNvSpPr/>
            <p:nvPr/>
          </p:nvSpPr>
          <p:spPr>
            <a:xfrm>
              <a:off x="7707914" y="3655540"/>
              <a:ext cx="1172109" cy="916765"/>
            </a:xfrm>
            <a:custGeom>
              <a:avLst/>
              <a:gdLst/>
              <a:ahLst/>
              <a:cxnLst/>
              <a:rect l="l" t="t" r="r" b="b"/>
              <a:pathLst>
                <a:path w="36291" h="28385" extrusionOk="0">
                  <a:moveTo>
                    <a:pt x="24920" y="5727"/>
                  </a:moveTo>
                  <a:lnTo>
                    <a:pt x="24920" y="5727"/>
                  </a:lnTo>
                  <a:cubicBezTo>
                    <a:pt x="24646" y="5953"/>
                    <a:pt x="24384" y="6179"/>
                    <a:pt x="24111" y="6418"/>
                  </a:cubicBezTo>
                  <a:cubicBezTo>
                    <a:pt x="24146" y="6322"/>
                    <a:pt x="24158" y="6239"/>
                    <a:pt x="24182" y="6144"/>
                  </a:cubicBezTo>
                  <a:cubicBezTo>
                    <a:pt x="24182" y="6132"/>
                    <a:pt x="24182" y="6120"/>
                    <a:pt x="24194" y="6108"/>
                  </a:cubicBezTo>
                  <a:cubicBezTo>
                    <a:pt x="24230" y="6096"/>
                    <a:pt x="24754" y="5822"/>
                    <a:pt x="24920" y="5727"/>
                  </a:cubicBezTo>
                  <a:close/>
                  <a:moveTo>
                    <a:pt x="12192" y="9287"/>
                  </a:moveTo>
                  <a:cubicBezTo>
                    <a:pt x="12204" y="9287"/>
                    <a:pt x="12216" y="9299"/>
                    <a:pt x="12216" y="9311"/>
                  </a:cubicBezTo>
                  <a:cubicBezTo>
                    <a:pt x="12276" y="9382"/>
                    <a:pt x="12347" y="9442"/>
                    <a:pt x="12407" y="9513"/>
                  </a:cubicBezTo>
                  <a:cubicBezTo>
                    <a:pt x="12061" y="9442"/>
                    <a:pt x="11716" y="9370"/>
                    <a:pt x="11371" y="9311"/>
                  </a:cubicBezTo>
                  <a:cubicBezTo>
                    <a:pt x="11561" y="9299"/>
                    <a:pt x="12157" y="9287"/>
                    <a:pt x="12192" y="9287"/>
                  </a:cubicBezTo>
                  <a:close/>
                  <a:moveTo>
                    <a:pt x="21253" y="0"/>
                  </a:moveTo>
                  <a:cubicBezTo>
                    <a:pt x="21015" y="0"/>
                    <a:pt x="20777" y="131"/>
                    <a:pt x="20646" y="333"/>
                  </a:cubicBezTo>
                  <a:cubicBezTo>
                    <a:pt x="20336" y="798"/>
                    <a:pt x="20324" y="1393"/>
                    <a:pt x="20586" y="1857"/>
                  </a:cubicBezTo>
                  <a:cubicBezTo>
                    <a:pt x="20539" y="2155"/>
                    <a:pt x="20467" y="2429"/>
                    <a:pt x="20372" y="2679"/>
                  </a:cubicBezTo>
                  <a:cubicBezTo>
                    <a:pt x="20277" y="2893"/>
                    <a:pt x="20146" y="3120"/>
                    <a:pt x="20003" y="3346"/>
                  </a:cubicBezTo>
                  <a:lnTo>
                    <a:pt x="19931" y="3453"/>
                  </a:lnTo>
                  <a:cubicBezTo>
                    <a:pt x="19824" y="3620"/>
                    <a:pt x="19634" y="3810"/>
                    <a:pt x="19384" y="3977"/>
                  </a:cubicBezTo>
                  <a:cubicBezTo>
                    <a:pt x="19241" y="4072"/>
                    <a:pt x="19062" y="4143"/>
                    <a:pt x="18872" y="4203"/>
                  </a:cubicBezTo>
                  <a:cubicBezTo>
                    <a:pt x="18765" y="4179"/>
                    <a:pt x="18669" y="4167"/>
                    <a:pt x="18574" y="4155"/>
                  </a:cubicBezTo>
                  <a:lnTo>
                    <a:pt x="18455" y="4155"/>
                  </a:lnTo>
                  <a:cubicBezTo>
                    <a:pt x="18205" y="4060"/>
                    <a:pt x="17943" y="4012"/>
                    <a:pt x="17681" y="4012"/>
                  </a:cubicBezTo>
                  <a:cubicBezTo>
                    <a:pt x="17491" y="4012"/>
                    <a:pt x="17312" y="4036"/>
                    <a:pt x="17145" y="4084"/>
                  </a:cubicBezTo>
                  <a:cubicBezTo>
                    <a:pt x="16800" y="4179"/>
                    <a:pt x="16395" y="4417"/>
                    <a:pt x="16133" y="4798"/>
                  </a:cubicBezTo>
                  <a:cubicBezTo>
                    <a:pt x="16133" y="4798"/>
                    <a:pt x="16121" y="4810"/>
                    <a:pt x="16121" y="4810"/>
                  </a:cubicBezTo>
                  <a:cubicBezTo>
                    <a:pt x="16038" y="4858"/>
                    <a:pt x="15955" y="4917"/>
                    <a:pt x="15871" y="4989"/>
                  </a:cubicBezTo>
                  <a:cubicBezTo>
                    <a:pt x="15693" y="5025"/>
                    <a:pt x="15538" y="5048"/>
                    <a:pt x="15395" y="5048"/>
                  </a:cubicBezTo>
                  <a:lnTo>
                    <a:pt x="15312" y="5048"/>
                  </a:lnTo>
                  <a:cubicBezTo>
                    <a:pt x="15026" y="5036"/>
                    <a:pt x="14752" y="4965"/>
                    <a:pt x="14574" y="4870"/>
                  </a:cubicBezTo>
                  <a:lnTo>
                    <a:pt x="14467" y="4810"/>
                  </a:lnTo>
                  <a:cubicBezTo>
                    <a:pt x="14228" y="4679"/>
                    <a:pt x="14002" y="4560"/>
                    <a:pt x="13812" y="4405"/>
                  </a:cubicBezTo>
                  <a:cubicBezTo>
                    <a:pt x="13609" y="4239"/>
                    <a:pt x="13407" y="4036"/>
                    <a:pt x="13216" y="3810"/>
                  </a:cubicBezTo>
                  <a:cubicBezTo>
                    <a:pt x="13216" y="3262"/>
                    <a:pt x="12919" y="2762"/>
                    <a:pt x="12419" y="2512"/>
                  </a:cubicBezTo>
                  <a:cubicBezTo>
                    <a:pt x="12311" y="2453"/>
                    <a:pt x="12204" y="2429"/>
                    <a:pt x="12085" y="2429"/>
                  </a:cubicBezTo>
                  <a:cubicBezTo>
                    <a:pt x="11704" y="2429"/>
                    <a:pt x="11395" y="2715"/>
                    <a:pt x="11359" y="3096"/>
                  </a:cubicBezTo>
                  <a:cubicBezTo>
                    <a:pt x="11323" y="3393"/>
                    <a:pt x="11407" y="3691"/>
                    <a:pt x="11585" y="4012"/>
                  </a:cubicBezTo>
                  <a:cubicBezTo>
                    <a:pt x="11680" y="4179"/>
                    <a:pt x="11788" y="4346"/>
                    <a:pt x="11930" y="4548"/>
                  </a:cubicBezTo>
                  <a:cubicBezTo>
                    <a:pt x="12192" y="4894"/>
                    <a:pt x="12466" y="5203"/>
                    <a:pt x="12764" y="5453"/>
                  </a:cubicBezTo>
                  <a:cubicBezTo>
                    <a:pt x="13109" y="5763"/>
                    <a:pt x="13478" y="5989"/>
                    <a:pt x="13835" y="6144"/>
                  </a:cubicBezTo>
                  <a:cubicBezTo>
                    <a:pt x="14038" y="6227"/>
                    <a:pt x="14264" y="6287"/>
                    <a:pt x="14443" y="6322"/>
                  </a:cubicBezTo>
                  <a:cubicBezTo>
                    <a:pt x="14562" y="6358"/>
                    <a:pt x="14681" y="6370"/>
                    <a:pt x="14800" y="6394"/>
                  </a:cubicBezTo>
                  <a:cubicBezTo>
                    <a:pt x="14645" y="6763"/>
                    <a:pt x="14586" y="7156"/>
                    <a:pt x="14633" y="7513"/>
                  </a:cubicBezTo>
                  <a:cubicBezTo>
                    <a:pt x="14657" y="7811"/>
                    <a:pt x="14752" y="8072"/>
                    <a:pt x="14883" y="8275"/>
                  </a:cubicBezTo>
                  <a:cubicBezTo>
                    <a:pt x="14800" y="8394"/>
                    <a:pt x="14717" y="8513"/>
                    <a:pt x="14645" y="8644"/>
                  </a:cubicBezTo>
                  <a:cubicBezTo>
                    <a:pt x="14574" y="8775"/>
                    <a:pt x="14502" y="8918"/>
                    <a:pt x="14431" y="9061"/>
                  </a:cubicBezTo>
                  <a:cubicBezTo>
                    <a:pt x="14395" y="9025"/>
                    <a:pt x="14359" y="8989"/>
                    <a:pt x="14324" y="8954"/>
                  </a:cubicBezTo>
                  <a:cubicBezTo>
                    <a:pt x="13990" y="8644"/>
                    <a:pt x="13621" y="8358"/>
                    <a:pt x="13121" y="8001"/>
                  </a:cubicBezTo>
                  <a:cubicBezTo>
                    <a:pt x="13038" y="7906"/>
                    <a:pt x="12907" y="7834"/>
                    <a:pt x="12776" y="7799"/>
                  </a:cubicBezTo>
                  <a:cubicBezTo>
                    <a:pt x="12704" y="7787"/>
                    <a:pt x="12645" y="7775"/>
                    <a:pt x="12573" y="7775"/>
                  </a:cubicBezTo>
                  <a:cubicBezTo>
                    <a:pt x="12383" y="7751"/>
                    <a:pt x="12181" y="7739"/>
                    <a:pt x="11954" y="7739"/>
                  </a:cubicBezTo>
                  <a:cubicBezTo>
                    <a:pt x="11752" y="7739"/>
                    <a:pt x="11561" y="7739"/>
                    <a:pt x="11371" y="7751"/>
                  </a:cubicBezTo>
                  <a:lnTo>
                    <a:pt x="11216" y="7763"/>
                  </a:lnTo>
                  <a:cubicBezTo>
                    <a:pt x="10871" y="7775"/>
                    <a:pt x="10514" y="7799"/>
                    <a:pt x="10145" y="7834"/>
                  </a:cubicBezTo>
                  <a:cubicBezTo>
                    <a:pt x="10049" y="7751"/>
                    <a:pt x="9930" y="7691"/>
                    <a:pt x="9823" y="7644"/>
                  </a:cubicBezTo>
                  <a:cubicBezTo>
                    <a:pt x="9716" y="7596"/>
                    <a:pt x="9621" y="7572"/>
                    <a:pt x="9514" y="7572"/>
                  </a:cubicBezTo>
                  <a:cubicBezTo>
                    <a:pt x="9311" y="7572"/>
                    <a:pt x="9121" y="7656"/>
                    <a:pt x="8978" y="7811"/>
                  </a:cubicBezTo>
                  <a:cubicBezTo>
                    <a:pt x="8787" y="8037"/>
                    <a:pt x="8740" y="8334"/>
                    <a:pt x="8859" y="8608"/>
                  </a:cubicBezTo>
                  <a:cubicBezTo>
                    <a:pt x="8918" y="8739"/>
                    <a:pt x="8990" y="8858"/>
                    <a:pt x="9085" y="8965"/>
                  </a:cubicBezTo>
                  <a:cubicBezTo>
                    <a:pt x="8894" y="8942"/>
                    <a:pt x="8704" y="8918"/>
                    <a:pt x="8513" y="8906"/>
                  </a:cubicBezTo>
                  <a:cubicBezTo>
                    <a:pt x="7561" y="8799"/>
                    <a:pt x="6727" y="8739"/>
                    <a:pt x="5965" y="8739"/>
                  </a:cubicBezTo>
                  <a:cubicBezTo>
                    <a:pt x="4680" y="8739"/>
                    <a:pt x="3537" y="8882"/>
                    <a:pt x="2501" y="9180"/>
                  </a:cubicBezTo>
                  <a:cubicBezTo>
                    <a:pt x="1989" y="9323"/>
                    <a:pt x="1501" y="9513"/>
                    <a:pt x="1048" y="9727"/>
                  </a:cubicBezTo>
                  <a:cubicBezTo>
                    <a:pt x="798" y="9847"/>
                    <a:pt x="524" y="9989"/>
                    <a:pt x="310" y="10263"/>
                  </a:cubicBezTo>
                  <a:cubicBezTo>
                    <a:pt x="108" y="10525"/>
                    <a:pt x="0" y="10859"/>
                    <a:pt x="12" y="11240"/>
                  </a:cubicBezTo>
                  <a:cubicBezTo>
                    <a:pt x="24" y="11692"/>
                    <a:pt x="131" y="12192"/>
                    <a:pt x="358" y="12775"/>
                  </a:cubicBezTo>
                  <a:cubicBezTo>
                    <a:pt x="536" y="13240"/>
                    <a:pt x="786" y="13704"/>
                    <a:pt x="1096" y="14145"/>
                  </a:cubicBezTo>
                  <a:cubicBezTo>
                    <a:pt x="1370" y="14549"/>
                    <a:pt x="1691" y="14954"/>
                    <a:pt x="2048" y="15323"/>
                  </a:cubicBezTo>
                  <a:cubicBezTo>
                    <a:pt x="2334" y="15621"/>
                    <a:pt x="2786" y="16050"/>
                    <a:pt x="3465" y="16204"/>
                  </a:cubicBezTo>
                  <a:cubicBezTo>
                    <a:pt x="3513" y="16228"/>
                    <a:pt x="3572" y="16240"/>
                    <a:pt x="3632" y="16240"/>
                  </a:cubicBezTo>
                  <a:cubicBezTo>
                    <a:pt x="3572" y="16574"/>
                    <a:pt x="3620" y="16919"/>
                    <a:pt x="3763" y="17252"/>
                  </a:cubicBezTo>
                  <a:cubicBezTo>
                    <a:pt x="4132" y="18062"/>
                    <a:pt x="4977" y="18419"/>
                    <a:pt x="5596" y="18681"/>
                  </a:cubicBezTo>
                  <a:lnTo>
                    <a:pt x="5715" y="18729"/>
                  </a:lnTo>
                  <a:cubicBezTo>
                    <a:pt x="7263" y="19383"/>
                    <a:pt x="8692" y="19705"/>
                    <a:pt x="10061" y="19729"/>
                  </a:cubicBezTo>
                  <a:lnTo>
                    <a:pt x="10192" y="19729"/>
                  </a:lnTo>
                  <a:cubicBezTo>
                    <a:pt x="10966" y="19729"/>
                    <a:pt x="11716" y="19633"/>
                    <a:pt x="12407" y="19431"/>
                  </a:cubicBezTo>
                  <a:cubicBezTo>
                    <a:pt x="12990" y="19264"/>
                    <a:pt x="13835" y="18979"/>
                    <a:pt x="14478" y="18348"/>
                  </a:cubicBezTo>
                  <a:cubicBezTo>
                    <a:pt x="14848" y="17990"/>
                    <a:pt x="15109" y="17597"/>
                    <a:pt x="15324" y="17181"/>
                  </a:cubicBezTo>
                  <a:lnTo>
                    <a:pt x="15324" y="17181"/>
                  </a:lnTo>
                  <a:cubicBezTo>
                    <a:pt x="15145" y="18098"/>
                    <a:pt x="15026" y="19181"/>
                    <a:pt x="15193" y="20276"/>
                  </a:cubicBezTo>
                  <a:cubicBezTo>
                    <a:pt x="15383" y="21527"/>
                    <a:pt x="15979" y="22717"/>
                    <a:pt x="16907" y="23693"/>
                  </a:cubicBezTo>
                  <a:cubicBezTo>
                    <a:pt x="17705" y="24539"/>
                    <a:pt x="18729" y="25253"/>
                    <a:pt x="20039" y="25860"/>
                  </a:cubicBezTo>
                  <a:cubicBezTo>
                    <a:pt x="20551" y="26099"/>
                    <a:pt x="21098" y="26337"/>
                    <a:pt x="21789" y="26587"/>
                  </a:cubicBezTo>
                  <a:cubicBezTo>
                    <a:pt x="21932" y="26634"/>
                    <a:pt x="22265" y="26753"/>
                    <a:pt x="22265" y="26765"/>
                  </a:cubicBezTo>
                  <a:cubicBezTo>
                    <a:pt x="22277" y="26789"/>
                    <a:pt x="22289" y="26813"/>
                    <a:pt x="22301" y="26837"/>
                  </a:cubicBezTo>
                  <a:cubicBezTo>
                    <a:pt x="22313" y="26884"/>
                    <a:pt x="22337" y="26932"/>
                    <a:pt x="22348" y="26980"/>
                  </a:cubicBezTo>
                  <a:lnTo>
                    <a:pt x="22575" y="27563"/>
                  </a:lnTo>
                  <a:cubicBezTo>
                    <a:pt x="22634" y="27706"/>
                    <a:pt x="22682" y="27837"/>
                    <a:pt x="22741" y="27968"/>
                  </a:cubicBezTo>
                  <a:cubicBezTo>
                    <a:pt x="22872" y="28230"/>
                    <a:pt x="23134" y="28385"/>
                    <a:pt x="23420" y="28385"/>
                  </a:cubicBezTo>
                  <a:cubicBezTo>
                    <a:pt x="23491" y="28385"/>
                    <a:pt x="23575" y="28373"/>
                    <a:pt x="23646" y="28349"/>
                  </a:cubicBezTo>
                  <a:cubicBezTo>
                    <a:pt x="23813" y="28325"/>
                    <a:pt x="23956" y="28242"/>
                    <a:pt x="24063" y="28123"/>
                  </a:cubicBezTo>
                  <a:cubicBezTo>
                    <a:pt x="24194" y="27980"/>
                    <a:pt x="24265" y="27777"/>
                    <a:pt x="24253" y="27575"/>
                  </a:cubicBezTo>
                  <a:cubicBezTo>
                    <a:pt x="24242" y="27432"/>
                    <a:pt x="24218" y="27289"/>
                    <a:pt x="24194" y="27134"/>
                  </a:cubicBezTo>
                  <a:lnTo>
                    <a:pt x="24111" y="26515"/>
                  </a:lnTo>
                  <a:cubicBezTo>
                    <a:pt x="24099" y="26468"/>
                    <a:pt x="24087" y="26420"/>
                    <a:pt x="24087" y="26372"/>
                  </a:cubicBezTo>
                  <a:cubicBezTo>
                    <a:pt x="24075" y="26349"/>
                    <a:pt x="24075" y="26313"/>
                    <a:pt x="24063" y="26289"/>
                  </a:cubicBezTo>
                  <a:cubicBezTo>
                    <a:pt x="24075" y="26289"/>
                    <a:pt x="24111" y="26241"/>
                    <a:pt x="24111" y="26241"/>
                  </a:cubicBezTo>
                  <a:cubicBezTo>
                    <a:pt x="24206" y="26134"/>
                    <a:pt x="24301" y="26015"/>
                    <a:pt x="24408" y="25896"/>
                  </a:cubicBezTo>
                  <a:cubicBezTo>
                    <a:pt x="24873" y="25337"/>
                    <a:pt x="25242" y="24860"/>
                    <a:pt x="25563" y="24408"/>
                  </a:cubicBezTo>
                  <a:cubicBezTo>
                    <a:pt x="26397" y="23217"/>
                    <a:pt x="26944" y="22098"/>
                    <a:pt x="27218" y="20967"/>
                  </a:cubicBezTo>
                  <a:cubicBezTo>
                    <a:pt x="27540" y="19657"/>
                    <a:pt x="27468" y="18336"/>
                    <a:pt x="27016" y="17157"/>
                  </a:cubicBezTo>
                  <a:cubicBezTo>
                    <a:pt x="26623" y="16109"/>
                    <a:pt x="25980" y="15240"/>
                    <a:pt x="25373" y="14538"/>
                  </a:cubicBezTo>
                  <a:lnTo>
                    <a:pt x="25373" y="14538"/>
                  </a:lnTo>
                  <a:cubicBezTo>
                    <a:pt x="25766" y="14776"/>
                    <a:pt x="26194" y="15002"/>
                    <a:pt x="26670" y="15121"/>
                  </a:cubicBezTo>
                  <a:cubicBezTo>
                    <a:pt x="26968" y="15204"/>
                    <a:pt x="27278" y="15240"/>
                    <a:pt x="27599" y="15240"/>
                  </a:cubicBezTo>
                  <a:cubicBezTo>
                    <a:pt x="28028" y="15240"/>
                    <a:pt x="28480" y="15181"/>
                    <a:pt x="29016" y="15050"/>
                  </a:cubicBezTo>
                  <a:cubicBezTo>
                    <a:pt x="29754" y="14859"/>
                    <a:pt x="30492" y="14561"/>
                    <a:pt x="31195" y="14145"/>
                  </a:cubicBezTo>
                  <a:cubicBezTo>
                    <a:pt x="32374" y="13454"/>
                    <a:pt x="33469" y="12442"/>
                    <a:pt x="34481" y="11132"/>
                  </a:cubicBezTo>
                  <a:lnTo>
                    <a:pt x="34564" y="11025"/>
                  </a:lnTo>
                  <a:cubicBezTo>
                    <a:pt x="34969" y="10489"/>
                    <a:pt x="35529" y="9775"/>
                    <a:pt x="35445" y="8882"/>
                  </a:cubicBezTo>
                  <a:cubicBezTo>
                    <a:pt x="35422" y="8513"/>
                    <a:pt x="35291" y="8192"/>
                    <a:pt x="35076" y="7930"/>
                  </a:cubicBezTo>
                  <a:cubicBezTo>
                    <a:pt x="35124" y="7894"/>
                    <a:pt x="35160" y="7858"/>
                    <a:pt x="35207" y="7822"/>
                  </a:cubicBezTo>
                  <a:cubicBezTo>
                    <a:pt x="35707" y="7346"/>
                    <a:pt x="35898" y="6751"/>
                    <a:pt x="35993" y="6346"/>
                  </a:cubicBezTo>
                  <a:cubicBezTo>
                    <a:pt x="36124" y="5846"/>
                    <a:pt x="36207" y="5346"/>
                    <a:pt x="36243" y="4858"/>
                  </a:cubicBezTo>
                  <a:cubicBezTo>
                    <a:pt x="36291" y="4322"/>
                    <a:pt x="36279" y="3798"/>
                    <a:pt x="36195" y="3298"/>
                  </a:cubicBezTo>
                  <a:cubicBezTo>
                    <a:pt x="36112" y="2691"/>
                    <a:pt x="35957" y="2191"/>
                    <a:pt x="35743" y="1786"/>
                  </a:cubicBezTo>
                  <a:cubicBezTo>
                    <a:pt x="35564" y="1465"/>
                    <a:pt x="35302" y="1226"/>
                    <a:pt x="35005" y="1095"/>
                  </a:cubicBezTo>
                  <a:cubicBezTo>
                    <a:pt x="34814" y="1024"/>
                    <a:pt x="34612" y="976"/>
                    <a:pt x="34362" y="976"/>
                  </a:cubicBezTo>
                  <a:cubicBezTo>
                    <a:pt x="34279" y="976"/>
                    <a:pt x="34183" y="988"/>
                    <a:pt x="34100" y="988"/>
                  </a:cubicBezTo>
                  <a:cubicBezTo>
                    <a:pt x="33600" y="1024"/>
                    <a:pt x="33088" y="1107"/>
                    <a:pt x="32564" y="1238"/>
                  </a:cubicBezTo>
                  <a:cubicBezTo>
                    <a:pt x="30409" y="1762"/>
                    <a:pt x="28564" y="2977"/>
                    <a:pt x="27194" y="3965"/>
                  </a:cubicBezTo>
                  <a:cubicBezTo>
                    <a:pt x="27040" y="4072"/>
                    <a:pt x="26885" y="4191"/>
                    <a:pt x="26730" y="4310"/>
                  </a:cubicBezTo>
                  <a:cubicBezTo>
                    <a:pt x="26766" y="4167"/>
                    <a:pt x="26766" y="4024"/>
                    <a:pt x="26754" y="3882"/>
                  </a:cubicBezTo>
                  <a:cubicBezTo>
                    <a:pt x="26718" y="3584"/>
                    <a:pt x="26528" y="3346"/>
                    <a:pt x="26242" y="3250"/>
                  </a:cubicBezTo>
                  <a:cubicBezTo>
                    <a:pt x="26182" y="3227"/>
                    <a:pt x="26087" y="3215"/>
                    <a:pt x="26027" y="3215"/>
                  </a:cubicBezTo>
                  <a:cubicBezTo>
                    <a:pt x="25801" y="3215"/>
                    <a:pt x="25587" y="3322"/>
                    <a:pt x="25432" y="3512"/>
                  </a:cubicBezTo>
                  <a:cubicBezTo>
                    <a:pt x="25361" y="3620"/>
                    <a:pt x="25289" y="3727"/>
                    <a:pt x="25242" y="3846"/>
                  </a:cubicBezTo>
                  <a:cubicBezTo>
                    <a:pt x="24908" y="4001"/>
                    <a:pt x="24587" y="4155"/>
                    <a:pt x="24277" y="4310"/>
                  </a:cubicBezTo>
                  <a:lnTo>
                    <a:pt x="24146" y="4370"/>
                  </a:lnTo>
                  <a:cubicBezTo>
                    <a:pt x="23813" y="4548"/>
                    <a:pt x="23444" y="4739"/>
                    <a:pt x="23110" y="4989"/>
                  </a:cubicBezTo>
                  <a:cubicBezTo>
                    <a:pt x="23051" y="5025"/>
                    <a:pt x="22991" y="5072"/>
                    <a:pt x="22944" y="5120"/>
                  </a:cubicBezTo>
                  <a:cubicBezTo>
                    <a:pt x="22849" y="5215"/>
                    <a:pt x="22777" y="5334"/>
                    <a:pt x="22741" y="5465"/>
                  </a:cubicBezTo>
                  <a:cubicBezTo>
                    <a:pt x="22491" y="6013"/>
                    <a:pt x="22313" y="6453"/>
                    <a:pt x="22170" y="6882"/>
                  </a:cubicBezTo>
                  <a:cubicBezTo>
                    <a:pt x="22158" y="6929"/>
                    <a:pt x="22146" y="6977"/>
                    <a:pt x="22134" y="7037"/>
                  </a:cubicBezTo>
                  <a:cubicBezTo>
                    <a:pt x="22003" y="6941"/>
                    <a:pt x="21872" y="6858"/>
                    <a:pt x="21741" y="6775"/>
                  </a:cubicBezTo>
                  <a:cubicBezTo>
                    <a:pt x="21610" y="6703"/>
                    <a:pt x="21479" y="6632"/>
                    <a:pt x="21348" y="6572"/>
                  </a:cubicBezTo>
                  <a:cubicBezTo>
                    <a:pt x="21360" y="6322"/>
                    <a:pt x="21313" y="6060"/>
                    <a:pt x="21194" y="5775"/>
                  </a:cubicBezTo>
                  <a:cubicBezTo>
                    <a:pt x="21051" y="5441"/>
                    <a:pt x="20813" y="5144"/>
                    <a:pt x="20491" y="4894"/>
                  </a:cubicBezTo>
                  <a:cubicBezTo>
                    <a:pt x="20586" y="4822"/>
                    <a:pt x="20682" y="4739"/>
                    <a:pt x="20765" y="4655"/>
                  </a:cubicBezTo>
                  <a:cubicBezTo>
                    <a:pt x="20920" y="4524"/>
                    <a:pt x="21074" y="4370"/>
                    <a:pt x="21205" y="4191"/>
                  </a:cubicBezTo>
                  <a:cubicBezTo>
                    <a:pt x="21444" y="3882"/>
                    <a:pt x="21646" y="3501"/>
                    <a:pt x="21801" y="3072"/>
                  </a:cubicBezTo>
                  <a:cubicBezTo>
                    <a:pt x="21932" y="2703"/>
                    <a:pt x="22027" y="2298"/>
                    <a:pt x="22075" y="1857"/>
                  </a:cubicBezTo>
                  <a:cubicBezTo>
                    <a:pt x="22098" y="1619"/>
                    <a:pt x="22110" y="1417"/>
                    <a:pt x="22110" y="1226"/>
                  </a:cubicBezTo>
                  <a:cubicBezTo>
                    <a:pt x="22110" y="857"/>
                    <a:pt x="22027" y="560"/>
                    <a:pt x="21860" y="322"/>
                  </a:cubicBezTo>
                  <a:cubicBezTo>
                    <a:pt x="21717" y="119"/>
                    <a:pt x="21491" y="0"/>
                    <a:pt x="212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37"/>
            <p:cNvSpPr/>
            <p:nvPr/>
          </p:nvSpPr>
          <p:spPr>
            <a:xfrm>
              <a:off x="7729069" y="3677922"/>
              <a:ext cx="1130962" cy="876296"/>
            </a:xfrm>
            <a:custGeom>
              <a:avLst/>
              <a:gdLst/>
              <a:ahLst/>
              <a:cxnLst/>
              <a:rect l="l" t="t" r="r" b="b"/>
              <a:pathLst>
                <a:path w="35017" h="27132" extrusionOk="0">
                  <a:moveTo>
                    <a:pt x="34707" y="3879"/>
                  </a:moveTo>
                  <a:cubicBezTo>
                    <a:pt x="34707" y="4141"/>
                    <a:pt x="34683" y="4403"/>
                    <a:pt x="34636" y="4653"/>
                  </a:cubicBezTo>
                  <a:cubicBezTo>
                    <a:pt x="34612" y="4843"/>
                    <a:pt x="34576" y="5034"/>
                    <a:pt x="34540" y="5224"/>
                  </a:cubicBezTo>
                  <a:cubicBezTo>
                    <a:pt x="34409" y="5082"/>
                    <a:pt x="34243" y="4963"/>
                    <a:pt x="34064" y="4879"/>
                  </a:cubicBezTo>
                  <a:cubicBezTo>
                    <a:pt x="33933" y="4820"/>
                    <a:pt x="33790" y="4796"/>
                    <a:pt x="33659" y="4772"/>
                  </a:cubicBezTo>
                  <a:cubicBezTo>
                    <a:pt x="33516" y="4748"/>
                    <a:pt x="33373" y="4712"/>
                    <a:pt x="33231" y="4689"/>
                  </a:cubicBezTo>
                  <a:cubicBezTo>
                    <a:pt x="32741" y="4612"/>
                    <a:pt x="32241" y="4556"/>
                    <a:pt x="31740" y="4556"/>
                  </a:cubicBezTo>
                  <a:cubicBezTo>
                    <a:pt x="31693" y="4556"/>
                    <a:pt x="31646" y="4557"/>
                    <a:pt x="31599" y="4558"/>
                  </a:cubicBezTo>
                  <a:cubicBezTo>
                    <a:pt x="31957" y="4403"/>
                    <a:pt x="32338" y="4296"/>
                    <a:pt x="32719" y="4201"/>
                  </a:cubicBezTo>
                  <a:cubicBezTo>
                    <a:pt x="33100" y="4093"/>
                    <a:pt x="33493" y="4022"/>
                    <a:pt x="33874" y="3962"/>
                  </a:cubicBezTo>
                  <a:lnTo>
                    <a:pt x="33897" y="3974"/>
                  </a:lnTo>
                  <a:cubicBezTo>
                    <a:pt x="33919" y="3985"/>
                    <a:pt x="33942" y="3989"/>
                    <a:pt x="33965" y="3989"/>
                  </a:cubicBezTo>
                  <a:cubicBezTo>
                    <a:pt x="34018" y="3989"/>
                    <a:pt x="34074" y="3967"/>
                    <a:pt x="34124" y="3951"/>
                  </a:cubicBezTo>
                  <a:cubicBezTo>
                    <a:pt x="34171" y="3939"/>
                    <a:pt x="34207" y="3927"/>
                    <a:pt x="34255" y="3915"/>
                  </a:cubicBezTo>
                  <a:cubicBezTo>
                    <a:pt x="34409" y="3903"/>
                    <a:pt x="34564" y="3891"/>
                    <a:pt x="34707" y="3879"/>
                  </a:cubicBezTo>
                  <a:close/>
                  <a:moveTo>
                    <a:pt x="33838" y="1248"/>
                  </a:moveTo>
                  <a:cubicBezTo>
                    <a:pt x="33993" y="1272"/>
                    <a:pt x="34112" y="1319"/>
                    <a:pt x="34219" y="1438"/>
                  </a:cubicBezTo>
                  <a:cubicBezTo>
                    <a:pt x="34338" y="1593"/>
                    <a:pt x="34409" y="1795"/>
                    <a:pt x="34469" y="1974"/>
                  </a:cubicBezTo>
                  <a:cubicBezTo>
                    <a:pt x="34647" y="2486"/>
                    <a:pt x="34719" y="3022"/>
                    <a:pt x="34719" y="3558"/>
                  </a:cubicBezTo>
                  <a:cubicBezTo>
                    <a:pt x="34695" y="3570"/>
                    <a:pt x="34671" y="3581"/>
                    <a:pt x="34659" y="3593"/>
                  </a:cubicBezTo>
                  <a:cubicBezTo>
                    <a:pt x="34600" y="3629"/>
                    <a:pt x="34552" y="3653"/>
                    <a:pt x="34493" y="3689"/>
                  </a:cubicBezTo>
                  <a:cubicBezTo>
                    <a:pt x="34433" y="3712"/>
                    <a:pt x="34362" y="3724"/>
                    <a:pt x="34302" y="3748"/>
                  </a:cubicBezTo>
                  <a:cubicBezTo>
                    <a:pt x="34266" y="3760"/>
                    <a:pt x="34231" y="3772"/>
                    <a:pt x="34195" y="3784"/>
                  </a:cubicBezTo>
                  <a:cubicBezTo>
                    <a:pt x="33993" y="3808"/>
                    <a:pt x="33790" y="3843"/>
                    <a:pt x="33588" y="3879"/>
                  </a:cubicBezTo>
                  <a:cubicBezTo>
                    <a:pt x="32885" y="3998"/>
                    <a:pt x="32195" y="4177"/>
                    <a:pt x="31540" y="4451"/>
                  </a:cubicBezTo>
                  <a:cubicBezTo>
                    <a:pt x="31076" y="4653"/>
                    <a:pt x="30671" y="4939"/>
                    <a:pt x="30278" y="5248"/>
                  </a:cubicBezTo>
                  <a:cubicBezTo>
                    <a:pt x="30730" y="4641"/>
                    <a:pt x="31171" y="4010"/>
                    <a:pt x="31576" y="3367"/>
                  </a:cubicBezTo>
                  <a:cubicBezTo>
                    <a:pt x="31742" y="3105"/>
                    <a:pt x="31909" y="2843"/>
                    <a:pt x="32064" y="2581"/>
                  </a:cubicBezTo>
                  <a:cubicBezTo>
                    <a:pt x="32207" y="2343"/>
                    <a:pt x="32338" y="2105"/>
                    <a:pt x="32516" y="1891"/>
                  </a:cubicBezTo>
                  <a:cubicBezTo>
                    <a:pt x="32695" y="1676"/>
                    <a:pt x="32909" y="1498"/>
                    <a:pt x="33183" y="1403"/>
                  </a:cubicBezTo>
                  <a:cubicBezTo>
                    <a:pt x="33397" y="1319"/>
                    <a:pt x="33624" y="1284"/>
                    <a:pt x="33838" y="1248"/>
                  </a:cubicBezTo>
                  <a:close/>
                  <a:moveTo>
                    <a:pt x="18191" y="4644"/>
                  </a:moveTo>
                  <a:cubicBezTo>
                    <a:pt x="18223" y="4644"/>
                    <a:pt x="18254" y="4648"/>
                    <a:pt x="18276" y="4653"/>
                  </a:cubicBezTo>
                  <a:cubicBezTo>
                    <a:pt x="18384" y="4665"/>
                    <a:pt x="18491" y="4689"/>
                    <a:pt x="18598" y="4724"/>
                  </a:cubicBezTo>
                  <a:cubicBezTo>
                    <a:pt x="18836" y="4796"/>
                    <a:pt x="19086" y="4867"/>
                    <a:pt x="19288" y="5010"/>
                  </a:cubicBezTo>
                  <a:cubicBezTo>
                    <a:pt x="19431" y="5105"/>
                    <a:pt x="19574" y="5260"/>
                    <a:pt x="19610" y="5439"/>
                  </a:cubicBezTo>
                  <a:cubicBezTo>
                    <a:pt x="19598" y="5451"/>
                    <a:pt x="19574" y="5463"/>
                    <a:pt x="19562" y="5474"/>
                  </a:cubicBezTo>
                  <a:cubicBezTo>
                    <a:pt x="19518" y="5488"/>
                    <a:pt x="19471" y="5493"/>
                    <a:pt x="19424" y="5493"/>
                  </a:cubicBezTo>
                  <a:cubicBezTo>
                    <a:pt x="19341" y="5493"/>
                    <a:pt x="19257" y="5478"/>
                    <a:pt x="19181" y="5463"/>
                  </a:cubicBezTo>
                  <a:cubicBezTo>
                    <a:pt x="18919" y="5403"/>
                    <a:pt x="18669" y="5296"/>
                    <a:pt x="18431" y="5165"/>
                  </a:cubicBezTo>
                  <a:cubicBezTo>
                    <a:pt x="18324" y="5105"/>
                    <a:pt x="18229" y="5046"/>
                    <a:pt x="18145" y="4951"/>
                  </a:cubicBezTo>
                  <a:cubicBezTo>
                    <a:pt x="18098" y="4891"/>
                    <a:pt x="18014" y="4784"/>
                    <a:pt x="18062" y="4701"/>
                  </a:cubicBezTo>
                  <a:cubicBezTo>
                    <a:pt x="18084" y="4656"/>
                    <a:pt x="18139" y="4644"/>
                    <a:pt x="18191" y="4644"/>
                  </a:cubicBezTo>
                  <a:close/>
                  <a:moveTo>
                    <a:pt x="32814" y="1343"/>
                  </a:moveTo>
                  <a:lnTo>
                    <a:pt x="32814" y="1343"/>
                  </a:lnTo>
                  <a:cubicBezTo>
                    <a:pt x="32802" y="1355"/>
                    <a:pt x="32778" y="1355"/>
                    <a:pt x="32766" y="1367"/>
                  </a:cubicBezTo>
                  <a:cubicBezTo>
                    <a:pt x="32540" y="1510"/>
                    <a:pt x="32350" y="1700"/>
                    <a:pt x="32195" y="1915"/>
                  </a:cubicBezTo>
                  <a:cubicBezTo>
                    <a:pt x="32016" y="2141"/>
                    <a:pt x="31873" y="2391"/>
                    <a:pt x="31730" y="2629"/>
                  </a:cubicBezTo>
                  <a:cubicBezTo>
                    <a:pt x="31564" y="2891"/>
                    <a:pt x="31397" y="3153"/>
                    <a:pt x="31230" y="3415"/>
                  </a:cubicBezTo>
                  <a:cubicBezTo>
                    <a:pt x="30611" y="4332"/>
                    <a:pt x="29968" y="5236"/>
                    <a:pt x="29278" y="6106"/>
                  </a:cubicBezTo>
                  <a:cubicBezTo>
                    <a:pt x="29182" y="6201"/>
                    <a:pt x="29063" y="6272"/>
                    <a:pt x="28921" y="6308"/>
                  </a:cubicBezTo>
                  <a:cubicBezTo>
                    <a:pt x="28822" y="6331"/>
                    <a:pt x="28720" y="6339"/>
                    <a:pt x="28618" y="6339"/>
                  </a:cubicBezTo>
                  <a:cubicBezTo>
                    <a:pt x="28559" y="6339"/>
                    <a:pt x="28501" y="6336"/>
                    <a:pt x="28444" y="6332"/>
                  </a:cubicBezTo>
                  <a:cubicBezTo>
                    <a:pt x="28278" y="6320"/>
                    <a:pt x="28114" y="6314"/>
                    <a:pt x="27952" y="6314"/>
                  </a:cubicBezTo>
                  <a:cubicBezTo>
                    <a:pt x="27789" y="6314"/>
                    <a:pt x="27629" y="6320"/>
                    <a:pt x="27468" y="6332"/>
                  </a:cubicBezTo>
                  <a:cubicBezTo>
                    <a:pt x="27135" y="6356"/>
                    <a:pt x="26813" y="6391"/>
                    <a:pt x="26492" y="6475"/>
                  </a:cubicBezTo>
                  <a:cubicBezTo>
                    <a:pt x="26456" y="6487"/>
                    <a:pt x="26420" y="6510"/>
                    <a:pt x="26385" y="6522"/>
                  </a:cubicBezTo>
                  <a:cubicBezTo>
                    <a:pt x="26444" y="6487"/>
                    <a:pt x="26504" y="6451"/>
                    <a:pt x="26551" y="6403"/>
                  </a:cubicBezTo>
                  <a:cubicBezTo>
                    <a:pt x="27242" y="5903"/>
                    <a:pt x="27766" y="5248"/>
                    <a:pt x="28266" y="4570"/>
                  </a:cubicBezTo>
                  <a:cubicBezTo>
                    <a:pt x="28516" y="4224"/>
                    <a:pt x="28754" y="3867"/>
                    <a:pt x="28992" y="3510"/>
                  </a:cubicBezTo>
                  <a:lnTo>
                    <a:pt x="29004" y="3510"/>
                  </a:lnTo>
                  <a:cubicBezTo>
                    <a:pt x="29135" y="3391"/>
                    <a:pt x="29254" y="3248"/>
                    <a:pt x="29397" y="3129"/>
                  </a:cubicBezTo>
                  <a:cubicBezTo>
                    <a:pt x="29468" y="3058"/>
                    <a:pt x="29540" y="2998"/>
                    <a:pt x="29623" y="2938"/>
                  </a:cubicBezTo>
                  <a:lnTo>
                    <a:pt x="29635" y="2927"/>
                  </a:lnTo>
                  <a:cubicBezTo>
                    <a:pt x="29694" y="2879"/>
                    <a:pt x="29742" y="2831"/>
                    <a:pt x="29790" y="2796"/>
                  </a:cubicBezTo>
                  <a:cubicBezTo>
                    <a:pt x="29933" y="2677"/>
                    <a:pt x="30064" y="2557"/>
                    <a:pt x="30195" y="2438"/>
                  </a:cubicBezTo>
                  <a:cubicBezTo>
                    <a:pt x="30314" y="2319"/>
                    <a:pt x="30433" y="2176"/>
                    <a:pt x="30528" y="2034"/>
                  </a:cubicBezTo>
                  <a:cubicBezTo>
                    <a:pt x="31123" y="1772"/>
                    <a:pt x="31730" y="1569"/>
                    <a:pt x="32373" y="1426"/>
                  </a:cubicBezTo>
                  <a:cubicBezTo>
                    <a:pt x="32516" y="1391"/>
                    <a:pt x="32671" y="1367"/>
                    <a:pt x="32814" y="1343"/>
                  </a:cubicBezTo>
                  <a:close/>
                  <a:moveTo>
                    <a:pt x="15889" y="5244"/>
                  </a:moveTo>
                  <a:cubicBezTo>
                    <a:pt x="15908" y="5244"/>
                    <a:pt x="15926" y="5249"/>
                    <a:pt x="15943" y="5260"/>
                  </a:cubicBezTo>
                  <a:cubicBezTo>
                    <a:pt x="16014" y="5308"/>
                    <a:pt x="16002" y="5451"/>
                    <a:pt x="15990" y="5522"/>
                  </a:cubicBezTo>
                  <a:cubicBezTo>
                    <a:pt x="15967" y="5641"/>
                    <a:pt x="15907" y="5748"/>
                    <a:pt x="15847" y="5844"/>
                  </a:cubicBezTo>
                  <a:cubicBezTo>
                    <a:pt x="15717" y="6082"/>
                    <a:pt x="15550" y="6296"/>
                    <a:pt x="15347" y="6475"/>
                  </a:cubicBezTo>
                  <a:cubicBezTo>
                    <a:pt x="15264" y="6558"/>
                    <a:pt x="15145" y="6653"/>
                    <a:pt x="15026" y="6677"/>
                  </a:cubicBezTo>
                  <a:lnTo>
                    <a:pt x="14955" y="6677"/>
                  </a:lnTo>
                  <a:cubicBezTo>
                    <a:pt x="14895" y="6498"/>
                    <a:pt x="14955" y="6284"/>
                    <a:pt x="15026" y="6141"/>
                  </a:cubicBezTo>
                  <a:cubicBezTo>
                    <a:pt x="15133" y="5915"/>
                    <a:pt x="15312" y="5725"/>
                    <a:pt x="15490" y="5546"/>
                  </a:cubicBezTo>
                  <a:cubicBezTo>
                    <a:pt x="15562" y="5474"/>
                    <a:pt x="15633" y="5391"/>
                    <a:pt x="15717" y="5320"/>
                  </a:cubicBezTo>
                  <a:cubicBezTo>
                    <a:pt x="15762" y="5292"/>
                    <a:pt x="15828" y="5244"/>
                    <a:pt x="15889" y="5244"/>
                  </a:cubicBezTo>
                  <a:close/>
                  <a:moveTo>
                    <a:pt x="19142" y="7095"/>
                  </a:moveTo>
                  <a:cubicBezTo>
                    <a:pt x="19521" y="7095"/>
                    <a:pt x="19901" y="7133"/>
                    <a:pt x="20277" y="7225"/>
                  </a:cubicBezTo>
                  <a:cubicBezTo>
                    <a:pt x="20443" y="7260"/>
                    <a:pt x="20610" y="7308"/>
                    <a:pt x="20765" y="7368"/>
                  </a:cubicBezTo>
                  <a:cubicBezTo>
                    <a:pt x="20503" y="7332"/>
                    <a:pt x="20241" y="7308"/>
                    <a:pt x="19979" y="7296"/>
                  </a:cubicBezTo>
                  <a:cubicBezTo>
                    <a:pt x="19935" y="7295"/>
                    <a:pt x="19892" y="7295"/>
                    <a:pt x="19848" y="7295"/>
                  </a:cubicBezTo>
                  <a:cubicBezTo>
                    <a:pt x="19378" y="7295"/>
                    <a:pt x="18901" y="7352"/>
                    <a:pt x="18443" y="7439"/>
                  </a:cubicBezTo>
                  <a:cubicBezTo>
                    <a:pt x="18407" y="7379"/>
                    <a:pt x="18372" y="7320"/>
                    <a:pt x="18336" y="7260"/>
                  </a:cubicBezTo>
                  <a:cubicBezTo>
                    <a:pt x="18324" y="7225"/>
                    <a:pt x="18312" y="7177"/>
                    <a:pt x="18300" y="7141"/>
                  </a:cubicBezTo>
                  <a:lnTo>
                    <a:pt x="18372" y="7141"/>
                  </a:lnTo>
                  <a:cubicBezTo>
                    <a:pt x="18627" y="7112"/>
                    <a:pt x="18884" y="7095"/>
                    <a:pt x="19142" y="7095"/>
                  </a:cubicBezTo>
                  <a:close/>
                  <a:moveTo>
                    <a:pt x="31433" y="4617"/>
                  </a:moveTo>
                  <a:cubicBezTo>
                    <a:pt x="32004" y="4653"/>
                    <a:pt x="32576" y="4689"/>
                    <a:pt x="33135" y="4772"/>
                  </a:cubicBezTo>
                  <a:cubicBezTo>
                    <a:pt x="33302" y="4796"/>
                    <a:pt x="33469" y="4820"/>
                    <a:pt x="33635" y="4867"/>
                  </a:cubicBezTo>
                  <a:lnTo>
                    <a:pt x="33635" y="4891"/>
                  </a:lnTo>
                  <a:cubicBezTo>
                    <a:pt x="33683" y="4903"/>
                    <a:pt x="33731" y="4903"/>
                    <a:pt x="33778" y="4915"/>
                  </a:cubicBezTo>
                  <a:cubicBezTo>
                    <a:pt x="33826" y="4939"/>
                    <a:pt x="33874" y="4963"/>
                    <a:pt x="33909" y="4986"/>
                  </a:cubicBezTo>
                  <a:cubicBezTo>
                    <a:pt x="34005" y="5046"/>
                    <a:pt x="34076" y="5093"/>
                    <a:pt x="34147" y="5153"/>
                  </a:cubicBezTo>
                  <a:lnTo>
                    <a:pt x="34171" y="5165"/>
                  </a:lnTo>
                  <a:cubicBezTo>
                    <a:pt x="34195" y="5224"/>
                    <a:pt x="34231" y="5272"/>
                    <a:pt x="34255" y="5332"/>
                  </a:cubicBezTo>
                  <a:cubicBezTo>
                    <a:pt x="34314" y="5463"/>
                    <a:pt x="34362" y="5594"/>
                    <a:pt x="34397" y="5725"/>
                  </a:cubicBezTo>
                  <a:lnTo>
                    <a:pt x="34409" y="5736"/>
                  </a:lnTo>
                  <a:cubicBezTo>
                    <a:pt x="34386" y="5808"/>
                    <a:pt x="34362" y="5879"/>
                    <a:pt x="34326" y="5951"/>
                  </a:cubicBezTo>
                  <a:cubicBezTo>
                    <a:pt x="34159" y="6356"/>
                    <a:pt x="33850" y="6641"/>
                    <a:pt x="33481" y="6868"/>
                  </a:cubicBezTo>
                  <a:cubicBezTo>
                    <a:pt x="32814" y="7272"/>
                    <a:pt x="32088" y="7510"/>
                    <a:pt x="31326" y="7606"/>
                  </a:cubicBezTo>
                  <a:cubicBezTo>
                    <a:pt x="31266" y="7606"/>
                    <a:pt x="31218" y="7618"/>
                    <a:pt x="31171" y="7630"/>
                  </a:cubicBezTo>
                  <a:cubicBezTo>
                    <a:pt x="31064" y="7641"/>
                    <a:pt x="30957" y="7641"/>
                    <a:pt x="30849" y="7653"/>
                  </a:cubicBezTo>
                  <a:cubicBezTo>
                    <a:pt x="30826" y="7653"/>
                    <a:pt x="30790" y="7665"/>
                    <a:pt x="30778" y="7677"/>
                  </a:cubicBezTo>
                  <a:cubicBezTo>
                    <a:pt x="30552" y="7582"/>
                    <a:pt x="30325" y="7499"/>
                    <a:pt x="30087" y="7451"/>
                  </a:cubicBezTo>
                  <a:cubicBezTo>
                    <a:pt x="29859" y="7401"/>
                    <a:pt x="29631" y="7377"/>
                    <a:pt x="29396" y="7377"/>
                  </a:cubicBezTo>
                  <a:cubicBezTo>
                    <a:pt x="29349" y="7377"/>
                    <a:pt x="29302" y="7378"/>
                    <a:pt x="29254" y="7379"/>
                  </a:cubicBezTo>
                  <a:cubicBezTo>
                    <a:pt x="28944" y="7391"/>
                    <a:pt x="28647" y="7463"/>
                    <a:pt x="28349" y="7534"/>
                  </a:cubicBezTo>
                  <a:cubicBezTo>
                    <a:pt x="28754" y="7213"/>
                    <a:pt x="29087" y="6784"/>
                    <a:pt x="29421" y="6379"/>
                  </a:cubicBezTo>
                  <a:cubicBezTo>
                    <a:pt x="29647" y="6094"/>
                    <a:pt x="29861" y="5808"/>
                    <a:pt x="30075" y="5522"/>
                  </a:cubicBezTo>
                  <a:cubicBezTo>
                    <a:pt x="30314" y="5344"/>
                    <a:pt x="30552" y="5153"/>
                    <a:pt x="30790" y="4974"/>
                  </a:cubicBezTo>
                  <a:cubicBezTo>
                    <a:pt x="30992" y="4843"/>
                    <a:pt x="31207" y="4724"/>
                    <a:pt x="31433" y="4617"/>
                  </a:cubicBezTo>
                  <a:close/>
                  <a:moveTo>
                    <a:pt x="16943" y="7499"/>
                  </a:moveTo>
                  <a:cubicBezTo>
                    <a:pt x="16955" y="7570"/>
                    <a:pt x="16967" y="7641"/>
                    <a:pt x="16979" y="7713"/>
                  </a:cubicBezTo>
                  <a:cubicBezTo>
                    <a:pt x="16979" y="7749"/>
                    <a:pt x="16979" y="7784"/>
                    <a:pt x="16979" y="7832"/>
                  </a:cubicBezTo>
                  <a:cubicBezTo>
                    <a:pt x="16479" y="7987"/>
                    <a:pt x="16002" y="8201"/>
                    <a:pt x="15550" y="8475"/>
                  </a:cubicBezTo>
                  <a:cubicBezTo>
                    <a:pt x="15324" y="8606"/>
                    <a:pt x="15109" y="8761"/>
                    <a:pt x="14907" y="8915"/>
                  </a:cubicBezTo>
                  <a:cubicBezTo>
                    <a:pt x="15014" y="8796"/>
                    <a:pt x="15133" y="8665"/>
                    <a:pt x="15264" y="8546"/>
                  </a:cubicBezTo>
                  <a:cubicBezTo>
                    <a:pt x="15728" y="8106"/>
                    <a:pt x="16288" y="7784"/>
                    <a:pt x="16883" y="7534"/>
                  </a:cubicBezTo>
                  <a:cubicBezTo>
                    <a:pt x="16895" y="7522"/>
                    <a:pt x="16919" y="7510"/>
                    <a:pt x="16943" y="7499"/>
                  </a:cubicBezTo>
                  <a:close/>
                  <a:moveTo>
                    <a:pt x="32992" y="7439"/>
                  </a:moveTo>
                  <a:cubicBezTo>
                    <a:pt x="33088" y="7463"/>
                    <a:pt x="33171" y="7487"/>
                    <a:pt x="33266" y="7522"/>
                  </a:cubicBezTo>
                  <a:cubicBezTo>
                    <a:pt x="33540" y="7630"/>
                    <a:pt x="33790" y="7784"/>
                    <a:pt x="33874" y="8082"/>
                  </a:cubicBezTo>
                  <a:cubicBezTo>
                    <a:pt x="33969" y="8380"/>
                    <a:pt x="33897" y="8701"/>
                    <a:pt x="33766" y="8975"/>
                  </a:cubicBezTo>
                  <a:cubicBezTo>
                    <a:pt x="33754" y="8999"/>
                    <a:pt x="33743" y="9023"/>
                    <a:pt x="33731" y="9046"/>
                  </a:cubicBezTo>
                  <a:cubicBezTo>
                    <a:pt x="33243" y="8903"/>
                    <a:pt x="32731" y="8844"/>
                    <a:pt x="32230" y="8844"/>
                  </a:cubicBezTo>
                  <a:cubicBezTo>
                    <a:pt x="32004" y="8844"/>
                    <a:pt x="31790" y="8844"/>
                    <a:pt x="31564" y="8868"/>
                  </a:cubicBezTo>
                  <a:cubicBezTo>
                    <a:pt x="31504" y="8868"/>
                    <a:pt x="31433" y="8856"/>
                    <a:pt x="31373" y="8856"/>
                  </a:cubicBezTo>
                  <a:cubicBezTo>
                    <a:pt x="31302" y="8844"/>
                    <a:pt x="31230" y="8844"/>
                    <a:pt x="31171" y="8808"/>
                  </a:cubicBezTo>
                  <a:cubicBezTo>
                    <a:pt x="31052" y="8749"/>
                    <a:pt x="31016" y="8594"/>
                    <a:pt x="31004" y="8475"/>
                  </a:cubicBezTo>
                  <a:cubicBezTo>
                    <a:pt x="30992" y="8356"/>
                    <a:pt x="30980" y="8237"/>
                    <a:pt x="30957" y="8106"/>
                  </a:cubicBezTo>
                  <a:cubicBezTo>
                    <a:pt x="30968" y="8058"/>
                    <a:pt x="30992" y="8022"/>
                    <a:pt x="31016" y="7987"/>
                  </a:cubicBezTo>
                  <a:cubicBezTo>
                    <a:pt x="31028" y="7951"/>
                    <a:pt x="31052" y="7927"/>
                    <a:pt x="31087" y="7891"/>
                  </a:cubicBezTo>
                  <a:cubicBezTo>
                    <a:pt x="31242" y="7891"/>
                    <a:pt x="31409" y="7880"/>
                    <a:pt x="31576" y="7856"/>
                  </a:cubicBezTo>
                  <a:cubicBezTo>
                    <a:pt x="32052" y="7784"/>
                    <a:pt x="32516" y="7653"/>
                    <a:pt x="32957" y="7463"/>
                  </a:cubicBezTo>
                  <a:cubicBezTo>
                    <a:pt x="32969" y="7451"/>
                    <a:pt x="32981" y="7439"/>
                    <a:pt x="32992" y="7439"/>
                  </a:cubicBezTo>
                  <a:close/>
                  <a:moveTo>
                    <a:pt x="30183" y="8130"/>
                  </a:moveTo>
                  <a:lnTo>
                    <a:pt x="30206" y="8141"/>
                  </a:lnTo>
                  <a:cubicBezTo>
                    <a:pt x="30266" y="8165"/>
                    <a:pt x="30325" y="8189"/>
                    <a:pt x="30373" y="8213"/>
                  </a:cubicBezTo>
                  <a:cubicBezTo>
                    <a:pt x="30421" y="8249"/>
                    <a:pt x="30468" y="8272"/>
                    <a:pt x="30504" y="8308"/>
                  </a:cubicBezTo>
                  <a:cubicBezTo>
                    <a:pt x="30576" y="8368"/>
                    <a:pt x="30623" y="8415"/>
                    <a:pt x="30659" y="8475"/>
                  </a:cubicBezTo>
                  <a:cubicBezTo>
                    <a:pt x="30635" y="8653"/>
                    <a:pt x="30623" y="8832"/>
                    <a:pt x="30564" y="9011"/>
                  </a:cubicBezTo>
                  <a:cubicBezTo>
                    <a:pt x="30480" y="9213"/>
                    <a:pt x="30361" y="9404"/>
                    <a:pt x="30218" y="9570"/>
                  </a:cubicBezTo>
                  <a:cubicBezTo>
                    <a:pt x="30099" y="9701"/>
                    <a:pt x="29968" y="9820"/>
                    <a:pt x="29837" y="9939"/>
                  </a:cubicBezTo>
                  <a:cubicBezTo>
                    <a:pt x="29456" y="9868"/>
                    <a:pt x="29087" y="9796"/>
                    <a:pt x="28718" y="9725"/>
                  </a:cubicBezTo>
                  <a:cubicBezTo>
                    <a:pt x="28349" y="9654"/>
                    <a:pt x="27968" y="9594"/>
                    <a:pt x="27599" y="9535"/>
                  </a:cubicBezTo>
                  <a:cubicBezTo>
                    <a:pt x="27075" y="9463"/>
                    <a:pt x="26551" y="9404"/>
                    <a:pt x="26015" y="9404"/>
                  </a:cubicBezTo>
                  <a:cubicBezTo>
                    <a:pt x="26146" y="9368"/>
                    <a:pt x="26289" y="9320"/>
                    <a:pt x="26420" y="9284"/>
                  </a:cubicBezTo>
                  <a:cubicBezTo>
                    <a:pt x="27158" y="9034"/>
                    <a:pt x="27873" y="8761"/>
                    <a:pt x="28599" y="8487"/>
                  </a:cubicBezTo>
                  <a:cubicBezTo>
                    <a:pt x="28956" y="8356"/>
                    <a:pt x="29313" y="8237"/>
                    <a:pt x="29683" y="8165"/>
                  </a:cubicBezTo>
                  <a:cubicBezTo>
                    <a:pt x="29849" y="8141"/>
                    <a:pt x="30016" y="8130"/>
                    <a:pt x="30183" y="8130"/>
                  </a:cubicBezTo>
                  <a:close/>
                  <a:moveTo>
                    <a:pt x="29433" y="2557"/>
                  </a:moveTo>
                  <a:lnTo>
                    <a:pt x="29433" y="2557"/>
                  </a:lnTo>
                  <a:cubicBezTo>
                    <a:pt x="29361" y="2712"/>
                    <a:pt x="29278" y="2867"/>
                    <a:pt x="29194" y="3010"/>
                  </a:cubicBezTo>
                  <a:cubicBezTo>
                    <a:pt x="29075" y="3212"/>
                    <a:pt x="28932" y="3415"/>
                    <a:pt x="28801" y="3617"/>
                  </a:cubicBezTo>
                  <a:cubicBezTo>
                    <a:pt x="28528" y="4010"/>
                    <a:pt x="28266" y="4415"/>
                    <a:pt x="27968" y="4784"/>
                  </a:cubicBezTo>
                  <a:cubicBezTo>
                    <a:pt x="27444" y="5451"/>
                    <a:pt x="26849" y="6082"/>
                    <a:pt x="26123" y="6534"/>
                  </a:cubicBezTo>
                  <a:cubicBezTo>
                    <a:pt x="25730" y="6784"/>
                    <a:pt x="25301" y="6987"/>
                    <a:pt x="24896" y="7213"/>
                  </a:cubicBezTo>
                  <a:cubicBezTo>
                    <a:pt x="24491" y="7427"/>
                    <a:pt x="24087" y="7653"/>
                    <a:pt x="23682" y="7891"/>
                  </a:cubicBezTo>
                  <a:cubicBezTo>
                    <a:pt x="22896" y="8368"/>
                    <a:pt x="22122" y="8856"/>
                    <a:pt x="21384" y="9380"/>
                  </a:cubicBezTo>
                  <a:cubicBezTo>
                    <a:pt x="21027" y="9630"/>
                    <a:pt x="20681" y="9880"/>
                    <a:pt x="20348" y="10142"/>
                  </a:cubicBezTo>
                  <a:cubicBezTo>
                    <a:pt x="20610" y="9844"/>
                    <a:pt x="20884" y="9546"/>
                    <a:pt x="21170" y="9249"/>
                  </a:cubicBezTo>
                  <a:cubicBezTo>
                    <a:pt x="21479" y="8927"/>
                    <a:pt x="21789" y="8606"/>
                    <a:pt x="22110" y="8296"/>
                  </a:cubicBezTo>
                  <a:cubicBezTo>
                    <a:pt x="22122" y="8284"/>
                    <a:pt x="22146" y="8272"/>
                    <a:pt x="22158" y="8249"/>
                  </a:cubicBezTo>
                  <a:cubicBezTo>
                    <a:pt x="22467" y="7939"/>
                    <a:pt x="22789" y="7630"/>
                    <a:pt x="23110" y="7332"/>
                  </a:cubicBezTo>
                  <a:cubicBezTo>
                    <a:pt x="24456" y="6082"/>
                    <a:pt x="25873" y="4915"/>
                    <a:pt x="27361" y="3867"/>
                  </a:cubicBezTo>
                  <a:cubicBezTo>
                    <a:pt x="28028" y="3403"/>
                    <a:pt x="28718" y="2950"/>
                    <a:pt x="29433" y="2557"/>
                  </a:cubicBezTo>
                  <a:close/>
                  <a:moveTo>
                    <a:pt x="28090" y="6471"/>
                  </a:moveTo>
                  <a:cubicBezTo>
                    <a:pt x="28141" y="6471"/>
                    <a:pt x="28192" y="6472"/>
                    <a:pt x="28242" y="6475"/>
                  </a:cubicBezTo>
                  <a:cubicBezTo>
                    <a:pt x="28409" y="6487"/>
                    <a:pt x="28575" y="6510"/>
                    <a:pt x="28718" y="6594"/>
                  </a:cubicBezTo>
                  <a:cubicBezTo>
                    <a:pt x="28730" y="6617"/>
                    <a:pt x="28766" y="6641"/>
                    <a:pt x="28801" y="6641"/>
                  </a:cubicBezTo>
                  <a:lnTo>
                    <a:pt x="28825" y="6653"/>
                  </a:lnTo>
                  <a:cubicBezTo>
                    <a:pt x="28504" y="7034"/>
                    <a:pt x="28159" y="7379"/>
                    <a:pt x="27706" y="7606"/>
                  </a:cubicBezTo>
                  <a:cubicBezTo>
                    <a:pt x="27420" y="7737"/>
                    <a:pt x="27123" y="7820"/>
                    <a:pt x="26813" y="7903"/>
                  </a:cubicBezTo>
                  <a:cubicBezTo>
                    <a:pt x="26515" y="7975"/>
                    <a:pt x="26218" y="8070"/>
                    <a:pt x="25920" y="8153"/>
                  </a:cubicBezTo>
                  <a:cubicBezTo>
                    <a:pt x="24694" y="8522"/>
                    <a:pt x="23503" y="8975"/>
                    <a:pt x="22348" y="9511"/>
                  </a:cubicBezTo>
                  <a:cubicBezTo>
                    <a:pt x="21467" y="9916"/>
                    <a:pt x="20598" y="10380"/>
                    <a:pt x="19765" y="10880"/>
                  </a:cubicBezTo>
                  <a:cubicBezTo>
                    <a:pt x="20027" y="10666"/>
                    <a:pt x="20289" y="10439"/>
                    <a:pt x="20550" y="10237"/>
                  </a:cubicBezTo>
                  <a:cubicBezTo>
                    <a:pt x="20955" y="9916"/>
                    <a:pt x="21372" y="9618"/>
                    <a:pt x="21801" y="9320"/>
                  </a:cubicBezTo>
                  <a:cubicBezTo>
                    <a:pt x="22551" y="8784"/>
                    <a:pt x="23325" y="8272"/>
                    <a:pt x="24122" y="7796"/>
                  </a:cubicBezTo>
                  <a:cubicBezTo>
                    <a:pt x="24527" y="7558"/>
                    <a:pt x="24932" y="7332"/>
                    <a:pt x="25337" y="7118"/>
                  </a:cubicBezTo>
                  <a:cubicBezTo>
                    <a:pt x="25444" y="7058"/>
                    <a:pt x="25551" y="6998"/>
                    <a:pt x="25658" y="6951"/>
                  </a:cubicBezTo>
                  <a:lnTo>
                    <a:pt x="25682" y="6951"/>
                  </a:lnTo>
                  <a:cubicBezTo>
                    <a:pt x="25765" y="6939"/>
                    <a:pt x="25837" y="6903"/>
                    <a:pt x="25920" y="6868"/>
                  </a:cubicBezTo>
                  <a:cubicBezTo>
                    <a:pt x="26004" y="6832"/>
                    <a:pt x="26087" y="6796"/>
                    <a:pt x="26170" y="6760"/>
                  </a:cubicBezTo>
                  <a:lnTo>
                    <a:pt x="26170" y="6748"/>
                  </a:lnTo>
                  <a:cubicBezTo>
                    <a:pt x="26289" y="6713"/>
                    <a:pt x="26408" y="6677"/>
                    <a:pt x="26527" y="6653"/>
                  </a:cubicBezTo>
                  <a:cubicBezTo>
                    <a:pt x="26813" y="6582"/>
                    <a:pt x="27111" y="6534"/>
                    <a:pt x="27397" y="6510"/>
                  </a:cubicBezTo>
                  <a:cubicBezTo>
                    <a:pt x="27630" y="6491"/>
                    <a:pt x="27863" y="6471"/>
                    <a:pt x="28090" y="6471"/>
                  </a:cubicBezTo>
                  <a:close/>
                  <a:moveTo>
                    <a:pt x="29325" y="7606"/>
                  </a:moveTo>
                  <a:cubicBezTo>
                    <a:pt x="29825" y="7618"/>
                    <a:pt x="30302" y="7749"/>
                    <a:pt x="30742" y="7975"/>
                  </a:cubicBezTo>
                  <a:lnTo>
                    <a:pt x="30742" y="7987"/>
                  </a:lnTo>
                  <a:lnTo>
                    <a:pt x="30730" y="8011"/>
                  </a:lnTo>
                  <a:lnTo>
                    <a:pt x="30730" y="8022"/>
                  </a:lnTo>
                  <a:cubicBezTo>
                    <a:pt x="30571" y="7981"/>
                    <a:pt x="30410" y="7965"/>
                    <a:pt x="30247" y="7965"/>
                  </a:cubicBezTo>
                  <a:cubicBezTo>
                    <a:pt x="30033" y="7965"/>
                    <a:pt x="29816" y="7994"/>
                    <a:pt x="29599" y="8034"/>
                  </a:cubicBezTo>
                  <a:cubicBezTo>
                    <a:pt x="29218" y="8106"/>
                    <a:pt x="28849" y="8237"/>
                    <a:pt x="28492" y="8380"/>
                  </a:cubicBezTo>
                  <a:cubicBezTo>
                    <a:pt x="28135" y="8522"/>
                    <a:pt x="27766" y="8665"/>
                    <a:pt x="27397" y="8808"/>
                  </a:cubicBezTo>
                  <a:cubicBezTo>
                    <a:pt x="27027" y="8939"/>
                    <a:pt x="26646" y="9070"/>
                    <a:pt x="26265" y="9201"/>
                  </a:cubicBezTo>
                  <a:cubicBezTo>
                    <a:pt x="26075" y="9261"/>
                    <a:pt x="25884" y="9332"/>
                    <a:pt x="25694" y="9392"/>
                  </a:cubicBezTo>
                  <a:cubicBezTo>
                    <a:pt x="25670" y="9404"/>
                    <a:pt x="25634" y="9404"/>
                    <a:pt x="25611" y="9415"/>
                  </a:cubicBezTo>
                  <a:lnTo>
                    <a:pt x="25515" y="9415"/>
                  </a:lnTo>
                  <a:cubicBezTo>
                    <a:pt x="25170" y="9439"/>
                    <a:pt x="24837" y="9523"/>
                    <a:pt x="24503" y="9630"/>
                  </a:cubicBezTo>
                  <a:cubicBezTo>
                    <a:pt x="24158" y="9737"/>
                    <a:pt x="23825" y="9856"/>
                    <a:pt x="23479" y="9975"/>
                  </a:cubicBezTo>
                  <a:cubicBezTo>
                    <a:pt x="23229" y="10058"/>
                    <a:pt x="22979" y="10142"/>
                    <a:pt x="22729" y="10237"/>
                  </a:cubicBezTo>
                  <a:cubicBezTo>
                    <a:pt x="22217" y="10380"/>
                    <a:pt x="21717" y="10547"/>
                    <a:pt x="21217" y="10689"/>
                  </a:cubicBezTo>
                  <a:cubicBezTo>
                    <a:pt x="20860" y="10785"/>
                    <a:pt x="20503" y="10868"/>
                    <a:pt x="20158" y="10963"/>
                  </a:cubicBezTo>
                  <a:cubicBezTo>
                    <a:pt x="21039" y="10451"/>
                    <a:pt x="21955" y="9975"/>
                    <a:pt x="22896" y="9558"/>
                  </a:cubicBezTo>
                  <a:cubicBezTo>
                    <a:pt x="24051" y="9058"/>
                    <a:pt x="25242" y="8630"/>
                    <a:pt x="26456" y="8284"/>
                  </a:cubicBezTo>
                  <a:cubicBezTo>
                    <a:pt x="26896" y="8165"/>
                    <a:pt x="27349" y="8058"/>
                    <a:pt x="27778" y="7868"/>
                  </a:cubicBezTo>
                  <a:cubicBezTo>
                    <a:pt x="27992" y="7820"/>
                    <a:pt x="28218" y="7760"/>
                    <a:pt x="28444" y="7713"/>
                  </a:cubicBezTo>
                  <a:cubicBezTo>
                    <a:pt x="28730" y="7653"/>
                    <a:pt x="29028" y="7606"/>
                    <a:pt x="29325" y="7606"/>
                  </a:cubicBezTo>
                  <a:close/>
                  <a:moveTo>
                    <a:pt x="25920" y="9557"/>
                  </a:moveTo>
                  <a:cubicBezTo>
                    <a:pt x="26555" y="9557"/>
                    <a:pt x="27189" y="9637"/>
                    <a:pt x="27813" y="9737"/>
                  </a:cubicBezTo>
                  <a:cubicBezTo>
                    <a:pt x="28147" y="9796"/>
                    <a:pt x="28480" y="9856"/>
                    <a:pt x="28813" y="9927"/>
                  </a:cubicBezTo>
                  <a:cubicBezTo>
                    <a:pt x="29087" y="9975"/>
                    <a:pt x="29349" y="10046"/>
                    <a:pt x="29611" y="10106"/>
                  </a:cubicBezTo>
                  <a:cubicBezTo>
                    <a:pt x="29480" y="10201"/>
                    <a:pt x="29337" y="10285"/>
                    <a:pt x="29194" y="10368"/>
                  </a:cubicBezTo>
                  <a:cubicBezTo>
                    <a:pt x="28778" y="10606"/>
                    <a:pt x="28337" y="10797"/>
                    <a:pt x="27873" y="10939"/>
                  </a:cubicBezTo>
                  <a:cubicBezTo>
                    <a:pt x="27718" y="10987"/>
                    <a:pt x="27575" y="11023"/>
                    <a:pt x="27420" y="11059"/>
                  </a:cubicBezTo>
                  <a:cubicBezTo>
                    <a:pt x="27385" y="10951"/>
                    <a:pt x="27254" y="10868"/>
                    <a:pt x="27182" y="10797"/>
                  </a:cubicBezTo>
                  <a:cubicBezTo>
                    <a:pt x="27087" y="10701"/>
                    <a:pt x="26992" y="10606"/>
                    <a:pt x="26885" y="10511"/>
                  </a:cubicBezTo>
                  <a:cubicBezTo>
                    <a:pt x="26682" y="10320"/>
                    <a:pt x="26480" y="10130"/>
                    <a:pt x="26277" y="9939"/>
                  </a:cubicBezTo>
                  <a:cubicBezTo>
                    <a:pt x="26123" y="9808"/>
                    <a:pt x="25956" y="9642"/>
                    <a:pt x="25765" y="9558"/>
                  </a:cubicBezTo>
                  <a:lnTo>
                    <a:pt x="25789" y="9558"/>
                  </a:lnTo>
                  <a:cubicBezTo>
                    <a:pt x="25833" y="9558"/>
                    <a:pt x="25876" y="9557"/>
                    <a:pt x="25920" y="9557"/>
                  </a:cubicBezTo>
                  <a:close/>
                  <a:moveTo>
                    <a:pt x="5243" y="9021"/>
                  </a:moveTo>
                  <a:cubicBezTo>
                    <a:pt x="5980" y="9021"/>
                    <a:pt x="6716" y="9066"/>
                    <a:pt x="7442" y="9130"/>
                  </a:cubicBezTo>
                  <a:cubicBezTo>
                    <a:pt x="9263" y="9308"/>
                    <a:pt x="11073" y="9630"/>
                    <a:pt x="12847" y="10046"/>
                  </a:cubicBezTo>
                  <a:cubicBezTo>
                    <a:pt x="13276" y="10142"/>
                    <a:pt x="13704" y="10249"/>
                    <a:pt x="14133" y="10368"/>
                  </a:cubicBezTo>
                  <a:cubicBezTo>
                    <a:pt x="14157" y="10380"/>
                    <a:pt x="14181" y="10392"/>
                    <a:pt x="14204" y="10392"/>
                  </a:cubicBezTo>
                  <a:cubicBezTo>
                    <a:pt x="14633" y="10499"/>
                    <a:pt x="15062" y="10630"/>
                    <a:pt x="15490" y="10749"/>
                  </a:cubicBezTo>
                  <a:cubicBezTo>
                    <a:pt x="15871" y="10868"/>
                    <a:pt x="16264" y="10999"/>
                    <a:pt x="16645" y="11118"/>
                  </a:cubicBezTo>
                  <a:cubicBezTo>
                    <a:pt x="16217" y="11070"/>
                    <a:pt x="15788" y="11011"/>
                    <a:pt x="15371" y="10975"/>
                  </a:cubicBezTo>
                  <a:cubicBezTo>
                    <a:pt x="14454" y="10880"/>
                    <a:pt x="13538" y="10832"/>
                    <a:pt x="12621" y="10820"/>
                  </a:cubicBezTo>
                  <a:cubicBezTo>
                    <a:pt x="12395" y="10814"/>
                    <a:pt x="12165" y="10811"/>
                    <a:pt x="11935" y="10811"/>
                  </a:cubicBezTo>
                  <a:cubicBezTo>
                    <a:pt x="11704" y="10811"/>
                    <a:pt x="11472" y="10814"/>
                    <a:pt x="11240" y="10820"/>
                  </a:cubicBezTo>
                  <a:cubicBezTo>
                    <a:pt x="10919" y="10829"/>
                    <a:pt x="10593" y="10842"/>
                    <a:pt x="10270" y="10842"/>
                  </a:cubicBezTo>
                  <a:cubicBezTo>
                    <a:pt x="10124" y="10842"/>
                    <a:pt x="9979" y="10840"/>
                    <a:pt x="9835" y="10832"/>
                  </a:cubicBezTo>
                  <a:cubicBezTo>
                    <a:pt x="8978" y="10797"/>
                    <a:pt x="8156" y="10558"/>
                    <a:pt x="7370" y="10237"/>
                  </a:cubicBezTo>
                  <a:cubicBezTo>
                    <a:pt x="6930" y="10046"/>
                    <a:pt x="6501" y="9832"/>
                    <a:pt x="6072" y="9630"/>
                  </a:cubicBezTo>
                  <a:cubicBezTo>
                    <a:pt x="5846" y="9523"/>
                    <a:pt x="5632" y="9415"/>
                    <a:pt x="5430" y="9296"/>
                  </a:cubicBezTo>
                  <a:cubicBezTo>
                    <a:pt x="5275" y="9213"/>
                    <a:pt x="5132" y="9118"/>
                    <a:pt x="4989" y="9023"/>
                  </a:cubicBezTo>
                  <a:cubicBezTo>
                    <a:pt x="5074" y="9021"/>
                    <a:pt x="5159" y="9021"/>
                    <a:pt x="5243" y="9021"/>
                  </a:cubicBezTo>
                  <a:close/>
                  <a:moveTo>
                    <a:pt x="25325" y="9606"/>
                  </a:moveTo>
                  <a:cubicBezTo>
                    <a:pt x="25432" y="9606"/>
                    <a:pt x="25539" y="9618"/>
                    <a:pt x="25634" y="9654"/>
                  </a:cubicBezTo>
                  <a:cubicBezTo>
                    <a:pt x="25670" y="9665"/>
                    <a:pt x="25694" y="9677"/>
                    <a:pt x="25730" y="9689"/>
                  </a:cubicBezTo>
                  <a:cubicBezTo>
                    <a:pt x="25956" y="9880"/>
                    <a:pt x="26182" y="10070"/>
                    <a:pt x="26396" y="10285"/>
                  </a:cubicBezTo>
                  <a:cubicBezTo>
                    <a:pt x="26527" y="10404"/>
                    <a:pt x="26682" y="10535"/>
                    <a:pt x="26754" y="10701"/>
                  </a:cubicBezTo>
                  <a:cubicBezTo>
                    <a:pt x="26813" y="10856"/>
                    <a:pt x="26813" y="11023"/>
                    <a:pt x="26754" y="11178"/>
                  </a:cubicBezTo>
                  <a:lnTo>
                    <a:pt x="26742" y="11189"/>
                  </a:lnTo>
                  <a:cubicBezTo>
                    <a:pt x="26241" y="11273"/>
                    <a:pt x="25730" y="11311"/>
                    <a:pt x="25219" y="11311"/>
                  </a:cubicBezTo>
                  <a:cubicBezTo>
                    <a:pt x="25147" y="11311"/>
                    <a:pt x="25075" y="11310"/>
                    <a:pt x="25003" y="11309"/>
                  </a:cubicBezTo>
                  <a:cubicBezTo>
                    <a:pt x="24003" y="11309"/>
                    <a:pt x="23003" y="11142"/>
                    <a:pt x="22003" y="11106"/>
                  </a:cubicBezTo>
                  <a:cubicBezTo>
                    <a:pt x="21878" y="11100"/>
                    <a:pt x="21752" y="11097"/>
                    <a:pt x="21626" y="11097"/>
                  </a:cubicBezTo>
                  <a:cubicBezTo>
                    <a:pt x="21248" y="11097"/>
                    <a:pt x="20866" y="11124"/>
                    <a:pt x="20491" y="11178"/>
                  </a:cubicBezTo>
                  <a:cubicBezTo>
                    <a:pt x="20384" y="11189"/>
                    <a:pt x="20277" y="11213"/>
                    <a:pt x="20169" y="11237"/>
                  </a:cubicBezTo>
                  <a:lnTo>
                    <a:pt x="20586" y="11094"/>
                  </a:lnTo>
                  <a:cubicBezTo>
                    <a:pt x="20955" y="10963"/>
                    <a:pt x="21336" y="10832"/>
                    <a:pt x="21705" y="10713"/>
                  </a:cubicBezTo>
                  <a:cubicBezTo>
                    <a:pt x="22384" y="10475"/>
                    <a:pt x="23063" y="10261"/>
                    <a:pt x="23741" y="10023"/>
                  </a:cubicBezTo>
                  <a:cubicBezTo>
                    <a:pt x="24075" y="9916"/>
                    <a:pt x="24408" y="9785"/>
                    <a:pt x="24753" y="9689"/>
                  </a:cubicBezTo>
                  <a:cubicBezTo>
                    <a:pt x="24872" y="9654"/>
                    <a:pt x="24991" y="9630"/>
                    <a:pt x="25122" y="9606"/>
                  </a:cubicBezTo>
                  <a:cubicBezTo>
                    <a:pt x="25122" y="9616"/>
                    <a:pt x="25130" y="9633"/>
                    <a:pt x="25140" y="9633"/>
                  </a:cubicBezTo>
                  <a:cubicBezTo>
                    <a:pt x="25142" y="9633"/>
                    <a:pt x="25144" y="9632"/>
                    <a:pt x="25146" y="9630"/>
                  </a:cubicBezTo>
                  <a:cubicBezTo>
                    <a:pt x="25194" y="9618"/>
                    <a:pt x="25253" y="9606"/>
                    <a:pt x="25301" y="9606"/>
                  </a:cubicBezTo>
                  <a:close/>
                  <a:moveTo>
                    <a:pt x="32086" y="9055"/>
                  </a:moveTo>
                  <a:cubicBezTo>
                    <a:pt x="32134" y="9055"/>
                    <a:pt x="32182" y="9056"/>
                    <a:pt x="32230" y="9058"/>
                  </a:cubicBezTo>
                  <a:cubicBezTo>
                    <a:pt x="32707" y="9058"/>
                    <a:pt x="33171" y="9130"/>
                    <a:pt x="33624" y="9237"/>
                  </a:cubicBezTo>
                  <a:cubicBezTo>
                    <a:pt x="33504" y="9439"/>
                    <a:pt x="33362" y="9630"/>
                    <a:pt x="33219" y="9808"/>
                  </a:cubicBezTo>
                  <a:cubicBezTo>
                    <a:pt x="33016" y="10082"/>
                    <a:pt x="32814" y="10332"/>
                    <a:pt x="32588" y="10582"/>
                  </a:cubicBezTo>
                  <a:cubicBezTo>
                    <a:pt x="32302" y="10916"/>
                    <a:pt x="31992" y="11237"/>
                    <a:pt x="31671" y="11535"/>
                  </a:cubicBezTo>
                  <a:cubicBezTo>
                    <a:pt x="31599" y="11428"/>
                    <a:pt x="31457" y="11368"/>
                    <a:pt x="31349" y="11309"/>
                  </a:cubicBezTo>
                  <a:cubicBezTo>
                    <a:pt x="31218" y="11249"/>
                    <a:pt x="31087" y="11178"/>
                    <a:pt x="30945" y="11130"/>
                  </a:cubicBezTo>
                  <a:cubicBezTo>
                    <a:pt x="30671" y="11023"/>
                    <a:pt x="30385" y="10951"/>
                    <a:pt x="30087" y="10892"/>
                  </a:cubicBezTo>
                  <a:cubicBezTo>
                    <a:pt x="29968" y="10868"/>
                    <a:pt x="29837" y="10856"/>
                    <a:pt x="29706" y="10844"/>
                  </a:cubicBezTo>
                  <a:cubicBezTo>
                    <a:pt x="29659" y="10832"/>
                    <a:pt x="29599" y="10808"/>
                    <a:pt x="29552" y="10797"/>
                  </a:cubicBezTo>
                  <a:cubicBezTo>
                    <a:pt x="29492" y="10785"/>
                    <a:pt x="29421" y="10773"/>
                    <a:pt x="29361" y="10737"/>
                  </a:cubicBezTo>
                  <a:cubicBezTo>
                    <a:pt x="29349" y="10725"/>
                    <a:pt x="29337" y="10713"/>
                    <a:pt x="29325" y="10689"/>
                  </a:cubicBezTo>
                  <a:cubicBezTo>
                    <a:pt x="29325" y="10666"/>
                    <a:pt x="29325" y="10642"/>
                    <a:pt x="29325" y="10618"/>
                  </a:cubicBezTo>
                  <a:cubicBezTo>
                    <a:pt x="29373" y="10594"/>
                    <a:pt x="29421" y="10558"/>
                    <a:pt x="29480" y="10523"/>
                  </a:cubicBezTo>
                  <a:cubicBezTo>
                    <a:pt x="29837" y="10308"/>
                    <a:pt x="30183" y="10046"/>
                    <a:pt x="30456" y="9725"/>
                  </a:cubicBezTo>
                  <a:cubicBezTo>
                    <a:pt x="30587" y="9558"/>
                    <a:pt x="30695" y="9380"/>
                    <a:pt x="30778" y="9189"/>
                  </a:cubicBezTo>
                  <a:cubicBezTo>
                    <a:pt x="31004" y="9165"/>
                    <a:pt x="31218" y="9118"/>
                    <a:pt x="31445" y="9094"/>
                  </a:cubicBezTo>
                  <a:cubicBezTo>
                    <a:pt x="31659" y="9075"/>
                    <a:pt x="31872" y="9055"/>
                    <a:pt x="32086" y="9055"/>
                  </a:cubicBezTo>
                  <a:close/>
                  <a:moveTo>
                    <a:pt x="19979" y="7558"/>
                  </a:moveTo>
                  <a:cubicBezTo>
                    <a:pt x="20253" y="7558"/>
                    <a:pt x="20539" y="7570"/>
                    <a:pt x="20812" y="7606"/>
                  </a:cubicBezTo>
                  <a:cubicBezTo>
                    <a:pt x="21027" y="7630"/>
                    <a:pt x="21229" y="7677"/>
                    <a:pt x="21443" y="7701"/>
                  </a:cubicBezTo>
                  <a:cubicBezTo>
                    <a:pt x="21622" y="7808"/>
                    <a:pt x="21777" y="7939"/>
                    <a:pt x="21884" y="8118"/>
                  </a:cubicBezTo>
                  <a:cubicBezTo>
                    <a:pt x="21432" y="8570"/>
                    <a:pt x="20991" y="9023"/>
                    <a:pt x="20562" y="9487"/>
                  </a:cubicBezTo>
                  <a:cubicBezTo>
                    <a:pt x="20241" y="9832"/>
                    <a:pt x="19919" y="10189"/>
                    <a:pt x="19622" y="10558"/>
                  </a:cubicBezTo>
                  <a:cubicBezTo>
                    <a:pt x="19324" y="10916"/>
                    <a:pt x="19026" y="11273"/>
                    <a:pt x="18765" y="11666"/>
                  </a:cubicBezTo>
                  <a:cubicBezTo>
                    <a:pt x="18348" y="11451"/>
                    <a:pt x="17919" y="11285"/>
                    <a:pt x="17479" y="11118"/>
                  </a:cubicBezTo>
                  <a:cubicBezTo>
                    <a:pt x="17038" y="10951"/>
                    <a:pt x="16586" y="10808"/>
                    <a:pt x="16133" y="10654"/>
                  </a:cubicBezTo>
                  <a:cubicBezTo>
                    <a:pt x="15526" y="10463"/>
                    <a:pt x="14919" y="10285"/>
                    <a:pt x="14312" y="10118"/>
                  </a:cubicBezTo>
                  <a:cubicBezTo>
                    <a:pt x="14312" y="9916"/>
                    <a:pt x="14383" y="9725"/>
                    <a:pt x="14478" y="9546"/>
                  </a:cubicBezTo>
                  <a:cubicBezTo>
                    <a:pt x="14657" y="9415"/>
                    <a:pt x="14812" y="9273"/>
                    <a:pt x="14978" y="9154"/>
                  </a:cubicBezTo>
                  <a:cubicBezTo>
                    <a:pt x="15205" y="8987"/>
                    <a:pt x="15443" y="8832"/>
                    <a:pt x="15681" y="8701"/>
                  </a:cubicBezTo>
                  <a:cubicBezTo>
                    <a:pt x="16121" y="8439"/>
                    <a:pt x="16586" y="8249"/>
                    <a:pt x="17062" y="8094"/>
                  </a:cubicBezTo>
                  <a:cubicBezTo>
                    <a:pt x="17133" y="8177"/>
                    <a:pt x="17229" y="8237"/>
                    <a:pt x="17300" y="8308"/>
                  </a:cubicBezTo>
                  <a:cubicBezTo>
                    <a:pt x="17419" y="8403"/>
                    <a:pt x="17538" y="8511"/>
                    <a:pt x="17669" y="8606"/>
                  </a:cubicBezTo>
                  <a:cubicBezTo>
                    <a:pt x="17761" y="8686"/>
                    <a:pt x="17886" y="8845"/>
                    <a:pt x="18013" y="8845"/>
                  </a:cubicBezTo>
                  <a:cubicBezTo>
                    <a:pt x="18017" y="8845"/>
                    <a:pt x="18022" y="8844"/>
                    <a:pt x="18026" y="8844"/>
                  </a:cubicBezTo>
                  <a:cubicBezTo>
                    <a:pt x="18193" y="8844"/>
                    <a:pt x="18241" y="8677"/>
                    <a:pt x="18276" y="8558"/>
                  </a:cubicBezTo>
                  <a:cubicBezTo>
                    <a:pt x="18324" y="8392"/>
                    <a:pt x="18372" y="8225"/>
                    <a:pt x="18419" y="8070"/>
                  </a:cubicBezTo>
                  <a:cubicBezTo>
                    <a:pt x="18455" y="7951"/>
                    <a:pt x="18503" y="7832"/>
                    <a:pt x="18503" y="7713"/>
                  </a:cubicBezTo>
                  <a:cubicBezTo>
                    <a:pt x="18991" y="7606"/>
                    <a:pt x="19479" y="7558"/>
                    <a:pt x="19979" y="7558"/>
                  </a:cubicBezTo>
                  <a:close/>
                  <a:moveTo>
                    <a:pt x="3786" y="9106"/>
                  </a:moveTo>
                  <a:cubicBezTo>
                    <a:pt x="3941" y="9189"/>
                    <a:pt x="4108" y="9237"/>
                    <a:pt x="4275" y="9284"/>
                  </a:cubicBezTo>
                  <a:cubicBezTo>
                    <a:pt x="4441" y="9332"/>
                    <a:pt x="4620" y="9368"/>
                    <a:pt x="4798" y="9404"/>
                  </a:cubicBezTo>
                  <a:cubicBezTo>
                    <a:pt x="4858" y="9415"/>
                    <a:pt x="4929" y="9427"/>
                    <a:pt x="5001" y="9439"/>
                  </a:cubicBezTo>
                  <a:lnTo>
                    <a:pt x="5013" y="9439"/>
                  </a:lnTo>
                  <a:cubicBezTo>
                    <a:pt x="5120" y="9463"/>
                    <a:pt x="5215" y="9475"/>
                    <a:pt x="5310" y="9499"/>
                  </a:cubicBezTo>
                  <a:cubicBezTo>
                    <a:pt x="5489" y="9546"/>
                    <a:pt x="5656" y="9594"/>
                    <a:pt x="5834" y="9642"/>
                  </a:cubicBezTo>
                  <a:lnTo>
                    <a:pt x="5846" y="9642"/>
                  </a:lnTo>
                  <a:cubicBezTo>
                    <a:pt x="6227" y="9832"/>
                    <a:pt x="6608" y="10011"/>
                    <a:pt x="7001" y="10189"/>
                  </a:cubicBezTo>
                  <a:cubicBezTo>
                    <a:pt x="7775" y="10535"/>
                    <a:pt x="8561" y="10844"/>
                    <a:pt x="9394" y="10939"/>
                  </a:cubicBezTo>
                  <a:cubicBezTo>
                    <a:pt x="9466" y="10951"/>
                    <a:pt x="9537" y="10951"/>
                    <a:pt x="9597" y="10963"/>
                  </a:cubicBezTo>
                  <a:cubicBezTo>
                    <a:pt x="9561" y="10963"/>
                    <a:pt x="9525" y="10975"/>
                    <a:pt x="9490" y="10975"/>
                  </a:cubicBezTo>
                  <a:cubicBezTo>
                    <a:pt x="9168" y="11047"/>
                    <a:pt x="8859" y="11189"/>
                    <a:pt x="8573" y="11332"/>
                  </a:cubicBezTo>
                  <a:cubicBezTo>
                    <a:pt x="8275" y="11463"/>
                    <a:pt x="7989" y="11630"/>
                    <a:pt x="7716" y="11809"/>
                  </a:cubicBezTo>
                  <a:cubicBezTo>
                    <a:pt x="7585" y="11892"/>
                    <a:pt x="7442" y="11987"/>
                    <a:pt x="7287" y="12035"/>
                  </a:cubicBezTo>
                  <a:cubicBezTo>
                    <a:pt x="7227" y="12050"/>
                    <a:pt x="7169" y="12056"/>
                    <a:pt x="7113" y="12056"/>
                  </a:cubicBezTo>
                  <a:cubicBezTo>
                    <a:pt x="7034" y="12056"/>
                    <a:pt x="6958" y="12044"/>
                    <a:pt x="6882" y="12023"/>
                  </a:cubicBezTo>
                  <a:cubicBezTo>
                    <a:pt x="5858" y="11618"/>
                    <a:pt x="4846" y="11154"/>
                    <a:pt x="3858" y="10654"/>
                  </a:cubicBezTo>
                  <a:cubicBezTo>
                    <a:pt x="3584" y="10511"/>
                    <a:pt x="3310" y="10368"/>
                    <a:pt x="3036" y="10225"/>
                  </a:cubicBezTo>
                  <a:cubicBezTo>
                    <a:pt x="2786" y="10082"/>
                    <a:pt x="2548" y="9939"/>
                    <a:pt x="2286" y="9832"/>
                  </a:cubicBezTo>
                  <a:cubicBezTo>
                    <a:pt x="2036" y="9725"/>
                    <a:pt x="1774" y="9642"/>
                    <a:pt x="1512" y="9642"/>
                  </a:cubicBezTo>
                  <a:lnTo>
                    <a:pt x="1453" y="9642"/>
                  </a:lnTo>
                  <a:cubicBezTo>
                    <a:pt x="1596" y="9582"/>
                    <a:pt x="1739" y="9535"/>
                    <a:pt x="1881" y="9487"/>
                  </a:cubicBezTo>
                  <a:cubicBezTo>
                    <a:pt x="2501" y="9296"/>
                    <a:pt x="3144" y="9177"/>
                    <a:pt x="3786" y="9106"/>
                  </a:cubicBezTo>
                  <a:close/>
                  <a:moveTo>
                    <a:pt x="1389" y="9849"/>
                  </a:moveTo>
                  <a:cubicBezTo>
                    <a:pt x="1592" y="9849"/>
                    <a:pt x="1797" y="9893"/>
                    <a:pt x="1989" y="9963"/>
                  </a:cubicBezTo>
                  <a:cubicBezTo>
                    <a:pt x="2251" y="10058"/>
                    <a:pt x="2489" y="10201"/>
                    <a:pt x="2727" y="10344"/>
                  </a:cubicBezTo>
                  <a:cubicBezTo>
                    <a:pt x="2989" y="10487"/>
                    <a:pt x="3263" y="10642"/>
                    <a:pt x="3525" y="10785"/>
                  </a:cubicBezTo>
                  <a:cubicBezTo>
                    <a:pt x="4203" y="11142"/>
                    <a:pt x="4894" y="11475"/>
                    <a:pt x="5596" y="11785"/>
                  </a:cubicBezTo>
                  <a:cubicBezTo>
                    <a:pt x="5251" y="11727"/>
                    <a:pt x="4912" y="11687"/>
                    <a:pt x="4570" y="11687"/>
                  </a:cubicBezTo>
                  <a:cubicBezTo>
                    <a:pt x="4417" y="11687"/>
                    <a:pt x="4263" y="11695"/>
                    <a:pt x="4108" y="11713"/>
                  </a:cubicBezTo>
                  <a:cubicBezTo>
                    <a:pt x="3405" y="11797"/>
                    <a:pt x="2703" y="11975"/>
                    <a:pt x="2036" y="12213"/>
                  </a:cubicBezTo>
                  <a:cubicBezTo>
                    <a:pt x="1846" y="12285"/>
                    <a:pt x="1655" y="12356"/>
                    <a:pt x="1465" y="12440"/>
                  </a:cubicBezTo>
                  <a:cubicBezTo>
                    <a:pt x="1429" y="12452"/>
                    <a:pt x="1393" y="12452"/>
                    <a:pt x="1346" y="12463"/>
                  </a:cubicBezTo>
                  <a:lnTo>
                    <a:pt x="1155" y="12499"/>
                  </a:lnTo>
                  <a:lnTo>
                    <a:pt x="893" y="12499"/>
                  </a:lnTo>
                  <a:cubicBezTo>
                    <a:pt x="631" y="12035"/>
                    <a:pt x="429" y="11535"/>
                    <a:pt x="322" y="10999"/>
                  </a:cubicBezTo>
                  <a:cubicBezTo>
                    <a:pt x="286" y="10820"/>
                    <a:pt x="250" y="10606"/>
                    <a:pt x="286" y="10416"/>
                  </a:cubicBezTo>
                  <a:cubicBezTo>
                    <a:pt x="310" y="10261"/>
                    <a:pt x="393" y="10154"/>
                    <a:pt x="512" y="10058"/>
                  </a:cubicBezTo>
                  <a:cubicBezTo>
                    <a:pt x="727" y="9975"/>
                    <a:pt x="941" y="9904"/>
                    <a:pt x="1167" y="9868"/>
                  </a:cubicBezTo>
                  <a:cubicBezTo>
                    <a:pt x="1240" y="9855"/>
                    <a:pt x="1315" y="9849"/>
                    <a:pt x="1389" y="9849"/>
                  </a:cubicBezTo>
                  <a:close/>
                  <a:moveTo>
                    <a:pt x="12192" y="10951"/>
                  </a:moveTo>
                  <a:cubicBezTo>
                    <a:pt x="13121" y="10975"/>
                    <a:pt x="14050" y="11035"/>
                    <a:pt x="14966" y="11118"/>
                  </a:cubicBezTo>
                  <a:cubicBezTo>
                    <a:pt x="15490" y="11178"/>
                    <a:pt x="16002" y="11237"/>
                    <a:pt x="16502" y="11309"/>
                  </a:cubicBezTo>
                  <a:cubicBezTo>
                    <a:pt x="16848" y="11356"/>
                    <a:pt x="17181" y="11416"/>
                    <a:pt x="17514" y="11475"/>
                  </a:cubicBezTo>
                  <a:cubicBezTo>
                    <a:pt x="17277" y="11469"/>
                    <a:pt x="17041" y="11466"/>
                    <a:pt x="16804" y="11466"/>
                  </a:cubicBezTo>
                  <a:cubicBezTo>
                    <a:pt x="16065" y="11466"/>
                    <a:pt x="15328" y="11495"/>
                    <a:pt x="14597" y="11559"/>
                  </a:cubicBezTo>
                  <a:cubicBezTo>
                    <a:pt x="13323" y="11666"/>
                    <a:pt x="12061" y="11868"/>
                    <a:pt x="10823" y="12154"/>
                  </a:cubicBezTo>
                  <a:cubicBezTo>
                    <a:pt x="10513" y="12213"/>
                    <a:pt x="10216" y="12297"/>
                    <a:pt x="9906" y="12368"/>
                  </a:cubicBezTo>
                  <a:cubicBezTo>
                    <a:pt x="9609" y="12452"/>
                    <a:pt x="9299" y="12523"/>
                    <a:pt x="8989" y="12547"/>
                  </a:cubicBezTo>
                  <a:cubicBezTo>
                    <a:pt x="8933" y="12551"/>
                    <a:pt x="8878" y="12553"/>
                    <a:pt x="8822" y="12553"/>
                  </a:cubicBezTo>
                  <a:cubicBezTo>
                    <a:pt x="8383" y="12553"/>
                    <a:pt x="7961" y="12433"/>
                    <a:pt x="7549" y="12285"/>
                  </a:cubicBezTo>
                  <a:lnTo>
                    <a:pt x="7561" y="12261"/>
                  </a:lnTo>
                  <a:cubicBezTo>
                    <a:pt x="7585" y="12237"/>
                    <a:pt x="7608" y="12202"/>
                    <a:pt x="7608" y="12178"/>
                  </a:cubicBezTo>
                  <a:cubicBezTo>
                    <a:pt x="7692" y="12035"/>
                    <a:pt x="7823" y="11928"/>
                    <a:pt x="7966" y="11844"/>
                  </a:cubicBezTo>
                  <a:cubicBezTo>
                    <a:pt x="8204" y="11690"/>
                    <a:pt x="8454" y="11570"/>
                    <a:pt x="8716" y="11451"/>
                  </a:cubicBezTo>
                  <a:cubicBezTo>
                    <a:pt x="8978" y="11332"/>
                    <a:pt x="9263" y="11225"/>
                    <a:pt x="9537" y="11154"/>
                  </a:cubicBezTo>
                  <a:cubicBezTo>
                    <a:pt x="9656" y="11118"/>
                    <a:pt x="9787" y="11082"/>
                    <a:pt x="9906" y="11059"/>
                  </a:cubicBezTo>
                  <a:cubicBezTo>
                    <a:pt x="10002" y="11047"/>
                    <a:pt x="10085" y="11047"/>
                    <a:pt x="10180" y="11035"/>
                  </a:cubicBezTo>
                  <a:cubicBezTo>
                    <a:pt x="10263" y="11023"/>
                    <a:pt x="10359" y="11023"/>
                    <a:pt x="10430" y="10987"/>
                  </a:cubicBezTo>
                  <a:lnTo>
                    <a:pt x="10442" y="10975"/>
                  </a:lnTo>
                  <a:cubicBezTo>
                    <a:pt x="10561" y="10975"/>
                    <a:pt x="10680" y="10963"/>
                    <a:pt x="10799" y="10963"/>
                  </a:cubicBezTo>
                  <a:cubicBezTo>
                    <a:pt x="11264" y="10951"/>
                    <a:pt x="11728" y="10951"/>
                    <a:pt x="12192" y="10951"/>
                  </a:cubicBezTo>
                  <a:close/>
                  <a:moveTo>
                    <a:pt x="29075" y="11011"/>
                  </a:moveTo>
                  <a:cubicBezTo>
                    <a:pt x="29397" y="11011"/>
                    <a:pt x="29706" y="11035"/>
                    <a:pt x="30016" y="11094"/>
                  </a:cubicBezTo>
                  <a:cubicBezTo>
                    <a:pt x="30302" y="11142"/>
                    <a:pt x="30576" y="11213"/>
                    <a:pt x="30837" y="11320"/>
                  </a:cubicBezTo>
                  <a:cubicBezTo>
                    <a:pt x="30968" y="11380"/>
                    <a:pt x="31099" y="11440"/>
                    <a:pt x="31218" y="11511"/>
                  </a:cubicBezTo>
                  <a:cubicBezTo>
                    <a:pt x="31290" y="11547"/>
                    <a:pt x="31338" y="11582"/>
                    <a:pt x="31397" y="11618"/>
                  </a:cubicBezTo>
                  <a:cubicBezTo>
                    <a:pt x="31433" y="11642"/>
                    <a:pt x="31468" y="11666"/>
                    <a:pt x="31504" y="11690"/>
                  </a:cubicBezTo>
                  <a:cubicBezTo>
                    <a:pt x="30861" y="12261"/>
                    <a:pt x="30147" y="12749"/>
                    <a:pt x="29349" y="13106"/>
                  </a:cubicBezTo>
                  <a:cubicBezTo>
                    <a:pt x="29182" y="13178"/>
                    <a:pt x="29016" y="13249"/>
                    <a:pt x="28849" y="13309"/>
                  </a:cubicBezTo>
                  <a:cubicBezTo>
                    <a:pt x="28824" y="13314"/>
                    <a:pt x="28800" y="13317"/>
                    <a:pt x="28775" y="13317"/>
                  </a:cubicBezTo>
                  <a:cubicBezTo>
                    <a:pt x="28740" y="13317"/>
                    <a:pt x="28705" y="13311"/>
                    <a:pt x="28671" y="13297"/>
                  </a:cubicBezTo>
                  <a:cubicBezTo>
                    <a:pt x="28551" y="13273"/>
                    <a:pt x="28456" y="13214"/>
                    <a:pt x="28361" y="13130"/>
                  </a:cubicBezTo>
                  <a:cubicBezTo>
                    <a:pt x="28325" y="13094"/>
                    <a:pt x="28301" y="13047"/>
                    <a:pt x="28266" y="13011"/>
                  </a:cubicBezTo>
                  <a:cubicBezTo>
                    <a:pt x="28159" y="12868"/>
                    <a:pt x="28051" y="12725"/>
                    <a:pt x="27944" y="12594"/>
                  </a:cubicBezTo>
                  <a:cubicBezTo>
                    <a:pt x="27909" y="12559"/>
                    <a:pt x="27873" y="12523"/>
                    <a:pt x="27849" y="12487"/>
                  </a:cubicBezTo>
                  <a:cubicBezTo>
                    <a:pt x="27849" y="12463"/>
                    <a:pt x="27849" y="12440"/>
                    <a:pt x="27813" y="12416"/>
                  </a:cubicBezTo>
                  <a:cubicBezTo>
                    <a:pt x="27611" y="12273"/>
                    <a:pt x="27468" y="12059"/>
                    <a:pt x="27289" y="11868"/>
                  </a:cubicBezTo>
                  <a:cubicBezTo>
                    <a:pt x="27218" y="11797"/>
                    <a:pt x="27147" y="11737"/>
                    <a:pt x="27063" y="11678"/>
                  </a:cubicBezTo>
                  <a:cubicBezTo>
                    <a:pt x="27016" y="11606"/>
                    <a:pt x="26980" y="11523"/>
                    <a:pt x="26956" y="11440"/>
                  </a:cubicBezTo>
                  <a:cubicBezTo>
                    <a:pt x="27373" y="11368"/>
                    <a:pt x="27778" y="11273"/>
                    <a:pt x="28182" y="11130"/>
                  </a:cubicBezTo>
                  <a:cubicBezTo>
                    <a:pt x="28278" y="11094"/>
                    <a:pt x="28373" y="11059"/>
                    <a:pt x="28468" y="11023"/>
                  </a:cubicBezTo>
                  <a:lnTo>
                    <a:pt x="28587" y="11023"/>
                  </a:lnTo>
                  <a:cubicBezTo>
                    <a:pt x="28754" y="11011"/>
                    <a:pt x="28921" y="11011"/>
                    <a:pt x="29075" y="11011"/>
                  </a:cubicBezTo>
                  <a:close/>
                  <a:moveTo>
                    <a:pt x="23503" y="11570"/>
                  </a:moveTo>
                  <a:cubicBezTo>
                    <a:pt x="24158" y="11570"/>
                    <a:pt x="24801" y="11582"/>
                    <a:pt x="25456" y="11630"/>
                  </a:cubicBezTo>
                  <a:cubicBezTo>
                    <a:pt x="25777" y="11642"/>
                    <a:pt x="26099" y="11678"/>
                    <a:pt x="26408" y="11761"/>
                  </a:cubicBezTo>
                  <a:cubicBezTo>
                    <a:pt x="26670" y="11856"/>
                    <a:pt x="26920" y="11987"/>
                    <a:pt x="27147" y="12142"/>
                  </a:cubicBezTo>
                  <a:cubicBezTo>
                    <a:pt x="27432" y="12392"/>
                    <a:pt x="27670" y="12702"/>
                    <a:pt x="27920" y="12987"/>
                  </a:cubicBezTo>
                  <a:cubicBezTo>
                    <a:pt x="27968" y="13059"/>
                    <a:pt x="28028" y="13130"/>
                    <a:pt x="28075" y="13202"/>
                  </a:cubicBezTo>
                  <a:cubicBezTo>
                    <a:pt x="28063" y="13297"/>
                    <a:pt x="27992" y="13380"/>
                    <a:pt x="27897" y="13428"/>
                  </a:cubicBezTo>
                  <a:cubicBezTo>
                    <a:pt x="27778" y="13487"/>
                    <a:pt x="27635" y="13511"/>
                    <a:pt x="27504" y="13547"/>
                  </a:cubicBezTo>
                  <a:cubicBezTo>
                    <a:pt x="27304" y="13583"/>
                    <a:pt x="27110" y="13599"/>
                    <a:pt x="26914" y="13599"/>
                  </a:cubicBezTo>
                  <a:cubicBezTo>
                    <a:pt x="26853" y="13599"/>
                    <a:pt x="26792" y="13597"/>
                    <a:pt x="26730" y="13595"/>
                  </a:cubicBezTo>
                  <a:cubicBezTo>
                    <a:pt x="26468" y="13583"/>
                    <a:pt x="26218" y="13535"/>
                    <a:pt x="25980" y="13464"/>
                  </a:cubicBezTo>
                  <a:cubicBezTo>
                    <a:pt x="25730" y="13380"/>
                    <a:pt x="25492" y="13249"/>
                    <a:pt x="25265" y="13130"/>
                  </a:cubicBezTo>
                  <a:cubicBezTo>
                    <a:pt x="25259" y="13124"/>
                    <a:pt x="25250" y="13121"/>
                    <a:pt x="25242" y="13121"/>
                  </a:cubicBezTo>
                  <a:cubicBezTo>
                    <a:pt x="25233" y="13121"/>
                    <a:pt x="25224" y="13124"/>
                    <a:pt x="25218" y="13130"/>
                  </a:cubicBezTo>
                  <a:cubicBezTo>
                    <a:pt x="24456" y="12654"/>
                    <a:pt x="23777" y="12035"/>
                    <a:pt x="22944" y="11690"/>
                  </a:cubicBezTo>
                  <a:cubicBezTo>
                    <a:pt x="22848" y="11642"/>
                    <a:pt x="22753" y="11606"/>
                    <a:pt x="22646" y="11582"/>
                  </a:cubicBezTo>
                  <a:cubicBezTo>
                    <a:pt x="22932" y="11570"/>
                    <a:pt x="23217" y="11570"/>
                    <a:pt x="23503" y="11570"/>
                  </a:cubicBezTo>
                  <a:close/>
                  <a:moveTo>
                    <a:pt x="4096" y="11832"/>
                  </a:moveTo>
                  <a:cubicBezTo>
                    <a:pt x="3620" y="12094"/>
                    <a:pt x="3179" y="12416"/>
                    <a:pt x="2751" y="12761"/>
                  </a:cubicBezTo>
                  <a:cubicBezTo>
                    <a:pt x="2643" y="12844"/>
                    <a:pt x="2524" y="12940"/>
                    <a:pt x="2417" y="13035"/>
                  </a:cubicBezTo>
                  <a:cubicBezTo>
                    <a:pt x="2310" y="13130"/>
                    <a:pt x="2203" y="13214"/>
                    <a:pt x="2120" y="13321"/>
                  </a:cubicBezTo>
                  <a:cubicBezTo>
                    <a:pt x="2001" y="13487"/>
                    <a:pt x="1917" y="13678"/>
                    <a:pt x="1881" y="13868"/>
                  </a:cubicBezTo>
                  <a:cubicBezTo>
                    <a:pt x="1750" y="13714"/>
                    <a:pt x="1620" y="13571"/>
                    <a:pt x="1512" y="13416"/>
                  </a:cubicBezTo>
                  <a:cubicBezTo>
                    <a:pt x="1346" y="13214"/>
                    <a:pt x="1203" y="12999"/>
                    <a:pt x="1060" y="12785"/>
                  </a:cubicBezTo>
                  <a:cubicBezTo>
                    <a:pt x="1191" y="12713"/>
                    <a:pt x="1334" y="12642"/>
                    <a:pt x="1477" y="12583"/>
                  </a:cubicBezTo>
                  <a:lnTo>
                    <a:pt x="1608" y="12559"/>
                  </a:lnTo>
                  <a:cubicBezTo>
                    <a:pt x="1679" y="12535"/>
                    <a:pt x="1762" y="12523"/>
                    <a:pt x="1822" y="12463"/>
                  </a:cubicBezTo>
                  <a:lnTo>
                    <a:pt x="1822" y="12440"/>
                  </a:lnTo>
                  <a:cubicBezTo>
                    <a:pt x="2191" y="12297"/>
                    <a:pt x="2572" y="12166"/>
                    <a:pt x="2953" y="12071"/>
                  </a:cubicBezTo>
                  <a:cubicBezTo>
                    <a:pt x="3322" y="11975"/>
                    <a:pt x="3715" y="11880"/>
                    <a:pt x="4096" y="11832"/>
                  </a:cubicBezTo>
                  <a:close/>
                  <a:moveTo>
                    <a:pt x="16894" y="11747"/>
                  </a:moveTo>
                  <a:cubicBezTo>
                    <a:pt x="16998" y="11747"/>
                    <a:pt x="17101" y="11748"/>
                    <a:pt x="17205" y="11749"/>
                  </a:cubicBezTo>
                  <a:cubicBezTo>
                    <a:pt x="16860" y="11844"/>
                    <a:pt x="16502" y="11940"/>
                    <a:pt x="16145" y="12023"/>
                  </a:cubicBezTo>
                  <a:cubicBezTo>
                    <a:pt x="15645" y="12154"/>
                    <a:pt x="15121" y="12261"/>
                    <a:pt x="14609" y="12380"/>
                  </a:cubicBezTo>
                  <a:cubicBezTo>
                    <a:pt x="14347" y="12428"/>
                    <a:pt x="14085" y="12475"/>
                    <a:pt x="13823" y="12523"/>
                  </a:cubicBezTo>
                  <a:cubicBezTo>
                    <a:pt x="13478" y="12594"/>
                    <a:pt x="13121" y="12654"/>
                    <a:pt x="12776" y="12737"/>
                  </a:cubicBezTo>
                  <a:cubicBezTo>
                    <a:pt x="12430" y="12809"/>
                    <a:pt x="12097" y="12892"/>
                    <a:pt x="11787" y="13047"/>
                  </a:cubicBezTo>
                  <a:cubicBezTo>
                    <a:pt x="11764" y="13059"/>
                    <a:pt x="11728" y="13083"/>
                    <a:pt x="11704" y="13094"/>
                  </a:cubicBezTo>
                  <a:lnTo>
                    <a:pt x="11621" y="13106"/>
                  </a:lnTo>
                  <a:cubicBezTo>
                    <a:pt x="11430" y="13154"/>
                    <a:pt x="11228" y="13190"/>
                    <a:pt x="11025" y="13225"/>
                  </a:cubicBezTo>
                  <a:cubicBezTo>
                    <a:pt x="10633" y="13309"/>
                    <a:pt x="10240" y="13380"/>
                    <a:pt x="9847" y="13440"/>
                  </a:cubicBezTo>
                  <a:cubicBezTo>
                    <a:pt x="9466" y="13511"/>
                    <a:pt x="9073" y="13559"/>
                    <a:pt x="8680" y="13618"/>
                  </a:cubicBezTo>
                  <a:cubicBezTo>
                    <a:pt x="8311" y="13678"/>
                    <a:pt x="7930" y="13737"/>
                    <a:pt x="7561" y="13856"/>
                  </a:cubicBezTo>
                  <a:cubicBezTo>
                    <a:pt x="7192" y="13987"/>
                    <a:pt x="6846" y="14154"/>
                    <a:pt x="6561" y="14416"/>
                  </a:cubicBezTo>
                  <a:lnTo>
                    <a:pt x="6561" y="14404"/>
                  </a:lnTo>
                  <a:lnTo>
                    <a:pt x="6537" y="14380"/>
                  </a:lnTo>
                  <a:cubicBezTo>
                    <a:pt x="6799" y="13964"/>
                    <a:pt x="7156" y="13618"/>
                    <a:pt x="7585" y="13368"/>
                  </a:cubicBezTo>
                  <a:cubicBezTo>
                    <a:pt x="7835" y="13214"/>
                    <a:pt x="8120" y="13106"/>
                    <a:pt x="8406" y="13011"/>
                  </a:cubicBezTo>
                  <a:cubicBezTo>
                    <a:pt x="8620" y="12952"/>
                    <a:pt x="8835" y="12880"/>
                    <a:pt x="9061" y="12821"/>
                  </a:cubicBezTo>
                  <a:cubicBezTo>
                    <a:pt x="9513" y="12773"/>
                    <a:pt x="9966" y="12642"/>
                    <a:pt x="10418" y="12535"/>
                  </a:cubicBezTo>
                  <a:cubicBezTo>
                    <a:pt x="11633" y="12225"/>
                    <a:pt x="12883" y="12011"/>
                    <a:pt x="14133" y="11880"/>
                  </a:cubicBezTo>
                  <a:cubicBezTo>
                    <a:pt x="15053" y="11794"/>
                    <a:pt x="15974" y="11747"/>
                    <a:pt x="16894" y="11747"/>
                  </a:cubicBezTo>
                  <a:close/>
                  <a:moveTo>
                    <a:pt x="4735" y="11784"/>
                  </a:moveTo>
                  <a:cubicBezTo>
                    <a:pt x="4829" y="11784"/>
                    <a:pt x="4922" y="11788"/>
                    <a:pt x="5013" y="11797"/>
                  </a:cubicBezTo>
                  <a:cubicBezTo>
                    <a:pt x="5310" y="11821"/>
                    <a:pt x="5608" y="11868"/>
                    <a:pt x="5906" y="11916"/>
                  </a:cubicBezTo>
                  <a:cubicBezTo>
                    <a:pt x="6227" y="12059"/>
                    <a:pt x="6561" y="12202"/>
                    <a:pt x="6906" y="12332"/>
                  </a:cubicBezTo>
                  <a:cubicBezTo>
                    <a:pt x="7382" y="12523"/>
                    <a:pt x="7882" y="12725"/>
                    <a:pt x="8406" y="12809"/>
                  </a:cubicBezTo>
                  <a:cubicBezTo>
                    <a:pt x="8108" y="12892"/>
                    <a:pt x="7811" y="12987"/>
                    <a:pt x="7537" y="13118"/>
                  </a:cubicBezTo>
                  <a:cubicBezTo>
                    <a:pt x="7287" y="13249"/>
                    <a:pt x="7061" y="13404"/>
                    <a:pt x="6846" y="13595"/>
                  </a:cubicBezTo>
                  <a:cubicBezTo>
                    <a:pt x="6668" y="13749"/>
                    <a:pt x="6501" y="13940"/>
                    <a:pt x="6370" y="14142"/>
                  </a:cubicBezTo>
                  <a:cubicBezTo>
                    <a:pt x="6355" y="14137"/>
                    <a:pt x="6343" y="14134"/>
                    <a:pt x="6331" y="14134"/>
                  </a:cubicBezTo>
                  <a:cubicBezTo>
                    <a:pt x="6315" y="14134"/>
                    <a:pt x="6301" y="14140"/>
                    <a:pt x="6287" y="14154"/>
                  </a:cubicBezTo>
                  <a:cubicBezTo>
                    <a:pt x="6192" y="14202"/>
                    <a:pt x="6096" y="14237"/>
                    <a:pt x="6001" y="14285"/>
                  </a:cubicBezTo>
                  <a:cubicBezTo>
                    <a:pt x="5941" y="14297"/>
                    <a:pt x="5894" y="14321"/>
                    <a:pt x="5858" y="14345"/>
                  </a:cubicBezTo>
                  <a:cubicBezTo>
                    <a:pt x="5212" y="14614"/>
                    <a:pt x="4526" y="14766"/>
                    <a:pt x="3828" y="14766"/>
                  </a:cubicBezTo>
                  <a:cubicBezTo>
                    <a:pt x="3755" y="14766"/>
                    <a:pt x="3681" y="14765"/>
                    <a:pt x="3608" y="14761"/>
                  </a:cubicBezTo>
                  <a:cubicBezTo>
                    <a:pt x="3179" y="14749"/>
                    <a:pt x="2763" y="14654"/>
                    <a:pt x="2417" y="14392"/>
                  </a:cubicBezTo>
                  <a:cubicBezTo>
                    <a:pt x="2358" y="14345"/>
                    <a:pt x="2298" y="14285"/>
                    <a:pt x="2239" y="14237"/>
                  </a:cubicBezTo>
                  <a:lnTo>
                    <a:pt x="2239" y="14226"/>
                  </a:lnTo>
                  <a:cubicBezTo>
                    <a:pt x="2203" y="14095"/>
                    <a:pt x="2179" y="13952"/>
                    <a:pt x="2179" y="13809"/>
                  </a:cubicBezTo>
                  <a:cubicBezTo>
                    <a:pt x="2167" y="13749"/>
                    <a:pt x="2167" y="13690"/>
                    <a:pt x="2167" y="13630"/>
                  </a:cubicBezTo>
                  <a:lnTo>
                    <a:pt x="2179" y="13606"/>
                  </a:lnTo>
                  <a:cubicBezTo>
                    <a:pt x="2215" y="13523"/>
                    <a:pt x="2251" y="13428"/>
                    <a:pt x="2310" y="13345"/>
                  </a:cubicBezTo>
                  <a:cubicBezTo>
                    <a:pt x="2334" y="13309"/>
                    <a:pt x="2358" y="13261"/>
                    <a:pt x="2393" y="13214"/>
                  </a:cubicBezTo>
                  <a:cubicBezTo>
                    <a:pt x="2417" y="13190"/>
                    <a:pt x="2465" y="13166"/>
                    <a:pt x="2489" y="13118"/>
                  </a:cubicBezTo>
                  <a:lnTo>
                    <a:pt x="2489" y="13106"/>
                  </a:lnTo>
                  <a:cubicBezTo>
                    <a:pt x="2608" y="12987"/>
                    <a:pt x="2739" y="12880"/>
                    <a:pt x="2870" y="12773"/>
                  </a:cubicBezTo>
                  <a:cubicBezTo>
                    <a:pt x="3322" y="12416"/>
                    <a:pt x="3798" y="12106"/>
                    <a:pt x="4275" y="11809"/>
                  </a:cubicBezTo>
                  <a:cubicBezTo>
                    <a:pt x="4429" y="11794"/>
                    <a:pt x="4584" y="11784"/>
                    <a:pt x="4735" y="11784"/>
                  </a:cubicBezTo>
                  <a:close/>
                  <a:moveTo>
                    <a:pt x="17336" y="11987"/>
                  </a:moveTo>
                  <a:lnTo>
                    <a:pt x="17336" y="11987"/>
                  </a:lnTo>
                  <a:cubicBezTo>
                    <a:pt x="17229" y="12023"/>
                    <a:pt x="17133" y="12059"/>
                    <a:pt x="17038" y="12094"/>
                  </a:cubicBezTo>
                  <a:cubicBezTo>
                    <a:pt x="16562" y="12273"/>
                    <a:pt x="16109" y="12511"/>
                    <a:pt x="15681" y="12785"/>
                  </a:cubicBezTo>
                  <a:cubicBezTo>
                    <a:pt x="14824" y="13309"/>
                    <a:pt x="14038" y="13940"/>
                    <a:pt x="13180" y="14440"/>
                  </a:cubicBezTo>
                  <a:cubicBezTo>
                    <a:pt x="12669" y="14738"/>
                    <a:pt x="12145" y="14988"/>
                    <a:pt x="11597" y="15202"/>
                  </a:cubicBezTo>
                  <a:lnTo>
                    <a:pt x="11585" y="15190"/>
                  </a:lnTo>
                  <a:cubicBezTo>
                    <a:pt x="11466" y="15083"/>
                    <a:pt x="11383" y="14940"/>
                    <a:pt x="11359" y="14773"/>
                  </a:cubicBezTo>
                  <a:cubicBezTo>
                    <a:pt x="11335" y="14595"/>
                    <a:pt x="11406" y="14404"/>
                    <a:pt x="11454" y="14237"/>
                  </a:cubicBezTo>
                  <a:cubicBezTo>
                    <a:pt x="11526" y="13952"/>
                    <a:pt x="11633" y="13666"/>
                    <a:pt x="11740" y="13392"/>
                  </a:cubicBezTo>
                  <a:cubicBezTo>
                    <a:pt x="11764" y="13356"/>
                    <a:pt x="11776" y="13333"/>
                    <a:pt x="11799" y="13309"/>
                  </a:cubicBezTo>
                  <a:cubicBezTo>
                    <a:pt x="11871" y="13225"/>
                    <a:pt x="11954" y="13166"/>
                    <a:pt x="12049" y="13106"/>
                  </a:cubicBezTo>
                  <a:lnTo>
                    <a:pt x="12061" y="13106"/>
                  </a:lnTo>
                  <a:cubicBezTo>
                    <a:pt x="12121" y="13083"/>
                    <a:pt x="12168" y="13071"/>
                    <a:pt x="12216" y="13047"/>
                  </a:cubicBezTo>
                  <a:cubicBezTo>
                    <a:pt x="12240" y="13047"/>
                    <a:pt x="12240" y="13035"/>
                    <a:pt x="12228" y="13023"/>
                  </a:cubicBezTo>
                  <a:cubicBezTo>
                    <a:pt x="12347" y="12975"/>
                    <a:pt x="12466" y="12940"/>
                    <a:pt x="12597" y="12904"/>
                  </a:cubicBezTo>
                  <a:cubicBezTo>
                    <a:pt x="12942" y="12821"/>
                    <a:pt x="13288" y="12761"/>
                    <a:pt x="13645" y="12702"/>
                  </a:cubicBezTo>
                  <a:cubicBezTo>
                    <a:pt x="14347" y="12571"/>
                    <a:pt x="15038" y="12428"/>
                    <a:pt x="15740" y="12285"/>
                  </a:cubicBezTo>
                  <a:cubicBezTo>
                    <a:pt x="16133" y="12213"/>
                    <a:pt x="16526" y="12142"/>
                    <a:pt x="16907" y="12071"/>
                  </a:cubicBezTo>
                  <a:lnTo>
                    <a:pt x="17336" y="11987"/>
                  </a:lnTo>
                  <a:close/>
                  <a:moveTo>
                    <a:pt x="11347" y="13285"/>
                  </a:moveTo>
                  <a:lnTo>
                    <a:pt x="11347" y="13285"/>
                  </a:lnTo>
                  <a:cubicBezTo>
                    <a:pt x="10894" y="13547"/>
                    <a:pt x="10454" y="13856"/>
                    <a:pt x="10037" y="14178"/>
                  </a:cubicBezTo>
                  <a:cubicBezTo>
                    <a:pt x="9740" y="14404"/>
                    <a:pt x="9454" y="14654"/>
                    <a:pt x="9168" y="14892"/>
                  </a:cubicBezTo>
                  <a:cubicBezTo>
                    <a:pt x="8870" y="15142"/>
                    <a:pt x="8585" y="15380"/>
                    <a:pt x="8299" y="15631"/>
                  </a:cubicBezTo>
                  <a:cubicBezTo>
                    <a:pt x="8120" y="15607"/>
                    <a:pt x="7942" y="15559"/>
                    <a:pt x="7775" y="15500"/>
                  </a:cubicBezTo>
                  <a:cubicBezTo>
                    <a:pt x="7573" y="15428"/>
                    <a:pt x="7370" y="15321"/>
                    <a:pt x="7204" y="15190"/>
                  </a:cubicBezTo>
                  <a:cubicBezTo>
                    <a:pt x="7061" y="15059"/>
                    <a:pt x="6965" y="14916"/>
                    <a:pt x="6858" y="14773"/>
                  </a:cubicBezTo>
                  <a:cubicBezTo>
                    <a:pt x="6858" y="14702"/>
                    <a:pt x="6882" y="14630"/>
                    <a:pt x="6906" y="14559"/>
                  </a:cubicBezTo>
                  <a:cubicBezTo>
                    <a:pt x="6918" y="14499"/>
                    <a:pt x="6942" y="14452"/>
                    <a:pt x="6977" y="14404"/>
                  </a:cubicBezTo>
                  <a:cubicBezTo>
                    <a:pt x="7001" y="14345"/>
                    <a:pt x="7049" y="14297"/>
                    <a:pt x="7084" y="14261"/>
                  </a:cubicBezTo>
                  <a:lnTo>
                    <a:pt x="7096" y="14237"/>
                  </a:lnTo>
                  <a:cubicBezTo>
                    <a:pt x="7239" y="14154"/>
                    <a:pt x="7394" y="14071"/>
                    <a:pt x="7561" y="14023"/>
                  </a:cubicBezTo>
                  <a:cubicBezTo>
                    <a:pt x="7906" y="13892"/>
                    <a:pt x="8287" y="13821"/>
                    <a:pt x="8656" y="13761"/>
                  </a:cubicBezTo>
                  <a:cubicBezTo>
                    <a:pt x="9418" y="13654"/>
                    <a:pt x="10180" y="13535"/>
                    <a:pt x="10942" y="13368"/>
                  </a:cubicBezTo>
                  <a:cubicBezTo>
                    <a:pt x="11085" y="13345"/>
                    <a:pt x="11216" y="13321"/>
                    <a:pt x="11347" y="13285"/>
                  </a:cubicBezTo>
                  <a:close/>
                  <a:moveTo>
                    <a:pt x="11633" y="13297"/>
                  </a:moveTo>
                  <a:cubicBezTo>
                    <a:pt x="11514" y="13464"/>
                    <a:pt x="11454" y="13690"/>
                    <a:pt x="11395" y="13880"/>
                  </a:cubicBezTo>
                  <a:cubicBezTo>
                    <a:pt x="11299" y="14142"/>
                    <a:pt x="11216" y="14404"/>
                    <a:pt x="11133" y="14678"/>
                  </a:cubicBezTo>
                  <a:cubicBezTo>
                    <a:pt x="11097" y="14809"/>
                    <a:pt x="11061" y="14940"/>
                    <a:pt x="11025" y="15071"/>
                  </a:cubicBezTo>
                  <a:cubicBezTo>
                    <a:pt x="10990" y="15166"/>
                    <a:pt x="10930" y="15309"/>
                    <a:pt x="10942" y="15416"/>
                  </a:cubicBezTo>
                  <a:cubicBezTo>
                    <a:pt x="10799" y="15464"/>
                    <a:pt x="10644" y="15500"/>
                    <a:pt x="10490" y="15535"/>
                  </a:cubicBezTo>
                  <a:cubicBezTo>
                    <a:pt x="10025" y="15642"/>
                    <a:pt x="9537" y="15690"/>
                    <a:pt x="9061" y="15690"/>
                  </a:cubicBezTo>
                  <a:cubicBezTo>
                    <a:pt x="8894" y="15690"/>
                    <a:pt x="8728" y="15690"/>
                    <a:pt x="8573" y="15666"/>
                  </a:cubicBezTo>
                  <a:cubicBezTo>
                    <a:pt x="8763" y="15488"/>
                    <a:pt x="8966" y="15297"/>
                    <a:pt x="9180" y="15119"/>
                  </a:cubicBezTo>
                  <a:cubicBezTo>
                    <a:pt x="9430" y="14892"/>
                    <a:pt x="9692" y="14678"/>
                    <a:pt x="9954" y="14464"/>
                  </a:cubicBezTo>
                  <a:cubicBezTo>
                    <a:pt x="10478" y="14035"/>
                    <a:pt x="11025" y="13630"/>
                    <a:pt x="11621" y="13297"/>
                  </a:cubicBezTo>
                  <a:close/>
                  <a:moveTo>
                    <a:pt x="21003" y="12713"/>
                  </a:moveTo>
                  <a:lnTo>
                    <a:pt x="21360" y="13059"/>
                  </a:lnTo>
                  <a:cubicBezTo>
                    <a:pt x="21381" y="13080"/>
                    <a:pt x="21405" y="13089"/>
                    <a:pt x="21429" y="13089"/>
                  </a:cubicBezTo>
                  <a:cubicBezTo>
                    <a:pt x="21498" y="13089"/>
                    <a:pt x="21562" y="13011"/>
                    <a:pt x="21527" y="12940"/>
                  </a:cubicBezTo>
                  <a:lnTo>
                    <a:pt x="21527" y="12940"/>
                  </a:lnTo>
                  <a:cubicBezTo>
                    <a:pt x="21539" y="12952"/>
                    <a:pt x="21539" y="12964"/>
                    <a:pt x="21551" y="12975"/>
                  </a:cubicBezTo>
                  <a:cubicBezTo>
                    <a:pt x="21569" y="13005"/>
                    <a:pt x="21596" y="13017"/>
                    <a:pt x="21624" y="13017"/>
                  </a:cubicBezTo>
                  <a:cubicBezTo>
                    <a:pt x="21685" y="13017"/>
                    <a:pt x="21747" y="12954"/>
                    <a:pt x="21705" y="12880"/>
                  </a:cubicBezTo>
                  <a:cubicBezTo>
                    <a:pt x="21693" y="12856"/>
                    <a:pt x="21670" y="12833"/>
                    <a:pt x="21658" y="12797"/>
                  </a:cubicBezTo>
                  <a:lnTo>
                    <a:pt x="21670" y="12785"/>
                  </a:lnTo>
                  <a:cubicBezTo>
                    <a:pt x="21717" y="12844"/>
                    <a:pt x="21753" y="12904"/>
                    <a:pt x="21801" y="12964"/>
                  </a:cubicBezTo>
                  <a:cubicBezTo>
                    <a:pt x="21819" y="12982"/>
                    <a:pt x="21842" y="12989"/>
                    <a:pt x="21866" y="12989"/>
                  </a:cubicBezTo>
                  <a:cubicBezTo>
                    <a:pt x="21903" y="12989"/>
                    <a:pt x="21941" y="12969"/>
                    <a:pt x="21955" y="12940"/>
                  </a:cubicBezTo>
                  <a:cubicBezTo>
                    <a:pt x="21979" y="12964"/>
                    <a:pt x="21991" y="12987"/>
                    <a:pt x="22015" y="12999"/>
                  </a:cubicBezTo>
                  <a:cubicBezTo>
                    <a:pt x="22035" y="13025"/>
                    <a:pt x="22058" y="13036"/>
                    <a:pt x="22081" y="13036"/>
                  </a:cubicBezTo>
                  <a:cubicBezTo>
                    <a:pt x="22140" y="13036"/>
                    <a:pt x="22196" y="12961"/>
                    <a:pt x="22170" y="12892"/>
                  </a:cubicBezTo>
                  <a:lnTo>
                    <a:pt x="22170" y="12892"/>
                  </a:lnTo>
                  <a:cubicBezTo>
                    <a:pt x="22217" y="12928"/>
                    <a:pt x="22253" y="12975"/>
                    <a:pt x="22289" y="13023"/>
                  </a:cubicBezTo>
                  <a:cubicBezTo>
                    <a:pt x="22308" y="13042"/>
                    <a:pt x="22330" y="13050"/>
                    <a:pt x="22352" y="13050"/>
                  </a:cubicBezTo>
                  <a:cubicBezTo>
                    <a:pt x="22400" y="13050"/>
                    <a:pt x="22447" y="13012"/>
                    <a:pt x="22455" y="12964"/>
                  </a:cubicBezTo>
                  <a:cubicBezTo>
                    <a:pt x="22646" y="13118"/>
                    <a:pt x="22801" y="13297"/>
                    <a:pt x="22967" y="13475"/>
                  </a:cubicBezTo>
                  <a:cubicBezTo>
                    <a:pt x="23134" y="13654"/>
                    <a:pt x="23301" y="13833"/>
                    <a:pt x="23467" y="14023"/>
                  </a:cubicBezTo>
                  <a:cubicBezTo>
                    <a:pt x="23444" y="14047"/>
                    <a:pt x="23432" y="14095"/>
                    <a:pt x="23467" y="14130"/>
                  </a:cubicBezTo>
                  <a:cubicBezTo>
                    <a:pt x="23527" y="14202"/>
                    <a:pt x="23587" y="14273"/>
                    <a:pt x="23646" y="14345"/>
                  </a:cubicBezTo>
                  <a:cubicBezTo>
                    <a:pt x="23646" y="14368"/>
                    <a:pt x="23646" y="14392"/>
                    <a:pt x="23670" y="14404"/>
                  </a:cubicBezTo>
                  <a:lnTo>
                    <a:pt x="23682" y="14428"/>
                  </a:lnTo>
                  <a:lnTo>
                    <a:pt x="23670" y="14416"/>
                  </a:lnTo>
                  <a:cubicBezTo>
                    <a:pt x="23663" y="14413"/>
                    <a:pt x="23656" y="14411"/>
                    <a:pt x="23649" y="14411"/>
                  </a:cubicBezTo>
                  <a:cubicBezTo>
                    <a:pt x="23633" y="14411"/>
                    <a:pt x="23619" y="14420"/>
                    <a:pt x="23610" y="14428"/>
                  </a:cubicBezTo>
                  <a:cubicBezTo>
                    <a:pt x="23491" y="14321"/>
                    <a:pt x="23372" y="14214"/>
                    <a:pt x="23253" y="14107"/>
                  </a:cubicBezTo>
                  <a:cubicBezTo>
                    <a:pt x="23237" y="14093"/>
                    <a:pt x="23221" y="14088"/>
                    <a:pt x="23205" y="14088"/>
                  </a:cubicBezTo>
                  <a:cubicBezTo>
                    <a:pt x="23152" y="14088"/>
                    <a:pt x="23112" y="14155"/>
                    <a:pt x="23158" y="14202"/>
                  </a:cubicBezTo>
                  <a:cubicBezTo>
                    <a:pt x="23253" y="14333"/>
                    <a:pt x="23360" y="14452"/>
                    <a:pt x="23456" y="14571"/>
                  </a:cubicBezTo>
                  <a:cubicBezTo>
                    <a:pt x="23444" y="14571"/>
                    <a:pt x="23432" y="14583"/>
                    <a:pt x="23420" y="14595"/>
                  </a:cubicBezTo>
                  <a:cubicBezTo>
                    <a:pt x="23348" y="14511"/>
                    <a:pt x="23277" y="14428"/>
                    <a:pt x="23217" y="14345"/>
                  </a:cubicBezTo>
                  <a:cubicBezTo>
                    <a:pt x="23197" y="14321"/>
                    <a:pt x="23174" y="14312"/>
                    <a:pt x="23153" y="14312"/>
                  </a:cubicBezTo>
                  <a:cubicBezTo>
                    <a:pt x="23087" y="14312"/>
                    <a:pt x="23033" y="14404"/>
                    <a:pt x="23086" y="14476"/>
                  </a:cubicBezTo>
                  <a:cubicBezTo>
                    <a:pt x="23134" y="14535"/>
                    <a:pt x="23182" y="14595"/>
                    <a:pt x="23229" y="14666"/>
                  </a:cubicBezTo>
                  <a:cubicBezTo>
                    <a:pt x="23134" y="14547"/>
                    <a:pt x="23027" y="14428"/>
                    <a:pt x="22932" y="14309"/>
                  </a:cubicBezTo>
                  <a:cubicBezTo>
                    <a:pt x="22911" y="14282"/>
                    <a:pt x="22885" y="14271"/>
                    <a:pt x="22859" y="14271"/>
                  </a:cubicBezTo>
                  <a:cubicBezTo>
                    <a:pt x="22780" y="14271"/>
                    <a:pt x="22700" y="14371"/>
                    <a:pt x="22753" y="14452"/>
                  </a:cubicBezTo>
                  <a:cubicBezTo>
                    <a:pt x="22765" y="14476"/>
                    <a:pt x="22789" y="14511"/>
                    <a:pt x="22801" y="14547"/>
                  </a:cubicBezTo>
                  <a:cubicBezTo>
                    <a:pt x="22777" y="14547"/>
                    <a:pt x="22741" y="14559"/>
                    <a:pt x="22729" y="14583"/>
                  </a:cubicBezTo>
                  <a:cubicBezTo>
                    <a:pt x="22720" y="14581"/>
                    <a:pt x="22711" y="14581"/>
                    <a:pt x="22702" y="14581"/>
                  </a:cubicBezTo>
                  <a:cubicBezTo>
                    <a:pt x="22638" y="14581"/>
                    <a:pt x="22571" y="14616"/>
                    <a:pt x="22551" y="14678"/>
                  </a:cubicBezTo>
                  <a:cubicBezTo>
                    <a:pt x="22536" y="14672"/>
                    <a:pt x="22520" y="14669"/>
                    <a:pt x="22504" y="14669"/>
                  </a:cubicBezTo>
                  <a:cubicBezTo>
                    <a:pt x="22430" y="14669"/>
                    <a:pt x="22355" y="14731"/>
                    <a:pt x="22384" y="14809"/>
                  </a:cubicBezTo>
                  <a:cubicBezTo>
                    <a:pt x="22432" y="14940"/>
                    <a:pt x="22467" y="15083"/>
                    <a:pt x="22503" y="15214"/>
                  </a:cubicBezTo>
                  <a:cubicBezTo>
                    <a:pt x="22420" y="15083"/>
                    <a:pt x="22313" y="14964"/>
                    <a:pt x="22217" y="14833"/>
                  </a:cubicBezTo>
                  <a:cubicBezTo>
                    <a:pt x="22192" y="14807"/>
                    <a:pt x="22160" y="14796"/>
                    <a:pt x="22128" y="14796"/>
                  </a:cubicBezTo>
                  <a:cubicBezTo>
                    <a:pt x="22042" y="14796"/>
                    <a:pt x="21956" y="14877"/>
                    <a:pt x="21991" y="14964"/>
                  </a:cubicBezTo>
                  <a:cubicBezTo>
                    <a:pt x="22015" y="15047"/>
                    <a:pt x="22039" y="15130"/>
                    <a:pt x="22063" y="15202"/>
                  </a:cubicBezTo>
                  <a:cubicBezTo>
                    <a:pt x="22003" y="15226"/>
                    <a:pt x="21943" y="15285"/>
                    <a:pt x="21967" y="15357"/>
                  </a:cubicBezTo>
                  <a:lnTo>
                    <a:pt x="21967" y="15392"/>
                  </a:lnTo>
                  <a:cubicBezTo>
                    <a:pt x="21943" y="15345"/>
                    <a:pt x="21920" y="15297"/>
                    <a:pt x="21896" y="15250"/>
                  </a:cubicBezTo>
                  <a:cubicBezTo>
                    <a:pt x="21876" y="15209"/>
                    <a:pt x="21839" y="15192"/>
                    <a:pt x="21801" y="15192"/>
                  </a:cubicBezTo>
                  <a:cubicBezTo>
                    <a:pt x="21727" y="15192"/>
                    <a:pt x="21646" y="15258"/>
                    <a:pt x="21670" y="15345"/>
                  </a:cubicBezTo>
                  <a:cubicBezTo>
                    <a:pt x="21682" y="15404"/>
                    <a:pt x="21693" y="15464"/>
                    <a:pt x="21717" y="15523"/>
                  </a:cubicBezTo>
                  <a:cubicBezTo>
                    <a:pt x="21646" y="15380"/>
                    <a:pt x="21574" y="15238"/>
                    <a:pt x="21503" y="15083"/>
                  </a:cubicBezTo>
                  <a:cubicBezTo>
                    <a:pt x="21479" y="15039"/>
                    <a:pt x="21442" y="15021"/>
                    <a:pt x="21404" y="15021"/>
                  </a:cubicBezTo>
                  <a:cubicBezTo>
                    <a:pt x="21328" y="15021"/>
                    <a:pt x="21249" y="15095"/>
                    <a:pt x="21265" y="15190"/>
                  </a:cubicBezTo>
                  <a:cubicBezTo>
                    <a:pt x="21277" y="15250"/>
                    <a:pt x="21289" y="15309"/>
                    <a:pt x="21301" y="15369"/>
                  </a:cubicBezTo>
                  <a:cubicBezTo>
                    <a:pt x="21277" y="15333"/>
                    <a:pt x="21241" y="15309"/>
                    <a:pt x="21217" y="15285"/>
                  </a:cubicBezTo>
                  <a:cubicBezTo>
                    <a:pt x="21186" y="15261"/>
                    <a:pt x="21151" y="15250"/>
                    <a:pt x="21117" y="15250"/>
                  </a:cubicBezTo>
                  <a:cubicBezTo>
                    <a:pt x="21036" y="15250"/>
                    <a:pt x="20966" y="15315"/>
                    <a:pt x="20991" y="15416"/>
                  </a:cubicBezTo>
                  <a:lnTo>
                    <a:pt x="21051" y="15678"/>
                  </a:lnTo>
                  <a:cubicBezTo>
                    <a:pt x="20943" y="15511"/>
                    <a:pt x="20836" y="15357"/>
                    <a:pt x="20705" y="15214"/>
                  </a:cubicBezTo>
                  <a:cubicBezTo>
                    <a:pt x="20683" y="15188"/>
                    <a:pt x="20655" y="15177"/>
                    <a:pt x="20626" y="15177"/>
                  </a:cubicBezTo>
                  <a:cubicBezTo>
                    <a:pt x="20559" y="15177"/>
                    <a:pt x="20487" y="15235"/>
                    <a:pt x="20479" y="15309"/>
                  </a:cubicBezTo>
                  <a:cubicBezTo>
                    <a:pt x="20467" y="15306"/>
                    <a:pt x="20454" y="15304"/>
                    <a:pt x="20441" y="15304"/>
                  </a:cubicBezTo>
                  <a:cubicBezTo>
                    <a:pt x="20367" y="15304"/>
                    <a:pt x="20292" y="15362"/>
                    <a:pt x="20312" y="15464"/>
                  </a:cubicBezTo>
                  <a:cubicBezTo>
                    <a:pt x="20324" y="15559"/>
                    <a:pt x="20336" y="15642"/>
                    <a:pt x="20360" y="15738"/>
                  </a:cubicBezTo>
                  <a:lnTo>
                    <a:pt x="20324" y="15654"/>
                  </a:lnTo>
                  <a:cubicBezTo>
                    <a:pt x="20305" y="15579"/>
                    <a:pt x="20254" y="15547"/>
                    <a:pt x="20200" y="15547"/>
                  </a:cubicBezTo>
                  <a:cubicBezTo>
                    <a:pt x="20152" y="15547"/>
                    <a:pt x="20102" y="15573"/>
                    <a:pt x="20074" y="15619"/>
                  </a:cubicBezTo>
                  <a:lnTo>
                    <a:pt x="20015" y="15619"/>
                  </a:lnTo>
                  <a:cubicBezTo>
                    <a:pt x="20002" y="15614"/>
                    <a:pt x="19989" y="15612"/>
                    <a:pt x="19977" y="15612"/>
                  </a:cubicBezTo>
                  <a:cubicBezTo>
                    <a:pt x="19916" y="15612"/>
                    <a:pt x="19856" y="15657"/>
                    <a:pt x="19836" y="15726"/>
                  </a:cubicBezTo>
                  <a:cubicBezTo>
                    <a:pt x="19821" y="15720"/>
                    <a:pt x="19806" y="15717"/>
                    <a:pt x="19790" y="15717"/>
                  </a:cubicBezTo>
                  <a:cubicBezTo>
                    <a:pt x="19744" y="15717"/>
                    <a:pt x="19699" y="15744"/>
                    <a:pt x="19681" y="15797"/>
                  </a:cubicBezTo>
                  <a:cubicBezTo>
                    <a:pt x="19660" y="15783"/>
                    <a:pt x="19635" y="15777"/>
                    <a:pt x="19611" y="15777"/>
                  </a:cubicBezTo>
                  <a:cubicBezTo>
                    <a:pt x="19594" y="15777"/>
                    <a:pt x="19577" y="15780"/>
                    <a:pt x="19562" y="15785"/>
                  </a:cubicBezTo>
                  <a:cubicBezTo>
                    <a:pt x="19550" y="15750"/>
                    <a:pt x="19538" y="15714"/>
                    <a:pt x="19538" y="15678"/>
                  </a:cubicBezTo>
                  <a:cubicBezTo>
                    <a:pt x="19527" y="15640"/>
                    <a:pt x="19499" y="15624"/>
                    <a:pt x="19470" y="15624"/>
                  </a:cubicBezTo>
                  <a:cubicBezTo>
                    <a:pt x="19436" y="15624"/>
                    <a:pt x="19402" y="15646"/>
                    <a:pt x="19396" y="15678"/>
                  </a:cubicBezTo>
                  <a:cubicBezTo>
                    <a:pt x="19384" y="15642"/>
                    <a:pt x="19360" y="15595"/>
                    <a:pt x="19348" y="15547"/>
                  </a:cubicBezTo>
                  <a:cubicBezTo>
                    <a:pt x="19338" y="15523"/>
                    <a:pt x="19319" y="15513"/>
                    <a:pt x="19300" y="15513"/>
                  </a:cubicBezTo>
                  <a:cubicBezTo>
                    <a:pt x="19272" y="15513"/>
                    <a:pt x="19246" y="15535"/>
                    <a:pt x="19253" y="15571"/>
                  </a:cubicBezTo>
                  <a:cubicBezTo>
                    <a:pt x="19265" y="15619"/>
                    <a:pt x="19276" y="15666"/>
                    <a:pt x="19288" y="15714"/>
                  </a:cubicBezTo>
                  <a:cubicBezTo>
                    <a:pt x="19262" y="15661"/>
                    <a:pt x="19217" y="15637"/>
                    <a:pt x="19172" y="15637"/>
                  </a:cubicBezTo>
                  <a:cubicBezTo>
                    <a:pt x="19136" y="15637"/>
                    <a:pt x="19100" y="15652"/>
                    <a:pt x="19074" y="15678"/>
                  </a:cubicBezTo>
                  <a:cubicBezTo>
                    <a:pt x="19047" y="15640"/>
                    <a:pt x="19000" y="15619"/>
                    <a:pt x="18955" y="15619"/>
                  </a:cubicBezTo>
                  <a:cubicBezTo>
                    <a:pt x="18901" y="15619"/>
                    <a:pt x="18849" y="15649"/>
                    <a:pt x="18836" y="15714"/>
                  </a:cubicBezTo>
                  <a:cubicBezTo>
                    <a:pt x="18788" y="15904"/>
                    <a:pt x="18776" y="16083"/>
                    <a:pt x="18765" y="16273"/>
                  </a:cubicBezTo>
                  <a:cubicBezTo>
                    <a:pt x="18741" y="16190"/>
                    <a:pt x="18717" y="16107"/>
                    <a:pt x="18693" y="16023"/>
                  </a:cubicBezTo>
                  <a:cubicBezTo>
                    <a:pt x="18670" y="15955"/>
                    <a:pt x="18620" y="15925"/>
                    <a:pt x="18569" y="15925"/>
                  </a:cubicBezTo>
                  <a:cubicBezTo>
                    <a:pt x="18513" y="15925"/>
                    <a:pt x="18456" y="15961"/>
                    <a:pt x="18431" y="16023"/>
                  </a:cubicBezTo>
                  <a:cubicBezTo>
                    <a:pt x="18419" y="16059"/>
                    <a:pt x="18407" y="16095"/>
                    <a:pt x="18395" y="16142"/>
                  </a:cubicBezTo>
                  <a:cubicBezTo>
                    <a:pt x="18372" y="16083"/>
                    <a:pt x="18360" y="16023"/>
                    <a:pt x="18336" y="15964"/>
                  </a:cubicBezTo>
                  <a:cubicBezTo>
                    <a:pt x="18313" y="15901"/>
                    <a:pt x="18252" y="15868"/>
                    <a:pt x="18196" y="15868"/>
                  </a:cubicBezTo>
                  <a:cubicBezTo>
                    <a:pt x="18135" y="15868"/>
                    <a:pt x="18080" y="15907"/>
                    <a:pt x="18086" y="15988"/>
                  </a:cubicBezTo>
                  <a:lnTo>
                    <a:pt x="18110" y="16476"/>
                  </a:lnTo>
                  <a:cubicBezTo>
                    <a:pt x="18098" y="16416"/>
                    <a:pt x="18074" y="16357"/>
                    <a:pt x="18062" y="16297"/>
                  </a:cubicBezTo>
                  <a:cubicBezTo>
                    <a:pt x="18046" y="16239"/>
                    <a:pt x="17995" y="16211"/>
                    <a:pt x="17944" y="16211"/>
                  </a:cubicBezTo>
                  <a:cubicBezTo>
                    <a:pt x="17880" y="16211"/>
                    <a:pt x="17817" y="16254"/>
                    <a:pt x="17824" y="16333"/>
                  </a:cubicBezTo>
                  <a:cubicBezTo>
                    <a:pt x="17824" y="16381"/>
                    <a:pt x="17824" y="16440"/>
                    <a:pt x="17824" y="16488"/>
                  </a:cubicBezTo>
                  <a:lnTo>
                    <a:pt x="17812" y="16452"/>
                  </a:lnTo>
                  <a:cubicBezTo>
                    <a:pt x="17802" y="16392"/>
                    <a:pt x="17742" y="16366"/>
                    <a:pt x="17681" y="16366"/>
                  </a:cubicBezTo>
                  <a:cubicBezTo>
                    <a:pt x="17669" y="16366"/>
                    <a:pt x="17657" y="16367"/>
                    <a:pt x="17645" y="16369"/>
                  </a:cubicBezTo>
                  <a:cubicBezTo>
                    <a:pt x="17633" y="16285"/>
                    <a:pt x="17610" y="16202"/>
                    <a:pt x="17598" y="16131"/>
                  </a:cubicBezTo>
                  <a:cubicBezTo>
                    <a:pt x="17586" y="16065"/>
                    <a:pt x="17526" y="16032"/>
                    <a:pt x="17467" y="16032"/>
                  </a:cubicBezTo>
                  <a:cubicBezTo>
                    <a:pt x="17407" y="16032"/>
                    <a:pt x="17348" y="16065"/>
                    <a:pt x="17336" y="16131"/>
                  </a:cubicBezTo>
                  <a:cubicBezTo>
                    <a:pt x="17312" y="16285"/>
                    <a:pt x="17288" y="16440"/>
                    <a:pt x="17264" y="16595"/>
                  </a:cubicBezTo>
                  <a:cubicBezTo>
                    <a:pt x="17241" y="16464"/>
                    <a:pt x="17205" y="16321"/>
                    <a:pt x="17181" y="16190"/>
                  </a:cubicBezTo>
                  <a:cubicBezTo>
                    <a:pt x="17168" y="16131"/>
                    <a:pt x="17119" y="16105"/>
                    <a:pt x="17069" y="16105"/>
                  </a:cubicBezTo>
                  <a:cubicBezTo>
                    <a:pt x="17029" y="16105"/>
                    <a:pt x="16988" y="16122"/>
                    <a:pt x="16967" y="16154"/>
                  </a:cubicBezTo>
                  <a:cubicBezTo>
                    <a:pt x="16939" y="16132"/>
                    <a:pt x="16905" y="16120"/>
                    <a:pt x="16871" y="16120"/>
                  </a:cubicBezTo>
                  <a:cubicBezTo>
                    <a:pt x="16834" y="16120"/>
                    <a:pt x="16796" y="16135"/>
                    <a:pt x="16764" y="16166"/>
                  </a:cubicBezTo>
                  <a:cubicBezTo>
                    <a:pt x="16740" y="16154"/>
                    <a:pt x="16705" y="16154"/>
                    <a:pt x="16681" y="16154"/>
                  </a:cubicBezTo>
                  <a:cubicBezTo>
                    <a:pt x="16681" y="16131"/>
                    <a:pt x="16681" y="16095"/>
                    <a:pt x="16681" y="16059"/>
                  </a:cubicBezTo>
                  <a:cubicBezTo>
                    <a:pt x="16681" y="15985"/>
                    <a:pt x="16616" y="15941"/>
                    <a:pt x="16555" y="15941"/>
                  </a:cubicBezTo>
                  <a:cubicBezTo>
                    <a:pt x="16509" y="15941"/>
                    <a:pt x="16465" y="15967"/>
                    <a:pt x="16455" y="16023"/>
                  </a:cubicBezTo>
                  <a:cubicBezTo>
                    <a:pt x="16419" y="16178"/>
                    <a:pt x="16395" y="16321"/>
                    <a:pt x="16359" y="16476"/>
                  </a:cubicBezTo>
                  <a:cubicBezTo>
                    <a:pt x="16371" y="16393"/>
                    <a:pt x="16383" y="16321"/>
                    <a:pt x="16395" y="16238"/>
                  </a:cubicBezTo>
                  <a:cubicBezTo>
                    <a:pt x="16410" y="16172"/>
                    <a:pt x="16353" y="16125"/>
                    <a:pt x="16301" y="16125"/>
                  </a:cubicBezTo>
                  <a:cubicBezTo>
                    <a:pt x="16269" y="16125"/>
                    <a:pt x="16238" y="16144"/>
                    <a:pt x="16228" y="16190"/>
                  </a:cubicBezTo>
                  <a:cubicBezTo>
                    <a:pt x="16205" y="16297"/>
                    <a:pt x="16193" y="16404"/>
                    <a:pt x="16169" y="16512"/>
                  </a:cubicBezTo>
                  <a:lnTo>
                    <a:pt x="16121" y="16512"/>
                  </a:lnTo>
                  <a:cubicBezTo>
                    <a:pt x="16157" y="16357"/>
                    <a:pt x="16181" y="16202"/>
                    <a:pt x="16205" y="16047"/>
                  </a:cubicBezTo>
                  <a:cubicBezTo>
                    <a:pt x="16219" y="15990"/>
                    <a:pt x="16181" y="15958"/>
                    <a:pt x="16141" y="15958"/>
                  </a:cubicBezTo>
                  <a:cubicBezTo>
                    <a:pt x="16115" y="15958"/>
                    <a:pt x="16088" y="15971"/>
                    <a:pt x="16074" y="16000"/>
                  </a:cubicBezTo>
                  <a:cubicBezTo>
                    <a:pt x="16026" y="16154"/>
                    <a:pt x="15967" y="16309"/>
                    <a:pt x="15919" y="16464"/>
                  </a:cubicBezTo>
                  <a:cubicBezTo>
                    <a:pt x="15914" y="16459"/>
                    <a:pt x="15905" y="16456"/>
                    <a:pt x="15895" y="16456"/>
                  </a:cubicBezTo>
                  <a:cubicBezTo>
                    <a:pt x="15882" y="16456"/>
                    <a:pt x="15866" y="16462"/>
                    <a:pt x="15859" y="16476"/>
                  </a:cubicBezTo>
                  <a:lnTo>
                    <a:pt x="15859" y="16464"/>
                  </a:lnTo>
                  <a:cubicBezTo>
                    <a:pt x="15859" y="16440"/>
                    <a:pt x="15859" y="16428"/>
                    <a:pt x="15847" y="16404"/>
                  </a:cubicBezTo>
                  <a:cubicBezTo>
                    <a:pt x="15859" y="16309"/>
                    <a:pt x="15871" y="16226"/>
                    <a:pt x="15895" y="16131"/>
                  </a:cubicBezTo>
                  <a:cubicBezTo>
                    <a:pt x="15910" y="16066"/>
                    <a:pt x="15858" y="16023"/>
                    <a:pt x="15808" y="16023"/>
                  </a:cubicBezTo>
                  <a:cubicBezTo>
                    <a:pt x="15775" y="16023"/>
                    <a:pt x="15742" y="16041"/>
                    <a:pt x="15728" y="16083"/>
                  </a:cubicBezTo>
                  <a:cubicBezTo>
                    <a:pt x="15657" y="16297"/>
                    <a:pt x="15597" y="16500"/>
                    <a:pt x="15550" y="16714"/>
                  </a:cubicBezTo>
                  <a:cubicBezTo>
                    <a:pt x="15609" y="16357"/>
                    <a:pt x="15717" y="16012"/>
                    <a:pt x="15859" y="15678"/>
                  </a:cubicBezTo>
                  <a:cubicBezTo>
                    <a:pt x="15881" y="15636"/>
                    <a:pt x="15845" y="15593"/>
                    <a:pt x="15811" y="15593"/>
                  </a:cubicBezTo>
                  <a:cubicBezTo>
                    <a:pt x="15808" y="15593"/>
                    <a:pt x="15804" y="15594"/>
                    <a:pt x="15800" y="15595"/>
                  </a:cubicBezTo>
                  <a:cubicBezTo>
                    <a:pt x="15836" y="15452"/>
                    <a:pt x="15871" y="15309"/>
                    <a:pt x="15907" y="15166"/>
                  </a:cubicBezTo>
                  <a:cubicBezTo>
                    <a:pt x="15931" y="15166"/>
                    <a:pt x="15943" y="15166"/>
                    <a:pt x="15955" y="15142"/>
                  </a:cubicBezTo>
                  <a:cubicBezTo>
                    <a:pt x="16026" y="15047"/>
                    <a:pt x="16062" y="14916"/>
                    <a:pt x="16109" y="14797"/>
                  </a:cubicBezTo>
                  <a:cubicBezTo>
                    <a:pt x="16121" y="14785"/>
                    <a:pt x="16121" y="14761"/>
                    <a:pt x="16133" y="14738"/>
                  </a:cubicBezTo>
                  <a:cubicBezTo>
                    <a:pt x="16145" y="14726"/>
                    <a:pt x="16157" y="14714"/>
                    <a:pt x="16157" y="14702"/>
                  </a:cubicBezTo>
                  <a:cubicBezTo>
                    <a:pt x="16169" y="14678"/>
                    <a:pt x="16181" y="14642"/>
                    <a:pt x="16193" y="14618"/>
                  </a:cubicBezTo>
                  <a:cubicBezTo>
                    <a:pt x="16213" y="14639"/>
                    <a:pt x="16247" y="14651"/>
                    <a:pt x="16280" y="14651"/>
                  </a:cubicBezTo>
                  <a:cubicBezTo>
                    <a:pt x="16323" y="14651"/>
                    <a:pt x="16365" y="14630"/>
                    <a:pt x="16371" y="14583"/>
                  </a:cubicBezTo>
                  <a:cubicBezTo>
                    <a:pt x="16383" y="14523"/>
                    <a:pt x="16395" y="14464"/>
                    <a:pt x="16407" y="14416"/>
                  </a:cubicBezTo>
                  <a:cubicBezTo>
                    <a:pt x="16420" y="14468"/>
                    <a:pt x="16472" y="14499"/>
                    <a:pt x="16520" y="14499"/>
                  </a:cubicBezTo>
                  <a:cubicBezTo>
                    <a:pt x="16560" y="14499"/>
                    <a:pt x="16599" y="14477"/>
                    <a:pt x="16609" y="14428"/>
                  </a:cubicBezTo>
                  <a:lnTo>
                    <a:pt x="16621" y="14345"/>
                  </a:lnTo>
                  <a:cubicBezTo>
                    <a:pt x="16636" y="14352"/>
                    <a:pt x="16654" y="14356"/>
                    <a:pt x="16671" y="14356"/>
                  </a:cubicBezTo>
                  <a:cubicBezTo>
                    <a:pt x="16713" y="14356"/>
                    <a:pt x="16756" y="14335"/>
                    <a:pt x="16764" y="14285"/>
                  </a:cubicBezTo>
                  <a:cubicBezTo>
                    <a:pt x="16776" y="14214"/>
                    <a:pt x="16788" y="14142"/>
                    <a:pt x="16788" y="14071"/>
                  </a:cubicBezTo>
                  <a:lnTo>
                    <a:pt x="16812" y="14083"/>
                  </a:lnTo>
                  <a:cubicBezTo>
                    <a:pt x="16812" y="14107"/>
                    <a:pt x="16812" y="14142"/>
                    <a:pt x="16812" y="14166"/>
                  </a:cubicBezTo>
                  <a:cubicBezTo>
                    <a:pt x="16812" y="14227"/>
                    <a:pt x="16859" y="14257"/>
                    <a:pt x="16905" y="14257"/>
                  </a:cubicBezTo>
                  <a:cubicBezTo>
                    <a:pt x="16948" y="14257"/>
                    <a:pt x="16990" y="14230"/>
                    <a:pt x="16990" y="14178"/>
                  </a:cubicBezTo>
                  <a:cubicBezTo>
                    <a:pt x="16990" y="14154"/>
                    <a:pt x="16990" y="14142"/>
                    <a:pt x="16990" y="14130"/>
                  </a:cubicBezTo>
                  <a:cubicBezTo>
                    <a:pt x="16997" y="14191"/>
                    <a:pt x="17053" y="14229"/>
                    <a:pt x="17107" y="14229"/>
                  </a:cubicBezTo>
                  <a:cubicBezTo>
                    <a:pt x="17149" y="14229"/>
                    <a:pt x="17189" y="14206"/>
                    <a:pt x="17205" y="14154"/>
                  </a:cubicBezTo>
                  <a:cubicBezTo>
                    <a:pt x="17241" y="13999"/>
                    <a:pt x="17288" y="13845"/>
                    <a:pt x="17336" y="13678"/>
                  </a:cubicBezTo>
                  <a:lnTo>
                    <a:pt x="17336" y="13678"/>
                  </a:lnTo>
                  <a:cubicBezTo>
                    <a:pt x="17324" y="13761"/>
                    <a:pt x="17312" y="13845"/>
                    <a:pt x="17312" y="13940"/>
                  </a:cubicBezTo>
                  <a:cubicBezTo>
                    <a:pt x="17305" y="14005"/>
                    <a:pt x="17364" y="14042"/>
                    <a:pt x="17421" y="14042"/>
                  </a:cubicBezTo>
                  <a:cubicBezTo>
                    <a:pt x="17469" y="14042"/>
                    <a:pt x="17516" y="14017"/>
                    <a:pt x="17526" y="13964"/>
                  </a:cubicBezTo>
                  <a:cubicBezTo>
                    <a:pt x="17550" y="13845"/>
                    <a:pt x="17574" y="13726"/>
                    <a:pt x="17598" y="13606"/>
                  </a:cubicBezTo>
                  <a:cubicBezTo>
                    <a:pt x="17610" y="13630"/>
                    <a:pt x="17622" y="13654"/>
                    <a:pt x="17645" y="13666"/>
                  </a:cubicBezTo>
                  <a:cubicBezTo>
                    <a:pt x="17645" y="13678"/>
                    <a:pt x="17645" y="13702"/>
                    <a:pt x="17657" y="13714"/>
                  </a:cubicBezTo>
                  <a:cubicBezTo>
                    <a:pt x="17657" y="13788"/>
                    <a:pt x="17715" y="13827"/>
                    <a:pt x="17771" y="13827"/>
                  </a:cubicBezTo>
                  <a:cubicBezTo>
                    <a:pt x="17822" y="13827"/>
                    <a:pt x="17872" y="13794"/>
                    <a:pt x="17872" y="13726"/>
                  </a:cubicBezTo>
                  <a:cubicBezTo>
                    <a:pt x="17883" y="13678"/>
                    <a:pt x="17883" y="13630"/>
                    <a:pt x="17883" y="13583"/>
                  </a:cubicBezTo>
                  <a:cubicBezTo>
                    <a:pt x="17895" y="13642"/>
                    <a:pt x="17907" y="13702"/>
                    <a:pt x="17919" y="13761"/>
                  </a:cubicBezTo>
                  <a:cubicBezTo>
                    <a:pt x="17935" y="13821"/>
                    <a:pt x="17984" y="13848"/>
                    <a:pt x="18032" y="13848"/>
                  </a:cubicBezTo>
                  <a:cubicBezTo>
                    <a:pt x="18089" y="13848"/>
                    <a:pt x="18145" y="13809"/>
                    <a:pt x="18145" y="13737"/>
                  </a:cubicBezTo>
                  <a:lnTo>
                    <a:pt x="18145" y="13714"/>
                  </a:lnTo>
                  <a:cubicBezTo>
                    <a:pt x="18167" y="13726"/>
                    <a:pt x="18193" y="13733"/>
                    <a:pt x="18219" y="13733"/>
                  </a:cubicBezTo>
                  <a:cubicBezTo>
                    <a:pt x="18266" y="13733"/>
                    <a:pt x="18313" y="13712"/>
                    <a:pt x="18336" y="13666"/>
                  </a:cubicBezTo>
                  <a:cubicBezTo>
                    <a:pt x="18357" y="13691"/>
                    <a:pt x="18390" y="13703"/>
                    <a:pt x="18423" y="13703"/>
                  </a:cubicBezTo>
                  <a:cubicBezTo>
                    <a:pt x="18484" y="13703"/>
                    <a:pt x="18546" y="13664"/>
                    <a:pt x="18538" y="13595"/>
                  </a:cubicBezTo>
                  <a:cubicBezTo>
                    <a:pt x="18526" y="13547"/>
                    <a:pt x="18526" y="13499"/>
                    <a:pt x="18514" y="13452"/>
                  </a:cubicBezTo>
                  <a:lnTo>
                    <a:pt x="18514" y="13452"/>
                  </a:lnTo>
                  <a:cubicBezTo>
                    <a:pt x="18532" y="13458"/>
                    <a:pt x="18547" y="13461"/>
                    <a:pt x="18562" y="13461"/>
                  </a:cubicBezTo>
                  <a:cubicBezTo>
                    <a:pt x="18577" y="13461"/>
                    <a:pt x="18592" y="13458"/>
                    <a:pt x="18610" y="13452"/>
                  </a:cubicBezTo>
                  <a:cubicBezTo>
                    <a:pt x="18625" y="13501"/>
                    <a:pt x="18669" y="13524"/>
                    <a:pt x="18715" y="13524"/>
                  </a:cubicBezTo>
                  <a:cubicBezTo>
                    <a:pt x="18779" y="13524"/>
                    <a:pt x="18848" y="13480"/>
                    <a:pt x="18848" y="13404"/>
                  </a:cubicBezTo>
                  <a:cubicBezTo>
                    <a:pt x="18836" y="13380"/>
                    <a:pt x="18836" y="13345"/>
                    <a:pt x="18836" y="13321"/>
                  </a:cubicBezTo>
                  <a:lnTo>
                    <a:pt x="18872" y="13309"/>
                  </a:lnTo>
                  <a:cubicBezTo>
                    <a:pt x="18872" y="13309"/>
                    <a:pt x="18884" y="13321"/>
                    <a:pt x="18895" y="13321"/>
                  </a:cubicBezTo>
                  <a:cubicBezTo>
                    <a:pt x="18931" y="13392"/>
                    <a:pt x="18979" y="13452"/>
                    <a:pt x="19050" y="13487"/>
                  </a:cubicBezTo>
                  <a:cubicBezTo>
                    <a:pt x="19071" y="13501"/>
                    <a:pt x="19091" y="13507"/>
                    <a:pt x="19110" y="13507"/>
                  </a:cubicBezTo>
                  <a:cubicBezTo>
                    <a:pt x="19159" y="13507"/>
                    <a:pt x="19200" y="13470"/>
                    <a:pt x="19217" y="13428"/>
                  </a:cubicBezTo>
                  <a:cubicBezTo>
                    <a:pt x="19241" y="13380"/>
                    <a:pt x="19241" y="13333"/>
                    <a:pt x="19241" y="13273"/>
                  </a:cubicBezTo>
                  <a:cubicBezTo>
                    <a:pt x="19288" y="13273"/>
                    <a:pt x="19324" y="13237"/>
                    <a:pt x="19312" y="13178"/>
                  </a:cubicBezTo>
                  <a:lnTo>
                    <a:pt x="19312" y="13178"/>
                  </a:lnTo>
                  <a:cubicBezTo>
                    <a:pt x="19329" y="13199"/>
                    <a:pt x="19354" y="13208"/>
                    <a:pt x="19380" y="13208"/>
                  </a:cubicBezTo>
                  <a:cubicBezTo>
                    <a:pt x="19425" y="13208"/>
                    <a:pt x="19471" y="13180"/>
                    <a:pt x="19479" y="13142"/>
                  </a:cubicBezTo>
                  <a:lnTo>
                    <a:pt x="19515" y="13130"/>
                  </a:lnTo>
                  <a:lnTo>
                    <a:pt x="19562" y="13225"/>
                  </a:lnTo>
                  <a:cubicBezTo>
                    <a:pt x="19579" y="13266"/>
                    <a:pt x="19613" y="13283"/>
                    <a:pt x="19650" y="13283"/>
                  </a:cubicBezTo>
                  <a:cubicBezTo>
                    <a:pt x="19722" y="13283"/>
                    <a:pt x="19804" y="13220"/>
                    <a:pt x="19788" y="13142"/>
                  </a:cubicBezTo>
                  <a:cubicBezTo>
                    <a:pt x="19812" y="13142"/>
                    <a:pt x="19848" y="13130"/>
                    <a:pt x="19860" y="13106"/>
                  </a:cubicBezTo>
                  <a:cubicBezTo>
                    <a:pt x="19884" y="13142"/>
                    <a:pt x="19896" y="13190"/>
                    <a:pt x="19919" y="13225"/>
                  </a:cubicBezTo>
                  <a:cubicBezTo>
                    <a:pt x="19939" y="13270"/>
                    <a:pt x="19975" y="13287"/>
                    <a:pt x="20012" y="13287"/>
                  </a:cubicBezTo>
                  <a:cubicBezTo>
                    <a:pt x="20064" y="13287"/>
                    <a:pt x="20120" y="13251"/>
                    <a:pt x="20134" y="13202"/>
                  </a:cubicBezTo>
                  <a:cubicBezTo>
                    <a:pt x="20150" y="13211"/>
                    <a:pt x="20168" y="13216"/>
                    <a:pt x="20187" y="13216"/>
                  </a:cubicBezTo>
                  <a:cubicBezTo>
                    <a:pt x="20236" y="13216"/>
                    <a:pt x="20286" y="13185"/>
                    <a:pt x="20312" y="13142"/>
                  </a:cubicBezTo>
                  <a:lnTo>
                    <a:pt x="20324" y="13166"/>
                  </a:lnTo>
                  <a:cubicBezTo>
                    <a:pt x="20348" y="13202"/>
                    <a:pt x="20383" y="13218"/>
                    <a:pt x="20418" y="13218"/>
                  </a:cubicBezTo>
                  <a:cubicBezTo>
                    <a:pt x="20487" y="13218"/>
                    <a:pt x="20554" y="13157"/>
                    <a:pt x="20539" y="13071"/>
                  </a:cubicBezTo>
                  <a:cubicBezTo>
                    <a:pt x="20515" y="13011"/>
                    <a:pt x="20503" y="12952"/>
                    <a:pt x="20479" y="12892"/>
                  </a:cubicBezTo>
                  <a:lnTo>
                    <a:pt x="20479" y="12892"/>
                  </a:lnTo>
                  <a:cubicBezTo>
                    <a:pt x="20503" y="12940"/>
                    <a:pt x="20527" y="12975"/>
                    <a:pt x="20550" y="13011"/>
                  </a:cubicBezTo>
                  <a:cubicBezTo>
                    <a:pt x="20577" y="13053"/>
                    <a:pt x="20614" y="13071"/>
                    <a:pt x="20649" y="13071"/>
                  </a:cubicBezTo>
                  <a:cubicBezTo>
                    <a:pt x="20724" y="13071"/>
                    <a:pt x="20793" y="12993"/>
                    <a:pt x="20753" y="12904"/>
                  </a:cubicBezTo>
                  <a:cubicBezTo>
                    <a:pt x="20741" y="12880"/>
                    <a:pt x="20729" y="12868"/>
                    <a:pt x="20729" y="12856"/>
                  </a:cubicBezTo>
                  <a:cubicBezTo>
                    <a:pt x="20741" y="12833"/>
                    <a:pt x="20741" y="12809"/>
                    <a:pt x="20741" y="12773"/>
                  </a:cubicBezTo>
                  <a:cubicBezTo>
                    <a:pt x="20812" y="12868"/>
                    <a:pt x="20896" y="12964"/>
                    <a:pt x="20979" y="13059"/>
                  </a:cubicBezTo>
                  <a:cubicBezTo>
                    <a:pt x="20999" y="13078"/>
                    <a:pt x="21023" y="13087"/>
                    <a:pt x="21048" y="13087"/>
                  </a:cubicBezTo>
                  <a:cubicBezTo>
                    <a:pt x="21128" y="13087"/>
                    <a:pt x="21212" y="12998"/>
                    <a:pt x="21158" y="12916"/>
                  </a:cubicBezTo>
                  <a:cubicBezTo>
                    <a:pt x="21110" y="12844"/>
                    <a:pt x="21062" y="12785"/>
                    <a:pt x="21003" y="12713"/>
                  </a:cubicBezTo>
                  <a:close/>
                  <a:moveTo>
                    <a:pt x="6203" y="14476"/>
                  </a:moveTo>
                  <a:cubicBezTo>
                    <a:pt x="6239" y="14488"/>
                    <a:pt x="6275" y="14499"/>
                    <a:pt x="6299" y="14523"/>
                  </a:cubicBezTo>
                  <a:cubicBezTo>
                    <a:pt x="6346" y="14535"/>
                    <a:pt x="6370" y="14571"/>
                    <a:pt x="6406" y="14595"/>
                  </a:cubicBezTo>
                  <a:cubicBezTo>
                    <a:pt x="6453" y="14714"/>
                    <a:pt x="6513" y="14833"/>
                    <a:pt x="6561" y="14940"/>
                  </a:cubicBezTo>
                  <a:cubicBezTo>
                    <a:pt x="6596" y="15059"/>
                    <a:pt x="6656" y="15202"/>
                    <a:pt x="6573" y="15309"/>
                  </a:cubicBezTo>
                  <a:cubicBezTo>
                    <a:pt x="6537" y="15369"/>
                    <a:pt x="6477" y="15404"/>
                    <a:pt x="6418" y="15452"/>
                  </a:cubicBezTo>
                  <a:cubicBezTo>
                    <a:pt x="6370" y="15488"/>
                    <a:pt x="6311" y="15523"/>
                    <a:pt x="6263" y="15559"/>
                  </a:cubicBezTo>
                  <a:cubicBezTo>
                    <a:pt x="6061" y="15654"/>
                    <a:pt x="5858" y="15761"/>
                    <a:pt x="5668" y="15869"/>
                  </a:cubicBezTo>
                  <a:cubicBezTo>
                    <a:pt x="5239" y="16119"/>
                    <a:pt x="4822" y="16428"/>
                    <a:pt x="4465" y="16785"/>
                  </a:cubicBezTo>
                  <a:cubicBezTo>
                    <a:pt x="4441" y="16774"/>
                    <a:pt x="4417" y="16762"/>
                    <a:pt x="4394" y="16738"/>
                  </a:cubicBezTo>
                  <a:cubicBezTo>
                    <a:pt x="4144" y="16571"/>
                    <a:pt x="3929" y="16321"/>
                    <a:pt x="3858" y="16023"/>
                  </a:cubicBezTo>
                  <a:cubicBezTo>
                    <a:pt x="3798" y="15714"/>
                    <a:pt x="3929" y="15452"/>
                    <a:pt x="4120" y="15238"/>
                  </a:cubicBezTo>
                  <a:cubicBezTo>
                    <a:pt x="4179" y="15166"/>
                    <a:pt x="4239" y="15095"/>
                    <a:pt x="4310" y="15023"/>
                  </a:cubicBezTo>
                  <a:lnTo>
                    <a:pt x="4358" y="15023"/>
                  </a:lnTo>
                  <a:cubicBezTo>
                    <a:pt x="4834" y="14964"/>
                    <a:pt x="5310" y="14857"/>
                    <a:pt x="5751" y="14678"/>
                  </a:cubicBezTo>
                  <a:cubicBezTo>
                    <a:pt x="5906" y="14618"/>
                    <a:pt x="6049" y="14559"/>
                    <a:pt x="6203" y="14476"/>
                  </a:cubicBezTo>
                  <a:close/>
                  <a:moveTo>
                    <a:pt x="15347" y="13511"/>
                  </a:moveTo>
                  <a:lnTo>
                    <a:pt x="15347" y="13511"/>
                  </a:lnTo>
                  <a:cubicBezTo>
                    <a:pt x="15276" y="13583"/>
                    <a:pt x="15216" y="13666"/>
                    <a:pt x="15145" y="13749"/>
                  </a:cubicBezTo>
                  <a:cubicBezTo>
                    <a:pt x="14585" y="14464"/>
                    <a:pt x="14312" y="15333"/>
                    <a:pt x="13883" y="16119"/>
                  </a:cubicBezTo>
                  <a:cubicBezTo>
                    <a:pt x="13871" y="16119"/>
                    <a:pt x="13847" y="16131"/>
                    <a:pt x="13847" y="16142"/>
                  </a:cubicBezTo>
                  <a:cubicBezTo>
                    <a:pt x="13704" y="16369"/>
                    <a:pt x="13561" y="16595"/>
                    <a:pt x="13383" y="16785"/>
                  </a:cubicBezTo>
                  <a:cubicBezTo>
                    <a:pt x="13216" y="16976"/>
                    <a:pt x="13014" y="17143"/>
                    <a:pt x="12799" y="17274"/>
                  </a:cubicBezTo>
                  <a:cubicBezTo>
                    <a:pt x="12585" y="17416"/>
                    <a:pt x="12347" y="17524"/>
                    <a:pt x="12109" y="17607"/>
                  </a:cubicBezTo>
                  <a:cubicBezTo>
                    <a:pt x="11978" y="17655"/>
                    <a:pt x="11835" y="17702"/>
                    <a:pt x="11704" y="17714"/>
                  </a:cubicBezTo>
                  <a:cubicBezTo>
                    <a:pt x="11609" y="17714"/>
                    <a:pt x="11490" y="17678"/>
                    <a:pt x="11430" y="17595"/>
                  </a:cubicBezTo>
                  <a:lnTo>
                    <a:pt x="11466" y="17333"/>
                  </a:lnTo>
                  <a:cubicBezTo>
                    <a:pt x="11549" y="16964"/>
                    <a:pt x="11597" y="16583"/>
                    <a:pt x="11728" y="16226"/>
                  </a:cubicBezTo>
                  <a:cubicBezTo>
                    <a:pt x="11835" y="15976"/>
                    <a:pt x="11990" y="15738"/>
                    <a:pt x="12180" y="15523"/>
                  </a:cubicBezTo>
                  <a:cubicBezTo>
                    <a:pt x="12395" y="15297"/>
                    <a:pt x="12669" y="15107"/>
                    <a:pt x="12942" y="14928"/>
                  </a:cubicBezTo>
                  <a:cubicBezTo>
                    <a:pt x="13478" y="14583"/>
                    <a:pt x="14038" y="14249"/>
                    <a:pt x="14597" y="13916"/>
                  </a:cubicBezTo>
                  <a:cubicBezTo>
                    <a:pt x="14847" y="13773"/>
                    <a:pt x="15097" y="13642"/>
                    <a:pt x="15347" y="13511"/>
                  </a:cubicBezTo>
                  <a:close/>
                  <a:moveTo>
                    <a:pt x="7108" y="15452"/>
                  </a:moveTo>
                  <a:cubicBezTo>
                    <a:pt x="7263" y="15571"/>
                    <a:pt x="7454" y="15678"/>
                    <a:pt x="7656" y="15750"/>
                  </a:cubicBezTo>
                  <a:cubicBezTo>
                    <a:pt x="8049" y="15904"/>
                    <a:pt x="8478" y="15952"/>
                    <a:pt x="8894" y="15964"/>
                  </a:cubicBezTo>
                  <a:cubicBezTo>
                    <a:pt x="8914" y="15968"/>
                    <a:pt x="8935" y="15969"/>
                    <a:pt x="8957" y="15969"/>
                  </a:cubicBezTo>
                  <a:cubicBezTo>
                    <a:pt x="9000" y="15969"/>
                    <a:pt x="9045" y="15964"/>
                    <a:pt x="9085" y="15964"/>
                  </a:cubicBezTo>
                  <a:cubicBezTo>
                    <a:pt x="9097" y="15988"/>
                    <a:pt x="9109" y="16012"/>
                    <a:pt x="9109" y="16035"/>
                  </a:cubicBezTo>
                  <a:cubicBezTo>
                    <a:pt x="9109" y="16059"/>
                    <a:pt x="9109" y="16071"/>
                    <a:pt x="9097" y="16083"/>
                  </a:cubicBezTo>
                  <a:cubicBezTo>
                    <a:pt x="9061" y="16142"/>
                    <a:pt x="9013" y="16190"/>
                    <a:pt x="8966" y="16238"/>
                  </a:cubicBezTo>
                  <a:cubicBezTo>
                    <a:pt x="8930" y="16273"/>
                    <a:pt x="8894" y="16321"/>
                    <a:pt x="8859" y="16357"/>
                  </a:cubicBezTo>
                  <a:cubicBezTo>
                    <a:pt x="8751" y="16428"/>
                    <a:pt x="8644" y="16512"/>
                    <a:pt x="8537" y="16595"/>
                  </a:cubicBezTo>
                  <a:cubicBezTo>
                    <a:pt x="8311" y="16774"/>
                    <a:pt x="8097" y="16988"/>
                    <a:pt x="7918" y="17214"/>
                  </a:cubicBezTo>
                  <a:cubicBezTo>
                    <a:pt x="7823" y="17333"/>
                    <a:pt x="7739" y="17452"/>
                    <a:pt x="7656" y="17571"/>
                  </a:cubicBezTo>
                  <a:cubicBezTo>
                    <a:pt x="7596" y="17678"/>
                    <a:pt x="7501" y="17809"/>
                    <a:pt x="7489" y="17928"/>
                  </a:cubicBezTo>
                  <a:cubicBezTo>
                    <a:pt x="7061" y="17833"/>
                    <a:pt x="6632" y="17702"/>
                    <a:pt x="6215" y="17559"/>
                  </a:cubicBezTo>
                  <a:cubicBezTo>
                    <a:pt x="5906" y="17452"/>
                    <a:pt x="5596" y="17333"/>
                    <a:pt x="5287" y="17202"/>
                  </a:cubicBezTo>
                  <a:cubicBezTo>
                    <a:pt x="5072" y="17107"/>
                    <a:pt x="4858" y="17012"/>
                    <a:pt x="4656" y="16904"/>
                  </a:cubicBezTo>
                  <a:cubicBezTo>
                    <a:pt x="5001" y="16583"/>
                    <a:pt x="5358" y="16285"/>
                    <a:pt x="5775" y="16047"/>
                  </a:cubicBezTo>
                  <a:cubicBezTo>
                    <a:pt x="6001" y="15916"/>
                    <a:pt x="6239" y="15797"/>
                    <a:pt x="6477" y="15702"/>
                  </a:cubicBezTo>
                  <a:cubicBezTo>
                    <a:pt x="6692" y="15607"/>
                    <a:pt x="6906" y="15535"/>
                    <a:pt x="7108" y="15452"/>
                  </a:cubicBezTo>
                  <a:close/>
                  <a:moveTo>
                    <a:pt x="11537" y="15511"/>
                  </a:moveTo>
                  <a:cubicBezTo>
                    <a:pt x="11549" y="15607"/>
                    <a:pt x="11561" y="15690"/>
                    <a:pt x="11561" y="15785"/>
                  </a:cubicBezTo>
                  <a:cubicBezTo>
                    <a:pt x="11526" y="15869"/>
                    <a:pt x="11490" y="15964"/>
                    <a:pt x="11466" y="16059"/>
                  </a:cubicBezTo>
                  <a:cubicBezTo>
                    <a:pt x="11406" y="16309"/>
                    <a:pt x="11383" y="16559"/>
                    <a:pt x="11275" y="16797"/>
                  </a:cubicBezTo>
                  <a:cubicBezTo>
                    <a:pt x="11264" y="16833"/>
                    <a:pt x="11264" y="16857"/>
                    <a:pt x="11287" y="16869"/>
                  </a:cubicBezTo>
                  <a:cubicBezTo>
                    <a:pt x="11275" y="16916"/>
                    <a:pt x="11264" y="16964"/>
                    <a:pt x="11252" y="17012"/>
                  </a:cubicBezTo>
                  <a:cubicBezTo>
                    <a:pt x="11228" y="17178"/>
                    <a:pt x="11204" y="17357"/>
                    <a:pt x="11180" y="17536"/>
                  </a:cubicBezTo>
                  <a:cubicBezTo>
                    <a:pt x="11168" y="17583"/>
                    <a:pt x="11156" y="17631"/>
                    <a:pt x="11156" y="17690"/>
                  </a:cubicBezTo>
                  <a:cubicBezTo>
                    <a:pt x="11109" y="17797"/>
                    <a:pt x="11049" y="17905"/>
                    <a:pt x="10966" y="17988"/>
                  </a:cubicBezTo>
                  <a:cubicBezTo>
                    <a:pt x="10930" y="18024"/>
                    <a:pt x="10871" y="18059"/>
                    <a:pt x="10823" y="18083"/>
                  </a:cubicBezTo>
                  <a:cubicBezTo>
                    <a:pt x="10644" y="18107"/>
                    <a:pt x="10454" y="18131"/>
                    <a:pt x="10275" y="18155"/>
                  </a:cubicBezTo>
                  <a:cubicBezTo>
                    <a:pt x="10051" y="18173"/>
                    <a:pt x="9826" y="18182"/>
                    <a:pt x="9601" y="18182"/>
                  </a:cubicBezTo>
                  <a:cubicBezTo>
                    <a:pt x="8965" y="18182"/>
                    <a:pt x="8328" y="18111"/>
                    <a:pt x="7704" y="17988"/>
                  </a:cubicBezTo>
                  <a:cubicBezTo>
                    <a:pt x="7727" y="17952"/>
                    <a:pt x="7751" y="17917"/>
                    <a:pt x="7763" y="17869"/>
                  </a:cubicBezTo>
                  <a:cubicBezTo>
                    <a:pt x="7799" y="17809"/>
                    <a:pt x="7835" y="17750"/>
                    <a:pt x="7858" y="17690"/>
                  </a:cubicBezTo>
                  <a:cubicBezTo>
                    <a:pt x="7942" y="17571"/>
                    <a:pt x="8025" y="17452"/>
                    <a:pt x="8108" y="17333"/>
                  </a:cubicBezTo>
                  <a:cubicBezTo>
                    <a:pt x="8287" y="17107"/>
                    <a:pt x="8478" y="16916"/>
                    <a:pt x="8704" y="16726"/>
                  </a:cubicBezTo>
                  <a:cubicBezTo>
                    <a:pt x="8942" y="16535"/>
                    <a:pt x="9204" y="16357"/>
                    <a:pt x="9478" y="16202"/>
                  </a:cubicBezTo>
                  <a:cubicBezTo>
                    <a:pt x="9621" y="16119"/>
                    <a:pt x="9763" y="16035"/>
                    <a:pt x="9906" y="15964"/>
                  </a:cubicBezTo>
                  <a:cubicBezTo>
                    <a:pt x="9942" y="15940"/>
                    <a:pt x="9978" y="15928"/>
                    <a:pt x="10013" y="15904"/>
                  </a:cubicBezTo>
                  <a:cubicBezTo>
                    <a:pt x="10121" y="15892"/>
                    <a:pt x="10216" y="15869"/>
                    <a:pt x="10323" y="15857"/>
                  </a:cubicBezTo>
                  <a:cubicBezTo>
                    <a:pt x="10740" y="15773"/>
                    <a:pt x="11145" y="15666"/>
                    <a:pt x="11537" y="15511"/>
                  </a:cubicBezTo>
                  <a:close/>
                  <a:moveTo>
                    <a:pt x="24110" y="16226"/>
                  </a:moveTo>
                  <a:lnTo>
                    <a:pt x="24134" y="16238"/>
                  </a:lnTo>
                  <a:cubicBezTo>
                    <a:pt x="24134" y="16262"/>
                    <a:pt x="24146" y="16285"/>
                    <a:pt x="24158" y="16321"/>
                  </a:cubicBezTo>
                  <a:cubicBezTo>
                    <a:pt x="24167" y="16353"/>
                    <a:pt x="24193" y="16368"/>
                    <a:pt x="24219" y="16368"/>
                  </a:cubicBezTo>
                  <a:cubicBezTo>
                    <a:pt x="24260" y="16368"/>
                    <a:pt x="24304" y="16332"/>
                    <a:pt x="24289" y="16273"/>
                  </a:cubicBezTo>
                  <a:cubicBezTo>
                    <a:pt x="24289" y="16262"/>
                    <a:pt x="24277" y="16238"/>
                    <a:pt x="24277" y="16226"/>
                  </a:cubicBezTo>
                  <a:lnTo>
                    <a:pt x="24277" y="16226"/>
                  </a:lnTo>
                  <a:cubicBezTo>
                    <a:pt x="24313" y="16250"/>
                    <a:pt x="24360" y="16273"/>
                    <a:pt x="24408" y="16273"/>
                  </a:cubicBezTo>
                  <a:cubicBezTo>
                    <a:pt x="24456" y="16321"/>
                    <a:pt x="24503" y="16369"/>
                    <a:pt x="24539" y="16428"/>
                  </a:cubicBezTo>
                  <a:cubicBezTo>
                    <a:pt x="24553" y="16446"/>
                    <a:pt x="24570" y="16453"/>
                    <a:pt x="24587" y="16453"/>
                  </a:cubicBezTo>
                  <a:cubicBezTo>
                    <a:pt x="24627" y="16453"/>
                    <a:pt x="24667" y="16411"/>
                    <a:pt x="24658" y="16369"/>
                  </a:cubicBezTo>
                  <a:lnTo>
                    <a:pt x="24658" y="16369"/>
                  </a:lnTo>
                  <a:cubicBezTo>
                    <a:pt x="24682" y="16404"/>
                    <a:pt x="24718" y="16440"/>
                    <a:pt x="24741" y="16464"/>
                  </a:cubicBezTo>
                  <a:cubicBezTo>
                    <a:pt x="24755" y="16478"/>
                    <a:pt x="24771" y="16483"/>
                    <a:pt x="24786" y="16483"/>
                  </a:cubicBezTo>
                  <a:cubicBezTo>
                    <a:pt x="24823" y="16483"/>
                    <a:pt x="24857" y="16447"/>
                    <a:pt x="24849" y="16404"/>
                  </a:cubicBezTo>
                  <a:cubicBezTo>
                    <a:pt x="24849" y="16381"/>
                    <a:pt x="24837" y="16357"/>
                    <a:pt x="24825" y="16321"/>
                  </a:cubicBezTo>
                  <a:lnTo>
                    <a:pt x="24849" y="16321"/>
                  </a:lnTo>
                  <a:cubicBezTo>
                    <a:pt x="24896" y="16381"/>
                    <a:pt x="24932" y="16440"/>
                    <a:pt x="24968" y="16500"/>
                  </a:cubicBezTo>
                  <a:cubicBezTo>
                    <a:pt x="24984" y="16521"/>
                    <a:pt x="25007" y="16530"/>
                    <a:pt x="25028" y="16530"/>
                  </a:cubicBezTo>
                  <a:cubicBezTo>
                    <a:pt x="25067" y="16530"/>
                    <a:pt x="25102" y="16498"/>
                    <a:pt x="25087" y="16452"/>
                  </a:cubicBezTo>
                  <a:cubicBezTo>
                    <a:pt x="25087" y="16404"/>
                    <a:pt x="25075" y="16369"/>
                    <a:pt x="25063" y="16321"/>
                  </a:cubicBezTo>
                  <a:lnTo>
                    <a:pt x="25063" y="16321"/>
                  </a:lnTo>
                  <a:cubicBezTo>
                    <a:pt x="25134" y="16440"/>
                    <a:pt x="25206" y="16571"/>
                    <a:pt x="25277" y="16690"/>
                  </a:cubicBezTo>
                  <a:cubicBezTo>
                    <a:pt x="25292" y="16713"/>
                    <a:pt x="25317" y="16721"/>
                    <a:pt x="25339" y="16721"/>
                  </a:cubicBezTo>
                  <a:cubicBezTo>
                    <a:pt x="25352" y="16721"/>
                    <a:pt x="25364" y="16718"/>
                    <a:pt x="25372" y="16714"/>
                  </a:cubicBezTo>
                  <a:cubicBezTo>
                    <a:pt x="25384" y="16738"/>
                    <a:pt x="25396" y="16762"/>
                    <a:pt x="25408" y="16785"/>
                  </a:cubicBezTo>
                  <a:cubicBezTo>
                    <a:pt x="25420" y="16805"/>
                    <a:pt x="25436" y="16813"/>
                    <a:pt x="25453" y="16813"/>
                  </a:cubicBezTo>
                  <a:cubicBezTo>
                    <a:pt x="25488" y="16813"/>
                    <a:pt x="25523" y="16778"/>
                    <a:pt x="25515" y="16738"/>
                  </a:cubicBezTo>
                  <a:cubicBezTo>
                    <a:pt x="25503" y="16702"/>
                    <a:pt x="25492" y="16654"/>
                    <a:pt x="25480" y="16619"/>
                  </a:cubicBezTo>
                  <a:lnTo>
                    <a:pt x="25480" y="16619"/>
                  </a:lnTo>
                  <a:cubicBezTo>
                    <a:pt x="25575" y="16845"/>
                    <a:pt x="25658" y="17083"/>
                    <a:pt x="25730" y="17333"/>
                  </a:cubicBezTo>
                  <a:cubicBezTo>
                    <a:pt x="25765" y="17488"/>
                    <a:pt x="25801" y="17655"/>
                    <a:pt x="25825" y="17809"/>
                  </a:cubicBezTo>
                  <a:cubicBezTo>
                    <a:pt x="25801" y="17821"/>
                    <a:pt x="25777" y="17845"/>
                    <a:pt x="25777" y="17869"/>
                  </a:cubicBezTo>
                  <a:cubicBezTo>
                    <a:pt x="25777" y="17893"/>
                    <a:pt x="25765" y="17928"/>
                    <a:pt x="25765" y="17952"/>
                  </a:cubicBezTo>
                  <a:cubicBezTo>
                    <a:pt x="25753" y="17940"/>
                    <a:pt x="25730" y="17928"/>
                    <a:pt x="25718" y="17928"/>
                  </a:cubicBezTo>
                  <a:cubicBezTo>
                    <a:pt x="25706" y="17893"/>
                    <a:pt x="25706" y="17857"/>
                    <a:pt x="25706" y="17821"/>
                  </a:cubicBezTo>
                  <a:cubicBezTo>
                    <a:pt x="25700" y="17772"/>
                    <a:pt x="25656" y="17745"/>
                    <a:pt x="25615" y="17745"/>
                  </a:cubicBezTo>
                  <a:cubicBezTo>
                    <a:pt x="25576" y="17745"/>
                    <a:pt x="25539" y="17769"/>
                    <a:pt x="25539" y="17821"/>
                  </a:cubicBezTo>
                  <a:cubicBezTo>
                    <a:pt x="25539" y="17904"/>
                    <a:pt x="25546" y="17986"/>
                    <a:pt x="25549" y="18068"/>
                  </a:cubicBezTo>
                  <a:lnTo>
                    <a:pt x="25549" y="18068"/>
                  </a:lnTo>
                  <a:lnTo>
                    <a:pt x="25539" y="18047"/>
                  </a:lnTo>
                  <a:cubicBezTo>
                    <a:pt x="25534" y="17994"/>
                    <a:pt x="25492" y="17969"/>
                    <a:pt x="25448" y="17969"/>
                  </a:cubicBezTo>
                  <a:cubicBezTo>
                    <a:pt x="25394" y="17969"/>
                    <a:pt x="25337" y="18006"/>
                    <a:pt x="25337" y="18071"/>
                  </a:cubicBezTo>
                  <a:cubicBezTo>
                    <a:pt x="25337" y="18214"/>
                    <a:pt x="25337" y="18369"/>
                    <a:pt x="25349" y="18524"/>
                  </a:cubicBezTo>
                  <a:cubicBezTo>
                    <a:pt x="25337" y="18464"/>
                    <a:pt x="25289" y="18440"/>
                    <a:pt x="25242" y="18440"/>
                  </a:cubicBezTo>
                  <a:cubicBezTo>
                    <a:pt x="25230" y="18394"/>
                    <a:pt x="25188" y="18370"/>
                    <a:pt x="25147" y="18370"/>
                  </a:cubicBezTo>
                  <a:cubicBezTo>
                    <a:pt x="25104" y="18370"/>
                    <a:pt x="25063" y="18397"/>
                    <a:pt x="25063" y="18452"/>
                  </a:cubicBezTo>
                  <a:cubicBezTo>
                    <a:pt x="25075" y="18512"/>
                    <a:pt x="25075" y="18571"/>
                    <a:pt x="25075" y="18631"/>
                  </a:cubicBezTo>
                  <a:cubicBezTo>
                    <a:pt x="25063" y="18595"/>
                    <a:pt x="25027" y="18595"/>
                    <a:pt x="24991" y="18595"/>
                  </a:cubicBezTo>
                  <a:lnTo>
                    <a:pt x="24980" y="18559"/>
                  </a:lnTo>
                  <a:cubicBezTo>
                    <a:pt x="24980" y="18536"/>
                    <a:pt x="24968" y="18524"/>
                    <a:pt x="24968" y="18512"/>
                  </a:cubicBezTo>
                  <a:cubicBezTo>
                    <a:pt x="24951" y="18467"/>
                    <a:pt x="24907" y="18443"/>
                    <a:pt x="24866" y="18443"/>
                  </a:cubicBezTo>
                  <a:cubicBezTo>
                    <a:pt x="24820" y="18443"/>
                    <a:pt x="24777" y="18473"/>
                    <a:pt x="24777" y="18536"/>
                  </a:cubicBezTo>
                  <a:lnTo>
                    <a:pt x="24777" y="18571"/>
                  </a:lnTo>
                  <a:lnTo>
                    <a:pt x="24765" y="18583"/>
                  </a:lnTo>
                  <a:lnTo>
                    <a:pt x="24765" y="18607"/>
                  </a:lnTo>
                  <a:lnTo>
                    <a:pt x="24730" y="18619"/>
                  </a:lnTo>
                  <a:cubicBezTo>
                    <a:pt x="24707" y="18592"/>
                    <a:pt x="24673" y="18579"/>
                    <a:pt x="24639" y="18579"/>
                  </a:cubicBezTo>
                  <a:cubicBezTo>
                    <a:pt x="24583" y="18579"/>
                    <a:pt x="24527" y="18616"/>
                    <a:pt x="24527" y="18690"/>
                  </a:cubicBezTo>
                  <a:cubicBezTo>
                    <a:pt x="24527" y="18714"/>
                    <a:pt x="24527" y="18738"/>
                    <a:pt x="24527" y="18750"/>
                  </a:cubicBezTo>
                  <a:cubicBezTo>
                    <a:pt x="24507" y="18725"/>
                    <a:pt x="24472" y="18713"/>
                    <a:pt x="24435" y="18713"/>
                  </a:cubicBezTo>
                  <a:cubicBezTo>
                    <a:pt x="24367" y="18713"/>
                    <a:pt x="24293" y="18755"/>
                    <a:pt x="24301" y="18833"/>
                  </a:cubicBezTo>
                  <a:cubicBezTo>
                    <a:pt x="24301" y="18845"/>
                    <a:pt x="24301" y="18857"/>
                    <a:pt x="24313" y="18881"/>
                  </a:cubicBezTo>
                  <a:cubicBezTo>
                    <a:pt x="24277" y="18893"/>
                    <a:pt x="24265" y="18929"/>
                    <a:pt x="24265" y="18964"/>
                  </a:cubicBezTo>
                  <a:lnTo>
                    <a:pt x="24265" y="18988"/>
                  </a:lnTo>
                  <a:cubicBezTo>
                    <a:pt x="24253" y="18988"/>
                    <a:pt x="24229" y="18988"/>
                    <a:pt x="24218" y="19000"/>
                  </a:cubicBezTo>
                  <a:cubicBezTo>
                    <a:pt x="24218" y="18976"/>
                    <a:pt x="24218" y="18952"/>
                    <a:pt x="24218" y="18940"/>
                  </a:cubicBezTo>
                  <a:cubicBezTo>
                    <a:pt x="24206" y="18881"/>
                    <a:pt x="24170" y="18821"/>
                    <a:pt x="24099" y="18821"/>
                  </a:cubicBezTo>
                  <a:cubicBezTo>
                    <a:pt x="24051" y="18821"/>
                    <a:pt x="23991" y="18869"/>
                    <a:pt x="23991" y="18929"/>
                  </a:cubicBezTo>
                  <a:cubicBezTo>
                    <a:pt x="23972" y="18921"/>
                    <a:pt x="23950" y="18917"/>
                    <a:pt x="23930" y="18917"/>
                  </a:cubicBezTo>
                  <a:cubicBezTo>
                    <a:pt x="23889" y="18917"/>
                    <a:pt x="23852" y="18933"/>
                    <a:pt x="23837" y="18964"/>
                  </a:cubicBezTo>
                  <a:cubicBezTo>
                    <a:pt x="23808" y="18944"/>
                    <a:pt x="23773" y="18933"/>
                    <a:pt x="23739" y="18933"/>
                  </a:cubicBezTo>
                  <a:cubicBezTo>
                    <a:pt x="23672" y="18933"/>
                    <a:pt x="23610" y="18973"/>
                    <a:pt x="23610" y="19060"/>
                  </a:cubicBezTo>
                  <a:cubicBezTo>
                    <a:pt x="23622" y="19095"/>
                    <a:pt x="23622" y="19131"/>
                    <a:pt x="23622" y="19167"/>
                  </a:cubicBezTo>
                  <a:cubicBezTo>
                    <a:pt x="23587" y="19179"/>
                    <a:pt x="23551" y="19214"/>
                    <a:pt x="23563" y="19262"/>
                  </a:cubicBezTo>
                  <a:lnTo>
                    <a:pt x="23563" y="19274"/>
                  </a:lnTo>
                  <a:cubicBezTo>
                    <a:pt x="23527" y="19274"/>
                    <a:pt x="23491" y="19286"/>
                    <a:pt x="23467" y="19310"/>
                  </a:cubicBezTo>
                  <a:cubicBezTo>
                    <a:pt x="23459" y="19239"/>
                    <a:pt x="23390" y="19201"/>
                    <a:pt x="23331" y="19201"/>
                  </a:cubicBezTo>
                  <a:cubicBezTo>
                    <a:pt x="23311" y="19201"/>
                    <a:pt x="23292" y="19205"/>
                    <a:pt x="23277" y="19214"/>
                  </a:cubicBezTo>
                  <a:cubicBezTo>
                    <a:pt x="23265" y="19167"/>
                    <a:pt x="23253" y="19131"/>
                    <a:pt x="23253" y="19083"/>
                  </a:cubicBezTo>
                  <a:cubicBezTo>
                    <a:pt x="23243" y="19036"/>
                    <a:pt x="23201" y="19014"/>
                    <a:pt x="23159" y="19014"/>
                  </a:cubicBezTo>
                  <a:cubicBezTo>
                    <a:pt x="23106" y="19014"/>
                    <a:pt x="23051" y="19048"/>
                    <a:pt x="23051" y="19107"/>
                  </a:cubicBezTo>
                  <a:cubicBezTo>
                    <a:pt x="23063" y="19226"/>
                    <a:pt x="23063" y="19345"/>
                    <a:pt x="23075" y="19452"/>
                  </a:cubicBezTo>
                  <a:cubicBezTo>
                    <a:pt x="23063" y="19357"/>
                    <a:pt x="23039" y="19274"/>
                    <a:pt x="23027" y="19179"/>
                  </a:cubicBezTo>
                  <a:cubicBezTo>
                    <a:pt x="23014" y="19128"/>
                    <a:pt x="22974" y="19104"/>
                    <a:pt x="22934" y="19104"/>
                  </a:cubicBezTo>
                  <a:cubicBezTo>
                    <a:pt x="22899" y="19104"/>
                    <a:pt x="22865" y="19122"/>
                    <a:pt x="22848" y="19155"/>
                  </a:cubicBezTo>
                  <a:cubicBezTo>
                    <a:pt x="22825" y="19131"/>
                    <a:pt x="22793" y="19119"/>
                    <a:pt x="22761" y="19119"/>
                  </a:cubicBezTo>
                  <a:cubicBezTo>
                    <a:pt x="22712" y="19119"/>
                    <a:pt x="22665" y="19149"/>
                    <a:pt x="22658" y="19214"/>
                  </a:cubicBezTo>
                  <a:cubicBezTo>
                    <a:pt x="22658" y="19310"/>
                    <a:pt x="22658" y="19393"/>
                    <a:pt x="22658" y="19476"/>
                  </a:cubicBezTo>
                  <a:cubicBezTo>
                    <a:pt x="22634" y="19488"/>
                    <a:pt x="22622" y="19512"/>
                    <a:pt x="22622" y="19536"/>
                  </a:cubicBezTo>
                  <a:cubicBezTo>
                    <a:pt x="22575" y="19417"/>
                    <a:pt x="22515" y="19286"/>
                    <a:pt x="22467" y="19167"/>
                  </a:cubicBezTo>
                  <a:cubicBezTo>
                    <a:pt x="22450" y="19116"/>
                    <a:pt x="22399" y="19089"/>
                    <a:pt x="22350" y="19089"/>
                  </a:cubicBezTo>
                  <a:cubicBezTo>
                    <a:pt x="22296" y="19089"/>
                    <a:pt x="22247" y="19122"/>
                    <a:pt x="22253" y="19190"/>
                  </a:cubicBezTo>
                  <a:cubicBezTo>
                    <a:pt x="22253" y="19250"/>
                    <a:pt x="22253" y="19298"/>
                    <a:pt x="22265" y="19357"/>
                  </a:cubicBezTo>
                  <a:cubicBezTo>
                    <a:pt x="22229" y="19369"/>
                    <a:pt x="22194" y="19393"/>
                    <a:pt x="22194" y="19429"/>
                  </a:cubicBezTo>
                  <a:cubicBezTo>
                    <a:pt x="22170" y="19429"/>
                    <a:pt x="22158" y="19417"/>
                    <a:pt x="22134" y="19417"/>
                  </a:cubicBezTo>
                  <a:lnTo>
                    <a:pt x="22122" y="19369"/>
                  </a:lnTo>
                  <a:cubicBezTo>
                    <a:pt x="22106" y="19315"/>
                    <a:pt x="22058" y="19288"/>
                    <a:pt x="22010" y="19288"/>
                  </a:cubicBezTo>
                  <a:cubicBezTo>
                    <a:pt x="21953" y="19288"/>
                    <a:pt x="21896" y="19327"/>
                    <a:pt x="21896" y="19405"/>
                  </a:cubicBezTo>
                  <a:cubicBezTo>
                    <a:pt x="21896" y="19488"/>
                    <a:pt x="21896" y="19560"/>
                    <a:pt x="21896" y="19643"/>
                  </a:cubicBezTo>
                  <a:cubicBezTo>
                    <a:pt x="21884" y="19595"/>
                    <a:pt x="21884" y="19548"/>
                    <a:pt x="21872" y="19500"/>
                  </a:cubicBezTo>
                  <a:cubicBezTo>
                    <a:pt x="21855" y="19441"/>
                    <a:pt x="21814" y="19418"/>
                    <a:pt x="21771" y="19418"/>
                  </a:cubicBezTo>
                  <a:cubicBezTo>
                    <a:pt x="21753" y="19418"/>
                    <a:pt x="21735" y="19422"/>
                    <a:pt x="21717" y="19429"/>
                  </a:cubicBezTo>
                  <a:cubicBezTo>
                    <a:pt x="21705" y="19417"/>
                    <a:pt x="21682" y="19405"/>
                    <a:pt x="21658" y="19405"/>
                  </a:cubicBezTo>
                  <a:lnTo>
                    <a:pt x="21658" y="19393"/>
                  </a:lnTo>
                  <a:cubicBezTo>
                    <a:pt x="21651" y="19351"/>
                    <a:pt x="21619" y="19334"/>
                    <a:pt x="21587" y="19334"/>
                  </a:cubicBezTo>
                  <a:cubicBezTo>
                    <a:pt x="21565" y="19334"/>
                    <a:pt x="21542" y="19342"/>
                    <a:pt x="21527" y="19357"/>
                  </a:cubicBezTo>
                  <a:cubicBezTo>
                    <a:pt x="21503" y="19298"/>
                    <a:pt x="21491" y="19238"/>
                    <a:pt x="21467" y="19167"/>
                  </a:cubicBezTo>
                  <a:cubicBezTo>
                    <a:pt x="21458" y="19124"/>
                    <a:pt x="21426" y="19106"/>
                    <a:pt x="21392" y="19106"/>
                  </a:cubicBezTo>
                  <a:cubicBezTo>
                    <a:pt x="21340" y="19106"/>
                    <a:pt x="21281" y="19149"/>
                    <a:pt x="21289" y="19214"/>
                  </a:cubicBezTo>
                  <a:cubicBezTo>
                    <a:pt x="21301" y="19226"/>
                    <a:pt x="21301" y="19226"/>
                    <a:pt x="21301" y="19238"/>
                  </a:cubicBezTo>
                  <a:lnTo>
                    <a:pt x="21289" y="19238"/>
                  </a:lnTo>
                  <a:cubicBezTo>
                    <a:pt x="21229" y="19262"/>
                    <a:pt x="21205" y="19321"/>
                    <a:pt x="21217" y="19393"/>
                  </a:cubicBezTo>
                  <a:lnTo>
                    <a:pt x="21217" y="19429"/>
                  </a:lnTo>
                  <a:cubicBezTo>
                    <a:pt x="21170" y="19429"/>
                    <a:pt x="21110" y="19464"/>
                    <a:pt x="21098" y="19524"/>
                  </a:cubicBezTo>
                  <a:cubicBezTo>
                    <a:pt x="21086" y="19536"/>
                    <a:pt x="21074" y="19536"/>
                    <a:pt x="21062" y="19536"/>
                  </a:cubicBezTo>
                  <a:cubicBezTo>
                    <a:pt x="21034" y="19508"/>
                    <a:pt x="20997" y="19494"/>
                    <a:pt x="20960" y="19494"/>
                  </a:cubicBezTo>
                  <a:cubicBezTo>
                    <a:pt x="20902" y="19494"/>
                    <a:pt x="20846" y="19526"/>
                    <a:pt x="20824" y="19583"/>
                  </a:cubicBezTo>
                  <a:cubicBezTo>
                    <a:pt x="20812" y="19560"/>
                    <a:pt x="20812" y="19548"/>
                    <a:pt x="20812" y="19536"/>
                  </a:cubicBezTo>
                  <a:cubicBezTo>
                    <a:pt x="20784" y="19466"/>
                    <a:pt x="20728" y="19437"/>
                    <a:pt x="20674" y="19437"/>
                  </a:cubicBezTo>
                  <a:cubicBezTo>
                    <a:pt x="20636" y="19437"/>
                    <a:pt x="20599" y="19452"/>
                    <a:pt x="20574" y="19476"/>
                  </a:cubicBezTo>
                  <a:cubicBezTo>
                    <a:pt x="20527" y="19488"/>
                    <a:pt x="20479" y="19524"/>
                    <a:pt x="20467" y="19571"/>
                  </a:cubicBezTo>
                  <a:lnTo>
                    <a:pt x="20431" y="19571"/>
                  </a:lnTo>
                  <a:cubicBezTo>
                    <a:pt x="20408" y="19536"/>
                    <a:pt x="20372" y="19512"/>
                    <a:pt x="20336" y="19512"/>
                  </a:cubicBezTo>
                  <a:cubicBezTo>
                    <a:pt x="20336" y="19500"/>
                    <a:pt x="20324" y="19488"/>
                    <a:pt x="20324" y="19476"/>
                  </a:cubicBezTo>
                  <a:cubicBezTo>
                    <a:pt x="20310" y="19432"/>
                    <a:pt x="20273" y="19412"/>
                    <a:pt x="20236" y="19412"/>
                  </a:cubicBezTo>
                  <a:cubicBezTo>
                    <a:pt x="20184" y="19412"/>
                    <a:pt x="20132" y="19454"/>
                    <a:pt x="20146" y="19524"/>
                  </a:cubicBezTo>
                  <a:cubicBezTo>
                    <a:pt x="20158" y="19583"/>
                    <a:pt x="20181" y="19655"/>
                    <a:pt x="20193" y="19714"/>
                  </a:cubicBezTo>
                  <a:cubicBezTo>
                    <a:pt x="20183" y="19710"/>
                    <a:pt x="20171" y="19708"/>
                    <a:pt x="20161" y="19708"/>
                  </a:cubicBezTo>
                  <a:cubicBezTo>
                    <a:pt x="20111" y="19708"/>
                    <a:pt x="20069" y="19749"/>
                    <a:pt x="20098" y="19798"/>
                  </a:cubicBezTo>
                  <a:lnTo>
                    <a:pt x="20098" y="19810"/>
                  </a:lnTo>
                  <a:cubicBezTo>
                    <a:pt x="20074" y="19833"/>
                    <a:pt x="20062" y="19845"/>
                    <a:pt x="20062" y="19869"/>
                  </a:cubicBezTo>
                  <a:cubicBezTo>
                    <a:pt x="20003" y="19869"/>
                    <a:pt x="19943" y="19917"/>
                    <a:pt x="19967" y="20000"/>
                  </a:cubicBezTo>
                  <a:cubicBezTo>
                    <a:pt x="19979" y="20048"/>
                    <a:pt x="19991" y="20095"/>
                    <a:pt x="20003" y="20143"/>
                  </a:cubicBezTo>
                  <a:cubicBezTo>
                    <a:pt x="19967" y="20072"/>
                    <a:pt x="19931" y="20000"/>
                    <a:pt x="19884" y="19929"/>
                  </a:cubicBezTo>
                  <a:cubicBezTo>
                    <a:pt x="19864" y="19892"/>
                    <a:pt x="19830" y="19877"/>
                    <a:pt x="19795" y="19877"/>
                  </a:cubicBezTo>
                  <a:cubicBezTo>
                    <a:pt x="19727" y="19877"/>
                    <a:pt x="19654" y="19937"/>
                    <a:pt x="19669" y="20024"/>
                  </a:cubicBezTo>
                  <a:cubicBezTo>
                    <a:pt x="19681" y="20036"/>
                    <a:pt x="19681" y="20048"/>
                    <a:pt x="19681" y="20060"/>
                  </a:cubicBezTo>
                  <a:cubicBezTo>
                    <a:pt x="19669" y="20072"/>
                    <a:pt x="19657" y="20083"/>
                    <a:pt x="19646" y="20107"/>
                  </a:cubicBezTo>
                  <a:cubicBezTo>
                    <a:pt x="19622" y="20072"/>
                    <a:pt x="19586" y="20072"/>
                    <a:pt x="19538" y="20072"/>
                  </a:cubicBezTo>
                  <a:cubicBezTo>
                    <a:pt x="19515" y="20024"/>
                    <a:pt x="19503" y="19976"/>
                    <a:pt x="19479" y="19929"/>
                  </a:cubicBezTo>
                  <a:cubicBezTo>
                    <a:pt x="19455" y="19890"/>
                    <a:pt x="19423" y="19874"/>
                    <a:pt x="19390" y="19874"/>
                  </a:cubicBezTo>
                  <a:cubicBezTo>
                    <a:pt x="19324" y="19874"/>
                    <a:pt x="19257" y="19940"/>
                    <a:pt x="19265" y="20012"/>
                  </a:cubicBezTo>
                  <a:cubicBezTo>
                    <a:pt x="19288" y="20143"/>
                    <a:pt x="19300" y="20274"/>
                    <a:pt x="19324" y="20405"/>
                  </a:cubicBezTo>
                  <a:cubicBezTo>
                    <a:pt x="19300" y="20393"/>
                    <a:pt x="19276" y="20381"/>
                    <a:pt x="19265" y="20369"/>
                  </a:cubicBezTo>
                  <a:cubicBezTo>
                    <a:pt x="19217" y="20298"/>
                    <a:pt x="19169" y="20226"/>
                    <a:pt x="19122" y="20155"/>
                  </a:cubicBezTo>
                  <a:cubicBezTo>
                    <a:pt x="19098" y="20118"/>
                    <a:pt x="19068" y="20102"/>
                    <a:pt x="19039" y="20102"/>
                  </a:cubicBezTo>
                  <a:cubicBezTo>
                    <a:pt x="18993" y="20102"/>
                    <a:pt x="18950" y="20140"/>
                    <a:pt x="18943" y="20191"/>
                  </a:cubicBezTo>
                  <a:cubicBezTo>
                    <a:pt x="18927" y="20183"/>
                    <a:pt x="18909" y="20179"/>
                    <a:pt x="18891" y="20179"/>
                  </a:cubicBezTo>
                  <a:cubicBezTo>
                    <a:pt x="18830" y="20179"/>
                    <a:pt x="18770" y="20224"/>
                    <a:pt x="18788" y="20298"/>
                  </a:cubicBezTo>
                  <a:cubicBezTo>
                    <a:pt x="18824" y="20381"/>
                    <a:pt x="18848" y="20476"/>
                    <a:pt x="18884" y="20560"/>
                  </a:cubicBezTo>
                  <a:cubicBezTo>
                    <a:pt x="18836" y="20464"/>
                    <a:pt x="18788" y="20357"/>
                    <a:pt x="18729" y="20250"/>
                  </a:cubicBezTo>
                  <a:cubicBezTo>
                    <a:pt x="18713" y="20218"/>
                    <a:pt x="18684" y="20205"/>
                    <a:pt x="18653" y="20205"/>
                  </a:cubicBezTo>
                  <a:cubicBezTo>
                    <a:pt x="18593" y="20205"/>
                    <a:pt x="18526" y="20258"/>
                    <a:pt x="18550" y="20322"/>
                  </a:cubicBezTo>
                  <a:cubicBezTo>
                    <a:pt x="18562" y="20369"/>
                    <a:pt x="18574" y="20405"/>
                    <a:pt x="18598" y="20453"/>
                  </a:cubicBezTo>
                  <a:cubicBezTo>
                    <a:pt x="18514" y="20453"/>
                    <a:pt x="18431" y="20536"/>
                    <a:pt x="18467" y="20631"/>
                  </a:cubicBezTo>
                  <a:cubicBezTo>
                    <a:pt x="18460" y="20628"/>
                    <a:pt x="18452" y="20626"/>
                    <a:pt x="18443" y="20626"/>
                  </a:cubicBezTo>
                  <a:cubicBezTo>
                    <a:pt x="18422" y="20626"/>
                    <a:pt x="18397" y="20635"/>
                    <a:pt x="18372" y="20643"/>
                  </a:cubicBezTo>
                  <a:cubicBezTo>
                    <a:pt x="18352" y="20604"/>
                    <a:pt x="18324" y="20580"/>
                    <a:pt x="18288" y="20580"/>
                  </a:cubicBezTo>
                  <a:cubicBezTo>
                    <a:pt x="18280" y="20580"/>
                    <a:pt x="18273" y="20581"/>
                    <a:pt x="18264" y="20583"/>
                  </a:cubicBezTo>
                  <a:cubicBezTo>
                    <a:pt x="18253" y="20548"/>
                    <a:pt x="18229" y="20512"/>
                    <a:pt x="18217" y="20488"/>
                  </a:cubicBezTo>
                  <a:cubicBezTo>
                    <a:pt x="18192" y="20438"/>
                    <a:pt x="18152" y="20418"/>
                    <a:pt x="18113" y="20418"/>
                  </a:cubicBezTo>
                  <a:cubicBezTo>
                    <a:pt x="18058" y="20418"/>
                    <a:pt x="18004" y="20457"/>
                    <a:pt x="17991" y="20512"/>
                  </a:cubicBezTo>
                  <a:cubicBezTo>
                    <a:pt x="17975" y="20506"/>
                    <a:pt x="17958" y="20503"/>
                    <a:pt x="17941" y="20503"/>
                  </a:cubicBezTo>
                  <a:cubicBezTo>
                    <a:pt x="17895" y="20503"/>
                    <a:pt x="17850" y="20525"/>
                    <a:pt x="17824" y="20560"/>
                  </a:cubicBezTo>
                  <a:cubicBezTo>
                    <a:pt x="17808" y="20528"/>
                    <a:pt x="17771" y="20507"/>
                    <a:pt x="17734" y="20507"/>
                  </a:cubicBezTo>
                  <a:cubicBezTo>
                    <a:pt x="17715" y="20507"/>
                    <a:pt x="17697" y="20512"/>
                    <a:pt x="17681" y="20524"/>
                  </a:cubicBezTo>
                  <a:cubicBezTo>
                    <a:pt x="17622" y="20560"/>
                    <a:pt x="17610" y="20619"/>
                    <a:pt x="17633" y="20679"/>
                  </a:cubicBezTo>
                  <a:cubicBezTo>
                    <a:pt x="17645" y="20691"/>
                    <a:pt x="17657" y="20714"/>
                    <a:pt x="17657" y="20726"/>
                  </a:cubicBezTo>
                  <a:cubicBezTo>
                    <a:pt x="17645" y="20726"/>
                    <a:pt x="17633" y="20738"/>
                    <a:pt x="17622" y="20750"/>
                  </a:cubicBezTo>
                  <a:lnTo>
                    <a:pt x="17610" y="20726"/>
                  </a:lnTo>
                  <a:cubicBezTo>
                    <a:pt x="17586" y="20691"/>
                    <a:pt x="17562" y="20679"/>
                    <a:pt x="17526" y="20667"/>
                  </a:cubicBezTo>
                  <a:lnTo>
                    <a:pt x="17514" y="20631"/>
                  </a:lnTo>
                  <a:cubicBezTo>
                    <a:pt x="17495" y="20588"/>
                    <a:pt x="17457" y="20570"/>
                    <a:pt x="17416" y="20570"/>
                  </a:cubicBezTo>
                  <a:cubicBezTo>
                    <a:pt x="17356" y="20570"/>
                    <a:pt x="17290" y="20610"/>
                    <a:pt x="17276" y="20667"/>
                  </a:cubicBezTo>
                  <a:cubicBezTo>
                    <a:pt x="17264" y="20655"/>
                    <a:pt x="17264" y="20631"/>
                    <a:pt x="17252" y="20619"/>
                  </a:cubicBezTo>
                  <a:cubicBezTo>
                    <a:pt x="17224" y="20576"/>
                    <a:pt x="17185" y="20558"/>
                    <a:pt x="17148" y="20558"/>
                  </a:cubicBezTo>
                  <a:cubicBezTo>
                    <a:pt x="17093" y="20558"/>
                    <a:pt x="17040" y="20598"/>
                    <a:pt x="17026" y="20655"/>
                  </a:cubicBezTo>
                  <a:lnTo>
                    <a:pt x="16990" y="20655"/>
                  </a:lnTo>
                  <a:lnTo>
                    <a:pt x="16979" y="20643"/>
                  </a:lnTo>
                  <a:lnTo>
                    <a:pt x="16979" y="20631"/>
                  </a:lnTo>
                  <a:lnTo>
                    <a:pt x="16955" y="20595"/>
                  </a:lnTo>
                  <a:cubicBezTo>
                    <a:pt x="16935" y="20564"/>
                    <a:pt x="16906" y="20550"/>
                    <a:pt x="16877" y="20550"/>
                  </a:cubicBezTo>
                  <a:cubicBezTo>
                    <a:pt x="16819" y="20550"/>
                    <a:pt x="16760" y="20603"/>
                    <a:pt x="16776" y="20667"/>
                  </a:cubicBezTo>
                  <a:cubicBezTo>
                    <a:pt x="16776" y="20691"/>
                    <a:pt x="16776" y="20703"/>
                    <a:pt x="16788" y="20726"/>
                  </a:cubicBezTo>
                  <a:lnTo>
                    <a:pt x="16800" y="20762"/>
                  </a:lnTo>
                  <a:cubicBezTo>
                    <a:pt x="16764" y="20774"/>
                    <a:pt x="16740" y="20798"/>
                    <a:pt x="16740" y="20834"/>
                  </a:cubicBezTo>
                  <a:cubicBezTo>
                    <a:pt x="16717" y="20786"/>
                    <a:pt x="16693" y="20726"/>
                    <a:pt x="16669" y="20679"/>
                  </a:cubicBezTo>
                  <a:cubicBezTo>
                    <a:pt x="16653" y="20647"/>
                    <a:pt x="16627" y="20634"/>
                    <a:pt x="16599" y="20634"/>
                  </a:cubicBezTo>
                  <a:cubicBezTo>
                    <a:pt x="16545" y="20634"/>
                    <a:pt x="16486" y="20687"/>
                    <a:pt x="16502" y="20750"/>
                  </a:cubicBezTo>
                  <a:cubicBezTo>
                    <a:pt x="16467" y="20774"/>
                    <a:pt x="16443" y="20822"/>
                    <a:pt x="16455" y="20869"/>
                  </a:cubicBezTo>
                  <a:cubicBezTo>
                    <a:pt x="16383" y="20738"/>
                    <a:pt x="16312" y="20595"/>
                    <a:pt x="16240" y="20476"/>
                  </a:cubicBezTo>
                  <a:cubicBezTo>
                    <a:pt x="16220" y="20439"/>
                    <a:pt x="16184" y="20423"/>
                    <a:pt x="16149" y="20423"/>
                  </a:cubicBezTo>
                  <a:cubicBezTo>
                    <a:pt x="16084" y="20423"/>
                    <a:pt x="16019" y="20478"/>
                    <a:pt x="16050" y="20548"/>
                  </a:cubicBezTo>
                  <a:lnTo>
                    <a:pt x="16062" y="20572"/>
                  </a:lnTo>
                  <a:lnTo>
                    <a:pt x="16062" y="20583"/>
                  </a:lnTo>
                  <a:cubicBezTo>
                    <a:pt x="16074" y="20607"/>
                    <a:pt x="16074" y="20619"/>
                    <a:pt x="16086" y="20643"/>
                  </a:cubicBezTo>
                  <a:lnTo>
                    <a:pt x="15943" y="20357"/>
                  </a:lnTo>
                  <a:cubicBezTo>
                    <a:pt x="15924" y="20328"/>
                    <a:pt x="15899" y="20315"/>
                    <a:pt x="15874" y="20315"/>
                  </a:cubicBezTo>
                  <a:cubicBezTo>
                    <a:pt x="15819" y="20315"/>
                    <a:pt x="15767" y="20375"/>
                    <a:pt x="15800" y="20441"/>
                  </a:cubicBezTo>
                  <a:cubicBezTo>
                    <a:pt x="15812" y="20476"/>
                    <a:pt x="15824" y="20500"/>
                    <a:pt x="15836" y="20536"/>
                  </a:cubicBezTo>
                  <a:cubicBezTo>
                    <a:pt x="15824" y="20548"/>
                    <a:pt x="15812" y="20560"/>
                    <a:pt x="15812" y="20583"/>
                  </a:cubicBezTo>
                  <a:cubicBezTo>
                    <a:pt x="15788" y="20560"/>
                    <a:pt x="15776" y="20536"/>
                    <a:pt x="15764" y="20512"/>
                  </a:cubicBezTo>
                  <a:cubicBezTo>
                    <a:pt x="15740" y="20488"/>
                    <a:pt x="15717" y="20488"/>
                    <a:pt x="15681" y="20488"/>
                  </a:cubicBezTo>
                  <a:cubicBezTo>
                    <a:pt x="15621" y="20333"/>
                    <a:pt x="15574" y="20179"/>
                    <a:pt x="15538" y="20024"/>
                  </a:cubicBezTo>
                  <a:cubicBezTo>
                    <a:pt x="15466" y="19774"/>
                    <a:pt x="15431" y="19524"/>
                    <a:pt x="15395" y="19274"/>
                  </a:cubicBezTo>
                  <a:lnTo>
                    <a:pt x="15395" y="19274"/>
                  </a:lnTo>
                  <a:cubicBezTo>
                    <a:pt x="15407" y="19321"/>
                    <a:pt x="15419" y="19357"/>
                    <a:pt x="15431" y="19405"/>
                  </a:cubicBezTo>
                  <a:cubicBezTo>
                    <a:pt x="15436" y="19432"/>
                    <a:pt x="15458" y="19444"/>
                    <a:pt x="15481" y="19444"/>
                  </a:cubicBezTo>
                  <a:cubicBezTo>
                    <a:pt x="15509" y="19444"/>
                    <a:pt x="15538" y="19426"/>
                    <a:pt x="15538" y="19393"/>
                  </a:cubicBezTo>
                  <a:cubicBezTo>
                    <a:pt x="15538" y="19357"/>
                    <a:pt x="15538" y="19333"/>
                    <a:pt x="15538" y="19310"/>
                  </a:cubicBezTo>
                  <a:cubicBezTo>
                    <a:pt x="15574" y="19310"/>
                    <a:pt x="15597" y="19298"/>
                    <a:pt x="15609" y="19250"/>
                  </a:cubicBezTo>
                  <a:cubicBezTo>
                    <a:pt x="15609" y="19107"/>
                    <a:pt x="15609" y="18964"/>
                    <a:pt x="15621" y="18821"/>
                  </a:cubicBezTo>
                  <a:cubicBezTo>
                    <a:pt x="15621" y="18857"/>
                    <a:pt x="15633" y="18905"/>
                    <a:pt x="15645" y="18940"/>
                  </a:cubicBezTo>
                  <a:cubicBezTo>
                    <a:pt x="15656" y="18973"/>
                    <a:pt x="15684" y="18988"/>
                    <a:pt x="15712" y="18988"/>
                  </a:cubicBezTo>
                  <a:cubicBezTo>
                    <a:pt x="15745" y="18988"/>
                    <a:pt x="15776" y="18967"/>
                    <a:pt x="15776" y="18929"/>
                  </a:cubicBezTo>
                  <a:cubicBezTo>
                    <a:pt x="15788" y="18857"/>
                    <a:pt x="15788" y="18786"/>
                    <a:pt x="15800" y="18714"/>
                  </a:cubicBezTo>
                  <a:lnTo>
                    <a:pt x="15812" y="18702"/>
                  </a:lnTo>
                  <a:cubicBezTo>
                    <a:pt x="15824" y="18738"/>
                    <a:pt x="15824" y="18762"/>
                    <a:pt x="15836" y="18786"/>
                  </a:cubicBezTo>
                  <a:cubicBezTo>
                    <a:pt x="15848" y="18817"/>
                    <a:pt x="15877" y="18835"/>
                    <a:pt x="15903" y="18835"/>
                  </a:cubicBezTo>
                  <a:cubicBezTo>
                    <a:pt x="15927" y="18835"/>
                    <a:pt x="15949" y="18820"/>
                    <a:pt x="15955" y="18786"/>
                  </a:cubicBezTo>
                  <a:cubicBezTo>
                    <a:pt x="15967" y="18750"/>
                    <a:pt x="15978" y="18702"/>
                    <a:pt x="15990" y="18667"/>
                  </a:cubicBezTo>
                  <a:cubicBezTo>
                    <a:pt x="15996" y="18695"/>
                    <a:pt x="16023" y="18710"/>
                    <a:pt x="16052" y="18710"/>
                  </a:cubicBezTo>
                  <a:cubicBezTo>
                    <a:pt x="16083" y="18710"/>
                    <a:pt x="16115" y="18692"/>
                    <a:pt x="16121" y="18655"/>
                  </a:cubicBezTo>
                  <a:cubicBezTo>
                    <a:pt x="16133" y="18595"/>
                    <a:pt x="16145" y="18524"/>
                    <a:pt x="16157" y="18452"/>
                  </a:cubicBezTo>
                  <a:cubicBezTo>
                    <a:pt x="16205" y="18428"/>
                    <a:pt x="16228" y="18393"/>
                    <a:pt x="16252" y="18357"/>
                  </a:cubicBezTo>
                  <a:lnTo>
                    <a:pt x="16264" y="18405"/>
                  </a:lnTo>
                  <a:cubicBezTo>
                    <a:pt x="16274" y="18444"/>
                    <a:pt x="16304" y="18461"/>
                    <a:pt x="16334" y="18461"/>
                  </a:cubicBezTo>
                  <a:cubicBezTo>
                    <a:pt x="16377" y="18461"/>
                    <a:pt x="16421" y="18425"/>
                    <a:pt x="16407" y="18369"/>
                  </a:cubicBezTo>
                  <a:cubicBezTo>
                    <a:pt x="16395" y="18345"/>
                    <a:pt x="16395" y="18309"/>
                    <a:pt x="16383" y="18286"/>
                  </a:cubicBezTo>
                  <a:lnTo>
                    <a:pt x="16407" y="18274"/>
                  </a:lnTo>
                  <a:cubicBezTo>
                    <a:pt x="16419" y="18321"/>
                    <a:pt x="16455" y="18369"/>
                    <a:pt x="16490" y="18405"/>
                  </a:cubicBezTo>
                  <a:cubicBezTo>
                    <a:pt x="16517" y="18426"/>
                    <a:pt x="16551" y="18438"/>
                    <a:pt x="16584" y="18438"/>
                  </a:cubicBezTo>
                  <a:cubicBezTo>
                    <a:pt x="16624" y="18438"/>
                    <a:pt x="16661" y="18420"/>
                    <a:pt x="16681" y="18381"/>
                  </a:cubicBezTo>
                  <a:lnTo>
                    <a:pt x="16693" y="18369"/>
                  </a:lnTo>
                  <a:lnTo>
                    <a:pt x="16717" y="18381"/>
                  </a:lnTo>
                  <a:cubicBezTo>
                    <a:pt x="16725" y="18382"/>
                    <a:pt x="16734" y="18383"/>
                    <a:pt x="16742" y="18383"/>
                  </a:cubicBezTo>
                  <a:cubicBezTo>
                    <a:pt x="16812" y="18383"/>
                    <a:pt x="16861" y="18338"/>
                    <a:pt x="16871" y="18274"/>
                  </a:cubicBezTo>
                  <a:cubicBezTo>
                    <a:pt x="16883" y="18262"/>
                    <a:pt x="16907" y="18262"/>
                    <a:pt x="16919" y="18250"/>
                  </a:cubicBezTo>
                  <a:cubicBezTo>
                    <a:pt x="16943" y="18274"/>
                    <a:pt x="16979" y="18274"/>
                    <a:pt x="17014" y="18274"/>
                  </a:cubicBezTo>
                  <a:cubicBezTo>
                    <a:pt x="17014" y="18286"/>
                    <a:pt x="17014" y="18309"/>
                    <a:pt x="17026" y="18321"/>
                  </a:cubicBezTo>
                  <a:cubicBezTo>
                    <a:pt x="17039" y="18358"/>
                    <a:pt x="17073" y="18379"/>
                    <a:pt x="17106" y="18379"/>
                  </a:cubicBezTo>
                  <a:cubicBezTo>
                    <a:pt x="17136" y="18379"/>
                    <a:pt x="17163" y="18361"/>
                    <a:pt x="17169" y="18321"/>
                  </a:cubicBezTo>
                  <a:cubicBezTo>
                    <a:pt x="17181" y="18274"/>
                    <a:pt x="17193" y="18226"/>
                    <a:pt x="17205" y="18178"/>
                  </a:cubicBezTo>
                  <a:cubicBezTo>
                    <a:pt x="17241" y="18167"/>
                    <a:pt x="17276" y="18143"/>
                    <a:pt x="17300" y="18119"/>
                  </a:cubicBezTo>
                  <a:cubicBezTo>
                    <a:pt x="17312" y="18167"/>
                    <a:pt x="17312" y="18214"/>
                    <a:pt x="17324" y="18262"/>
                  </a:cubicBezTo>
                  <a:cubicBezTo>
                    <a:pt x="17330" y="18308"/>
                    <a:pt x="17369" y="18329"/>
                    <a:pt x="17410" y="18329"/>
                  </a:cubicBezTo>
                  <a:cubicBezTo>
                    <a:pt x="17455" y="18329"/>
                    <a:pt x="17502" y="18305"/>
                    <a:pt x="17514" y="18262"/>
                  </a:cubicBezTo>
                  <a:lnTo>
                    <a:pt x="17526" y="18238"/>
                  </a:lnTo>
                  <a:cubicBezTo>
                    <a:pt x="17526" y="18262"/>
                    <a:pt x="17526" y="18286"/>
                    <a:pt x="17538" y="18309"/>
                  </a:cubicBezTo>
                  <a:cubicBezTo>
                    <a:pt x="17550" y="18361"/>
                    <a:pt x="17587" y="18385"/>
                    <a:pt x="17625" y="18385"/>
                  </a:cubicBezTo>
                  <a:cubicBezTo>
                    <a:pt x="17667" y="18385"/>
                    <a:pt x="17710" y="18358"/>
                    <a:pt x="17729" y="18309"/>
                  </a:cubicBezTo>
                  <a:cubicBezTo>
                    <a:pt x="17764" y="18202"/>
                    <a:pt x="17800" y="18083"/>
                    <a:pt x="17812" y="17964"/>
                  </a:cubicBezTo>
                  <a:cubicBezTo>
                    <a:pt x="17826" y="18006"/>
                    <a:pt x="17874" y="18036"/>
                    <a:pt x="17917" y="18036"/>
                  </a:cubicBezTo>
                  <a:cubicBezTo>
                    <a:pt x="17948" y="18036"/>
                    <a:pt x="17976" y="18022"/>
                    <a:pt x="17991" y="17988"/>
                  </a:cubicBezTo>
                  <a:cubicBezTo>
                    <a:pt x="18014" y="17952"/>
                    <a:pt x="18026" y="17905"/>
                    <a:pt x="18038" y="17857"/>
                  </a:cubicBezTo>
                  <a:cubicBezTo>
                    <a:pt x="18062" y="17940"/>
                    <a:pt x="18098" y="18024"/>
                    <a:pt x="18157" y="18083"/>
                  </a:cubicBezTo>
                  <a:cubicBezTo>
                    <a:pt x="18178" y="18104"/>
                    <a:pt x="18201" y="18114"/>
                    <a:pt x="18224" y="18114"/>
                  </a:cubicBezTo>
                  <a:cubicBezTo>
                    <a:pt x="18253" y="18114"/>
                    <a:pt x="18280" y="18098"/>
                    <a:pt x="18300" y="18071"/>
                  </a:cubicBezTo>
                  <a:cubicBezTo>
                    <a:pt x="18321" y="18092"/>
                    <a:pt x="18352" y="18103"/>
                    <a:pt x="18382" y="18103"/>
                  </a:cubicBezTo>
                  <a:cubicBezTo>
                    <a:pt x="18422" y="18103"/>
                    <a:pt x="18460" y="18083"/>
                    <a:pt x="18467" y="18036"/>
                  </a:cubicBezTo>
                  <a:cubicBezTo>
                    <a:pt x="18491" y="17893"/>
                    <a:pt x="18503" y="17762"/>
                    <a:pt x="18514" y="17631"/>
                  </a:cubicBezTo>
                  <a:lnTo>
                    <a:pt x="18562" y="17809"/>
                  </a:lnTo>
                  <a:cubicBezTo>
                    <a:pt x="18578" y="17869"/>
                    <a:pt x="18627" y="17896"/>
                    <a:pt x="18674" y="17896"/>
                  </a:cubicBezTo>
                  <a:cubicBezTo>
                    <a:pt x="18732" y="17896"/>
                    <a:pt x="18788" y="17857"/>
                    <a:pt x="18788" y="17786"/>
                  </a:cubicBezTo>
                  <a:cubicBezTo>
                    <a:pt x="18788" y="17643"/>
                    <a:pt x="18788" y="17500"/>
                    <a:pt x="18800" y="17345"/>
                  </a:cubicBezTo>
                  <a:cubicBezTo>
                    <a:pt x="18836" y="17500"/>
                    <a:pt x="18872" y="17643"/>
                    <a:pt x="18919" y="17786"/>
                  </a:cubicBezTo>
                  <a:cubicBezTo>
                    <a:pt x="18928" y="17837"/>
                    <a:pt x="18980" y="17876"/>
                    <a:pt x="19030" y="17876"/>
                  </a:cubicBezTo>
                  <a:cubicBezTo>
                    <a:pt x="19050" y="17876"/>
                    <a:pt x="19069" y="17870"/>
                    <a:pt x="19086" y="17857"/>
                  </a:cubicBezTo>
                  <a:cubicBezTo>
                    <a:pt x="19169" y="17797"/>
                    <a:pt x="19193" y="17714"/>
                    <a:pt x="19205" y="17619"/>
                  </a:cubicBezTo>
                  <a:cubicBezTo>
                    <a:pt x="19205" y="17655"/>
                    <a:pt x="19217" y="17678"/>
                    <a:pt x="19229" y="17714"/>
                  </a:cubicBezTo>
                  <a:cubicBezTo>
                    <a:pt x="19247" y="17763"/>
                    <a:pt x="19294" y="17790"/>
                    <a:pt x="19340" y="17790"/>
                  </a:cubicBezTo>
                  <a:cubicBezTo>
                    <a:pt x="19383" y="17790"/>
                    <a:pt x="19426" y="17766"/>
                    <a:pt x="19443" y="17714"/>
                  </a:cubicBezTo>
                  <a:cubicBezTo>
                    <a:pt x="19455" y="17655"/>
                    <a:pt x="19467" y="17607"/>
                    <a:pt x="19479" y="17547"/>
                  </a:cubicBezTo>
                  <a:cubicBezTo>
                    <a:pt x="19501" y="17580"/>
                    <a:pt x="19535" y="17595"/>
                    <a:pt x="19569" y="17595"/>
                  </a:cubicBezTo>
                  <a:cubicBezTo>
                    <a:pt x="19610" y="17595"/>
                    <a:pt x="19650" y="17574"/>
                    <a:pt x="19669" y="17536"/>
                  </a:cubicBezTo>
                  <a:cubicBezTo>
                    <a:pt x="19677" y="17537"/>
                    <a:pt x="19685" y="17538"/>
                    <a:pt x="19693" y="17538"/>
                  </a:cubicBezTo>
                  <a:cubicBezTo>
                    <a:pt x="19751" y="17538"/>
                    <a:pt x="19823" y="17501"/>
                    <a:pt x="19812" y="17428"/>
                  </a:cubicBezTo>
                  <a:lnTo>
                    <a:pt x="19812" y="17405"/>
                  </a:lnTo>
                  <a:lnTo>
                    <a:pt x="19812" y="17393"/>
                  </a:lnTo>
                  <a:cubicBezTo>
                    <a:pt x="19800" y="17369"/>
                    <a:pt x="19800" y="17333"/>
                    <a:pt x="19800" y="17309"/>
                  </a:cubicBezTo>
                  <a:cubicBezTo>
                    <a:pt x="19836" y="17297"/>
                    <a:pt x="19884" y="17274"/>
                    <a:pt x="19896" y="17226"/>
                  </a:cubicBezTo>
                  <a:cubicBezTo>
                    <a:pt x="19919" y="17226"/>
                    <a:pt x="19955" y="17214"/>
                    <a:pt x="19979" y="17178"/>
                  </a:cubicBezTo>
                  <a:cubicBezTo>
                    <a:pt x="19991" y="17184"/>
                    <a:pt x="20003" y="17187"/>
                    <a:pt x="20015" y="17187"/>
                  </a:cubicBezTo>
                  <a:cubicBezTo>
                    <a:pt x="20027" y="17187"/>
                    <a:pt x="20038" y="17184"/>
                    <a:pt x="20050" y="17178"/>
                  </a:cubicBezTo>
                  <a:cubicBezTo>
                    <a:pt x="20070" y="17193"/>
                    <a:pt x="20092" y="17200"/>
                    <a:pt x="20114" y="17200"/>
                  </a:cubicBezTo>
                  <a:cubicBezTo>
                    <a:pt x="20144" y="17200"/>
                    <a:pt x="20173" y="17187"/>
                    <a:pt x="20193" y="17166"/>
                  </a:cubicBezTo>
                  <a:cubicBezTo>
                    <a:pt x="20218" y="17201"/>
                    <a:pt x="20256" y="17217"/>
                    <a:pt x="20294" y="17217"/>
                  </a:cubicBezTo>
                  <a:cubicBezTo>
                    <a:pt x="20348" y="17217"/>
                    <a:pt x="20404" y="17186"/>
                    <a:pt x="20431" y="17131"/>
                  </a:cubicBezTo>
                  <a:cubicBezTo>
                    <a:pt x="20443" y="17083"/>
                    <a:pt x="20455" y="17035"/>
                    <a:pt x="20455" y="16988"/>
                  </a:cubicBezTo>
                  <a:cubicBezTo>
                    <a:pt x="20479" y="16988"/>
                    <a:pt x="20503" y="16988"/>
                    <a:pt x="20527" y="16976"/>
                  </a:cubicBezTo>
                  <a:lnTo>
                    <a:pt x="20527" y="17012"/>
                  </a:lnTo>
                  <a:cubicBezTo>
                    <a:pt x="20543" y="17061"/>
                    <a:pt x="20583" y="17082"/>
                    <a:pt x="20626" y="17082"/>
                  </a:cubicBezTo>
                  <a:cubicBezTo>
                    <a:pt x="20644" y="17082"/>
                    <a:pt x="20663" y="17078"/>
                    <a:pt x="20681" y="17071"/>
                  </a:cubicBezTo>
                  <a:cubicBezTo>
                    <a:pt x="20693" y="17107"/>
                    <a:pt x="20705" y="17131"/>
                    <a:pt x="20717" y="17155"/>
                  </a:cubicBezTo>
                  <a:lnTo>
                    <a:pt x="20717" y="17166"/>
                  </a:lnTo>
                  <a:lnTo>
                    <a:pt x="20729" y="17190"/>
                  </a:lnTo>
                  <a:cubicBezTo>
                    <a:pt x="20748" y="17234"/>
                    <a:pt x="20783" y="17251"/>
                    <a:pt x="20819" y="17251"/>
                  </a:cubicBezTo>
                  <a:cubicBezTo>
                    <a:pt x="20851" y="17251"/>
                    <a:pt x="20885" y="17237"/>
                    <a:pt x="20908" y="17214"/>
                  </a:cubicBezTo>
                  <a:cubicBezTo>
                    <a:pt x="20923" y="17226"/>
                    <a:pt x="20940" y="17231"/>
                    <a:pt x="20957" y="17231"/>
                  </a:cubicBezTo>
                  <a:cubicBezTo>
                    <a:pt x="21010" y="17231"/>
                    <a:pt x="21065" y="17184"/>
                    <a:pt x="21074" y="17131"/>
                  </a:cubicBezTo>
                  <a:cubicBezTo>
                    <a:pt x="21110" y="17166"/>
                    <a:pt x="21146" y="17214"/>
                    <a:pt x="21181" y="17250"/>
                  </a:cubicBezTo>
                  <a:cubicBezTo>
                    <a:pt x="21205" y="17270"/>
                    <a:pt x="21232" y="17279"/>
                    <a:pt x="21258" y="17279"/>
                  </a:cubicBezTo>
                  <a:cubicBezTo>
                    <a:pt x="21326" y="17279"/>
                    <a:pt x="21389" y="17220"/>
                    <a:pt x="21372" y="17143"/>
                  </a:cubicBezTo>
                  <a:cubicBezTo>
                    <a:pt x="21360" y="17119"/>
                    <a:pt x="21360" y="17083"/>
                    <a:pt x="21348" y="17059"/>
                  </a:cubicBezTo>
                  <a:lnTo>
                    <a:pt x="21348" y="17059"/>
                  </a:lnTo>
                  <a:cubicBezTo>
                    <a:pt x="21396" y="17143"/>
                    <a:pt x="21467" y="17190"/>
                    <a:pt x="21562" y="17202"/>
                  </a:cubicBezTo>
                  <a:cubicBezTo>
                    <a:pt x="21567" y="17203"/>
                    <a:pt x="21572" y="17203"/>
                    <a:pt x="21577" y="17203"/>
                  </a:cubicBezTo>
                  <a:cubicBezTo>
                    <a:pt x="21651" y="17203"/>
                    <a:pt x="21693" y="17115"/>
                    <a:pt x="21682" y="17059"/>
                  </a:cubicBezTo>
                  <a:cubicBezTo>
                    <a:pt x="21646" y="16904"/>
                    <a:pt x="21610" y="16762"/>
                    <a:pt x="21574" y="16619"/>
                  </a:cubicBezTo>
                  <a:lnTo>
                    <a:pt x="21574" y="16619"/>
                  </a:lnTo>
                  <a:cubicBezTo>
                    <a:pt x="21646" y="16738"/>
                    <a:pt x="21717" y="16869"/>
                    <a:pt x="21801" y="16988"/>
                  </a:cubicBezTo>
                  <a:cubicBezTo>
                    <a:pt x="21821" y="17025"/>
                    <a:pt x="21855" y="17040"/>
                    <a:pt x="21890" y="17040"/>
                  </a:cubicBezTo>
                  <a:cubicBezTo>
                    <a:pt x="21957" y="17040"/>
                    <a:pt x="22026" y="16983"/>
                    <a:pt x="22003" y="16904"/>
                  </a:cubicBezTo>
                  <a:cubicBezTo>
                    <a:pt x="21991" y="16845"/>
                    <a:pt x="21967" y="16774"/>
                    <a:pt x="21955" y="16714"/>
                  </a:cubicBezTo>
                  <a:lnTo>
                    <a:pt x="21955" y="16714"/>
                  </a:lnTo>
                  <a:cubicBezTo>
                    <a:pt x="22027" y="16833"/>
                    <a:pt x="22098" y="16940"/>
                    <a:pt x="22194" y="17047"/>
                  </a:cubicBezTo>
                  <a:cubicBezTo>
                    <a:pt x="22210" y="17068"/>
                    <a:pt x="22233" y="17077"/>
                    <a:pt x="22256" y="17077"/>
                  </a:cubicBezTo>
                  <a:cubicBezTo>
                    <a:pt x="22299" y="17077"/>
                    <a:pt x="22345" y="17046"/>
                    <a:pt x="22360" y="17000"/>
                  </a:cubicBezTo>
                  <a:cubicBezTo>
                    <a:pt x="22368" y="17002"/>
                    <a:pt x="22377" y="17003"/>
                    <a:pt x="22386" y="17003"/>
                  </a:cubicBezTo>
                  <a:cubicBezTo>
                    <a:pt x="22427" y="17003"/>
                    <a:pt x="22471" y="16980"/>
                    <a:pt x="22491" y="16940"/>
                  </a:cubicBezTo>
                  <a:cubicBezTo>
                    <a:pt x="22515" y="16857"/>
                    <a:pt x="22503" y="16762"/>
                    <a:pt x="22491" y="16678"/>
                  </a:cubicBezTo>
                  <a:lnTo>
                    <a:pt x="22491" y="16678"/>
                  </a:lnTo>
                  <a:cubicBezTo>
                    <a:pt x="22515" y="16714"/>
                    <a:pt x="22551" y="16738"/>
                    <a:pt x="22586" y="16774"/>
                  </a:cubicBezTo>
                  <a:cubicBezTo>
                    <a:pt x="22601" y="16783"/>
                    <a:pt x="22617" y="16788"/>
                    <a:pt x="22632" y="16788"/>
                  </a:cubicBezTo>
                  <a:cubicBezTo>
                    <a:pt x="22692" y="16788"/>
                    <a:pt x="22748" y="16723"/>
                    <a:pt x="22729" y="16666"/>
                  </a:cubicBezTo>
                  <a:lnTo>
                    <a:pt x="22729" y="16654"/>
                  </a:lnTo>
                  <a:cubicBezTo>
                    <a:pt x="22801" y="16750"/>
                    <a:pt x="22884" y="16845"/>
                    <a:pt x="22979" y="16916"/>
                  </a:cubicBezTo>
                  <a:cubicBezTo>
                    <a:pt x="23001" y="16934"/>
                    <a:pt x="23027" y="16943"/>
                    <a:pt x="23052" y="16943"/>
                  </a:cubicBezTo>
                  <a:cubicBezTo>
                    <a:pt x="23110" y="16943"/>
                    <a:pt x="23163" y="16899"/>
                    <a:pt x="23146" y="16833"/>
                  </a:cubicBezTo>
                  <a:cubicBezTo>
                    <a:pt x="23134" y="16797"/>
                    <a:pt x="23122" y="16774"/>
                    <a:pt x="23122" y="16750"/>
                  </a:cubicBezTo>
                  <a:lnTo>
                    <a:pt x="23122" y="16750"/>
                  </a:lnTo>
                  <a:lnTo>
                    <a:pt x="23134" y="16774"/>
                  </a:lnTo>
                  <a:cubicBezTo>
                    <a:pt x="23154" y="16790"/>
                    <a:pt x="23178" y="16797"/>
                    <a:pt x="23202" y="16797"/>
                  </a:cubicBezTo>
                  <a:cubicBezTo>
                    <a:pt x="23265" y="16797"/>
                    <a:pt x="23327" y="16747"/>
                    <a:pt x="23301" y="16678"/>
                  </a:cubicBezTo>
                  <a:cubicBezTo>
                    <a:pt x="23289" y="16631"/>
                    <a:pt x="23265" y="16583"/>
                    <a:pt x="23253" y="16535"/>
                  </a:cubicBezTo>
                  <a:lnTo>
                    <a:pt x="23253" y="16535"/>
                  </a:lnTo>
                  <a:cubicBezTo>
                    <a:pt x="23271" y="16541"/>
                    <a:pt x="23289" y="16544"/>
                    <a:pt x="23308" y="16544"/>
                  </a:cubicBezTo>
                  <a:cubicBezTo>
                    <a:pt x="23328" y="16544"/>
                    <a:pt x="23348" y="16541"/>
                    <a:pt x="23372" y="16535"/>
                  </a:cubicBezTo>
                  <a:cubicBezTo>
                    <a:pt x="23396" y="16583"/>
                    <a:pt x="23432" y="16619"/>
                    <a:pt x="23467" y="16654"/>
                  </a:cubicBezTo>
                  <a:cubicBezTo>
                    <a:pt x="23481" y="16672"/>
                    <a:pt x="23499" y="16679"/>
                    <a:pt x="23517" y="16679"/>
                  </a:cubicBezTo>
                  <a:cubicBezTo>
                    <a:pt x="23561" y="16679"/>
                    <a:pt x="23607" y="16634"/>
                    <a:pt x="23598" y="16583"/>
                  </a:cubicBezTo>
                  <a:cubicBezTo>
                    <a:pt x="23587" y="16559"/>
                    <a:pt x="23587" y="16547"/>
                    <a:pt x="23587" y="16535"/>
                  </a:cubicBezTo>
                  <a:cubicBezTo>
                    <a:pt x="23610" y="16523"/>
                    <a:pt x="23634" y="16500"/>
                    <a:pt x="23646" y="16476"/>
                  </a:cubicBezTo>
                  <a:cubicBezTo>
                    <a:pt x="23670" y="16476"/>
                    <a:pt x="23682" y="16464"/>
                    <a:pt x="23706" y="16452"/>
                  </a:cubicBezTo>
                  <a:cubicBezTo>
                    <a:pt x="23733" y="16493"/>
                    <a:pt x="23767" y="16514"/>
                    <a:pt x="23803" y="16514"/>
                  </a:cubicBezTo>
                  <a:cubicBezTo>
                    <a:pt x="23831" y="16514"/>
                    <a:pt x="23858" y="16502"/>
                    <a:pt x="23884" y="16476"/>
                  </a:cubicBezTo>
                  <a:lnTo>
                    <a:pt x="23908" y="16452"/>
                  </a:lnTo>
                  <a:lnTo>
                    <a:pt x="23920" y="16464"/>
                  </a:lnTo>
                  <a:cubicBezTo>
                    <a:pt x="23938" y="16476"/>
                    <a:pt x="23957" y="16481"/>
                    <a:pt x="23976" y="16481"/>
                  </a:cubicBezTo>
                  <a:cubicBezTo>
                    <a:pt x="24030" y="16481"/>
                    <a:pt x="24081" y="16437"/>
                    <a:pt x="24099" y="16393"/>
                  </a:cubicBezTo>
                  <a:cubicBezTo>
                    <a:pt x="24110" y="16333"/>
                    <a:pt x="24110" y="16285"/>
                    <a:pt x="24110" y="16226"/>
                  </a:cubicBezTo>
                  <a:close/>
                  <a:moveTo>
                    <a:pt x="25194" y="20357"/>
                  </a:moveTo>
                  <a:cubicBezTo>
                    <a:pt x="25206" y="20476"/>
                    <a:pt x="25206" y="20595"/>
                    <a:pt x="25218" y="20714"/>
                  </a:cubicBezTo>
                  <a:cubicBezTo>
                    <a:pt x="25225" y="20769"/>
                    <a:pt x="25274" y="20804"/>
                    <a:pt x="25322" y="20804"/>
                  </a:cubicBezTo>
                  <a:cubicBezTo>
                    <a:pt x="25358" y="20804"/>
                    <a:pt x="25393" y="20784"/>
                    <a:pt x="25408" y="20738"/>
                  </a:cubicBezTo>
                  <a:cubicBezTo>
                    <a:pt x="25432" y="20631"/>
                    <a:pt x="25444" y="20536"/>
                    <a:pt x="25456" y="20441"/>
                  </a:cubicBezTo>
                  <a:cubicBezTo>
                    <a:pt x="25472" y="20472"/>
                    <a:pt x="25503" y="20488"/>
                    <a:pt x="25537" y="20488"/>
                  </a:cubicBezTo>
                  <a:cubicBezTo>
                    <a:pt x="25554" y="20488"/>
                    <a:pt x="25571" y="20484"/>
                    <a:pt x="25587" y="20476"/>
                  </a:cubicBezTo>
                  <a:lnTo>
                    <a:pt x="25587" y="20476"/>
                  </a:lnTo>
                  <a:cubicBezTo>
                    <a:pt x="25575" y="20560"/>
                    <a:pt x="25551" y="20631"/>
                    <a:pt x="25527" y="20703"/>
                  </a:cubicBezTo>
                  <a:cubicBezTo>
                    <a:pt x="25468" y="20881"/>
                    <a:pt x="25396" y="21048"/>
                    <a:pt x="25337" y="21215"/>
                  </a:cubicBezTo>
                  <a:cubicBezTo>
                    <a:pt x="25289" y="21262"/>
                    <a:pt x="25265" y="21310"/>
                    <a:pt x="25230" y="21345"/>
                  </a:cubicBezTo>
                  <a:cubicBezTo>
                    <a:pt x="25158" y="21441"/>
                    <a:pt x="25087" y="21536"/>
                    <a:pt x="25027" y="21631"/>
                  </a:cubicBezTo>
                  <a:cubicBezTo>
                    <a:pt x="24968" y="21703"/>
                    <a:pt x="24920" y="21786"/>
                    <a:pt x="24861" y="21857"/>
                  </a:cubicBezTo>
                  <a:cubicBezTo>
                    <a:pt x="24841" y="21825"/>
                    <a:pt x="24804" y="21804"/>
                    <a:pt x="24767" y="21804"/>
                  </a:cubicBezTo>
                  <a:cubicBezTo>
                    <a:pt x="24736" y="21804"/>
                    <a:pt x="24704" y="21819"/>
                    <a:pt x="24682" y="21857"/>
                  </a:cubicBezTo>
                  <a:cubicBezTo>
                    <a:pt x="24682" y="21857"/>
                    <a:pt x="24670" y="21869"/>
                    <a:pt x="24670" y="21869"/>
                  </a:cubicBezTo>
                  <a:cubicBezTo>
                    <a:pt x="24659" y="21867"/>
                    <a:pt x="24649" y="21865"/>
                    <a:pt x="24638" y="21865"/>
                  </a:cubicBezTo>
                  <a:cubicBezTo>
                    <a:pt x="24602" y="21865"/>
                    <a:pt x="24569" y="21883"/>
                    <a:pt x="24551" y="21929"/>
                  </a:cubicBezTo>
                  <a:cubicBezTo>
                    <a:pt x="24539" y="21988"/>
                    <a:pt x="24527" y="22036"/>
                    <a:pt x="24503" y="22084"/>
                  </a:cubicBezTo>
                  <a:cubicBezTo>
                    <a:pt x="24484" y="22058"/>
                    <a:pt x="24446" y="22039"/>
                    <a:pt x="24410" y="22039"/>
                  </a:cubicBezTo>
                  <a:cubicBezTo>
                    <a:pt x="24381" y="22039"/>
                    <a:pt x="24353" y="22051"/>
                    <a:pt x="24337" y="22084"/>
                  </a:cubicBezTo>
                  <a:cubicBezTo>
                    <a:pt x="24337" y="22096"/>
                    <a:pt x="24337" y="22096"/>
                    <a:pt x="24337" y="22107"/>
                  </a:cubicBezTo>
                  <a:cubicBezTo>
                    <a:pt x="24328" y="22105"/>
                    <a:pt x="24320" y="22104"/>
                    <a:pt x="24312" y="22104"/>
                  </a:cubicBezTo>
                  <a:cubicBezTo>
                    <a:pt x="24273" y="22104"/>
                    <a:pt x="24237" y="22128"/>
                    <a:pt x="24218" y="22167"/>
                  </a:cubicBezTo>
                  <a:lnTo>
                    <a:pt x="24051" y="22608"/>
                  </a:lnTo>
                  <a:lnTo>
                    <a:pt x="24051" y="22596"/>
                  </a:lnTo>
                  <a:lnTo>
                    <a:pt x="24063" y="22477"/>
                  </a:lnTo>
                  <a:cubicBezTo>
                    <a:pt x="24078" y="22398"/>
                    <a:pt x="24007" y="22341"/>
                    <a:pt x="23942" y="22341"/>
                  </a:cubicBezTo>
                  <a:cubicBezTo>
                    <a:pt x="23909" y="22341"/>
                    <a:pt x="23877" y="22356"/>
                    <a:pt x="23860" y="22393"/>
                  </a:cubicBezTo>
                  <a:cubicBezTo>
                    <a:pt x="23838" y="22354"/>
                    <a:pt x="23792" y="22333"/>
                    <a:pt x="23747" y="22333"/>
                  </a:cubicBezTo>
                  <a:cubicBezTo>
                    <a:pt x="23696" y="22333"/>
                    <a:pt x="23647" y="22360"/>
                    <a:pt x="23634" y="22417"/>
                  </a:cubicBezTo>
                  <a:cubicBezTo>
                    <a:pt x="23622" y="22488"/>
                    <a:pt x="23610" y="22548"/>
                    <a:pt x="23587" y="22619"/>
                  </a:cubicBezTo>
                  <a:cubicBezTo>
                    <a:pt x="23581" y="22549"/>
                    <a:pt x="23526" y="22514"/>
                    <a:pt x="23471" y="22514"/>
                  </a:cubicBezTo>
                  <a:cubicBezTo>
                    <a:pt x="23413" y="22514"/>
                    <a:pt x="23354" y="22552"/>
                    <a:pt x="23348" y="22631"/>
                  </a:cubicBezTo>
                  <a:cubicBezTo>
                    <a:pt x="23348" y="22643"/>
                    <a:pt x="23348" y="22667"/>
                    <a:pt x="23348" y="22679"/>
                  </a:cubicBezTo>
                  <a:cubicBezTo>
                    <a:pt x="23325" y="22646"/>
                    <a:pt x="23286" y="22630"/>
                    <a:pt x="23247" y="22630"/>
                  </a:cubicBezTo>
                  <a:cubicBezTo>
                    <a:pt x="23188" y="22630"/>
                    <a:pt x="23129" y="22667"/>
                    <a:pt x="23122" y="22739"/>
                  </a:cubicBezTo>
                  <a:lnTo>
                    <a:pt x="23122" y="22762"/>
                  </a:lnTo>
                  <a:cubicBezTo>
                    <a:pt x="23099" y="22743"/>
                    <a:pt x="23071" y="22734"/>
                    <a:pt x="23043" y="22734"/>
                  </a:cubicBezTo>
                  <a:cubicBezTo>
                    <a:pt x="22985" y="22734"/>
                    <a:pt x="22928" y="22773"/>
                    <a:pt x="22920" y="22846"/>
                  </a:cubicBezTo>
                  <a:cubicBezTo>
                    <a:pt x="22920" y="22881"/>
                    <a:pt x="22920" y="22917"/>
                    <a:pt x="22920" y="22953"/>
                  </a:cubicBezTo>
                  <a:cubicBezTo>
                    <a:pt x="22899" y="22939"/>
                    <a:pt x="22875" y="22932"/>
                    <a:pt x="22851" y="22932"/>
                  </a:cubicBezTo>
                  <a:cubicBezTo>
                    <a:pt x="22794" y="22932"/>
                    <a:pt x="22738" y="22972"/>
                    <a:pt x="22729" y="23048"/>
                  </a:cubicBezTo>
                  <a:cubicBezTo>
                    <a:pt x="22729" y="23084"/>
                    <a:pt x="22729" y="23120"/>
                    <a:pt x="22729" y="23167"/>
                  </a:cubicBezTo>
                  <a:cubicBezTo>
                    <a:pt x="22717" y="23108"/>
                    <a:pt x="22705" y="23048"/>
                    <a:pt x="22694" y="22989"/>
                  </a:cubicBezTo>
                  <a:cubicBezTo>
                    <a:pt x="22688" y="22925"/>
                    <a:pt x="22640" y="22897"/>
                    <a:pt x="22589" y="22897"/>
                  </a:cubicBezTo>
                  <a:cubicBezTo>
                    <a:pt x="22525" y="22897"/>
                    <a:pt x="22455" y="22940"/>
                    <a:pt x="22455" y="23012"/>
                  </a:cubicBezTo>
                  <a:lnTo>
                    <a:pt x="22455" y="23036"/>
                  </a:lnTo>
                  <a:cubicBezTo>
                    <a:pt x="22435" y="22996"/>
                    <a:pt x="22392" y="22974"/>
                    <a:pt x="22349" y="22974"/>
                  </a:cubicBezTo>
                  <a:cubicBezTo>
                    <a:pt x="22317" y="22974"/>
                    <a:pt x="22286" y="22987"/>
                    <a:pt x="22265" y="23012"/>
                  </a:cubicBezTo>
                  <a:lnTo>
                    <a:pt x="22241" y="23012"/>
                  </a:lnTo>
                  <a:cubicBezTo>
                    <a:pt x="22217" y="23024"/>
                    <a:pt x="22194" y="23036"/>
                    <a:pt x="22182" y="23048"/>
                  </a:cubicBezTo>
                  <a:cubicBezTo>
                    <a:pt x="22162" y="23033"/>
                    <a:pt x="22138" y="23027"/>
                    <a:pt x="22114" y="23027"/>
                  </a:cubicBezTo>
                  <a:cubicBezTo>
                    <a:pt x="22080" y="23027"/>
                    <a:pt x="22048" y="23039"/>
                    <a:pt x="22027" y="23060"/>
                  </a:cubicBezTo>
                  <a:cubicBezTo>
                    <a:pt x="21979" y="23072"/>
                    <a:pt x="21943" y="23108"/>
                    <a:pt x="21943" y="23155"/>
                  </a:cubicBezTo>
                  <a:cubicBezTo>
                    <a:pt x="21923" y="23134"/>
                    <a:pt x="21894" y="23122"/>
                    <a:pt x="21864" y="23122"/>
                  </a:cubicBezTo>
                  <a:cubicBezTo>
                    <a:pt x="21843" y="23122"/>
                    <a:pt x="21821" y="23128"/>
                    <a:pt x="21801" y="23143"/>
                  </a:cubicBezTo>
                  <a:cubicBezTo>
                    <a:pt x="21765" y="23155"/>
                    <a:pt x="21729" y="23179"/>
                    <a:pt x="21705" y="23215"/>
                  </a:cubicBezTo>
                  <a:cubicBezTo>
                    <a:pt x="21705" y="23227"/>
                    <a:pt x="21705" y="23250"/>
                    <a:pt x="21705" y="23262"/>
                  </a:cubicBezTo>
                  <a:cubicBezTo>
                    <a:pt x="21693" y="23250"/>
                    <a:pt x="21693" y="23250"/>
                    <a:pt x="21693" y="23239"/>
                  </a:cubicBezTo>
                  <a:cubicBezTo>
                    <a:pt x="21677" y="23198"/>
                    <a:pt x="21644" y="23179"/>
                    <a:pt x="21614" y="23179"/>
                  </a:cubicBezTo>
                  <a:cubicBezTo>
                    <a:pt x="21599" y="23179"/>
                    <a:pt x="21586" y="23183"/>
                    <a:pt x="21574" y="23191"/>
                  </a:cubicBezTo>
                  <a:cubicBezTo>
                    <a:pt x="21559" y="23185"/>
                    <a:pt x="21543" y="23182"/>
                    <a:pt x="21527" y="23182"/>
                  </a:cubicBezTo>
                  <a:cubicBezTo>
                    <a:pt x="21481" y="23182"/>
                    <a:pt x="21437" y="23206"/>
                    <a:pt x="21420" y="23250"/>
                  </a:cubicBezTo>
                  <a:cubicBezTo>
                    <a:pt x="21412" y="23250"/>
                    <a:pt x="21398" y="23245"/>
                    <a:pt x="21383" y="23245"/>
                  </a:cubicBezTo>
                  <a:cubicBezTo>
                    <a:pt x="21376" y="23245"/>
                    <a:pt x="21368" y="23247"/>
                    <a:pt x="21360" y="23250"/>
                  </a:cubicBezTo>
                  <a:lnTo>
                    <a:pt x="21336" y="23262"/>
                  </a:lnTo>
                  <a:cubicBezTo>
                    <a:pt x="21322" y="23255"/>
                    <a:pt x="21307" y="23252"/>
                    <a:pt x="21293" y="23252"/>
                  </a:cubicBezTo>
                  <a:cubicBezTo>
                    <a:pt x="21235" y="23252"/>
                    <a:pt x="21181" y="23305"/>
                    <a:pt x="21181" y="23381"/>
                  </a:cubicBezTo>
                  <a:lnTo>
                    <a:pt x="21170" y="23358"/>
                  </a:lnTo>
                  <a:cubicBezTo>
                    <a:pt x="21145" y="23317"/>
                    <a:pt x="21106" y="23300"/>
                    <a:pt x="21067" y="23300"/>
                  </a:cubicBezTo>
                  <a:cubicBezTo>
                    <a:pt x="20990" y="23300"/>
                    <a:pt x="20912" y="23366"/>
                    <a:pt x="20943" y="23453"/>
                  </a:cubicBezTo>
                  <a:cubicBezTo>
                    <a:pt x="20967" y="23501"/>
                    <a:pt x="20991" y="23560"/>
                    <a:pt x="21015" y="23620"/>
                  </a:cubicBezTo>
                  <a:cubicBezTo>
                    <a:pt x="20991" y="23584"/>
                    <a:pt x="20967" y="23548"/>
                    <a:pt x="20943" y="23512"/>
                  </a:cubicBezTo>
                  <a:cubicBezTo>
                    <a:pt x="20918" y="23471"/>
                    <a:pt x="20883" y="23455"/>
                    <a:pt x="20849" y="23455"/>
                  </a:cubicBezTo>
                  <a:cubicBezTo>
                    <a:pt x="20805" y="23455"/>
                    <a:pt x="20761" y="23484"/>
                    <a:pt x="20741" y="23524"/>
                  </a:cubicBezTo>
                  <a:cubicBezTo>
                    <a:pt x="20717" y="23501"/>
                    <a:pt x="20705" y="23465"/>
                    <a:pt x="20681" y="23441"/>
                  </a:cubicBezTo>
                  <a:cubicBezTo>
                    <a:pt x="20656" y="23401"/>
                    <a:pt x="20619" y="23384"/>
                    <a:pt x="20582" y="23384"/>
                  </a:cubicBezTo>
                  <a:cubicBezTo>
                    <a:pt x="20531" y="23384"/>
                    <a:pt x="20481" y="23416"/>
                    <a:pt x="20467" y="23465"/>
                  </a:cubicBezTo>
                  <a:lnTo>
                    <a:pt x="20455" y="23453"/>
                  </a:lnTo>
                  <a:cubicBezTo>
                    <a:pt x="20427" y="23407"/>
                    <a:pt x="20389" y="23387"/>
                    <a:pt x="20351" y="23387"/>
                  </a:cubicBezTo>
                  <a:cubicBezTo>
                    <a:pt x="20292" y="23387"/>
                    <a:pt x="20236" y="23435"/>
                    <a:pt x="20229" y="23501"/>
                  </a:cubicBezTo>
                  <a:cubicBezTo>
                    <a:pt x="20217" y="23489"/>
                    <a:pt x="20217" y="23477"/>
                    <a:pt x="20205" y="23465"/>
                  </a:cubicBezTo>
                  <a:cubicBezTo>
                    <a:pt x="20178" y="23422"/>
                    <a:pt x="20140" y="23405"/>
                    <a:pt x="20102" y="23405"/>
                  </a:cubicBezTo>
                  <a:cubicBezTo>
                    <a:pt x="20024" y="23405"/>
                    <a:pt x="19951" y="23480"/>
                    <a:pt x="19991" y="23560"/>
                  </a:cubicBezTo>
                  <a:lnTo>
                    <a:pt x="19848" y="23417"/>
                  </a:lnTo>
                  <a:cubicBezTo>
                    <a:pt x="19827" y="23393"/>
                    <a:pt x="19801" y="23383"/>
                    <a:pt x="19775" y="23383"/>
                  </a:cubicBezTo>
                  <a:cubicBezTo>
                    <a:pt x="19711" y="23383"/>
                    <a:pt x="19646" y="23442"/>
                    <a:pt x="19646" y="23501"/>
                  </a:cubicBezTo>
                  <a:cubicBezTo>
                    <a:pt x="19630" y="23491"/>
                    <a:pt x="19614" y="23486"/>
                    <a:pt x="19598" y="23486"/>
                  </a:cubicBezTo>
                  <a:cubicBezTo>
                    <a:pt x="19517" y="23486"/>
                    <a:pt x="19445" y="23599"/>
                    <a:pt x="19515" y="23679"/>
                  </a:cubicBezTo>
                  <a:cubicBezTo>
                    <a:pt x="19538" y="23715"/>
                    <a:pt x="19562" y="23751"/>
                    <a:pt x="19586" y="23774"/>
                  </a:cubicBezTo>
                  <a:lnTo>
                    <a:pt x="19574" y="23798"/>
                  </a:lnTo>
                  <a:cubicBezTo>
                    <a:pt x="19455" y="23691"/>
                    <a:pt x="19336" y="23596"/>
                    <a:pt x="19217" y="23489"/>
                  </a:cubicBezTo>
                  <a:cubicBezTo>
                    <a:pt x="19196" y="23470"/>
                    <a:pt x="19173" y="23462"/>
                    <a:pt x="19151" y="23462"/>
                  </a:cubicBezTo>
                  <a:cubicBezTo>
                    <a:pt x="19074" y="23462"/>
                    <a:pt x="19012" y="23558"/>
                    <a:pt x="19086" y="23631"/>
                  </a:cubicBezTo>
                  <a:cubicBezTo>
                    <a:pt x="19134" y="23679"/>
                    <a:pt x="19181" y="23739"/>
                    <a:pt x="19229" y="23786"/>
                  </a:cubicBezTo>
                  <a:lnTo>
                    <a:pt x="19217" y="23786"/>
                  </a:lnTo>
                  <a:cubicBezTo>
                    <a:pt x="19205" y="23774"/>
                    <a:pt x="19193" y="23774"/>
                    <a:pt x="19181" y="23762"/>
                  </a:cubicBezTo>
                  <a:cubicBezTo>
                    <a:pt x="19146" y="23739"/>
                    <a:pt x="19110" y="23715"/>
                    <a:pt x="19062" y="23691"/>
                  </a:cubicBezTo>
                  <a:cubicBezTo>
                    <a:pt x="18979" y="23608"/>
                    <a:pt x="18895" y="23524"/>
                    <a:pt x="18812" y="23453"/>
                  </a:cubicBezTo>
                  <a:cubicBezTo>
                    <a:pt x="18790" y="23433"/>
                    <a:pt x="18766" y="23425"/>
                    <a:pt x="18743" y="23425"/>
                  </a:cubicBezTo>
                  <a:cubicBezTo>
                    <a:pt x="18672" y="23425"/>
                    <a:pt x="18618" y="23511"/>
                    <a:pt x="18681" y="23584"/>
                  </a:cubicBezTo>
                  <a:cubicBezTo>
                    <a:pt x="18693" y="23608"/>
                    <a:pt x="18717" y="23631"/>
                    <a:pt x="18729" y="23643"/>
                  </a:cubicBezTo>
                  <a:lnTo>
                    <a:pt x="18705" y="23655"/>
                  </a:lnTo>
                  <a:lnTo>
                    <a:pt x="18693" y="23667"/>
                  </a:lnTo>
                  <a:cubicBezTo>
                    <a:pt x="18669" y="23643"/>
                    <a:pt x="18634" y="23620"/>
                    <a:pt x="18610" y="23596"/>
                  </a:cubicBezTo>
                  <a:cubicBezTo>
                    <a:pt x="18586" y="23572"/>
                    <a:pt x="18574" y="23572"/>
                    <a:pt x="18550" y="23572"/>
                  </a:cubicBezTo>
                  <a:cubicBezTo>
                    <a:pt x="18541" y="23569"/>
                    <a:pt x="18532" y="23567"/>
                    <a:pt x="18524" y="23567"/>
                  </a:cubicBezTo>
                  <a:cubicBezTo>
                    <a:pt x="18497" y="23567"/>
                    <a:pt x="18473" y="23581"/>
                    <a:pt x="18455" y="23608"/>
                  </a:cubicBezTo>
                  <a:cubicBezTo>
                    <a:pt x="18431" y="23596"/>
                    <a:pt x="18419" y="23584"/>
                    <a:pt x="18407" y="23572"/>
                  </a:cubicBezTo>
                  <a:cubicBezTo>
                    <a:pt x="18288" y="23512"/>
                    <a:pt x="18169" y="23441"/>
                    <a:pt x="18062" y="23370"/>
                  </a:cubicBezTo>
                  <a:cubicBezTo>
                    <a:pt x="18059" y="23366"/>
                    <a:pt x="18054" y="23365"/>
                    <a:pt x="18049" y="23365"/>
                  </a:cubicBezTo>
                  <a:cubicBezTo>
                    <a:pt x="18037" y="23365"/>
                    <a:pt x="18023" y="23373"/>
                    <a:pt x="18014" y="23381"/>
                  </a:cubicBezTo>
                  <a:cubicBezTo>
                    <a:pt x="17788" y="23227"/>
                    <a:pt x="17562" y="23048"/>
                    <a:pt x="17360" y="22858"/>
                  </a:cubicBezTo>
                  <a:cubicBezTo>
                    <a:pt x="17300" y="22810"/>
                    <a:pt x="17241" y="22750"/>
                    <a:pt x="17181" y="22703"/>
                  </a:cubicBezTo>
                  <a:cubicBezTo>
                    <a:pt x="17229" y="22691"/>
                    <a:pt x="17276" y="22655"/>
                    <a:pt x="17276" y="22596"/>
                  </a:cubicBezTo>
                  <a:cubicBezTo>
                    <a:pt x="17336" y="22679"/>
                    <a:pt x="17395" y="22750"/>
                    <a:pt x="17467" y="22834"/>
                  </a:cubicBezTo>
                  <a:cubicBezTo>
                    <a:pt x="17488" y="22855"/>
                    <a:pt x="17510" y="22864"/>
                    <a:pt x="17532" y="22864"/>
                  </a:cubicBezTo>
                  <a:cubicBezTo>
                    <a:pt x="17595" y="22864"/>
                    <a:pt x="17648" y="22786"/>
                    <a:pt x="17622" y="22715"/>
                  </a:cubicBezTo>
                  <a:cubicBezTo>
                    <a:pt x="17574" y="22608"/>
                    <a:pt x="17514" y="22512"/>
                    <a:pt x="17467" y="22405"/>
                  </a:cubicBezTo>
                  <a:lnTo>
                    <a:pt x="17467" y="22405"/>
                  </a:lnTo>
                  <a:cubicBezTo>
                    <a:pt x="17526" y="22477"/>
                    <a:pt x="17586" y="22560"/>
                    <a:pt x="17657" y="22631"/>
                  </a:cubicBezTo>
                  <a:cubicBezTo>
                    <a:pt x="17675" y="22656"/>
                    <a:pt x="17697" y="22666"/>
                    <a:pt x="17720" y="22666"/>
                  </a:cubicBezTo>
                  <a:cubicBezTo>
                    <a:pt x="17774" y="22666"/>
                    <a:pt x="17829" y="22607"/>
                    <a:pt x="17812" y="22548"/>
                  </a:cubicBezTo>
                  <a:cubicBezTo>
                    <a:pt x="17800" y="22488"/>
                    <a:pt x="17788" y="22441"/>
                    <a:pt x="17776" y="22381"/>
                  </a:cubicBezTo>
                  <a:lnTo>
                    <a:pt x="17776" y="22381"/>
                  </a:lnTo>
                  <a:cubicBezTo>
                    <a:pt x="17812" y="22441"/>
                    <a:pt x="17848" y="22512"/>
                    <a:pt x="17895" y="22572"/>
                  </a:cubicBezTo>
                  <a:cubicBezTo>
                    <a:pt x="17915" y="22601"/>
                    <a:pt x="17948" y="22614"/>
                    <a:pt x="17981" y="22614"/>
                  </a:cubicBezTo>
                  <a:cubicBezTo>
                    <a:pt x="18030" y="22614"/>
                    <a:pt x="18079" y="22586"/>
                    <a:pt x="18086" y="22536"/>
                  </a:cubicBezTo>
                  <a:lnTo>
                    <a:pt x="18098" y="22536"/>
                  </a:lnTo>
                  <a:lnTo>
                    <a:pt x="18098" y="22560"/>
                  </a:lnTo>
                  <a:cubicBezTo>
                    <a:pt x="18121" y="22605"/>
                    <a:pt x="18161" y="22625"/>
                    <a:pt x="18202" y="22625"/>
                  </a:cubicBezTo>
                  <a:cubicBezTo>
                    <a:pt x="18268" y="22625"/>
                    <a:pt x="18336" y="22574"/>
                    <a:pt x="18336" y="22500"/>
                  </a:cubicBezTo>
                  <a:lnTo>
                    <a:pt x="18336" y="22429"/>
                  </a:lnTo>
                  <a:lnTo>
                    <a:pt x="18348" y="22429"/>
                  </a:lnTo>
                  <a:cubicBezTo>
                    <a:pt x="18376" y="22473"/>
                    <a:pt x="18414" y="22492"/>
                    <a:pt x="18450" y="22492"/>
                  </a:cubicBezTo>
                  <a:cubicBezTo>
                    <a:pt x="18522" y="22492"/>
                    <a:pt x="18590" y="22420"/>
                    <a:pt x="18574" y="22334"/>
                  </a:cubicBezTo>
                  <a:cubicBezTo>
                    <a:pt x="18574" y="22298"/>
                    <a:pt x="18574" y="22262"/>
                    <a:pt x="18562" y="22227"/>
                  </a:cubicBezTo>
                  <a:lnTo>
                    <a:pt x="18562" y="22227"/>
                  </a:lnTo>
                  <a:cubicBezTo>
                    <a:pt x="18580" y="22233"/>
                    <a:pt x="18595" y="22235"/>
                    <a:pt x="18608" y="22235"/>
                  </a:cubicBezTo>
                  <a:cubicBezTo>
                    <a:pt x="18622" y="22235"/>
                    <a:pt x="18634" y="22233"/>
                    <a:pt x="18645" y="22227"/>
                  </a:cubicBezTo>
                  <a:cubicBezTo>
                    <a:pt x="18705" y="22203"/>
                    <a:pt x="18729" y="22155"/>
                    <a:pt x="18729" y="22107"/>
                  </a:cubicBezTo>
                  <a:cubicBezTo>
                    <a:pt x="18788" y="22203"/>
                    <a:pt x="18836" y="22310"/>
                    <a:pt x="18895" y="22417"/>
                  </a:cubicBezTo>
                  <a:cubicBezTo>
                    <a:pt x="18920" y="22467"/>
                    <a:pt x="18960" y="22488"/>
                    <a:pt x="18999" y="22488"/>
                  </a:cubicBezTo>
                  <a:cubicBezTo>
                    <a:pt x="19074" y="22488"/>
                    <a:pt x="19149" y="22415"/>
                    <a:pt x="19134" y="22322"/>
                  </a:cubicBezTo>
                  <a:cubicBezTo>
                    <a:pt x="19122" y="22274"/>
                    <a:pt x="19110" y="22227"/>
                    <a:pt x="19098" y="22167"/>
                  </a:cubicBezTo>
                  <a:cubicBezTo>
                    <a:pt x="19122" y="22167"/>
                    <a:pt x="19157" y="22155"/>
                    <a:pt x="19181" y="22131"/>
                  </a:cubicBezTo>
                  <a:cubicBezTo>
                    <a:pt x="19205" y="22131"/>
                    <a:pt x="19229" y="22131"/>
                    <a:pt x="19253" y="22119"/>
                  </a:cubicBezTo>
                  <a:cubicBezTo>
                    <a:pt x="19324" y="22096"/>
                    <a:pt x="19348" y="22036"/>
                    <a:pt x="19336" y="21965"/>
                  </a:cubicBezTo>
                  <a:lnTo>
                    <a:pt x="19324" y="21929"/>
                  </a:lnTo>
                  <a:lnTo>
                    <a:pt x="19324" y="21929"/>
                  </a:lnTo>
                  <a:cubicBezTo>
                    <a:pt x="19348" y="21965"/>
                    <a:pt x="19360" y="22000"/>
                    <a:pt x="19372" y="22036"/>
                  </a:cubicBezTo>
                  <a:cubicBezTo>
                    <a:pt x="19394" y="22081"/>
                    <a:pt x="19438" y="22100"/>
                    <a:pt x="19484" y="22100"/>
                  </a:cubicBezTo>
                  <a:cubicBezTo>
                    <a:pt x="19560" y="22100"/>
                    <a:pt x="19641" y="22046"/>
                    <a:pt x="19634" y="21965"/>
                  </a:cubicBezTo>
                  <a:cubicBezTo>
                    <a:pt x="19634" y="21893"/>
                    <a:pt x="19622" y="21834"/>
                    <a:pt x="19622" y="21774"/>
                  </a:cubicBezTo>
                  <a:lnTo>
                    <a:pt x="19622" y="21774"/>
                  </a:lnTo>
                  <a:cubicBezTo>
                    <a:pt x="19646" y="21810"/>
                    <a:pt x="19669" y="21857"/>
                    <a:pt x="19693" y="21893"/>
                  </a:cubicBezTo>
                  <a:cubicBezTo>
                    <a:pt x="19721" y="21937"/>
                    <a:pt x="19761" y="21956"/>
                    <a:pt x="19802" y="21956"/>
                  </a:cubicBezTo>
                  <a:cubicBezTo>
                    <a:pt x="19848" y="21956"/>
                    <a:pt x="19894" y="21931"/>
                    <a:pt x="19919" y="21893"/>
                  </a:cubicBezTo>
                  <a:cubicBezTo>
                    <a:pt x="19931" y="21905"/>
                    <a:pt x="19943" y="21929"/>
                    <a:pt x="19955" y="21941"/>
                  </a:cubicBezTo>
                  <a:cubicBezTo>
                    <a:pt x="19986" y="21986"/>
                    <a:pt x="20030" y="22005"/>
                    <a:pt x="20071" y="22005"/>
                  </a:cubicBezTo>
                  <a:cubicBezTo>
                    <a:pt x="20140" y="22005"/>
                    <a:pt x="20205" y="21951"/>
                    <a:pt x="20205" y="21869"/>
                  </a:cubicBezTo>
                  <a:cubicBezTo>
                    <a:pt x="20277" y="21869"/>
                    <a:pt x="20348" y="21822"/>
                    <a:pt x="20360" y="21750"/>
                  </a:cubicBezTo>
                  <a:cubicBezTo>
                    <a:pt x="20372" y="21774"/>
                    <a:pt x="20384" y="21786"/>
                    <a:pt x="20396" y="21810"/>
                  </a:cubicBezTo>
                  <a:cubicBezTo>
                    <a:pt x="20424" y="21852"/>
                    <a:pt x="20472" y="21872"/>
                    <a:pt x="20520" y="21872"/>
                  </a:cubicBezTo>
                  <a:cubicBezTo>
                    <a:pt x="20593" y="21872"/>
                    <a:pt x="20665" y="21825"/>
                    <a:pt x="20658" y="21738"/>
                  </a:cubicBezTo>
                  <a:cubicBezTo>
                    <a:pt x="20658" y="21715"/>
                    <a:pt x="20646" y="21691"/>
                    <a:pt x="20646" y="21655"/>
                  </a:cubicBezTo>
                  <a:lnTo>
                    <a:pt x="20646" y="21655"/>
                  </a:lnTo>
                  <a:cubicBezTo>
                    <a:pt x="20652" y="21656"/>
                    <a:pt x="20658" y="21656"/>
                    <a:pt x="20664" y="21656"/>
                  </a:cubicBezTo>
                  <a:cubicBezTo>
                    <a:pt x="20741" y="21656"/>
                    <a:pt x="20811" y="21588"/>
                    <a:pt x="20789" y="21488"/>
                  </a:cubicBezTo>
                  <a:lnTo>
                    <a:pt x="20789" y="21465"/>
                  </a:lnTo>
                  <a:cubicBezTo>
                    <a:pt x="20800" y="21453"/>
                    <a:pt x="20824" y="21453"/>
                    <a:pt x="20848" y="21429"/>
                  </a:cubicBezTo>
                  <a:cubicBezTo>
                    <a:pt x="20854" y="21430"/>
                    <a:pt x="20860" y="21430"/>
                    <a:pt x="20867" y="21430"/>
                  </a:cubicBezTo>
                  <a:cubicBezTo>
                    <a:pt x="20933" y="21430"/>
                    <a:pt x="21002" y="21374"/>
                    <a:pt x="20991" y="21298"/>
                  </a:cubicBezTo>
                  <a:lnTo>
                    <a:pt x="21015" y="21298"/>
                  </a:lnTo>
                  <a:cubicBezTo>
                    <a:pt x="21027" y="21298"/>
                    <a:pt x="21039" y="21286"/>
                    <a:pt x="21051" y="21286"/>
                  </a:cubicBezTo>
                  <a:cubicBezTo>
                    <a:pt x="21062" y="21322"/>
                    <a:pt x="21074" y="21345"/>
                    <a:pt x="21098" y="21381"/>
                  </a:cubicBezTo>
                  <a:cubicBezTo>
                    <a:pt x="21119" y="21424"/>
                    <a:pt x="21166" y="21445"/>
                    <a:pt x="21214" y="21445"/>
                  </a:cubicBezTo>
                  <a:cubicBezTo>
                    <a:pt x="21274" y="21445"/>
                    <a:pt x="21335" y="21412"/>
                    <a:pt x="21348" y="21345"/>
                  </a:cubicBezTo>
                  <a:lnTo>
                    <a:pt x="21360" y="21310"/>
                  </a:lnTo>
                  <a:cubicBezTo>
                    <a:pt x="21381" y="21323"/>
                    <a:pt x="21406" y="21329"/>
                    <a:pt x="21430" y="21329"/>
                  </a:cubicBezTo>
                  <a:cubicBezTo>
                    <a:pt x="21473" y="21329"/>
                    <a:pt x="21516" y="21308"/>
                    <a:pt x="21539" y="21262"/>
                  </a:cubicBezTo>
                  <a:cubicBezTo>
                    <a:pt x="21551" y="21215"/>
                    <a:pt x="21562" y="21179"/>
                    <a:pt x="21574" y="21131"/>
                  </a:cubicBezTo>
                  <a:cubicBezTo>
                    <a:pt x="21590" y="21186"/>
                    <a:pt x="21647" y="21215"/>
                    <a:pt x="21701" y="21215"/>
                  </a:cubicBezTo>
                  <a:cubicBezTo>
                    <a:pt x="21729" y="21215"/>
                    <a:pt x="21756" y="21207"/>
                    <a:pt x="21777" y="21191"/>
                  </a:cubicBezTo>
                  <a:cubicBezTo>
                    <a:pt x="21801" y="21191"/>
                    <a:pt x="21824" y="21191"/>
                    <a:pt x="21848" y="21179"/>
                  </a:cubicBezTo>
                  <a:lnTo>
                    <a:pt x="21848" y="21215"/>
                  </a:lnTo>
                  <a:cubicBezTo>
                    <a:pt x="21872" y="21278"/>
                    <a:pt x="21928" y="21304"/>
                    <a:pt x="21983" y="21304"/>
                  </a:cubicBezTo>
                  <a:cubicBezTo>
                    <a:pt x="22011" y="21304"/>
                    <a:pt x="22039" y="21298"/>
                    <a:pt x="22063" y="21286"/>
                  </a:cubicBezTo>
                  <a:cubicBezTo>
                    <a:pt x="22074" y="21310"/>
                    <a:pt x="22086" y="21334"/>
                    <a:pt x="22098" y="21357"/>
                  </a:cubicBezTo>
                  <a:cubicBezTo>
                    <a:pt x="22121" y="21407"/>
                    <a:pt x="22162" y="21428"/>
                    <a:pt x="22205" y="21428"/>
                  </a:cubicBezTo>
                  <a:cubicBezTo>
                    <a:pt x="22275" y="21428"/>
                    <a:pt x="22348" y="21372"/>
                    <a:pt x="22348" y="21298"/>
                  </a:cubicBezTo>
                  <a:cubicBezTo>
                    <a:pt x="22348" y="21274"/>
                    <a:pt x="22348" y="21238"/>
                    <a:pt x="22348" y="21215"/>
                  </a:cubicBezTo>
                  <a:cubicBezTo>
                    <a:pt x="22378" y="21252"/>
                    <a:pt x="22426" y="21270"/>
                    <a:pt x="22473" y="21270"/>
                  </a:cubicBezTo>
                  <a:cubicBezTo>
                    <a:pt x="22501" y="21270"/>
                    <a:pt x="22528" y="21264"/>
                    <a:pt x="22551" y="21250"/>
                  </a:cubicBezTo>
                  <a:cubicBezTo>
                    <a:pt x="22580" y="21294"/>
                    <a:pt x="22625" y="21316"/>
                    <a:pt x="22669" y="21316"/>
                  </a:cubicBezTo>
                  <a:cubicBezTo>
                    <a:pt x="22733" y="21316"/>
                    <a:pt x="22794" y="21270"/>
                    <a:pt x="22801" y="21179"/>
                  </a:cubicBezTo>
                  <a:cubicBezTo>
                    <a:pt x="22801" y="21167"/>
                    <a:pt x="22801" y="21155"/>
                    <a:pt x="22801" y="21131"/>
                  </a:cubicBezTo>
                  <a:cubicBezTo>
                    <a:pt x="22822" y="21143"/>
                    <a:pt x="22846" y="21149"/>
                    <a:pt x="22870" y="21149"/>
                  </a:cubicBezTo>
                  <a:cubicBezTo>
                    <a:pt x="22938" y="21149"/>
                    <a:pt x="23003" y="21100"/>
                    <a:pt x="23003" y="21012"/>
                  </a:cubicBezTo>
                  <a:cubicBezTo>
                    <a:pt x="23003" y="20964"/>
                    <a:pt x="23003" y="20917"/>
                    <a:pt x="23003" y="20869"/>
                  </a:cubicBezTo>
                  <a:cubicBezTo>
                    <a:pt x="23039" y="20929"/>
                    <a:pt x="23063" y="20988"/>
                    <a:pt x="23086" y="21048"/>
                  </a:cubicBezTo>
                  <a:cubicBezTo>
                    <a:pt x="23110" y="21094"/>
                    <a:pt x="23156" y="21115"/>
                    <a:pt x="23204" y="21115"/>
                  </a:cubicBezTo>
                  <a:cubicBezTo>
                    <a:pt x="23279" y="21115"/>
                    <a:pt x="23356" y="21064"/>
                    <a:pt x="23348" y="20976"/>
                  </a:cubicBezTo>
                  <a:cubicBezTo>
                    <a:pt x="23348" y="20941"/>
                    <a:pt x="23348" y="20905"/>
                    <a:pt x="23337" y="20881"/>
                  </a:cubicBezTo>
                  <a:lnTo>
                    <a:pt x="23337" y="20881"/>
                  </a:lnTo>
                  <a:lnTo>
                    <a:pt x="23348" y="20905"/>
                  </a:lnTo>
                  <a:cubicBezTo>
                    <a:pt x="23380" y="20958"/>
                    <a:pt x="23422" y="21002"/>
                    <a:pt x="23482" y="21002"/>
                  </a:cubicBezTo>
                  <a:cubicBezTo>
                    <a:pt x="23489" y="21002"/>
                    <a:pt x="23496" y="21001"/>
                    <a:pt x="23503" y="21000"/>
                  </a:cubicBezTo>
                  <a:cubicBezTo>
                    <a:pt x="23527" y="21000"/>
                    <a:pt x="23551" y="20988"/>
                    <a:pt x="23563" y="20964"/>
                  </a:cubicBezTo>
                  <a:cubicBezTo>
                    <a:pt x="23581" y="20970"/>
                    <a:pt x="23598" y="20973"/>
                    <a:pt x="23615" y="20973"/>
                  </a:cubicBezTo>
                  <a:cubicBezTo>
                    <a:pt x="23631" y="20973"/>
                    <a:pt x="23646" y="20970"/>
                    <a:pt x="23658" y="20964"/>
                  </a:cubicBezTo>
                  <a:cubicBezTo>
                    <a:pt x="23682" y="21012"/>
                    <a:pt x="23694" y="21060"/>
                    <a:pt x="23706" y="21119"/>
                  </a:cubicBezTo>
                  <a:cubicBezTo>
                    <a:pt x="23727" y="21179"/>
                    <a:pt x="23784" y="21209"/>
                    <a:pt x="23839" y="21209"/>
                  </a:cubicBezTo>
                  <a:cubicBezTo>
                    <a:pt x="23905" y="21209"/>
                    <a:pt x="23968" y="21167"/>
                    <a:pt x="23968" y="21084"/>
                  </a:cubicBezTo>
                  <a:cubicBezTo>
                    <a:pt x="23956" y="20964"/>
                    <a:pt x="23956" y="20845"/>
                    <a:pt x="23944" y="20726"/>
                  </a:cubicBezTo>
                  <a:lnTo>
                    <a:pt x="23944" y="20726"/>
                  </a:lnTo>
                  <a:cubicBezTo>
                    <a:pt x="23973" y="20766"/>
                    <a:pt x="24003" y="20789"/>
                    <a:pt x="24046" y="20789"/>
                  </a:cubicBezTo>
                  <a:cubicBezTo>
                    <a:pt x="24055" y="20789"/>
                    <a:pt x="24064" y="20788"/>
                    <a:pt x="24075" y="20786"/>
                  </a:cubicBezTo>
                  <a:cubicBezTo>
                    <a:pt x="24099" y="20786"/>
                    <a:pt x="24134" y="20774"/>
                    <a:pt x="24146" y="20750"/>
                  </a:cubicBezTo>
                  <a:cubicBezTo>
                    <a:pt x="24158" y="20786"/>
                    <a:pt x="24170" y="20810"/>
                    <a:pt x="24194" y="20845"/>
                  </a:cubicBezTo>
                  <a:cubicBezTo>
                    <a:pt x="24217" y="20908"/>
                    <a:pt x="24272" y="20941"/>
                    <a:pt x="24325" y="20941"/>
                  </a:cubicBezTo>
                  <a:cubicBezTo>
                    <a:pt x="24383" y="20941"/>
                    <a:pt x="24438" y="20902"/>
                    <a:pt x="24444" y="20822"/>
                  </a:cubicBezTo>
                  <a:lnTo>
                    <a:pt x="24444" y="20810"/>
                  </a:lnTo>
                  <a:cubicBezTo>
                    <a:pt x="24456" y="20834"/>
                    <a:pt x="24468" y="20857"/>
                    <a:pt x="24480" y="20881"/>
                  </a:cubicBezTo>
                  <a:cubicBezTo>
                    <a:pt x="24502" y="20918"/>
                    <a:pt x="24543" y="20935"/>
                    <a:pt x="24584" y="20935"/>
                  </a:cubicBezTo>
                  <a:cubicBezTo>
                    <a:pt x="24650" y="20935"/>
                    <a:pt x="24718" y="20890"/>
                    <a:pt x="24718" y="20810"/>
                  </a:cubicBezTo>
                  <a:lnTo>
                    <a:pt x="24718" y="20786"/>
                  </a:lnTo>
                  <a:cubicBezTo>
                    <a:pt x="24737" y="20806"/>
                    <a:pt x="24764" y="20815"/>
                    <a:pt x="24790" y="20815"/>
                  </a:cubicBezTo>
                  <a:cubicBezTo>
                    <a:pt x="24843" y="20815"/>
                    <a:pt x="24896" y="20778"/>
                    <a:pt x="24896" y="20714"/>
                  </a:cubicBezTo>
                  <a:cubicBezTo>
                    <a:pt x="24908" y="20643"/>
                    <a:pt x="24908" y="20572"/>
                    <a:pt x="24920" y="20500"/>
                  </a:cubicBezTo>
                  <a:cubicBezTo>
                    <a:pt x="24932" y="20548"/>
                    <a:pt x="24944" y="20607"/>
                    <a:pt x="24956" y="20655"/>
                  </a:cubicBezTo>
                  <a:cubicBezTo>
                    <a:pt x="24975" y="20699"/>
                    <a:pt x="25024" y="20727"/>
                    <a:pt x="25068" y="20727"/>
                  </a:cubicBezTo>
                  <a:cubicBezTo>
                    <a:pt x="25106" y="20727"/>
                    <a:pt x="25141" y="20705"/>
                    <a:pt x="25146" y="20655"/>
                  </a:cubicBezTo>
                  <a:cubicBezTo>
                    <a:pt x="25158" y="20560"/>
                    <a:pt x="25182" y="20464"/>
                    <a:pt x="25194" y="20357"/>
                  </a:cubicBezTo>
                  <a:close/>
                  <a:moveTo>
                    <a:pt x="20614" y="1"/>
                  </a:moveTo>
                  <a:cubicBezTo>
                    <a:pt x="20583" y="1"/>
                    <a:pt x="20550" y="15"/>
                    <a:pt x="20527" y="45"/>
                  </a:cubicBezTo>
                  <a:cubicBezTo>
                    <a:pt x="20312" y="367"/>
                    <a:pt x="20348" y="795"/>
                    <a:pt x="20598" y="1069"/>
                  </a:cubicBezTo>
                  <a:cubicBezTo>
                    <a:pt x="20586" y="1153"/>
                    <a:pt x="20586" y="1236"/>
                    <a:pt x="20574" y="1307"/>
                  </a:cubicBezTo>
                  <a:cubicBezTo>
                    <a:pt x="20515" y="1641"/>
                    <a:pt x="20431" y="1962"/>
                    <a:pt x="20312" y="2272"/>
                  </a:cubicBezTo>
                  <a:cubicBezTo>
                    <a:pt x="20181" y="2581"/>
                    <a:pt x="20003" y="2867"/>
                    <a:pt x="19824" y="3153"/>
                  </a:cubicBezTo>
                  <a:cubicBezTo>
                    <a:pt x="19646" y="3439"/>
                    <a:pt x="19372" y="3677"/>
                    <a:pt x="19086" y="3867"/>
                  </a:cubicBezTo>
                  <a:cubicBezTo>
                    <a:pt x="18836" y="4034"/>
                    <a:pt x="18550" y="4129"/>
                    <a:pt x="18253" y="4212"/>
                  </a:cubicBezTo>
                  <a:cubicBezTo>
                    <a:pt x="18133" y="4189"/>
                    <a:pt x="18014" y="4165"/>
                    <a:pt x="17895" y="4153"/>
                  </a:cubicBezTo>
                  <a:cubicBezTo>
                    <a:pt x="17824" y="4153"/>
                    <a:pt x="17764" y="4153"/>
                    <a:pt x="17693" y="4165"/>
                  </a:cubicBezTo>
                  <a:cubicBezTo>
                    <a:pt x="17495" y="4058"/>
                    <a:pt x="17273" y="4000"/>
                    <a:pt x="17049" y="4000"/>
                  </a:cubicBezTo>
                  <a:cubicBezTo>
                    <a:pt x="16922" y="4000"/>
                    <a:pt x="16794" y="4019"/>
                    <a:pt x="16669" y="4058"/>
                  </a:cubicBezTo>
                  <a:cubicBezTo>
                    <a:pt x="16395" y="4141"/>
                    <a:pt x="16074" y="4355"/>
                    <a:pt x="15943" y="4641"/>
                  </a:cubicBezTo>
                  <a:cubicBezTo>
                    <a:pt x="15895" y="4653"/>
                    <a:pt x="15847" y="4677"/>
                    <a:pt x="15812" y="4712"/>
                  </a:cubicBezTo>
                  <a:cubicBezTo>
                    <a:pt x="15705" y="4772"/>
                    <a:pt x="15609" y="4855"/>
                    <a:pt x="15526" y="4939"/>
                  </a:cubicBezTo>
                  <a:cubicBezTo>
                    <a:pt x="15259" y="5003"/>
                    <a:pt x="14992" y="5048"/>
                    <a:pt x="14725" y="5048"/>
                  </a:cubicBezTo>
                  <a:cubicBezTo>
                    <a:pt x="14694" y="5048"/>
                    <a:pt x="14664" y="5047"/>
                    <a:pt x="14633" y="5046"/>
                  </a:cubicBezTo>
                  <a:cubicBezTo>
                    <a:pt x="14300" y="5022"/>
                    <a:pt x="13931" y="4939"/>
                    <a:pt x="13633" y="4784"/>
                  </a:cubicBezTo>
                  <a:cubicBezTo>
                    <a:pt x="13335" y="4629"/>
                    <a:pt x="13050" y="4474"/>
                    <a:pt x="12776" y="4260"/>
                  </a:cubicBezTo>
                  <a:cubicBezTo>
                    <a:pt x="12526" y="4058"/>
                    <a:pt x="12288" y="3820"/>
                    <a:pt x="12085" y="3558"/>
                  </a:cubicBezTo>
                  <a:cubicBezTo>
                    <a:pt x="12026" y="3486"/>
                    <a:pt x="11978" y="3427"/>
                    <a:pt x="11930" y="3355"/>
                  </a:cubicBezTo>
                  <a:cubicBezTo>
                    <a:pt x="12014" y="2998"/>
                    <a:pt x="11823" y="2605"/>
                    <a:pt x="11490" y="2438"/>
                  </a:cubicBezTo>
                  <a:cubicBezTo>
                    <a:pt x="11471" y="2429"/>
                    <a:pt x="11452" y="2425"/>
                    <a:pt x="11435" y="2425"/>
                  </a:cubicBezTo>
                  <a:cubicBezTo>
                    <a:pt x="11386" y="2425"/>
                    <a:pt x="11347" y="2460"/>
                    <a:pt x="11347" y="2522"/>
                  </a:cubicBezTo>
                  <a:cubicBezTo>
                    <a:pt x="11323" y="2712"/>
                    <a:pt x="11395" y="2903"/>
                    <a:pt x="11490" y="3069"/>
                  </a:cubicBezTo>
                  <a:cubicBezTo>
                    <a:pt x="11585" y="3236"/>
                    <a:pt x="11692" y="3391"/>
                    <a:pt x="11799" y="3534"/>
                  </a:cubicBezTo>
                  <a:cubicBezTo>
                    <a:pt x="12014" y="3831"/>
                    <a:pt x="12252" y="4105"/>
                    <a:pt x="12538" y="4343"/>
                  </a:cubicBezTo>
                  <a:cubicBezTo>
                    <a:pt x="12799" y="4582"/>
                    <a:pt x="13109" y="4784"/>
                    <a:pt x="13442" y="4927"/>
                  </a:cubicBezTo>
                  <a:cubicBezTo>
                    <a:pt x="13597" y="4998"/>
                    <a:pt x="13776" y="5034"/>
                    <a:pt x="13954" y="5082"/>
                  </a:cubicBezTo>
                  <a:cubicBezTo>
                    <a:pt x="14121" y="5117"/>
                    <a:pt x="14300" y="5141"/>
                    <a:pt x="14478" y="5153"/>
                  </a:cubicBezTo>
                  <a:cubicBezTo>
                    <a:pt x="14565" y="5160"/>
                    <a:pt x="14653" y="5164"/>
                    <a:pt x="14740" y="5164"/>
                  </a:cubicBezTo>
                  <a:cubicBezTo>
                    <a:pt x="14954" y="5164"/>
                    <a:pt x="15169" y="5141"/>
                    <a:pt x="15371" y="5082"/>
                  </a:cubicBezTo>
                  <a:lnTo>
                    <a:pt x="15371" y="5082"/>
                  </a:lnTo>
                  <a:cubicBezTo>
                    <a:pt x="15359" y="5105"/>
                    <a:pt x="15347" y="5117"/>
                    <a:pt x="15324" y="5141"/>
                  </a:cubicBezTo>
                  <a:cubicBezTo>
                    <a:pt x="15181" y="5296"/>
                    <a:pt x="15050" y="5451"/>
                    <a:pt x="14931" y="5629"/>
                  </a:cubicBezTo>
                  <a:cubicBezTo>
                    <a:pt x="14716" y="5975"/>
                    <a:pt x="14574" y="6391"/>
                    <a:pt x="14621" y="6808"/>
                  </a:cubicBezTo>
                  <a:cubicBezTo>
                    <a:pt x="14645" y="7010"/>
                    <a:pt x="14704" y="7237"/>
                    <a:pt x="14859" y="7391"/>
                  </a:cubicBezTo>
                  <a:cubicBezTo>
                    <a:pt x="14931" y="7451"/>
                    <a:pt x="15014" y="7499"/>
                    <a:pt x="15097" y="7522"/>
                  </a:cubicBezTo>
                  <a:cubicBezTo>
                    <a:pt x="15097" y="7546"/>
                    <a:pt x="15097" y="7558"/>
                    <a:pt x="15109" y="7582"/>
                  </a:cubicBezTo>
                  <a:cubicBezTo>
                    <a:pt x="15050" y="7641"/>
                    <a:pt x="15002" y="7701"/>
                    <a:pt x="14955" y="7749"/>
                  </a:cubicBezTo>
                  <a:cubicBezTo>
                    <a:pt x="14800" y="7927"/>
                    <a:pt x="14669" y="8118"/>
                    <a:pt x="14562" y="8320"/>
                  </a:cubicBezTo>
                  <a:cubicBezTo>
                    <a:pt x="14335" y="8713"/>
                    <a:pt x="14169" y="9154"/>
                    <a:pt x="14085" y="9594"/>
                  </a:cubicBezTo>
                  <a:cubicBezTo>
                    <a:pt x="14085" y="9654"/>
                    <a:pt x="14073" y="9713"/>
                    <a:pt x="14062" y="9773"/>
                  </a:cubicBezTo>
                  <a:cubicBezTo>
                    <a:pt x="13883" y="9380"/>
                    <a:pt x="13561" y="9070"/>
                    <a:pt x="13252" y="8784"/>
                  </a:cubicBezTo>
                  <a:cubicBezTo>
                    <a:pt x="12871" y="8439"/>
                    <a:pt x="12466" y="8130"/>
                    <a:pt x="12049" y="7832"/>
                  </a:cubicBezTo>
                  <a:cubicBezTo>
                    <a:pt x="12037" y="7808"/>
                    <a:pt x="12014" y="7784"/>
                    <a:pt x="11990" y="7784"/>
                  </a:cubicBezTo>
                  <a:lnTo>
                    <a:pt x="11966" y="7784"/>
                  </a:lnTo>
                  <a:cubicBezTo>
                    <a:pt x="11949" y="7776"/>
                    <a:pt x="11938" y="7767"/>
                    <a:pt x="11925" y="7767"/>
                  </a:cubicBezTo>
                  <a:cubicBezTo>
                    <a:pt x="11919" y="7767"/>
                    <a:pt x="11913" y="7769"/>
                    <a:pt x="11907" y="7772"/>
                  </a:cubicBezTo>
                  <a:cubicBezTo>
                    <a:pt x="11707" y="7739"/>
                    <a:pt x="11504" y="7729"/>
                    <a:pt x="11302" y="7729"/>
                  </a:cubicBezTo>
                  <a:cubicBezTo>
                    <a:pt x="11070" y="7729"/>
                    <a:pt x="10838" y="7742"/>
                    <a:pt x="10609" y="7749"/>
                  </a:cubicBezTo>
                  <a:cubicBezTo>
                    <a:pt x="10168" y="7772"/>
                    <a:pt x="9728" y="7808"/>
                    <a:pt x="9287" y="7856"/>
                  </a:cubicBezTo>
                  <a:cubicBezTo>
                    <a:pt x="9192" y="7737"/>
                    <a:pt x="9073" y="7641"/>
                    <a:pt x="8942" y="7582"/>
                  </a:cubicBezTo>
                  <a:cubicBezTo>
                    <a:pt x="8924" y="7578"/>
                    <a:pt x="8907" y="7575"/>
                    <a:pt x="8890" y="7575"/>
                  </a:cubicBezTo>
                  <a:cubicBezTo>
                    <a:pt x="8861" y="7575"/>
                    <a:pt x="8834" y="7583"/>
                    <a:pt x="8811" y="7606"/>
                  </a:cubicBezTo>
                  <a:cubicBezTo>
                    <a:pt x="8775" y="7641"/>
                    <a:pt x="8775" y="7689"/>
                    <a:pt x="8799" y="7725"/>
                  </a:cubicBezTo>
                  <a:cubicBezTo>
                    <a:pt x="8835" y="7820"/>
                    <a:pt x="8894" y="7903"/>
                    <a:pt x="8966" y="7963"/>
                  </a:cubicBezTo>
                  <a:cubicBezTo>
                    <a:pt x="9013" y="7999"/>
                    <a:pt x="9049" y="8034"/>
                    <a:pt x="9097" y="8058"/>
                  </a:cubicBezTo>
                  <a:lnTo>
                    <a:pt x="9120" y="8070"/>
                  </a:lnTo>
                  <a:cubicBezTo>
                    <a:pt x="9132" y="8082"/>
                    <a:pt x="9144" y="8106"/>
                    <a:pt x="9180" y="8106"/>
                  </a:cubicBezTo>
                  <a:cubicBezTo>
                    <a:pt x="9258" y="8138"/>
                    <a:pt x="9339" y="8149"/>
                    <a:pt x="9421" y="8149"/>
                  </a:cubicBezTo>
                  <a:cubicBezTo>
                    <a:pt x="9554" y="8149"/>
                    <a:pt x="9691" y="8120"/>
                    <a:pt x="9823" y="8106"/>
                  </a:cubicBezTo>
                  <a:cubicBezTo>
                    <a:pt x="10061" y="8082"/>
                    <a:pt x="10311" y="8070"/>
                    <a:pt x="10561" y="8058"/>
                  </a:cubicBezTo>
                  <a:cubicBezTo>
                    <a:pt x="10799" y="8046"/>
                    <a:pt x="11049" y="8046"/>
                    <a:pt x="11287" y="8034"/>
                  </a:cubicBezTo>
                  <a:cubicBezTo>
                    <a:pt x="11418" y="8034"/>
                    <a:pt x="11537" y="8022"/>
                    <a:pt x="11668" y="8022"/>
                  </a:cubicBezTo>
                  <a:cubicBezTo>
                    <a:pt x="11704" y="8022"/>
                    <a:pt x="11752" y="8022"/>
                    <a:pt x="11799" y="8034"/>
                  </a:cubicBezTo>
                  <a:cubicBezTo>
                    <a:pt x="11847" y="8058"/>
                    <a:pt x="11895" y="8106"/>
                    <a:pt x="11942" y="8153"/>
                  </a:cubicBezTo>
                  <a:cubicBezTo>
                    <a:pt x="11954" y="8177"/>
                    <a:pt x="11978" y="8189"/>
                    <a:pt x="12002" y="8201"/>
                  </a:cubicBezTo>
                  <a:cubicBezTo>
                    <a:pt x="12097" y="8320"/>
                    <a:pt x="12192" y="8427"/>
                    <a:pt x="12299" y="8522"/>
                  </a:cubicBezTo>
                  <a:cubicBezTo>
                    <a:pt x="12395" y="8594"/>
                    <a:pt x="12502" y="8665"/>
                    <a:pt x="12597" y="8749"/>
                  </a:cubicBezTo>
                  <a:cubicBezTo>
                    <a:pt x="12704" y="8844"/>
                    <a:pt x="12788" y="8939"/>
                    <a:pt x="12871" y="9046"/>
                  </a:cubicBezTo>
                  <a:cubicBezTo>
                    <a:pt x="13050" y="9237"/>
                    <a:pt x="13216" y="9439"/>
                    <a:pt x="13407" y="9618"/>
                  </a:cubicBezTo>
                  <a:cubicBezTo>
                    <a:pt x="13502" y="9713"/>
                    <a:pt x="13597" y="9796"/>
                    <a:pt x="13692" y="9880"/>
                  </a:cubicBezTo>
                  <a:cubicBezTo>
                    <a:pt x="13752" y="9927"/>
                    <a:pt x="13812" y="9975"/>
                    <a:pt x="13871" y="10023"/>
                  </a:cubicBezTo>
                  <a:cubicBezTo>
                    <a:pt x="13704" y="9975"/>
                    <a:pt x="13550" y="9939"/>
                    <a:pt x="13395" y="9892"/>
                  </a:cubicBezTo>
                  <a:cubicBezTo>
                    <a:pt x="11549" y="9439"/>
                    <a:pt x="9692" y="9106"/>
                    <a:pt x="7811" y="8903"/>
                  </a:cubicBezTo>
                  <a:cubicBezTo>
                    <a:pt x="6987" y="8811"/>
                    <a:pt x="6150" y="8748"/>
                    <a:pt x="5315" y="8748"/>
                  </a:cubicBezTo>
                  <a:cubicBezTo>
                    <a:pt x="4205" y="8748"/>
                    <a:pt x="3097" y="8860"/>
                    <a:pt x="2024" y="9165"/>
                  </a:cubicBezTo>
                  <a:cubicBezTo>
                    <a:pt x="1572" y="9296"/>
                    <a:pt x="1108" y="9463"/>
                    <a:pt x="679" y="9665"/>
                  </a:cubicBezTo>
                  <a:cubicBezTo>
                    <a:pt x="488" y="9761"/>
                    <a:pt x="298" y="9856"/>
                    <a:pt x="167" y="10023"/>
                  </a:cubicBezTo>
                  <a:cubicBezTo>
                    <a:pt x="48" y="10189"/>
                    <a:pt x="0" y="10392"/>
                    <a:pt x="0" y="10594"/>
                  </a:cubicBezTo>
                  <a:cubicBezTo>
                    <a:pt x="12" y="11047"/>
                    <a:pt x="143" y="11511"/>
                    <a:pt x="310" y="11916"/>
                  </a:cubicBezTo>
                  <a:cubicBezTo>
                    <a:pt x="477" y="12356"/>
                    <a:pt x="703" y="12773"/>
                    <a:pt x="977" y="13166"/>
                  </a:cubicBezTo>
                  <a:cubicBezTo>
                    <a:pt x="1239" y="13559"/>
                    <a:pt x="1536" y="13916"/>
                    <a:pt x="1870" y="14261"/>
                  </a:cubicBezTo>
                  <a:cubicBezTo>
                    <a:pt x="2179" y="14595"/>
                    <a:pt x="2524" y="14857"/>
                    <a:pt x="2977" y="14976"/>
                  </a:cubicBezTo>
                  <a:cubicBezTo>
                    <a:pt x="3256" y="15036"/>
                    <a:pt x="3544" y="15062"/>
                    <a:pt x="3833" y="15062"/>
                  </a:cubicBezTo>
                  <a:cubicBezTo>
                    <a:pt x="3889" y="15062"/>
                    <a:pt x="3945" y="15061"/>
                    <a:pt x="4001" y="15059"/>
                  </a:cubicBezTo>
                  <a:lnTo>
                    <a:pt x="4001" y="15059"/>
                  </a:lnTo>
                  <a:cubicBezTo>
                    <a:pt x="3882" y="15166"/>
                    <a:pt x="3775" y="15297"/>
                    <a:pt x="3703" y="15452"/>
                  </a:cubicBezTo>
                  <a:cubicBezTo>
                    <a:pt x="3560" y="15750"/>
                    <a:pt x="3572" y="16071"/>
                    <a:pt x="3703" y="16369"/>
                  </a:cubicBezTo>
                  <a:cubicBezTo>
                    <a:pt x="3989" y="17000"/>
                    <a:pt x="4739" y="17274"/>
                    <a:pt x="5334" y="17524"/>
                  </a:cubicBezTo>
                  <a:cubicBezTo>
                    <a:pt x="6632" y="18071"/>
                    <a:pt x="8025" y="18452"/>
                    <a:pt x="9442" y="18464"/>
                  </a:cubicBezTo>
                  <a:cubicBezTo>
                    <a:pt x="9487" y="18465"/>
                    <a:pt x="9532" y="18465"/>
                    <a:pt x="9578" y="18465"/>
                  </a:cubicBezTo>
                  <a:cubicBezTo>
                    <a:pt x="10260" y="18465"/>
                    <a:pt x="10950" y="18381"/>
                    <a:pt x="11609" y="18202"/>
                  </a:cubicBezTo>
                  <a:cubicBezTo>
                    <a:pt x="12252" y="18012"/>
                    <a:pt x="12919" y="17750"/>
                    <a:pt x="13407" y="17274"/>
                  </a:cubicBezTo>
                  <a:cubicBezTo>
                    <a:pt x="14216" y="16488"/>
                    <a:pt x="14490" y="15357"/>
                    <a:pt x="15050" y="14404"/>
                  </a:cubicBezTo>
                  <a:cubicBezTo>
                    <a:pt x="15359" y="13880"/>
                    <a:pt x="15764" y="13452"/>
                    <a:pt x="16276" y="13106"/>
                  </a:cubicBezTo>
                  <a:cubicBezTo>
                    <a:pt x="16348" y="13071"/>
                    <a:pt x="16407" y="13035"/>
                    <a:pt x="16467" y="12987"/>
                  </a:cubicBezTo>
                  <a:lnTo>
                    <a:pt x="16467" y="12987"/>
                  </a:lnTo>
                  <a:cubicBezTo>
                    <a:pt x="16240" y="13356"/>
                    <a:pt x="16098" y="13773"/>
                    <a:pt x="15967" y="14178"/>
                  </a:cubicBezTo>
                  <a:cubicBezTo>
                    <a:pt x="15788" y="14761"/>
                    <a:pt x="15621" y="15345"/>
                    <a:pt x="15478" y="15940"/>
                  </a:cubicBezTo>
                  <a:cubicBezTo>
                    <a:pt x="15193" y="17119"/>
                    <a:pt x="14990" y="18345"/>
                    <a:pt x="15181" y="19548"/>
                  </a:cubicBezTo>
                  <a:cubicBezTo>
                    <a:pt x="15359" y="20714"/>
                    <a:pt x="15919" y="21786"/>
                    <a:pt x="16729" y="22631"/>
                  </a:cubicBezTo>
                  <a:cubicBezTo>
                    <a:pt x="17550" y="23512"/>
                    <a:pt x="18586" y="24155"/>
                    <a:pt x="19669" y="24667"/>
                  </a:cubicBezTo>
                  <a:cubicBezTo>
                    <a:pt x="20229" y="24929"/>
                    <a:pt x="20789" y="25155"/>
                    <a:pt x="21372" y="25370"/>
                  </a:cubicBezTo>
                  <a:cubicBezTo>
                    <a:pt x="21503" y="25417"/>
                    <a:pt x="21658" y="25477"/>
                    <a:pt x="21789" y="25525"/>
                  </a:cubicBezTo>
                  <a:cubicBezTo>
                    <a:pt x="21908" y="25560"/>
                    <a:pt x="22039" y="25608"/>
                    <a:pt x="22122" y="25703"/>
                  </a:cubicBezTo>
                  <a:cubicBezTo>
                    <a:pt x="22205" y="25822"/>
                    <a:pt x="22253" y="25989"/>
                    <a:pt x="22301" y="26120"/>
                  </a:cubicBezTo>
                  <a:cubicBezTo>
                    <a:pt x="22360" y="26275"/>
                    <a:pt x="22432" y="26441"/>
                    <a:pt x="22491" y="26596"/>
                  </a:cubicBezTo>
                  <a:cubicBezTo>
                    <a:pt x="22551" y="26763"/>
                    <a:pt x="22610" y="26918"/>
                    <a:pt x="22682" y="27072"/>
                  </a:cubicBezTo>
                  <a:cubicBezTo>
                    <a:pt x="22703" y="27114"/>
                    <a:pt x="22740" y="27132"/>
                    <a:pt x="22779" y="27132"/>
                  </a:cubicBezTo>
                  <a:cubicBezTo>
                    <a:pt x="22807" y="27132"/>
                    <a:pt x="22836" y="27123"/>
                    <a:pt x="22860" y="27108"/>
                  </a:cubicBezTo>
                  <a:cubicBezTo>
                    <a:pt x="22932" y="27108"/>
                    <a:pt x="22991" y="27060"/>
                    <a:pt x="22991" y="26989"/>
                  </a:cubicBezTo>
                  <a:cubicBezTo>
                    <a:pt x="22979" y="26822"/>
                    <a:pt x="22956" y="26656"/>
                    <a:pt x="22932" y="26489"/>
                  </a:cubicBezTo>
                  <a:cubicBezTo>
                    <a:pt x="22896" y="26310"/>
                    <a:pt x="22884" y="26144"/>
                    <a:pt x="22848" y="25977"/>
                  </a:cubicBezTo>
                  <a:cubicBezTo>
                    <a:pt x="22836" y="25834"/>
                    <a:pt x="22789" y="25667"/>
                    <a:pt x="22801" y="25525"/>
                  </a:cubicBezTo>
                  <a:cubicBezTo>
                    <a:pt x="22825" y="25394"/>
                    <a:pt x="22920" y="25298"/>
                    <a:pt x="23003" y="25203"/>
                  </a:cubicBezTo>
                  <a:cubicBezTo>
                    <a:pt x="23098" y="25084"/>
                    <a:pt x="23194" y="24977"/>
                    <a:pt x="23289" y="24858"/>
                  </a:cubicBezTo>
                  <a:cubicBezTo>
                    <a:pt x="23682" y="24393"/>
                    <a:pt x="24063" y="23905"/>
                    <a:pt x="24420" y="23405"/>
                  </a:cubicBezTo>
                  <a:cubicBezTo>
                    <a:pt x="25111" y="22429"/>
                    <a:pt x="25694" y="21357"/>
                    <a:pt x="25980" y="20191"/>
                  </a:cubicBezTo>
                  <a:cubicBezTo>
                    <a:pt x="26254" y="19048"/>
                    <a:pt x="26218" y="17845"/>
                    <a:pt x="25801" y="16750"/>
                  </a:cubicBezTo>
                  <a:cubicBezTo>
                    <a:pt x="25361" y="15607"/>
                    <a:pt x="24587" y="14630"/>
                    <a:pt x="23753" y="13749"/>
                  </a:cubicBezTo>
                  <a:cubicBezTo>
                    <a:pt x="23337" y="13309"/>
                    <a:pt x="22896" y="12880"/>
                    <a:pt x="22455" y="12463"/>
                  </a:cubicBezTo>
                  <a:cubicBezTo>
                    <a:pt x="22146" y="12166"/>
                    <a:pt x="21813" y="11880"/>
                    <a:pt x="21432" y="11678"/>
                  </a:cubicBezTo>
                  <a:cubicBezTo>
                    <a:pt x="21503" y="11678"/>
                    <a:pt x="21574" y="11678"/>
                    <a:pt x="21658" y="11690"/>
                  </a:cubicBezTo>
                  <a:cubicBezTo>
                    <a:pt x="22265" y="11725"/>
                    <a:pt x="22836" y="11904"/>
                    <a:pt x="23372" y="12202"/>
                  </a:cubicBezTo>
                  <a:cubicBezTo>
                    <a:pt x="24313" y="12749"/>
                    <a:pt x="25122" y="13595"/>
                    <a:pt x="26206" y="13880"/>
                  </a:cubicBezTo>
                  <a:cubicBezTo>
                    <a:pt x="26459" y="13948"/>
                    <a:pt x="26717" y="13976"/>
                    <a:pt x="26975" y="13976"/>
                  </a:cubicBezTo>
                  <a:cubicBezTo>
                    <a:pt x="27399" y="13976"/>
                    <a:pt x="27823" y="13900"/>
                    <a:pt x="28230" y="13797"/>
                  </a:cubicBezTo>
                  <a:cubicBezTo>
                    <a:pt x="28944" y="13630"/>
                    <a:pt x="29623" y="13333"/>
                    <a:pt x="30242" y="12964"/>
                  </a:cubicBezTo>
                  <a:cubicBezTo>
                    <a:pt x="31468" y="12249"/>
                    <a:pt x="32492" y="11225"/>
                    <a:pt x="33350" y="10106"/>
                  </a:cubicBezTo>
                  <a:cubicBezTo>
                    <a:pt x="33743" y="9594"/>
                    <a:pt x="34255" y="8999"/>
                    <a:pt x="34195" y="8308"/>
                  </a:cubicBezTo>
                  <a:cubicBezTo>
                    <a:pt x="34159" y="7975"/>
                    <a:pt x="34016" y="7689"/>
                    <a:pt x="33743" y="7499"/>
                  </a:cubicBezTo>
                  <a:cubicBezTo>
                    <a:pt x="33600" y="7403"/>
                    <a:pt x="33445" y="7344"/>
                    <a:pt x="33290" y="7308"/>
                  </a:cubicBezTo>
                  <a:cubicBezTo>
                    <a:pt x="33588" y="7153"/>
                    <a:pt x="33885" y="6963"/>
                    <a:pt x="34135" y="6725"/>
                  </a:cubicBezTo>
                  <a:cubicBezTo>
                    <a:pt x="34469" y="6415"/>
                    <a:pt x="34647" y="5998"/>
                    <a:pt x="34755" y="5570"/>
                  </a:cubicBezTo>
                  <a:cubicBezTo>
                    <a:pt x="34862" y="5105"/>
                    <a:pt x="34945" y="4641"/>
                    <a:pt x="34981" y="4177"/>
                  </a:cubicBezTo>
                  <a:cubicBezTo>
                    <a:pt x="35017" y="3700"/>
                    <a:pt x="35017" y="3224"/>
                    <a:pt x="34945" y="2760"/>
                  </a:cubicBezTo>
                  <a:cubicBezTo>
                    <a:pt x="34874" y="2319"/>
                    <a:pt x="34767" y="1843"/>
                    <a:pt x="34552" y="1450"/>
                  </a:cubicBezTo>
                  <a:cubicBezTo>
                    <a:pt x="34457" y="1272"/>
                    <a:pt x="34314" y="1117"/>
                    <a:pt x="34124" y="1045"/>
                  </a:cubicBezTo>
                  <a:cubicBezTo>
                    <a:pt x="33992" y="991"/>
                    <a:pt x="33855" y="972"/>
                    <a:pt x="33719" y="972"/>
                  </a:cubicBezTo>
                  <a:cubicBezTo>
                    <a:pt x="33647" y="972"/>
                    <a:pt x="33575" y="978"/>
                    <a:pt x="33504" y="986"/>
                  </a:cubicBezTo>
                  <a:cubicBezTo>
                    <a:pt x="33016" y="1022"/>
                    <a:pt x="32540" y="1093"/>
                    <a:pt x="32076" y="1212"/>
                  </a:cubicBezTo>
                  <a:cubicBezTo>
                    <a:pt x="30183" y="1676"/>
                    <a:pt x="28492" y="2700"/>
                    <a:pt x="26920" y="3831"/>
                  </a:cubicBezTo>
                  <a:cubicBezTo>
                    <a:pt x="25396" y="4951"/>
                    <a:pt x="23932" y="6165"/>
                    <a:pt x="22563" y="7463"/>
                  </a:cubicBezTo>
                  <a:cubicBezTo>
                    <a:pt x="22444" y="7570"/>
                    <a:pt x="22324" y="7689"/>
                    <a:pt x="22205" y="7808"/>
                  </a:cubicBezTo>
                  <a:cubicBezTo>
                    <a:pt x="22241" y="7737"/>
                    <a:pt x="22265" y="7665"/>
                    <a:pt x="22289" y="7594"/>
                  </a:cubicBezTo>
                  <a:cubicBezTo>
                    <a:pt x="22336" y="7475"/>
                    <a:pt x="22372" y="7356"/>
                    <a:pt x="22420" y="7237"/>
                  </a:cubicBezTo>
                  <a:cubicBezTo>
                    <a:pt x="22491" y="6975"/>
                    <a:pt x="22539" y="6725"/>
                    <a:pt x="22586" y="6463"/>
                  </a:cubicBezTo>
                  <a:cubicBezTo>
                    <a:pt x="22610" y="6332"/>
                    <a:pt x="22646" y="6201"/>
                    <a:pt x="22682" y="6082"/>
                  </a:cubicBezTo>
                  <a:cubicBezTo>
                    <a:pt x="22729" y="5963"/>
                    <a:pt x="22789" y="5844"/>
                    <a:pt x="22825" y="5725"/>
                  </a:cubicBezTo>
                  <a:cubicBezTo>
                    <a:pt x="22884" y="5594"/>
                    <a:pt x="22908" y="5451"/>
                    <a:pt x="22932" y="5308"/>
                  </a:cubicBezTo>
                  <a:cubicBezTo>
                    <a:pt x="22944" y="5284"/>
                    <a:pt x="22956" y="5260"/>
                    <a:pt x="22967" y="5236"/>
                  </a:cubicBezTo>
                  <a:cubicBezTo>
                    <a:pt x="22967" y="5165"/>
                    <a:pt x="23003" y="5105"/>
                    <a:pt x="23027" y="5058"/>
                  </a:cubicBezTo>
                  <a:cubicBezTo>
                    <a:pt x="23063" y="5022"/>
                    <a:pt x="23110" y="4998"/>
                    <a:pt x="23134" y="4986"/>
                  </a:cubicBezTo>
                  <a:cubicBezTo>
                    <a:pt x="23253" y="4927"/>
                    <a:pt x="23360" y="4867"/>
                    <a:pt x="23467" y="4808"/>
                  </a:cubicBezTo>
                  <a:cubicBezTo>
                    <a:pt x="23682" y="4701"/>
                    <a:pt x="23896" y="4582"/>
                    <a:pt x="24122" y="4474"/>
                  </a:cubicBezTo>
                  <a:cubicBezTo>
                    <a:pt x="24337" y="4355"/>
                    <a:pt x="24563" y="4236"/>
                    <a:pt x="24789" y="4141"/>
                  </a:cubicBezTo>
                  <a:cubicBezTo>
                    <a:pt x="24980" y="4058"/>
                    <a:pt x="25206" y="3998"/>
                    <a:pt x="25349" y="3831"/>
                  </a:cubicBezTo>
                  <a:cubicBezTo>
                    <a:pt x="25361" y="3808"/>
                    <a:pt x="25372" y="3784"/>
                    <a:pt x="25372" y="3760"/>
                  </a:cubicBezTo>
                  <a:lnTo>
                    <a:pt x="25384" y="3748"/>
                  </a:lnTo>
                  <a:cubicBezTo>
                    <a:pt x="25420" y="3700"/>
                    <a:pt x="25432" y="3653"/>
                    <a:pt x="25456" y="3605"/>
                  </a:cubicBezTo>
                  <a:cubicBezTo>
                    <a:pt x="25480" y="3510"/>
                    <a:pt x="25492" y="3415"/>
                    <a:pt x="25480" y="3308"/>
                  </a:cubicBezTo>
                  <a:cubicBezTo>
                    <a:pt x="25480" y="3260"/>
                    <a:pt x="25456" y="3224"/>
                    <a:pt x="25408" y="3212"/>
                  </a:cubicBezTo>
                  <a:cubicBezTo>
                    <a:pt x="25400" y="3210"/>
                    <a:pt x="25392" y="3209"/>
                    <a:pt x="25384" y="3209"/>
                  </a:cubicBezTo>
                  <a:cubicBezTo>
                    <a:pt x="25348" y="3209"/>
                    <a:pt x="25319" y="3231"/>
                    <a:pt x="25289" y="3260"/>
                  </a:cubicBezTo>
                  <a:cubicBezTo>
                    <a:pt x="25206" y="3379"/>
                    <a:pt x="25146" y="3522"/>
                    <a:pt x="25122" y="3665"/>
                  </a:cubicBezTo>
                  <a:cubicBezTo>
                    <a:pt x="24718" y="3843"/>
                    <a:pt x="24313" y="4034"/>
                    <a:pt x="23932" y="4224"/>
                  </a:cubicBezTo>
                  <a:cubicBezTo>
                    <a:pt x="23551" y="4427"/>
                    <a:pt x="23146" y="4617"/>
                    <a:pt x="22801" y="4891"/>
                  </a:cubicBezTo>
                  <a:cubicBezTo>
                    <a:pt x="22789" y="4891"/>
                    <a:pt x="22765" y="4903"/>
                    <a:pt x="22753" y="4927"/>
                  </a:cubicBezTo>
                  <a:lnTo>
                    <a:pt x="22741" y="4939"/>
                  </a:lnTo>
                  <a:cubicBezTo>
                    <a:pt x="22717" y="4963"/>
                    <a:pt x="22705" y="4986"/>
                    <a:pt x="22717" y="5010"/>
                  </a:cubicBezTo>
                  <a:cubicBezTo>
                    <a:pt x="22491" y="5474"/>
                    <a:pt x="22289" y="5939"/>
                    <a:pt x="22134" y="6439"/>
                  </a:cubicBezTo>
                  <a:cubicBezTo>
                    <a:pt x="22015" y="6832"/>
                    <a:pt x="21884" y="7272"/>
                    <a:pt x="21920" y="7689"/>
                  </a:cubicBezTo>
                  <a:cubicBezTo>
                    <a:pt x="21884" y="7641"/>
                    <a:pt x="21848" y="7606"/>
                    <a:pt x="21813" y="7558"/>
                  </a:cubicBezTo>
                  <a:cubicBezTo>
                    <a:pt x="21515" y="7201"/>
                    <a:pt x="21170" y="6903"/>
                    <a:pt x="20777" y="6677"/>
                  </a:cubicBezTo>
                  <a:cubicBezTo>
                    <a:pt x="20574" y="6558"/>
                    <a:pt x="20360" y="6463"/>
                    <a:pt x="20146" y="6379"/>
                  </a:cubicBezTo>
                  <a:cubicBezTo>
                    <a:pt x="20074" y="6356"/>
                    <a:pt x="20003" y="6332"/>
                    <a:pt x="19931" y="6308"/>
                  </a:cubicBezTo>
                  <a:cubicBezTo>
                    <a:pt x="19919" y="6284"/>
                    <a:pt x="19919" y="6272"/>
                    <a:pt x="19908" y="6260"/>
                  </a:cubicBezTo>
                  <a:cubicBezTo>
                    <a:pt x="19967" y="6189"/>
                    <a:pt x="20015" y="6106"/>
                    <a:pt x="20050" y="6022"/>
                  </a:cubicBezTo>
                  <a:cubicBezTo>
                    <a:pt x="20110" y="5808"/>
                    <a:pt x="20050" y="5582"/>
                    <a:pt x="19979" y="5391"/>
                  </a:cubicBezTo>
                  <a:cubicBezTo>
                    <a:pt x="19812" y="5010"/>
                    <a:pt x="19479" y="4724"/>
                    <a:pt x="19110" y="4534"/>
                  </a:cubicBezTo>
                  <a:cubicBezTo>
                    <a:pt x="18931" y="4427"/>
                    <a:pt x="18729" y="4355"/>
                    <a:pt x="18526" y="4296"/>
                  </a:cubicBezTo>
                  <a:cubicBezTo>
                    <a:pt x="18503" y="4284"/>
                    <a:pt x="18479" y="4284"/>
                    <a:pt x="18467" y="4272"/>
                  </a:cubicBezTo>
                  <a:cubicBezTo>
                    <a:pt x="18753" y="4201"/>
                    <a:pt x="19026" y="4046"/>
                    <a:pt x="19276" y="3891"/>
                  </a:cubicBezTo>
                  <a:cubicBezTo>
                    <a:pt x="19419" y="3796"/>
                    <a:pt x="19562" y="3677"/>
                    <a:pt x="19693" y="3558"/>
                  </a:cubicBezTo>
                  <a:cubicBezTo>
                    <a:pt x="19824" y="3439"/>
                    <a:pt x="19955" y="3308"/>
                    <a:pt x="20062" y="3177"/>
                  </a:cubicBezTo>
                  <a:cubicBezTo>
                    <a:pt x="20289" y="2891"/>
                    <a:pt x="20443" y="2557"/>
                    <a:pt x="20562" y="2224"/>
                  </a:cubicBezTo>
                  <a:cubicBezTo>
                    <a:pt x="20681" y="1879"/>
                    <a:pt x="20765" y="1522"/>
                    <a:pt x="20800" y="1153"/>
                  </a:cubicBezTo>
                  <a:cubicBezTo>
                    <a:pt x="20824" y="974"/>
                    <a:pt x="20836" y="783"/>
                    <a:pt x="20836" y="605"/>
                  </a:cubicBezTo>
                  <a:cubicBezTo>
                    <a:pt x="20836" y="402"/>
                    <a:pt x="20812" y="212"/>
                    <a:pt x="20693" y="45"/>
                  </a:cubicBezTo>
                  <a:cubicBezTo>
                    <a:pt x="20675" y="15"/>
                    <a:pt x="20646" y="1"/>
                    <a:pt x="20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6" name="Google Shape;196;p37"/>
          <p:cNvGrpSpPr/>
          <p:nvPr/>
        </p:nvGrpSpPr>
        <p:grpSpPr>
          <a:xfrm rot="-488827" flipH="1">
            <a:off x="8465719" y="2635664"/>
            <a:ext cx="575962" cy="606976"/>
            <a:chOff x="487356" y="3193686"/>
            <a:chExt cx="863732" cy="910240"/>
          </a:xfrm>
        </p:grpSpPr>
        <p:sp>
          <p:nvSpPr>
            <p:cNvPr id="197" name="Google Shape;197;p37"/>
            <p:cNvSpPr/>
            <p:nvPr/>
          </p:nvSpPr>
          <p:spPr>
            <a:xfrm>
              <a:off x="487356" y="3193686"/>
              <a:ext cx="863732" cy="910240"/>
            </a:xfrm>
            <a:custGeom>
              <a:avLst/>
              <a:gdLst/>
              <a:ahLst/>
              <a:cxnLst/>
              <a:rect l="l" t="t" r="r" b="b"/>
              <a:pathLst>
                <a:path w="26743" h="28183" extrusionOk="0">
                  <a:moveTo>
                    <a:pt x="24051" y="1"/>
                  </a:moveTo>
                  <a:cubicBezTo>
                    <a:pt x="23992" y="1"/>
                    <a:pt x="23932" y="1"/>
                    <a:pt x="23873" y="13"/>
                  </a:cubicBezTo>
                  <a:cubicBezTo>
                    <a:pt x="23706" y="36"/>
                    <a:pt x="23539" y="60"/>
                    <a:pt x="23373" y="96"/>
                  </a:cubicBezTo>
                  <a:cubicBezTo>
                    <a:pt x="23039" y="155"/>
                    <a:pt x="22718" y="239"/>
                    <a:pt x="22396" y="334"/>
                  </a:cubicBezTo>
                  <a:cubicBezTo>
                    <a:pt x="22242" y="370"/>
                    <a:pt x="22075" y="417"/>
                    <a:pt x="21908" y="489"/>
                  </a:cubicBezTo>
                  <a:cubicBezTo>
                    <a:pt x="21753" y="548"/>
                    <a:pt x="21527" y="632"/>
                    <a:pt x="21325" y="822"/>
                  </a:cubicBezTo>
                  <a:cubicBezTo>
                    <a:pt x="21277" y="858"/>
                    <a:pt x="21242" y="894"/>
                    <a:pt x="21194" y="929"/>
                  </a:cubicBezTo>
                  <a:cubicBezTo>
                    <a:pt x="21122" y="977"/>
                    <a:pt x="21063" y="1037"/>
                    <a:pt x="21003" y="1084"/>
                  </a:cubicBezTo>
                  <a:cubicBezTo>
                    <a:pt x="20884" y="1191"/>
                    <a:pt x="20777" y="1298"/>
                    <a:pt x="20658" y="1418"/>
                  </a:cubicBezTo>
                  <a:cubicBezTo>
                    <a:pt x="20456" y="1632"/>
                    <a:pt x="20253" y="1870"/>
                    <a:pt x="20075" y="2108"/>
                  </a:cubicBezTo>
                  <a:cubicBezTo>
                    <a:pt x="19825" y="2430"/>
                    <a:pt x="19575" y="2787"/>
                    <a:pt x="19325" y="3192"/>
                  </a:cubicBezTo>
                  <a:lnTo>
                    <a:pt x="19301" y="3192"/>
                  </a:lnTo>
                  <a:cubicBezTo>
                    <a:pt x="18967" y="3239"/>
                    <a:pt x="18658" y="3394"/>
                    <a:pt x="18420" y="3632"/>
                  </a:cubicBezTo>
                  <a:cubicBezTo>
                    <a:pt x="18063" y="3977"/>
                    <a:pt x="17920" y="4418"/>
                    <a:pt x="17801" y="4775"/>
                  </a:cubicBezTo>
                  <a:cubicBezTo>
                    <a:pt x="17789" y="4823"/>
                    <a:pt x="17777" y="4870"/>
                    <a:pt x="17765" y="4906"/>
                  </a:cubicBezTo>
                  <a:cubicBezTo>
                    <a:pt x="17574" y="4858"/>
                    <a:pt x="17384" y="4811"/>
                    <a:pt x="17193" y="4775"/>
                  </a:cubicBezTo>
                  <a:cubicBezTo>
                    <a:pt x="16920" y="4727"/>
                    <a:pt x="16670" y="4704"/>
                    <a:pt x="16419" y="4704"/>
                  </a:cubicBezTo>
                  <a:cubicBezTo>
                    <a:pt x="16062" y="4704"/>
                    <a:pt x="15717" y="4751"/>
                    <a:pt x="15396" y="4858"/>
                  </a:cubicBezTo>
                  <a:cubicBezTo>
                    <a:pt x="15288" y="4894"/>
                    <a:pt x="15181" y="4954"/>
                    <a:pt x="15110" y="5037"/>
                  </a:cubicBezTo>
                  <a:cubicBezTo>
                    <a:pt x="14788" y="5085"/>
                    <a:pt x="14455" y="5192"/>
                    <a:pt x="14098" y="5370"/>
                  </a:cubicBezTo>
                  <a:cubicBezTo>
                    <a:pt x="13883" y="5478"/>
                    <a:pt x="13681" y="5597"/>
                    <a:pt x="13479" y="5751"/>
                  </a:cubicBezTo>
                  <a:cubicBezTo>
                    <a:pt x="13419" y="5763"/>
                    <a:pt x="13360" y="5787"/>
                    <a:pt x="13312" y="5823"/>
                  </a:cubicBezTo>
                  <a:cubicBezTo>
                    <a:pt x="12729" y="6168"/>
                    <a:pt x="12395" y="6716"/>
                    <a:pt x="12169" y="7180"/>
                  </a:cubicBezTo>
                  <a:cubicBezTo>
                    <a:pt x="10502" y="7252"/>
                    <a:pt x="8704" y="7585"/>
                    <a:pt x="6835" y="8180"/>
                  </a:cubicBezTo>
                  <a:cubicBezTo>
                    <a:pt x="5882" y="8478"/>
                    <a:pt x="4906" y="8835"/>
                    <a:pt x="3942" y="9252"/>
                  </a:cubicBezTo>
                  <a:cubicBezTo>
                    <a:pt x="3204" y="9573"/>
                    <a:pt x="2227" y="10026"/>
                    <a:pt x="1346" y="10692"/>
                  </a:cubicBezTo>
                  <a:cubicBezTo>
                    <a:pt x="1144" y="10847"/>
                    <a:pt x="953" y="11002"/>
                    <a:pt x="775" y="11169"/>
                  </a:cubicBezTo>
                  <a:lnTo>
                    <a:pt x="751" y="11193"/>
                  </a:lnTo>
                  <a:cubicBezTo>
                    <a:pt x="584" y="11347"/>
                    <a:pt x="346" y="11562"/>
                    <a:pt x="215" y="11883"/>
                  </a:cubicBezTo>
                  <a:cubicBezTo>
                    <a:pt x="1" y="12407"/>
                    <a:pt x="144" y="13014"/>
                    <a:pt x="656" y="13693"/>
                  </a:cubicBezTo>
                  <a:cubicBezTo>
                    <a:pt x="1227" y="14431"/>
                    <a:pt x="2132" y="14943"/>
                    <a:pt x="3263" y="15169"/>
                  </a:cubicBezTo>
                  <a:cubicBezTo>
                    <a:pt x="3716" y="15253"/>
                    <a:pt x="4204" y="15312"/>
                    <a:pt x="4751" y="15324"/>
                  </a:cubicBezTo>
                  <a:lnTo>
                    <a:pt x="4775" y="15324"/>
                  </a:lnTo>
                  <a:cubicBezTo>
                    <a:pt x="4680" y="15419"/>
                    <a:pt x="4585" y="15515"/>
                    <a:pt x="4501" y="15610"/>
                  </a:cubicBezTo>
                  <a:cubicBezTo>
                    <a:pt x="3870" y="16253"/>
                    <a:pt x="3477" y="16848"/>
                    <a:pt x="3287" y="17491"/>
                  </a:cubicBezTo>
                  <a:cubicBezTo>
                    <a:pt x="3096" y="18098"/>
                    <a:pt x="3144" y="18622"/>
                    <a:pt x="3454" y="19039"/>
                  </a:cubicBezTo>
                  <a:cubicBezTo>
                    <a:pt x="3775" y="19503"/>
                    <a:pt x="4251" y="19717"/>
                    <a:pt x="4585" y="19848"/>
                  </a:cubicBezTo>
                  <a:cubicBezTo>
                    <a:pt x="5061" y="20027"/>
                    <a:pt x="5573" y="20110"/>
                    <a:pt x="6180" y="20110"/>
                  </a:cubicBezTo>
                  <a:cubicBezTo>
                    <a:pt x="6418" y="20110"/>
                    <a:pt x="6656" y="20098"/>
                    <a:pt x="6930" y="20075"/>
                  </a:cubicBezTo>
                  <a:cubicBezTo>
                    <a:pt x="7561" y="20003"/>
                    <a:pt x="8288" y="19884"/>
                    <a:pt x="8942" y="19551"/>
                  </a:cubicBezTo>
                  <a:cubicBezTo>
                    <a:pt x="8954" y="19622"/>
                    <a:pt x="8966" y="19705"/>
                    <a:pt x="8978" y="19789"/>
                  </a:cubicBezTo>
                  <a:cubicBezTo>
                    <a:pt x="9061" y="20277"/>
                    <a:pt x="9228" y="20753"/>
                    <a:pt x="9466" y="21206"/>
                  </a:cubicBezTo>
                  <a:cubicBezTo>
                    <a:pt x="9514" y="21301"/>
                    <a:pt x="9597" y="21396"/>
                    <a:pt x="9681" y="21456"/>
                  </a:cubicBezTo>
                  <a:cubicBezTo>
                    <a:pt x="9823" y="21837"/>
                    <a:pt x="9990" y="22206"/>
                    <a:pt x="10193" y="22587"/>
                  </a:cubicBezTo>
                  <a:cubicBezTo>
                    <a:pt x="10538" y="23242"/>
                    <a:pt x="10978" y="23837"/>
                    <a:pt x="11478" y="24349"/>
                  </a:cubicBezTo>
                  <a:cubicBezTo>
                    <a:pt x="11824" y="24694"/>
                    <a:pt x="12133" y="24944"/>
                    <a:pt x="12455" y="25135"/>
                  </a:cubicBezTo>
                  <a:cubicBezTo>
                    <a:pt x="12490" y="25170"/>
                    <a:pt x="12538" y="25206"/>
                    <a:pt x="12586" y="25242"/>
                  </a:cubicBezTo>
                  <a:lnTo>
                    <a:pt x="12598" y="25242"/>
                  </a:lnTo>
                  <a:cubicBezTo>
                    <a:pt x="12907" y="25575"/>
                    <a:pt x="13241" y="25825"/>
                    <a:pt x="13586" y="25980"/>
                  </a:cubicBezTo>
                  <a:cubicBezTo>
                    <a:pt x="13824" y="26171"/>
                    <a:pt x="14098" y="26325"/>
                    <a:pt x="14384" y="26433"/>
                  </a:cubicBezTo>
                  <a:cubicBezTo>
                    <a:pt x="14467" y="26468"/>
                    <a:pt x="14550" y="26492"/>
                    <a:pt x="14645" y="26492"/>
                  </a:cubicBezTo>
                  <a:cubicBezTo>
                    <a:pt x="14717" y="26492"/>
                    <a:pt x="14776" y="26480"/>
                    <a:pt x="14836" y="26456"/>
                  </a:cubicBezTo>
                  <a:cubicBezTo>
                    <a:pt x="14895" y="26468"/>
                    <a:pt x="14943" y="26480"/>
                    <a:pt x="15003" y="26480"/>
                  </a:cubicBezTo>
                  <a:lnTo>
                    <a:pt x="15038" y="26480"/>
                  </a:lnTo>
                  <a:cubicBezTo>
                    <a:pt x="15419" y="26706"/>
                    <a:pt x="15824" y="26921"/>
                    <a:pt x="16241" y="27111"/>
                  </a:cubicBezTo>
                  <a:cubicBezTo>
                    <a:pt x="16658" y="27302"/>
                    <a:pt x="17098" y="27480"/>
                    <a:pt x="17539" y="27635"/>
                  </a:cubicBezTo>
                  <a:cubicBezTo>
                    <a:pt x="17991" y="27802"/>
                    <a:pt x="18479" y="27968"/>
                    <a:pt x="18991" y="28052"/>
                  </a:cubicBezTo>
                  <a:cubicBezTo>
                    <a:pt x="19348" y="28123"/>
                    <a:pt x="19729" y="28147"/>
                    <a:pt x="20122" y="28147"/>
                  </a:cubicBezTo>
                  <a:lnTo>
                    <a:pt x="20265" y="28147"/>
                  </a:lnTo>
                  <a:cubicBezTo>
                    <a:pt x="20325" y="28159"/>
                    <a:pt x="20396" y="28171"/>
                    <a:pt x="20468" y="28171"/>
                  </a:cubicBezTo>
                  <a:lnTo>
                    <a:pt x="20527" y="28183"/>
                  </a:lnTo>
                  <a:cubicBezTo>
                    <a:pt x="20753" y="28183"/>
                    <a:pt x="20920" y="28123"/>
                    <a:pt x="21075" y="28076"/>
                  </a:cubicBezTo>
                  <a:cubicBezTo>
                    <a:pt x="21396" y="27968"/>
                    <a:pt x="21611" y="27647"/>
                    <a:pt x="21599" y="27302"/>
                  </a:cubicBezTo>
                  <a:cubicBezTo>
                    <a:pt x="21575" y="26968"/>
                    <a:pt x="21337" y="26694"/>
                    <a:pt x="21003" y="26623"/>
                  </a:cubicBezTo>
                  <a:lnTo>
                    <a:pt x="20980" y="26623"/>
                  </a:lnTo>
                  <a:cubicBezTo>
                    <a:pt x="20932" y="26599"/>
                    <a:pt x="20884" y="26599"/>
                    <a:pt x="20837" y="26587"/>
                  </a:cubicBezTo>
                  <a:lnTo>
                    <a:pt x="20289" y="26468"/>
                  </a:lnTo>
                  <a:cubicBezTo>
                    <a:pt x="20158" y="26444"/>
                    <a:pt x="20039" y="26421"/>
                    <a:pt x="19932" y="26385"/>
                  </a:cubicBezTo>
                  <a:cubicBezTo>
                    <a:pt x="19896" y="26373"/>
                    <a:pt x="19884" y="26361"/>
                    <a:pt x="19872" y="26349"/>
                  </a:cubicBezTo>
                  <a:lnTo>
                    <a:pt x="19825" y="26254"/>
                  </a:lnTo>
                  <a:cubicBezTo>
                    <a:pt x="19801" y="26206"/>
                    <a:pt x="19789" y="26171"/>
                    <a:pt x="19777" y="26123"/>
                  </a:cubicBezTo>
                  <a:lnTo>
                    <a:pt x="19765" y="26087"/>
                  </a:lnTo>
                  <a:cubicBezTo>
                    <a:pt x="19741" y="26016"/>
                    <a:pt x="19706" y="25944"/>
                    <a:pt x="19658" y="25873"/>
                  </a:cubicBezTo>
                  <a:cubicBezTo>
                    <a:pt x="19646" y="25861"/>
                    <a:pt x="19646" y="25849"/>
                    <a:pt x="19634" y="25825"/>
                  </a:cubicBezTo>
                  <a:cubicBezTo>
                    <a:pt x="19396" y="25170"/>
                    <a:pt x="19253" y="24408"/>
                    <a:pt x="19206" y="23504"/>
                  </a:cubicBezTo>
                  <a:cubicBezTo>
                    <a:pt x="19194" y="23277"/>
                    <a:pt x="19194" y="23051"/>
                    <a:pt x="19194" y="22837"/>
                  </a:cubicBezTo>
                  <a:cubicBezTo>
                    <a:pt x="19206" y="22825"/>
                    <a:pt x="19206" y="22801"/>
                    <a:pt x="19217" y="22777"/>
                  </a:cubicBezTo>
                  <a:cubicBezTo>
                    <a:pt x="19277" y="22694"/>
                    <a:pt x="19325" y="22599"/>
                    <a:pt x="19348" y="22480"/>
                  </a:cubicBezTo>
                  <a:cubicBezTo>
                    <a:pt x="19444" y="21991"/>
                    <a:pt x="19444" y="21444"/>
                    <a:pt x="19337" y="20753"/>
                  </a:cubicBezTo>
                  <a:cubicBezTo>
                    <a:pt x="19313" y="20622"/>
                    <a:pt x="19277" y="20479"/>
                    <a:pt x="19241" y="20325"/>
                  </a:cubicBezTo>
                  <a:cubicBezTo>
                    <a:pt x="19241" y="20277"/>
                    <a:pt x="19241" y="20241"/>
                    <a:pt x="19241" y="20194"/>
                  </a:cubicBezTo>
                  <a:lnTo>
                    <a:pt x="19229" y="20146"/>
                  </a:lnTo>
                  <a:cubicBezTo>
                    <a:pt x="19229" y="19979"/>
                    <a:pt x="19217" y="19825"/>
                    <a:pt x="19194" y="19646"/>
                  </a:cubicBezTo>
                  <a:cubicBezTo>
                    <a:pt x="19158" y="19325"/>
                    <a:pt x="19086" y="19003"/>
                    <a:pt x="18991" y="18693"/>
                  </a:cubicBezTo>
                  <a:cubicBezTo>
                    <a:pt x="18801" y="18062"/>
                    <a:pt x="18503" y="17491"/>
                    <a:pt x="18098" y="16991"/>
                  </a:cubicBezTo>
                  <a:cubicBezTo>
                    <a:pt x="18086" y="16979"/>
                    <a:pt x="18074" y="16967"/>
                    <a:pt x="18074" y="16955"/>
                  </a:cubicBezTo>
                  <a:cubicBezTo>
                    <a:pt x="18074" y="16836"/>
                    <a:pt x="18039" y="16693"/>
                    <a:pt x="17979" y="16550"/>
                  </a:cubicBezTo>
                  <a:cubicBezTo>
                    <a:pt x="17943" y="16074"/>
                    <a:pt x="17634" y="15753"/>
                    <a:pt x="17432" y="15550"/>
                  </a:cubicBezTo>
                  <a:lnTo>
                    <a:pt x="17360" y="15479"/>
                  </a:lnTo>
                  <a:cubicBezTo>
                    <a:pt x="17277" y="15395"/>
                    <a:pt x="17205" y="15312"/>
                    <a:pt x="17122" y="15229"/>
                  </a:cubicBezTo>
                  <a:cubicBezTo>
                    <a:pt x="17170" y="15157"/>
                    <a:pt x="17205" y="15086"/>
                    <a:pt x="17241" y="15014"/>
                  </a:cubicBezTo>
                  <a:cubicBezTo>
                    <a:pt x="17432" y="14598"/>
                    <a:pt x="17527" y="14110"/>
                    <a:pt x="17491" y="13633"/>
                  </a:cubicBezTo>
                  <a:cubicBezTo>
                    <a:pt x="17491" y="13598"/>
                    <a:pt x="17491" y="13574"/>
                    <a:pt x="17491" y="13550"/>
                  </a:cubicBezTo>
                  <a:cubicBezTo>
                    <a:pt x="17598" y="13550"/>
                    <a:pt x="17693" y="13514"/>
                    <a:pt x="17789" y="13467"/>
                  </a:cubicBezTo>
                  <a:cubicBezTo>
                    <a:pt x="17836" y="13479"/>
                    <a:pt x="17884" y="13479"/>
                    <a:pt x="17932" y="13479"/>
                  </a:cubicBezTo>
                  <a:cubicBezTo>
                    <a:pt x="18074" y="13479"/>
                    <a:pt x="18205" y="13443"/>
                    <a:pt x="18336" y="13359"/>
                  </a:cubicBezTo>
                  <a:lnTo>
                    <a:pt x="18372" y="13336"/>
                  </a:lnTo>
                  <a:cubicBezTo>
                    <a:pt x="18598" y="13324"/>
                    <a:pt x="18801" y="13229"/>
                    <a:pt x="18932" y="13050"/>
                  </a:cubicBezTo>
                  <a:cubicBezTo>
                    <a:pt x="18956" y="13026"/>
                    <a:pt x="18967" y="13002"/>
                    <a:pt x="18991" y="12990"/>
                  </a:cubicBezTo>
                  <a:cubicBezTo>
                    <a:pt x="19134" y="12931"/>
                    <a:pt x="19265" y="12836"/>
                    <a:pt x="19348" y="12705"/>
                  </a:cubicBezTo>
                  <a:cubicBezTo>
                    <a:pt x="19372" y="12681"/>
                    <a:pt x="19396" y="12645"/>
                    <a:pt x="19408" y="12609"/>
                  </a:cubicBezTo>
                  <a:cubicBezTo>
                    <a:pt x="19515" y="12574"/>
                    <a:pt x="19598" y="12526"/>
                    <a:pt x="19682" y="12443"/>
                  </a:cubicBezTo>
                  <a:cubicBezTo>
                    <a:pt x="19825" y="12526"/>
                    <a:pt x="19979" y="12609"/>
                    <a:pt x="20146" y="12669"/>
                  </a:cubicBezTo>
                  <a:cubicBezTo>
                    <a:pt x="20194" y="12693"/>
                    <a:pt x="20253" y="12705"/>
                    <a:pt x="20313" y="12728"/>
                  </a:cubicBezTo>
                  <a:cubicBezTo>
                    <a:pt x="20349" y="12848"/>
                    <a:pt x="20396" y="12978"/>
                    <a:pt x="20456" y="13121"/>
                  </a:cubicBezTo>
                  <a:cubicBezTo>
                    <a:pt x="20503" y="13276"/>
                    <a:pt x="20575" y="13431"/>
                    <a:pt x="20646" y="13598"/>
                  </a:cubicBezTo>
                  <a:cubicBezTo>
                    <a:pt x="20670" y="13645"/>
                    <a:pt x="20706" y="13717"/>
                    <a:pt x="20753" y="13788"/>
                  </a:cubicBezTo>
                  <a:cubicBezTo>
                    <a:pt x="20765" y="13871"/>
                    <a:pt x="20777" y="13955"/>
                    <a:pt x="20801" y="14038"/>
                  </a:cubicBezTo>
                  <a:cubicBezTo>
                    <a:pt x="20837" y="14241"/>
                    <a:pt x="20896" y="14443"/>
                    <a:pt x="20956" y="14633"/>
                  </a:cubicBezTo>
                  <a:cubicBezTo>
                    <a:pt x="21051" y="14955"/>
                    <a:pt x="21337" y="15169"/>
                    <a:pt x="21670" y="15169"/>
                  </a:cubicBezTo>
                  <a:cubicBezTo>
                    <a:pt x="21694" y="15169"/>
                    <a:pt x="21753" y="15169"/>
                    <a:pt x="21789" y="15157"/>
                  </a:cubicBezTo>
                  <a:cubicBezTo>
                    <a:pt x="22170" y="15098"/>
                    <a:pt x="22468" y="14776"/>
                    <a:pt x="22504" y="14360"/>
                  </a:cubicBezTo>
                  <a:cubicBezTo>
                    <a:pt x="22515" y="14169"/>
                    <a:pt x="22468" y="14002"/>
                    <a:pt x="22432" y="13895"/>
                  </a:cubicBezTo>
                  <a:lnTo>
                    <a:pt x="22420" y="13860"/>
                  </a:lnTo>
                  <a:cubicBezTo>
                    <a:pt x="22361" y="13621"/>
                    <a:pt x="22265" y="13395"/>
                    <a:pt x="22170" y="13157"/>
                  </a:cubicBezTo>
                  <a:cubicBezTo>
                    <a:pt x="22158" y="13121"/>
                    <a:pt x="22134" y="13098"/>
                    <a:pt x="22111" y="13050"/>
                  </a:cubicBezTo>
                  <a:cubicBezTo>
                    <a:pt x="21992" y="12645"/>
                    <a:pt x="21837" y="12240"/>
                    <a:pt x="21658" y="11859"/>
                  </a:cubicBezTo>
                  <a:cubicBezTo>
                    <a:pt x="21587" y="11716"/>
                    <a:pt x="21480" y="11597"/>
                    <a:pt x="21337" y="11526"/>
                  </a:cubicBezTo>
                  <a:cubicBezTo>
                    <a:pt x="21265" y="11454"/>
                    <a:pt x="21194" y="11395"/>
                    <a:pt x="21134" y="11347"/>
                  </a:cubicBezTo>
                  <a:cubicBezTo>
                    <a:pt x="21039" y="11276"/>
                    <a:pt x="20932" y="11193"/>
                    <a:pt x="20837" y="11121"/>
                  </a:cubicBezTo>
                  <a:cubicBezTo>
                    <a:pt x="20849" y="11109"/>
                    <a:pt x="20896" y="11038"/>
                    <a:pt x="20896" y="11026"/>
                  </a:cubicBezTo>
                  <a:cubicBezTo>
                    <a:pt x="20932" y="10966"/>
                    <a:pt x="20968" y="10919"/>
                    <a:pt x="20991" y="10871"/>
                  </a:cubicBezTo>
                  <a:cubicBezTo>
                    <a:pt x="21027" y="10847"/>
                    <a:pt x="21051" y="10812"/>
                    <a:pt x="21087" y="10788"/>
                  </a:cubicBezTo>
                  <a:cubicBezTo>
                    <a:pt x="21122" y="10776"/>
                    <a:pt x="21158" y="10776"/>
                    <a:pt x="21206" y="10776"/>
                  </a:cubicBezTo>
                  <a:lnTo>
                    <a:pt x="21289" y="10788"/>
                  </a:lnTo>
                  <a:lnTo>
                    <a:pt x="21456" y="10788"/>
                  </a:lnTo>
                  <a:cubicBezTo>
                    <a:pt x="21539" y="10800"/>
                    <a:pt x="21623" y="10800"/>
                    <a:pt x="21706" y="10800"/>
                  </a:cubicBezTo>
                  <a:cubicBezTo>
                    <a:pt x="21777" y="10895"/>
                    <a:pt x="21837" y="10990"/>
                    <a:pt x="21908" y="11097"/>
                  </a:cubicBezTo>
                  <a:cubicBezTo>
                    <a:pt x="21980" y="11193"/>
                    <a:pt x="22039" y="11276"/>
                    <a:pt x="22111" y="11371"/>
                  </a:cubicBezTo>
                  <a:lnTo>
                    <a:pt x="22218" y="11574"/>
                  </a:lnTo>
                  <a:cubicBezTo>
                    <a:pt x="22349" y="11800"/>
                    <a:pt x="22539" y="11966"/>
                    <a:pt x="22766" y="12038"/>
                  </a:cubicBezTo>
                  <a:cubicBezTo>
                    <a:pt x="22777" y="12038"/>
                    <a:pt x="22777" y="12050"/>
                    <a:pt x="22789" y="12050"/>
                  </a:cubicBezTo>
                  <a:cubicBezTo>
                    <a:pt x="22849" y="12109"/>
                    <a:pt x="22920" y="12169"/>
                    <a:pt x="22992" y="12216"/>
                  </a:cubicBezTo>
                  <a:cubicBezTo>
                    <a:pt x="23123" y="12324"/>
                    <a:pt x="23254" y="12431"/>
                    <a:pt x="23385" y="12538"/>
                  </a:cubicBezTo>
                  <a:cubicBezTo>
                    <a:pt x="23516" y="12633"/>
                    <a:pt x="23670" y="12693"/>
                    <a:pt x="23825" y="12693"/>
                  </a:cubicBezTo>
                  <a:cubicBezTo>
                    <a:pt x="24242" y="12693"/>
                    <a:pt x="24575" y="12359"/>
                    <a:pt x="24587" y="11955"/>
                  </a:cubicBezTo>
                  <a:cubicBezTo>
                    <a:pt x="24587" y="11585"/>
                    <a:pt x="24385" y="11324"/>
                    <a:pt x="24313" y="11240"/>
                  </a:cubicBezTo>
                  <a:cubicBezTo>
                    <a:pt x="24242" y="11157"/>
                    <a:pt x="24170" y="11073"/>
                    <a:pt x="24099" y="10990"/>
                  </a:cubicBezTo>
                  <a:cubicBezTo>
                    <a:pt x="24004" y="10895"/>
                    <a:pt x="23897" y="10800"/>
                    <a:pt x="23801" y="10716"/>
                  </a:cubicBezTo>
                  <a:cubicBezTo>
                    <a:pt x="23742" y="10681"/>
                    <a:pt x="23694" y="10657"/>
                    <a:pt x="23635" y="10621"/>
                  </a:cubicBezTo>
                  <a:cubicBezTo>
                    <a:pt x="23587" y="10573"/>
                    <a:pt x="23528" y="10538"/>
                    <a:pt x="23468" y="10514"/>
                  </a:cubicBezTo>
                  <a:cubicBezTo>
                    <a:pt x="23420" y="10431"/>
                    <a:pt x="23242" y="10145"/>
                    <a:pt x="23242" y="10145"/>
                  </a:cubicBezTo>
                  <a:cubicBezTo>
                    <a:pt x="23194" y="10050"/>
                    <a:pt x="23135" y="9954"/>
                    <a:pt x="23075" y="9859"/>
                  </a:cubicBezTo>
                  <a:lnTo>
                    <a:pt x="22980" y="9704"/>
                  </a:lnTo>
                  <a:cubicBezTo>
                    <a:pt x="22968" y="9680"/>
                    <a:pt x="22944" y="9657"/>
                    <a:pt x="22920" y="9609"/>
                  </a:cubicBezTo>
                  <a:cubicBezTo>
                    <a:pt x="23027" y="9538"/>
                    <a:pt x="23123" y="9454"/>
                    <a:pt x="23218" y="9347"/>
                  </a:cubicBezTo>
                  <a:cubicBezTo>
                    <a:pt x="23754" y="8704"/>
                    <a:pt x="23611" y="7871"/>
                    <a:pt x="23551" y="7537"/>
                  </a:cubicBezTo>
                  <a:cubicBezTo>
                    <a:pt x="23539" y="7466"/>
                    <a:pt x="23539" y="7406"/>
                    <a:pt x="23516" y="7335"/>
                  </a:cubicBezTo>
                  <a:cubicBezTo>
                    <a:pt x="23504" y="7240"/>
                    <a:pt x="23468" y="7133"/>
                    <a:pt x="23444" y="7025"/>
                  </a:cubicBezTo>
                  <a:cubicBezTo>
                    <a:pt x="23301" y="6466"/>
                    <a:pt x="23123" y="5930"/>
                    <a:pt x="22896" y="5430"/>
                  </a:cubicBezTo>
                  <a:cubicBezTo>
                    <a:pt x="22754" y="5132"/>
                    <a:pt x="22599" y="4823"/>
                    <a:pt x="22432" y="4537"/>
                  </a:cubicBezTo>
                  <a:cubicBezTo>
                    <a:pt x="22361" y="4430"/>
                    <a:pt x="22301" y="4335"/>
                    <a:pt x="22242" y="4227"/>
                  </a:cubicBezTo>
                  <a:cubicBezTo>
                    <a:pt x="22265" y="4216"/>
                    <a:pt x="22385" y="4132"/>
                    <a:pt x="22385" y="4132"/>
                  </a:cubicBezTo>
                  <a:cubicBezTo>
                    <a:pt x="22504" y="4049"/>
                    <a:pt x="22611" y="3989"/>
                    <a:pt x="22706" y="3942"/>
                  </a:cubicBezTo>
                  <a:cubicBezTo>
                    <a:pt x="22789" y="3894"/>
                    <a:pt x="22920" y="3870"/>
                    <a:pt x="23027" y="3846"/>
                  </a:cubicBezTo>
                  <a:cubicBezTo>
                    <a:pt x="23385" y="3775"/>
                    <a:pt x="23778" y="3704"/>
                    <a:pt x="24218" y="3644"/>
                  </a:cubicBezTo>
                  <a:cubicBezTo>
                    <a:pt x="24504" y="3894"/>
                    <a:pt x="24885" y="4025"/>
                    <a:pt x="25278" y="4025"/>
                  </a:cubicBezTo>
                  <a:cubicBezTo>
                    <a:pt x="25361" y="4025"/>
                    <a:pt x="25433" y="4025"/>
                    <a:pt x="25516" y="4013"/>
                  </a:cubicBezTo>
                  <a:cubicBezTo>
                    <a:pt x="25921" y="3954"/>
                    <a:pt x="26302" y="3727"/>
                    <a:pt x="26516" y="3406"/>
                  </a:cubicBezTo>
                  <a:cubicBezTo>
                    <a:pt x="26683" y="3144"/>
                    <a:pt x="26742" y="2834"/>
                    <a:pt x="26659" y="2525"/>
                  </a:cubicBezTo>
                  <a:cubicBezTo>
                    <a:pt x="26576" y="2191"/>
                    <a:pt x="26278" y="1965"/>
                    <a:pt x="25921" y="1965"/>
                  </a:cubicBezTo>
                  <a:cubicBezTo>
                    <a:pt x="25611" y="1965"/>
                    <a:pt x="25325" y="2013"/>
                    <a:pt x="25052" y="2049"/>
                  </a:cubicBezTo>
                  <a:lnTo>
                    <a:pt x="24730" y="2096"/>
                  </a:lnTo>
                  <a:cubicBezTo>
                    <a:pt x="24432" y="2132"/>
                    <a:pt x="24135" y="2168"/>
                    <a:pt x="23837" y="2215"/>
                  </a:cubicBezTo>
                  <a:cubicBezTo>
                    <a:pt x="23504" y="2263"/>
                    <a:pt x="23158" y="2322"/>
                    <a:pt x="22801" y="2394"/>
                  </a:cubicBezTo>
                  <a:cubicBezTo>
                    <a:pt x="22396" y="2477"/>
                    <a:pt x="22039" y="2632"/>
                    <a:pt x="21694" y="2858"/>
                  </a:cubicBezTo>
                  <a:cubicBezTo>
                    <a:pt x="21527" y="2977"/>
                    <a:pt x="21349" y="3096"/>
                    <a:pt x="21170" y="3227"/>
                  </a:cubicBezTo>
                  <a:cubicBezTo>
                    <a:pt x="21122" y="3203"/>
                    <a:pt x="21075" y="3180"/>
                    <a:pt x="21027" y="3168"/>
                  </a:cubicBezTo>
                  <a:cubicBezTo>
                    <a:pt x="21277" y="2846"/>
                    <a:pt x="21539" y="2537"/>
                    <a:pt x="21825" y="2263"/>
                  </a:cubicBezTo>
                  <a:cubicBezTo>
                    <a:pt x="21908" y="2191"/>
                    <a:pt x="21980" y="2120"/>
                    <a:pt x="22063" y="2060"/>
                  </a:cubicBezTo>
                  <a:cubicBezTo>
                    <a:pt x="22099" y="2025"/>
                    <a:pt x="22146" y="2001"/>
                    <a:pt x="22230" y="1965"/>
                  </a:cubicBezTo>
                  <a:lnTo>
                    <a:pt x="22301" y="1930"/>
                  </a:lnTo>
                  <a:cubicBezTo>
                    <a:pt x="22396" y="1882"/>
                    <a:pt x="22504" y="1846"/>
                    <a:pt x="22611" y="1822"/>
                  </a:cubicBezTo>
                  <a:cubicBezTo>
                    <a:pt x="22885" y="1965"/>
                    <a:pt x="23182" y="2037"/>
                    <a:pt x="23492" y="2037"/>
                  </a:cubicBezTo>
                  <a:cubicBezTo>
                    <a:pt x="23837" y="2037"/>
                    <a:pt x="24170" y="1941"/>
                    <a:pt x="24456" y="1775"/>
                  </a:cubicBezTo>
                  <a:cubicBezTo>
                    <a:pt x="24706" y="1632"/>
                    <a:pt x="24992" y="1322"/>
                    <a:pt x="25004" y="906"/>
                  </a:cubicBezTo>
                  <a:cubicBezTo>
                    <a:pt x="25016" y="608"/>
                    <a:pt x="24873" y="334"/>
                    <a:pt x="24611" y="155"/>
                  </a:cubicBezTo>
                  <a:cubicBezTo>
                    <a:pt x="24456" y="48"/>
                    <a:pt x="24266" y="1"/>
                    <a:pt x="240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37"/>
            <p:cNvSpPr/>
            <p:nvPr/>
          </p:nvSpPr>
          <p:spPr>
            <a:xfrm>
              <a:off x="507348" y="3216165"/>
              <a:ext cx="824878" cy="869707"/>
            </a:xfrm>
            <a:custGeom>
              <a:avLst/>
              <a:gdLst/>
              <a:ahLst/>
              <a:cxnLst/>
              <a:rect l="l" t="t" r="r" b="b"/>
              <a:pathLst>
                <a:path w="25540" h="26928" extrusionOk="0">
                  <a:moveTo>
                    <a:pt x="19038" y="4550"/>
                  </a:moveTo>
                  <a:cubicBezTo>
                    <a:pt x="19236" y="4550"/>
                    <a:pt x="19432" y="4614"/>
                    <a:pt x="19610" y="4710"/>
                  </a:cubicBezTo>
                  <a:cubicBezTo>
                    <a:pt x="19765" y="4793"/>
                    <a:pt x="19920" y="4901"/>
                    <a:pt x="20063" y="5032"/>
                  </a:cubicBezTo>
                  <a:cubicBezTo>
                    <a:pt x="20218" y="5270"/>
                    <a:pt x="20265" y="5615"/>
                    <a:pt x="20134" y="5877"/>
                  </a:cubicBezTo>
                  <a:cubicBezTo>
                    <a:pt x="19980" y="6186"/>
                    <a:pt x="19587" y="6413"/>
                    <a:pt x="19241" y="6425"/>
                  </a:cubicBezTo>
                  <a:lnTo>
                    <a:pt x="19229" y="6425"/>
                  </a:lnTo>
                  <a:cubicBezTo>
                    <a:pt x="19206" y="6413"/>
                    <a:pt x="19170" y="6389"/>
                    <a:pt x="19146" y="6377"/>
                  </a:cubicBezTo>
                  <a:cubicBezTo>
                    <a:pt x="18991" y="6270"/>
                    <a:pt x="18837" y="6151"/>
                    <a:pt x="18694" y="6032"/>
                  </a:cubicBezTo>
                  <a:cubicBezTo>
                    <a:pt x="18622" y="5960"/>
                    <a:pt x="18551" y="5901"/>
                    <a:pt x="18491" y="5817"/>
                  </a:cubicBezTo>
                  <a:cubicBezTo>
                    <a:pt x="18479" y="5770"/>
                    <a:pt x="18456" y="5722"/>
                    <a:pt x="18444" y="5663"/>
                  </a:cubicBezTo>
                  <a:cubicBezTo>
                    <a:pt x="18372" y="5353"/>
                    <a:pt x="18408" y="5008"/>
                    <a:pt x="18539" y="4710"/>
                  </a:cubicBezTo>
                  <a:cubicBezTo>
                    <a:pt x="18587" y="4686"/>
                    <a:pt x="18634" y="4651"/>
                    <a:pt x="18682" y="4627"/>
                  </a:cubicBezTo>
                  <a:cubicBezTo>
                    <a:pt x="18798" y="4573"/>
                    <a:pt x="18918" y="4550"/>
                    <a:pt x="19038" y="4550"/>
                  </a:cubicBezTo>
                  <a:close/>
                  <a:moveTo>
                    <a:pt x="20325" y="5317"/>
                  </a:moveTo>
                  <a:lnTo>
                    <a:pt x="20325" y="5317"/>
                  </a:lnTo>
                  <a:cubicBezTo>
                    <a:pt x="20349" y="5353"/>
                    <a:pt x="20372" y="5389"/>
                    <a:pt x="20384" y="5424"/>
                  </a:cubicBezTo>
                  <a:cubicBezTo>
                    <a:pt x="20384" y="5436"/>
                    <a:pt x="20396" y="5460"/>
                    <a:pt x="20408" y="5472"/>
                  </a:cubicBezTo>
                  <a:cubicBezTo>
                    <a:pt x="20420" y="5508"/>
                    <a:pt x="20444" y="5532"/>
                    <a:pt x="20456" y="5555"/>
                  </a:cubicBezTo>
                  <a:cubicBezTo>
                    <a:pt x="20480" y="5627"/>
                    <a:pt x="20503" y="5698"/>
                    <a:pt x="20503" y="5782"/>
                  </a:cubicBezTo>
                  <a:cubicBezTo>
                    <a:pt x="20372" y="6103"/>
                    <a:pt x="20087" y="6365"/>
                    <a:pt x="19753" y="6472"/>
                  </a:cubicBezTo>
                  <a:lnTo>
                    <a:pt x="19730" y="6484"/>
                  </a:lnTo>
                  <a:cubicBezTo>
                    <a:pt x="19896" y="6401"/>
                    <a:pt x="20027" y="6306"/>
                    <a:pt x="20134" y="6175"/>
                  </a:cubicBezTo>
                  <a:cubicBezTo>
                    <a:pt x="20337" y="5936"/>
                    <a:pt x="20384" y="5615"/>
                    <a:pt x="20325" y="5317"/>
                  </a:cubicBezTo>
                  <a:close/>
                  <a:moveTo>
                    <a:pt x="20396" y="6186"/>
                  </a:moveTo>
                  <a:cubicBezTo>
                    <a:pt x="20337" y="6282"/>
                    <a:pt x="20253" y="6377"/>
                    <a:pt x="20158" y="6437"/>
                  </a:cubicBezTo>
                  <a:cubicBezTo>
                    <a:pt x="20039" y="6532"/>
                    <a:pt x="19908" y="6579"/>
                    <a:pt x="19777" y="6591"/>
                  </a:cubicBezTo>
                  <a:lnTo>
                    <a:pt x="19718" y="6591"/>
                  </a:lnTo>
                  <a:cubicBezTo>
                    <a:pt x="19980" y="6544"/>
                    <a:pt x="20230" y="6389"/>
                    <a:pt x="20396" y="6186"/>
                  </a:cubicBezTo>
                  <a:close/>
                  <a:moveTo>
                    <a:pt x="11955" y="7329"/>
                  </a:moveTo>
                  <a:cubicBezTo>
                    <a:pt x="11990" y="7365"/>
                    <a:pt x="12026" y="7377"/>
                    <a:pt x="12074" y="7377"/>
                  </a:cubicBezTo>
                  <a:cubicBezTo>
                    <a:pt x="12002" y="7556"/>
                    <a:pt x="11955" y="7734"/>
                    <a:pt x="11919" y="7913"/>
                  </a:cubicBezTo>
                  <a:cubicBezTo>
                    <a:pt x="11419" y="7996"/>
                    <a:pt x="10907" y="8091"/>
                    <a:pt x="10407" y="8187"/>
                  </a:cubicBezTo>
                  <a:cubicBezTo>
                    <a:pt x="10193" y="8206"/>
                    <a:pt x="9979" y="8226"/>
                    <a:pt x="9759" y="8226"/>
                  </a:cubicBezTo>
                  <a:cubicBezTo>
                    <a:pt x="9709" y="8226"/>
                    <a:pt x="9659" y="8225"/>
                    <a:pt x="9609" y="8222"/>
                  </a:cubicBezTo>
                  <a:cubicBezTo>
                    <a:pt x="9145" y="8211"/>
                    <a:pt x="8681" y="8175"/>
                    <a:pt x="8216" y="8175"/>
                  </a:cubicBezTo>
                  <a:cubicBezTo>
                    <a:pt x="7752" y="8187"/>
                    <a:pt x="7276" y="8222"/>
                    <a:pt x="6823" y="8282"/>
                  </a:cubicBezTo>
                  <a:cubicBezTo>
                    <a:pt x="6787" y="8282"/>
                    <a:pt x="6752" y="8294"/>
                    <a:pt x="6728" y="8294"/>
                  </a:cubicBezTo>
                  <a:cubicBezTo>
                    <a:pt x="7371" y="8091"/>
                    <a:pt x="8038" y="7913"/>
                    <a:pt x="8704" y="7770"/>
                  </a:cubicBezTo>
                  <a:cubicBezTo>
                    <a:pt x="9669" y="7556"/>
                    <a:pt x="10633" y="7425"/>
                    <a:pt x="11621" y="7341"/>
                  </a:cubicBezTo>
                  <a:cubicBezTo>
                    <a:pt x="11729" y="7341"/>
                    <a:pt x="11848" y="7329"/>
                    <a:pt x="11955" y="7329"/>
                  </a:cubicBezTo>
                  <a:close/>
                  <a:moveTo>
                    <a:pt x="15444" y="7917"/>
                  </a:moveTo>
                  <a:cubicBezTo>
                    <a:pt x="15513" y="7917"/>
                    <a:pt x="15581" y="7926"/>
                    <a:pt x="15646" y="7949"/>
                  </a:cubicBezTo>
                  <a:cubicBezTo>
                    <a:pt x="15705" y="7972"/>
                    <a:pt x="15741" y="8008"/>
                    <a:pt x="15765" y="8044"/>
                  </a:cubicBezTo>
                  <a:cubicBezTo>
                    <a:pt x="15217" y="8365"/>
                    <a:pt x="14705" y="8699"/>
                    <a:pt x="14193" y="9068"/>
                  </a:cubicBezTo>
                  <a:cubicBezTo>
                    <a:pt x="14098" y="9139"/>
                    <a:pt x="14015" y="9211"/>
                    <a:pt x="13919" y="9282"/>
                  </a:cubicBezTo>
                  <a:cubicBezTo>
                    <a:pt x="13860" y="9318"/>
                    <a:pt x="13800" y="9354"/>
                    <a:pt x="13729" y="9389"/>
                  </a:cubicBezTo>
                  <a:cubicBezTo>
                    <a:pt x="13669" y="9401"/>
                    <a:pt x="13598" y="9425"/>
                    <a:pt x="13538" y="9449"/>
                  </a:cubicBezTo>
                  <a:cubicBezTo>
                    <a:pt x="13372" y="9496"/>
                    <a:pt x="13205" y="9544"/>
                    <a:pt x="13038" y="9580"/>
                  </a:cubicBezTo>
                  <a:cubicBezTo>
                    <a:pt x="12717" y="9675"/>
                    <a:pt x="12395" y="9746"/>
                    <a:pt x="12062" y="9806"/>
                  </a:cubicBezTo>
                  <a:cubicBezTo>
                    <a:pt x="11812" y="9866"/>
                    <a:pt x="11550" y="9913"/>
                    <a:pt x="11300" y="9996"/>
                  </a:cubicBezTo>
                  <a:cubicBezTo>
                    <a:pt x="11871" y="9615"/>
                    <a:pt x="12455" y="9234"/>
                    <a:pt x="13050" y="8889"/>
                  </a:cubicBezTo>
                  <a:cubicBezTo>
                    <a:pt x="13538" y="8603"/>
                    <a:pt x="14038" y="8342"/>
                    <a:pt x="14538" y="8091"/>
                  </a:cubicBezTo>
                  <a:cubicBezTo>
                    <a:pt x="14729" y="8044"/>
                    <a:pt x="14931" y="8008"/>
                    <a:pt x="15122" y="7961"/>
                  </a:cubicBezTo>
                  <a:cubicBezTo>
                    <a:pt x="15224" y="7939"/>
                    <a:pt x="15335" y="7917"/>
                    <a:pt x="15444" y="7917"/>
                  </a:cubicBezTo>
                  <a:close/>
                  <a:moveTo>
                    <a:pt x="12038" y="8627"/>
                  </a:moveTo>
                  <a:cubicBezTo>
                    <a:pt x="12038" y="8663"/>
                    <a:pt x="12026" y="8699"/>
                    <a:pt x="12026" y="8746"/>
                  </a:cubicBezTo>
                  <a:cubicBezTo>
                    <a:pt x="12026" y="8800"/>
                    <a:pt x="12060" y="8827"/>
                    <a:pt x="12102" y="8827"/>
                  </a:cubicBezTo>
                  <a:cubicBezTo>
                    <a:pt x="12115" y="8827"/>
                    <a:pt x="12130" y="8824"/>
                    <a:pt x="12145" y="8818"/>
                  </a:cubicBezTo>
                  <a:lnTo>
                    <a:pt x="12145" y="8818"/>
                  </a:lnTo>
                  <a:cubicBezTo>
                    <a:pt x="12121" y="8901"/>
                    <a:pt x="12110" y="8996"/>
                    <a:pt x="12098" y="9092"/>
                  </a:cubicBezTo>
                  <a:cubicBezTo>
                    <a:pt x="12098" y="9139"/>
                    <a:pt x="12145" y="9175"/>
                    <a:pt x="12181" y="9175"/>
                  </a:cubicBezTo>
                  <a:cubicBezTo>
                    <a:pt x="11919" y="9342"/>
                    <a:pt x="11657" y="9508"/>
                    <a:pt x="11395" y="9675"/>
                  </a:cubicBezTo>
                  <a:cubicBezTo>
                    <a:pt x="11205" y="9794"/>
                    <a:pt x="11014" y="9925"/>
                    <a:pt x="10836" y="10044"/>
                  </a:cubicBezTo>
                  <a:cubicBezTo>
                    <a:pt x="10836" y="9949"/>
                    <a:pt x="10847" y="9854"/>
                    <a:pt x="10871" y="9770"/>
                  </a:cubicBezTo>
                  <a:cubicBezTo>
                    <a:pt x="10907" y="9627"/>
                    <a:pt x="10990" y="9508"/>
                    <a:pt x="11086" y="9413"/>
                  </a:cubicBezTo>
                  <a:cubicBezTo>
                    <a:pt x="11109" y="9389"/>
                    <a:pt x="11109" y="9354"/>
                    <a:pt x="11086" y="9330"/>
                  </a:cubicBezTo>
                  <a:cubicBezTo>
                    <a:pt x="11121" y="9294"/>
                    <a:pt x="11145" y="9258"/>
                    <a:pt x="11181" y="9223"/>
                  </a:cubicBezTo>
                  <a:cubicBezTo>
                    <a:pt x="11348" y="9044"/>
                    <a:pt x="11526" y="8877"/>
                    <a:pt x="11717" y="8746"/>
                  </a:cubicBezTo>
                  <a:cubicBezTo>
                    <a:pt x="11824" y="8699"/>
                    <a:pt x="11931" y="8663"/>
                    <a:pt x="12038" y="8627"/>
                  </a:cubicBezTo>
                  <a:close/>
                  <a:moveTo>
                    <a:pt x="15816" y="4957"/>
                  </a:moveTo>
                  <a:cubicBezTo>
                    <a:pt x="16033" y="4957"/>
                    <a:pt x="16248" y="4980"/>
                    <a:pt x="16455" y="5020"/>
                  </a:cubicBezTo>
                  <a:cubicBezTo>
                    <a:pt x="16693" y="5067"/>
                    <a:pt x="16920" y="5139"/>
                    <a:pt x="17146" y="5198"/>
                  </a:cubicBezTo>
                  <a:cubicBezTo>
                    <a:pt x="17313" y="5258"/>
                    <a:pt x="17479" y="5317"/>
                    <a:pt x="17646" y="5365"/>
                  </a:cubicBezTo>
                  <a:cubicBezTo>
                    <a:pt x="17682" y="5651"/>
                    <a:pt x="17813" y="5925"/>
                    <a:pt x="17956" y="6175"/>
                  </a:cubicBezTo>
                  <a:cubicBezTo>
                    <a:pt x="18039" y="6401"/>
                    <a:pt x="18134" y="6639"/>
                    <a:pt x="18241" y="6853"/>
                  </a:cubicBezTo>
                  <a:cubicBezTo>
                    <a:pt x="18467" y="7341"/>
                    <a:pt x="18825" y="7782"/>
                    <a:pt x="19337" y="7984"/>
                  </a:cubicBezTo>
                  <a:cubicBezTo>
                    <a:pt x="19301" y="7996"/>
                    <a:pt x="19265" y="8020"/>
                    <a:pt x="19253" y="8068"/>
                  </a:cubicBezTo>
                  <a:cubicBezTo>
                    <a:pt x="19229" y="8068"/>
                    <a:pt x="19206" y="8068"/>
                    <a:pt x="19194" y="8080"/>
                  </a:cubicBezTo>
                  <a:cubicBezTo>
                    <a:pt x="19134" y="8091"/>
                    <a:pt x="19087" y="8163"/>
                    <a:pt x="19122" y="8222"/>
                  </a:cubicBezTo>
                  <a:lnTo>
                    <a:pt x="19134" y="8246"/>
                  </a:lnTo>
                  <a:cubicBezTo>
                    <a:pt x="19099" y="8246"/>
                    <a:pt x="19075" y="8258"/>
                    <a:pt x="19051" y="8282"/>
                  </a:cubicBezTo>
                  <a:cubicBezTo>
                    <a:pt x="19041" y="8253"/>
                    <a:pt x="19018" y="8240"/>
                    <a:pt x="18994" y="8240"/>
                  </a:cubicBezTo>
                  <a:cubicBezTo>
                    <a:pt x="18960" y="8240"/>
                    <a:pt x="18925" y="8268"/>
                    <a:pt x="18932" y="8318"/>
                  </a:cubicBezTo>
                  <a:lnTo>
                    <a:pt x="18932" y="8330"/>
                  </a:lnTo>
                  <a:cubicBezTo>
                    <a:pt x="18884" y="8330"/>
                    <a:pt x="18837" y="8377"/>
                    <a:pt x="18860" y="8437"/>
                  </a:cubicBezTo>
                  <a:cubicBezTo>
                    <a:pt x="18884" y="8568"/>
                    <a:pt x="18932" y="8699"/>
                    <a:pt x="18956" y="8842"/>
                  </a:cubicBezTo>
                  <a:cubicBezTo>
                    <a:pt x="18956" y="8925"/>
                    <a:pt x="18944" y="9020"/>
                    <a:pt x="18932" y="9104"/>
                  </a:cubicBezTo>
                  <a:cubicBezTo>
                    <a:pt x="18884" y="8913"/>
                    <a:pt x="18789" y="8746"/>
                    <a:pt x="18682" y="8592"/>
                  </a:cubicBezTo>
                  <a:cubicBezTo>
                    <a:pt x="18667" y="8573"/>
                    <a:pt x="18646" y="8565"/>
                    <a:pt x="18625" y="8565"/>
                  </a:cubicBezTo>
                  <a:cubicBezTo>
                    <a:pt x="18582" y="8565"/>
                    <a:pt x="18542" y="8602"/>
                    <a:pt x="18575" y="8651"/>
                  </a:cubicBezTo>
                  <a:cubicBezTo>
                    <a:pt x="18670" y="8830"/>
                    <a:pt x="18694" y="9020"/>
                    <a:pt x="18718" y="9211"/>
                  </a:cubicBezTo>
                  <a:lnTo>
                    <a:pt x="18718" y="9246"/>
                  </a:lnTo>
                  <a:cubicBezTo>
                    <a:pt x="18706" y="9258"/>
                    <a:pt x="18682" y="9282"/>
                    <a:pt x="18670" y="9294"/>
                  </a:cubicBezTo>
                  <a:cubicBezTo>
                    <a:pt x="18670" y="9211"/>
                    <a:pt x="18670" y="9127"/>
                    <a:pt x="18658" y="9044"/>
                  </a:cubicBezTo>
                  <a:cubicBezTo>
                    <a:pt x="18658" y="8983"/>
                    <a:pt x="18605" y="8950"/>
                    <a:pt x="18555" y="8950"/>
                  </a:cubicBezTo>
                  <a:cubicBezTo>
                    <a:pt x="18507" y="8950"/>
                    <a:pt x="18462" y="8980"/>
                    <a:pt x="18467" y="9044"/>
                  </a:cubicBezTo>
                  <a:cubicBezTo>
                    <a:pt x="18467" y="9056"/>
                    <a:pt x="18456" y="9068"/>
                    <a:pt x="18456" y="9092"/>
                  </a:cubicBezTo>
                  <a:cubicBezTo>
                    <a:pt x="18444" y="9044"/>
                    <a:pt x="18420" y="8996"/>
                    <a:pt x="18396" y="8961"/>
                  </a:cubicBezTo>
                  <a:cubicBezTo>
                    <a:pt x="18384" y="8941"/>
                    <a:pt x="18368" y="8933"/>
                    <a:pt x="18351" y="8933"/>
                  </a:cubicBezTo>
                  <a:cubicBezTo>
                    <a:pt x="18317" y="8933"/>
                    <a:pt x="18285" y="8968"/>
                    <a:pt x="18301" y="9008"/>
                  </a:cubicBezTo>
                  <a:cubicBezTo>
                    <a:pt x="18337" y="9092"/>
                    <a:pt x="18348" y="9175"/>
                    <a:pt x="18348" y="9258"/>
                  </a:cubicBezTo>
                  <a:cubicBezTo>
                    <a:pt x="18325" y="9270"/>
                    <a:pt x="18289" y="9294"/>
                    <a:pt x="18289" y="9342"/>
                  </a:cubicBezTo>
                  <a:cubicBezTo>
                    <a:pt x="18277" y="9377"/>
                    <a:pt x="18277" y="9425"/>
                    <a:pt x="18265" y="9461"/>
                  </a:cubicBezTo>
                  <a:cubicBezTo>
                    <a:pt x="18217" y="9485"/>
                    <a:pt x="18206" y="9556"/>
                    <a:pt x="18253" y="9592"/>
                  </a:cubicBezTo>
                  <a:lnTo>
                    <a:pt x="18241" y="9615"/>
                  </a:lnTo>
                  <a:cubicBezTo>
                    <a:pt x="18232" y="9614"/>
                    <a:pt x="18222" y="9613"/>
                    <a:pt x="18212" y="9613"/>
                  </a:cubicBezTo>
                  <a:cubicBezTo>
                    <a:pt x="18157" y="9613"/>
                    <a:pt x="18095" y="9641"/>
                    <a:pt x="18075" y="9711"/>
                  </a:cubicBezTo>
                  <a:cubicBezTo>
                    <a:pt x="18051" y="9806"/>
                    <a:pt x="18027" y="9901"/>
                    <a:pt x="17991" y="10008"/>
                  </a:cubicBezTo>
                  <a:cubicBezTo>
                    <a:pt x="18003" y="9949"/>
                    <a:pt x="18015" y="9901"/>
                    <a:pt x="18027" y="9842"/>
                  </a:cubicBezTo>
                  <a:cubicBezTo>
                    <a:pt x="18051" y="9746"/>
                    <a:pt x="17979" y="9687"/>
                    <a:pt x="17908" y="9675"/>
                  </a:cubicBezTo>
                  <a:cubicBezTo>
                    <a:pt x="17932" y="9496"/>
                    <a:pt x="17932" y="9330"/>
                    <a:pt x="17860" y="9175"/>
                  </a:cubicBezTo>
                  <a:cubicBezTo>
                    <a:pt x="17852" y="9150"/>
                    <a:pt x="17834" y="9140"/>
                    <a:pt x="17814" y="9140"/>
                  </a:cubicBezTo>
                  <a:cubicBezTo>
                    <a:pt x="17776" y="9140"/>
                    <a:pt x="17733" y="9176"/>
                    <a:pt x="17741" y="9223"/>
                  </a:cubicBezTo>
                  <a:cubicBezTo>
                    <a:pt x="17777" y="9377"/>
                    <a:pt x="17741" y="9532"/>
                    <a:pt x="17705" y="9687"/>
                  </a:cubicBezTo>
                  <a:cubicBezTo>
                    <a:pt x="17682" y="9746"/>
                    <a:pt x="17670" y="9818"/>
                    <a:pt x="17646" y="9889"/>
                  </a:cubicBezTo>
                  <a:cubicBezTo>
                    <a:pt x="17575" y="9985"/>
                    <a:pt x="17491" y="10068"/>
                    <a:pt x="17408" y="10163"/>
                  </a:cubicBezTo>
                  <a:cubicBezTo>
                    <a:pt x="17408" y="10020"/>
                    <a:pt x="17408" y="9877"/>
                    <a:pt x="17384" y="9735"/>
                  </a:cubicBezTo>
                  <a:cubicBezTo>
                    <a:pt x="17384" y="9671"/>
                    <a:pt x="17315" y="9629"/>
                    <a:pt x="17248" y="9629"/>
                  </a:cubicBezTo>
                  <a:cubicBezTo>
                    <a:pt x="17215" y="9629"/>
                    <a:pt x="17182" y="9639"/>
                    <a:pt x="17158" y="9663"/>
                  </a:cubicBezTo>
                  <a:lnTo>
                    <a:pt x="16789" y="10104"/>
                  </a:lnTo>
                  <a:lnTo>
                    <a:pt x="16765" y="10092"/>
                  </a:lnTo>
                  <a:lnTo>
                    <a:pt x="16777" y="10068"/>
                  </a:lnTo>
                  <a:cubicBezTo>
                    <a:pt x="16801" y="10020"/>
                    <a:pt x="16777" y="9985"/>
                    <a:pt x="16729" y="9961"/>
                  </a:cubicBezTo>
                  <a:cubicBezTo>
                    <a:pt x="16729" y="9901"/>
                    <a:pt x="16741" y="9842"/>
                    <a:pt x="16741" y="9794"/>
                  </a:cubicBezTo>
                  <a:cubicBezTo>
                    <a:pt x="16749" y="9713"/>
                    <a:pt x="16691" y="9676"/>
                    <a:pt x="16626" y="9676"/>
                  </a:cubicBezTo>
                  <a:cubicBezTo>
                    <a:pt x="16596" y="9676"/>
                    <a:pt x="16565" y="9684"/>
                    <a:pt x="16539" y="9699"/>
                  </a:cubicBezTo>
                  <a:cubicBezTo>
                    <a:pt x="16455" y="9770"/>
                    <a:pt x="16384" y="9842"/>
                    <a:pt x="16301" y="9901"/>
                  </a:cubicBezTo>
                  <a:cubicBezTo>
                    <a:pt x="16289" y="9913"/>
                    <a:pt x="16277" y="9913"/>
                    <a:pt x="16265" y="9925"/>
                  </a:cubicBezTo>
                  <a:lnTo>
                    <a:pt x="16241" y="9973"/>
                  </a:lnTo>
                  <a:lnTo>
                    <a:pt x="16181" y="10020"/>
                  </a:lnTo>
                  <a:lnTo>
                    <a:pt x="16122" y="10020"/>
                  </a:lnTo>
                  <a:cubicBezTo>
                    <a:pt x="16134" y="9937"/>
                    <a:pt x="16134" y="9842"/>
                    <a:pt x="16146" y="9758"/>
                  </a:cubicBezTo>
                  <a:cubicBezTo>
                    <a:pt x="16146" y="9723"/>
                    <a:pt x="16134" y="9699"/>
                    <a:pt x="16122" y="9675"/>
                  </a:cubicBezTo>
                  <a:cubicBezTo>
                    <a:pt x="16146" y="9615"/>
                    <a:pt x="16158" y="9568"/>
                    <a:pt x="16181" y="9508"/>
                  </a:cubicBezTo>
                  <a:cubicBezTo>
                    <a:pt x="16197" y="9453"/>
                    <a:pt x="16145" y="9409"/>
                    <a:pt x="16098" y="9409"/>
                  </a:cubicBezTo>
                  <a:cubicBezTo>
                    <a:pt x="16074" y="9409"/>
                    <a:pt x="16051" y="9420"/>
                    <a:pt x="16039" y="9449"/>
                  </a:cubicBezTo>
                  <a:cubicBezTo>
                    <a:pt x="16027" y="9473"/>
                    <a:pt x="16015" y="9496"/>
                    <a:pt x="16003" y="9520"/>
                  </a:cubicBezTo>
                  <a:cubicBezTo>
                    <a:pt x="15979" y="9508"/>
                    <a:pt x="15955" y="9485"/>
                    <a:pt x="15931" y="9485"/>
                  </a:cubicBezTo>
                  <a:cubicBezTo>
                    <a:pt x="15920" y="9461"/>
                    <a:pt x="15896" y="9449"/>
                    <a:pt x="15872" y="9437"/>
                  </a:cubicBezTo>
                  <a:cubicBezTo>
                    <a:pt x="15884" y="9389"/>
                    <a:pt x="15884" y="9342"/>
                    <a:pt x="15848" y="9294"/>
                  </a:cubicBezTo>
                  <a:cubicBezTo>
                    <a:pt x="15820" y="9251"/>
                    <a:pt x="15782" y="9230"/>
                    <a:pt x="15742" y="9230"/>
                  </a:cubicBezTo>
                  <a:cubicBezTo>
                    <a:pt x="15715" y="9230"/>
                    <a:pt x="15686" y="9239"/>
                    <a:pt x="15658" y="9258"/>
                  </a:cubicBezTo>
                  <a:lnTo>
                    <a:pt x="15646" y="9246"/>
                  </a:lnTo>
                  <a:cubicBezTo>
                    <a:pt x="15658" y="9223"/>
                    <a:pt x="15670" y="9199"/>
                    <a:pt x="15693" y="9175"/>
                  </a:cubicBezTo>
                  <a:cubicBezTo>
                    <a:pt x="15741" y="9115"/>
                    <a:pt x="15705" y="9044"/>
                    <a:pt x="15658" y="9020"/>
                  </a:cubicBezTo>
                  <a:cubicBezTo>
                    <a:pt x="15729" y="8949"/>
                    <a:pt x="15693" y="8853"/>
                    <a:pt x="15634" y="8818"/>
                  </a:cubicBezTo>
                  <a:cubicBezTo>
                    <a:pt x="15908" y="8627"/>
                    <a:pt x="16193" y="8413"/>
                    <a:pt x="16181" y="8068"/>
                  </a:cubicBezTo>
                  <a:cubicBezTo>
                    <a:pt x="16229" y="8008"/>
                    <a:pt x="16193" y="7925"/>
                    <a:pt x="16134" y="7889"/>
                  </a:cubicBezTo>
                  <a:cubicBezTo>
                    <a:pt x="16062" y="7746"/>
                    <a:pt x="15920" y="7639"/>
                    <a:pt x="15765" y="7568"/>
                  </a:cubicBezTo>
                  <a:cubicBezTo>
                    <a:pt x="15654" y="7522"/>
                    <a:pt x="15532" y="7494"/>
                    <a:pt x="15411" y="7494"/>
                  </a:cubicBezTo>
                  <a:cubicBezTo>
                    <a:pt x="15312" y="7494"/>
                    <a:pt x="15213" y="7513"/>
                    <a:pt x="15122" y="7556"/>
                  </a:cubicBezTo>
                  <a:cubicBezTo>
                    <a:pt x="15062" y="7580"/>
                    <a:pt x="15050" y="7639"/>
                    <a:pt x="15062" y="7699"/>
                  </a:cubicBezTo>
                  <a:cubicBezTo>
                    <a:pt x="15015" y="7722"/>
                    <a:pt x="14967" y="7734"/>
                    <a:pt x="14919" y="7758"/>
                  </a:cubicBezTo>
                  <a:cubicBezTo>
                    <a:pt x="14943" y="7746"/>
                    <a:pt x="14967" y="7722"/>
                    <a:pt x="14991" y="7710"/>
                  </a:cubicBezTo>
                  <a:cubicBezTo>
                    <a:pt x="15077" y="7646"/>
                    <a:pt x="15007" y="7503"/>
                    <a:pt x="14905" y="7503"/>
                  </a:cubicBezTo>
                  <a:cubicBezTo>
                    <a:pt x="14894" y="7503"/>
                    <a:pt x="14883" y="7505"/>
                    <a:pt x="14872" y="7508"/>
                  </a:cubicBezTo>
                  <a:cubicBezTo>
                    <a:pt x="14824" y="7520"/>
                    <a:pt x="14777" y="7544"/>
                    <a:pt x="14741" y="7591"/>
                  </a:cubicBezTo>
                  <a:cubicBezTo>
                    <a:pt x="14693" y="7627"/>
                    <a:pt x="14646" y="7663"/>
                    <a:pt x="14586" y="7699"/>
                  </a:cubicBezTo>
                  <a:cubicBezTo>
                    <a:pt x="14574" y="7699"/>
                    <a:pt x="14550" y="7699"/>
                    <a:pt x="14538" y="7710"/>
                  </a:cubicBezTo>
                  <a:cubicBezTo>
                    <a:pt x="14491" y="7722"/>
                    <a:pt x="14455" y="7758"/>
                    <a:pt x="14419" y="7782"/>
                  </a:cubicBezTo>
                  <a:cubicBezTo>
                    <a:pt x="14464" y="7692"/>
                    <a:pt x="14393" y="7602"/>
                    <a:pt x="14305" y="7602"/>
                  </a:cubicBezTo>
                  <a:cubicBezTo>
                    <a:pt x="14299" y="7602"/>
                    <a:pt x="14294" y="7603"/>
                    <a:pt x="14288" y="7603"/>
                  </a:cubicBezTo>
                  <a:lnTo>
                    <a:pt x="14253" y="7615"/>
                  </a:lnTo>
                  <a:cubicBezTo>
                    <a:pt x="14217" y="7639"/>
                    <a:pt x="14181" y="7651"/>
                    <a:pt x="14157" y="7675"/>
                  </a:cubicBezTo>
                  <a:lnTo>
                    <a:pt x="14146" y="7675"/>
                  </a:lnTo>
                  <a:cubicBezTo>
                    <a:pt x="14217" y="7591"/>
                    <a:pt x="14276" y="7508"/>
                    <a:pt x="14312" y="7425"/>
                  </a:cubicBezTo>
                  <a:cubicBezTo>
                    <a:pt x="14348" y="7353"/>
                    <a:pt x="14296" y="7281"/>
                    <a:pt x="14232" y="7281"/>
                  </a:cubicBezTo>
                  <a:cubicBezTo>
                    <a:pt x="14211" y="7281"/>
                    <a:pt x="14190" y="7288"/>
                    <a:pt x="14169" y="7306"/>
                  </a:cubicBezTo>
                  <a:lnTo>
                    <a:pt x="14166" y="7312"/>
                  </a:lnTo>
                  <a:lnTo>
                    <a:pt x="14166" y="7312"/>
                  </a:lnTo>
                  <a:cubicBezTo>
                    <a:pt x="14184" y="7260"/>
                    <a:pt x="14141" y="7199"/>
                    <a:pt x="14090" y="7199"/>
                  </a:cubicBezTo>
                  <a:cubicBezTo>
                    <a:pt x="14073" y="7199"/>
                    <a:pt x="14055" y="7206"/>
                    <a:pt x="14038" y="7222"/>
                  </a:cubicBezTo>
                  <a:lnTo>
                    <a:pt x="13967" y="7294"/>
                  </a:lnTo>
                  <a:cubicBezTo>
                    <a:pt x="13943" y="7270"/>
                    <a:pt x="13919" y="7246"/>
                    <a:pt x="13895" y="7246"/>
                  </a:cubicBezTo>
                  <a:cubicBezTo>
                    <a:pt x="13979" y="7115"/>
                    <a:pt x="14074" y="6996"/>
                    <a:pt x="14181" y="6877"/>
                  </a:cubicBezTo>
                  <a:cubicBezTo>
                    <a:pt x="14226" y="6823"/>
                    <a:pt x="14176" y="6741"/>
                    <a:pt x="14117" y="6741"/>
                  </a:cubicBezTo>
                  <a:cubicBezTo>
                    <a:pt x="14099" y="6741"/>
                    <a:pt x="14079" y="6750"/>
                    <a:pt x="14062" y="6770"/>
                  </a:cubicBezTo>
                  <a:cubicBezTo>
                    <a:pt x="13955" y="6877"/>
                    <a:pt x="13836" y="7008"/>
                    <a:pt x="13729" y="7127"/>
                  </a:cubicBezTo>
                  <a:cubicBezTo>
                    <a:pt x="13717" y="7091"/>
                    <a:pt x="13681" y="7068"/>
                    <a:pt x="13634" y="7056"/>
                  </a:cubicBezTo>
                  <a:cubicBezTo>
                    <a:pt x="13776" y="6877"/>
                    <a:pt x="13943" y="6710"/>
                    <a:pt x="14110" y="6556"/>
                  </a:cubicBezTo>
                  <a:cubicBezTo>
                    <a:pt x="14167" y="6508"/>
                    <a:pt x="14111" y="6431"/>
                    <a:pt x="14049" y="6431"/>
                  </a:cubicBezTo>
                  <a:cubicBezTo>
                    <a:pt x="14034" y="6431"/>
                    <a:pt x="14017" y="6436"/>
                    <a:pt x="14003" y="6448"/>
                  </a:cubicBezTo>
                  <a:cubicBezTo>
                    <a:pt x="13884" y="6556"/>
                    <a:pt x="13776" y="6663"/>
                    <a:pt x="13657" y="6770"/>
                  </a:cubicBezTo>
                  <a:cubicBezTo>
                    <a:pt x="13637" y="6729"/>
                    <a:pt x="13589" y="6696"/>
                    <a:pt x="13546" y="6696"/>
                  </a:cubicBezTo>
                  <a:cubicBezTo>
                    <a:pt x="13539" y="6696"/>
                    <a:pt x="13533" y="6697"/>
                    <a:pt x="13526" y="6698"/>
                  </a:cubicBezTo>
                  <a:cubicBezTo>
                    <a:pt x="13693" y="6496"/>
                    <a:pt x="13895" y="6306"/>
                    <a:pt x="14122" y="6151"/>
                  </a:cubicBezTo>
                  <a:cubicBezTo>
                    <a:pt x="14183" y="6120"/>
                    <a:pt x="14148" y="6036"/>
                    <a:pt x="14091" y="6036"/>
                  </a:cubicBezTo>
                  <a:cubicBezTo>
                    <a:pt x="14082" y="6036"/>
                    <a:pt x="14072" y="6039"/>
                    <a:pt x="14062" y="6044"/>
                  </a:cubicBezTo>
                  <a:cubicBezTo>
                    <a:pt x="13895" y="6127"/>
                    <a:pt x="13741" y="6246"/>
                    <a:pt x="13598" y="6377"/>
                  </a:cubicBezTo>
                  <a:lnTo>
                    <a:pt x="13610" y="6353"/>
                  </a:lnTo>
                  <a:cubicBezTo>
                    <a:pt x="13643" y="6303"/>
                    <a:pt x="13594" y="6252"/>
                    <a:pt x="13541" y="6252"/>
                  </a:cubicBezTo>
                  <a:cubicBezTo>
                    <a:pt x="13519" y="6252"/>
                    <a:pt x="13496" y="6261"/>
                    <a:pt x="13479" y="6282"/>
                  </a:cubicBezTo>
                  <a:lnTo>
                    <a:pt x="13479" y="6294"/>
                  </a:lnTo>
                  <a:lnTo>
                    <a:pt x="13455" y="6270"/>
                  </a:lnTo>
                  <a:cubicBezTo>
                    <a:pt x="13514" y="6210"/>
                    <a:pt x="13562" y="6139"/>
                    <a:pt x="13622" y="6079"/>
                  </a:cubicBezTo>
                  <a:cubicBezTo>
                    <a:pt x="13645" y="6067"/>
                    <a:pt x="13657" y="6056"/>
                    <a:pt x="13681" y="6056"/>
                  </a:cubicBezTo>
                  <a:cubicBezTo>
                    <a:pt x="13717" y="6044"/>
                    <a:pt x="13729" y="5996"/>
                    <a:pt x="13717" y="5972"/>
                  </a:cubicBezTo>
                  <a:cubicBezTo>
                    <a:pt x="13741" y="5948"/>
                    <a:pt x="13753" y="5925"/>
                    <a:pt x="13776" y="5901"/>
                  </a:cubicBezTo>
                  <a:cubicBezTo>
                    <a:pt x="13832" y="5845"/>
                    <a:pt x="13779" y="5760"/>
                    <a:pt x="13719" y="5760"/>
                  </a:cubicBezTo>
                  <a:cubicBezTo>
                    <a:pt x="13702" y="5760"/>
                    <a:pt x="13685" y="5766"/>
                    <a:pt x="13669" y="5782"/>
                  </a:cubicBezTo>
                  <a:cubicBezTo>
                    <a:pt x="13586" y="5865"/>
                    <a:pt x="13503" y="5948"/>
                    <a:pt x="13419" y="6020"/>
                  </a:cubicBezTo>
                  <a:cubicBezTo>
                    <a:pt x="13229" y="6103"/>
                    <a:pt x="13050" y="6222"/>
                    <a:pt x="12907" y="6365"/>
                  </a:cubicBezTo>
                  <a:cubicBezTo>
                    <a:pt x="12979" y="6258"/>
                    <a:pt x="13062" y="6151"/>
                    <a:pt x="13145" y="6044"/>
                  </a:cubicBezTo>
                  <a:cubicBezTo>
                    <a:pt x="13360" y="5853"/>
                    <a:pt x="13598" y="5675"/>
                    <a:pt x="13860" y="5532"/>
                  </a:cubicBezTo>
                  <a:cubicBezTo>
                    <a:pt x="13931" y="5496"/>
                    <a:pt x="14003" y="5472"/>
                    <a:pt x="14074" y="5436"/>
                  </a:cubicBezTo>
                  <a:cubicBezTo>
                    <a:pt x="14074" y="5496"/>
                    <a:pt x="14110" y="5544"/>
                    <a:pt x="14181" y="5544"/>
                  </a:cubicBezTo>
                  <a:cubicBezTo>
                    <a:pt x="14300" y="5544"/>
                    <a:pt x="14407" y="5496"/>
                    <a:pt x="14515" y="5448"/>
                  </a:cubicBezTo>
                  <a:cubicBezTo>
                    <a:pt x="14527" y="5436"/>
                    <a:pt x="14538" y="5436"/>
                    <a:pt x="14550" y="5424"/>
                  </a:cubicBezTo>
                  <a:cubicBezTo>
                    <a:pt x="14550" y="5448"/>
                    <a:pt x="14550" y="5472"/>
                    <a:pt x="14562" y="5484"/>
                  </a:cubicBezTo>
                  <a:cubicBezTo>
                    <a:pt x="14550" y="5508"/>
                    <a:pt x="14538" y="5532"/>
                    <a:pt x="14538" y="5567"/>
                  </a:cubicBezTo>
                  <a:cubicBezTo>
                    <a:pt x="14538" y="5615"/>
                    <a:pt x="14586" y="5663"/>
                    <a:pt x="14634" y="5663"/>
                  </a:cubicBezTo>
                  <a:cubicBezTo>
                    <a:pt x="14681" y="5663"/>
                    <a:pt x="14729" y="5627"/>
                    <a:pt x="14729" y="5579"/>
                  </a:cubicBezTo>
                  <a:lnTo>
                    <a:pt x="14741" y="5579"/>
                  </a:lnTo>
                  <a:cubicBezTo>
                    <a:pt x="14765" y="5567"/>
                    <a:pt x="14788" y="5555"/>
                    <a:pt x="14812" y="5544"/>
                  </a:cubicBezTo>
                  <a:cubicBezTo>
                    <a:pt x="14860" y="5520"/>
                    <a:pt x="14908" y="5484"/>
                    <a:pt x="14955" y="5460"/>
                  </a:cubicBezTo>
                  <a:cubicBezTo>
                    <a:pt x="15038" y="5413"/>
                    <a:pt x="15122" y="5353"/>
                    <a:pt x="15217" y="5306"/>
                  </a:cubicBezTo>
                  <a:lnTo>
                    <a:pt x="15217" y="5306"/>
                  </a:lnTo>
                  <a:cubicBezTo>
                    <a:pt x="15101" y="5420"/>
                    <a:pt x="14976" y="5524"/>
                    <a:pt x="14884" y="5651"/>
                  </a:cubicBezTo>
                  <a:cubicBezTo>
                    <a:pt x="14836" y="5710"/>
                    <a:pt x="14919" y="5770"/>
                    <a:pt x="14967" y="5770"/>
                  </a:cubicBezTo>
                  <a:cubicBezTo>
                    <a:pt x="15027" y="5758"/>
                    <a:pt x="15062" y="5722"/>
                    <a:pt x="15086" y="5675"/>
                  </a:cubicBezTo>
                  <a:lnTo>
                    <a:pt x="15098" y="5651"/>
                  </a:lnTo>
                  <a:cubicBezTo>
                    <a:pt x="15158" y="5591"/>
                    <a:pt x="15217" y="5520"/>
                    <a:pt x="15277" y="5460"/>
                  </a:cubicBezTo>
                  <a:cubicBezTo>
                    <a:pt x="15372" y="5365"/>
                    <a:pt x="15467" y="5282"/>
                    <a:pt x="15562" y="5198"/>
                  </a:cubicBezTo>
                  <a:cubicBezTo>
                    <a:pt x="15586" y="5174"/>
                    <a:pt x="15586" y="5163"/>
                    <a:pt x="15586" y="5139"/>
                  </a:cubicBezTo>
                  <a:cubicBezTo>
                    <a:pt x="15598" y="5127"/>
                    <a:pt x="15610" y="5115"/>
                    <a:pt x="15622" y="5103"/>
                  </a:cubicBezTo>
                  <a:cubicBezTo>
                    <a:pt x="15634" y="5067"/>
                    <a:pt x="15634" y="5043"/>
                    <a:pt x="15622" y="5008"/>
                  </a:cubicBezTo>
                  <a:lnTo>
                    <a:pt x="15646" y="5008"/>
                  </a:lnTo>
                  <a:cubicBezTo>
                    <a:pt x="15670" y="4996"/>
                    <a:pt x="15681" y="4984"/>
                    <a:pt x="15681" y="4960"/>
                  </a:cubicBezTo>
                  <a:cubicBezTo>
                    <a:pt x="15726" y="4958"/>
                    <a:pt x="15771" y="4957"/>
                    <a:pt x="15816" y="4957"/>
                  </a:cubicBezTo>
                  <a:close/>
                  <a:moveTo>
                    <a:pt x="10502" y="10270"/>
                  </a:moveTo>
                  <a:cubicBezTo>
                    <a:pt x="10502" y="10270"/>
                    <a:pt x="10502" y="10270"/>
                    <a:pt x="10502" y="10282"/>
                  </a:cubicBezTo>
                  <a:lnTo>
                    <a:pt x="10490" y="10282"/>
                  </a:lnTo>
                  <a:cubicBezTo>
                    <a:pt x="10490" y="10282"/>
                    <a:pt x="10502" y="10270"/>
                    <a:pt x="10502" y="10270"/>
                  </a:cubicBezTo>
                  <a:close/>
                  <a:moveTo>
                    <a:pt x="8097" y="8365"/>
                  </a:moveTo>
                  <a:cubicBezTo>
                    <a:pt x="8442" y="8365"/>
                    <a:pt x="8788" y="8389"/>
                    <a:pt x="9121" y="8413"/>
                  </a:cubicBezTo>
                  <a:cubicBezTo>
                    <a:pt x="8526" y="8532"/>
                    <a:pt x="7919" y="8687"/>
                    <a:pt x="7335" y="8865"/>
                  </a:cubicBezTo>
                  <a:cubicBezTo>
                    <a:pt x="6954" y="8984"/>
                    <a:pt x="6573" y="9104"/>
                    <a:pt x="6192" y="9246"/>
                  </a:cubicBezTo>
                  <a:cubicBezTo>
                    <a:pt x="5978" y="9330"/>
                    <a:pt x="5764" y="9413"/>
                    <a:pt x="5561" y="9496"/>
                  </a:cubicBezTo>
                  <a:cubicBezTo>
                    <a:pt x="5037" y="9675"/>
                    <a:pt x="4525" y="9877"/>
                    <a:pt x="4013" y="10080"/>
                  </a:cubicBezTo>
                  <a:cubicBezTo>
                    <a:pt x="3573" y="10211"/>
                    <a:pt x="3132" y="10330"/>
                    <a:pt x="2692" y="10425"/>
                  </a:cubicBezTo>
                  <a:cubicBezTo>
                    <a:pt x="2084" y="10556"/>
                    <a:pt x="1442" y="10723"/>
                    <a:pt x="906" y="11056"/>
                  </a:cubicBezTo>
                  <a:cubicBezTo>
                    <a:pt x="1584" y="10461"/>
                    <a:pt x="2382" y="10020"/>
                    <a:pt x="3204" y="9639"/>
                  </a:cubicBezTo>
                  <a:cubicBezTo>
                    <a:pt x="4049" y="9246"/>
                    <a:pt x="4930" y="8901"/>
                    <a:pt x="5823" y="8592"/>
                  </a:cubicBezTo>
                  <a:cubicBezTo>
                    <a:pt x="6573" y="8449"/>
                    <a:pt x="7335" y="8365"/>
                    <a:pt x="8097" y="8365"/>
                  </a:cubicBezTo>
                  <a:close/>
                  <a:moveTo>
                    <a:pt x="17253" y="11675"/>
                  </a:moveTo>
                  <a:lnTo>
                    <a:pt x="17277" y="11699"/>
                  </a:lnTo>
                  <a:cubicBezTo>
                    <a:pt x="17194" y="11794"/>
                    <a:pt x="17110" y="11890"/>
                    <a:pt x="17015" y="11973"/>
                  </a:cubicBezTo>
                  <a:cubicBezTo>
                    <a:pt x="17051" y="11901"/>
                    <a:pt x="17086" y="11830"/>
                    <a:pt x="17122" y="11759"/>
                  </a:cubicBezTo>
                  <a:cubicBezTo>
                    <a:pt x="17170" y="11747"/>
                    <a:pt x="17217" y="11711"/>
                    <a:pt x="17253" y="11675"/>
                  </a:cubicBezTo>
                  <a:close/>
                  <a:moveTo>
                    <a:pt x="11145" y="8973"/>
                  </a:moveTo>
                  <a:lnTo>
                    <a:pt x="11145" y="8973"/>
                  </a:lnTo>
                  <a:cubicBezTo>
                    <a:pt x="11098" y="9032"/>
                    <a:pt x="11050" y="9080"/>
                    <a:pt x="11002" y="9127"/>
                  </a:cubicBezTo>
                  <a:cubicBezTo>
                    <a:pt x="10693" y="9496"/>
                    <a:pt x="10490" y="9913"/>
                    <a:pt x="10371" y="10366"/>
                  </a:cubicBezTo>
                  <a:cubicBezTo>
                    <a:pt x="9645" y="10878"/>
                    <a:pt x="8942" y="11425"/>
                    <a:pt x="8264" y="11985"/>
                  </a:cubicBezTo>
                  <a:cubicBezTo>
                    <a:pt x="8383" y="11759"/>
                    <a:pt x="8490" y="11520"/>
                    <a:pt x="8609" y="11294"/>
                  </a:cubicBezTo>
                  <a:cubicBezTo>
                    <a:pt x="8800" y="10925"/>
                    <a:pt x="8978" y="10556"/>
                    <a:pt x="9252" y="10235"/>
                  </a:cubicBezTo>
                  <a:cubicBezTo>
                    <a:pt x="9538" y="9901"/>
                    <a:pt x="9895" y="9651"/>
                    <a:pt x="10264" y="9425"/>
                  </a:cubicBezTo>
                  <a:cubicBezTo>
                    <a:pt x="10550" y="9246"/>
                    <a:pt x="10836" y="9104"/>
                    <a:pt x="11145" y="8973"/>
                  </a:cubicBezTo>
                  <a:close/>
                  <a:moveTo>
                    <a:pt x="2918" y="10544"/>
                  </a:moveTo>
                  <a:lnTo>
                    <a:pt x="2918" y="10544"/>
                  </a:lnTo>
                  <a:cubicBezTo>
                    <a:pt x="2716" y="10628"/>
                    <a:pt x="2525" y="10723"/>
                    <a:pt x="2335" y="10818"/>
                  </a:cubicBezTo>
                  <a:cubicBezTo>
                    <a:pt x="1977" y="10997"/>
                    <a:pt x="1608" y="11223"/>
                    <a:pt x="1370" y="11556"/>
                  </a:cubicBezTo>
                  <a:cubicBezTo>
                    <a:pt x="1132" y="11890"/>
                    <a:pt x="1001" y="12294"/>
                    <a:pt x="894" y="12687"/>
                  </a:cubicBezTo>
                  <a:cubicBezTo>
                    <a:pt x="727" y="12521"/>
                    <a:pt x="584" y="12330"/>
                    <a:pt x="489" y="12128"/>
                  </a:cubicBezTo>
                  <a:cubicBezTo>
                    <a:pt x="394" y="11937"/>
                    <a:pt x="310" y="11723"/>
                    <a:pt x="441" y="11532"/>
                  </a:cubicBezTo>
                  <a:cubicBezTo>
                    <a:pt x="465" y="11485"/>
                    <a:pt x="501" y="11437"/>
                    <a:pt x="525" y="11401"/>
                  </a:cubicBezTo>
                  <a:cubicBezTo>
                    <a:pt x="787" y="11187"/>
                    <a:pt x="1072" y="11032"/>
                    <a:pt x="1382" y="10913"/>
                  </a:cubicBezTo>
                  <a:cubicBezTo>
                    <a:pt x="1751" y="10758"/>
                    <a:pt x="2144" y="10687"/>
                    <a:pt x="2537" y="10616"/>
                  </a:cubicBezTo>
                  <a:cubicBezTo>
                    <a:pt x="2656" y="10592"/>
                    <a:pt x="2787" y="10568"/>
                    <a:pt x="2918" y="10544"/>
                  </a:cubicBezTo>
                  <a:close/>
                  <a:moveTo>
                    <a:pt x="11883" y="8163"/>
                  </a:moveTo>
                  <a:lnTo>
                    <a:pt x="11883" y="8163"/>
                  </a:lnTo>
                  <a:cubicBezTo>
                    <a:pt x="11871" y="8222"/>
                    <a:pt x="11860" y="8294"/>
                    <a:pt x="11860" y="8353"/>
                  </a:cubicBezTo>
                  <a:cubicBezTo>
                    <a:pt x="11860" y="8353"/>
                    <a:pt x="11860" y="8365"/>
                    <a:pt x="11860" y="8365"/>
                  </a:cubicBezTo>
                  <a:lnTo>
                    <a:pt x="11836" y="8389"/>
                  </a:lnTo>
                  <a:cubicBezTo>
                    <a:pt x="11086" y="8663"/>
                    <a:pt x="10324" y="8961"/>
                    <a:pt x="9693" y="9473"/>
                  </a:cubicBezTo>
                  <a:cubicBezTo>
                    <a:pt x="9371" y="9735"/>
                    <a:pt x="9062" y="10056"/>
                    <a:pt x="8835" y="10413"/>
                  </a:cubicBezTo>
                  <a:cubicBezTo>
                    <a:pt x="8728" y="10592"/>
                    <a:pt x="8645" y="10770"/>
                    <a:pt x="8573" y="10961"/>
                  </a:cubicBezTo>
                  <a:cubicBezTo>
                    <a:pt x="8502" y="11151"/>
                    <a:pt x="8454" y="11330"/>
                    <a:pt x="8383" y="11509"/>
                  </a:cubicBezTo>
                  <a:cubicBezTo>
                    <a:pt x="8288" y="11747"/>
                    <a:pt x="8169" y="11961"/>
                    <a:pt x="8038" y="12163"/>
                  </a:cubicBezTo>
                  <a:cubicBezTo>
                    <a:pt x="7919" y="12259"/>
                    <a:pt x="7811" y="12354"/>
                    <a:pt x="7692" y="12437"/>
                  </a:cubicBezTo>
                  <a:cubicBezTo>
                    <a:pt x="7526" y="12580"/>
                    <a:pt x="7359" y="12723"/>
                    <a:pt x="7192" y="12866"/>
                  </a:cubicBezTo>
                  <a:cubicBezTo>
                    <a:pt x="7168" y="12878"/>
                    <a:pt x="7133" y="12902"/>
                    <a:pt x="7109" y="12914"/>
                  </a:cubicBezTo>
                  <a:cubicBezTo>
                    <a:pt x="6990" y="12973"/>
                    <a:pt x="6859" y="13044"/>
                    <a:pt x="6740" y="13104"/>
                  </a:cubicBezTo>
                  <a:lnTo>
                    <a:pt x="6728" y="13068"/>
                  </a:lnTo>
                  <a:cubicBezTo>
                    <a:pt x="6490" y="12735"/>
                    <a:pt x="6299" y="12378"/>
                    <a:pt x="6145" y="11997"/>
                  </a:cubicBezTo>
                  <a:cubicBezTo>
                    <a:pt x="6002" y="11628"/>
                    <a:pt x="5883" y="11247"/>
                    <a:pt x="5752" y="10878"/>
                  </a:cubicBezTo>
                  <a:cubicBezTo>
                    <a:pt x="5740" y="10806"/>
                    <a:pt x="5728" y="10747"/>
                    <a:pt x="5728" y="10675"/>
                  </a:cubicBezTo>
                  <a:cubicBezTo>
                    <a:pt x="5716" y="10663"/>
                    <a:pt x="5716" y="10651"/>
                    <a:pt x="5704" y="10639"/>
                  </a:cubicBezTo>
                  <a:cubicBezTo>
                    <a:pt x="5752" y="10282"/>
                    <a:pt x="5871" y="9937"/>
                    <a:pt x="6156" y="9711"/>
                  </a:cubicBezTo>
                  <a:cubicBezTo>
                    <a:pt x="6323" y="9568"/>
                    <a:pt x="6526" y="9473"/>
                    <a:pt x="6716" y="9342"/>
                  </a:cubicBezTo>
                  <a:cubicBezTo>
                    <a:pt x="6871" y="9282"/>
                    <a:pt x="7037" y="9223"/>
                    <a:pt x="7204" y="9163"/>
                  </a:cubicBezTo>
                  <a:cubicBezTo>
                    <a:pt x="7597" y="9032"/>
                    <a:pt x="7990" y="8913"/>
                    <a:pt x="8395" y="8806"/>
                  </a:cubicBezTo>
                  <a:cubicBezTo>
                    <a:pt x="8788" y="8711"/>
                    <a:pt x="9193" y="8603"/>
                    <a:pt x="9609" y="8544"/>
                  </a:cubicBezTo>
                  <a:cubicBezTo>
                    <a:pt x="9871" y="8496"/>
                    <a:pt x="10133" y="8449"/>
                    <a:pt x="10395" y="8413"/>
                  </a:cubicBezTo>
                  <a:cubicBezTo>
                    <a:pt x="10550" y="8389"/>
                    <a:pt x="10717" y="8377"/>
                    <a:pt x="10883" y="8342"/>
                  </a:cubicBezTo>
                  <a:cubicBezTo>
                    <a:pt x="11026" y="8318"/>
                    <a:pt x="11181" y="8282"/>
                    <a:pt x="11324" y="8246"/>
                  </a:cubicBezTo>
                  <a:cubicBezTo>
                    <a:pt x="11514" y="8222"/>
                    <a:pt x="11693" y="8199"/>
                    <a:pt x="11883" y="8163"/>
                  </a:cubicBezTo>
                  <a:close/>
                  <a:moveTo>
                    <a:pt x="5656" y="11032"/>
                  </a:moveTo>
                  <a:cubicBezTo>
                    <a:pt x="5716" y="11378"/>
                    <a:pt x="5835" y="11711"/>
                    <a:pt x="5966" y="12044"/>
                  </a:cubicBezTo>
                  <a:cubicBezTo>
                    <a:pt x="6049" y="12259"/>
                    <a:pt x="6133" y="12485"/>
                    <a:pt x="6192" y="12711"/>
                  </a:cubicBezTo>
                  <a:cubicBezTo>
                    <a:pt x="6216" y="12818"/>
                    <a:pt x="6240" y="12937"/>
                    <a:pt x="6240" y="13044"/>
                  </a:cubicBezTo>
                  <a:cubicBezTo>
                    <a:pt x="6240" y="13116"/>
                    <a:pt x="6216" y="13187"/>
                    <a:pt x="6204" y="13259"/>
                  </a:cubicBezTo>
                  <a:lnTo>
                    <a:pt x="6192" y="13271"/>
                  </a:lnTo>
                  <a:cubicBezTo>
                    <a:pt x="6180" y="13295"/>
                    <a:pt x="6180" y="13306"/>
                    <a:pt x="6180" y="13330"/>
                  </a:cubicBezTo>
                  <a:lnTo>
                    <a:pt x="6180" y="13366"/>
                  </a:lnTo>
                  <a:cubicBezTo>
                    <a:pt x="5978" y="13461"/>
                    <a:pt x="5775" y="13545"/>
                    <a:pt x="5561" y="13616"/>
                  </a:cubicBezTo>
                  <a:cubicBezTo>
                    <a:pt x="5585" y="12902"/>
                    <a:pt x="5573" y="12175"/>
                    <a:pt x="5621" y="11461"/>
                  </a:cubicBezTo>
                  <a:cubicBezTo>
                    <a:pt x="5633" y="11330"/>
                    <a:pt x="5644" y="11187"/>
                    <a:pt x="5656" y="11032"/>
                  </a:cubicBezTo>
                  <a:close/>
                  <a:moveTo>
                    <a:pt x="4585" y="10139"/>
                  </a:moveTo>
                  <a:lnTo>
                    <a:pt x="4585" y="10139"/>
                  </a:lnTo>
                  <a:cubicBezTo>
                    <a:pt x="4513" y="10211"/>
                    <a:pt x="4442" y="10282"/>
                    <a:pt x="4382" y="10366"/>
                  </a:cubicBezTo>
                  <a:cubicBezTo>
                    <a:pt x="4156" y="10651"/>
                    <a:pt x="4001" y="10973"/>
                    <a:pt x="3835" y="11294"/>
                  </a:cubicBezTo>
                  <a:cubicBezTo>
                    <a:pt x="3454" y="12056"/>
                    <a:pt x="3097" y="12842"/>
                    <a:pt x="2835" y="13652"/>
                  </a:cubicBezTo>
                  <a:cubicBezTo>
                    <a:pt x="2311" y="13545"/>
                    <a:pt x="1799" y="13378"/>
                    <a:pt x="1358" y="13068"/>
                  </a:cubicBezTo>
                  <a:cubicBezTo>
                    <a:pt x="1346" y="12902"/>
                    <a:pt x="1334" y="12723"/>
                    <a:pt x="1322" y="12544"/>
                  </a:cubicBezTo>
                  <a:cubicBezTo>
                    <a:pt x="1346" y="12473"/>
                    <a:pt x="1370" y="12402"/>
                    <a:pt x="1382" y="12318"/>
                  </a:cubicBezTo>
                  <a:cubicBezTo>
                    <a:pt x="1430" y="12163"/>
                    <a:pt x="1477" y="12009"/>
                    <a:pt x="1513" y="11842"/>
                  </a:cubicBezTo>
                  <a:cubicBezTo>
                    <a:pt x="1561" y="11747"/>
                    <a:pt x="1608" y="11651"/>
                    <a:pt x="1656" y="11568"/>
                  </a:cubicBezTo>
                  <a:cubicBezTo>
                    <a:pt x="1846" y="11330"/>
                    <a:pt x="2096" y="11151"/>
                    <a:pt x="2370" y="10997"/>
                  </a:cubicBezTo>
                  <a:cubicBezTo>
                    <a:pt x="2739" y="10782"/>
                    <a:pt x="3144" y="10616"/>
                    <a:pt x="3549" y="10437"/>
                  </a:cubicBezTo>
                  <a:cubicBezTo>
                    <a:pt x="3573" y="10437"/>
                    <a:pt x="3597" y="10425"/>
                    <a:pt x="3620" y="10413"/>
                  </a:cubicBezTo>
                  <a:cubicBezTo>
                    <a:pt x="3656" y="10401"/>
                    <a:pt x="3704" y="10389"/>
                    <a:pt x="3739" y="10389"/>
                  </a:cubicBezTo>
                  <a:cubicBezTo>
                    <a:pt x="4025" y="10318"/>
                    <a:pt x="4311" y="10235"/>
                    <a:pt x="4585" y="10139"/>
                  </a:cubicBezTo>
                  <a:close/>
                  <a:moveTo>
                    <a:pt x="6275" y="9508"/>
                  </a:moveTo>
                  <a:lnTo>
                    <a:pt x="6275" y="9508"/>
                  </a:lnTo>
                  <a:cubicBezTo>
                    <a:pt x="6228" y="9532"/>
                    <a:pt x="6192" y="9568"/>
                    <a:pt x="6145" y="9592"/>
                  </a:cubicBezTo>
                  <a:cubicBezTo>
                    <a:pt x="5906" y="9770"/>
                    <a:pt x="5752" y="10008"/>
                    <a:pt x="5668" y="10294"/>
                  </a:cubicBezTo>
                  <a:cubicBezTo>
                    <a:pt x="5585" y="10592"/>
                    <a:pt x="5561" y="10913"/>
                    <a:pt x="5537" y="11223"/>
                  </a:cubicBezTo>
                  <a:cubicBezTo>
                    <a:pt x="5513" y="11616"/>
                    <a:pt x="5478" y="11997"/>
                    <a:pt x="5442" y="12390"/>
                  </a:cubicBezTo>
                  <a:cubicBezTo>
                    <a:pt x="5406" y="12818"/>
                    <a:pt x="5371" y="13247"/>
                    <a:pt x="5359" y="13676"/>
                  </a:cubicBezTo>
                  <a:cubicBezTo>
                    <a:pt x="5287" y="13699"/>
                    <a:pt x="5204" y="13723"/>
                    <a:pt x="5121" y="13747"/>
                  </a:cubicBezTo>
                  <a:cubicBezTo>
                    <a:pt x="4881" y="13805"/>
                    <a:pt x="4637" y="13823"/>
                    <a:pt x="4391" y="13823"/>
                  </a:cubicBezTo>
                  <a:cubicBezTo>
                    <a:pt x="4234" y="13823"/>
                    <a:pt x="4076" y="13816"/>
                    <a:pt x="3918" y="13806"/>
                  </a:cubicBezTo>
                  <a:cubicBezTo>
                    <a:pt x="3918" y="13771"/>
                    <a:pt x="3918" y="13747"/>
                    <a:pt x="3894" y="13723"/>
                  </a:cubicBezTo>
                  <a:cubicBezTo>
                    <a:pt x="3739" y="13592"/>
                    <a:pt x="3668" y="13414"/>
                    <a:pt x="3632" y="13223"/>
                  </a:cubicBezTo>
                  <a:cubicBezTo>
                    <a:pt x="3644" y="12830"/>
                    <a:pt x="3704" y="12437"/>
                    <a:pt x="3811" y="12056"/>
                  </a:cubicBezTo>
                  <a:cubicBezTo>
                    <a:pt x="3930" y="11663"/>
                    <a:pt x="4085" y="11282"/>
                    <a:pt x="4287" y="10925"/>
                  </a:cubicBezTo>
                  <a:cubicBezTo>
                    <a:pt x="4299" y="10889"/>
                    <a:pt x="4323" y="10866"/>
                    <a:pt x="4335" y="10830"/>
                  </a:cubicBezTo>
                  <a:cubicBezTo>
                    <a:pt x="4382" y="10758"/>
                    <a:pt x="4418" y="10699"/>
                    <a:pt x="4466" y="10628"/>
                  </a:cubicBezTo>
                  <a:cubicBezTo>
                    <a:pt x="4644" y="10366"/>
                    <a:pt x="4847" y="10127"/>
                    <a:pt x="5109" y="9961"/>
                  </a:cubicBezTo>
                  <a:cubicBezTo>
                    <a:pt x="5502" y="9818"/>
                    <a:pt x="5883" y="9663"/>
                    <a:pt x="6275" y="9508"/>
                  </a:cubicBezTo>
                  <a:close/>
                  <a:moveTo>
                    <a:pt x="13312" y="11449"/>
                  </a:moveTo>
                  <a:lnTo>
                    <a:pt x="13312" y="11449"/>
                  </a:lnTo>
                  <a:cubicBezTo>
                    <a:pt x="13300" y="11532"/>
                    <a:pt x="13276" y="11651"/>
                    <a:pt x="13348" y="11699"/>
                  </a:cubicBezTo>
                  <a:cubicBezTo>
                    <a:pt x="13360" y="11723"/>
                    <a:pt x="13360" y="11735"/>
                    <a:pt x="13372" y="11759"/>
                  </a:cubicBezTo>
                  <a:cubicBezTo>
                    <a:pt x="13384" y="11794"/>
                    <a:pt x="13407" y="11818"/>
                    <a:pt x="13443" y="11830"/>
                  </a:cubicBezTo>
                  <a:cubicBezTo>
                    <a:pt x="13479" y="11830"/>
                    <a:pt x="13526" y="11818"/>
                    <a:pt x="13550" y="11782"/>
                  </a:cubicBezTo>
                  <a:cubicBezTo>
                    <a:pt x="13550" y="11771"/>
                    <a:pt x="13562" y="11747"/>
                    <a:pt x="13562" y="11735"/>
                  </a:cubicBezTo>
                  <a:lnTo>
                    <a:pt x="13598" y="11723"/>
                  </a:lnTo>
                  <a:cubicBezTo>
                    <a:pt x="13681" y="11663"/>
                    <a:pt x="13741" y="11580"/>
                    <a:pt x="13776" y="11485"/>
                  </a:cubicBezTo>
                  <a:cubicBezTo>
                    <a:pt x="13788" y="11497"/>
                    <a:pt x="13812" y="11509"/>
                    <a:pt x="13836" y="11520"/>
                  </a:cubicBezTo>
                  <a:lnTo>
                    <a:pt x="13836" y="11556"/>
                  </a:lnTo>
                  <a:cubicBezTo>
                    <a:pt x="13812" y="11604"/>
                    <a:pt x="13860" y="11651"/>
                    <a:pt x="13895" y="11663"/>
                  </a:cubicBezTo>
                  <a:cubicBezTo>
                    <a:pt x="13914" y="11718"/>
                    <a:pt x="13960" y="11759"/>
                    <a:pt x="14013" y="11759"/>
                  </a:cubicBezTo>
                  <a:cubicBezTo>
                    <a:pt x="14029" y="11759"/>
                    <a:pt x="14045" y="11755"/>
                    <a:pt x="14062" y="11747"/>
                  </a:cubicBezTo>
                  <a:cubicBezTo>
                    <a:pt x="14080" y="11765"/>
                    <a:pt x="14107" y="11773"/>
                    <a:pt x="14135" y="11773"/>
                  </a:cubicBezTo>
                  <a:cubicBezTo>
                    <a:pt x="14163" y="11773"/>
                    <a:pt x="14193" y="11765"/>
                    <a:pt x="14217" y="11747"/>
                  </a:cubicBezTo>
                  <a:cubicBezTo>
                    <a:pt x="14229" y="11759"/>
                    <a:pt x="14253" y="11759"/>
                    <a:pt x="14265" y="11759"/>
                  </a:cubicBezTo>
                  <a:cubicBezTo>
                    <a:pt x="14276" y="11794"/>
                    <a:pt x="14276" y="11818"/>
                    <a:pt x="14288" y="11842"/>
                  </a:cubicBezTo>
                  <a:cubicBezTo>
                    <a:pt x="14307" y="11898"/>
                    <a:pt x="14356" y="11929"/>
                    <a:pt x="14403" y="11929"/>
                  </a:cubicBezTo>
                  <a:cubicBezTo>
                    <a:pt x="14445" y="11929"/>
                    <a:pt x="14486" y="11904"/>
                    <a:pt x="14503" y="11854"/>
                  </a:cubicBezTo>
                  <a:lnTo>
                    <a:pt x="14538" y="11854"/>
                  </a:lnTo>
                  <a:cubicBezTo>
                    <a:pt x="14550" y="11854"/>
                    <a:pt x="14574" y="11854"/>
                    <a:pt x="14586" y="11842"/>
                  </a:cubicBezTo>
                  <a:cubicBezTo>
                    <a:pt x="14609" y="11888"/>
                    <a:pt x="14647" y="11909"/>
                    <a:pt x="14686" y="11909"/>
                  </a:cubicBezTo>
                  <a:cubicBezTo>
                    <a:pt x="14708" y="11909"/>
                    <a:pt x="14731" y="11902"/>
                    <a:pt x="14753" y="11890"/>
                  </a:cubicBezTo>
                  <a:cubicBezTo>
                    <a:pt x="14774" y="11947"/>
                    <a:pt x="14829" y="11986"/>
                    <a:pt x="14886" y="11986"/>
                  </a:cubicBezTo>
                  <a:cubicBezTo>
                    <a:pt x="14924" y="11986"/>
                    <a:pt x="14962" y="11968"/>
                    <a:pt x="14991" y="11925"/>
                  </a:cubicBezTo>
                  <a:lnTo>
                    <a:pt x="14991" y="11913"/>
                  </a:lnTo>
                  <a:lnTo>
                    <a:pt x="15015" y="11901"/>
                  </a:lnTo>
                  <a:cubicBezTo>
                    <a:pt x="15027" y="11890"/>
                    <a:pt x="15050" y="11878"/>
                    <a:pt x="15074" y="11854"/>
                  </a:cubicBezTo>
                  <a:cubicBezTo>
                    <a:pt x="15084" y="11857"/>
                    <a:pt x="15093" y="11859"/>
                    <a:pt x="15103" y="11859"/>
                  </a:cubicBezTo>
                  <a:cubicBezTo>
                    <a:pt x="15129" y="11859"/>
                    <a:pt x="15155" y="11847"/>
                    <a:pt x="15181" y="11830"/>
                  </a:cubicBezTo>
                  <a:cubicBezTo>
                    <a:pt x="15205" y="11878"/>
                    <a:pt x="15241" y="11913"/>
                    <a:pt x="15277" y="11925"/>
                  </a:cubicBezTo>
                  <a:cubicBezTo>
                    <a:pt x="15277" y="11949"/>
                    <a:pt x="15265" y="11961"/>
                    <a:pt x="15253" y="11985"/>
                  </a:cubicBezTo>
                  <a:cubicBezTo>
                    <a:pt x="15236" y="12044"/>
                    <a:pt x="15285" y="12097"/>
                    <a:pt x="15337" y="12097"/>
                  </a:cubicBezTo>
                  <a:cubicBezTo>
                    <a:pt x="15357" y="12097"/>
                    <a:pt x="15379" y="12089"/>
                    <a:pt x="15396" y="12068"/>
                  </a:cubicBezTo>
                  <a:lnTo>
                    <a:pt x="15491" y="11985"/>
                  </a:lnTo>
                  <a:cubicBezTo>
                    <a:pt x="15506" y="11990"/>
                    <a:pt x="15523" y="11993"/>
                    <a:pt x="15540" y="11993"/>
                  </a:cubicBezTo>
                  <a:cubicBezTo>
                    <a:pt x="15564" y="11993"/>
                    <a:pt x="15589" y="11987"/>
                    <a:pt x="15610" y="11973"/>
                  </a:cubicBezTo>
                  <a:lnTo>
                    <a:pt x="15610" y="11973"/>
                  </a:lnTo>
                  <a:cubicBezTo>
                    <a:pt x="15598" y="11997"/>
                    <a:pt x="15598" y="12032"/>
                    <a:pt x="15610" y="12056"/>
                  </a:cubicBezTo>
                  <a:cubicBezTo>
                    <a:pt x="15646" y="12152"/>
                    <a:pt x="15693" y="12235"/>
                    <a:pt x="15741" y="12318"/>
                  </a:cubicBezTo>
                  <a:cubicBezTo>
                    <a:pt x="15741" y="12366"/>
                    <a:pt x="15753" y="12425"/>
                    <a:pt x="15753" y="12473"/>
                  </a:cubicBezTo>
                  <a:cubicBezTo>
                    <a:pt x="15777" y="12556"/>
                    <a:pt x="15789" y="12628"/>
                    <a:pt x="15812" y="12711"/>
                  </a:cubicBezTo>
                  <a:cubicBezTo>
                    <a:pt x="15836" y="12866"/>
                    <a:pt x="15848" y="13021"/>
                    <a:pt x="15848" y="13187"/>
                  </a:cubicBezTo>
                  <a:cubicBezTo>
                    <a:pt x="15860" y="13449"/>
                    <a:pt x="15800" y="13699"/>
                    <a:pt x="15562" y="13842"/>
                  </a:cubicBezTo>
                  <a:cubicBezTo>
                    <a:pt x="15348" y="13985"/>
                    <a:pt x="15086" y="14033"/>
                    <a:pt x="14836" y="14080"/>
                  </a:cubicBezTo>
                  <a:cubicBezTo>
                    <a:pt x="14567" y="14122"/>
                    <a:pt x="14298" y="14154"/>
                    <a:pt x="14022" y="14154"/>
                  </a:cubicBezTo>
                  <a:cubicBezTo>
                    <a:pt x="13980" y="14154"/>
                    <a:pt x="13938" y="14153"/>
                    <a:pt x="13895" y="14152"/>
                  </a:cubicBezTo>
                  <a:cubicBezTo>
                    <a:pt x="13729" y="14140"/>
                    <a:pt x="13562" y="14128"/>
                    <a:pt x="13395" y="14104"/>
                  </a:cubicBezTo>
                  <a:cubicBezTo>
                    <a:pt x="13348" y="14092"/>
                    <a:pt x="13288" y="14080"/>
                    <a:pt x="13229" y="14068"/>
                  </a:cubicBezTo>
                  <a:cubicBezTo>
                    <a:pt x="12848" y="13926"/>
                    <a:pt x="12526" y="13664"/>
                    <a:pt x="12395" y="13295"/>
                  </a:cubicBezTo>
                  <a:cubicBezTo>
                    <a:pt x="12431" y="13033"/>
                    <a:pt x="12502" y="12783"/>
                    <a:pt x="12574" y="12544"/>
                  </a:cubicBezTo>
                  <a:cubicBezTo>
                    <a:pt x="12645" y="12282"/>
                    <a:pt x="12741" y="12032"/>
                    <a:pt x="12895" y="11818"/>
                  </a:cubicBezTo>
                  <a:cubicBezTo>
                    <a:pt x="12919" y="11806"/>
                    <a:pt x="12907" y="11782"/>
                    <a:pt x="12895" y="11771"/>
                  </a:cubicBezTo>
                  <a:cubicBezTo>
                    <a:pt x="12931" y="11699"/>
                    <a:pt x="12967" y="11640"/>
                    <a:pt x="13014" y="11568"/>
                  </a:cubicBezTo>
                  <a:cubicBezTo>
                    <a:pt x="13038" y="11580"/>
                    <a:pt x="13050" y="11580"/>
                    <a:pt x="13074" y="11580"/>
                  </a:cubicBezTo>
                  <a:cubicBezTo>
                    <a:pt x="13133" y="11568"/>
                    <a:pt x="13181" y="11544"/>
                    <a:pt x="13217" y="11509"/>
                  </a:cubicBezTo>
                  <a:cubicBezTo>
                    <a:pt x="13253" y="11509"/>
                    <a:pt x="13276" y="11485"/>
                    <a:pt x="13300" y="11461"/>
                  </a:cubicBezTo>
                  <a:lnTo>
                    <a:pt x="13312" y="11449"/>
                  </a:lnTo>
                  <a:close/>
                  <a:moveTo>
                    <a:pt x="15586" y="8437"/>
                  </a:moveTo>
                  <a:lnTo>
                    <a:pt x="15586" y="8437"/>
                  </a:lnTo>
                  <a:cubicBezTo>
                    <a:pt x="15527" y="8508"/>
                    <a:pt x="15455" y="8580"/>
                    <a:pt x="15396" y="8663"/>
                  </a:cubicBezTo>
                  <a:cubicBezTo>
                    <a:pt x="15289" y="8734"/>
                    <a:pt x="15181" y="8818"/>
                    <a:pt x="15074" y="8901"/>
                  </a:cubicBezTo>
                  <a:cubicBezTo>
                    <a:pt x="14503" y="9330"/>
                    <a:pt x="13991" y="9842"/>
                    <a:pt x="13550" y="10401"/>
                  </a:cubicBezTo>
                  <a:cubicBezTo>
                    <a:pt x="13098" y="10961"/>
                    <a:pt x="12705" y="11556"/>
                    <a:pt x="12383" y="12199"/>
                  </a:cubicBezTo>
                  <a:cubicBezTo>
                    <a:pt x="12217" y="12544"/>
                    <a:pt x="12062" y="12890"/>
                    <a:pt x="11955" y="13247"/>
                  </a:cubicBezTo>
                  <a:cubicBezTo>
                    <a:pt x="11848" y="13616"/>
                    <a:pt x="11812" y="13997"/>
                    <a:pt x="11800" y="14378"/>
                  </a:cubicBezTo>
                  <a:cubicBezTo>
                    <a:pt x="11776" y="14771"/>
                    <a:pt x="11729" y="15164"/>
                    <a:pt x="11502" y="15497"/>
                  </a:cubicBezTo>
                  <a:cubicBezTo>
                    <a:pt x="11395" y="15664"/>
                    <a:pt x="11252" y="15807"/>
                    <a:pt x="11109" y="15938"/>
                  </a:cubicBezTo>
                  <a:cubicBezTo>
                    <a:pt x="11026" y="15569"/>
                    <a:pt x="10955" y="15200"/>
                    <a:pt x="10919" y="14830"/>
                  </a:cubicBezTo>
                  <a:cubicBezTo>
                    <a:pt x="10883" y="14592"/>
                    <a:pt x="10883" y="14354"/>
                    <a:pt x="10871" y="14128"/>
                  </a:cubicBezTo>
                  <a:cubicBezTo>
                    <a:pt x="10871" y="14009"/>
                    <a:pt x="10871" y="13890"/>
                    <a:pt x="10871" y="13771"/>
                  </a:cubicBezTo>
                  <a:cubicBezTo>
                    <a:pt x="10871" y="13723"/>
                    <a:pt x="10871" y="13676"/>
                    <a:pt x="10871" y="13628"/>
                  </a:cubicBezTo>
                  <a:cubicBezTo>
                    <a:pt x="10943" y="13128"/>
                    <a:pt x="11062" y="12640"/>
                    <a:pt x="11276" y="12187"/>
                  </a:cubicBezTo>
                  <a:cubicBezTo>
                    <a:pt x="11407" y="11901"/>
                    <a:pt x="11562" y="11640"/>
                    <a:pt x="11752" y="11401"/>
                  </a:cubicBezTo>
                  <a:cubicBezTo>
                    <a:pt x="11967" y="11128"/>
                    <a:pt x="12217" y="10901"/>
                    <a:pt x="12467" y="10675"/>
                  </a:cubicBezTo>
                  <a:cubicBezTo>
                    <a:pt x="12729" y="10449"/>
                    <a:pt x="13003" y="10211"/>
                    <a:pt x="13276" y="9996"/>
                  </a:cubicBezTo>
                  <a:cubicBezTo>
                    <a:pt x="13550" y="9770"/>
                    <a:pt x="13836" y="9568"/>
                    <a:pt x="14122" y="9365"/>
                  </a:cubicBezTo>
                  <a:cubicBezTo>
                    <a:pt x="14598" y="9032"/>
                    <a:pt x="15086" y="8723"/>
                    <a:pt x="15586" y="8437"/>
                  </a:cubicBezTo>
                  <a:close/>
                  <a:moveTo>
                    <a:pt x="13062" y="14568"/>
                  </a:moveTo>
                  <a:cubicBezTo>
                    <a:pt x="13217" y="14580"/>
                    <a:pt x="13372" y="14592"/>
                    <a:pt x="13514" y="14616"/>
                  </a:cubicBezTo>
                  <a:cubicBezTo>
                    <a:pt x="14003" y="14664"/>
                    <a:pt x="14503" y="14723"/>
                    <a:pt x="14991" y="14771"/>
                  </a:cubicBezTo>
                  <a:cubicBezTo>
                    <a:pt x="14991" y="14795"/>
                    <a:pt x="15003" y="14819"/>
                    <a:pt x="15027" y="14842"/>
                  </a:cubicBezTo>
                  <a:cubicBezTo>
                    <a:pt x="15062" y="14866"/>
                    <a:pt x="15086" y="14902"/>
                    <a:pt x="15122" y="14926"/>
                  </a:cubicBezTo>
                  <a:lnTo>
                    <a:pt x="15122" y="14938"/>
                  </a:lnTo>
                  <a:lnTo>
                    <a:pt x="15110" y="14938"/>
                  </a:lnTo>
                  <a:cubicBezTo>
                    <a:pt x="15062" y="14890"/>
                    <a:pt x="15027" y="14842"/>
                    <a:pt x="14979" y="14795"/>
                  </a:cubicBezTo>
                  <a:cubicBezTo>
                    <a:pt x="14965" y="14781"/>
                    <a:pt x="14951" y="14775"/>
                    <a:pt x="14937" y="14775"/>
                  </a:cubicBezTo>
                  <a:cubicBezTo>
                    <a:pt x="14927" y="14775"/>
                    <a:pt x="14917" y="14778"/>
                    <a:pt x="14908" y="14783"/>
                  </a:cubicBezTo>
                  <a:cubicBezTo>
                    <a:pt x="14896" y="14783"/>
                    <a:pt x="14872" y="14795"/>
                    <a:pt x="14848" y="14795"/>
                  </a:cubicBezTo>
                  <a:cubicBezTo>
                    <a:pt x="14788" y="14830"/>
                    <a:pt x="14765" y="14914"/>
                    <a:pt x="14800" y="14973"/>
                  </a:cubicBezTo>
                  <a:lnTo>
                    <a:pt x="14824" y="14997"/>
                  </a:lnTo>
                  <a:cubicBezTo>
                    <a:pt x="14834" y="15016"/>
                    <a:pt x="14843" y="15027"/>
                    <a:pt x="14847" y="15043"/>
                  </a:cubicBezTo>
                  <a:lnTo>
                    <a:pt x="14847" y="15043"/>
                  </a:lnTo>
                  <a:cubicBezTo>
                    <a:pt x="14821" y="15019"/>
                    <a:pt x="14790" y="15007"/>
                    <a:pt x="14758" y="15007"/>
                  </a:cubicBezTo>
                  <a:cubicBezTo>
                    <a:pt x="14731" y="15007"/>
                    <a:pt x="14703" y="15016"/>
                    <a:pt x="14681" y="15033"/>
                  </a:cubicBezTo>
                  <a:cubicBezTo>
                    <a:pt x="14634" y="15069"/>
                    <a:pt x="14610" y="15140"/>
                    <a:pt x="14646" y="15188"/>
                  </a:cubicBezTo>
                  <a:cubicBezTo>
                    <a:pt x="14646" y="15200"/>
                    <a:pt x="14657" y="15211"/>
                    <a:pt x="14669" y="15223"/>
                  </a:cubicBezTo>
                  <a:cubicBezTo>
                    <a:pt x="14664" y="15223"/>
                    <a:pt x="14659" y="15222"/>
                    <a:pt x="14653" y="15222"/>
                  </a:cubicBezTo>
                  <a:cubicBezTo>
                    <a:pt x="14574" y="15222"/>
                    <a:pt x="14492" y="15300"/>
                    <a:pt x="14515" y="15378"/>
                  </a:cubicBezTo>
                  <a:cubicBezTo>
                    <a:pt x="14527" y="15414"/>
                    <a:pt x="14538" y="15450"/>
                    <a:pt x="14538" y="15485"/>
                  </a:cubicBezTo>
                  <a:cubicBezTo>
                    <a:pt x="14527" y="15473"/>
                    <a:pt x="14515" y="15450"/>
                    <a:pt x="14515" y="15438"/>
                  </a:cubicBezTo>
                  <a:cubicBezTo>
                    <a:pt x="14486" y="15397"/>
                    <a:pt x="14449" y="15380"/>
                    <a:pt x="14413" y="15380"/>
                  </a:cubicBezTo>
                  <a:cubicBezTo>
                    <a:pt x="14345" y="15380"/>
                    <a:pt x="14281" y="15443"/>
                    <a:pt x="14288" y="15521"/>
                  </a:cubicBezTo>
                  <a:cubicBezTo>
                    <a:pt x="14281" y="15519"/>
                    <a:pt x="14273" y="15519"/>
                    <a:pt x="14265" y="15519"/>
                  </a:cubicBezTo>
                  <a:cubicBezTo>
                    <a:pt x="14209" y="15519"/>
                    <a:pt x="14147" y="15554"/>
                    <a:pt x="14157" y="15616"/>
                  </a:cubicBezTo>
                  <a:cubicBezTo>
                    <a:pt x="14157" y="15700"/>
                    <a:pt x="14193" y="15771"/>
                    <a:pt x="14229" y="15842"/>
                  </a:cubicBezTo>
                  <a:lnTo>
                    <a:pt x="14241" y="15854"/>
                  </a:lnTo>
                  <a:lnTo>
                    <a:pt x="14217" y="15842"/>
                  </a:lnTo>
                  <a:cubicBezTo>
                    <a:pt x="14200" y="15821"/>
                    <a:pt x="14176" y="15812"/>
                    <a:pt x="14152" y="15812"/>
                  </a:cubicBezTo>
                  <a:cubicBezTo>
                    <a:pt x="14110" y="15812"/>
                    <a:pt x="14065" y="15840"/>
                    <a:pt x="14050" y="15878"/>
                  </a:cubicBezTo>
                  <a:cubicBezTo>
                    <a:pt x="14015" y="15902"/>
                    <a:pt x="13991" y="15950"/>
                    <a:pt x="14015" y="15985"/>
                  </a:cubicBezTo>
                  <a:lnTo>
                    <a:pt x="14026" y="15997"/>
                  </a:lnTo>
                  <a:cubicBezTo>
                    <a:pt x="13967" y="16009"/>
                    <a:pt x="13919" y="16081"/>
                    <a:pt x="13943" y="16140"/>
                  </a:cubicBezTo>
                  <a:cubicBezTo>
                    <a:pt x="13931" y="16152"/>
                    <a:pt x="13919" y="16164"/>
                    <a:pt x="13919" y="16188"/>
                  </a:cubicBezTo>
                  <a:cubicBezTo>
                    <a:pt x="13907" y="16176"/>
                    <a:pt x="13907" y="16164"/>
                    <a:pt x="13895" y="16140"/>
                  </a:cubicBezTo>
                  <a:lnTo>
                    <a:pt x="13884" y="16116"/>
                  </a:lnTo>
                  <a:cubicBezTo>
                    <a:pt x="13884" y="16092"/>
                    <a:pt x="13884" y="16069"/>
                    <a:pt x="13872" y="16057"/>
                  </a:cubicBezTo>
                  <a:cubicBezTo>
                    <a:pt x="13861" y="16005"/>
                    <a:pt x="13815" y="15971"/>
                    <a:pt x="13764" y="15971"/>
                  </a:cubicBezTo>
                  <a:cubicBezTo>
                    <a:pt x="13756" y="15971"/>
                    <a:pt x="13748" y="15972"/>
                    <a:pt x="13741" y="15973"/>
                  </a:cubicBezTo>
                  <a:cubicBezTo>
                    <a:pt x="13717" y="15985"/>
                    <a:pt x="13693" y="15997"/>
                    <a:pt x="13681" y="16021"/>
                  </a:cubicBezTo>
                  <a:cubicBezTo>
                    <a:pt x="13669" y="15997"/>
                    <a:pt x="13657" y="15973"/>
                    <a:pt x="13634" y="15950"/>
                  </a:cubicBezTo>
                  <a:cubicBezTo>
                    <a:pt x="13624" y="15920"/>
                    <a:pt x="13590" y="15899"/>
                    <a:pt x="13551" y="15899"/>
                  </a:cubicBezTo>
                  <a:cubicBezTo>
                    <a:pt x="13543" y="15899"/>
                    <a:pt x="13535" y="15900"/>
                    <a:pt x="13526" y="15902"/>
                  </a:cubicBezTo>
                  <a:cubicBezTo>
                    <a:pt x="13491" y="15914"/>
                    <a:pt x="13455" y="15950"/>
                    <a:pt x="13455" y="15997"/>
                  </a:cubicBezTo>
                  <a:cubicBezTo>
                    <a:pt x="13455" y="16057"/>
                    <a:pt x="13467" y="16116"/>
                    <a:pt x="13467" y="16176"/>
                  </a:cubicBezTo>
                  <a:cubicBezTo>
                    <a:pt x="13443" y="16200"/>
                    <a:pt x="13431" y="16223"/>
                    <a:pt x="13443" y="16259"/>
                  </a:cubicBezTo>
                  <a:cubicBezTo>
                    <a:pt x="13455" y="16283"/>
                    <a:pt x="13467" y="16295"/>
                    <a:pt x="13467" y="16319"/>
                  </a:cubicBezTo>
                  <a:cubicBezTo>
                    <a:pt x="13467" y="16343"/>
                    <a:pt x="13467" y="16366"/>
                    <a:pt x="13467" y="16378"/>
                  </a:cubicBezTo>
                  <a:lnTo>
                    <a:pt x="13443" y="16331"/>
                  </a:lnTo>
                  <a:cubicBezTo>
                    <a:pt x="13421" y="16292"/>
                    <a:pt x="13384" y="16277"/>
                    <a:pt x="13347" y="16277"/>
                  </a:cubicBezTo>
                  <a:cubicBezTo>
                    <a:pt x="13304" y="16277"/>
                    <a:pt x="13260" y="16298"/>
                    <a:pt x="13241" y="16331"/>
                  </a:cubicBezTo>
                  <a:cubicBezTo>
                    <a:pt x="13230" y="16325"/>
                    <a:pt x="13219" y="16323"/>
                    <a:pt x="13206" y="16323"/>
                  </a:cubicBezTo>
                  <a:cubicBezTo>
                    <a:pt x="13163" y="16323"/>
                    <a:pt x="13114" y="16353"/>
                    <a:pt x="13086" y="16390"/>
                  </a:cubicBezTo>
                  <a:cubicBezTo>
                    <a:pt x="13086" y="16354"/>
                    <a:pt x="13074" y="16331"/>
                    <a:pt x="13062" y="16295"/>
                  </a:cubicBezTo>
                  <a:cubicBezTo>
                    <a:pt x="13051" y="16252"/>
                    <a:pt x="13012" y="16210"/>
                    <a:pt x="12961" y="16210"/>
                  </a:cubicBezTo>
                  <a:cubicBezTo>
                    <a:pt x="12955" y="16210"/>
                    <a:pt x="12949" y="16210"/>
                    <a:pt x="12943" y="16212"/>
                  </a:cubicBezTo>
                  <a:cubicBezTo>
                    <a:pt x="12919" y="16212"/>
                    <a:pt x="12895" y="16223"/>
                    <a:pt x="12883" y="16235"/>
                  </a:cubicBezTo>
                  <a:cubicBezTo>
                    <a:pt x="12872" y="16223"/>
                    <a:pt x="12860" y="16212"/>
                    <a:pt x="12860" y="16200"/>
                  </a:cubicBezTo>
                  <a:cubicBezTo>
                    <a:pt x="12840" y="16170"/>
                    <a:pt x="12812" y="16149"/>
                    <a:pt x="12783" y="16149"/>
                  </a:cubicBezTo>
                  <a:cubicBezTo>
                    <a:pt x="12777" y="16149"/>
                    <a:pt x="12771" y="16150"/>
                    <a:pt x="12764" y="16152"/>
                  </a:cubicBezTo>
                  <a:cubicBezTo>
                    <a:pt x="12729" y="16152"/>
                    <a:pt x="12693" y="16176"/>
                    <a:pt x="12681" y="16212"/>
                  </a:cubicBezTo>
                  <a:cubicBezTo>
                    <a:pt x="12657" y="16283"/>
                    <a:pt x="12645" y="16354"/>
                    <a:pt x="12633" y="16414"/>
                  </a:cubicBezTo>
                  <a:lnTo>
                    <a:pt x="12610" y="16426"/>
                  </a:lnTo>
                  <a:cubicBezTo>
                    <a:pt x="12598" y="16438"/>
                    <a:pt x="12586" y="16450"/>
                    <a:pt x="12574" y="16462"/>
                  </a:cubicBezTo>
                  <a:cubicBezTo>
                    <a:pt x="12550" y="16438"/>
                    <a:pt x="12538" y="16414"/>
                    <a:pt x="12526" y="16402"/>
                  </a:cubicBezTo>
                  <a:cubicBezTo>
                    <a:pt x="12504" y="16371"/>
                    <a:pt x="12473" y="16358"/>
                    <a:pt x="12441" y="16358"/>
                  </a:cubicBezTo>
                  <a:cubicBezTo>
                    <a:pt x="12389" y="16358"/>
                    <a:pt x="12334" y="16393"/>
                    <a:pt x="12312" y="16438"/>
                  </a:cubicBezTo>
                  <a:lnTo>
                    <a:pt x="12288" y="16402"/>
                  </a:lnTo>
                  <a:cubicBezTo>
                    <a:pt x="12288" y="16390"/>
                    <a:pt x="12276" y="16390"/>
                    <a:pt x="12264" y="16390"/>
                  </a:cubicBezTo>
                  <a:cubicBezTo>
                    <a:pt x="12217" y="16140"/>
                    <a:pt x="12181" y="15902"/>
                    <a:pt x="12169" y="15652"/>
                  </a:cubicBezTo>
                  <a:cubicBezTo>
                    <a:pt x="12163" y="15609"/>
                    <a:pt x="12125" y="15585"/>
                    <a:pt x="12088" y="15585"/>
                  </a:cubicBezTo>
                  <a:cubicBezTo>
                    <a:pt x="12054" y="15585"/>
                    <a:pt x="12020" y="15606"/>
                    <a:pt x="12014" y="15652"/>
                  </a:cubicBezTo>
                  <a:cubicBezTo>
                    <a:pt x="12002" y="15926"/>
                    <a:pt x="12002" y="16200"/>
                    <a:pt x="12038" y="16473"/>
                  </a:cubicBezTo>
                  <a:cubicBezTo>
                    <a:pt x="12026" y="16450"/>
                    <a:pt x="12002" y="16426"/>
                    <a:pt x="11990" y="16414"/>
                  </a:cubicBezTo>
                  <a:cubicBezTo>
                    <a:pt x="11964" y="16387"/>
                    <a:pt x="11930" y="16374"/>
                    <a:pt x="11895" y="16374"/>
                  </a:cubicBezTo>
                  <a:cubicBezTo>
                    <a:pt x="11883" y="16374"/>
                    <a:pt x="11871" y="16375"/>
                    <a:pt x="11860" y="16378"/>
                  </a:cubicBezTo>
                  <a:cubicBezTo>
                    <a:pt x="11836" y="16223"/>
                    <a:pt x="11812" y="16081"/>
                    <a:pt x="11788" y="15926"/>
                  </a:cubicBezTo>
                  <a:cubicBezTo>
                    <a:pt x="11783" y="15893"/>
                    <a:pt x="11752" y="15878"/>
                    <a:pt x="11721" y="15878"/>
                  </a:cubicBezTo>
                  <a:cubicBezTo>
                    <a:pt x="11684" y="15878"/>
                    <a:pt x="11645" y="15899"/>
                    <a:pt x="11645" y="15938"/>
                  </a:cubicBezTo>
                  <a:cubicBezTo>
                    <a:pt x="11657" y="16069"/>
                    <a:pt x="11669" y="16200"/>
                    <a:pt x="11681" y="16331"/>
                  </a:cubicBezTo>
                  <a:cubicBezTo>
                    <a:pt x="11645" y="16331"/>
                    <a:pt x="11598" y="16343"/>
                    <a:pt x="11574" y="16378"/>
                  </a:cubicBezTo>
                  <a:cubicBezTo>
                    <a:pt x="11546" y="16342"/>
                    <a:pt x="11505" y="16326"/>
                    <a:pt x="11466" y="16326"/>
                  </a:cubicBezTo>
                  <a:cubicBezTo>
                    <a:pt x="11454" y="16326"/>
                    <a:pt x="11442" y="16328"/>
                    <a:pt x="11431" y="16331"/>
                  </a:cubicBezTo>
                  <a:cubicBezTo>
                    <a:pt x="11455" y="16283"/>
                    <a:pt x="11467" y="16235"/>
                    <a:pt x="11467" y="16188"/>
                  </a:cubicBezTo>
                  <a:cubicBezTo>
                    <a:pt x="11467" y="16128"/>
                    <a:pt x="11443" y="16069"/>
                    <a:pt x="11395" y="16033"/>
                  </a:cubicBezTo>
                  <a:cubicBezTo>
                    <a:pt x="11479" y="15962"/>
                    <a:pt x="11562" y="15878"/>
                    <a:pt x="11633" y="15795"/>
                  </a:cubicBezTo>
                  <a:cubicBezTo>
                    <a:pt x="11860" y="15509"/>
                    <a:pt x="11990" y="15176"/>
                    <a:pt x="12026" y="14807"/>
                  </a:cubicBezTo>
                  <a:cubicBezTo>
                    <a:pt x="12038" y="14819"/>
                    <a:pt x="12038" y="14819"/>
                    <a:pt x="12038" y="14819"/>
                  </a:cubicBezTo>
                  <a:cubicBezTo>
                    <a:pt x="12062" y="14819"/>
                    <a:pt x="12098" y="14819"/>
                    <a:pt x="12110" y="14807"/>
                  </a:cubicBezTo>
                  <a:cubicBezTo>
                    <a:pt x="12133" y="14795"/>
                    <a:pt x="12157" y="14771"/>
                    <a:pt x="12169" y="14747"/>
                  </a:cubicBezTo>
                  <a:lnTo>
                    <a:pt x="12169" y="14735"/>
                  </a:lnTo>
                  <a:cubicBezTo>
                    <a:pt x="12181" y="14735"/>
                    <a:pt x="12193" y="14723"/>
                    <a:pt x="12193" y="14711"/>
                  </a:cubicBezTo>
                  <a:cubicBezTo>
                    <a:pt x="12348" y="14640"/>
                    <a:pt x="12502" y="14604"/>
                    <a:pt x="12669" y="14580"/>
                  </a:cubicBezTo>
                  <a:cubicBezTo>
                    <a:pt x="12707" y="14584"/>
                    <a:pt x="12746" y="14585"/>
                    <a:pt x="12784" y="14585"/>
                  </a:cubicBezTo>
                  <a:cubicBezTo>
                    <a:pt x="12877" y="14585"/>
                    <a:pt x="12969" y="14577"/>
                    <a:pt x="13062" y="14568"/>
                  </a:cubicBezTo>
                  <a:close/>
                  <a:moveTo>
                    <a:pt x="13098" y="9937"/>
                  </a:moveTo>
                  <a:cubicBezTo>
                    <a:pt x="12895" y="10104"/>
                    <a:pt x="12705" y="10258"/>
                    <a:pt x="12514" y="10425"/>
                  </a:cubicBezTo>
                  <a:cubicBezTo>
                    <a:pt x="12014" y="10878"/>
                    <a:pt x="11562" y="11366"/>
                    <a:pt x="11264" y="11961"/>
                  </a:cubicBezTo>
                  <a:cubicBezTo>
                    <a:pt x="10978" y="12521"/>
                    <a:pt x="10800" y="13128"/>
                    <a:pt x="10728" y="13759"/>
                  </a:cubicBezTo>
                  <a:cubicBezTo>
                    <a:pt x="10669" y="14283"/>
                    <a:pt x="10681" y="14819"/>
                    <a:pt x="10728" y="15342"/>
                  </a:cubicBezTo>
                  <a:cubicBezTo>
                    <a:pt x="10693" y="15759"/>
                    <a:pt x="10574" y="16164"/>
                    <a:pt x="10371" y="16545"/>
                  </a:cubicBezTo>
                  <a:cubicBezTo>
                    <a:pt x="10252" y="16771"/>
                    <a:pt x="10097" y="16974"/>
                    <a:pt x="9931" y="17164"/>
                  </a:cubicBezTo>
                  <a:cubicBezTo>
                    <a:pt x="9919" y="17164"/>
                    <a:pt x="9907" y="17176"/>
                    <a:pt x="9895" y="17188"/>
                  </a:cubicBezTo>
                  <a:lnTo>
                    <a:pt x="9871" y="17212"/>
                  </a:lnTo>
                  <a:cubicBezTo>
                    <a:pt x="9847" y="17235"/>
                    <a:pt x="9824" y="17271"/>
                    <a:pt x="9812" y="17295"/>
                  </a:cubicBezTo>
                  <a:cubicBezTo>
                    <a:pt x="9776" y="17319"/>
                    <a:pt x="9752" y="17343"/>
                    <a:pt x="9716" y="17378"/>
                  </a:cubicBezTo>
                  <a:cubicBezTo>
                    <a:pt x="9704" y="17378"/>
                    <a:pt x="9704" y="17390"/>
                    <a:pt x="9693" y="17390"/>
                  </a:cubicBezTo>
                  <a:cubicBezTo>
                    <a:pt x="9609" y="17438"/>
                    <a:pt x="9514" y="17474"/>
                    <a:pt x="9431" y="17509"/>
                  </a:cubicBezTo>
                  <a:cubicBezTo>
                    <a:pt x="9395" y="17521"/>
                    <a:pt x="9371" y="17533"/>
                    <a:pt x="9335" y="17545"/>
                  </a:cubicBezTo>
                  <a:cubicBezTo>
                    <a:pt x="9288" y="17545"/>
                    <a:pt x="9252" y="17545"/>
                    <a:pt x="9204" y="17533"/>
                  </a:cubicBezTo>
                  <a:cubicBezTo>
                    <a:pt x="9121" y="17497"/>
                    <a:pt x="9050" y="17462"/>
                    <a:pt x="8966" y="17402"/>
                  </a:cubicBezTo>
                  <a:cubicBezTo>
                    <a:pt x="8895" y="17355"/>
                    <a:pt x="8835" y="17283"/>
                    <a:pt x="8800" y="17200"/>
                  </a:cubicBezTo>
                  <a:cubicBezTo>
                    <a:pt x="8776" y="17152"/>
                    <a:pt x="8752" y="17105"/>
                    <a:pt x="8740" y="17057"/>
                  </a:cubicBezTo>
                  <a:cubicBezTo>
                    <a:pt x="8716" y="17009"/>
                    <a:pt x="8704" y="16950"/>
                    <a:pt x="8692" y="16890"/>
                  </a:cubicBezTo>
                  <a:cubicBezTo>
                    <a:pt x="8692" y="16878"/>
                    <a:pt x="8692" y="16866"/>
                    <a:pt x="8681" y="16854"/>
                  </a:cubicBezTo>
                  <a:cubicBezTo>
                    <a:pt x="8657" y="16712"/>
                    <a:pt x="8633" y="16569"/>
                    <a:pt x="8621" y="16414"/>
                  </a:cubicBezTo>
                  <a:lnTo>
                    <a:pt x="8609" y="16390"/>
                  </a:lnTo>
                  <a:cubicBezTo>
                    <a:pt x="8585" y="16081"/>
                    <a:pt x="8573" y="15783"/>
                    <a:pt x="8561" y="15473"/>
                  </a:cubicBezTo>
                  <a:cubicBezTo>
                    <a:pt x="8550" y="15080"/>
                    <a:pt x="8538" y="14676"/>
                    <a:pt x="8538" y="14283"/>
                  </a:cubicBezTo>
                  <a:cubicBezTo>
                    <a:pt x="8538" y="14104"/>
                    <a:pt x="8526" y="13926"/>
                    <a:pt x="8538" y="13759"/>
                  </a:cubicBezTo>
                  <a:cubicBezTo>
                    <a:pt x="8550" y="13580"/>
                    <a:pt x="8597" y="13425"/>
                    <a:pt x="8704" y="13283"/>
                  </a:cubicBezTo>
                  <a:cubicBezTo>
                    <a:pt x="8907" y="12997"/>
                    <a:pt x="9216" y="12771"/>
                    <a:pt x="9478" y="12544"/>
                  </a:cubicBezTo>
                  <a:cubicBezTo>
                    <a:pt x="9764" y="12294"/>
                    <a:pt x="10050" y="12056"/>
                    <a:pt x="10336" y="11830"/>
                  </a:cubicBezTo>
                  <a:cubicBezTo>
                    <a:pt x="10669" y="11556"/>
                    <a:pt x="11014" y="11294"/>
                    <a:pt x="11371" y="11044"/>
                  </a:cubicBezTo>
                  <a:cubicBezTo>
                    <a:pt x="11419" y="11009"/>
                    <a:pt x="11467" y="10973"/>
                    <a:pt x="11526" y="10937"/>
                  </a:cubicBezTo>
                  <a:cubicBezTo>
                    <a:pt x="11955" y="10663"/>
                    <a:pt x="12395" y="10377"/>
                    <a:pt x="12824" y="10104"/>
                  </a:cubicBezTo>
                  <a:cubicBezTo>
                    <a:pt x="12919" y="10044"/>
                    <a:pt x="13003" y="9996"/>
                    <a:pt x="13098" y="9937"/>
                  </a:cubicBezTo>
                  <a:close/>
                  <a:moveTo>
                    <a:pt x="13348" y="9604"/>
                  </a:moveTo>
                  <a:cubicBezTo>
                    <a:pt x="12622" y="10032"/>
                    <a:pt x="11919" y="10508"/>
                    <a:pt x="11240" y="11009"/>
                  </a:cubicBezTo>
                  <a:cubicBezTo>
                    <a:pt x="10609" y="11425"/>
                    <a:pt x="9990" y="11842"/>
                    <a:pt x="9371" y="12271"/>
                  </a:cubicBezTo>
                  <a:cubicBezTo>
                    <a:pt x="7847" y="13354"/>
                    <a:pt x="6359" y="14509"/>
                    <a:pt x="4978" y="15771"/>
                  </a:cubicBezTo>
                  <a:cubicBezTo>
                    <a:pt x="4787" y="15950"/>
                    <a:pt x="4597" y="16116"/>
                    <a:pt x="4418" y="16307"/>
                  </a:cubicBezTo>
                  <a:cubicBezTo>
                    <a:pt x="4263" y="16473"/>
                    <a:pt x="4132" y="16676"/>
                    <a:pt x="4037" y="16890"/>
                  </a:cubicBezTo>
                  <a:cubicBezTo>
                    <a:pt x="3882" y="17271"/>
                    <a:pt x="3823" y="17700"/>
                    <a:pt x="3787" y="18105"/>
                  </a:cubicBezTo>
                  <a:lnTo>
                    <a:pt x="3775" y="18105"/>
                  </a:lnTo>
                  <a:cubicBezTo>
                    <a:pt x="3644" y="18021"/>
                    <a:pt x="3537" y="17902"/>
                    <a:pt x="3466" y="17759"/>
                  </a:cubicBezTo>
                  <a:cubicBezTo>
                    <a:pt x="3406" y="17605"/>
                    <a:pt x="3430" y="17438"/>
                    <a:pt x="3466" y="17283"/>
                  </a:cubicBezTo>
                  <a:cubicBezTo>
                    <a:pt x="3620" y="16652"/>
                    <a:pt x="4001" y="16128"/>
                    <a:pt x="4442" y="15676"/>
                  </a:cubicBezTo>
                  <a:cubicBezTo>
                    <a:pt x="4906" y="15176"/>
                    <a:pt x="5442" y="14735"/>
                    <a:pt x="5954" y="14283"/>
                  </a:cubicBezTo>
                  <a:cubicBezTo>
                    <a:pt x="6502" y="13783"/>
                    <a:pt x="7073" y="13295"/>
                    <a:pt x="7633" y="12818"/>
                  </a:cubicBezTo>
                  <a:cubicBezTo>
                    <a:pt x="8300" y="12259"/>
                    <a:pt x="8978" y="11711"/>
                    <a:pt x="9657" y="11187"/>
                  </a:cubicBezTo>
                  <a:cubicBezTo>
                    <a:pt x="9931" y="11128"/>
                    <a:pt x="10169" y="10925"/>
                    <a:pt x="10371" y="10758"/>
                  </a:cubicBezTo>
                  <a:cubicBezTo>
                    <a:pt x="10609" y="10580"/>
                    <a:pt x="10836" y="10377"/>
                    <a:pt x="11098" y="10235"/>
                  </a:cubicBezTo>
                  <a:cubicBezTo>
                    <a:pt x="11383" y="10092"/>
                    <a:pt x="11705" y="10032"/>
                    <a:pt x="12014" y="9961"/>
                  </a:cubicBezTo>
                  <a:cubicBezTo>
                    <a:pt x="12336" y="9889"/>
                    <a:pt x="12657" y="9806"/>
                    <a:pt x="12979" y="9711"/>
                  </a:cubicBezTo>
                  <a:cubicBezTo>
                    <a:pt x="13110" y="9687"/>
                    <a:pt x="13229" y="9639"/>
                    <a:pt x="13348" y="9604"/>
                  </a:cubicBezTo>
                  <a:close/>
                  <a:moveTo>
                    <a:pt x="8514" y="13330"/>
                  </a:moveTo>
                  <a:lnTo>
                    <a:pt x="8514" y="13330"/>
                  </a:lnTo>
                  <a:cubicBezTo>
                    <a:pt x="8407" y="13509"/>
                    <a:pt x="8347" y="13699"/>
                    <a:pt x="8335" y="13926"/>
                  </a:cubicBezTo>
                  <a:cubicBezTo>
                    <a:pt x="8311" y="14318"/>
                    <a:pt x="8323" y="14711"/>
                    <a:pt x="8335" y="15104"/>
                  </a:cubicBezTo>
                  <a:cubicBezTo>
                    <a:pt x="8347" y="15569"/>
                    <a:pt x="8359" y="16021"/>
                    <a:pt x="8383" y="16473"/>
                  </a:cubicBezTo>
                  <a:cubicBezTo>
                    <a:pt x="8395" y="16890"/>
                    <a:pt x="8407" y="17295"/>
                    <a:pt x="8454" y="17700"/>
                  </a:cubicBezTo>
                  <a:cubicBezTo>
                    <a:pt x="8228" y="17926"/>
                    <a:pt x="7966" y="18081"/>
                    <a:pt x="7680" y="18200"/>
                  </a:cubicBezTo>
                  <a:cubicBezTo>
                    <a:pt x="7657" y="18176"/>
                    <a:pt x="7633" y="18164"/>
                    <a:pt x="7597" y="18164"/>
                  </a:cubicBezTo>
                  <a:cubicBezTo>
                    <a:pt x="7570" y="18167"/>
                    <a:pt x="7543" y="18169"/>
                    <a:pt x="7516" y="18169"/>
                  </a:cubicBezTo>
                  <a:cubicBezTo>
                    <a:pt x="7330" y="18169"/>
                    <a:pt x="7149" y="18097"/>
                    <a:pt x="7014" y="17962"/>
                  </a:cubicBezTo>
                  <a:cubicBezTo>
                    <a:pt x="6787" y="17771"/>
                    <a:pt x="6764" y="17450"/>
                    <a:pt x="6764" y="17176"/>
                  </a:cubicBezTo>
                  <a:cubicBezTo>
                    <a:pt x="6764" y="16593"/>
                    <a:pt x="6776" y="16009"/>
                    <a:pt x="6823" y="15438"/>
                  </a:cubicBezTo>
                  <a:cubicBezTo>
                    <a:pt x="6823" y="15426"/>
                    <a:pt x="6823" y="15414"/>
                    <a:pt x="6823" y="15402"/>
                  </a:cubicBezTo>
                  <a:cubicBezTo>
                    <a:pt x="6835" y="15378"/>
                    <a:pt x="6847" y="15366"/>
                    <a:pt x="6847" y="15342"/>
                  </a:cubicBezTo>
                  <a:cubicBezTo>
                    <a:pt x="7192" y="14938"/>
                    <a:pt x="7490" y="14497"/>
                    <a:pt x="7823" y="14092"/>
                  </a:cubicBezTo>
                  <a:cubicBezTo>
                    <a:pt x="8038" y="13818"/>
                    <a:pt x="8276" y="13568"/>
                    <a:pt x="8514" y="13330"/>
                  </a:cubicBezTo>
                  <a:close/>
                  <a:moveTo>
                    <a:pt x="8454" y="13092"/>
                  </a:moveTo>
                  <a:lnTo>
                    <a:pt x="8454" y="13092"/>
                  </a:lnTo>
                  <a:cubicBezTo>
                    <a:pt x="8395" y="13152"/>
                    <a:pt x="8347" y="13199"/>
                    <a:pt x="8300" y="13259"/>
                  </a:cubicBezTo>
                  <a:cubicBezTo>
                    <a:pt x="8121" y="13449"/>
                    <a:pt x="7954" y="13652"/>
                    <a:pt x="7799" y="13854"/>
                  </a:cubicBezTo>
                  <a:cubicBezTo>
                    <a:pt x="7728" y="13926"/>
                    <a:pt x="7657" y="14009"/>
                    <a:pt x="7585" y="14080"/>
                  </a:cubicBezTo>
                  <a:cubicBezTo>
                    <a:pt x="7430" y="14259"/>
                    <a:pt x="7276" y="14438"/>
                    <a:pt x="7133" y="14628"/>
                  </a:cubicBezTo>
                  <a:cubicBezTo>
                    <a:pt x="7061" y="14711"/>
                    <a:pt x="7002" y="14807"/>
                    <a:pt x="6930" y="14890"/>
                  </a:cubicBezTo>
                  <a:cubicBezTo>
                    <a:pt x="6883" y="14961"/>
                    <a:pt x="6835" y="15021"/>
                    <a:pt x="6787" y="15092"/>
                  </a:cubicBezTo>
                  <a:cubicBezTo>
                    <a:pt x="6752" y="15128"/>
                    <a:pt x="6716" y="15176"/>
                    <a:pt x="6668" y="15211"/>
                  </a:cubicBezTo>
                  <a:cubicBezTo>
                    <a:pt x="6549" y="15330"/>
                    <a:pt x="6430" y="15450"/>
                    <a:pt x="6311" y="15569"/>
                  </a:cubicBezTo>
                  <a:cubicBezTo>
                    <a:pt x="6073" y="15795"/>
                    <a:pt x="5823" y="16021"/>
                    <a:pt x="5573" y="16235"/>
                  </a:cubicBezTo>
                  <a:cubicBezTo>
                    <a:pt x="5347" y="16438"/>
                    <a:pt x="5121" y="16628"/>
                    <a:pt x="4942" y="16866"/>
                  </a:cubicBezTo>
                  <a:cubicBezTo>
                    <a:pt x="4775" y="17081"/>
                    <a:pt x="4644" y="17319"/>
                    <a:pt x="4561" y="17569"/>
                  </a:cubicBezTo>
                  <a:cubicBezTo>
                    <a:pt x="4513" y="17724"/>
                    <a:pt x="4478" y="17867"/>
                    <a:pt x="4454" y="18033"/>
                  </a:cubicBezTo>
                  <a:cubicBezTo>
                    <a:pt x="4442" y="18105"/>
                    <a:pt x="4430" y="18176"/>
                    <a:pt x="4430" y="18248"/>
                  </a:cubicBezTo>
                  <a:cubicBezTo>
                    <a:pt x="4430" y="18295"/>
                    <a:pt x="4430" y="18331"/>
                    <a:pt x="4430" y="18367"/>
                  </a:cubicBezTo>
                  <a:cubicBezTo>
                    <a:pt x="4430" y="18378"/>
                    <a:pt x="4430" y="18390"/>
                    <a:pt x="4430" y="18402"/>
                  </a:cubicBezTo>
                  <a:lnTo>
                    <a:pt x="4430" y="18414"/>
                  </a:lnTo>
                  <a:cubicBezTo>
                    <a:pt x="4287" y="18367"/>
                    <a:pt x="4144" y="18319"/>
                    <a:pt x="4013" y="18248"/>
                  </a:cubicBezTo>
                  <a:lnTo>
                    <a:pt x="4013" y="18236"/>
                  </a:lnTo>
                  <a:cubicBezTo>
                    <a:pt x="4049" y="17831"/>
                    <a:pt x="4085" y="17438"/>
                    <a:pt x="4216" y="17045"/>
                  </a:cubicBezTo>
                  <a:cubicBezTo>
                    <a:pt x="4359" y="16628"/>
                    <a:pt x="4644" y="16307"/>
                    <a:pt x="4966" y="16009"/>
                  </a:cubicBezTo>
                  <a:cubicBezTo>
                    <a:pt x="5621" y="15366"/>
                    <a:pt x="6323" y="14771"/>
                    <a:pt x="7037" y="14199"/>
                  </a:cubicBezTo>
                  <a:cubicBezTo>
                    <a:pt x="7502" y="13818"/>
                    <a:pt x="7978" y="13449"/>
                    <a:pt x="8454" y="13092"/>
                  </a:cubicBezTo>
                  <a:close/>
                  <a:moveTo>
                    <a:pt x="6621" y="15497"/>
                  </a:moveTo>
                  <a:lnTo>
                    <a:pt x="6621" y="15497"/>
                  </a:lnTo>
                  <a:cubicBezTo>
                    <a:pt x="6502" y="15890"/>
                    <a:pt x="6478" y="16295"/>
                    <a:pt x="6466" y="16712"/>
                  </a:cubicBezTo>
                  <a:cubicBezTo>
                    <a:pt x="6466" y="17021"/>
                    <a:pt x="6466" y="17331"/>
                    <a:pt x="6478" y="17640"/>
                  </a:cubicBezTo>
                  <a:cubicBezTo>
                    <a:pt x="6478" y="17795"/>
                    <a:pt x="6490" y="17938"/>
                    <a:pt x="6490" y="18093"/>
                  </a:cubicBezTo>
                  <a:cubicBezTo>
                    <a:pt x="6502" y="18236"/>
                    <a:pt x="6490" y="18367"/>
                    <a:pt x="6514" y="18498"/>
                  </a:cubicBezTo>
                  <a:cubicBezTo>
                    <a:pt x="6208" y="18546"/>
                    <a:pt x="5896" y="18576"/>
                    <a:pt x="5586" y="18576"/>
                  </a:cubicBezTo>
                  <a:cubicBezTo>
                    <a:pt x="5292" y="18576"/>
                    <a:pt x="5000" y="18549"/>
                    <a:pt x="4716" y="18486"/>
                  </a:cubicBezTo>
                  <a:cubicBezTo>
                    <a:pt x="4716" y="18426"/>
                    <a:pt x="4704" y="18367"/>
                    <a:pt x="4704" y="18319"/>
                  </a:cubicBezTo>
                  <a:cubicBezTo>
                    <a:pt x="4704" y="18188"/>
                    <a:pt x="4716" y="18045"/>
                    <a:pt x="4740" y="17914"/>
                  </a:cubicBezTo>
                  <a:cubicBezTo>
                    <a:pt x="4775" y="17640"/>
                    <a:pt x="4859" y="17378"/>
                    <a:pt x="4990" y="17128"/>
                  </a:cubicBezTo>
                  <a:cubicBezTo>
                    <a:pt x="5144" y="16866"/>
                    <a:pt x="5347" y="16664"/>
                    <a:pt x="5573" y="16473"/>
                  </a:cubicBezTo>
                  <a:cubicBezTo>
                    <a:pt x="5823" y="16247"/>
                    <a:pt x="6085" y="16021"/>
                    <a:pt x="6323" y="15795"/>
                  </a:cubicBezTo>
                  <a:cubicBezTo>
                    <a:pt x="6430" y="15688"/>
                    <a:pt x="6526" y="15592"/>
                    <a:pt x="6621" y="15497"/>
                  </a:cubicBezTo>
                  <a:close/>
                  <a:moveTo>
                    <a:pt x="16824" y="16974"/>
                  </a:moveTo>
                  <a:cubicBezTo>
                    <a:pt x="16943" y="17140"/>
                    <a:pt x="17051" y="17319"/>
                    <a:pt x="17134" y="17509"/>
                  </a:cubicBezTo>
                  <a:cubicBezTo>
                    <a:pt x="17336" y="17890"/>
                    <a:pt x="17491" y="18295"/>
                    <a:pt x="17575" y="18712"/>
                  </a:cubicBezTo>
                  <a:cubicBezTo>
                    <a:pt x="17527" y="18593"/>
                    <a:pt x="17479" y="18486"/>
                    <a:pt x="17420" y="18378"/>
                  </a:cubicBezTo>
                  <a:cubicBezTo>
                    <a:pt x="17399" y="18336"/>
                    <a:pt x="17361" y="18318"/>
                    <a:pt x="17322" y="18318"/>
                  </a:cubicBezTo>
                  <a:cubicBezTo>
                    <a:pt x="17253" y="18318"/>
                    <a:pt x="17182" y="18377"/>
                    <a:pt x="17205" y="18462"/>
                  </a:cubicBezTo>
                  <a:cubicBezTo>
                    <a:pt x="17265" y="18652"/>
                    <a:pt x="17301" y="18855"/>
                    <a:pt x="17336" y="19057"/>
                  </a:cubicBezTo>
                  <a:cubicBezTo>
                    <a:pt x="17301" y="18986"/>
                    <a:pt x="17265" y="18902"/>
                    <a:pt x="17229" y="18831"/>
                  </a:cubicBezTo>
                  <a:cubicBezTo>
                    <a:pt x="17134" y="18652"/>
                    <a:pt x="17015" y="18498"/>
                    <a:pt x="16860" y="18378"/>
                  </a:cubicBezTo>
                  <a:cubicBezTo>
                    <a:pt x="16850" y="18372"/>
                    <a:pt x="16840" y="18370"/>
                    <a:pt x="16831" y="18370"/>
                  </a:cubicBezTo>
                  <a:cubicBezTo>
                    <a:pt x="16787" y="18370"/>
                    <a:pt x="16759" y="18432"/>
                    <a:pt x="16789" y="18462"/>
                  </a:cubicBezTo>
                  <a:cubicBezTo>
                    <a:pt x="16920" y="18605"/>
                    <a:pt x="16967" y="18783"/>
                    <a:pt x="17039" y="18962"/>
                  </a:cubicBezTo>
                  <a:cubicBezTo>
                    <a:pt x="17110" y="19117"/>
                    <a:pt x="17170" y="19295"/>
                    <a:pt x="17217" y="19462"/>
                  </a:cubicBezTo>
                  <a:cubicBezTo>
                    <a:pt x="17158" y="19307"/>
                    <a:pt x="17074" y="19176"/>
                    <a:pt x="16955" y="19081"/>
                  </a:cubicBezTo>
                  <a:cubicBezTo>
                    <a:pt x="16938" y="19063"/>
                    <a:pt x="16918" y="19056"/>
                    <a:pt x="16899" y="19056"/>
                  </a:cubicBezTo>
                  <a:cubicBezTo>
                    <a:pt x="16842" y="19056"/>
                    <a:pt x="16794" y="19125"/>
                    <a:pt x="16848" y="19188"/>
                  </a:cubicBezTo>
                  <a:cubicBezTo>
                    <a:pt x="16932" y="19283"/>
                    <a:pt x="16943" y="19438"/>
                    <a:pt x="16979" y="19557"/>
                  </a:cubicBezTo>
                  <a:cubicBezTo>
                    <a:pt x="16991" y="19593"/>
                    <a:pt x="17003" y="19629"/>
                    <a:pt x="17015" y="19676"/>
                  </a:cubicBezTo>
                  <a:lnTo>
                    <a:pt x="16991" y="19700"/>
                  </a:lnTo>
                  <a:cubicBezTo>
                    <a:pt x="16943" y="19771"/>
                    <a:pt x="16920" y="19843"/>
                    <a:pt x="16908" y="19926"/>
                  </a:cubicBezTo>
                  <a:cubicBezTo>
                    <a:pt x="16824" y="19736"/>
                    <a:pt x="16729" y="19569"/>
                    <a:pt x="16622" y="19390"/>
                  </a:cubicBezTo>
                  <a:cubicBezTo>
                    <a:pt x="16614" y="19366"/>
                    <a:pt x="16594" y="19355"/>
                    <a:pt x="16572" y="19355"/>
                  </a:cubicBezTo>
                  <a:cubicBezTo>
                    <a:pt x="16533" y="19355"/>
                    <a:pt x="16487" y="19392"/>
                    <a:pt x="16503" y="19438"/>
                  </a:cubicBezTo>
                  <a:cubicBezTo>
                    <a:pt x="16562" y="19593"/>
                    <a:pt x="16622" y="19760"/>
                    <a:pt x="16670" y="19926"/>
                  </a:cubicBezTo>
                  <a:cubicBezTo>
                    <a:pt x="16646" y="19926"/>
                    <a:pt x="16622" y="19926"/>
                    <a:pt x="16598" y="19938"/>
                  </a:cubicBezTo>
                  <a:lnTo>
                    <a:pt x="16574" y="19938"/>
                  </a:lnTo>
                  <a:cubicBezTo>
                    <a:pt x="16515" y="19831"/>
                    <a:pt x="16443" y="19724"/>
                    <a:pt x="16372" y="19617"/>
                  </a:cubicBezTo>
                  <a:cubicBezTo>
                    <a:pt x="16352" y="19590"/>
                    <a:pt x="16328" y="19580"/>
                    <a:pt x="16304" y="19580"/>
                  </a:cubicBezTo>
                  <a:cubicBezTo>
                    <a:pt x="16239" y="19580"/>
                    <a:pt x="16173" y="19655"/>
                    <a:pt x="16181" y="19724"/>
                  </a:cubicBezTo>
                  <a:cubicBezTo>
                    <a:pt x="16241" y="19986"/>
                    <a:pt x="16289" y="20260"/>
                    <a:pt x="16324" y="20533"/>
                  </a:cubicBezTo>
                  <a:cubicBezTo>
                    <a:pt x="16289" y="20557"/>
                    <a:pt x="16265" y="20593"/>
                    <a:pt x="16265" y="20641"/>
                  </a:cubicBezTo>
                  <a:lnTo>
                    <a:pt x="16229" y="20617"/>
                  </a:lnTo>
                  <a:cubicBezTo>
                    <a:pt x="16170" y="20510"/>
                    <a:pt x="16122" y="20379"/>
                    <a:pt x="16074" y="20260"/>
                  </a:cubicBezTo>
                  <a:cubicBezTo>
                    <a:pt x="16056" y="20203"/>
                    <a:pt x="16001" y="20170"/>
                    <a:pt x="15948" y="20170"/>
                  </a:cubicBezTo>
                  <a:cubicBezTo>
                    <a:pt x="15900" y="20170"/>
                    <a:pt x="15853" y="20197"/>
                    <a:pt x="15836" y="20260"/>
                  </a:cubicBezTo>
                  <a:cubicBezTo>
                    <a:pt x="15789" y="20486"/>
                    <a:pt x="15753" y="20712"/>
                    <a:pt x="15717" y="20938"/>
                  </a:cubicBezTo>
                  <a:cubicBezTo>
                    <a:pt x="15681" y="20867"/>
                    <a:pt x="15658" y="20807"/>
                    <a:pt x="15634" y="20748"/>
                  </a:cubicBezTo>
                  <a:cubicBezTo>
                    <a:pt x="15586" y="20653"/>
                    <a:pt x="15496" y="20578"/>
                    <a:pt x="15403" y="20578"/>
                  </a:cubicBezTo>
                  <a:cubicBezTo>
                    <a:pt x="15356" y="20578"/>
                    <a:pt x="15308" y="20597"/>
                    <a:pt x="15265" y="20641"/>
                  </a:cubicBezTo>
                  <a:cubicBezTo>
                    <a:pt x="15134" y="20748"/>
                    <a:pt x="15134" y="20974"/>
                    <a:pt x="15110" y="21129"/>
                  </a:cubicBezTo>
                  <a:cubicBezTo>
                    <a:pt x="15098" y="21200"/>
                    <a:pt x="15098" y="21272"/>
                    <a:pt x="15086" y="21343"/>
                  </a:cubicBezTo>
                  <a:cubicBezTo>
                    <a:pt x="15050" y="21260"/>
                    <a:pt x="15003" y="21176"/>
                    <a:pt x="14955" y="21105"/>
                  </a:cubicBezTo>
                  <a:cubicBezTo>
                    <a:pt x="14919" y="21034"/>
                    <a:pt x="14860" y="20986"/>
                    <a:pt x="14777" y="20986"/>
                  </a:cubicBezTo>
                  <a:cubicBezTo>
                    <a:pt x="14681" y="20986"/>
                    <a:pt x="14622" y="21069"/>
                    <a:pt x="14586" y="21141"/>
                  </a:cubicBezTo>
                  <a:cubicBezTo>
                    <a:pt x="14431" y="21403"/>
                    <a:pt x="14372" y="21688"/>
                    <a:pt x="14348" y="21986"/>
                  </a:cubicBezTo>
                  <a:lnTo>
                    <a:pt x="14336" y="21986"/>
                  </a:lnTo>
                  <a:cubicBezTo>
                    <a:pt x="14265" y="21867"/>
                    <a:pt x="14181" y="21760"/>
                    <a:pt x="14110" y="21653"/>
                  </a:cubicBezTo>
                  <a:cubicBezTo>
                    <a:pt x="14050" y="21581"/>
                    <a:pt x="14003" y="21474"/>
                    <a:pt x="13919" y="21438"/>
                  </a:cubicBezTo>
                  <a:cubicBezTo>
                    <a:pt x="13899" y="21426"/>
                    <a:pt x="13877" y="21421"/>
                    <a:pt x="13854" y="21421"/>
                  </a:cubicBezTo>
                  <a:cubicBezTo>
                    <a:pt x="13808" y="21421"/>
                    <a:pt x="13761" y="21442"/>
                    <a:pt x="13729" y="21474"/>
                  </a:cubicBezTo>
                  <a:cubicBezTo>
                    <a:pt x="13681" y="21534"/>
                    <a:pt x="13669" y="21617"/>
                    <a:pt x="13669" y="21700"/>
                  </a:cubicBezTo>
                  <a:cubicBezTo>
                    <a:pt x="13681" y="21807"/>
                    <a:pt x="13705" y="21915"/>
                    <a:pt x="13717" y="22022"/>
                  </a:cubicBezTo>
                  <a:cubicBezTo>
                    <a:pt x="13741" y="22153"/>
                    <a:pt x="13765" y="22284"/>
                    <a:pt x="13776" y="22415"/>
                  </a:cubicBezTo>
                  <a:cubicBezTo>
                    <a:pt x="13657" y="22272"/>
                    <a:pt x="13550" y="22141"/>
                    <a:pt x="13443" y="21986"/>
                  </a:cubicBezTo>
                  <a:cubicBezTo>
                    <a:pt x="13422" y="21957"/>
                    <a:pt x="13392" y="21944"/>
                    <a:pt x="13363" y="21944"/>
                  </a:cubicBezTo>
                  <a:cubicBezTo>
                    <a:pt x="13310" y="21944"/>
                    <a:pt x="13261" y="21988"/>
                    <a:pt x="13276" y="22057"/>
                  </a:cubicBezTo>
                  <a:cubicBezTo>
                    <a:pt x="13300" y="22248"/>
                    <a:pt x="13360" y="22438"/>
                    <a:pt x="13431" y="22629"/>
                  </a:cubicBezTo>
                  <a:lnTo>
                    <a:pt x="13419" y="22629"/>
                  </a:lnTo>
                  <a:cubicBezTo>
                    <a:pt x="13360" y="22569"/>
                    <a:pt x="13300" y="22498"/>
                    <a:pt x="13264" y="22462"/>
                  </a:cubicBezTo>
                  <a:cubicBezTo>
                    <a:pt x="13133" y="22319"/>
                    <a:pt x="13014" y="22188"/>
                    <a:pt x="12883" y="22046"/>
                  </a:cubicBezTo>
                  <a:cubicBezTo>
                    <a:pt x="12863" y="22022"/>
                    <a:pt x="12839" y="22011"/>
                    <a:pt x="12816" y="22011"/>
                  </a:cubicBezTo>
                  <a:cubicBezTo>
                    <a:pt x="12760" y="22011"/>
                    <a:pt x="12708" y="22073"/>
                    <a:pt x="12717" y="22141"/>
                  </a:cubicBezTo>
                  <a:cubicBezTo>
                    <a:pt x="12741" y="22379"/>
                    <a:pt x="12788" y="22605"/>
                    <a:pt x="12848" y="22843"/>
                  </a:cubicBezTo>
                  <a:cubicBezTo>
                    <a:pt x="12812" y="22796"/>
                    <a:pt x="12776" y="22736"/>
                    <a:pt x="12741" y="22689"/>
                  </a:cubicBezTo>
                  <a:cubicBezTo>
                    <a:pt x="12633" y="22558"/>
                    <a:pt x="12514" y="22438"/>
                    <a:pt x="12371" y="22343"/>
                  </a:cubicBezTo>
                  <a:cubicBezTo>
                    <a:pt x="12362" y="22333"/>
                    <a:pt x="12348" y="22329"/>
                    <a:pt x="12334" y="22329"/>
                  </a:cubicBezTo>
                  <a:cubicBezTo>
                    <a:pt x="12296" y="22329"/>
                    <a:pt x="12252" y="22360"/>
                    <a:pt x="12252" y="22403"/>
                  </a:cubicBezTo>
                  <a:cubicBezTo>
                    <a:pt x="12264" y="22522"/>
                    <a:pt x="12300" y="22641"/>
                    <a:pt x="12348" y="22748"/>
                  </a:cubicBezTo>
                  <a:cubicBezTo>
                    <a:pt x="12348" y="22772"/>
                    <a:pt x="12360" y="22796"/>
                    <a:pt x="12371" y="22819"/>
                  </a:cubicBezTo>
                  <a:lnTo>
                    <a:pt x="12383" y="22843"/>
                  </a:lnTo>
                  <a:cubicBezTo>
                    <a:pt x="12419" y="22915"/>
                    <a:pt x="12455" y="22998"/>
                    <a:pt x="12491" y="23070"/>
                  </a:cubicBezTo>
                  <a:cubicBezTo>
                    <a:pt x="12467" y="23046"/>
                    <a:pt x="12431" y="23010"/>
                    <a:pt x="12407" y="22986"/>
                  </a:cubicBezTo>
                  <a:cubicBezTo>
                    <a:pt x="12395" y="22974"/>
                    <a:pt x="12371" y="22962"/>
                    <a:pt x="12348" y="22950"/>
                  </a:cubicBezTo>
                  <a:cubicBezTo>
                    <a:pt x="12264" y="22867"/>
                    <a:pt x="12169" y="22784"/>
                    <a:pt x="12086" y="22700"/>
                  </a:cubicBezTo>
                  <a:cubicBezTo>
                    <a:pt x="12073" y="22684"/>
                    <a:pt x="12054" y="22676"/>
                    <a:pt x="12036" y="22676"/>
                  </a:cubicBezTo>
                  <a:cubicBezTo>
                    <a:pt x="12001" y="22676"/>
                    <a:pt x="11967" y="22702"/>
                    <a:pt x="11967" y="22748"/>
                  </a:cubicBezTo>
                  <a:cubicBezTo>
                    <a:pt x="11967" y="22784"/>
                    <a:pt x="11979" y="22831"/>
                    <a:pt x="11990" y="22867"/>
                  </a:cubicBezTo>
                  <a:cubicBezTo>
                    <a:pt x="11931" y="22819"/>
                    <a:pt x="11871" y="22760"/>
                    <a:pt x="11824" y="22700"/>
                  </a:cubicBezTo>
                  <a:cubicBezTo>
                    <a:pt x="11645" y="22510"/>
                    <a:pt x="11502" y="22308"/>
                    <a:pt x="11359" y="22093"/>
                  </a:cubicBezTo>
                  <a:cubicBezTo>
                    <a:pt x="11324" y="22010"/>
                    <a:pt x="11300" y="21927"/>
                    <a:pt x="11252" y="21831"/>
                  </a:cubicBezTo>
                  <a:cubicBezTo>
                    <a:pt x="11217" y="21760"/>
                    <a:pt x="11181" y="21676"/>
                    <a:pt x="11133" y="21593"/>
                  </a:cubicBezTo>
                  <a:cubicBezTo>
                    <a:pt x="11098" y="21522"/>
                    <a:pt x="11062" y="21438"/>
                    <a:pt x="10990" y="21391"/>
                  </a:cubicBezTo>
                  <a:cubicBezTo>
                    <a:pt x="10980" y="21384"/>
                    <a:pt x="10970" y="21381"/>
                    <a:pt x="10961" y="21381"/>
                  </a:cubicBezTo>
                  <a:cubicBezTo>
                    <a:pt x="10937" y="21381"/>
                    <a:pt x="10919" y="21401"/>
                    <a:pt x="10919" y="21426"/>
                  </a:cubicBezTo>
                  <a:cubicBezTo>
                    <a:pt x="10919" y="21510"/>
                    <a:pt x="10967" y="21593"/>
                    <a:pt x="11002" y="21676"/>
                  </a:cubicBezTo>
                  <a:cubicBezTo>
                    <a:pt x="11014" y="21712"/>
                    <a:pt x="11038" y="21760"/>
                    <a:pt x="11062" y="21807"/>
                  </a:cubicBezTo>
                  <a:cubicBezTo>
                    <a:pt x="11038" y="21819"/>
                    <a:pt x="11026" y="21867"/>
                    <a:pt x="11038" y="21903"/>
                  </a:cubicBezTo>
                  <a:cubicBezTo>
                    <a:pt x="11193" y="22248"/>
                    <a:pt x="11395" y="22593"/>
                    <a:pt x="11645" y="22891"/>
                  </a:cubicBezTo>
                  <a:cubicBezTo>
                    <a:pt x="11764" y="23034"/>
                    <a:pt x="11907" y="23165"/>
                    <a:pt x="12062" y="23284"/>
                  </a:cubicBezTo>
                  <a:cubicBezTo>
                    <a:pt x="12098" y="23308"/>
                    <a:pt x="12133" y="23331"/>
                    <a:pt x="12169" y="23355"/>
                  </a:cubicBezTo>
                  <a:lnTo>
                    <a:pt x="12169" y="23367"/>
                  </a:lnTo>
                  <a:cubicBezTo>
                    <a:pt x="11979" y="23248"/>
                    <a:pt x="11800" y="23117"/>
                    <a:pt x="11621" y="22974"/>
                  </a:cubicBezTo>
                  <a:cubicBezTo>
                    <a:pt x="11607" y="22960"/>
                    <a:pt x="11589" y="22955"/>
                    <a:pt x="11572" y="22955"/>
                  </a:cubicBezTo>
                  <a:cubicBezTo>
                    <a:pt x="11560" y="22955"/>
                    <a:pt x="11548" y="22957"/>
                    <a:pt x="11538" y="22962"/>
                  </a:cubicBezTo>
                  <a:cubicBezTo>
                    <a:pt x="11324" y="22677"/>
                    <a:pt x="11121" y="22379"/>
                    <a:pt x="10967" y="22057"/>
                  </a:cubicBezTo>
                  <a:cubicBezTo>
                    <a:pt x="10958" y="22040"/>
                    <a:pt x="10941" y="22032"/>
                    <a:pt x="10924" y="22032"/>
                  </a:cubicBezTo>
                  <a:cubicBezTo>
                    <a:pt x="10894" y="22032"/>
                    <a:pt x="10864" y="22056"/>
                    <a:pt x="10871" y="22093"/>
                  </a:cubicBezTo>
                  <a:cubicBezTo>
                    <a:pt x="10967" y="22343"/>
                    <a:pt x="11074" y="22569"/>
                    <a:pt x="11205" y="22796"/>
                  </a:cubicBezTo>
                  <a:cubicBezTo>
                    <a:pt x="11098" y="22689"/>
                    <a:pt x="11002" y="22569"/>
                    <a:pt x="10907" y="22450"/>
                  </a:cubicBezTo>
                  <a:cubicBezTo>
                    <a:pt x="10514" y="21927"/>
                    <a:pt x="10205" y="21355"/>
                    <a:pt x="9931" y="20760"/>
                  </a:cubicBezTo>
                  <a:cubicBezTo>
                    <a:pt x="9859" y="20605"/>
                    <a:pt x="9800" y="20462"/>
                    <a:pt x="9728" y="20307"/>
                  </a:cubicBezTo>
                  <a:cubicBezTo>
                    <a:pt x="9752" y="20307"/>
                    <a:pt x="9776" y="20307"/>
                    <a:pt x="9800" y="20295"/>
                  </a:cubicBezTo>
                  <a:cubicBezTo>
                    <a:pt x="9812" y="20283"/>
                    <a:pt x="9824" y="20272"/>
                    <a:pt x="9835" y="20260"/>
                  </a:cubicBezTo>
                  <a:cubicBezTo>
                    <a:pt x="9871" y="20295"/>
                    <a:pt x="9907" y="20331"/>
                    <a:pt x="9943" y="20367"/>
                  </a:cubicBezTo>
                  <a:cubicBezTo>
                    <a:pt x="9957" y="20379"/>
                    <a:pt x="9974" y="20384"/>
                    <a:pt x="9990" y="20384"/>
                  </a:cubicBezTo>
                  <a:cubicBezTo>
                    <a:pt x="10039" y="20384"/>
                    <a:pt x="10088" y="20337"/>
                    <a:pt x="10097" y="20283"/>
                  </a:cubicBezTo>
                  <a:cubicBezTo>
                    <a:pt x="10109" y="20129"/>
                    <a:pt x="10062" y="19974"/>
                    <a:pt x="10026" y="19819"/>
                  </a:cubicBezTo>
                  <a:lnTo>
                    <a:pt x="10026" y="19819"/>
                  </a:lnTo>
                  <a:cubicBezTo>
                    <a:pt x="10097" y="19938"/>
                    <a:pt x="10157" y="20081"/>
                    <a:pt x="10252" y="20176"/>
                  </a:cubicBezTo>
                  <a:cubicBezTo>
                    <a:pt x="10292" y="20216"/>
                    <a:pt x="10339" y="20239"/>
                    <a:pt x="10388" y="20239"/>
                  </a:cubicBezTo>
                  <a:cubicBezTo>
                    <a:pt x="10398" y="20239"/>
                    <a:pt x="10409" y="20238"/>
                    <a:pt x="10419" y="20236"/>
                  </a:cubicBezTo>
                  <a:cubicBezTo>
                    <a:pt x="10431" y="20260"/>
                    <a:pt x="10455" y="20283"/>
                    <a:pt x="10478" y="20295"/>
                  </a:cubicBezTo>
                  <a:cubicBezTo>
                    <a:pt x="10543" y="20342"/>
                    <a:pt x="10608" y="20359"/>
                    <a:pt x="10678" y="20359"/>
                  </a:cubicBezTo>
                  <a:cubicBezTo>
                    <a:pt x="10698" y="20359"/>
                    <a:pt x="10719" y="20358"/>
                    <a:pt x="10740" y="20355"/>
                  </a:cubicBezTo>
                  <a:cubicBezTo>
                    <a:pt x="10812" y="20343"/>
                    <a:pt x="10847" y="20248"/>
                    <a:pt x="10812" y="20176"/>
                  </a:cubicBezTo>
                  <a:cubicBezTo>
                    <a:pt x="10776" y="20105"/>
                    <a:pt x="10717" y="20022"/>
                    <a:pt x="10681" y="19950"/>
                  </a:cubicBezTo>
                  <a:cubicBezTo>
                    <a:pt x="10681" y="19950"/>
                    <a:pt x="10681" y="19938"/>
                    <a:pt x="10681" y="19938"/>
                  </a:cubicBezTo>
                  <a:cubicBezTo>
                    <a:pt x="10705" y="19926"/>
                    <a:pt x="10728" y="19902"/>
                    <a:pt x="10740" y="19879"/>
                  </a:cubicBezTo>
                  <a:cubicBezTo>
                    <a:pt x="10764" y="19926"/>
                    <a:pt x="10788" y="19974"/>
                    <a:pt x="10824" y="20022"/>
                  </a:cubicBezTo>
                  <a:cubicBezTo>
                    <a:pt x="10847" y="20081"/>
                    <a:pt x="10883" y="20141"/>
                    <a:pt x="10943" y="20176"/>
                  </a:cubicBezTo>
                  <a:cubicBezTo>
                    <a:pt x="10971" y="20193"/>
                    <a:pt x="11001" y="20201"/>
                    <a:pt x="11030" y="20201"/>
                  </a:cubicBezTo>
                  <a:cubicBezTo>
                    <a:pt x="11086" y="20201"/>
                    <a:pt x="11138" y="20172"/>
                    <a:pt x="11169" y="20117"/>
                  </a:cubicBezTo>
                  <a:cubicBezTo>
                    <a:pt x="11240" y="19986"/>
                    <a:pt x="11181" y="19819"/>
                    <a:pt x="11121" y="19688"/>
                  </a:cubicBezTo>
                  <a:cubicBezTo>
                    <a:pt x="11109" y="19652"/>
                    <a:pt x="11086" y="19605"/>
                    <a:pt x="11062" y="19569"/>
                  </a:cubicBezTo>
                  <a:cubicBezTo>
                    <a:pt x="11169" y="19510"/>
                    <a:pt x="11217" y="19414"/>
                    <a:pt x="11240" y="19295"/>
                  </a:cubicBezTo>
                  <a:cubicBezTo>
                    <a:pt x="11288" y="19402"/>
                    <a:pt x="11336" y="19498"/>
                    <a:pt x="11395" y="19581"/>
                  </a:cubicBezTo>
                  <a:cubicBezTo>
                    <a:pt x="11425" y="19610"/>
                    <a:pt x="11454" y="19632"/>
                    <a:pt x="11490" y="19632"/>
                  </a:cubicBezTo>
                  <a:cubicBezTo>
                    <a:pt x="11498" y="19632"/>
                    <a:pt x="11506" y="19631"/>
                    <a:pt x="11514" y="19629"/>
                  </a:cubicBezTo>
                  <a:cubicBezTo>
                    <a:pt x="11562" y="19605"/>
                    <a:pt x="11574" y="19557"/>
                    <a:pt x="11574" y="19521"/>
                  </a:cubicBezTo>
                  <a:lnTo>
                    <a:pt x="11574" y="19510"/>
                  </a:lnTo>
                  <a:lnTo>
                    <a:pt x="11598" y="19521"/>
                  </a:lnTo>
                  <a:cubicBezTo>
                    <a:pt x="11633" y="19510"/>
                    <a:pt x="11669" y="19498"/>
                    <a:pt x="11693" y="19474"/>
                  </a:cubicBezTo>
                  <a:cubicBezTo>
                    <a:pt x="11729" y="19438"/>
                    <a:pt x="11740" y="19390"/>
                    <a:pt x="11717" y="19355"/>
                  </a:cubicBezTo>
                  <a:cubicBezTo>
                    <a:pt x="11705" y="19343"/>
                    <a:pt x="11693" y="19331"/>
                    <a:pt x="11681" y="19319"/>
                  </a:cubicBezTo>
                  <a:cubicBezTo>
                    <a:pt x="11705" y="19319"/>
                    <a:pt x="11717" y="19307"/>
                    <a:pt x="11740" y="19283"/>
                  </a:cubicBezTo>
                  <a:cubicBezTo>
                    <a:pt x="11776" y="19307"/>
                    <a:pt x="11812" y="19343"/>
                    <a:pt x="11848" y="19367"/>
                  </a:cubicBezTo>
                  <a:cubicBezTo>
                    <a:pt x="11862" y="19375"/>
                    <a:pt x="11877" y="19379"/>
                    <a:pt x="11891" y="19379"/>
                  </a:cubicBezTo>
                  <a:cubicBezTo>
                    <a:pt x="11937" y="19379"/>
                    <a:pt x="11979" y="19341"/>
                    <a:pt x="11979" y="19295"/>
                  </a:cubicBezTo>
                  <a:lnTo>
                    <a:pt x="11979" y="19283"/>
                  </a:lnTo>
                  <a:lnTo>
                    <a:pt x="11990" y="19295"/>
                  </a:lnTo>
                  <a:cubicBezTo>
                    <a:pt x="12003" y="19300"/>
                    <a:pt x="12017" y="19303"/>
                    <a:pt x="12031" y="19303"/>
                  </a:cubicBezTo>
                  <a:cubicBezTo>
                    <a:pt x="12085" y="19303"/>
                    <a:pt x="12143" y="19268"/>
                    <a:pt x="12133" y="19212"/>
                  </a:cubicBezTo>
                  <a:lnTo>
                    <a:pt x="12133" y="19200"/>
                  </a:lnTo>
                  <a:cubicBezTo>
                    <a:pt x="12161" y="19228"/>
                    <a:pt x="12193" y="19239"/>
                    <a:pt x="12227" y="19239"/>
                  </a:cubicBezTo>
                  <a:cubicBezTo>
                    <a:pt x="12251" y="19239"/>
                    <a:pt x="12275" y="19234"/>
                    <a:pt x="12300" y="19224"/>
                  </a:cubicBezTo>
                  <a:cubicBezTo>
                    <a:pt x="12514" y="19140"/>
                    <a:pt x="12455" y="18867"/>
                    <a:pt x="12419" y="18688"/>
                  </a:cubicBezTo>
                  <a:cubicBezTo>
                    <a:pt x="12419" y="18664"/>
                    <a:pt x="12407" y="18640"/>
                    <a:pt x="12407" y="18605"/>
                  </a:cubicBezTo>
                  <a:lnTo>
                    <a:pt x="12407" y="18605"/>
                  </a:lnTo>
                  <a:cubicBezTo>
                    <a:pt x="12455" y="18688"/>
                    <a:pt x="12514" y="18771"/>
                    <a:pt x="12574" y="18855"/>
                  </a:cubicBezTo>
                  <a:cubicBezTo>
                    <a:pt x="12606" y="18898"/>
                    <a:pt x="12649" y="18919"/>
                    <a:pt x="12690" y="18919"/>
                  </a:cubicBezTo>
                  <a:cubicBezTo>
                    <a:pt x="12739" y="18919"/>
                    <a:pt x="12786" y="18889"/>
                    <a:pt x="12812" y="18831"/>
                  </a:cubicBezTo>
                  <a:lnTo>
                    <a:pt x="12824" y="18831"/>
                  </a:lnTo>
                  <a:cubicBezTo>
                    <a:pt x="12919" y="18831"/>
                    <a:pt x="12967" y="18783"/>
                    <a:pt x="12991" y="18700"/>
                  </a:cubicBezTo>
                  <a:lnTo>
                    <a:pt x="13014" y="18736"/>
                  </a:lnTo>
                  <a:cubicBezTo>
                    <a:pt x="13038" y="18752"/>
                    <a:pt x="13067" y="18759"/>
                    <a:pt x="13096" y="18759"/>
                  </a:cubicBezTo>
                  <a:cubicBezTo>
                    <a:pt x="13152" y="18759"/>
                    <a:pt x="13205" y="18728"/>
                    <a:pt x="13205" y="18664"/>
                  </a:cubicBezTo>
                  <a:lnTo>
                    <a:pt x="13205" y="18640"/>
                  </a:lnTo>
                  <a:cubicBezTo>
                    <a:pt x="13225" y="18655"/>
                    <a:pt x="13249" y="18662"/>
                    <a:pt x="13274" y="18662"/>
                  </a:cubicBezTo>
                  <a:cubicBezTo>
                    <a:pt x="13308" y="18662"/>
                    <a:pt x="13344" y="18649"/>
                    <a:pt x="13372" y="18629"/>
                  </a:cubicBezTo>
                  <a:cubicBezTo>
                    <a:pt x="13388" y="18638"/>
                    <a:pt x="13405" y="18643"/>
                    <a:pt x="13422" y="18643"/>
                  </a:cubicBezTo>
                  <a:cubicBezTo>
                    <a:pt x="13467" y="18643"/>
                    <a:pt x="13509" y="18612"/>
                    <a:pt x="13526" y="18569"/>
                  </a:cubicBezTo>
                  <a:cubicBezTo>
                    <a:pt x="13538" y="18521"/>
                    <a:pt x="13550" y="18462"/>
                    <a:pt x="13562" y="18414"/>
                  </a:cubicBezTo>
                  <a:cubicBezTo>
                    <a:pt x="13618" y="18461"/>
                    <a:pt x="13689" y="18493"/>
                    <a:pt x="13757" y="18493"/>
                  </a:cubicBezTo>
                  <a:cubicBezTo>
                    <a:pt x="13776" y="18493"/>
                    <a:pt x="13794" y="18491"/>
                    <a:pt x="13812" y="18486"/>
                  </a:cubicBezTo>
                  <a:cubicBezTo>
                    <a:pt x="13836" y="18486"/>
                    <a:pt x="13860" y="18474"/>
                    <a:pt x="13872" y="18474"/>
                  </a:cubicBezTo>
                  <a:cubicBezTo>
                    <a:pt x="13895" y="18486"/>
                    <a:pt x="13919" y="18498"/>
                    <a:pt x="13943" y="18509"/>
                  </a:cubicBezTo>
                  <a:cubicBezTo>
                    <a:pt x="13957" y="18515"/>
                    <a:pt x="13971" y="18517"/>
                    <a:pt x="13984" y="18517"/>
                  </a:cubicBezTo>
                  <a:cubicBezTo>
                    <a:pt x="14061" y="18517"/>
                    <a:pt x="14120" y="18436"/>
                    <a:pt x="14110" y="18355"/>
                  </a:cubicBezTo>
                  <a:lnTo>
                    <a:pt x="14110" y="18355"/>
                  </a:lnTo>
                  <a:cubicBezTo>
                    <a:pt x="14122" y="18358"/>
                    <a:pt x="14134" y="18359"/>
                    <a:pt x="14146" y="18359"/>
                  </a:cubicBezTo>
                  <a:cubicBezTo>
                    <a:pt x="14181" y="18359"/>
                    <a:pt x="14217" y="18346"/>
                    <a:pt x="14253" y="18319"/>
                  </a:cubicBezTo>
                  <a:cubicBezTo>
                    <a:pt x="14276" y="18295"/>
                    <a:pt x="14288" y="18283"/>
                    <a:pt x="14300" y="18259"/>
                  </a:cubicBezTo>
                  <a:cubicBezTo>
                    <a:pt x="14336" y="18271"/>
                    <a:pt x="14372" y="18295"/>
                    <a:pt x="14419" y="18295"/>
                  </a:cubicBezTo>
                  <a:cubicBezTo>
                    <a:pt x="14432" y="18298"/>
                    <a:pt x="14444" y="18300"/>
                    <a:pt x="14456" y="18300"/>
                  </a:cubicBezTo>
                  <a:cubicBezTo>
                    <a:pt x="14535" y="18300"/>
                    <a:pt x="14595" y="18235"/>
                    <a:pt x="14574" y="18152"/>
                  </a:cubicBezTo>
                  <a:cubicBezTo>
                    <a:pt x="14574" y="18117"/>
                    <a:pt x="14562" y="18093"/>
                    <a:pt x="14562" y="18069"/>
                  </a:cubicBezTo>
                  <a:cubicBezTo>
                    <a:pt x="14586" y="18057"/>
                    <a:pt x="14610" y="18033"/>
                    <a:pt x="14634" y="18021"/>
                  </a:cubicBezTo>
                  <a:lnTo>
                    <a:pt x="14729" y="18140"/>
                  </a:lnTo>
                  <a:cubicBezTo>
                    <a:pt x="14748" y="18167"/>
                    <a:pt x="14774" y="18177"/>
                    <a:pt x="14800" y="18177"/>
                  </a:cubicBezTo>
                  <a:cubicBezTo>
                    <a:pt x="14859" y="18177"/>
                    <a:pt x="14923" y="18126"/>
                    <a:pt x="14931" y="18069"/>
                  </a:cubicBezTo>
                  <a:cubicBezTo>
                    <a:pt x="14931" y="17997"/>
                    <a:pt x="14931" y="17926"/>
                    <a:pt x="14931" y="17855"/>
                  </a:cubicBezTo>
                  <a:cubicBezTo>
                    <a:pt x="14943" y="17890"/>
                    <a:pt x="14955" y="17914"/>
                    <a:pt x="14979" y="17950"/>
                  </a:cubicBezTo>
                  <a:cubicBezTo>
                    <a:pt x="15032" y="18045"/>
                    <a:pt x="15112" y="18121"/>
                    <a:pt x="15212" y="18121"/>
                  </a:cubicBezTo>
                  <a:cubicBezTo>
                    <a:pt x="15225" y="18121"/>
                    <a:pt x="15239" y="18119"/>
                    <a:pt x="15253" y="18117"/>
                  </a:cubicBezTo>
                  <a:cubicBezTo>
                    <a:pt x="15300" y="18105"/>
                    <a:pt x="15348" y="18057"/>
                    <a:pt x="15348" y="18009"/>
                  </a:cubicBezTo>
                  <a:cubicBezTo>
                    <a:pt x="15336" y="17902"/>
                    <a:pt x="15324" y="17807"/>
                    <a:pt x="15312" y="17712"/>
                  </a:cubicBezTo>
                  <a:cubicBezTo>
                    <a:pt x="15324" y="17640"/>
                    <a:pt x="15324" y="17569"/>
                    <a:pt x="15324" y="17509"/>
                  </a:cubicBezTo>
                  <a:cubicBezTo>
                    <a:pt x="15360" y="17486"/>
                    <a:pt x="15372" y="17462"/>
                    <a:pt x="15384" y="17426"/>
                  </a:cubicBezTo>
                  <a:cubicBezTo>
                    <a:pt x="15396" y="17438"/>
                    <a:pt x="15396" y="17438"/>
                    <a:pt x="15408" y="17450"/>
                  </a:cubicBezTo>
                  <a:cubicBezTo>
                    <a:pt x="15431" y="17497"/>
                    <a:pt x="15467" y="17545"/>
                    <a:pt x="15503" y="17581"/>
                  </a:cubicBezTo>
                  <a:cubicBezTo>
                    <a:pt x="15547" y="17652"/>
                    <a:pt x="15625" y="17730"/>
                    <a:pt x="15706" y="17730"/>
                  </a:cubicBezTo>
                  <a:cubicBezTo>
                    <a:pt x="15734" y="17730"/>
                    <a:pt x="15761" y="17721"/>
                    <a:pt x="15789" y="17700"/>
                  </a:cubicBezTo>
                  <a:cubicBezTo>
                    <a:pt x="15860" y="17652"/>
                    <a:pt x="15860" y="17557"/>
                    <a:pt x="15848" y="17474"/>
                  </a:cubicBezTo>
                  <a:cubicBezTo>
                    <a:pt x="15920" y="17450"/>
                    <a:pt x="15955" y="17390"/>
                    <a:pt x="15955" y="17319"/>
                  </a:cubicBezTo>
                  <a:cubicBezTo>
                    <a:pt x="15979" y="17331"/>
                    <a:pt x="16015" y="17343"/>
                    <a:pt x="16039" y="17355"/>
                  </a:cubicBezTo>
                  <a:cubicBezTo>
                    <a:pt x="16046" y="17356"/>
                    <a:pt x="16053" y="17356"/>
                    <a:pt x="16060" y="17356"/>
                  </a:cubicBezTo>
                  <a:cubicBezTo>
                    <a:pt x="16139" y="17356"/>
                    <a:pt x="16226" y="17299"/>
                    <a:pt x="16193" y="17212"/>
                  </a:cubicBezTo>
                  <a:lnTo>
                    <a:pt x="16170" y="17152"/>
                  </a:lnTo>
                  <a:lnTo>
                    <a:pt x="16170" y="17152"/>
                  </a:lnTo>
                  <a:cubicBezTo>
                    <a:pt x="16217" y="17176"/>
                    <a:pt x="16253" y="17212"/>
                    <a:pt x="16301" y="17235"/>
                  </a:cubicBezTo>
                  <a:cubicBezTo>
                    <a:pt x="16317" y="17243"/>
                    <a:pt x="16335" y="17246"/>
                    <a:pt x="16353" y="17246"/>
                  </a:cubicBezTo>
                  <a:cubicBezTo>
                    <a:pt x="16425" y="17246"/>
                    <a:pt x="16496" y="17191"/>
                    <a:pt x="16467" y="17105"/>
                  </a:cubicBezTo>
                  <a:lnTo>
                    <a:pt x="16455" y="17069"/>
                  </a:lnTo>
                  <a:lnTo>
                    <a:pt x="16455" y="17069"/>
                  </a:lnTo>
                  <a:cubicBezTo>
                    <a:pt x="16479" y="17081"/>
                    <a:pt x="16503" y="17093"/>
                    <a:pt x="16515" y="17105"/>
                  </a:cubicBezTo>
                  <a:cubicBezTo>
                    <a:pt x="16526" y="17108"/>
                    <a:pt x="16537" y="17110"/>
                    <a:pt x="16548" y="17110"/>
                  </a:cubicBezTo>
                  <a:cubicBezTo>
                    <a:pt x="16610" y="17110"/>
                    <a:pt x="16668" y="17058"/>
                    <a:pt x="16658" y="16997"/>
                  </a:cubicBezTo>
                  <a:cubicBezTo>
                    <a:pt x="16682" y="16997"/>
                    <a:pt x="16693" y="16997"/>
                    <a:pt x="16705" y="17009"/>
                  </a:cubicBezTo>
                  <a:cubicBezTo>
                    <a:pt x="16753" y="17009"/>
                    <a:pt x="16789" y="16997"/>
                    <a:pt x="16824" y="16974"/>
                  </a:cubicBezTo>
                  <a:close/>
                  <a:moveTo>
                    <a:pt x="17860" y="25463"/>
                  </a:moveTo>
                  <a:lnTo>
                    <a:pt x="17860" y="25463"/>
                  </a:lnTo>
                  <a:cubicBezTo>
                    <a:pt x="17896" y="25546"/>
                    <a:pt x="17932" y="25629"/>
                    <a:pt x="17979" y="25713"/>
                  </a:cubicBezTo>
                  <a:cubicBezTo>
                    <a:pt x="17967" y="25725"/>
                    <a:pt x="17956" y="25748"/>
                    <a:pt x="17944" y="25760"/>
                  </a:cubicBezTo>
                  <a:cubicBezTo>
                    <a:pt x="17920" y="25665"/>
                    <a:pt x="17884" y="25558"/>
                    <a:pt x="17860" y="25463"/>
                  </a:cubicBezTo>
                  <a:close/>
                  <a:moveTo>
                    <a:pt x="17753" y="22391"/>
                  </a:moveTo>
                  <a:lnTo>
                    <a:pt x="17753" y="22391"/>
                  </a:lnTo>
                  <a:cubicBezTo>
                    <a:pt x="17717" y="22986"/>
                    <a:pt x="17741" y="23593"/>
                    <a:pt x="17825" y="24177"/>
                  </a:cubicBezTo>
                  <a:cubicBezTo>
                    <a:pt x="17860" y="24355"/>
                    <a:pt x="17896" y="24534"/>
                    <a:pt x="17932" y="24713"/>
                  </a:cubicBezTo>
                  <a:cubicBezTo>
                    <a:pt x="17918" y="24704"/>
                    <a:pt x="17903" y="24701"/>
                    <a:pt x="17889" y="24701"/>
                  </a:cubicBezTo>
                  <a:cubicBezTo>
                    <a:pt x="17840" y="24701"/>
                    <a:pt x="17794" y="24744"/>
                    <a:pt x="17813" y="24808"/>
                  </a:cubicBezTo>
                  <a:cubicBezTo>
                    <a:pt x="17836" y="24903"/>
                    <a:pt x="17860" y="24998"/>
                    <a:pt x="17884" y="25105"/>
                  </a:cubicBezTo>
                  <a:cubicBezTo>
                    <a:pt x="17848" y="25010"/>
                    <a:pt x="17801" y="24927"/>
                    <a:pt x="17765" y="24844"/>
                  </a:cubicBezTo>
                  <a:cubicBezTo>
                    <a:pt x="17756" y="24820"/>
                    <a:pt x="17734" y="24810"/>
                    <a:pt x="17710" y="24810"/>
                  </a:cubicBezTo>
                  <a:cubicBezTo>
                    <a:pt x="17674" y="24810"/>
                    <a:pt x="17634" y="24836"/>
                    <a:pt x="17634" y="24879"/>
                  </a:cubicBezTo>
                  <a:cubicBezTo>
                    <a:pt x="17658" y="25141"/>
                    <a:pt x="17694" y="25391"/>
                    <a:pt x="17753" y="25641"/>
                  </a:cubicBezTo>
                  <a:cubicBezTo>
                    <a:pt x="17634" y="25486"/>
                    <a:pt x="17527" y="25332"/>
                    <a:pt x="17432" y="25177"/>
                  </a:cubicBezTo>
                  <a:cubicBezTo>
                    <a:pt x="17411" y="25149"/>
                    <a:pt x="17386" y="25137"/>
                    <a:pt x="17362" y="25137"/>
                  </a:cubicBezTo>
                  <a:cubicBezTo>
                    <a:pt x="17317" y="25137"/>
                    <a:pt x="17281" y="25181"/>
                    <a:pt x="17313" y="25236"/>
                  </a:cubicBezTo>
                  <a:cubicBezTo>
                    <a:pt x="17396" y="25427"/>
                    <a:pt x="17479" y="25606"/>
                    <a:pt x="17563" y="25784"/>
                  </a:cubicBezTo>
                  <a:lnTo>
                    <a:pt x="17539" y="25760"/>
                  </a:lnTo>
                  <a:cubicBezTo>
                    <a:pt x="17518" y="25746"/>
                    <a:pt x="17501" y="25741"/>
                    <a:pt x="17486" y="25741"/>
                  </a:cubicBezTo>
                  <a:cubicBezTo>
                    <a:pt x="17475" y="25741"/>
                    <a:pt x="17465" y="25743"/>
                    <a:pt x="17455" y="25748"/>
                  </a:cubicBezTo>
                  <a:cubicBezTo>
                    <a:pt x="17336" y="25665"/>
                    <a:pt x="17205" y="25558"/>
                    <a:pt x="17086" y="25463"/>
                  </a:cubicBezTo>
                  <a:cubicBezTo>
                    <a:pt x="17071" y="25451"/>
                    <a:pt x="17054" y="25446"/>
                    <a:pt x="17038" y="25446"/>
                  </a:cubicBezTo>
                  <a:cubicBezTo>
                    <a:pt x="16988" y="25446"/>
                    <a:pt x="16943" y="25492"/>
                    <a:pt x="16979" y="25546"/>
                  </a:cubicBezTo>
                  <a:cubicBezTo>
                    <a:pt x="17098" y="25725"/>
                    <a:pt x="17229" y="25915"/>
                    <a:pt x="17360" y="26094"/>
                  </a:cubicBezTo>
                  <a:cubicBezTo>
                    <a:pt x="16991" y="26034"/>
                    <a:pt x="16682" y="25748"/>
                    <a:pt x="16348" y="25606"/>
                  </a:cubicBezTo>
                  <a:cubicBezTo>
                    <a:pt x="16339" y="25600"/>
                    <a:pt x="16330" y="25598"/>
                    <a:pt x="16322" y="25598"/>
                  </a:cubicBezTo>
                  <a:cubicBezTo>
                    <a:pt x="16276" y="25598"/>
                    <a:pt x="16248" y="25671"/>
                    <a:pt x="16289" y="25701"/>
                  </a:cubicBezTo>
                  <a:cubicBezTo>
                    <a:pt x="16336" y="25760"/>
                    <a:pt x="16384" y="25808"/>
                    <a:pt x="16443" y="25867"/>
                  </a:cubicBezTo>
                  <a:cubicBezTo>
                    <a:pt x="15943" y="25653"/>
                    <a:pt x="15467" y="25415"/>
                    <a:pt x="14991" y="25153"/>
                  </a:cubicBezTo>
                  <a:cubicBezTo>
                    <a:pt x="14896" y="25105"/>
                    <a:pt x="14800" y="25046"/>
                    <a:pt x="14717" y="24998"/>
                  </a:cubicBezTo>
                  <a:cubicBezTo>
                    <a:pt x="14717" y="24963"/>
                    <a:pt x="14717" y="24939"/>
                    <a:pt x="14705" y="24903"/>
                  </a:cubicBezTo>
                  <a:cubicBezTo>
                    <a:pt x="14681" y="24855"/>
                    <a:pt x="14657" y="24796"/>
                    <a:pt x="14634" y="24748"/>
                  </a:cubicBezTo>
                  <a:lnTo>
                    <a:pt x="14634" y="24748"/>
                  </a:lnTo>
                  <a:cubicBezTo>
                    <a:pt x="14717" y="24784"/>
                    <a:pt x="14800" y="24808"/>
                    <a:pt x="14884" y="24820"/>
                  </a:cubicBezTo>
                  <a:cubicBezTo>
                    <a:pt x="14889" y="24820"/>
                    <a:pt x="14893" y="24821"/>
                    <a:pt x="14898" y="24821"/>
                  </a:cubicBezTo>
                  <a:cubicBezTo>
                    <a:pt x="14985" y="24821"/>
                    <a:pt x="15038" y="24721"/>
                    <a:pt x="15027" y="24653"/>
                  </a:cubicBezTo>
                  <a:cubicBezTo>
                    <a:pt x="15015" y="24605"/>
                    <a:pt x="14991" y="24546"/>
                    <a:pt x="14979" y="24498"/>
                  </a:cubicBezTo>
                  <a:lnTo>
                    <a:pt x="14979" y="24498"/>
                  </a:lnTo>
                  <a:cubicBezTo>
                    <a:pt x="15060" y="24547"/>
                    <a:pt x="15158" y="24585"/>
                    <a:pt x="15254" y="24585"/>
                  </a:cubicBezTo>
                  <a:cubicBezTo>
                    <a:pt x="15298" y="24585"/>
                    <a:pt x="15342" y="24577"/>
                    <a:pt x="15384" y="24558"/>
                  </a:cubicBezTo>
                  <a:cubicBezTo>
                    <a:pt x="15550" y="24486"/>
                    <a:pt x="15562" y="24308"/>
                    <a:pt x="15527" y="24153"/>
                  </a:cubicBezTo>
                  <a:cubicBezTo>
                    <a:pt x="15527" y="24117"/>
                    <a:pt x="15515" y="24082"/>
                    <a:pt x="15503" y="24046"/>
                  </a:cubicBezTo>
                  <a:lnTo>
                    <a:pt x="15503" y="24046"/>
                  </a:lnTo>
                  <a:cubicBezTo>
                    <a:pt x="15610" y="24117"/>
                    <a:pt x="15717" y="24201"/>
                    <a:pt x="15824" y="24260"/>
                  </a:cubicBezTo>
                  <a:cubicBezTo>
                    <a:pt x="15847" y="24273"/>
                    <a:pt x="15871" y="24278"/>
                    <a:pt x="15894" y="24278"/>
                  </a:cubicBezTo>
                  <a:cubicBezTo>
                    <a:pt x="15980" y="24278"/>
                    <a:pt x="16057" y="24199"/>
                    <a:pt x="16039" y="24105"/>
                  </a:cubicBezTo>
                  <a:cubicBezTo>
                    <a:pt x="16015" y="24034"/>
                    <a:pt x="16003" y="23974"/>
                    <a:pt x="15991" y="23903"/>
                  </a:cubicBezTo>
                  <a:lnTo>
                    <a:pt x="15991" y="23903"/>
                  </a:lnTo>
                  <a:cubicBezTo>
                    <a:pt x="16003" y="23915"/>
                    <a:pt x="16015" y="23927"/>
                    <a:pt x="16027" y="23939"/>
                  </a:cubicBezTo>
                  <a:cubicBezTo>
                    <a:pt x="16058" y="23964"/>
                    <a:pt x="16095" y="23977"/>
                    <a:pt x="16132" y="23977"/>
                  </a:cubicBezTo>
                  <a:cubicBezTo>
                    <a:pt x="16180" y="23977"/>
                    <a:pt x="16226" y="23955"/>
                    <a:pt x="16253" y="23915"/>
                  </a:cubicBezTo>
                  <a:cubicBezTo>
                    <a:pt x="16348" y="23772"/>
                    <a:pt x="16348" y="23605"/>
                    <a:pt x="16324" y="23439"/>
                  </a:cubicBezTo>
                  <a:lnTo>
                    <a:pt x="16324" y="23427"/>
                  </a:lnTo>
                  <a:cubicBezTo>
                    <a:pt x="16360" y="23474"/>
                    <a:pt x="16384" y="23522"/>
                    <a:pt x="16420" y="23570"/>
                  </a:cubicBezTo>
                  <a:cubicBezTo>
                    <a:pt x="16449" y="23623"/>
                    <a:pt x="16495" y="23646"/>
                    <a:pt x="16542" y="23646"/>
                  </a:cubicBezTo>
                  <a:cubicBezTo>
                    <a:pt x="16610" y="23646"/>
                    <a:pt x="16679" y="23595"/>
                    <a:pt x="16693" y="23510"/>
                  </a:cubicBezTo>
                  <a:lnTo>
                    <a:pt x="16729" y="23200"/>
                  </a:lnTo>
                  <a:cubicBezTo>
                    <a:pt x="16753" y="23248"/>
                    <a:pt x="16789" y="23296"/>
                    <a:pt x="16824" y="23343"/>
                  </a:cubicBezTo>
                  <a:cubicBezTo>
                    <a:pt x="16851" y="23390"/>
                    <a:pt x="16908" y="23422"/>
                    <a:pt x="16963" y="23422"/>
                  </a:cubicBezTo>
                  <a:cubicBezTo>
                    <a:pt x="17006" y="23422"/>
                    <a:pt x="17048" y="23402"/>
                    <a:pt x="17074" y="23355"/>
                  </a:cubicBezTo>
                  <a:cubicBezTo>
                    <a:pt x="17122" y="23236"/>
                    <a:pt x="17146" y="23129"/>
                    <a:pt x="17158" y="23010"/>
                  </a:cubicBezTo>
                  <a:cubicBezTo>
                    <a:pt x="17182" y="23058"/>
                    <a:pt x="17217" y="23093"/>
                    <a:pt x="17277" y="23093"/>
                  </a:cubicBezTo>
                  <a:cubicBezTo>
                    <a:pt x="17336" y="23093"/>
                    <a:pt x="17420" y="23058"/>
                    <a:pt x="17420" y="22998"/>
                  </a:cubicBezTo>
                  <a:cubicBezTo>
                    <a:pt x="17444" y="22891"/>
                    <a:pt x="17455" y="22784"/>
                    <a:pt x="17467" y="22677"/>
                  </a:cubicBezTo>
                  <a:cubicBezTo>
                    <a:pt x="17489" y="22689"/>
                    <a:pt x="17514" y="22695"/>
                    <a:pt x="17539" y="22695"/>
                  </a:cubicBezTo>
                  <a:cubicBezTo>
                    <a:pt x="17610" y="22695"/>
                    <a:pt x="17685" y="22646"/>
                    <a:pt x="17694" y="22558"/>
                  </a:cubicBezTo>
                  <a:cubicBezTo>
                    <a:pt x="17694" y="22510"/>
                    <a:pt x="17694" y="22462"/>
                    <a:pt x="17694" y="22415"/>
                  </a:cubicBezTo>
                  <a:cubicBezTo>
                    <a:pt x="17717" y="22403"/>
                    <a:pt x="17741" y="22403"/>
                    <a:pt x="17753" y="22391"/>
                  </a:cubicBezTo>
                  <a:close/>
                  <a:moveTo>
                    <a:pt x="23427" y="1"/>
                  </a:moveTo>
                  <a:cubicBezTo>
                    <a:pt x="23393" y="1"/>
                    <a:pt x="23358" y="3"/>
                    <a:pt x="23325" y="7"/>
                  </a:cubicBezTo>
                  <a:cubicBezTo>
                    <a:pt x="23170" y="31"/>
                    <a:pt x="23016" y="55"/>
                    <a:pt x="22873" y="91"/>
                  </a:cubicBezTo>
                  <a:cubicBezTo>
                    <a:pt x="22551" y="150"/>
                    <a:pt x="22254" y="221"/>
                    <a:pt x="21944" y="305"/>
                  </a:cubicBezTo>
                  <a:cubicBezTo>
                    <a:pt x="21801" y="352"/>
                    <a:pt x="21646" y="400"/>
                    <a:pt x="21504" y="448"/>
                  </a:cubicBezTo>
                  <a:cubicBezTo>
                    <a:pt x="21373" y="507"/>
                    <a:pt x="21242" y="555"/>
                    <a:pt x="21134" y="650"/>
                  </a:cubicBezTo>
                  <a:cubicBezTo>
                    <a:pt x="21027" y="757"/>
                    <a:pt x="20908" y="829"/>
                    <a:pt x="20801" y="936"/>
                  </a:cubicBezTo>
                  <a:cubicBezTo>
                    <a:pt x="20694" y="1031"/>
                    <a:pt x="20599" y="1126"/>
                    <a:pt x="20492" y="1222"/>
                  </a:cubicBezTo>
                  <a:cubicBezTo>
                    <a:pt x="20301" y="1424"/>
                    <a:pt x="20122" y="1638"/>
                    <a:pt x="19956" y="1865"/>
                  </a:cubicBezTo>
                  <a:cubicBezTo>
                    <a:pt x="19634" y="2269"/>
                    <a:pt x="19349" y="2698"/>
                    <a:pt x="19087" y="3139"/>
                  </a:cubicBezTo>
                  <a:cubicBezTo>
                    <a:pt x="18991" y="3150"/>
                    <a:pt x="18884" y="3162"/>
                    <a:pt x="18801" y="3186"/>
                  </a:cubicBezTo>
                  <a:cubicBezTo>
                    <a:pt x="18587" y="3210"/>
                    <a:pt x="18396" y="3305"/>
                    <a:pt x="18229" y="3460"/>
                  </a:cubicBezTo>
                  <a:cubicBezTo>
                    <a:pt x="17991" y="3698"/>
                    <a:pt x="17884" y="4043"/>
                    <a:pt x="17777" y="4353"/>
                  </a:cubicBezTo>
                  <a:cubicBezTo>
                    <a:pt x="17694" y="4603"/>
                    <a:pt x="17634" y="4853"/>
                    <a:pt x="17634" y="5115"/>
                  </a:cubicBezTo>
                  <a:cubicBezTo>
                    <a:pt x="17491" y="5055"/>
                    <a:pt x="17336" y="5008"/>
                    <a:pt x="17194" y="4960"/>
                  </a:cubicBezTo>
                  <a:cubicBezTo>
                    <a:pt x="16955" y="4889"/>
                    <a:pt x="16705" y="4817"/>
                    <a:pt x="16455" y="4770"/>
                  </a:cubicBezTo>
                  <a:cubicBezTo>
                    <a:pt x="16244" y="4734"/>
                    <a:pt x="16028" y="4713"/>
                    <a:pt x="15812" y="4713"/>
                  </a:cubicBezTo>
                  <a:cubicBezTo>
                    <a:pt x="15528" y="4713"/>
                    <a:pt x="15244" y="4748"/>
                    <a:pt x="14967" y="4829"/>
                  </a:cubicBezTo>
                  <a:cubicBezTo>
                    <a:pt x="14931" y="4853"/>
                    <a:pt x="14908" y="4877"/>
                    <a:pt x="14896" y="4913"/>
                  </a:cubicBezTo>
                  <a:cubicBezTo>
                    <a:pt x="14836" y="4948"/>
                    <a:pt x="14777" y="4984"/>
                    <a:pt x="14729" y="5020"/>
                  </a:cubicBezTo>
                  <a:cubicBezTo>
                    <a:pt x="14384" y="5043"/>
                    <a:pt x="14050" y="5163"/>
                    <a:pt x="13753" y="5317"/>
                  </a:cubicBezTo>
                  <a:cubicBezTo>
                    <a:pt x="13514" y="5436"/>
                    <a:pt x="13300" y="5567"/>
                    <a:pt x="13110" y="5734"/>
                  </a:cubicBezTo>
                  <a:cubicBezTo>
                    <a:pt x="13095" y="5729"/>
                    <a:pt x="13080" y="5726"/>
                    <a:pt x="13066" y="5726"/>
                  </a:cubicBezTo>
                  <a:cubicBezTo>
                    <a:pt x="13046" y="5726"/>
                    <a:pt x="13028" y="5732"/>
                    <a:pt x="13014" y="5746"/>
                  </a:cubicBezTo>
                  <a:cubicBezTo>
                    <a:pt x="12479" y="6056"/>
                    <a:pt x="12193" y="6639"/>
                    <a:pt x="11955" y="7187"/>
                  </a:cubicBezTo>
                  <a:cubicBezTo>
                    <a:pt x="10062" y="7210"/>
                    <a:pt x="8192" y="7591"/>
                    <a:pt x="6395" y="8151"/>
                  </a:cubicBezTo>
                  <a:cubicBezTo>
                    <a:pt x="5430" y="8461"/>
                    <a:pt x="4490" y="8806"/>
                    <a:pt x="3573" y="9211"/>
                  </a:cubicBezTo>
                  <a:cubicBezTo>
                    <a:pt x="2704" y="9580"/>
                    <a:pt x="1858" y="10008"/>
                    <a:pt x="1108" y="10568"/>
                  </a:cubicBezTo>
                  <a:cubicBezTo>
                    <a:pt x="918" y="10711"/>
                    <a:pt x="739" y="10854"/>
                    <a:pt x="572" y="11009"/>
                  </a:cubicBezTo>
                  <a:cubicBezTo>
                    <a:pt x="418" y="11151"/>
                    <a:pt x="251" y="11306"/>
                    <a:pt x="168" y="11509"/>
                  </a:cubicBezTo>
                  <a:cubicBezTo>
                    <a:pt x="1" y="11901"/>
                    <a:pt x="299" y="12378"/>
                    <a:pt x="537" y="12687"/>
                  </a:cubicBezTo>
                  <a:cubicBezTo>
                    <a:pt x="1072" y="13390"/>
                    <a:pt x="1918" y="13759"/>
                    <a:pt x="2763" y="13926"/>
                  </a:cubicBezTo>
                  <a:cubicBezTo>
                    <a:pt x="3216" y="14021"/>
                    <a:pt x="3680" y="14068"/>
                    <a:pt x="4144" y="14080"/>
                  </a:cubicBezTo>
                  <a:cubicBezTo>
                    <a:pt x="4197" y="14083"/>
                    <a:pt x="4249" y="14084"/>
                    <a:pt x="4300" y="14084"/>
                  </a:cubicBezTo>
                  <a:cubicBezTo>
                    <a:pt x="4756" y="14084"/>
                    <a:pt x="5192" y="13992"/>
                    <a:pt x="5609" y="13842"/>
                  </a:cubicBezTo>
                  <a:cubicBezTo>
                    <a:pt x="5930" y="13723"/>
                    <a:pt x="6240" y="13568"/>
                    <a:pt x="6549" y="13425"/>
                  </a:cubicBezTo>
                  <a:lnTo>
                    <a:pt x="6549" y="13425"/>
                  </a:lnTo>
                  <a:cubicBezTo>
                    <a:pt x="6335" y="13604"/>
                    <a:pt x="6133" y="13783"/>
                    <a:pt x="5918" y="13961"/>
                  </a:cubicBezTo>
                  <a:cubicBezTo>
                    <a:pt x="5383" y="14438"/>
                    <a:pt x="4823" y="14914"/>
                    <a:pt x="4323" y="15426"/>
                  </a:cubicBezTo>
                  <a:cubicBezTo>
                    <a:pt x="3859" y="15890"/>
                    <a:pt x="3454" y="16426"/>
                    <a:pt x="3251" y="17057"/>
                  </a:cubicBezTo>
                  <a:cubicBezTo>
                    <a:pt x="3144" y="17402"/>
                    <a:pt x="3120" y="17759"/>
                    <a:pt x="3335" y="18057"/>
                  </a:cubicBezTo>
                  <a:cubicBezTo>
                    <a:pt x="3537" y="18343"/>
                    <a:pt x="3859" y="18509"/>
                    <a:pt x="4180" y="18640"/>
                  </a:cubicBezTo>
                  <a:cubicBezTo>
                    <a:pt x="4612" y="18808"/>
                    <a:pt x="5076" y="18869"/>
                    <a:pt x="5543" y="18869"/>
                  </a:cubicBezTo>
                  <a:cubicBezTo>
                    <a:pt x="5772" y="18869"/>
                    <a:pt x="6001" y="18854"/>
                    <a:pt x="6228" y="18831"/>
                  </a:cubicBezTo>
                  <a:cubicBezTo>
                    <a:pt x="6918" y="18759"/>
                    <a:pt x="7657" y="18617"/>
                    <a:pt x="8252" y="18236"/>
                  </a:cubicBezTo>
                  <a:cubicBezTo>
                    <a:pt x="8371" y="18164"/>
                    <a:pt x="8478" y="18069"/>
                    <a:pt x="8585" y="17974"/>
                  </a:cubicBezTo>
                  <a:lnTo>
                    <a:pt x="8597" y="17974"/>
                  </a:lnTo>
                  <a:cubicBezTo>
                    <a:pt x="8621" y="17986"/>
                    <a:pt x="8657" y="17997"/>
                    <a:pt x="8692" y="17997"/>
                  </a:cubicBezTo>
                  <a:cubicBezTo>
                    <a:pt x="8706" y="18000"/>
                    <a:pt x="8719" y="18001"/>
                    <a:pt x="8733" y="18001"/>
                  </a:cubicBezTo>
                  <a:cubicBezTo>
                    <a:pt x="8794" y="18001"/>
                    <a:pt x="8860" y="17981"/>
                    <a:pt x="8919" y="17962"/>
                  </a:cubicBezTo>
                  <a:lnTo>
                    <a:pt x="8919" y="17962"/>
                  </a:lnTo>
                  <a:cubicBezTo>
                    <a:pt x="8895" y="18117"/>
                    <a:pt x="8895" y="18271"/>
                    <a:pt x="8907" y="18414"/>
                  </a:cubicBezTo>
                  <a:cubicBezTo>
                    <a:pt x="8907" y="18629"/>
                    <a:pt x="8931" y="18843"/>
                    <a:pt x="8966" y="19057"/>
                  </a:cubicBezTo>
                  <a:cubicBezTo>
                    <a:pt x="9050" y="19486"/>
                    <a:pt x="9193" y="19902"/>
                    <a:pt x="9395" y="20283"/>
                  </a:cubicBezTo>
                  <a:cubicBezTo>
                    <a:pt x="9410" y="20329"/>
                    <a:pt x="9444" y="20345"/>
                    <a:pt x="9482" y="20345"/>
                  </a:cubicBezTo>
                  <a:cubicBezTo>
                    <a:pt x="9505" y="20345"/>
                    <a:pt x="9528" y="20340"/>
                    <a:pt x="9550" y="20331"/>
                  </a:cubicBezTo>
                  <a:cubicBezTo>
                    <a:pt x="9693" y="20795"/>
                    <a:pt x="9883" y="21236"/>
                    <a:pt x="10109" y="21665"/>
                  </a:cubicBezTo>
                  <a:cubicBezTo>
                    <a:pt x="10431" y="22260"/>
                    <a:pt x="10824" y="22808"/>
                    <a:pt x="11300" y="23284"/>
                  </a:cubicBezTo>
                  <a:cubicBezTo>
                    <a:pt x="11562" y="23546"/>
                    <a:pt x="11848" y="23796"/>
                    <a:pt x="12169" y="23986"/>
                  </a:cubicBezTo>
                  <a:lnTo>
                    <a:pt x="12181" y="23986"/>
                  </a:lnTo>
                  <a:cubicBezTo>
                    <a:pt x="12193" y="23998"/>
                    <a:pt x="12193" y="23998"/>
                    <a:pt x="12205" y="24010"/>
                  </a:cubicBezTo>
                  <a:cubicBezTo>
                    <a:pt x="12264" y="24058"/>
                    <a:pt x="12324" y="24105"/>
                    <a:pt x="12383" y="24153"/>
                  </a:cubicBezTo>
                  <a:cubicBezTo>
                    <a:pt x="12645" y="24427"/>
                    <a:pt x="12931" y="24665"/>
                    <a:pt x="13276" y="24820"/>
                  </a:cubicBezTo>
                  <a:cubicBezTo>
                    <a:pt x="13491" y="24986"/>
                    <a:pt x="13729" y="25129"/>
                    <a:pt x="13991" y="25225"/>
                  </a:cubicBezTo>
                  <a:cubicBezTo>
                    <a:pt x="14001" y="25229"/>
                    <a:pt x="14012" y="25231"/>
                    <a:pt x="14023" y="25231"/>
                  </a:cubicBezTo>
                  <a:cubicBezTo>
                    <a:pt x="14070" y="25231"/>
                    <a:pt x="14112" y="25190"/>
                    <a:pt x="14122" y="25141"/>
                  </a:cubicBezTo>
                  <a:cubicBezTo>
                    <a:pt x="14193" y="25177"/>
                    <a:pt x="14265" y="25201"/>
                    <a:pt x="14336" y="25225"/>
                  </a:cubicBezTo>
                  <a:cubicBezTo>
                    <a:pt x="14344" y="25226"/>
                    <a:pt x="14352" y="25227"/>
                    <a:pt x="14359" y="25227"/>
                  </a:cubicBezTo>
                  <a:cubicBezTo>
                    <a:pt x="14411" y="25227"/>
                    <a:pt x="14458" y="25194"/>
                    <a:pt x="14479" y="25153"/>
                  </a:cubicBezTo>
                  <a:cubicBezTo>
                    <a:pt x="14550" y="25201"/>
                    <a:pt x="14622" y="25248"/>
                    <a:pt x="14693" y="25284"/>
                  </a:cubicBezTo>
                  <a:cubicBezTo>
                    <a:pt x="15074" y="25522"/>
                    <a:pt x="15467" y="25725"/>
                    <a:pt x="15872" y="25915"/>
                  </a:cubicBezTo>
                  <a:cubicBezTo>
                    <a:pt x="16277" y="26106"/>
                    <a:pt x="16693" y="26272"/>
                    <a:pt x="17122" y="26427"/>
                  </a:cubicBezTo>
                  <a:cubicBezTo>
                    <a:pt x="17563" y="26582"/>
                    <a:pt x="18015" y="26737"/>
                    <a:pt x="18467" y="26820"/>
                  </a:cubicBezTo>
                  <a:cubicBezTo>
                    <a:pt x="18797" y="26880"/>
                    <a:pt x="19134" y="26906"/>
                    <a:pt x="19473" y="26906"/>
                  </a:cubicBezTo>
                  <a:cubicBezTo>
                    <a:pt x="19539" y="26906"/>
                    <a:pt x="19604" y="26905"/>
                    <a:pt x="19670" y="26903"/>
                  </a:cubicBezTo>
                  <a:cubicBezTo>
                    <a:pt x="19741" y="26915"/>
                    <a:pt x="19801" y="26927"/>
                    <a:pt x="19861" y="26927"/>
                  </a:cubicBezTo>
                  <a:cubicBezTo>
                    <a:pt x="20003" y="26927"/>
                    <a:pt x="20111" y="26903"/>
                    <a:pt x="20242" y="26856"/>
                  </a:cubicBezTo>
                  <a:cubicBezTo>
                    <a:pt x="20349" y="26820"/>
                    <a:pt x="20384" y="26641"/>
                    <a:pt x="20253" y="26618"/>
                  </a:cubicBezTo>
                  <a:cubicBezTo>
                    <a:pt x="20218" y="26618"/>
                    <a:pt x="20194" y="26606"/>
                    <a:pt x="20170" y="26606"/>
                  </a:cubicBezTo>
                  <a:cubicBezTo>
                    <a:pt x="20158" y="26594"/>
                    <a:pt x="20134" y="26594"/>
                    <a:pt x="20111" y="26594"/>
                  </a:cubicBezTo>
                  <a:cubicBezTo>
                    <a:pt x="19968" y="26558"/>
                    <a:pt x="19813" y="26522"/>
                    <a:pt x="19658" y="26499"/>
                  </a:cubicBezTo>
                  <a:cubicBezTo>
                    <a:pt x="19468" y="26451"/>
                    <a:pt x="19277" y="26427"/>
                    <a:pt x="19099" y="26356"/>
                  </a:cubicBezTo>
                  <a:cubicBezTo>
                    <a:pt x="18944" y="26308"/>
                    <a:pt x="18813" y="26225"/>
                    <a:pt x="18718" y="26094"/>
                  </a:cubicBezTo>
                  <a:cubicBezTo>
                    <a:pt x="18706" y="26070"/>
                    <a:pt x="18706" y="26058"/>
                    <a:pt x="18694" y="26046"/>
                  </a:cubicBezTo>
                  <a:cubicBezTo>
                    <a:pt x="18682" y="26034"/>
                    <a:pt x="18670" y="26010"/>
                    <a:pt x="18670" y="25998"/>
                  </a:cubicBezTo>
                  <a:cubicBezTo>
                    <a:pt x="18646" y="25951"/>
                    <a:pt x="18622" y="25903"/>
                    <a:pt x="18610" y="25867"/>
                  </a:cubicBezTo>
                  <a:cubicBezTo>
                    <a:pt x="18575" y="25796"/>
                    <a:pt x="18563" y="25725"/>
                    <a:pt x="18539" y="25653"/>
                  </a:cubicBezTo>
                  <a:cubicBezTo>
                    <a:pt x="18527" y="25641"/>
                    <a:pt x="18515" y="25617"/>
                    <a:pt x="18491" y="25617"/>
                  </a:cubicBezTo>
                  <a:cubicBezTo>
                    <a:pt x="18467" y="25546"/>
                    <a:pt x="18444" y="25486"/>
                    <a:pt x="18420" y="25427"/>
                  </a:cubicBezTo>
                  <a:cubicBezTo>
                    <a:pt x="18110" y="24617"/>
                    <a:pt x="17991" y="23760"/>
                    <a:pt x="17944" y="22903"/>
                  </a:cubicBezTo>
                  <a:cubicBezTo>
                    <a:pt x="17932" y="22617"/>
                    <a:pt x="17932" y="22343"/>
                    <a:pt x="17932" y="22057"/>
                  </a:cubicBezTo>
                  <a:cubicBezTo>
                    <a:pt x="17956" y="22034"/>
                    <a:pt x="17979" y="21998"/>
                    <a:pt x="17967" y="21962"/>
                  </a:cubicBezTo>
                  <a:cubicBezTo>
                    <a:pt x="17967" y="21903"/>
                    <a:pt x="17967" y="21855"/>
                    <a:pt x="17956" y="21807"/>
                  </a:cubicBezTo>
                  <a:lnTo>
                    <a:pt x="17956" y="21807"/>
                  </a:lnTo>
                  <a:cubicBezTo>
                    <a:pt x="17965" y="21809"/>
                    <a:pt x="17975" y="21810"/>
                    <a:pt x="17985" y="21810"/>
                  </a:cubicBezTo>
                  <a:cubicBezTo>
                    <a:pt x="18037" y="21810"/>
                    <a:pt x="18088" y="21784"/>
                    <a:pt x="18098" y="21724"/>
                  </a:cubicBezTo>
                  <a:cubicBezTo>
                    <a:pt x="18206" y="21248"/>
                    <a:pt x="18158" y="20724"/>
                    <a:pt x="18075" y="20236"/>
                  </a:cubicBezTo>
                  <a:cubicBezTo>
                    <a:pt x="18051" y="20081"/>
                    <a:pt x="18015" y="19926"/>
                    <a:pt x="17979" y="19771"/>
                  </a:cubicBezTo>
                  <a:cubicBezTo>
                    <a:pt x="17979" y="19688"/>
                    <a:pt x="17979" y="19605"/>
                    <a:pt x="17967" y="19533"/>
                  </a:cubicBezTo>
                  <a:cubicBezTo>
                    <a:pt x="17967" y="19390"/>
                    <a:pt x="17956" y="19236"/>
                    <a:pt x="17944" y="19093"/>
                  </a:cubicBezTo>
                  <a:cubicBezTo>
                    <a:pt x="17908" y="18807"/>
                    <a:pt x="17848" y="18533"/>
                    <a:pt x="17765" y="18259"/>
                  </a:cubicBezTo>
                  <a:cubicBezTo>
                    <a:pt x="17598" y="17712"/>
                    <a:pt x="17336" y="17200"/>
                    <a:pt x="16979" y="16747"/>
                  </a:cubicBezTo>
                  <a:cubicBezTo>
                    <a:pt x="16896" y="16652"/>
                    <a:pt x="16813" y="16569"/>
                    <a:pt x="16729" y="16485"/>
                  </a:cubicBezTo>
                  <a:cubicBezTo>
                    <a:pt x="16729" y="16473"/>
                    <a:pt x="16729" y="16473"/>
                    <a:pt x="16729" y="16462"/>
                  </a:cubicBezTo>
                  <a:lnTo>
                    <a:pt x="16717" y="16438"/>
                  </a:lnTo>
                  <a:lnTo>
                    <a:pt x="16717" y="16438"/>
                  </a:lnTo>
                  <a:cubicBezTo>
                    <a:pt x="16727" y="16443"/>
                    <a:pt x="16737" y="16446"/>
                    <a:pt x="16746" y="16446"/>
                  </a:cubicBezTo>
                  <a:cubicBezTo>
                    <a:pt x="16759" y="16446"/>
                    <a:pt x="16770" y="16440"/>
                    <a:pt x="16777" y="16426"/>
                  </a:cubicBezTo>
                  <a:cubicBezTo>
                    <a:pt x="16848" y="16319"/>
                    <a:pt x="16789" y="16176"/>
                    <a:pt x="16729" y="16081"/>
                  </a:cubicBezTo>
                  <a:lnTo>
                    <a:pt x="16717" y="16057"/>
                  </a:lnTo>
                  <a:lnTo>
                    <a:pt x="16729" y="16021"/>
                  </a:lnTo>
                  <a:cubicBezTo>
                    <a:pt x="16741" y="15711"/>
                    <a:pt x="16479" y="15485"/>
                    <a:pt x="16277" y="15283"/>
                  </a:cubicBezTo>
                  <a:cubicBezTo>
                    <a:pt x="16181" y="15176"/>
                    <a:pt x="16074" y="15069"/>
                    <a:pt x="15967" y="14961"/>
                  </a:cubicBezTo>
                  <a:cubicBezTo>
                    <a:pt x="15860" y="14866"/>
                    <a:pt x="15753" y="14747"/>
                    <a:pt x="15634" y="14664"/>
                  </a:cubicBezTo>
                  <a:cubicBezTo>
                    <a:pt x="15670" y="14628"/>
                    <a:pt x="15705" y="14604"/>
                    <a:pt x="15729" y="14580"/>
                  </a:cubicBezTo>
                  <a:cubicBezTo>
                    <a:pt x="15860" y="14438"/>
                    <a:pt x="15955" y="14283"/>
                    <a:pt x="16039" y="14116"/>
                  </a:cubicBezTo>
                  <a:cubicBezTo>
                    <a:pt x="16193" y="13783"/>
                    <a:pt x="16253" y="13402"/>
                    <a:pt x="16229" y="13033"/>
                  </a:cubicBezTo>
                  <a:cubicBezTo>
                    <a:pt x="16217" y="12818"/>
                    <a:pt x="16181" y="12616"/>
                    <a:pt x="16110" y="12425"/>
                  </a:cubicBezTo>
                  <a:cubicBezTo>
                    <a:pt x="16062" y="12318"/>
                    <a:pt x="16015" y="12199"/>
                    <a:pt x="15943" y="12092"/>
                  </a:cubicBezTo>
                  <a:cubicBezTo>
                    <a:pt x="15991" y="12044"/>
                    <a:pt x="16039" y="11997"/>
                    <a:pt x="16074" y="11937"/>
                  </a:cubicBezTo>
                  <a:lnTo>
                    <a:pt x="16074" y="11937"/>
                  </a:lnTo>
                  <a:cubicBezTo>
                    <a:pt x="16062" y="11997"/>
                    <a:pt x="16039" y="12044"/>
                    <a:pt x="16027" y="12104"/>
                  </a:cubicBezTo>
                  <a:cubicBezTo>
                    <a:pt x="16009" y="12157"/>
                    <a:pt x="16063" y="12209"/>
                    <a:pt x="16116" y="12209"/>
                  </a:cubicBezTo>
                  <a:cubicBezTo>
                    <a:pt x="16135" y="12209"/>
                    <a:pt x="16154" y="12203"/>
                    <a:pt x="16170" y="12187"/>
                  </a:cubicBezTo>
                  <a:cubicBezTo>
                    <a:pt x="16241" y="12092"/>
                    <a:pt x="16312" y="12009"/>
                    <a:pt x="16396" y="11925"/>
                  </a:cubicBezTo>
                  <a:lnTo>
                    <a:pt x="16396" y="11925"/>
                  </a:lnTo>
                  <a:cubicBezTo>
                    <a:pt x="16372" y="11985"/>
                    <a:pt x="16348" y="12032"/>
                    <a:pt x="16324" y="12092"/>
                  </a:cubicBezTo>
                  <a:cubicBezTo>
                    <a:pt x="16307" y="12145"/>
                    <a:pt x="16361" y="12198"/>
                    <a:pt x="16409" y="12198"/>
                  </a:cubicBezTo>
                  <a:cubicBezTo>
                    <a:pt x="16426" y="12198"/>
                    <a:pt x="16443" y="12191"/>
                    <a:pt x="16455" y="12175"/>
                  </a:cubicBezTo>
                  <a:cubicBezTo>
                    <a:pt x="16515" y="12092"/>
                    <a:pt x="16586" y="12021"/>
                    <a:pt x="16658" y="11937"/>
                  </a:cubicBezTo>
                  <a:lnTo>
                    <a:pt x="16658" y="11937"/>
                  </a:lnTo>
                  <a:cubicBezTo>
                    <a:pt x="16634" y="11997"/>
                    <a:pt x="16610" y="12056"/>
                    <a:pt x="16586" y="12116"/>
                  </a:cubicBezTo>
                  <a:cubicBezTo>
                    <a:pt x="16569" y="12177"/>
                    <a:pt x="16628" y="12238"/>
                    <a:pt x="16685" y="12238"/>
                  </a:cubicBezTo>
                  <a:cubicBezTo>
                    <a:pt x="16705" y="12238"/>
                    <a:pt x="16725" y="12230"/>
                    <a:pt x="16741" y="12211"/>
                  </a:cubicBezTo>
                  <a:cubicBezTo>
                    <a:pt x="16753" y="12187"/>
                    <a:pt x="16765" y="12175"/>
                    <a:pt x="16777" y="12152"/>
                  </a:cubicBezTo>
                  <a:lnTo>
                    <a:pt x="16777" y="12163"/>
                  </a:lnTo>
                  <a:cubicBezTo>
                    <a:pt x="16757" y="12212"/>
                    <a:pt x="16793" y="12283"/>
                    <a:pt x="16845" y="12283"/>
                  </a:cubicBezTo>
                  <a:cubicBezTo>
                    <a:pt x="16857" y="12283"/>
                    <a:pt x="16870" y="12280"/>
                    <a:pt x="16884" y="12271"/>
                  </a:cubicBezTo>
                  <a:cubicBezTo>
                    <a:pt x="17015" y="12187"/>
                    <a:pt x="17134" y="12092"/>
                    <a:pt x="17253" y="11985"/>
                  </a:cubicBezTo>
                  <a:lnTo>
                    <a:pt x="17253" y="11985"/>
                  </a:lnTo>
                  <a:lnTo>
                    <a:pt x="17229" y="12021"/>
                  </a:lnTo>
                  <a:cubicBezTo>
                    <a:pt x="17170" y="12099"/>
                    <a:pt x="17224" y="12217"/>
                    <a:pt x="17305" y="12217"/>
                  </a:cubicBezTo>
                  <a:cubicBezTo>
                    <a:pt x="17322" y="12217"/>
                    <a:pt x="17341" y="12212"/>
                    <a:pt x="17360" y="12199"/>
                  </a:cubicBezTo>
                  <a:cubicBezTo>
                    <a:pt x="17479" y="12128"/>
                    <a:pt x="17575" y="12032"/>
                    <a:pt x="17670" y="11937"/>
                  </a:cubicBezTo>
                  <a:lnTo>
                    <a:pt x="17670" y="11961"/>
                  </a:lnTo>
                  <a:cubicBezTo>
                    <a:pt x="17646" y="12025"/>
                    <a:pt x="17696" y="12067"/>
                    <a:pt x="17746" y="12067"/>
                  </a:cubicBezTo>
                  <a:cubicBezTo>
                    <a:pt x="17772" y="12067"/>
                    <a:pt x="17797" y="12056"/>
                    <a:pt x="17813" y="12032"/>
                  </a:cubicBezTo>
                  <a:cubicBezTo>
                    <a:pt x="17896" y="11925"/>
                    <a:pt x="17979" y="11806"/>
                    <a:pt x="18039" y="11687"/>
                  </a:cubicBezTo>
                  <a:cubicBezTo>
                    <a:pt x="18046" y="11731"/>
                    <a:pt x="18090" y="11762"/>
                    <a:pt x="18134" y="11762"/>
                  </a:cubicBezTo>
                  <a:cubicBezTo>
                    <a:pt x="18160" y="11762"/>
                    <a:pt x="18187" y="11750"/>
                    <a:pt x="18206" y="11723"/>
                  </a:cubicBezTo>
                  <a:cubicBezTo>
                    <a:pt x="18313" y="11568"/>
                    <a:pt x="18396" y="11390"/>
                    <a:pt x="18479" y="11211"/>
                  </a:cubicBezTo>
                  <a:cubicBezTo>
                    <a:pt x="18479" y="11247"/>
                    <a:pt x="18479" y="11270"/>
                    <a:pt x="18479" y="11294"/>
                  </a:cubicBezTo>
                  <a:cubicBezTo>
                    <a:pt x="18479" y="11355"/>
                    <a:pt x="18521" y="11385"/>
                    <a:pt x="18563" y="11385"/>
                  </a:cubicBezTo>
                  <a:cubicBezTo>
                    <a:pt x="18597" y="11385"/>
                    <a:pt x="18630" y="11366"/>
                    <a:pt x="18646" y="11330"/>
                  </a:cubicBezTo>
                  <a:cubicBezTo>
                    <a:pt x="18670" y="11259"/>
                    <a:pt x="18694" y="11199"/>
                    <a:pt x="18718" y="11128"/>
                  </a:cubicBezTo>
                  <a:cubicBezTo>
                    <a:pt x="18729" y="11116"/>
                    <a:pt x="18741" y="11104"/>
                    <a:pt x="18753" y="11080"/>
                  </a:cubicBezTo>
                  <a:lnTo>
                    <a:pt x="18801" y="10925"/>
                  </a:lnTo>
                  <a:cubicBezTo>
                    <a:pt x="18801" y="10973"/>
                    <a:pt x="18801" y="11032"/>
                    <a:pt x="18801" y="11092"/>
                  </a:cubicBezTo>
                  <a:cubicBezTo>
                    <a:pt x="18794" y="11151"/>
                    <a:pt x="18839" y="11185"/>
                    <a:pt x="18888" y="11185"/>
                  </a:cubicBezTo>
                  <a:cubicBezTo>
                    <a:pt x="18928" y="11185"/>
                    <a:pt x="18970" y="11163"/>
                    <a:pt x="18991" y="11116"/>
                  </a:cubicBezTo>
                  <a:cubicBezTo>
                    <a:pt x="18991" y="11092"/>
                    <a:pt x="19003" y="11068"/>
                    <a:pt x="19015" y="11044"/>
                  </a:cubicBezTo>
                  <a:lnTo>
                    <a:pt x="19027" y="11068"/>
                  </a:lnTo>
                  <a:cubicBezTo>
                    <a:pt x="19253" y="11199"/>
                    <a:pt x="19491" y="11354"/>
                    <a:pt x="19730" y="11449"/>
                  </a:cubicBezTo>
                  <a:cubicBezTo>
                    <a:pt x="19837" y="11485"/>
                    <a:pt x="19944" y="11520"/>
                    <a:pt x="20051" y="11544"/>
                  </a:cubicBezTo>
                  <a:cubicBezTo>
                    <a:pt x="20075" y="11556"/>
                    <a:pt x="20099" y="11556"/>
                    <a:pt x="20122" y="11568"/>
                  </a:cubicBezTo>
                  <a:lnTo>
                    <a:pt x="20134" y="11580"/>
                  </a:lnTo>
                  <a:cubicBezTo>
                    <a:pt x="20158" y="11628"/>
                    <a:pt x="20182" y="11640"/>
                    <a:pt x="20218" y="11651"/>
                  </a:cubicBezTo>
                  <a:cubicBezTo>
                    <a:pt x="20230" y="11711"/>
                    <a:pt x="20253" y="11782"/>
                    <a:pt x="20265" y="11854"/>
                  </a:cubicBezTo>
                  <a:cubicBezTo>
                    <a:pt x="20313" y="11997"/>
                    <a:pt x="20361" y="12128"/>
                    <a:pt x="20408" y="12271"/>
                  </a:cubicBezTo>
                  <a:cubicBezTo>
                    <a:pt x="20468" y="12413"/>
                    <a:pt x="20527" y="12544"/>
                    <a:pt x="20587" y="12675"/>
                  </a:cubicBezTo>
                  <a:cubicBezTo>
                    <a:pt x="20623" y="12759"/>
                    <a:pt x="20658" y="12854"/>
                    <a:pt x="20730" y="12890"/>
                  </a:cubicBezTo>
                  <a:cubicBezTo>
                    <a:pt x="20730" y="12925"/>
                    <a:pt x="20742" y="12973"/>
                    <a:pt x="20742" y="13009"/>
                  </a:cubicBezTo>
                  <a:cubicBezTo>
                    <a:pt x="20753" y="13092"/>
                    <a:pt x="20765" y="13187"/>
                    <a:pt x="20789" y="13271"/>
                  </a:cubicBezTo>
                  <a:cubicBezTo>
                    <a:pt x="20825" y="13461"/>
                    <a:pt x="20873" y="13640"/>
                    <a:pt x="20932" y="13830"/>
                  </a:cubicBezTo>
                  <a:cubicBezTo>
                    <a:pt x="20944" y="13890"/>
                    <a:pt x="21004" y="13914"/>
                    <a:pt x="21063" y="13914"/>
                  </a:cubicBezTo>
                  <a:cubicBezTo>
                    <a:pt x="21170" y="13890"/>
                    <a:pt x="21242" y="13795"/>
                    <a:pt x="21254" y="13687"/>
                  </a:cubicBezTo>
                  <a:cubicBezTo>
                    <a:pt x="21254" y="13592"/>
                    <a:pt x="21218" y="13485"/>
                    <a:pt x="21194" y="13402"/>
                  </a:cubicBezTo>
                  <a:cubicBezTo>
                    <a:pt x="21134" y="13187"/>
                    <a:pt x="21051" y="12985"/>
                    <a:pt x="20968" y="12783"/>
                  </a:cubicBezTo>
                  <a:cubicBezTo>
                    <a:pt x="20956" y="12759"/>
                    <a:pt x="20944" y="12747"/>
                    <a:pt x="20932" y="12735"/>
                  </a:cubicBezTo>
                  <a:cubicBezTo>
                    <a:pt x="20801" y="12318"/>
                    <a:pt x="20646" y="11901"/>
                    <a:pt x="20468" y="11497"/>
                  </a:cubicBezTo>
                  <a:cubicBezTo>
                    <a:pt x="20448" y="11457"/>
                    <a:pt x="20412" y="11434"/>
                    <a:pt x="20373" y="11434"/>
                  </a:cubicBezTo>
                  <a:cubicBezTo>
                    <a:pt x="20365" y="11434"/>
                    <a:pt x="20357" y="11435"/>
                    <a:pt x="20349" y="11437"/>
                  </a:cubicBezTo>
                  <a:cubicBezTo>
                    <a:pt x="20301" y="11342"/>
                    <a:pt x="20206" y="11282"/>
                    <a:pt x="20122" y="11211"/>
                  </a:cubicBezTo>
                  <a:cubicBezTo>
                    <a:pt x="20027" y="11139"/>
                    <a:pt x="19932" y="11068"/>
                    <a:pt x="19837" y="10997"/>
                  </a:cubicBezTo>
                  <a:cubicBezTo>
                    <a:pt x="19658" y="10878"/>
                    <a:pt x="19468" y="10770"/>
                    <a:pt x="19265" y="10687"/>
                  </a:cubicBezTo>
                  <a:lnTo>
                    <a:pt x="19277" y="10628"/>
                  </a:lnTo>
                  <a:cubicBezTo>
                    <a:pt x="19289" y="10632"/>
                    <a:pt x="19302" y="10634"/>
                    <a:pt x="19315" y="10634"/>
                  </a:cubicBezTo>
                  <a:cubicBezTo>
                    <a:pt x="19378" y="10634"/>
                    <a:pt x="19444" y="10587"/>
                    <a:pt x="19444" y="10508"/>
                  </a:cubicBezTo>
                  <a:cubicBezTo>
                    <a:pt x="19515" y="10508"/>
                    <a:pt x="19587" y="10449"/>
                    <a:pt x="19563" y="10366"/>
                  </a:cubicBezTo>
                  <a:cubicBezTo>
                    <a:pt x="19551" y="10330"/>
                    <a:pt x="19539" y="10306"/>
                    <a:pt x="19539" y="10270"/>
                  </a:cubicBezTo>
                  <a:cubicBezTo>
                    <a:pt x="19599" y="10270"/>
                    <a:pt x="19658" y="10235"/>
                    <a:pt x="19658" y="10163"/>
                  </a:cubicBezTo>
                  <a:cubicBezTo>
                    <a:pt x="19682" y="10151"/>
                    <a:pt x="19706" y="10116"/>
                    <a:pt x="19718" y="10092"/>
                  </a:cubicBezTo>
                  <a:lnTo>
                    <a:pt x="19753" y="10056"/>
                  </a:lnTo>
                  <a:cubicBezTo>
                    <a:pt x="19813" y="9961"/>
                    <a:pt x="19861" y="9866"/>
                    <a:pt x="19908" y="9770"/>
                  </a:cubicBezTo>
                  <a:cubicBezTo>
                    <a:pt x="19914" y="9773"/>
                    <a:pt x="19921" y="9775"/>
                    <a:pt x="19928" y="9775"/>
                  </a:cubicBezTo>
                  <a:cubicBezTo>
                    <a:pt x="19949" y="9775"/>
                    <a:pt x="19974" y="9761"/>
                    <a:pt x="19991" y="9735"/>
                  </a:cubicBezTo>
                  <a:cubicBezTo>
                    <a:pt x="20027" y="9675"/>
                    <a:pt x="20027" y="9604"/>
                    <a:pt x="20027" y="9544"/>
                  </a:cubicBezTo>
                  <a:cubicBezTo>
                    <a:pt x="20242" y="9532"/>
                    <a:pt x="20468" y="9520"/>
                    <a:pt x="20682" y="9520"/>
                  </a:cubicBezTo>
                  <a:cubicBezTo>
                    <a:pt x="20812" y="9527"/>
                    <a:pt x="20946" y="9542"/>
                    <a:pt x="21079" y="9542"/>
                  </a:cubicBezTo>
                  <a:cubicBezTo>
                    <a:pt x="21178" y="9542"/>
                    <a:pt x="21276" y="9534"/>
                    <a:pt x="21373" y="9508"/>
                  </a:cubicBezTo>
                  <a:cubicBezTo>
                    <a:pt x="21396" y="9544"/>
                    <a:pt x="21432" y="9568"/>
                    <a:pt x="21468" y="9604"/>
                  </a:cubicBezTo>
                  <a:lnTo>
                    <a:pt x="21480" y="9615"/>
                  </a:lnTo>
                  <a:cubicBezTo>
                    <a:pt x="21515" y="9663"/>
                    <a:pt x="21539" y="9711"/>
                    <a:pt x="21575" y="9758"/>
                  </a:cubicBezTo>
                  <a:cubicBezTo>
                    <a:pt x="21646" y="9866"/>
                    <a:pt x="21718" y="9985"/>
                    <a:pt x="21801" y="10092"/>
                  </a:cubicBezTo>
                  <a:cubicBezTo>
                    <a:pt x="21873" y="10199"/>
                    <a:pt x="21944" y="10306"/>
                    <a:pt x="22016" y="10401"/>
                  </a:cubicBezTo>
                  <a:cubicBezTo>
                    <a:pt x="22063" y="10485"/>
                    <a:pt x="22099" y="10556"/>
                    <a:pt x="22147" y="10628"/>
                  </a:cubicBezTo>
                  <a:cubicBezTo>
                    <a:pt x="22200" y="10734"/>
                    <a:pt x="22291" y="10822"/>
                    <a:pt x="22404" y="10822"/>
                  </a:cubicBezTo>
                  <a:cubicBezTo>
                    <a:pt x="22417" y="10822"/>
                    <a:pt x="22430" y="10821"/>
                    <a:pt x="22444" y="10818"/>
                  </a:cubicBezTo>
                  <a:cubicBezTo>
                    <a:pt x="22480" y="10866"/>
                    <a:pt x="22528" y="10913"/>
                    <a:pt x="22575" y="10949"/>
                  </a:cubicBezTo>
                  <a:cubicBezTo>
                    <a:pt x="22635" y="10997"/>
                    <a:pt x="22694" y="11056"/>
                    <a:pt x="22754" y="11104"/>
                  </a:cubicBezTo>
                  <a:cubicBezTo>
                    <a:pt x="22885" y="11211"/>
                    <a:pt x="23016" y="11306"/>
                    <a:pt x="23147" y="11413"/>
                  </a:cubicBezTo>
                  <a:cubicBezTo>
                    <a:pt x="23165" y="11429"/>
                    <a:pt x="23186" y="11435"/>
                    <a:pt x="23206" y="11435"/>
                  </a:cubicBezTo>
                  <a:cubicBezTo>
                    <a:pt x="23266" y="11435"/>
                    <a:pt x="23325" y="11380"/>
                    <a:pt x="23325" y="11318"/>
                  </a:cubicBezTo>
                  <a:cubicBezTo>
                    <a:pt x="23337" y="11199"/>
                    <a:pt x="23278" y="11092"/>
                    <a:pt x="23194" y="11009"/>
                  </a:cubicBezTo>
                  <a:cubicBezTo>
                    <a:pt x="23147" y="10937"/>
                    <a:pt x="23075" y="10866"/>
                    <a:pt x="23016" y="10794"/>
                  </a:cubicBezTo>
                  <a:cubicBezTo>
                    <a:pt x="22956" y="10723"/>
                    <a:pt x="22885" y="10663"/>
                    <a:pt x="22801" y="10604"/>
                  </a:cubicBezTo>
                  <a:cubicBezTo>
                    <a:pt x="22766" y="10580"/>
                    <a:pt x="22730" y="10556"/>
                    <a:pt x="22694" y="10532"/>
                  </a:cubicBezTo>
                  <a:cubicBezTo>
                    <a:pt x="22670" y="10520"/>
                    <a:pt x="22647" y="10508"/>
                    <a:pt x="22623" y="10508"/>
                  </a:cubicBezTo>
                  <a:lnTo>
                    <a:pt x="22623" y="10497"/>
                  </a:lnTo>
                  <a:cubicBezTo>
                    <a:pt x="22603" y="10457"/>
                    <a:pt x="22559" y="10434"/>
                    <a:pt x="22517" y="10434"/>
                  </a:cubicBezTo>
                  <a:cubicBezTo>
                    <a:pt x="22508" y="10434"/>
                    <a:pt x="22500" y="10435"/>
                    <a:pt x="22492" y="10437"/>
                  </a:cubicBezTo>
                  <a:cubicBezTo>
                    <a:pt x="22480" y="10437"/>
                    <a:pt x="22468" y="10449"/>
                    <a:pt x="22456" y="10449"/>
                  </a:cubicBezTo>
                  <a:cubicBezTo>
                    <a:pt x="22337" y="10247"/>
                    <a:pt x="22206" y="10044"/>
                    <a:pt x="22087" y="9842"/>
                  </a:cubicBezTo>
                  <a:cubicBezTo>
                    <a:pt x="22016" y="9711"/>
                    <a:pt x="21932" y="9580"/>
                    <a:pt x="21849" y="9449"/>
                  </a:cubicBezTo>
                  <a:cubicBezTo>
                    <a:pt x="21789" y="9348"/>
                    <a:pt x="21711" y="9180"/>
                    <a:pt x="21588" y="9180"/>
                  </a:cubicBezTo>
                  <a:cubicBezTo>
                    <a:pt x="21566" y="9180"/>
                    <a:pt x="21541" y="9186"/>
                    <a:pt x="21515" y="9199"/>
                  </a:cubicBezTo>
                  <a:lnTo>
                    <a:pt x="21480" y="9223"/>
                  </a:lnTo>
                  <a:cubicBezTo>
                    <a:pt x="21299" y="9146"/>
                    <a:pt x="21103" y="9124"/>
                    <a:pt x="20903" y="9124"/>
                  </a:cubicBezTo>
                  <a:cubicBezTo>
                    <a:pt x="20853" y="9124"/>
                    <a:pt x="20803" y="9125"/>
                    <a:pt x="20753" y="9127"/>
                  </a:cubicBezTo>
                  <a:cubicBezTo>
                    <a:pt x="20503" y="9139"/>
                    <a:pt x="20253" y="9175"/>
                    <a:pt x="20003" y="9223"/>
                  </a:cubicBezTo>
                  <a:lnTo>
                    <a:pt x="20003" y="9199"/>
                  </a:lnTo>
                  <a:cubicBezTo>
                    <a:pt x="19980" y="9092"/>
                    <a:pt x="19956" y="8984"/>
                    <a:pt x="19932" y="8877"/>
                  </a:cubicBezTo>
                  <a:lnTo>
                    <a:pt x="19932" y="8877"/>
                  </a:lnTo>
                  <a:cubicBezTo>
                    <a:pt x="19944" y="8901"/>
                    <a:pt x="19956" y="8913"/>
                    <a:pt x="19968" y="8937"/>
                  </a:cubicBezTo>
                  <a:cubicBezTo>
                    <a:pt x="19985" y="8963"/>
                    <a:pt x="20012" y="8975"/>
                    <a:pt x="20037" y="8975"/>
                  </a:cubicBezTo>
                  <a:cubicBezTo>
                    <a:pt x="20083" y="8975"/>
                    <a:pt x="20126" y="8938"/>
                    <a:pt x="20111" y="8877"/>
                  </a:cubicBezTo>
                  <a:cubicBezTo>
                    <a:pt x="20111" y="8853"/>
                    <a:pt x="20111" y="8842"/>
                    <a:pt x="20099" y="8818"/>
                  </a:cubicBezTo>
                  <a:cubicBezTo>
                    <a:pt x="20158" y="8818"/>
                    <a:pt x="20206" y="8746"/>
                    <a:pt x="20158" y="8687"/>
                  </a:cubicBezTo>
                  <a:cubicBezTo>
                    <a:pt x="20015" y="8508"/>
                    <a:pt x="19872" y="8330"/>
                    <a:pt x="19730" y="8163"/>
                  </a:cubicBezTo>
                  <a:lnTo>
                    <a:pt x="19730" y="8163"/>
                  </a:lnTo>
                  <a:cubicBezTo>
                    <a:pt x="19991" y="8318"/>
                    <a:pt x="20277" y="8449"/>
                    <a:pt x="20575" y="8556"/>
                  </a:cubicBezTo>
                  <a:cubicBezTo>
                    <a:pt x="20780" y="8629"/>
                    <a:pt x="21012" y="8676"/>
                    <a:pt x="21242" y="8676"/>
                  </a:cubicBezTo>
                  <a:cubicBezTo>
                    <a:pt x="21573" y="8676"/>
                    <a:pt x="21898" y="8578"/>
                    <a:pt x="22123" y="8318"/>
                  </a:cubicBezTo>
                  <a:cubicBezTo>
                    <a:pt x="22432" y="7949"/>
                    <a:pt x="22397" y="7449"/>
                    <a:pt x="22313" y="7008"/>
                  </a:cubicBezTo>
                  <a:cubicBezTo>
                    <a:pt x="22313" y="6948"/>
                    <a:pt x="22301" y="6889"/>
                    <a:pt x="22289" y="6829"/>
                  </a:cubicBezTo>
                  <a:cubicBezTo>
                    <a:pt x="22266" y="6746"/>
                    <a:pt x="22242" y="6651"/>
                    <a:pt x="22218" y="6567"/>
                  </a:cubicBezTo>
                  <a:cubicBezTo>
                    <a:pt x="22099" y="6056"/>
                    <a:pt x="21932" y="5544"/>
                    <a:pt x="21706" y="5067"/>
                  </a:cubicBezTo>
                  <a:cubicBezTo>
                    <a:pt x="21575" y="4782"/>
                    <a:pt x="21432" y="4508"/>
                    <a:pt x="21277" y="4234"/>
                  </a:cubicBezTo>
                  <a:cubicBezTo>
                    <a:pt x="21123" y="3984"/>
                    <a:pt x="20956" y="3710"/>
                    <a:pt x="20753" y="3496"/>
                  </a:cubicBezTo>
                  <a:cubicBezTo>
                    <a:pt x="20730" y="3472"/>
                    <a:pt x="20718" y="3460"/>
                    <a:pt x="20694" y="3448"/>
                  </a:cubicBezTo>
                  <a:cubicBezTo>
                    <a:pt x="20944" y="3305"/>
                    <a:pt x="21182" y="3139"/>
                    <a:pt x="21420" y="2984"/>
                  </a:cubicBezTo>
                  <a:cubicBezTo>
                    <a:pt x="21551" y="2900"/>
                    <a:pt x="21682" y="2817"/>
                    <a:pt x="21825" y="2746"/>
                  </a:cubicBezTo>
                  <a:cubicBezTo>
                    <a:pt x="21968" y="2674"/>
                    <a:pt x="22123" y="2638"/>
                    <a:pt x="22277" y="2603"/>
                  </a:cubicBezTo>
                  <a:cubicBezTo>
                    <a:pt x="22801" y="2496"/>
                    <a:pt x="23325" y="2412"/>
                    <a:pt x="23861" y="2353"/>
                  </a:cubicBezTo>
                  <a:cubicBezTo>
                    <a:pt x="23861" y="2377"/>
                    <a:pt x="23873" y="2388"/>
                    <a:pt x="23885" y="2400"/>
                  </a:cubicBezTo>
                  <a:cubicBezTo>
                    <a:pt x="24070" y="2648"/>
                    <a:pt x="24372" y="2779"/>
                    <a:pt x="24673" y="2779"/>
                  </a:cubicBezTo>
                  <a:cubicBezTo>
                    <a:pt x="24720" y="2779"/>
                    <a:pt x="24767" y="2776"/>
                    <a:pt x="24814" y="2769"/>
                  </a:cubicBezTo>
                  <a:cubicBezTo>
                    <a:pt x="25135" y="2722"/>
                    <a:pt x="25540" y="2448"/>
                    <a:pt x="25433" y="2067"/>
                  </a:cubicBezTo>
                  <a:cubicBezTo>
                    <a:pt x="25421" y="2019"/>
                    <a:pt x="25373" y="1972"/>
                    <a:pt x="25314" y="1972"/>
                  </a:cubicBezTo>
                  <a:cubicBezTo>
                    <a:pt x="24980" y="1984"/>
                    <a:pt x="24635" y="2031"/>
                    <a:pt x="24302" y="2079"/>
                  </a:cubicBezTo>
                  <a:cubicBezTo>
                    <a:pt x="23968" y="2126"/>
                    <a:pt x="23635" y="2162"/>
                    <a:pt x="23313" y="2210"/>
                  </a:cubicBezTo>
                  <a:cubicBezTo>
                    <a:pt x="22980" y="2269"/>
                    <a:pt x="22635" y="2317"/>
                    <a:pt x="22313" y="2388"/>
                  </a:cubicBezTo>
                  <a:cubicBezTo>
                    <a:pt x="21992" y="2460"/>
                    <a:pt x="21706" y="2579"/>
                    <a:pt x="21432" y="2758"/>
                  </a:cubicBezTo>
                  <a:cubicBezTo>
                    <a:pt x="21146" y="2948"/>
                    <a:pt x="20861" y="3150"/>
                    <a:pt x="20599" y="3353"/>
                  </a:cubicBezTo>
                  <a:cubicBezTo>
                    <a:pt x="20324" y="3144"/>
                    <a:pt x="20003" y="3049"/>
                    <a:pt x="19667" y="3049"/>
                  </a:cubicBezTo>
                  <a:cubicBezTo>
                    <a:pt x="19582" y="3049"/>
                    <a:pt x="19495" y="3055"/>
                    <a:pt x="19408" y="3067"/>
                  </a:cubicBezTo>
                  <a:cubicBezTo>
                    <a:pt x="19360" y="3067"/>
                    <a:pt x="19301" y="3079"/>
                    <a:pt x="19253" y="3091"/>
                  </a:cubicBezTo>
                  <a:cubicBezTo>
                    <a:pt x="19718" y="2424"/>
                    <a:pt x="20182" y="1745"/>
                    <a:pt x="20777" y="1186"/>
                  </a:cubicBezTo>
                  <a:cubicBezTo>
                    <a:pt x="20861" y="1103"/>
                    <a:pt x="20956" y="1019"/>
                    <a:pt x="21051" y="948"/>
                  </a:cubicBezTo>
                  <a:cubicBezTo>
                    <a:pt x="21158" y="853"/>
                    <a:pt x="21277" y="805"/>
                    <a:pt x="21408" y="745"/>
                  </a:cubicBezTo>
                  <a:cubicBezTo>
                    <a:pt x="21623" y="638"/>
                    <a:pt x="21873" y="567"/>
                    <a:pt x="22123" y="507"/>
                  </a:cubicBezTo>
                  <a:cubicBezTo>
                    <a:pt x="22123" y="531"/>
                    <a:pt x="22135" y="543"/>
                    <a:pt x="22158" y="567"/>
                  </a:cubicBezTo>
                  <a:cubicBezTo>
                    <a:pt x="22366" y="712"/>
                    <a:pt x="22618" y="783"/>
                    <a:pt x="22870" y="783"/>
                  </a:cubicBezTo>
                  <a:cubicBezTo>
                    <a:pt x="23094" y="783"/>
                    <a:pt x="23319" y="727"/>
                    <a:pt x="23516" y="614"/>
                  </a:cubicBezTo>
                  <a:cubicBezTo>
                    <a:pt x="23694" y="507"/>
                    <a:pt x="23885" y="221"/>
                    <a:pt x="23647" y="55"/>
                  </a:cubicBezTo>
                  <a:cubicBezTo>
                    <a:pt x="23581" y="14"/>
                    <a:pt x="23504" y="1"/>
                    <a:pt x="23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24"/>
          <p:cNvGrpSpPr/>
          <p:nvPr/>
        </p:nvGrpSpPr>
        <p:grpSpPr>
          <a:xfrm>
            <a:off x="-57557" y="-895801"/>
            <a:ext cx="9201558" cy="6039133"/>
            <a:chOff x="-57557" y="-895801"/>
            <a:chExt cx="9201558" cy="6039133"/>
          </a:xfrm>
        </p:grpSpPr>
        <p:sp>
          <p:nvSpPr>
            <p:cNvPr id="21" name="Google Shape;21;p24"/>
            <p:cNvSpPr/>
            <p:nvPr/>
          </p:nvSpPr>
          <p:spPr>
            <a:xfrm flipH="1">
              <a:off x="-57557" y="-21"/>
              <a:ext cx="1690596" cy="5143353"/>
            </a:xfrm>
            <a:custGeom>
              <a:avLst/>
              <a:gdLst/>
              <a:ahLst/>
              <a:cxnLst/>
              <a:rect l="l" t="t" r="r" b="b"/>
              <a:pathLst>
                <a:path w="56222" h="171046" extrusionOk="0">
                  <a:moveTo>
                    <a:pt x="30540" y="238"/>
                  </a:moveTo>
                  <a:lnTo>
                    <a:pt x="35433" y="8716"/>
                  </a:lnTo>
                  <a:lnTo>
                    <a:pt x="30540" y="17193"/>
                  </a:lnTo>
                  <a:lnTo>
                    <a:pt x="20765" y="17193"/>
                  </a:lnTo>
                  <a:lnTo>
                    <a:pt x="15871" y="8716"/>
                  </a:lnTo>
                  <a:lnTo>
                    <a:pt x="20765" y="238"/>
                  </a:lnTo>
                  <a:close/>
                  <a:moveTo>
                    <a:pt x="45625" y="8954"/>
                  </a:moveTo>
                  <a:lnTo>
                    <a:pt x="48078" y="13192"/>
                  </a:lnTo>
                  <a:lnTo>
                    <a:pt x="50519" y="17431"/>
                  </a:lnTo>
                  <a:lnTo>
                    <a:pt x="48078" y="21658"/>
                  </a:lnTo>
                  <a:lnTo>
                    <a:pt x="45625" y="25896"/>
                  </a:lnTo>
                  <a:lnTo>
                    <a:pt x="35850" y="25896"/>
                  </a:lnTo>
                  <a:lnTo>
                    <a:pt x="30957" y="17431"/>
                  </a:lnTo>
                  <a:lnTo>
                    <a:pt x="35850" y="8954"/>
                  </a:lnTo>
                  <a:close/>
                  <a:moveTo>
                    <a:pt x="30540" y="17669"/>
                  </a:moveTo>
                  <a:lnTo>
                    <a:pt x="35433" y="26146"/>
                  </a:lnTo>
                  <a:lnTo>
                    <a:pt x="30540" y="34612"/>
                  </a:lnTo>
                  <a:lnTo>
                    <a:pt x="20753" y="34612"/>
                  </a:lnTo>
                  <a:lnTo>
                    <a:pt x="17503" y="28968"/>
                  </a:lnTo>
                  <a:lnTo>
                    <a:pt x="15871" y="26146"/>
                  </a:lnTo>
                  <a:lnTo>
                    <a:pt x="20753" y="17669"/>
                  </a:lnTo>
                  <a:close/>
                  <a:moveTo>
                    <a:pt x="45625" y="26384"/>
                  </a:moveTo>
                  <a:lnTo>
                    <a:pt x="48078" y="30611"/>
                  </a:lnTo>
                  <a:lnTo>
                    <a:pt x="50519" y="34850"/>
                  </a:lnTo>
                  <a:lnTo>
                    <a:pt x="48078" y="39088"/>
                  </a:lnTo>
                  <a:lnTo>
                    <a:pt x="45625" y="43327"/>
                  </a:lnTo>
                  <a:lnTo>
                    <a:pt x="35850" y="43327"/>
                  </a:lnTo>
                  <a:lnTo>
                    <a:pt x="30957" y="34850"/>
                  </a:lnTo>
                  <a:lnTo>
                    <a:pt x="35850" y="26384"/>
                  </a:lnTo>
                  <a:close/>
                  <a:moveTo>
                    <a:pt x="30540" y="35088"/>
                  </a:moveTo>
                  <a:lnTo>
                    <a:pt x="35433" y="43565"/>
                  </a:lnTo>
                  <a:lnTo>
                    <a:pt x="30540" y="52030"/>
                  </a:lnTo>
                  <a:lnTo>
                    <a:pt x="20753" y="52030"/>
                  </a:lnTo>
                  <a:lnTo>
                    <a:pt x="17503" y="46387"/>
                  </a:lnTo>
                  <a:lnTo>
                    <a:pt x="15871" y="43565"/>
                  </a:lnTo>
                  <a:lnTo>
                    <a:pt x="20753" y="35088"/>
                  </a:lnTo>
                  <a:close/>
                  <a:moveTo>
                    <a:pt x="45625" y="43803"/>
                  </a:moveTo>
                  <a:lnTo>
                    <a:pt x="48078" y="48042"/>
                  </a:lnTo>
                  <a:lnTo>
                    <a:pt x="50519" y="52269"/>
                  </a:lnTo>
                  <a:lnTo>
                    <a:pt x="48078" y="56507"/>
                  </a:lnTo>
                  <a:lnTo>
                    <a:pt x="45625" y="60746"/>
                  </a:lnTo>
                  <a:lnTo>
                    <a:pt x="35850" y="60746"/>
                  </a:lnTo>
                  <a:lnTo>
                    <a:pt x="30957" y="52269"/>
                  </a:lnTo>
                  <a:lnTo>
                    <a:pt x="35850" y="43803"/>
                  </a:lnTo>
                  <a:close/>
                  <a:moveTo>
                    <a:pt x="30540" y="52507"/>
                  </a:moveTo>
                  <a:lnTo>
                    <a:pt x="35433" y="60984"/>
                  </a:lnTo>
                  <a:lnTo>
                    <a:pt x="30540" y="69461"/>
                  </a:lnTo>
                  <a:lnTo>
                    <a:pt x="20753" y="69461"/>
                  </a:lnTo>
                  <a:lnTo>
                    <a:pt x="17503" y="63806"/>
                  </a:lnTo>
                  <a:lnTo>
                    <a:pt x="15871" y="60984"/>
                  </a:lnTo>
                  <a:lnTo>
                    <a:pt x="20753" y="52507"/>
                  </a:lnTo>
                  <a:close/>
                  <a:moveTo>
                    <a:pt x="45625" y="61222"/>
                  </a:moveTo>
                  <a:lnTo>
                    <a:pt x="48078" y="65461"/>
                  </a:lnTo>
                  <a:lnTo>
                    <a:pt x="50519" y="69687"/>
                  </a:lnTo>
                  <a:lnTo>
                    <a:pt x="48078" y="73938"/>
                  </a:lnTo>
                  <a:lnTo>
                    <a:pt x="45625" y="78165"/>
                  </a:lnTo>
                  <a:lnTo>
                    <a:pt x="35850" y="78165"/>
                  </a:lnTo>
                  <a:lnTo>
                    <a:pt x="30957" y="69687"/>
                  </a:lnTo>
                  <a:lnTo>
                    <a:pt x="35850" y="61222"/>
                  </a:lnTo>
                  <a:close/>
                  <a:moveTo>
                    <a:pt x="30540" y="69937"/>
                  </a:moveTo>
                  <a:lnTo>
                    <a:pt x="35433" y="78415"/>
                  </a:lnTo>
                  <a:lnTo>
                    <a:pt x="30540" y="86880"/>
                  </a:lnTo>
                  <a:lnTo>
                    <a:pt x="20765" y="86880"/>
                  </a:lnTo>
                  <a:lnTo>
                    <a:pt x="15871" y="78415"/>
                  </a:lnTo>
                  <a:lnTo>
                    <a:pt x="20765" y="69937"/>
                  </a:lnTo>
                  <a:close/>
                  <a:moveTo>
                    <a:pt x="45625" y="78653"/>
                  </a:moveTo>
                  <a:lnTo>
                    <a:pt x="48078" y="82880"/>
                  </a:lnTo>
                  <a:lnTo>
                    <a:pt x="50519" y="87118"/>
                  </a:lnTo>
                  <a:lnTo>
                    <a:pt x="48078" y="91357"/>
                  </a:lnTo>
                  <a:lnTo>
                    <a:pt x="45625" y="95595"/>
                  </a:lnTo>
                  <a:lnTo>
                    <a:pt x="35850" y="95595"/>
                  </a:lnTo>
                  <a:lnTo>
                    <a:pt x="30957" y="87118"/>
                  </a:lnTo>
                  <a:lnTo>
                    <a:pt x="35850" y="78653"/>
                  </a:lnTo>
                  <a:close/>
                  <a:moveTo>
                    <a:pt x="30540" y="87356"/>
                  </a:moveTo>
                  <a:lnTo>
                    <a:pt x="35433" y="95833"/>
                  </a:lnTo>
                  <a:lnTo>
                    <a:pt x="30540" y="104299"/>
                  </a:lnTo>
                  <a:lnTo>
                    <a:pt x="20753" y="104299"/>
                  </a:lnTo>
                  <a:lnTo>
                    <a:pt x="17503" y="98655"/>
                  </a:lnTo>
                  <a:lnTo>
                    <a:pt x="15871" y="95833"/>
                  </a:lnTo>
                  <a:lnTo>
                    <a:pt x="20753" y="87356"/>
                  </a:lnTo>
                  <a:close/>
                  <a:moveTo>
                    <a:pt x="45625" y="96072"/>
                  </a:moveTo>
                  <a:lnTo>
                    <a:pt x="48078" y="100310"/>
                  </a:lnTo>
                  <a:lnTo>
                    <a:pt x="50519" y="104537"/>
                  </a:lnTo>
                  <a:lnTo>
                    <a:pt x="48078" y="108776"/>
                  </a:lnTo>
                  <a:lnTo>
                    <a:pt x="45625" y="113014"/>
                  </a:lnTo>
                  <a:lnTo>
                    <a:pt x="35850" y="113014"/>
                  </a:lnTo>
                  <a:lnTo>
                    <a:pt x="30957" y="104537"/>
                  </a:lnTo>
                  <a:lnTo>
                    <a:pt x="35850" y="96072"/>
                  </a:lnTo>
                  <a:close/>
                  <a:moveTo>
                    <a:pt x="30540" y="104775"/>
                  </a:moveTo>
                  <a:lnTo>
                    <a:pt x="35433" y="113252"/>
                  </a:lnTo>
                  <a:lnTo>
                    <a:pt x="30540" y="121730"/>
                  </a:lnTo>
                  <a:lnTo>
                    <a:pt x="20765" y="121730"/>
                  </a:lnTo>
                  <a:lnTo>
                    <a:pt x="15871" y="113252"/>
                  </a:lnTo>
                  <a:lnTo>
                    <a:pt x="20765" y="104775"/>
                  </a:lnTo>
                  <a:close/>
                  <a:moveTo>
                    <a:pt x="45625" y="113490"/>
                  </a:moveTo>
                  <a:lnTo>
                    <a:pt x="48078" y="117729"/>
                  </a:lnTo>
                  <a:lnTo>
                    <a:pt x="50519" y="121968"/>
                  </a:lnTo>
                  <a:lnTo>
                    <a:pt x="48078" y="126206"/>
                  </a:lnTo>
                  <a:lnTo>
                    <a:pt x="45625" y="130433"/>
                  </a:lnTo>
                  <a:lnTo>
                    <a:pt x="35850" y="130433"/>
                  </a:lnTo>
                  <a:lnTo>
                    <a:pt x="30957" y="121968"/>
                  </a:lnTo>
                  <a:lnTo>
                    <a:pt x="35850" y="113490"/>
                  </a:lnTo>
                  <a:close/>
                  <a:moveTo>
                    <a:pt x="30540" y="122206"/>
                  </a:moveTo>
                  <a:lnTo>
                    <a:pt x="35433" y="130683"/>
                  </a:lnTo>
                  <a:lnTo>
                    <a:pt x="30540" y="139148"/>
                  </a:lnTo>
                  <a:lnTo>
                    <a:pt x="20765" y="139148"/>
                  </a:lnTo>
                  <a:lnTo>
                    <a:pt x="17503" y="133505"/>
                  </a:lnTo>
                  <a:lnTo>
                    <a:pt x="15871" y="130671"/>
                  </a:lnTo>
                  <a:lnTo>
                    <a:pt x="20765" y="122206"/>
                  </a:lnTo>
                  <a:close/>
                  <a:moveTo>
                    <a:pt x="15455" y="130921"/>
                  </a:moveTo>
                  <a:lnTo>
                    <a:pt x="16764" y="133195"/>
                  </a:lnTo>
                  <a:lnTo>
                    <a:pt x="20348" y="139386"/>
                  </a:lnTo>
                  <a:lnTo>
                    <a:pt x="16764" y="145578"/>
                  </a:lnTo>
                  <a:lnTo>
                    <a:pt x="15455" y="147852"/>
                  </a:lnTo>
                  <a:lnTo>
                    <a:pt x="5668" y="147852"/>
                  </a:lnTo>
                  <a:lnTo>
                    <a:pt x="786" y="139386"/>
                  </a:lnTo>
                  <a:lnTo>
                    <a:pt x="5668" y="130921"/>
                  </a:lnTo>
                  <a:close/>
                  <a:moveTo>
                    <a:pt x="45625" y="130921"/>
                  </a:moveTo>
                  <a:lnTo>
                    <a:pt x="48078" y="135148"/>
                  </a:lnTo>
                  <a:lnTo>
                    <a:pt x="50519" y="139386"/>
                  </a:lnTo>
                  <a:lnTo>
                    <a:pt x="48078" y="143625"/>
                  </a:lnTo>
                  <a:lnTo>
                    <a:pt x="45625" y="147864"/>
                  </a:lnTo>
                  <a:lnTo>
                    <a:pt x="35850" y="147864"/>
                  </a:lnTo>
                  <a:lnTo>
                    <a:pt x="30957" y="139386"/>
                  </a:lnTo>
                  <a:lnTo>
                    <a:pt x="35850" y="130921"/>
                  </a:lnTo>
                  <a:close/>
                  <a:moveTo>
                    <a:pt x="30540" y="139625"/>
                  </a:moveTo>
                  <a:lnTo>
                    <a:pt x="35433" y="148102"/>
                  </a:lnTo>
                  <a:lnTo>
                    <a:pt x="30540" y="156567"/>
                  </a:lnTo>
                  <a:lnTo>
                    <a:pt x="20765" y="156567"/>
                  </a:lnTo>
                  <a:lnTo>
                    <a:pt x="17503" y="150924"/>
                  </a:lnTo>
                  <a:lnTo>
                    <a:pt x="15871" y="148102"/>
                  </a:lnTo>
                  <a:lnTo>
                    <a:pt x="20765" y="139625"/>
                  </a:lnTo>
                  <a:close/>
                  <a:moveTo>
                    <a:pt x="15455" y="148340"/>
                  </a:moveTo>
                  <a:lnTo>
                    <a:pt x="16764" y="150614"/>
                  </a:lnTo>
                  <a:lnTo>
                    <a:pt x="20348" y="156805"/>
                  </a:lnTo>
                  <a:lnTo>
                    <a:pt x="16764" y="162996"/>
                  </a:lnTo>
                  <a:lnTo>
                    <a:pt x="15455" y="165271"/>
                  </a:lnTo>
                  <a:lnTo>
                    <a:pt x="5668" y="165271"/>
                  </a:lnTo>
                  <a:lnTo>
                    <a:pt x="786" y="156805"/>
                  </a:lnTo>
                  <a:lnTo>
                    <a:pt x="5668" y="148340"/>
                  </a:lnTo>
                  <a:close/>
                  <a:moveTo>
                    <a:pt x="45625" y="148340"/>
                  </a:moveTo>
                  <a:lnTo>
                    <a:pt x="48078" y="152579"/>
                  </a:lnTo>
                  <a:lnTo>
                    <a:pt x="50519" y="156805"/>
                  </a:lnTo>
                  <a:lnTo>
                    <a:pt x="48078" y="161044"/>
                  </a:lnTo>
                  <a:lnTo>
                    <a:pt x="45625" y="165282"/>
                  </a:lnTo>
                  <a:lnTo>
                    <a:pt x="35850" y="165282"/>
                  </a:lnTo>
                  <a:lnTo>
                    <a:pt x="30957" y="156805"/>
                  </a:lnTo>
                  <a:lnTo>
                    <a:pt x="35850" y="148340"/>
                  </a:lnTo>
                  <a:close/>
                  <a:moveTo>
                    <a:pt x="20348" y="0"/>
                  </a:moveTo>
                  <a:lnTo>
                    <a:pt x="16776" y="6180"/>
                  </a:lnTo>
                  <a:lnTo>
                    <a:pt x="15455" y="8466"/>
                  </a:lnTo>
                  <a:lnTo>
                    <a:pt x="15228" y="8466"/>
                  </a:lnTo>
                  <a:lnTo>
                    <a:pt x="16360" y="10513"/>
                  </a:lnTo>
                  <a:lnTo>
                    <a:pt x="16764" y="11216"/>
                  </a:lnTo>
                  <a:lnTo>
                    <a:pt x="20348" y="17419"/>
                  </a:lnTo>
                  <a:lnTo>
                    <a:pt x="16776" y="23610"/>
                  </a:lnTo>
                  <a:lnTo>
                    <a:pt x="15455" y="25896"/>
                  </a:lnTo>
                  <a:lnTo>
                    <a:pt x="15395" y="25896"/>
                  </a:lnTo>
                  <a:lnTo>
                    <a:pt x="15240" y="26170"/>
                  </a:lnTo>
                  <a:lnTo>
                    <a:pt x="15359" y="26373"/>
                  </a:lnTo>
                  <a:lnTo>
                    <a:pt x="15455" y="26373"/>
                  </a:lnTo>
                  <a:lnTo>
                    <a:pt x="16776" y="28647"/>
                  </a:lnTo>
                  <a:lnTo>
                    <a:pt x="20348" y="34838"/>
                  </a:lnTo>
                  <a:lnTo>
                    <a:pt x="16764" y="41041"/>
                  </a:lnTo>
                  <a:lnTo>
                    <a:pt x="15455" y="43315"/>
                  </a:lnTo>
                  <a:lnTo>
                    <a:pt x="15419" y="43315"/>
                  </a:lnTo>
                  <a:lnTo>
                    <a:pt x="15288" y="43541"/>
                  </a:lnTo>
                  <a:lnTo>
                    <a:pt x="15431" y="43791"/>
                  </a:lnTo>
                  <a:lnTo>
                    <a:pt x="15455" y="43791"/>
                  </a:lnTo>
                  <a:lnTo>
                    <a:pt x="16776" y="46065"/>
                  </a:lnTo>
                  <a:lnTo>
                    <a:pt x="20348" y="52257"/>
                  </a:lnTo>
                  <a:lnTo>
                    <a:pt x="16764" y="58484"/>
                  </a:lnTo>
                  <a:lnTo>
                    <a:pt x="15455" y="60746"/>
                  </a:lnTo>
                  <a:lnTo>
                    <a:pt x="15371" y="60746"/>
                  </a:lnTo>
                  <a:lnTo>
                    <a:pt x="15240" y="60972"/>
                  </a:lnTo>
                  <a:lnTo>
                    <a:pt x="15371" y="61222"/>
                  </a:lnTo>
                  <a:lnTo>
                    <a:pt x="15455" y="61222"/>
                  </a:lnTo>
                  <a:lnTo>
                    <a:pt x="16776" y="63508"/>
                  </a:lnTo>
                  <a:lnTo>
                    <a:pt x="20348" y="69699"/>
                  </a:lnTo>
                  <a:lnTo>
                    <a:pt x="16776" y="75891"/>
                  </a:lnTo>
                  <a:lnTo>
                    <a:pt x="15455" y="78177"/>
                  </a:lnTo>
                  <a:lnTo>
                    <a:pt x="15288" y="78177"/>
                  </a:lnTo>
                  <a:lnTo>
                    <a:pt x="15181" y="78355"/>
                  </a:lnTo>
                  <a:lnTo>
                    <a:pt x="15359" y="78653"/>
                  </a:lnTo>
                  <a:lnTo>
                    <a:pt x="15455" y="78653"/>
                  </a:lnTo>
                  <a:lnTo>
                    <a:pt x="16764" y="80915"/>
                  </a:lnTo>
                  <a:lnTo>
                    <a:pt x="20348" y="87118"/>
                  </a:lnTo>
                  <a:lnTo>
                    <a:pt x="16776" y="93309"/>
                  </a:lnTo>
                  <a:lnTo>
                    <a:pt x="15455" y="95595"/>
                  </a:lnTo>
                  <a:lnTo>
                    <a:pt x="15324" y="95595"/>
                  </a:lnTo>
                  <a:lnTo>
                    <a:pt x="15181" y="95833"/>
                  </a:lnTo>
                  <a:lnTo>
                    <a:pt x="15324" y="96072"/>
                  </a:lnTo>
                  <a:lnTo>
                    <a:pt x="15455" y="96072"/>
                  </a:lnTo>
                  <a:lnTo>
                    <a:pt x="16776" y="98346"/>
                  </a:lnTo>
                  <a:lnTo>
                    <a:pt x="20348" y="104537"/>
                  </a:lnTo>
                  <a:lnTo>
                    <a:pt x="16776" y="110728"/>
                  </a:lnTo>
                  <a:lnTo>
                    <a:pt x="15455" y="113014"/>
                  </a:lnTo>
                  <a:lnTo>
                    <a:pt x="15240" y="113014"/>
                  </a:lnTo>
                  <a:lnTo>
                    <a:pt x="15133" y="113205"/>
                  </a:lnTo>
                  <a:lnTo>
                    <a:pt x="15300" y="113490"/>
                  </a:lnTo>
                  <a:lnTo>
                    <a:pt x="15455" y="113490"/>
                  </a:lnTo>
                  <a:lnTo>
                    <a:pt x="16752" y="115741"/>
                  </a:lnTo>
                  <a:lnTo>
                    <a:pt x="20348" y="121968"/>
                  </a:lnTo>
                  <a:lnTo>
                    <a:pt x="16764" y="128147"/>
                  </a:lnTo>
                  <a:lnTo>
                    <a:pt x="15455" y="130433"/>
                  </a:lnTo>
                  <a:lnTo>
                    <a:pt x="5668" y="130433"/>
                  </a:lnTo>
                  <a:lnTo>
                    <a:pt x="5596" y="130314"/>
                  </a:lnTo>
                  <a:lnTo>
                    <a:pt x="5406" y="130314"/>
                  </a:lnTo>
                  <a:lnTo>
                    <a:pt x="5227" y="130623"/>
                  </a:lnTo>
                  <a:lnTo>
                    <a:pt x="5251" y="130671"/>
                  </a:lnTo>
                  <a:lnTo>
                    <a:pt x="369" y="139148"/>
                  </a:lnTo>
                  <a:lnTo>
                    <a:pt x="203" y="139148"/>
                  </a:lnTo>
                  <a:lnTo>
                    <a:pt x="48" y="139410"/>
                  </a:lnTo>
                  <a:lnTo>
                    <a:pt x="167" y="139625"/>
                  </a:lnTo>
                  <a:lnTo>
                    <a:pt x="369" y="139625"/>
                  </a:lnTo>
                  <a:lnTo>
                    <a:pt x="5251" y="148102"/>
                  </a:lnTo>
                  <a:lnTo>
                    <a:pt x="369" y="156567"/>
                  </a:lnTo>
                  <a:lnTo>
                    <a:pt x="155" y="156567"/>
                  </a:lnTo>
                  <a:lnTo>
                    <a:pt x="0" y="156841"/>
                  </a:lnTo>
                  <a:lnTo>
                    <a:pt x="119" y="157043"/>
                  </a:lnTo>
                  <a:lnTo>
                    <a:pt x="369" y="157043"/>
                  </a:lnTo>
                  <a:lnTo>
                    <a:pt x="5263" y="165521"/>
                  </a:lnTo>
                  <a:lnTo>
                    <a:pt x="2072" y="171045"/>
                  </a:lnTo>
                  <a:lnTo>
                    <a:pt x="2620" y="171045"/>
                  </a:lnTo>
                  <a:lnTo>
                    <a:pt x="5668" y="165759"/>
                  </a:lnTo>
                  <a:lnTo>
                    <a:pt x="15455" y="165759"/>
                  </a:lnTo>
                  <a:lnTo>
                    <a:pt x="16752" y="168009"/>
                  </a:lnTo>
                  <a:lnTo>
                    <a:pt x="18503" y="171045"/>
                  </a:lnTo>
                  <a:lnTo>
                    <a:pt x="19062" y="171045"/>
                  </a:lnTo>
                  <a:lnTo>
                    <a:pt x="15871" y="165521"/>
                  </a:lnTo>
                  <a:lnTo>
                    <a:pt x="20765" y="157043"/>
                  </a:lnTo>
                  <a:lnTo>
                    <a:pt x="30540" y="157043"/>
                  </a:lnTo>
                  <a:lnTo>
                    <a:pt x="35433" y="165521"/>
                  </a:lnTo>
                  <a:lnTo>
                    <a:pt x="32243" y="171045"/>
                  </a:lnTo>
                  <a:lnTo>
                    <a:pt x="32802" y="171045"/>
                  </a:lnTo>
                  <a:lnTo>
                    <a:pt x="35850" y="165759"/>
                  </a:lnTo>
                  <a:lnTo>
                    <a:pt x="45625" y="165759"/>
                  </a:lnTo>
                  <a:lnTo>
                    <a:pt x="48078" y="169997"/>
                  </a:lnTo>
                  <a:lnTo>
                    <a:pt x="48685" y="171045"/>
                  </a:lnTo>
                  <a:lnTo>
                    <a:pt x="49233" y="171045"/>
                  </a:lnTo>
                  <a:lnTo>
                    <a:pt x="48495" y="169759"/>
                  </a:lnTo>
                  <a:lnTo>
                    <a:pt x="46042" y="165521"/>
                  </a:lnTo>
                  <a:lnTo>
                    <a:pt x="48495" y="161282"/>
                  </a:lnTo>
                  <a:lnTo>
                    <a:pt x="50935" y="157043"/>
                  </a:lnTo>
                  <a:lnTo>
                    <a:pt x="56222" y="157043"/>
                  </a:lnTo>
                  <a:lnTo>
                    <a:pt x="56222" y="156567"/>
                  </a:lnTo>
                  <a:lnTo>
                    <a:pt x="50935" y="156567"/>
                  </a:lnTo>
                  <a:lnTo>
                    <a:pt x="48495" y="152329"/>
                  </a:lnTo>
                  <a:lnTo>
                    <a:pt x="46042" y="148090"/>
                  </a:lnTo>
                  <a:lnTo>
                    <a:pt x="48495" y="143863"/>
                  </a:lnTo>
                  <a:lnTo>
                    <a:pt x="50935" y="139625"/>
                  </a:lnTo>
                  <a:lnTo>
                    <a:pt x="56222" y="139625"/>
                  </a:lnTo>
                  <a:lnTo>
                    <a:pt x="56222" y="139148"/>
                  </a:lnTo>
                  <a:lnTo>
                    <a:pt x="50935" y="139148"/>
                  </a:lnTo>
                  <a:lnTo>
                    <a:pt x="48495" y="134910"/>
                  </a:lnTo>
                  <a:lnTo>
                    <a:pt x="46042" y="130671"/>
                  </a:lnTo>
                  <a:lnTo>
                    <a:pt x="48495" y="126432"/>
                  </a:lnTo>
                  <a:lnTo>
                    <a:pt x="50935" y="122206"/>
                  </a:lnTo>
                  <a:lnTo>
                    <a:pt x="56222" y="122206"/>
                  </a:lnTo>
                  <a:lnTo>
                    <a:pt x="56222" y="121718"/>
                  </a:lnTo>
                  <a:lnTo>
                    <a:pt x="50935" y="121718"/>
                  </a:lnTo>
                  <a:lnTo>
                    <a:pt x="48495" y="117479"/>
                  </a:lnTo>
                  <a:lnTo>
                    <a:pt x="46042" y="113240"/>
                  </a:lnTo>
                  <a:lnTo>
                    <a:pt x="48495" y="109014"/>
                  </a:lnTo>
                  <a:lnTo>
                    <a:pt x="50935" y="104775"/>
                  </a:lnTo>
                  <a:lnTo>
                    <a:pt x="56222" y="104775"/>
                  </a:lnTo>
                  <a:lnTo>
                    <a:pt x="56222" y="104299"/>
                  </a:lnTo>
                  <a:lnTo>
                    <a:pt x="50935" y="104299"/>
                  </a:lnTo>
                  <a:lnTo>
                    <a:pt x="48495" y="100060"/>
                  </a:lnTo>
                  <a:lnTo>
                    <a:pt x="46042" y="95822"/>
                  </a:lnTo>
                  <a:lnTo>
                    <a:pt x="48495" y="91583"/>
                  </a:lnTo>
                  <a:lnTo>
                    <a:pt x="50935" y="87356"/>
                  </a:lnTo>
                  <a:lnTo>
                    <a:pt x="56222" y="87356"/>
                  </a:lnTo>
                  <a:lnTo>
                    <a:pt x="56222" y="86868"/>
                  </a:lnTo>
                  <a:lnTo>
                    <a:pt x="50935" y="86868"/>
                  </a:lnTo>
                  <a:lnTo>
                    <a:pt x="48495" y="82641"/>
                  </a:lnTo>
                  <a:lnTo>
                    <a:pt x="46042" y="78403"/>
                  </a:lnTo>
                  <a:lnTo>
                    <a:pt x="48495" y="74164"/>
                  </a:lnTo>
                  <a:lnTo>
                    <a:pt x="50935" y="69926"/>
                  </a:lnTo>
                  <a:lnTo>
                    <a:pt x="56222" y="69926"/>
                  </a:lnTo>
                  <a:lnTo>
                    <a:pt x="56222" y="69449"/>
                  </a:lnTo>
                  <a:lnTo>
                    <a:pt x="50935" y="69449"/>
                  </a:lnTo>
                  <a:lnTo>
                    <a:pt x="48495" y="65211"/>
                  </a:lnTo>
                  <a:lnTo>
                    <a:pt x="46042" y="60972"/>
                  </a:lnTo>
                  <a:lnTo>
                    <a:pt x="48495" y="56745"/>
                  </a:lnTo>
                  <a:lnTo>
                    <a:pt x="50935" y="52507"/>
                  </a:lnTo>
                  <a:lnTo>
                    <a:pt x="56222" y="52507"/>
                  </a:lnTo>
                  <a:lnTo>
                    <a:pt x="56222" y="52030"/>
                  </a:lnTo>
                  <a:lnTo>
                    <a:pt x="50935" y="52030"/>
                  </a:lnTo>
                  <a:lnTo>
                    <a:pt x="48495" y="47792"/>
                  </a:lnTo>
                  <a:lnTo>
                    <a:pt x="46042" y="43553"/>
                  </a:lnTo>
                  <a:lnTo>
                    <a:pt x="48495" y="39315"/>
                  </a:lnTo>
                  <a:lnTo>
                    <a:pt x="50935" y="35088"/>
                  </a:lnTo>
                  <a:lnTo>
                    <a:pt x="56222" y="35088"/>
                  </a:lnTo>
                  <a:lnTo>
                    <a:pt x="56222" y="34600"/>
                  </a:lnTo>
                  <a:lnTo>
                    <a:pt x="50935" y="34600"/>
                  </a:lnTo>
                  <a:lnTo>
                    <a:pt x="48495" y="30373"/>
                  </a:lnTo>
                  <a:lnTo>
                    <a:pt x="46042" y="26134"/>
                  </a:lnTo>
                  <a:lnTo>
                    <a:pt x="48495" y="21896"/>
                  </a:lnTo>
                  <a:lnTo>
                    <a:pt x="50935" y="17657"/>
                  </a:lnTo>
                  <a:lnTo>
                    <a:pt x="56222" y="17657"/>
                  </a:lnTo>
                  <a:lnTo>
                    <a:pt x="56222" y="17181"/>
                  </a:lnTo>
                  <a:lnTo>
                    <a:pt x="50935" y="17181"/>
                  </a:lnTo>
                  <a:lnTo>
                    <a:pt x="48495" y="12942"/>
                  </a:lnTo>
                  <a:lnTo>
                    <a:pt x="46042" y="8704"/>
                  </a:lnTo>
                  <a:lnTo>
                    <a:pt x="48495" y="4465"/>
                  </a:lnTo>
                  <a:lnTo>
                    <a:pt x="50935" y="238"/>
                  </a:lnTo>
                  <a:lnTo>
                    <a:pt x="56222" y="238"/>
                  </a:lnTo>
                  <a:lnTo>
                    <a:pt x="56222" y="0"/>
                  </a:lnTo>
                  <a:lnTo>
                    <a:pt x="50519" y="0"/>
                  </a:lnTo>
                  <a:lnTo>
                    <a:pt x="48078" y="4227"/>
                  </a:lnTo>
                  <a:lnTo>
                    <a:pt x="45625" y="8466"/>
                  </a:lnTo>
                  <a:lnTo>
                    <a:pt x="35850" y="8466"/>
                  </a:lnTo>
                  <a:lnTo>
                    <a:pt x="309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 flipH="1">
              <a:off x="7454488" y="-21"/>
              <a:ext cx="1689513" cy="5143353"/>
            </a:xfrm>
            <a:custGeom>
              <a:avLst/>
              <a:gdLst/>
              <a:ahLst/>
              <a:cxnLst/>
              <a:rect l="l" t="t" r="r" b="b"/>
              <a:pathLst>
                <a:path w="56186" h="171046" extrusionOk="0">
                  <a:moveTo>
                    <a:pt x="20384" y="238"/>
                  </a:moveTo>
                  <a:lnTo>
                    <a:pt x="25277" y="8716"/>
                  </a:lnTo>
                  <a:lnTo>
                    <a:pt x="20384" y="17193"/>
                  </a:lnTo>
                  <a:lnTo>
                    <a:pt x="10609" y="17193"/>
                  </a:lnTo>
                  <a:lnTo>
                    <a:pt x="8156" y="12954"/>
                  </a:lnTo>
                  <a:lnTo>
                    <a:pt x="5715" y="8716"/>
                  </a:lnTo>
                  <a:lnTo>
                    <a:pt x="8156" y="4477"/>
                  </a:lnTo>
                  <a:lnTo>
                    <a:pt x="10609" y="238"/>
                  </a:lnTo>
                  <a:close/>
                  <a:moveTo>
                    <a:pt x="50566" y="238"/>
                  </a:moveTo>
                  <a:lnTo>
                    <a:pt x="55448" y="8716"/>
                  </a:lnTo>
                  <a:lnTo>
                    <a:pt x="50566" y="17193"/>
                  </a:lnTo>
                  <a:lnTo>
                    <a:pt x="40779" y="17193"/>
                  </a:lnTo>
                  <a:lnTo>
                    <a:pt x="39470" y="14919"/>
                  </a:lnTo>
                  <a:lnTo>
                    <a:pt x="35886" y="8716"/>
                  </a:lnTo>
                  <a:lnTo>
                    <a:pt x="39458" y="2524"/>
                  </a:lnTo>
                  <a:lnTo>
                    <a:pt x="40779" y="238"/>
                  </a:lnTo>
                  <a:close/>
                  <a:moveTo>
                    <a:pt x="35469" y="8954"/>
                  </a:moveTo>
                  <a:lnTo>
                    <a:pt x="40362" y="17431"/>
                  </a:lnTo>
                  <a:lnTo>
                    <a:pt x="35469" y="25908"/>
                  </a:lnTo>
                  <a:lnTo>
                    <a:pt x="25694" y="25908"/>
                  </a:lnTo>
                  <a:lnTo>
                    <a:pt x="20801" y="17431"/>
                  </a:lnTo>
                  <a:lnTo>
                    <a:pt x="25694" y="8954"/>
                  </a:lnTo>
                  <a:close/>
                  <a:moveTo>
                    <a:pt x="20384" y="17669"/>
                  </a:moveTo>
                  <a:lnTo>
                    <a:pt x="25277" y="26146"/>
                  </a:lnTo>
                  <a:lnTo>
                    <a:pt x="20384" y="34612"/>
                  </a:lnTo>
                  <a:lnTo>
                    <a:pt x="10609" y="34612"/>
                  </a:lnTo>
                  <a:lnTo>
                    <a:pt x="8156" y="30373"/>
                  </a:lnTo>
                  <a:lnTo>
                    <a:pt x="5715" y="26146"/>
                  </a:lnTo>
                  <a:lnTo>
                    <a:pt x="8156" y="21896"/>
                  </a:lnTo>
                  <a:lnTo>
                    <a:pt x="10609" y="17669"/>
                  </a:lnTo>
                  <a:close/>
                  <a:moveTo>
                    <a:pt x="50566" y="17669"/>
                  </a:moveTo>
                  <a:lnTo>
                    <a:pt x="55448" y="26146"/>
                  </a:lnTo>
                  <a:lnTo>
                    <a:pt x="50566" y="34612"/>
                  </a:lnTo>
                  <a:lnTo>
                    <a:pt x="40779" y="34612"/>
                  </a:lnTo>
                  <a:lnTo>
                    <a:pt x="39458" y="32326"/>
                  </a:lnTo>
                  <a:lnTo>
                    <a:pt x="35886" y="26134"/>
                  </a:lnTo>
                  <a:lnTo>
                    <a:pt x="39458" y="19955"/>
                  </a:lnTo>
                  <a:lnTo>
                    <a:pt x="40779" y="17669"/>
                  </a:lnTo>
                  <a:close/>
                  <a:moveTo>
                    <a:pt x="35469" y="26384"/>
                  </a:moveTo>
                  <a:lnTo>
                    <a:pt x="38731" y="32028"/>
                  </a:lnTo>
                  <a:lnTo>
                    <a:pt x="40362" y="34850"/>
                  </a:lnTo>
                  <a:lnTo>
                    <a:pt x="35469" y="43327"/>
                  </a:lnTo>
                  <a:lnTo>
                    <a:pt x="25694" y="43327"/>
                  </a:lnTo>
                  <a:lnTo>
                    <a:pt x="20801" y="34850"/>
                  </a:lnTo>
                  <a:lnTo>
                    <a:pt x="25694" y="26384"/>
                  </a:lnTo>
                  <a:close/>
                  <a:moveTo>
                    <a:pt x="20384" y="35088"/>
                  </a:moveTo>
                  <a:lnTo>
                    <a:pt x="25277" y="43565"/>
                  </a:lnTo>
                  <a:lnTo>
                    <a:pt x="20384" y="52030"/>
                  </a:lnTo>
                  <a:lnTo>
                    <a:pt x="10609" y="52030"/>
                  </a:lnTo>
                  <a:lnTo>
                    <a:pt x="8156" y="47804"/>
                  </a:lnTo>
                  <a:lnTo>
                    <a:pt x="5715" y="43565"/>
                  </a:lnTo>
                  <a:lnTo>
                    <a:pt x="8156" y="39327"/>
                  </a:lnTo>
                  <a:lnTo>
                    <a:pt x="10609" y="35088"/>
                  </a:lnTo>
                  <a:close/>
                  <a:moveTo>
                    <a:pt x="50566" y="35088"/>
                  </a:moveTo>
                  <a:lnTo>
                    <a:pt x="55448" y="43565"/>
                  </a:lnTo>
                  <a:lnTo>
                    <a:pt x="50566" y="52030"/>
                  </a:lnTo>
                  <a:lnTo>
                    <a:pt x="40779" y="52030"/>
                  </a:lnTo>
                  <a:lnTo>
                    <a:pt x="39458" y="49756"/>
                  </a:lnTo>
                  <a:lnTo>
                    <a:pt x="35886" y="43565"/>
                  </a:lnTo>
                  <a:lnTo>
                    <a:pt x="39470" y="37362"/>
                  </a:lnTo>
                  <a:lnTo>
                    <a:pt x="40779" y="35088"/>
                  </a:lnTo>
                  <a:close/>
                  <a:moveTo>
                    <a:pt x="35469" y="43803"/>
                  </a:moveTo>
                  <a:lnTo>
                    <a:pt x="38731" y="49447"/>
                  </a:lnTo>
                  <a:lnTo>
                    <a:pt x="40362" y="52269"/>
                  </a:lnTo>
                  <a:lnTo>
                    <a:pt x="35469" y="60746"/>
                  </a:lnTo>
                  <a:lnTo>
                    <a:pt x="25694" y="60746"/>
                  </a:lnTo>
                  <a:lnTo>
                    <a:pt x="20801" y="52269"/>
                  </a:lnTo>
                  <a:lnTo>
                    <a:pt x="25694" y="43803"/>
                  </a:lnTo>
                  <a:close/>
                  <a:moveTo>
                    <a:pt x="20384" y="52507"/>
                  </a:moveTo>
                  <a:lnTo>
                    <a:pt x="25277" y="60984"/>
                  </a:lnTo>
                  <a:lnTo>
                    <a:pt x="20384" y="69449"/>
                  </a:lnTo>
                  <a:lnTo>
                    <a:pt x="10609" y="69449"/>
                  </a:lnTo>
                  <a:lnTo>
                    <a:pt x="8156" y="65223"/>
                  </a:lnTo>
                  <a:lnTo>
                    <a:pt x="5715" y="60984"/>
                  </a:lnTo>
                  <a:lnTo>
                    <a:pt x="8156" y="56745"/>
                  </a:lnTo>
                  <a:lnTo>
                    <a:pt x="10609" y="52507"/>
                  </a:lnTo>
                  <a:close/>
                  <a:moveTo>
                    <a:pt x="35469" y="61222"/>
                  </a:moveTo>
                  <a:lnTo>
                    <a:pt x="38731" y="66878"/>
                  </a:lnTo>
                  <a:lnTo>
                    <a:pt x="40362" y="69687"/>
                  </a:lnTo>
                  <a:lnTo>
                    <a:pt x="35469" y="78165"/>
                  </a:lnTo>
                  <a:lnTo>
                    <a:pt x="25694" y="78165"/>
                  </a:lnTo>
                  <a:lnTo>
                    <a:pt x="20801" y="69687"/>
                  </a:lnTo>
                  <a:lnTo>
                    <a:pt x="25694" y="61222"/>
                  </a:lnTo>
                  <a:close/>
                  <a:moveTo>
                    <a:pt x="20384" y="69937"/>
                  </a:moveTo>
                  <a:lnTo>
                    <a:pt x="25277" y="78415"/>
                  </a:lnTo>
                  <a:lnTo>
                    <a:pt x="20384" y="86880"/>
                  </a:lnTo>
                  <a:lnTo>
                    <a:pt x="10609" y="86880"/>
                  </a:lnTo>
                  <a:lnTo>
                    <a:pt x="8156" y="82641"/>
                  </a:lnTo>
                  <a:lnTo>
                    <a:pt x="5715" y="78415"/>
                  </a:lnTo>
                  <a:lnTo>
                    <a:pt x="8156" y="74176"/>
                  </a:lnTo>
                  <a:lnTo>
                    <a:pt x="10609" y="69937"/>
                  </a:lnTo>
                  <a:close/>
                  <a:moveTo>
                    <a:pt x="35469" y="78653"/>
                  </a:moveTo>
                  <a:lnTo>
                    <a:pt x="40362" y="87118"/>
                  </a:lnTo>
                  <a:lnTo>
                    <a:pt x="35469" y="95595"/>
                  </a:lnTo>
                  <a:lnTo>
                    <a:pt x="25694" y="95595"/>
                  </a:lnTo>
                  <a:lnTo>
                    <a:pt x="20801" y="87118"/>
                  </a:lnTo>
                  <a:lnTo>
                    <a:pt x="25694" y="78653"/>
                  </a:lnTo>
                  <a:close/>
                  <a:moveTo>
                    <a:pt x="20384" y="87356"/>
                  </a:moveTo>
                  <a:lnTo>
                    <a:pt x="25277" y="95833"/>
                  </a:lnTo>
                  <a:lnTo>
                    <a:pt x="20384" y="104299"/>
                  </a:lnTo>
                  <a:lnTo>
                    <a:pt x="10609" y="104299"/>
                  </a:lnTo>
                  <a:lnTo>
                    <a:pt x="8156" y="100060"/>
                  </a:lnTo>
                  <a:lnTo>
                    <a:pt x="5715" y="95833"/>
                  </a:lnTo>
                  <a:lnTo>
                    <a:pt x="8156" y="91595"/>
                  </a:lnTo>
                  <a:lnTo>
                    <a:pt x="10609" y="87356"/>
                  </a:lnTo>
                  <a:close/>
                  <a:moveTo>
                    <a:pt x="35469" y="96072"/>
                  </a:moveTo>
                  <a:lnTo>
                    <a:pt x="38731" y="101715"/>
                  </a:lnTo>
                  <a:lnTo>
                    <a:pt x="40362" y="104537"/>
                  </a:lnTo>
                  <a:lnTo>
                    <a:pt x="35469" y="113014"/>
                  </a:lnTo>
                  <a:lnTo>
                    <a:pt x="25694" y="113014"/>
                  </a:lnTo>
                  <a:lnTo>
                    <a:pt x="20801" y="104537"/>
                  </a:lnTo>
                  <a:lnTo>
                    <a:pt x="25694" y="96072"/>
                  </a:lnTo>
                  <a:close/>
                  <a:moveTo>
                    <a:pt x="20384" y="104775"/>
                  </a:moveTo>
                  <a:lnTo>
                    <a:pt x="25277" y="113252"/>
                  </a:lnTo>
                  <a:lnTo>
                    <a:pt x="20384" y="121730"/>
                  </a:lnTo>
                  <a:lnTo>
                    <a:pt x="10609" y="121730"/>
                  </a:lnTo>
                  <a:lnTo>
                    <a:pt x="8156" y="117491"/>
                  </a:lnTo>
                  <a:lnTo>
                    <a:pt x="5715" y="113252"/>
                  </a:lnTo>
                  <a:lnTo>
                    <a:pt x="8156" y="109014"/>
                  </a:lnTo>
                  <a:lnTo>
                    <a:pt x="10609" y="104775"/>
                  </a:lnTo>
                  <a:close/>
                  <a:moveTo>
                    <a:pt x="20384" y="122206"/>
                  </a:moveTo>
                  <a:lnTo>
                    <a:pt x="25277" y="130671"/>
                  </a:lnTo>
                  <a:lnTo>
                    <a:pt x="20384" y="139148"/>
                  </a:lnTo>
                  <a:lnTo>
                    <a:pt x="10609" y="139148"/>
                  </a:lnTo>
                  <a:lnTo>
                    <a:pt x="8156" y="134910"/>
                  </a:lnTo>
                  <a:lnTo>
                    <a:pt x="5715" y="130683"/>
                  </a:lnTo>
                  <a:lnTo>
                    <a:pt x="8156" y="126444"/>
                  </a:lnTo>
                  <a:lnTo>
                    <a:pt x="10609" y="122206"/>
                  </a:lnTo>
                  <a:close/>
                  <a:moveTo>
                    <a:pt x="35469" y="130921"/>
                  </a:moveTo>
                  <a:lnTo>
                    <a:pt x="38731" y="136565"/>
                  </a:lnTo>
                  <a:lnTo>
                    <a:pt x="40362" y="139386"/>
                  </a:lnTo>
                  <a:lnTo>
                    <a:pt x="35469" y="147864"/>
                  </a:lnTo>
                  <a:lnTo>
                    <a:pt x="25694" y="147864"/>
                  </a:lnTo>
                  <a:lnTo>
                    <a:pt x="20801" y="139386"/>
                  </a:lnTo>
                  <a:lnTo>
                    <a:pt x="25694" y="130921"/>
                  </a:lnTo>
                  <a:close/>
                  <a:moveTo>
                    <a:pt x="20384" y="139625"/>
                  </a:moveTo>
                  <a:lnTo>
                    <a:pt x="25277" y="148102"/>
                  </a:lnTo>
                  <a:lnTo>
                    <a:pt x="20384" y="156567"/>
                  </a:lnTo>
                  <a:lnTo>
                    <a:pt x="10609" y="156567"/>
                  </a:lnTo>
                  <a:lnTo>
                    <a:pt x="8156" y="152329"/>
                  </a:lnTo>
                  <a:lnTo>
                    <a:pt x="5715" y="148102"/>
                  </a:lnTo>
                  <a:lnTo>
                    <a:pt x="8156" y="143863"/>
                  </a:lnTo>
                  <a:lnTo>
                    <a:pt x="10609" y="139625"/>
                  </a:lnTo>
                  <a:close/>
                  <a:moveTo>
                    <a:pt x="35469" y="148340"/>
                  </a:moveTo>
                  <a:lnTo>
                    <a:pt x="38731" y="153983"/>
                  </a:lnTo>
                  <a:lnTo>
                    <a:pt x="40362" y="156805"/>
                  </a:lnTo>
                  <a:lnTo>
                    <a:pt x="35469" y="165282"/>
                  </a:lnTo>
                  <a:lnTo>
                    <a:pt x="25694" y="165282"/>
                  </a:lnTo>
                  <a:lnTo>
                    <a:pt x="20801" y="156805"/>
                  </a:lnTo>
                  <a:lnTo>
                    <a:pt x="25694" y="148340"/>
                  </a:lnTo>
                  <a:close/>
                  <a:moveTo>
                    <a:pt x="10192" y="0"/>
                  </a:moveTo>
                  <a:lnTo>
                    <a:pt x="7739" y="4239"/>
                  </a:lnTo>
                  <a:lnTo>
                    <a:pt x="5299" y="8478"/>
                  </a:lnTo>
                  <a:lnTo>
                    <a:pt x="0" y="8478"/>
                  </a:lnTo>
                  <a:lnTo>
                    <a:pt x="0" y="8954"/>
                  </a:lnTo>
                  <a:lnTo>
                    <a:pt x="5299" y="8954"/>
                  </a:lnTo>
                  <a:lnTo>
                    <a:pt x="7739" y="13192"/>
                  </a:lnTo>
                  <a:lnTo>
                    <a:pt x="10192" y="17431"/>
                  </a:lnTo>
                  <a:lnTo>
                    <a:pt x="7739" y="21658"/>
                  </a:lnTo>
                  <a:lnTo>
                    <a:pt x="5299" y="25896"/>
                  </a:lnTo>
                  <a:lnTo>
                    <a:pt x="0" y="25896"/>
                  </a:lnTo>
                  <a:lnTo>
                    <a:pt x="0" y="26384"/>
                  </a:lnTo>
                  <a:lnTo>
                    <a:pt x="5299" y="26384"/>
                  </a:lnTo>
                  <a:lnTo>
                    <a:pt x="7739" y="30611"/>
                  </a:lnTo>
                  <a:lnTo>
                    <a:pt x="10192" y="34850"/>
                  </a:lnTo>
                  <a:lnTo>
                    <a:pt x="7739" y="39088"/>
                  </a:lnTo>
                  <a:lnTo>
                    <a:pt x="5299" y="43327"/>
                  </a:lnTo>
                  <a:lnTo>
                    <a:pt x="0" y="43327"/>
                  </a:lnTo>
                  <a:lnTo>
                    <a:pt x="0" y="43803"/>
                  </a:lnTo>
                  <a:lnTo>
                    <a:pt x="5299" y="43803"/>
                  </a:lnTo>
                  <a:lnTo>
                    <a:pt x="7739" y="48042"/>
                  </a:lnTo>
                  <a:lnTo>
                    <a:pt x="10192" y="52269"/>
                  </a:lnTo>
                  <a:lnTo>
                    <a:pt x="7739" y="56507"/>
                  </a:lnTo>
                  <a:lnTo>
                    <a:pt x="5299" y="60746"/>
                  </a:lnTo>
                  <a:lnTo>
                    <a:pt x="0" y="60746"/>
                  </a:lnTo>
                  <a:lnTo>
                    <a:pt x="0" y="61222"/>
                  </a:lnTo>
                  <a:lnTo>
                    <a:pt x="5299" y="61222"/>
                  </a:lnTo>
                  <a:lnTo>
                    <a:pt x="7739" y="65461"/>
                  </a:lnTo>
                  <a:lnTo>
                    <a:pt x="10192" y="69699"/>
                  </a:lnTo>
                  <a:lnTo>
                    <a:pt x="7739" y="73938"/>
                  </a:lnTo>
                  <a:lnTo>
                    <a:pt x="5299" y="78165"/>
                  </a:lnTo>
                  <a:lnTo>
                    <a:pt x="0" y="78165"/>
                  </a:lnTo>
                  <a:lnTo>
                    <a:pt x="0" y="78653"/>
                  </a:lnTo>
                  <a:lnTo>
                    <a:pt x="5299" y="78653"/>
                  </a:lnTo>
                  <a:lnTo>
                    <a:pt x="7739" y="82880"/>
                  </a:lnTo>
                  <a:lnTo>
                    <a:pt x="10192" y="87118"/>
                  </a:lnTo>
                  <a:lnTo>
                    <a:pt x="7739" y="91357"/>
                  </a:lnTo>
                  <a:lnTo>
                    <a:pt x="5299" y="95595"/>
                  </a:lnTo>
                  <a:lnTo>
                    <a:pt x="0" y="95595"/>
                  </a:lnTo>
                  <a:lnTo>
                    <a:pt x="0" y="96072"/>
                  </a:lnTo>
                  <a:lnTo>
                    <a:pt x="5299" y="96072"/>
                  </a:lnTo>
                  <a:lnTo>
                    <a:pt x="7739" y="100310"/>
                  </a:lnTo>
                  <a:lnTo>
                    <a:pt x="10192" y="104549"/>
                  </a:lnTo>
                  <a:lnTo>
                    <a:pt x="7739" y="108776"/>
                  </a:lnTo>
                  <a:lnTo>
                    <a:pt x="5299" y="113014"/>
                  </a:lnTo>
                  <a:lnTo>
                    <a:pt x="0" y="113014"/>
                  </a:lnTo>
                  <a:lnTo>
                    <a:pt x="0" y="113490"/>
                  </a:lnTo>
                  <a:lnTo>
                    <a:pt x="5299" y="113490"/>
                  </a:lnTo>
                  <a:lnTo>
                    <a:pt x="7739" y="117729"/>
                  </a:lnTo>
                  <a:lnTo>
                    <a:pt x="10192" y="121968"/>
                  </a:lnTo>
                  <a:lnTo>
                    <a:pt x="7739" y="126206"/>
                  </a:lnTo>
                  <a:lnTo>
                    <a:pt x="5299" y="130445"/>
                  </a:lnTo>
                  <a:lnTo>
                    <a:pt x="0" y="130445"/>
                  </a:lnTo>
                  <a:lnTo>
                    <a:pt x="0" y="130921"/>
                  </a:lnTo>
                  <a:lnTo>
                    <a:pt x="5299" y="130921"/>
                  </a:lnTo>
                  <a:lnTo>
                    <a:pt x="7739" y="135160"/>
                  </a:lnTo>
                  <a:lnTo>
                    <a:pt x="10192" y="139386"/>
                  </a:lnTo>
                  <a:lnTo>
                    <a:pt x="7739" y="143625"/>
                  </a:lnTo>
                  <a:lnTo>
                    <a:pt x="5299" y="147864"/>
                  </a:lnTo>
                  <a:lnTo>
                    <a:pt x="0" y="147864"/>
                  </a:lnTo>
                  <a:lnTo>
                    <a:pt x="0" y="148340"/>
                  </a:lnTo>
                  <a:lnTo>
                    <a:pt x="5299" y="148340"/>
                  </a:lnTo>
                  <a:lnTo>
                    <a:pt x="7739" y="152579"/>
                  </a:lnTo>
                  <a:lnTo>
                    <a:pt x="10192" y="156805"/>
                  </a:lnTo>
                  <a:lnTo>
                    <a:pt x="7739" y="161044"/>
                  </a:lnTo>
                  <a:lnTo>
                    <a:pt x="5299" y="165282"/>
                  </a:lnTo>
                  <a:lnTo>
                    <a:pt x="0" y="165282"/>
                  </a:lnTo>
                  <a:lnTo>
                    <a:pt x="0" y="165759"/>
                  </a:lnTo>
                  <a:lnTo>
                    <a:pt x="5299" y="165759"/>
                  </a:lnTo>
                  <a:lnTo>
                    <a:pt x="7739" y="169997"/>
                  </a:lnTo>
                  <a:lnTo>
                    <a:pt x="8347" y="171045"/>
                  </a:lnTo>
                  <a:lnTo>
                    <a:pt x="8894" y="171045"/>
                  </a:lnTo>
                  <a:lnTo>
                    <a:pt x="8156" y="169759"/>
                  </a:lnTo>
                  <a:lnTo>
                    <a:pt x="5715" y="165521"/>
                  </a:lnTo>
                  <a:lnTo>
                    <a:pt x="8156" y="161282"/>
                  </a:lnTo>
                  <a:lnTo>
                    <a:pt x="10609" y="157043"/>
                  </a:lnTo>
                  <a:lnTo>
                    <a:pt x="20384" y="157043"/>
                  </a:lnTo>
                  <a:lnTo>
                    <a:pt x="25277" y="165521"/>
                  </a:lnTo>
                  <a:lnTo>
                    <a:pt x="22086" y="171045"/>
                  </a:lnTo>
                  <a:lnTo>
                    <a:pt x="22634" y="171045"/>
                  </a:lnTo>
                  <a:lnTo>
                    <a:pt x="25694" y="165759"/>
                  </a:lnTo>
                  <a:lnTo>
                    <a:pt x="35469" y="165759"/>
                  </a:lnTo>
                  <a:lnTo>
                    <a:pt x="38517" y="171045"/>
                  </a:lnTo>
                  <a:lnTo>
                    <a:pt x="39077" y="171045"/>
                  </a:lnTo>
                  <a:lnTo>
                    <a:pt x="35886" y="165521"/>
                  </a:lnTo>
                  <a:lnTo>
                    <a:pt x="39458" y="159329"/>
                  </a:lnTo>
                  <a:lnTo>
                    <a:pt x="40779" y="157043"/>
                  </a:lnTo>
                  <a:lnTo>
                    <a:pt x="40827" y="157043"/>
                  </a:lnTo>
                  <a:lnTo>
                    <a:pt x="40958" y="156829"/>
                  </a:lnTo>
                  <a:lnTo>
                    <a:pt x="40803" y="156567"/>
                  </a:lnTo>
                  <a:lnTo>
                    <a:pt x="40779" y="156567"/>
                  </a:lnTo>
                  <a:lnTo>
                    <a:pt x="39470" y="154293"/>
                  </a:lnTo>
                  <a:lnTo>
                    <a:pt x="35886" y="148102"/>
                  </a:lnTo>
                  <a:lnTo>
                    <a:pt x="39470" y="141911"/>
                  </a:lnTo>
                  <a:lnTo>
                    <a:pt x="40779" y="139625"/>
                  </a:lnTo>
                  <a:lnTo>
                    <a:pt x="40851" y="139625"/>
                  </a:lnTo>
                  <a:lnTo>
                    <a:pt x="40958" y="139458"/>
                  </a:lnTo>
                  <a:lnTo>
                    <a:pt x="40779" y="139148"/>
                  </a:lnTo>
                  <a:lnTo>
                    <a:pt x="39470" y="136874"/>
                  </a:lnTo>
                  <a:lnTo>
                    <a:pt x="35886" y="130683"/>
                  </a:lnTo>
                  <a:lnTo>
                    <a:pt x="36076" y="130362"/>
                  </a:lnTo>
                  <a:lnTo>
                    <a:pt x="35517" y="130362"/>
                  </a:lnTo>
                  <a:lnTo>
                    <a:pt x="35469" y="130445"/>
                  </a:lnTo>
                  <a:lnTo>
                    <a:pt x="25694" y="130445"/>
                  </a:lnTo>
                  <a:lnTo>
                    <a:pt x="20801" y="121968"/>
                  </a:lnTo>
                  <a:lnTo>
                    <a:pt x="25694" y="113490"/>
                  </a:lnTo>
                  <a:lnTo>
                    <a:pt x="35469" y="113490"/>
                  </a:lnTo>
                  <a:lnTo>
                    <a:pt x="35529" y="113586"/>
                  </a:lnTo>
                  <a:lnTo>
                    <a:pt x="36076" y="113574"/>
                  </a:lnTo>
                  <a:lnTo>
                    <a:pt x="35886" y="113252"/>
                  </a:lnTo>
                  <a:lnTo>
                    <a:pt x="39470" y="107073"/>
                  </a:lnTo>
                  <a:lnTo>
                    <a:pt x="40779" y="104787"/>
                  </a:lnTo>
                  <a:lnTo>
                    <a:pt x="40803" y="104787"/>
                  </a:lnTo>
                  <a:lnTo>
                    <a:pt x="40922" y="104573"/>
                  </a:lnTo>
                  <a:lnTo>
                    <a:pt x="40446" y="103715"/>
                  </a:lnTo>
                  <a:lnTo>
                    <a:pt x="39470" y="102025"/>
                  </a:lnTo>
                  <a:lnTo>
                    <a:pt x="35886" y="95833"/>
                  </a:lnTo>
                  <a:lnTo>
                    <a:pt x="39470" y="89642"/>
                  </a:lnTo>
                  <a:lnTo>
                    <a:pt x="40779" y="87368"/>
                  </a:lnTo>
                  <a:lnTo>
                    <a:pt x="40791" y="87368"/>
                  </a:lnTo>
                  <a:lnTo>
                    <a:pt x="40922" y="87130"/>
                  </a:lnTo>
                  <a:lnTo>
                    <a:pt x="40779" y="86880"/>
                  </a:lnTo>
                  <a:lnTo>
                    <a:pt x="39470" y="84618"/>
                  </a:lnTo>
                  <a:lnTo>
                    <a:pt x="35886" y="78415"/>
                  </a:lnTo>
                  <a:lnTo>
                    <a:pt x="39470" y="72223"/>
                  </a:lnTo>
                  <a:lnTo>
                    <a:pt x="40779" y="69937"/>
                  </a:lnTo>
                  <a:lnTo>
                    <a:pt x="40898" y="69937"/>
                  </a:lnTo>
                  <a:lnTo>
                    <a:pt x="41029" y="69723"/>
                  </a:lnTo>
                  <a:lnTo>
                    <a:pt x="40874" y="69461"/>
                  </a:lnTo>
                  <a:lnTo>
                    <a:pt x="40779" y="69461"/>
                  </a:lnTo>
                  <a:lnTo>
                    <a:pt x="39458" y="67175"/>
                  </a:lnTo>
                  <a:lnTo>
                    <a:pt x="35886" y="60984"/>
                  </a:lnTo>
                  <a:lnTo>
                    <a:pt x="39470" y="54793"/>
                  </a:lnTo>
                  <a:lnTo>
                    <a:pt x="40779" y="52519"/>
                  </a:lnTo>
                  <a:lnTo>
                    <a:pt x="50566" y="52519"/>
                  </a:lnTo>
                  <a:lnTo>
                    <a:pt x="50590" y="52554"/>
                  </a:lnTo>
                  <a:lnTo>
                    <a:pt x="50840" y="52554"/>
                  </a:lnTo>
                  <a:lnTo>
                    <a:pt x="50983" y="52292"/>
                  </a:lnTo>
                  <a:lnTo>
                    <a:pt x="50983" y="52281"/>
                  </a:lnTo>
                  <a:lnTo>
                    <a:pt x="55864" y="43803"/>
                  </a:lnTo>
                  <a:lnTo>
                    <a:pt x="55924" y="43803"/>
                  </a:lnTo>
                  <a:lnTo>
                    <a:pt x="56043" y="43601"/>
                  </a:lnTo>
                  <a:lnTo>
                    <a:pt x="55876" y="43327"/>
                  </a:lnTo>
                  <a:lnTo>
                    <a:pt x="55864" y="43327"/>
                  </a:lnTo>
                  <a:lnTo>
                    <a:pt x="50983" y="34862"/>
                  </a:lnTo>
                  <a:lnTo>
                    <a:pt x="55864" y="26384"/>
                  </a:lnTo>
                  <a:lnTo>
                    <a:pt x="55888" y="26384"/>
                  </a:lnTo>
                  <a:lnTo>
                    <a:pt x="56043" y="26123"/>
                  </a:lnTo>
                  <a:lnTo>
                    <a:pt x="55912" y="25908"/>
                  </a:lnTo>
                  <a:lnTo>
                    <a:pt x="55864" y="25908"/>
                  </a:lnTo>
                  <a:lnTo>
                    <a:pt x="50983" y="17431"/>
                  </a:lnTo>
                  <a:lnTo>
                    <a:pt x="55864" y="8954"/>
                  </a:lnTo>
                  <a:lnTo>
                    <a:pt x="55912" y="8954"/>
                  </a:lnTo>
                  <a:lnTo>
                    <a:pt x="56186" y="8478"/>
                  </a:lnTo>
                  <a:lnTo>
                    <a:pt x="55864" y="8478"/>
                  </a:lnTo>
                  <a:lnTo>
                    <a:pt x="50983" y="12"/>
                  </a:lnTo>
                  <a:lnTo>
                    <a:pt x="40362" y="12"/>
                  </a:lnTo>
                  <a:lnTo>
                    <a:pt x="35469" y="8478"/>
                  </a:lnTo>
                  <a:lnTo>
                    <a:pt x="25694" y="8478"/>
                  </a:lnTo>
                  <a:lnTo>
                    <a:pt x="208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 rot="5400000">
              <a:off x="3825338" y="-2622721"/>
              <a:ext cx="1689513" cy="5143353"/>
            </a:xfrm>
            <a:custGeom>
              <a:avLst/>
              <a:gdLst/>
              <a:ahLst/>
              <a:cxnLst/>
              <a:rect l="l" t="t" r="r" b="b"/>
              <a:pathLst>
                <a:path w="56186" h="171046" extrusionOk="0">
                  <a:moveTo>
                    <a:pt x="20384" y="238"/>
                  </a:moveTo>
                  <a:lnTo>
                    <a:pt x="25277" y="8716"/>
                  </a:lnTo>
                  <a:lnTo>
                    <a:pt x="20384" y="17193"/>
                  </a:lnTo>
                  <a:lnTo>
                    <a:pt x="10609" y="17193"/>
                  </a:lnTo>
                  <a:lnTo>
                    <a:pt x="8156" y="12954"/>
                  </a:lnTo>
                  <a:lnTo>
                    <a:pt x="5715" y="8716"/>
                  </a:lnTo>
                  <a:lnTo>
                    <a:pt x="8156" y="4477"/>
                  </a:lnTo>
                  <a:lnTo>
                    <a:pt x="10609" y="238"/>
                  </a:lnTo>
                  <a:close/>
                  <a:moveTo>
                    <a:pt x="50566" y="238"/>
                  </a:moveTo>
                  <a:lnTo>
                    <a:pt x="55448" y="8716"/>
                  </a:lnTo>
                  <a:lnTo>
                    <a:pt x="50566" y="17193"/>
                  </a:lnTo>
                  <a:lnTo>
                    <a:pt x="40779" y="17193"/>
                  </a:lnTo>
                  <a:lnTo>
                    <a:pt x="39470" y="14919"/>
                  </a:lnTo>
                  <a:lnTo>
                    <a:pt x="35886" y="8716"/>
                  </a:lnTo>
                  <a:lnTo>
                    <a:pt x="39458" y="2524"/>
                  </a:lnTo>
                  <a:lnTo>
                    <a:pt x="40779" y="238"/>
                  </a:lnTo>
                  <a:close/>
                  <a:moveTo>
                    <a:pt x="35469" y="8954"/>
                  </a:moveTo>
                  <a:lnTo>
                    <a:pt x="40362" y="17431"/>
                  </a:lnTo>
                  <a:lnTo>
                    <a:pt x="35469" y="25908"/>
                  </a:lnTo>
                  <a:lnTo>
                    <a:pt x="25694" y="25908"/>
                  </a:lnTo>
                  <a:lnTo>
                    <a:pt x="20801" y="17431"/>
                  </a:lnTo>
                  <a:lnTo>
                    <a:pt x="25694" y="8954"/>
                  </a:lnTo>
                  <a:close/>
                  <a:moveTo>
                    <a:pt x="20384" y="17669"/>
                  </a:moveTo>
                  <a:lnTo>
                    <a:pt x="25277" y="26146"/>
                  </a:lnTo>
                  <a:lnTo>
                    <a:pt x="20384" y="34612"/>
                  </a:lnTo>
                  <a:lnTo>
                    <a:pt x="10609" y="34612"/>
                  </a:lnTo>
                  <a:lnTo>
                    <a:pt x="8156" y="30373"/>
                  </a:lnTo>
                  <a:lnTo>
                    <a:pt x="5715" y="26146"/>
                  </a:lnTo>
                  <a:lnTo>
                    <a:pt x="8156" y="21896"/>
                  </a:lnTo>
                  <a:lnTo>
                    <a:pt x="10609" y="17669"/>
                  </a:lnTo>
                  <a:close/>
                  <a:moveTo>
                    <a:pt x="50566" y="17669"/>
                  </a:moveTo>
                  <a:lnTo>
                    <a:pt x="55448" y="26146"/>
                  </a:lnTo>
                  <a:lnTo>
                    <a:pt x="50566" y="34612"/>
                  </a:lnTo>
                  <a:lnTo>
                    <a:pt x="40779" y="34612"/>
                  </a:lnTo>
                  <a:lnTo>
                    <a:pt x="39458" y="32326"/>
                  </a:lnTo>
                  <a:lnTo>
                    <a:pt x="35886" y="26134"/>
                  </a:lnTo>
                  <a:lnTo>
                    <a:pt x="39458" y="19955"/>
                  </a:lnTo>
                  <a:lnTo>
                    <a:pt x="40779" y="17669"/>
                  </a:lnTo>
                  <a:close/>
                  <a:moveTo>
                    <a:pt x="35469" y="26384"/>
                  </a:moveTo>
                  <a:lnTo>
                    <a:pt x="38731" y="32028"/>
                  </a:lnTo>
                  <a:lnTo>
                    <a:pt x="40362" y="34850"/>
                  </a:lnTo>
                  <a:lnTo>
                    <a:pt x="35469" y="43327"/>
                  </a:lnTo>
                  <a:lnTo>
                    <a:pt x="25694" y="43327"/>
                  </a:lnTo>
                  <a:lnTo>
                    <a:pt x="20801" y="34850"/>
                  </a:lnTo>
                  <a:lnTo>
                    <a:pt x="25694" y="26384"/>
                  </a:lnTo>
                  <a:close/>
                  <a:moveTo>
                    <a:pt x="20384" y="35088"/>
                  </a:moveTo>
                  <a:lnTo>
                    <a:pt x="25277" y="43565"/>
                  </a:lnTo>
                  <a:lnTo>
                    <a:pt x="20384" y="52030"/>
                  </a:lnTo>
                  <a:lnTo>
                    <a:pt x="10609" y="52030"/>
                  </a:lnTo>
                  <a:lnTo>
                    <a:pt x="8156" y="47804"/>
                  </a:lnTo>
                  <a:lnTo>
                    <a:pt x="5715" y="43565"/>
                  </a:lnTo>
                  <a:lnTo>
                    <a:pt x="8156" y="39327"/>
                  </a:lnTo>
                  <a:lnTo>
                    <a:pt x="10609" y="35088"/>
                  </a:lnTo>
                  <a:close/>
                  <a:moveTo>
                    <a:pt x="50566" y="35088"/>
                  </a:moveTo>
                  <a:lnTo>
                    <a:pt x="55448" y="43565"/>
                  </a:lnTo>
                  <a:lnTo>
                    <a:pt x="50566" y="52030"/>
                  </a:lnTo>
                  <a:lnTo>
                    <a:pt x="40779" y="52030"/>
                  </a:lnTo>
                  <a:lnTo>
                    <a:pt x="39458" y="49756"/>
                  </a:lnTo>
                  <a:lnTo>
                    <a:pt x="35886" y="43565"/>
                  </a:lnTo>
                  <a:lnTo>
                    <a:pt x="39470" y="37362"/>
                  </a:lnTo>
                  <a:lnTo>
                    <a:pt x="40779" y="35088"/>
                  </a:lnTo>
                  <a:close/>
                  <a:moveTo>
                    <a:pt x="35469" y="43803"/>
                  </a:moveTo>
                  <a:lnTo>
                    <a:pt x="38731" y="49447"/>
                  </a:lnTo>
                  <a:lnTo>
                    <a:pt x="40362" y="52269"/>
                  </a:lnTo>
                  <a:lnTo>
                    <a:pt x="35469" y="60746"/>
                  </a:lnTo>
                  <a:lnTo>
                    <a:pt x="25694" y="60746"/>
                  </a:lnTo>
                  <a:lnTo>
                    <a:pt x="20801" y="52269"/>
                  </a:lnTo>
                  <a:lnTo>
                    <a:pt x="25694" y="43803"/>
                  </a:lnTo>
                  <a:close/>
                  <a:moveTo>
                    <a:pt x="20384" y="52507"/>
                  </a:moveTo>
                  <a:lnTo>
                    <a:pt x="25277" y="60984"/>
                  </a:lnTo>
                  <a:lnTo>
                    <a:pt x="20384" y="69449"/>
                  </a:lnTo>
                  <a:lnTo>
                    <a:pt x="10609" y="69449"/>
                  </a:lnTo>
                  <a:lnTo>
                    <a:pt x="8156" y="65223"/>
                  </a:lnTo>
                  <a:lnTo>
                    <a:pt x="5715" y="60984"/>
                  </a:lnTo>
                  <a:lnTo>
                    <a:pt x="8156" y="56745"/>
                  </a:lnTo>
                  <a:lnTo>
                    <a:pt x="10609" y="52507"/>
                  </a:lnTo>
                  <a:close/>
                  <a:moveTo>
                    <a:pt x="35469" y="61222"/>
                  </a:moveTo>
                  <a:lnTo>
                    <a:pt x="38731" y="66878"/>
                  </a:lnTo>
                  <a:lnTo>
                    <a:pt x="40362" y="69687"/>
                  </a:lnTo>
                  <a:lnTo>
                    <a:pt x="35469" y="78165"/>
                  </a:lnTo>
                  <a:lnTo>
                    <a:pt x="25694" y="78165"/>
                  </a:lnTo>
                  <a:lnTo>
                    <a:pt x="20801" y="69687"/>
                  </a:lnTo>
                  <a:lnTo>
                    <a:pt x="25694" y="61222"/>
                  </a:lnTo>
                  <a:close/>
                  <a:moveTo>
                    <a:pt x="20384" y="69937"/>
                  </a:moveTo>
                  <a:lnTo>
                    <a:pt x="25277" y="78415"/>
                  </a:lnTo>
                  <a:lnTo>
                    <a:pt x="20384" y="86880"/>
                  </a:lnTo>
                  <a:lnTo>
                    <a:pt x="10609" y="86880"/>
                  </a:lnTo>
                  <a:lnTo>
                    <a:pt x="8156" y="82641"/>
                  </a:lnTo>
                  <a:lnTo>
                    <a:pt x="5715" y="78415"/>
                  </a:lnTo>
                  <a:lnTo>
                    <a:pt x="8156" y="74176"/>
                  </a:lnTo>
                  <a:lnTo>
                    <a:pt x="10609" y="69937"/>
                  </a:lnTo>
                  <a:close/>
                  <a:moveTo>
                    <a:pt x="35469" y="78653"/>
                  </a:moveTo>
                  <a:lnTo>
                    <a:pt x="40362" y="87118"/>
                  </a:lnTo>
                  <a:lnTo>
                    <a:pt x="35469" y="95595"/>
                  </a:lnTo>
                  <a:lnTo>
                    <a:pt x="25694" y="95595"/>
                  </a:lnTo>
                  <a:lnTo>
                    <a:pt x="20801" y="87118"/>
                  </a:lnTo>
                  <a:lnTo>
                    <a:pt x="25694" y="78653"/>
                  </a:lnTo>
                  <a:close/>
                  <a:moveTo>
                    <a:pt x="20384" y="87356"/>
                  </a:moveTo>
                  <a:lnTo>
                    <a:pt x="25277" y="95833"/>
                  </a:lnTo>
                  <a:lnTo>
                    <a:pt x="20384" y="104299"/>
                  </a:lnTo>
                  <a:lnTo>
                    <a:pt x="10609" y="104299"/>
                  </a:lnTo>
                  <a:lnTo>
                    <a:pt x="8156" y="100060"/>
                  </a:lnTo>
                  <a:lnTo>
                    <a:pt x="5715" y="95833"/>
                  </a:lnTo>
                  <a:lnTo>
                    <a:pt x="8156" y="91595"/>
                  </a:lnTo>
                  <a:lnTo>
                    <a:pt x="10609" y="87356"/>
                  </a:lnTo>
                  <a:close/>
                  <a:moveTo>
                    <a:pt x="35469" y="96072"/>
                  </a:moveTo>
                  <a:lnTo>
                    <a:pt x="38731" y="101715"/>
                  </a:lnTo>
                  <a:lnTo>
                    <a:pt x="40362" y="104537"/>
                  </a:lnTo>
                  <a:lnTo>
                    <a:pt x="35469" y="113014"/>
                  </a:lnTo>
                  <a:lnTo>
                    <a:pt x="25694" y="113014"/>
                  </a:lnTo>
                  <a:lnTo>
                    <a:pt x="20801" y="104537"/>
                  </a:lnTo>
                  <a:lnTo>
                    <a:pt x="25694" y="96072"/>
                  </a:lnTo>
                  <a:close/>
                  <a:moveTo>
                    <a:pt x="20384" y="104775"/>
                  </a:moveTo>
                  <a:lnTo>
                    <a:pt x="25277" y="113252"/>
                  </a:lnTo>
                  <a:lnTo>
                    <a:pt x="20384" y="121730"/>
                  </a:lnTo>
                  <a:lnTo>
                    <a:pt x="10609" y="121730"/>
                  </a:lnTo>
                  <a:lnTo>
                    <a:pt x="8156" y="117491"/>
                  </a:lnTo>
                  <a:lnTo>
                    <a:pt x="5715" y="113252"/>
                  </a:lnTo>
                  <a:lnTo>
                    <a:pt x="8156" y="109014"/>
                  </a:lnTo>
                  <a:lnTo>
                    <a:pt x="10609" y="104775"/>
                  </a:lnTo>
                  <a:close/>
                  <a:moveTo>
                    <a:pt x="20384" y="122206"/>
                  </a:moveTo>
                  <a:lnTo>
                    <a:pt x="25277" y="130671"/>
                  </a:lnTo>
                  <a:lnTo>
                    <a:pt x="20384" y="139148"/>
                  </a:lnTo>
                  <a:lnTo>
                    <a:pt x="10609" y="139148"/>
                  </a:lnTo>
                  <a:lnTo>
                    <a:pt x="8156" y="134910"/>
                  </a:lnTo>
                  <a:lnTo>
                    <a:pt x="5715" y="130683"/>
                  </a:lnTo>
                  <a:lnTo>
                    <a:pt x="8156" y="126444"/>
                  </a:lnTo>
                  <a:lnTo>
                    <a:pt x="10609" y="122206"/>
                  </a:lnTo>
                  <a:close/>
                  <a:moveTo>
                    <a:pt x="35469" y="130921"/>
                  </a:moveTo>
                  <a:lnTo>
                    <a:pt x="38731" y="136565"/>
                  </a:lnTo>
                  <a:lnTo>
                    <a:pt x="40362" y="139386"/>
                  </a:lnTo>
                  <a:lnTo>
                    <a:pt x="35469" y="147864"/>
                  </a:lnTo>
                  <a:lnTo>
                    <a:pt x="25694" y="147864"/>
                  </a:lnTo>
                  <a:lnTo>
                    <a:pt x="20801" y="139386"/>
                  </a:lnTo>
                  <a:lnTo>
                    <a:pt x="25694" y="130921"/>
                  </a:lnTo>
                  <a:close/>
                  <a:moveTo>
                    <a:pt x="20384" y="139625"/>
                  </a:moveTo>
                  <a:lnTo>
                    <a:pt x="25277" y="148102"/>
                  </a:lnTo>
                  <a:lnTo>
                    <a:pt x="20384" y="156567"/>
                  </a:lnTo>
                  <a:lnTo>
                    <a:pt x="10609" y="156567"/>
                  </a:lnTo>
                  <a:lnTo>
                    <a:pt x="8156" y="152329"/>
                  </a:lnTo>
                  <a:lnTo>
                    <a:pt x="5715" y="148102"/>
                  </a:lnTo>
                  <a:lnTo>
                    <a:pt x="8156" y="143863"/>
                  </a:lnTo>
                  <a:lnTo>
                    <a:pt x="10609" y="139625"/>
                  </a:lnTo>
                  <a:close/>
                  <a:moveTo>
                    <a:pt x="35469" y="148340"/>
                  </a:moveTo>
                  <a:lnTo>
                    <a:pt x="38731" y="153983"/>
                  </a:lnTo>
                  <a:lnTo>
                    <a:pt x="40362" y="156805"/>
                  </a:lnTo>
                  <a:lnTo>
                    <a:pt x="35469" y="165282"/>
                  </a:lnTo>
                  <a:lnTo>
                    <a:pt x="25694" y="165282"/>
                  </a:lnTo>
                  <a:lnTo>
                    <a:pt x="20801" y="156805"/>
                  </a:lnTo>
                  <a:lnTo>
                    <a:pt x="25694" y="148340"/>
                  </a:lnTo>
                  <a:close/>
                  <a:moveTo>
                    <a:pt x="10192" y="0"/>
                  </a:moveTo>
                  <a:lnTo>
                    <a:pt x="7739" y="4239"/>
                  </a:lnTo>
                  <a:lnTo>
                    <a:pt x="5299" y="8478"/>
                  </a:lnTo>
                  <a:lnTo>
                    <a:pt x="0" y="8478"/>
                  </a:lnTo>
                  <a:lnTo>
                    <a:pt x="0" y="8954"/>
                  </a:lnTo>
                  <a:lnTo>
                    <a:pt x="5299" y="8954"/>
                  </a:lnTo>
                  <a:lnTo>
                    <a:pt x="7739" y="13192"/>
                  </a:lnTo>
                  <a:lnTo>
                    <a:pt x="10192" y="17431"/>
                  </a:lnTo>
                  <a:lnTo>
                    <a:pt x="7739" y="21658"/>
                  </a:lnTo>
                  <a:lnTo>
                    <a:pt x="5299" y="25896"/>
                  </a:lnTo>
                  <a:lnTo>
                    <a:pt x="0" y="25896"/>
                  </a:lnTo>
                  <a:lnTo>
                    <a:pt x="0" y="26384"/>
                  </a:lnTo>
                  <a:lnTo>
                    <a:pt x="5299" y="26384"/>
                  </a:lnTo>
                  <a:lnTo>
                    <a:pt x="7739" y="30611"/>
                  </a:lnTo>
                  <a:lnTo>
                    <a:pt x="10192" y="34850"/>
                  </a:lnTo>
                  <a:lnTo>
                    <a:pt x="7739" y="39088"/>
                  </a:lnTo>
                  <a:lnTo>
                    <a:pt x="5299" y="43327"/>
                  </a:lnTo>
                  <a:lnTo>
                    <a:pt x="0" y="43327"/>
                  </a:lnTo>
                  <a:lnTo>
                    <a:pt x="0" y="43803"/>
                  </a:lnTo>
                  <a:lnTo>
                    <a:pt x="5299" y="43803"/>
                  </a:lnTo>
                  <a:lnTo>
                    <a:pt x="7739" y="48042"/>
                  </a:lnTo>
                  <a:lnTo>
                    <a:pt x="10192" y="52269"/>
                  </a:lnTo>
                  <a:lnTo>
                    <a:pt x="7739" y="56507"/>
                  </a:lnTo>
                  <a:lnTo>
                    <a:pt x="5299" y="60746"/>
                  </a:lnTo>
                  <a:lnTo>
                    <a:pt x="0" y="60746"/>
                  </a:lnTo>
                  <a:lnTo>
                    <a:pt x="0" y="61222"/>
                  </a:lnTo>
                  <a:lnTo>
                    <a:pt x="5299" y="61222"/>
                  </a:lnTo>
                  <a:lnTo>
                    <a:pt x="7739" y="65461"/>
                  </a:lnTo>
                  <a:lnTo>
                    <a:pt x="10192" y="69699"/>
                  </a:lnTo>
                  <a:lnTo>
                    <a:pt x="7739" y="73938"/>
                  </a:lnTo>
                  <a:lnTo>
                    <a:pt x="5299" y="78165"/>
                  </a:lnTo>
                  <a:lnTo>
                    <a:pt x="0" y="78165"/>
                  </a:lnTo>
                  <a:lnTo>
                    <a:pt x="0" y="78653"/>
                  </a:lnTo>
                  <a:lnTo>
                    <a:pt x="5299" y="78653"/>
                  </a:lnTo>
                  <a:lnTo>
                    <a:pt x="7739" y="82880"/>
                  </a:lnTo>
                  <a:lnTo>
                    <a:pt x="10192" y="87118"/>
                  </a:lnTo>
                  <a:lnTo>
                    <a:pt x="7739" y="91357"/>
                  </a:lnTo>
                  <a:lnTo>
                    <a:pt x="5299" y="95595"/>
                  </a:lnTo>
                  <a:lnTo>
                    <a:pt x="0" y="95595"/>
                  </a:lnTo>
                  <a:lnTo>
                    <a:pt x="0" y="96072"/>
                  </a:lnTo>
                  <a:lnTo>
                    <a:pt x="5299" y="96072"/>
                  </a:lnTo>
                  <a:lnTo>
                    <a:pt x="7739" y="100310"/>
                  </a:lnTo>
                  <a:lnTo>
                    <a:pt x="10192" y="104549"/>
                  </a:lnTo>
                  <a:lnTo>
                    <a:pt x="7739" y="108776"/>
                  </a:lnTo>
                  <a:lnTo>
                    <a:pt x="5299" y="113014"/>
                  </a:lnTo>
                  <a:lnTo>
                    <a:pt x="0" y="113014"/>
                  </a:lnTo>
                  <a:lnTo>
                    <a:pt x="0" y="113490"/>
                  </a:lnTo>
                  <a:lnTo>
                    <a:pt x="5299" y="113490"/>
                  </a:lnTo>
                  <a:lnTo>
                    <a:pt x="7739" y="117729"/>
                  </a:lnTo>
                  <a:lnTo>
                    <a:pt x="10192" y="121968"/>
                  </a:lnTo>
                  <a:lnTo>
                    <a:pt x="7739" y="126206"/>
                  </a:lnTo>
                  <a:lnTo>
                    <a:pt x="5299" y="130445"/>
                  </a:lnTo>
                  <a:lnTo>
                    <a:pt x="0" y="130445"/>
                  </a:lnTo>
                  <a:lnTo>
                    <a:pt x="0" y="130921"/>
                  </a:lnTo>
                  <a:lnTo>
                    <a:pt x="5299" y="130921"/>
                  </a:lnTo>
                  <a:lnTo>
                    <a:pt x="7739" y="135160"/>
                  </a:lnTo>
                  <a:lnTo>
                    <a:pt x="10192" y="139386"/>
                  </a:lnTo>
                  <a:lnTo>
                    <a:pt x="7739" y="143625"/>
                  </a:lnTo>
                  <a:lnTo>
                    <a:pt x="5299" y="147864"/>
                  </a:lnTo>
                  <a:lnTo>
                    <a:pt x="0" y="147864"/>
                  </a:lnTo>
                  <a:lnTo>
                    <a:pt x="0" y="148340"/>
                  </a:lnTo>
                  <a:lnTo>
                    <a:pt x="5299" y="148340"/>
                  </a:lnTo>
                  <a:lnTo>
                    <a:pt x="7739" y="152579"/>
                  </a:lnTo>
                  <a:lnTo>
                    <a:pt x="10192" y="156805"/>
                  </a:lnTo>
                  <a:lnTo>
                    <a:pt x="7739" y="161044"/>
                  </a:lnTo>
                  <a:lnTo>
                    <a:pt x="5299" y="165282"/>
                  </a:lnTo>
                  <a:lnTo>
                    <a:pt x="0" y="165282"/>
                  </a:lnTo>
                  <a:lnTo>
                    <a:pt x="0" y="165759"/>
                  </a:lnTo>
                  <a:lnTo>
                    <a:pt x="5299" y="165759"/>
                  </a:lnTo>
                  <a:lnTo>
                    <a:pt x="7739" y="169997"/>
                  </a:lnTo>
                  <a:lnTo>
                    <a:pt x="8347" y="171045"/>
                  </a:lnTo>
                  <a:lnTo>
                    <a:pt x="8894" y="171045"/>
                  </a:lnTo>
                  <a:lnTo>
                    <a:pt x="8156" y="169759"/>
                  </a:lnTo>
                  <a:lnTo>
                    <a:pt x="5715" y="165521"/>
                  </a:lnTo>
                  <a:lnTo>
                    <a:pt x="8156" y="161282"/>
                  </a:lnTo>
                  <a:lnTo>
                    <a:pt x="10609" y="157043"/>
                  </a:lnTo>
                  <a:lnTo>
                    <a:pt x="20384" y="157043"/>
                  </a:lnTo>
                  <a:lnTo>
                    <a:pt x="25277" y="165521"/>
                  </a:lnTo>
                  <a:lnTo>
                    <a:pt x="22086" y="171045"/>
                  </a:lnTo>
                  <a:lnTo>
                    <a:pt x="22634" y="171045"/>
                  </a:lnTo>
                  <a:lnTo>
                    <a:pt x="25694" y="165759"/>
                  </a:lnTo>
                  <a:lnTo>
                    <a:pt x="35469" y="165759"/>
                  </a:lnTo>
                  <a:lnTo>
                    <a:pt x="38517" y="171045"/>
                  </a:lnTo>
                  <a:lnTo>
                    <a:pt x="39077" y="171045"/>
                  </a:lnTo>
                  <a:lnTo>
                    <a:pt x="35886" y="165521"/>
                  </a:lnTo>
                  <a:lnTo>
                    <a:pt x="39458" y="159329"/>
                  </a:lnTo>
                  <a:lnTo>
                    <a:pt x="40779" y="157043"/>
                  </a:lnTo>
                  <a:lnTo>
                    <a:pt x="40827" y="157043"/>
                  </a:lnTo>
                  <a:lnTo>
                    <a:pt x="40958" y="156829"/>
                  </a:lnTo>
                  <a:lnTo>
                    <a:pt x="40803" y="156567"/>
                  </a:lnTo>
                  <a:lnTo>
                    <a:pt x="40779" y="156567"/>
                  </a:lnTo>
                  <a:lnTo>
                    <a:pt x="39470" y="154293"/>
                  </a:lnTo>
                  <a:lnTo>
                    <a:pt x="35886" y="148102"/>
                  </a:lnTo>
                  <a:lnTo>
                    <a:pt x="39470" y="141911"/>
                  </a:lnTo>
                  <a:lnTo>
                    <a:pt x="40779" y="139625"/>
                  </a:lnTo>
                  <a:lnTo>
                    <a:pt x="40851" y="139625"/>
                  </a:lnTo>
                  <a:lnTo>
                    <a:pt x="40958" y="139458"/>
                  </a:lnTo>
                  <a:lnTo>
                    <a:pt x="40779" y="139148"/>
                  </a:lnTo>
                  <a:lnTo>
                    <a:pt x="39470" y="136874"/>
                  </a:lnTo>
                  <a:lnTo>
                    <a:pt x="35886" y="130683"/>
                  </a:lnTo>
                  <a:lnTo>
                    <a:pt x="36076" y="130362"/>
                  </a:lnTo>
                  <a:lnTo>
                    <a:pt x="35517" y="130362"/>
                  </a:lnTo>
                  <a:lnTo>
                    <a:pt x="35469" y="130445"/>
                  </a:lnTo>
                  <a:lnTo>
                    <a:pt x="25694" y="130445"/>
                  </a:lnTo>
                  <a:lnTo>
                    <a:pt x="20801" y="121968"/>
                  </a:lnTo>
                  <a:lnTo>
                    <a:pt x="25694" y="113490"/>
                  </a:lnTo>
                  <a:lnTo>
                    <a:pt x="35469" y="113490"/>
                  </a:lnTo>
                  <a:lnTo>
                    <a:pt x="35529" y="113586"/>
                  </a:lnTo>
                  <a:lnTo>
                    <a:pt x="36076" y="113574"/>
                  </a:lnTo>
                  <a:lnTo>
                    <a:pt x="35886" y="113252"/>
                  </a:lnTo>
                  <a:lnTo>
                    <a:pt x="39470" y="107073"/>
                  </a:lnTo>
                  <a:lnTo>
                    <a:pt x="40779" y="104787"/>
                  </a:lnTo>
                  <a:lnTo>
                    <a:pt x="40803" y="104787"/>
                  </a:lnTo>
                  <a:lnTo>
                    <a:pt x="40922" y="104573"/>
                  </a:lnTo>
                  <a:lnTo>
                    <a:pt x="40446" y="103715"/>
                  </a:lnTo>
                  <a:lnTo>
                    <a:pt x="39470" y="102025"/>
                  </a:lnTo>
                  <a:lnTo>
                    <a:pt x="35886" y="95833"/>
                  </a:lnTo>
                  <a:lnTo>
                    <a:pt x="39470" y="89642"/>
                  </a:lnTo>
                  <a:lnTo>
                    <a:pt x="40779" y="87368"/>
                  </a:lnTo>
                  <a:lnTo>
                    <a:pt x="40791" y="87368"/>
                  </a:lnTo>
                  <a:lnTo>
                    <a:pt x="40922" y="87130"/>
                  </a:lnTo>
                  <a:lnTo>
                    <a:pt x="40779" y="86880"/>
                  </a:lnTo>
                  <a:lnTo>
                    <a:pt x="39470" y="84618"/>
                  </a:lnTo>
                  <a:lnTo>
                    <a:pt x="35886" y="78415"/>
                  </a:lnTo>
                  <a:lnTo>
                    <a:pt x="39470" y="72223"/>
                  </a:lnTo>
                  <a:lnTo>
                    <a:pt x="40779" y="69937"/>
                  </a:lnTo>
                  <a:lnTo>
                    <a:pt x="40898" y="69937"/>
                  </a:lnTo>
                  <a:lnTo>
                    <a:pt x="41029" y="69723"/>
                  </a:lnTo>
                  <a:lnTo>
                    <a:pt x="40874" y="69461"/>
                  </a:lnTo>
                  <a:lnTo>
                    <a:pt x="40779" y="69461"/>
                  </a:lnTo>
                  <a:lnTo>
                    <a:pt x="39458" y="67175"/>
                  </a:lnTo>
                  <a:lnTo>
                    <a:pt x="35886" y="60984"/>
                  </a:lnTo>
                  <a:lnTo>
                    <a:pt x="39470" y="54793"/>
                  </a:lnTo>
                  <a:lnTo>
                    <a:pt x="40779" y="52519"/>
                  </a:lnTo>
                  <a:lnTo>
                    <a:pt x="50566" y="52519"/>
                  </a:lnTo>
                  <a:lnTo>
                    <a:pt x="50590" y="52554"/>
                  </a:lnTo>
                  <a:lnTo>
                    <a:pt x="50840" y="52554"/>
                  </a:lnTo>
                  <a:lnTo>
                    <a:pt x="50983" y="52292"/>
                  </a:lnTo>
                  <a:lnTo>
                    <a:pt x="50983" y="52281"/>
                  </a:lnTo>
                  <a:lnTo>
                    <a:pt x="55864" y="43803"/>
                  </a:lnTo>
                  <a:lnTo>
                    <a:pt x="55924" y="43803"/>
                  </a:lnTo>
                  <a:lnTo>
                    <a:pt x="56043" y="43601"/>
                  </a:lnTo>
                  <a:lnTo>
                    <a:pt x="55876" y="43327"/>
                  </a:lnTo>
                  <a:lnTo>
                    <a:pt x="55864" y="43327"/>
                  </a:lnTo>
                  <a:lnTo>
                    <a:pt x="50983" y="34862"/>
                  </a:lnTo>
                  <a:lnTo>
                    <a:pt x="55864" y="26384"/>
                  </a:lnTo>
                  <a:lnTo>
                    <a:pt x="55888" y="26384"/>
                  </a:lnTo>
                  <a:lnTo>
                    <a:pt x="56043" y="26123"/>
                  </a:lnTo>
                  <a:lnTo>
                    <a:pt x="55912" y="25908"/>
                  </a:lnTo>
                  <a:lnTo>
                    <a:pt x="55864" y="25908"/>
                  </a:lnTo>
                  <a:lnTo>
                    <a:pt x="50983" y="17431"/>
                  </a:lnTo>
                  <a:lnTo>
                    <a:pt x="55864" y="8954"/>
                  </a:lnTo>
                  <a:lnTo>
                    <a:pt x="55912" y="8954"/>
                  </a:lnTo>
                  <a:lnTo>
                    <a:pt x="56186" y="8478"/>
                  </a:lnTo>
                  <a:lnTo>
                    <a:pt x="55864" y="8478"/>
                  </a:lnTo>
                  <a:lnTo>
                    <a:pt x="50983" y="12"/>
                  </a:lnTo>
                  <a:lnTo>
                    <a:pt x="40362" y="12"/>
                  </a:lnTo>
                  <a:lnTo>
                    <a:pt x="35469" y="8478"/>
                  </a:lnTo>
                  <a:lnTo>
                    <a:pt x="25694" y="8478"/>
                  </a:lnTo>
                  <a:lnTo>
                    <a:pt x="208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24;p24"/>
          <p:cNvGrpSpPr/>
          <p:nvPr/>
        </p:nvGrpSpPr>
        <p:grpSpPr>
          <a:xfrm rot="562992">
            <a:off x="8189561" y="1268114"/>
            <a:ext cx="717386" cy="559976"/>
            <a:chOff x="566194" y="494196"/>
            <a:chExt cx="1075991" cy="839896"/>
          </a:xfrm>
        </p:grpSpPr>
        <p:sp>
          <p:nvSpPr>
            <p:cNvPr id="25" name="Google Shape;25;p24"/>
            <p:cNvSpPr/>
            <p:nvPr/>
          </p:nvSpPr>
          <p:spPr>
            <a:xfrm>
              <a:off x="566194" y="494196"/>
              <a:ext cx="1075991" cy="839896"/>
            </a:xfrm>
            <a:custGeom>
              <a:avLst/>
              <a:gdLst/>
              <a:ahLst/>
              <a:cxnLst/>
              <a:rect l="l" t="t" r="r" b="b"/>
              <a:pathLst>
                <a:path w="33315" h="26005" extrusionOk="0">
                  <a:moveTo>
                    <a:pt x="1894" y="1"/>
                  </a:moveTo>
                  <a:cubicBezTo>
                    <a:pt x="1727" y="1"/>
                    <a:pt x="1572" y="25"/>
                    <a:pt x="1417" y="61"/>
                  </a:cubicBezTo>
                  <a:cubicBezTo>
                    <a:pt x="989" y="168"/>
                    <a:pt x="643" y="418"/>
                    <a:pt x="429" y="775"/>
                  </a:cubicBezTo>
                  <a:cubicBezTo>
                    <a:pt x="262" y="1061"/>
                    <a:pt x="155" y="1418"/>
                    <a:pt x="120" y="1846"/>
                  </a:cubicBezTo>
                  <a:cubicBezTo>
                    <a:pt x="1" y="3049"/>
                    <a:pt x="513" y="4168"/>
                    <a:pt x="1084" y="5192"/>
                  </a:cubicBezTo>
                  <a:cubicBezTo>
                    <a:pt x="1382" y="5728"/>
                    <a:pt x="1656" y="6216"/>
                    <a:pt x="1989" y="6692"/>
                  </a:cubicBezTo>
                  <a:cubicBezTo>
                    <a:pt x="1858" y="6740"/>
                    <a:pt x="1727" y="6811"/>
                    <a:pt x="1608" y="6930"/>
                  </a:cubicBezTo>
                  <a:cubicBezTo>
                    <a:pt x="1120" y="7407"/>
                    <a:pt x="1263" y="8038"/>
                    <a:pt x="1334" y="8347"/>
                  </a:cubicBezTo>
                  <a:cubicBezTo>
                    <a:pt x="1465" y="8907"/>
                    <a:pt x="1691" y="9443"/>
                    <a:pt x="2001" y="9943"/>
                  </a:cubicBezTo>
                  <a:cubicBezTo>
                    <a:pt x="2572" y="10871"/>
                    <a:pt x="3430" y="11657"/>
                    <a:pt x="4465" y="12241"/>
                  </a:cubicBezTo>
                  <a:cubicBezTo>
                    <a:pt x="5501" y="12824"/>
                    <a:pt x="6751" y="13193"/>
                    <a:pt x="8263" y="13384"/>
                  </a:cubicBezTo>
                  <a:cubicBezTo>
                    <a:pt x="8263" y="13395"/>
                    <a:pt x="8216" y="13431"/>
                    <a:pt x="8216" y="13431"/>
                  </a:cubicBezTo>
                  <a:cubicBezTo>
                    <a:pt x="8168" y="13467"/>
                    <a:pt x="8097" y="13526"/>
                    <a:pt x="8025" y="13598"/>
                  </a:cubicBezTo>
                  <a:cubicBezTo>
                    <a:pt x="7894" y="13646"/>
                    <a:pt x="7787" y="13717"/>
                    <a:pt x="7692" y="13788"/>
                  </a:cubicBezTo>
                  <a:cubicBezTo>
                    <a:pt x="7501" y="13919"/>
                    <a:pt x="7335" y="14074"/>
                    <a:pt x="7228" y="14193"/>
                  </a:cubicBezTo>
                  <a:cubicBezTo>
                    <a:pt x="7168" y="14253"/>
                    <a:pt x="6990" y="14443"/>
                    <a:pt x="6990" y="14443"/>
                  </a:cubicBezTo>
                  <a:cubicBezTo>
                    <a:pt x="6930" y="14503"/>
                    <a:pt x="6882" y="14562"/>
                    <a:pt x="6835" y="14622"/>
                  </a:cubicBezTo>
                  <a:cubicBezTo>
                    <a:pt x="6656" y="14705"/>
                    <a:pt x="6537" y="14836"/>
                    <a:pt x="6478" y="14896"/>
                  </a:cubicBezTo>
                  <a:cubicBezTo>
                    <a:pt x="6347" y="15050"/>
                    <a:pt x="6204" y="15205"/>
                    <a:pt x="6085" y="15372"/>
                  </a:cubicBezTo>
                  <a:lnTo>
                    <a:pt x="6001" y="15467"/>
                  </a:lnTo>
                  <a:cubicBezTo>
                    <a:pt x="5906" y="15586"/>
                    <a:pt x="5811" y="15705"/>
                    <a:pt x="5704" y="15836"/>
                  </a:cubicBezTo>
                  <a:cubicBezTo>
                    <a:pt x="5656" y="15896"/>
                    <a:pt x="5561" y="15991"/>
                    <a:pt x="5501" y="16146"/>
                  </a:cubicBezTo>
                  <a:cubicBezTo>
                    <a:pt x="5489" y="16170"/>
                    <a:pt x="5489" y="16205"/>
                    <a:pt x="5477" y="16229"/>
                  </a:cubicBezTo>
                  <a:cubicBezTo>
                    <a:pt x="5394" y="16301"/>
                    <a:pt x="5335" y="16372"/>
                    <a:pt x="5299" y="16432"/>
                  </a:cubicBezTo>
                  <a:lnTo>
                    <a:pt x="5275" y="16455"/>
                  </a:lnTo>
                  <a:cubicBezTo>
                    <a:pt x="5251" y="16479"/>
                    <a:pt x="5227" y="16503"/>
                    <a:pt x="5215" y="16527"/>
                  </a:cubicBezTo>
                  <a:cubicBezTo>
                    <a:pt x="5132" y="16598"/>
                    <a:pt x="5085" y="16670"/>
                    <a:pt x="5037" y="16729"/>
                  </a:cubicBezTo>
                  <a:cubicBezTo>
                    <a:pt x="4954" y="16848"/>
                    <a:pt x="4882" y="16991"/>
                    <a:pt x="4811" y="17134"/>
                  </a:cubicBezTo>
                  <a:cubicBezTo>
                    <a:pt x="4668" y="17479"/>
                    <a:pt x="4811" y="17884"/>
                    <a:pt x="5144" y="18075"/>
                  </a:cubicBezTo>
                  <a:cubicBezTo>
                    <a:pt x="5263" y="18134"/>
                    <a:pt x="5382" y="18158"/>
                    <a:pt x="5513" y="18158"/>
                  </a:cubicBezTo>
                  <a:cubicBezTo>
                    <a:pt x="5775" y="18158"/>
                    <a:pt x="6025" y="18027"/>
                    <a:pt x="6156" y="17789"/>
                  </a:cubicBezTo>
                  <a:cubicBezTo>
                    <a:pt x="6239" y="17741"/>
                    <a:pt x="6311" y="17670"/>
                    <a:pt x="6370" y="17586"/>
                  </a:cubicBezTo>
                  <a:lnTo>
                    <a:pt x="6418" y="17503"/>
                  </a:lnTo>
                  <a:cubicBezTo>
                    <a:pt x="6442" y="17479"/>
                    <a:pt x="6454" y="17456"/>
                    <a:pt x="6478" y="17420"/>
                  </a:cubicBezTo>
                  <a:cubicBezTo>
                    <a:pt x="6478" y="17420"/>
                    <a:pt x="6609" y="17241"/>
                    <a:pt x="6620" y="17229"/>
                  </a:cubicBezTo>
                  <a:cubicBezTo>
                    <a:pt x="6787" y="17182"/>
                    <a:pt x="6990" y="17063"/>
                    <a:pt x="7168" y="16836"/>
                  </a:cubicBezTo>
                  <a:cubicBezTo>
                    <a:pt x="7168" y="16836"/>
                    <a:pt x="7251" y="16729"/>
                    <a:pt x="7287" y="16694"/>
                  </a:cubicBezTo>
                  <a:lnTo>
                    <a:pt x="7287" y="16694"/>
                  </a:lnTo>
                  <a:cubicBezTo>
                    <a:pt x="7192" y="16884"/>
                    <a:pt x="7120" y="17075"/>
                    <a:pt x="7073" y="17277"/>
                  </a:cubicBezTo>
                  <a:cubicBezTo>
                    <a:pt x="6930" y="17813"/>
                    <a:pt x="6954" y="18360"/>
                    <a:pt x="7013" y="18860"/>
                  </a:cubicBezTo>
                  <a:cubicBezTo>
                    <a:pt x="7061" y="19313"/>
                    <a:pt x="7156" y="19753"/>
                    <a:pt x="7275" y="20158"/>
                  </a:cubicBezTo>
                  <a:cubicBezTo>
                    <a:pt x="7418" y="20611"/>
                    <a:pt x="7609" y="21027"/>
                    <a:pt x="7859" y="21396"/>
                  </a:cubicBezTo>
                  <a:cubicBezTo>
                    <a:pt x="8133" y="21825"/>
                    <a:pt x="8502" y="22158"/>
                    <a:pt x="8823" y="22456"/>
                  </a:cubicBezTo>
                  <a:cubicBezTo>
                    <a:pt x="9097" y="22718"/>
                    <a:pt x="9335" y="22944"/>
                    <a:pt x="9442" y="23206"/>
                  </a:cubicBezTo>
                  <a:cubicBezTo>
                    <a:pt x="9454" y="23254"/>
                    <a:pt x="9466" y="23290"/>
                    <a:pt x="9478" y="23325"/>
                  </a:cubicBezTo>
                  <a:cubicBezTo>
                    <a:pt x="9454" y="23409"/>
                    <a:pt x="9430" y="23492"/>
                    <a:pt x="9406" y="23563"/>
                  </a:cubicBezTo>
                  <a:lnTo>
                    <a:pt x="9383" y="23682"/>
                  </a:lnTo>
                  <a:cubicBezTo>
                    <a:pt x="9347" y="23813"/>
                    <a:pt x="9299" y="23956"/>
                    <a:pt x="9287" y="24123"/>
                  </a:cubicBezTo>
                  <a:cubicBezTo>
                    <a:pt x="9276" y="24242"/>
                    <a:pt x="9287" y="24373"/>
                    <a:pt x="9311" y="24480"/>
                  </a:cubicBezTo>
                  <a:cubicBezTo>
                    <a:pt x="9276" y="24742"/>
                    <a:pt x="9252" y="24992"/>
                    <a:pt x="9252" y="25242"/>
                  </a:cubicBezTo>
                  <a:cubicBezTo>
                    <a:pt x="9252" y="25445"/>
                    <a:pt x="9323" y="25635"/>
                    <a:pt x="9466" y="25778"/>
                  </a:cubicBezTo>
                  <a:cubicBezTo>
                    <a:pt x="9609" y="25921"/>
                    <a:pt x="9799" y="26004"/>
                    <a:pt x="10002" y="26004"/>
                  </a:cubicBezTo>
                  <a:cubicBezTo>
                    <a:pt x="10085" y="26004"/>
                    <a:pt x="10168" y="25992"/>
                    <a:pt x="10252" y="25968"/>
                  </a:cubicBezTo>
                  <a:cubicBezTo>
                    <a:pt x="10514" y="25873"/>
                    <a:pt x="10716" y="25671"/>
                    <a:pt x="10859" y="25373"/>
                  </a:cubicBezTo>
                  <a:cubicBezTo>
                    <a:pt x="10883" y="25302"/>
                    <a:pt x="10954" y="25135"/>
                    <a:pt x="10954" y="25123"/>
                  </a:cubicBezTo>
                  <a:cubicBezTo>
                    <a:pt x="11085" y="25064"/>
                    <a:pt x="11192" y="24956"/>
                    <a:pt x="11276" y="24837"/>
                  </a:cubicBezTo>
                  <a:cubicBezTo>
                    <a:pt x="11371" y="24706"/>
                    <a:pt x="11431" y="24564"/>
                    <a:pt x="11490" y="24444"/>
                  </a:cubicBezTo>
                  <a:lnTo>
                    <a:pt x="11538" y="24337"/>
                  </a:lnTo>
                  <a:cubicBezTo>
                    <a:pt x="11573" y="24266"/>
                    <a:pt x="11609" y="24183"/>
                    <a:pt x="11645" y="24111"/>
                  </a:cubicBezTo>
                  <a:cubicBezTo>
                    <a:pt x="11681" y="24087"/>
                    <a:pt x="11716" y="24063"/>
                    <a:pt x="11752" y="24052"/>
                  </a:cubicBezTo>
                  <a:cubicBezTo>
                    <a:pt x="12014" y="23921"/>
                    <a:pt x="12347" y="23897"/>
                    <a:pt x="12716" y="23885"/>
                  </a:cubicBezTo>
                  <a:cubicBezTo>
                    <a:pt x="13157" y="23861"/>
                    <a:pt x="13645" y="23849"/>
                    <a:pt x="14145" y="23706"/>
                  </a:cubicBezTo>
                  <a:cubicBezTo>
                    <a:pt x="14562" y="23587"/>
                    <a:pt x="14979" y="23397"/>
                    <a:pt x="15383" y="23147"/>
                  </a:cubicBezTo>
                  <a:cubicBezTo>
                    <a:pt x="15741" y="22920"/>
                    <a:pt x="16098" y="22659"/>
                    <a:pt x="16431" y="22337"/>
                  </a:cubicBezTo>
                  <a:cubicBezTo>
                    <a:pt x="16812" y="21992"/>
                    <a:pt x="17181" y="21611"/>
                    <a:pt x="17431" y="21099"/>
                  </a:cubicBezTo>
                  <a:cubicBezTo>
                    <a:pt x="17515" y="20908"/>
                    <a:pt x="17586" y="20718"/>
                    <a:pt x="17646" y="20527"/>
                  </a:cubicBezTo>
                  <a:cubicBezTo>
                    <a:pt x="17646" y="20563"/>
                    <a:pt x="17646" y="20706"/>
                    <a:pt x="17646" y="20706"/>
                  </a:cubicBezTo>
                  <a:cubicBezTo>
                    <a:pt x="17634" y="20992"/>
                    <a:pt x="17705" y="21206"/>
                    <a:pt x="17800" y="21361"/>
                  </a:cubicBezTo>
                  <a:cubicBezTo>
                    <a:pt x="17800" y="21373"/>
                    <a:pt x="17777" y="21599"/>
                    <a:pt x="17777" y="21599"/>
                  </a:cubicBezTo>
                  <a:cubicBezTo>
                    <a:pt x="17777" y="21635"/>
                    <a:pt x="17777" y="21670"/>
                    <a:pt x="17765" y="21694"/>
                  </a:cubicBezTo>
                  <a:lnTo>
                    <a:pt x="17753" y="21789"/>
                  </a:lnTo>
                  <a:cubicBezTo>
                    <a:pt x="17741" y="21897"/>
                    <a:pt x="17753" y="22004"/>
                    <a:pt x="17788" y="22099"/>
                  </a:cubicBezTo>
                  <a:cubicBezTo>
                    <a:pt x="17741" y="22278"/>
                    <a:pt x="17777" y="22468"/>
                    <a:pt x="17884" y="22635"/>
                  </a:cubicBezTo>
                  <a:cubicBezTo>
                    <a:pt x="17991" y="22801"/>
                    <a:pt x="18169" y="22920"/>
                    <a:pt x="18360" y="22956"/>
                  </a:cubicBezTo>
                  <a:cubicBezTo>
                    <a:pt x="18408" y="22968"/>
                    <a:pt x="18479" y="22980"/>
                    <a:pt x="18515" y="22980"/>
                  </a:cubicBezTo>
                  <a:cubicBezTo>
                    <a:pt x="18836" y="22980"/>
                    <a:pt x="19122" y="22778"/>
                    <a:pt x="19229" y="22468"/>
                  </a:cubicBezTo>
                  <a:cubicBezTo>
                    <a:pt x="19277" y="22313"/>
                    <a:pt x="19312" y="22158"/>
                    <a:pt x="19324" y="22016"/>
                  </a:cubicBezTo>
                  <a:cubicBezTo>
                    <a:pt x="19324" y="21944"/>
                    <a:pt x="19336" y="21849"/>
                    <a:pt x="19324" y="21754"/>
                  </a:cubicBezTo>
                  <a:cubicBezTo>
                    <a:pt x="19324" y="21718"/>
                    <a:pt x="19324" y="21682"/>
                    <a:pt x="19324" y="21658"/>
                  </a:cubicBezTo>
                  <a:cubicBezTo>
                    <a:pt x="19324" y="21647"/>
                    <a:pt x="19324" y="21635"/>
                    <a:pt x="19324" y="21623"/>
                  </a:cubicBezTo>
                  <a:cubicBezTo>
                    <a:pt x="19324" y="21551"/>
                    <a:pt x="19336" y="21456"/>
                    <a:pt x="19312" y="21349"/>
                  </a:cubicBezTo>
                  <a:cubicBezTo>
                    <a:pt x="19336" y="21325"/>
                    <a:pt x="19348" y="21301"/>
                    <a:pt x="19348" y="21277"/>
                  </a:cubicBezTo>
                  <a:cubicBezTo>
                    <a:pt x="19408" y="21123"/>
                    <a:pt x="19408" y="20980"/>
                    <a:pt x="19408" y="20896"/>
                  </a:cubicBezTo>
                  <a:cubicBezTo>
                    <a:pt x="19408" y="20730"/>
                    <a:pt x="19408" y="20575"/>
                    <a:pt x="19420" y="20408"/>
                  </a:cubicBezTo>
                  <a:lnTo>
                    <a:pt x="19420" y="20313"/>
                  </a:lnTo>
                  <a:cubicBezTo>
                    <a:pt x="19432" y="20111"/>
                    <a:pt x="19432" y="19896"/>
                    <a:pt x="19432" y="19682"/>
                  </a:cubicBezTo>
                  <a:cubicBezTo>
                    <a:pt x="19432" y="19611"/>
                    <a:pt x="19420" y="19432"/>
                    <a:pt x="19336" y="19253"/>
                  </a:cubicBezTo>
                  <a:cubicBezTo>
                    <a:pt x="19348" y="19182"/>
                    <a:pt x="19336" y="19099"/>
                    <a:pt x="19336" y="19015"/>
                  </a:cubicBezTo>
                  <a:lnTo>
                    <a:pt x="19336" y="18932"/>
                  </a:lnTo>
                  <a:cubicBezTo>
                    <a:pt x="19336" y="18849"/>
                    <a:pt x="19324" y="18765"/>
                    <a:pt x="19324" y="18670"/>
                  </a:cubicBezTo>
                  <a:cubicBezTo>
                    <a:pt x="19312" y="18503"/>
                    <a:pt x="19301" y="18277"/>
                    <a:pt x="19229" y="18039"/>
                  </a:cubicBezTo>
                  <a:cubicBezTo>
                    <a:pt x="19205" y="17944"/>
                    <a:pt x="19182" y="17825"/>
                    <a:pt x="19110" y="17694"/>
                  </a:cubicBezTo>
                  <a:cubicBezTo>
                    <a:pt x="19098" y="17598"/>
                    <a:pt x="19086" y="17515"/>
                    <a:pt x="19074" y="17444"/>
                  </a:cubicBezTo>
                  <a:cubicBezTo>
                    <a:pt x="19074" y="17444"/>
                    <a:pt x="19062" y="17384"/>
                    <a:pt x="19062" y="17384"/>
                  </a:cubicBezTo>
                  <a:lnTo>
                    <a:pt x="19062" y="17384"/>
                  </a:lnTo>
                  <a:cubicBezTo>
                    <a:pt x="20336" y="18229"/>
                    <a:pt x="21527" y="18753"/>
                    <a:pt x="22694" y="19003"/>
                  </a:cubicBezTo>
                  <a:cubicBezTo>
                    <a:pt x="23182" y="19099"/>
                    <a:pt x="23670" y="19158"/>
                    <a:pt x="24158" y="19158"/>
                  </a:cubicBezTo>
                  <a:cubicBezTo>
                    <a:pt x="24825" y="19158"/>
                    <a:pt x="25456" y="19063"/>
                    <a:pt x="26063" y="18872"/>
                  </a:cubicBezTo>
                  <a:cubicBezTo>
                    <a:pt x="26623" y="18694"/>
                    <a:pt x="27135" y="18444"/>
                    <a:pt x="27599" y="18098"/>
                  </a:cubicBezTo>
                  <a:cubicBezTo>
                    <a:pt x="27849" y="17920"/>
                    <a:pt x="28385" y="17527"/>
                    <a:pt x="28326" y="16848"/>
                  </a:cubicBezTo>
                  <a:cubicBezTo>
                    <a:pt x="28314" y="16682"/>
                    <a:pt x="28254" y="16539"/>
                    <a:pt x="28195" y="16420"/>
                  </a:cubicBezTo>
                  <a:cubicBezTo>
                    <a:pt x="28754" y="16277"/>
                    <a:pt x="29278" y="16098"/>
                    <a:pt x="29861" y="15884"/>
                  </a:cubicBezTo>
                  <a:cubicBezTo>
                    <a:pt x="30969" y="15479"/>
                    <a:pt x="32076" y="14967"/>
                    <a:pt x="32778" y="13979"/>
                  </a:cubicBezTo>
                  <a:cubicBezTo>
                    <a:pt x="33028" y="13622"/>
                    <a:pt x="33183" y="13300"/>
                    <a:pt x="33243" y="12967"/>
                  </a:cubicBezTo>
                  <a:cubicBezTo>
                    <a:pt x="33314" y="12562"/>
                    <a:pt x="33219" y="12133"/>
                    <a:pt x="32957" y="11776"/>
                  </a:cubicBezTo>
                  <a:cubicBezTo>
                    <a:pt x="32790" y="11538"/>
                    <a:pt x="32540" y="11324"/>
                    <a:pt x="32219" y="11133"/>
                  </a:cubicBezTo>
                  <a:cubicBezTo>
                    <a:pt x="31945" y="10967"/>
                    <a:pt x="31647" y="10824"/>
                    <a:pt x="31302" y="10693"/>
                  </a:cubicBezTo>
                  <a:cubicBezTo>
                    <a:pt x="29969" y="10193"/>
                    <a:pt x="28540" y="10121"/>
                    <a:pt x="27313" y="10097"/>
                  </a:cubicBezTo>
                  <a:cubicBezTo>
                    <a:pt x="26897" y="10086"/>
                    <a:pt x="26480" y="10086"/>
                    <a:pt x="26051" y="10086"/>
                  </a:cubicBezTo>
                  <a:cubicBezTo>
                    <a:pt x="25218" y="10086"/>
                    <a:pt x="24349" y="10097"/>
                    <a:pt x="23492" y="10133"/>
                  </a:cubicBezTo>
                  <a:cubicBezTo>
                    <a:pt x="23182" y="10145"/>
                    <a:pt x="22861" y="10169"/>
                    <a:pt x="22575" y="10181"/>
                  </a:cubicBezTo>
                  <a:cubicBezTo>
                    <a:pt x="22360" y="10181"/>
                    <a:pt x="22146" y="10193"/>
                    <a:pt x="21932" y="10193"/>
                  </a:cubicBezTo>
                  <a:lnTo>
                    <a:pt x="21622" y="10205"/>
                  </a:lnTo>
                  <a:cubicBezTo>
                    <a:pt x="21229" y="10217"/>
                    <a:pt x="20836" y="10217"/>
                    <a:pt x="20444" y="10240"/>
                  </a:cubicBezTo>
                  <a:cubicBezTo>
                    <a:pt x="20729" y="10097"/>
                    <a:pt x="21003" y="9943"/>
                    <a:pt x="21265" y="9752"/>
                  </a:cubicBezTo>
                  <a:cubicBezTo>
                    <a:pt x="21777" y="9383"/>
                    <a:pt x="22170" y="8931"/>
                    <a:pt x="22527" y="8466"/>
                  </a:cubicBezTo>
                  <a:cubicBezTo>
                    <a:pt x="22575" y="8443"/>
                    <a:pt x="22622" y="8419"/>
                    <a:pt x="22670" y="8383"/>
                  </a:cubicBezTo>
                  <a:cubicBezTo>
                    <a:pt x="22753" y="8312"/>
                    <a:pt x="22813" y="8240"/>
                    <a:pt x="22849" y="8204"/>
                  </a:cubicBezTo>
                  <a:lnTo>
                    <a:pt x="22861" y="8181"/>
                  </a:lnTo>
                  <a:cubicBezTo>
                    <a:pt x="22920" y="8109"/>
                    <a:pt x="23003" y="8002"/>
                    <a:pt x="23063" y="7847"/>
                  </a:cubicBezTo>
                  <a:cubicBezTo>
                    <a:pt x="23122" y="7633"/>
                    <a:pt x="23111" y="7407"/>
                    <a:pt x="23015" y="7216"/>
                  </a:cubicBezTo>
                  <a:cubicBezTo>
                    <a:pt x="22896" y="6990"/>
                    <a:pt x="22670" y="6823"/>
                    <a:pt x="22408" y="6799"/>
                  </a:cubicBezTo>
                  <a:cubicBezTo>
                    <a:pt x="22384" y="6788"/>
                    <a:pt x="22337" y="6788"/>
                    <a:pt x="22313" y="6788"/>
                  </a:cubicBezTo>
                  <a:cubicBezTo>
                    <a:pt x="22099" y="6788"/>
                    <a:pt x="21896" y="6883"/>
                    <a:pt x="21729" y="7049"/>
                  </a:cubicBezTo>
                  <a:cubicBezTo>
                    <a:pt x="21694" y="7073"/>
                    <a:pt x="21670" y="7097"/>
                    <a:pt x="21634" y="7133"/>
                  </a:cubicBezTo>
                  <a:cubicBezTo>
                    <a:pt x="21563" y="7216"/>
                    <a:pt x="21503" y="7323"/>
                    <a:pt x="21468" y="7430"/>
                  </a:cubicBezTo>
                  <a:cubicBezTo>
                    <a:pt x="21360" y="7538"/>
                    <a:pt x="20729" y="8133"/>
                    <a:pt x="20729" y="8133"/>
                  </a:cubicBezTo>
                  <a:cubicBezTo>
                    <a:pt x="20586" y="8288"/>
                    <a:pt x="20432" y="8431"/>
                    <a:pt x="20277" y="8573"/>
                  </a:cubicBezTo>
                  <a:cubicBezTo>
                    <a:pt x="20265" y="8585"/>
                    <a:pt x="20253" y="8597"/>
                    <a:pt x="20182" y="8609"/>
                  </a:cubicBezTo>
                  <a:cubicBezTo>
                    <a:pt x="20003" y="8645"/>
                    <a:pt x="19848" y="8681"/>
                    <a:pt x="19693" y="8740"/>
                  </a:cubicBezTo>
                  <a:cubicBezTo>
                    <a:pt x="19682" y="8740"/>
                    <a:pt x="19670" y="8740"/>
                    <a:pt x="19658" y="8752"/>
                  </a:cubicBezTo>
                  <a:cubicBezTo>
                    <a:pt x="19765" y="8276"/>
                    <a:pt x="19753" y="7764"/>
                    <a:pt x="19598" y="7300"/>
                  </a:cubicBezTo>
                  <a:cubicBezTo>
                    <a:pt x="19527" y="7073"/>
                    <a:pt x="19420" y="6871"/>
                    <a:pt x="19301" y="6680"/>
                  </a:cubicBezTo>
                  <a:cubicBezTo>
                    <a:pt x="19408" y="6597"/>
                    <a:pt x="19479" y="6490"/>
                    <a:pt x="19551" y="6407"/>
                  </a:cubicBezTo>
                  <a:lnTo>
                    <a:pt x="19598" y="6347"/>
                  </a:lnTo>
                  <a:cubicBezTo>
                    <a:pt x="19682" y="6252"/>
                    <a:pt x="19753" y="6145"/>
                    <a:pt x="19836" y="6049"/>
                  </a:cubicBezTo>
                  <a:cubicBezTo>
                    <a:pt x="20063" y="5799"/>
                    <a:pt x="20217" y="5525"/>
                    <a:pt x="20348" y="5275"/>
                  </a:cubicBezTo>
                  <a:lnTo>
                    <a:pt x="20479" y="5025"/>
                  </a:lnTo>
                  <a:cubicBezTo>
                    <a:pt x="20515" y="4966"/>
                    <a:pt x="20551" y="4894"/>
                    <a:pt x="20586" y="4835"/>
                  </a:cubicBezTo>
                  <a:cubicBezTo>
                    <a:pt x="20848" y="4680"/>
                    <a:pt x="21015" y="4382"/>
                    <a:pt x="21015" y="4061"/>
                  </a:cubicBezTo>
                  <a:cubicBezTo>
                    <a:pt x="21003" y="3656"/>
                    <a:pt x="20682" y="3323"/>
                    <a:pt x="20277" y="3323"/>
                  </a:cubicBezTo>
                  <a:cubicBezTo>
                    <a:pt x="20122" y="3323"/>
                    <a:pt x="19967" y="3370"/>
                    <a:pt x="19848" y="3466"/>
                  </a:cubicBezTo>
                  <a:cubicBezTo>
                    <a:pt x="19527" y="3692"/>
                    <a:pt x="19372" y="3990"/>
                    <a:pt x="19241" y="4240"/>
                  </a:cubicBezTo>
                  <a:lnTo>
                    <a:pt x="19193" y="4323"/>
                  </a:lnTo>
                  <a:cubicBezTo>
                    <a:pt x="19134" y="4442"/>
                    <a:pt x="19062" y="4561"/>
                    <a:pt x="19003" y="4668"/>
                  </a:cubicBezTo>
                  <a:cubicBezTo>
                    <a:pt x="18920" y="4823"/>
                    <a:pt x="18836" y="4966"/>
                    <a:pt x="18753" y="5121"/>
                  </a:cubicBezTo>
                  <a:lnTo>
                    <a:pt x="18717" y="5192"/>
                  </a:lnTo>
                  <a:cubicBezTo>
                    <a:pt x="18646" y="5335"/>
                    <a:pt x="18562" y="5478"/>
                    <a:pt x="18491" y="5561"/>
                  </a:cubicBezTo>
                  <a:cubicBezTo>
                    <a:pt x="18479" y="5561"/>
                    <a:pt x="18265" y="5585"/>
                    <a:pt x="18265" y="5585"/>
                  </a:cubicBezTo>
                  <a:cubicBezTo>
                    <a:pt x="18169" y="5597"/>
                    <a:pt x="18050" y="5609"/>
                    <a:pt x="17919" y="5633"/>
                  </a:cubicBezTo>
                  <a:cubicBezTo>
                    <a:pt x="17884" y="5609"/>
                    <a:pt x="17753" y="5561"/>
                    <a:pt x="17753" y="5561"/>
                  </a:cubicBezTo>
                  <a:cubicBezTo>
                    <a:pt x="17634" y="5525"/>
                    <a:pt x="17467" y="5466"/>
                    <a:pt x="17288" y="5442"/>
                  </a:cubicBezTo>
                  <a:cubicBezTo>
                    <a:pt x="17181" y="5383"/>
                    <a:pt x="17074" y="5335"/>
                    <a:pt x="16979" y="5299"/>
                  </a:cubicBezTo>
                  <a:cubicBezTo>
                    <a:pt x="16979" y="5299"/>
                    <a:pt x="16860" y="5252"/>
                    <a:pt x="16812" y="5240"/>
                  </a:cubicBezTo>
                  <a:cubicBezTo>
                    <a:pt x="16741" y="5144"/>
                    <a:pt x="16657" y="5061"/>
                    <a:pt x="16586" y="4978"/>
                  </a:cubicBezTo>
                  <a:lnTo>
                    <a:pt x="16538" y="4930"/>
                  </a:lnTo>
                  <a:cubicBezTo>
                    <a:pt x="16515" y="4894"/>
                    <a:pt x="16479" y="4871"/>
                    <a:pt x="16455" y="4847"/>
                  </a:cubicBezTo>
                  <a:cubicBezTo>
                    <a:pt x="16455" y="4835"/>
                    <a:pt x="16443" y="4835"/>
                    <a:pt x="16431" y="4823"/>
                  </a:cubicBezTo>
                  <a:cubicBezTo>
                    <a:pt x="16431" y="4704"/>
                    <a:pt x="16467" y="4549"/>
                    <a:pt x="16503" y="4394"/>
                  </a:cubicBezTo>
                  <a:lnTo>
                    <a:pt x="16526" y="4311"/>
                  </a:lnTo>
                  <a:cubicBezTo>
                    <a:pt x="16562" y="4144"/>
                    <a:pt x="16598" y="3978"/>
                    <a:pt x="16622" y="3811"/>
                  </a:cubicBezTo>
                  <a:cubicBezTo>
                    <a:pt x="16657" y="3680"/>
                    <a:pt x="16681" y="3549"/>
                    <a:pt x="16705" y="3430"/>
                  </a:cubicBezTo>
                  <a:lnTo>
                    <a:pt x="16729" y="3323"/>
                  </a:lnTo>
                  <a:cubicBezTo>
                    <a:pt x="16788" y="3061"/>
                    <a:pt x="16872" y="2728"/>
                    <a:pt x="16776" y="2347"/>
                  </a:cubicBezTo>
                  <a:cubicBezTo>
                    <a:pt x="16693" y="2013"/>
                    <a:pt x="16407" y="1787"/>
                    <a:pt x="16062" y="1787"/>
                  </a:cubicBezTo>
                  <a:cubicBezTo>
                    <a:pt x="15848" y="1787"/>
                    <a:pt x="15645" y="1870"/>
                    <a:pt x="15502" y="2037"/>
                  </a:cubicBezTo>
                  <a:cubicBezTo>
                    <a:pt x="15288" y="2275"/>
                    <a:pt x="15229" y="2608"/>
                    <a:pt x="15324" y="2894"/>
                  </a:cubicBezTo>
                  <a:cubicBezTo>
                    <a:pt x="15312" y="2966"/>
                    <a:pt x="15288" y="3037"/>
                    <a:pt x="15276" y="3120"/>
                  </a:cubicBezTo>
                  <a:lnTo>
                    <a:pt x="15217" y="3382"/>
                  </a:lnTo>
                  <a:cubicBezTo>
                    <a:pt x="15157" y="3668"/>
                    <a:pt x="15086" y="3978"/>
                    <a:pt x="15086" y="4311"/>
                  </a:cubicBezTo>
                  <a:cubicBezTo>
                    <a:pt x="15086" y="4430"/>
                    <a:pt x="15086" y="4561"/>
                    <a:pt x="15074" y="4692"/>
                  </a:cubicBezTo>
                  <a:lnTo>
                    <a:pt x="15074" y="4763"/>
                  </a:lnTo>
                  <a:cubicBezTo>
                    <a:pt x="15074" y="4871"/>
                    <a:pt x="15074" y="5002"/>
                    <a:pt x="15098" y="5144"/>
                  </a:cubicBezTo>
                  <a:cubicBezTo>
                    <a:pt x="14871" y="5204"/>
                    <a:pt x="14657" y="5287"/>
                    <a:pt x="14467" y="5406"/>
                  </a:cubicBezTo>
                  <a:cubicBezTo>
                    <a:pt x="14038" y="5668"/>
                    <a:pt x="13693" y="6037"/>
                    <a:pt x="13467" y="6466"/>
                  </a:cubicBezTo>
                  <a:cubicBezTo>
                    <a:pt x="13467" y="6454"/>
                    <a:pt x="13455" y="6454"/>
                    <a:pt x="13455" y="6442"/>
                  </a:cubicBezTo>
                  <a:cubicBezTo>
                    <a:pt x="13371" y="6299"/>
                    <a:pt x="13276" y="6157"/>
                    <a:pt x="13169" y="6026"/>
                  </a:cubicBezTo>
                  <a:cubicBezTo>
                    <a:pt x="13121" y="5966"/>
                    <a:pt x="13121" y="5954"/>
                    <a:pt x="13121" y="5930"/>
                  </a:cubicBezTo>
                  <a:cubicBezTo>
                    <a:pt x="13086" y="5728"/>
                    <a:pt x="13074" y="5514"/>
                    <a:pt x="13050" y="5299"/>
                  </a:cubicBezTo>
                  <a:cubicBezTo>
                    <a:pt x="13050" y="5192"/>
                    <a:pt x="13038" y="5085"/>
                    <a:pt x="13026" y="4990"/>
                  </a:cubicBezTo>
                  <a:cubicBezTo>
                    <a:pt x="13026" y="4990"/>
                    <a:pt x="12978" y="4430"/>
                    <a:pt x="12955" y="4287"/>
                  </a:cubicBezTo>
                  <a:cubicBezTo>
                    <a:pt x="13002" y="4180"/>
                    <a:pt x="13026" y="4073"/>
                    <a:pt x="13026" y="3954"/>
                  </a:cubicBezTo>
                  <a:cubicBezTo>
                    <a:pt x="13026" y="3918"/>
                    <a:pt x="13026" y="3871"/>
                    <a:pt x="13014" y="3835"/>
                  </a:cubicBezTo>
                  <a:cubicBezTo>
                    <a:pt x="12990" y="3466"/>
                    <a:pt x="12788" y="3275"/>
                    <a:pt x="12657" y="3192"/>
                  </a:cubicBezTo>
                  <a:cubicBezTo>
                    <a:pt x="12526" y="3109"/>
                    <a:pt x="12383" y="3061"/>
                    <a:pt x="12228" y="3061"/>
                  </a:cubicBezTo>
                  <a:cubicBezTo>
                    <a:pt x="12121" y="3061"/>
                    <a:pt x="12026" y="3085"/>
                    <a:pt x="11919" y="3120"/>
                  </a:cubicBezTo>
                  <a:cubicBezTo>
                    <a:pt x="11728" y="3192"/>
                    <a:pt x="11562" y="3359"/>
                    <a:pt x="11478" y="3561"/>
                  </a:cubicBezTo>
                  <a:cubicBezTo>
                    <a:pt x="11419" y="3716"/>
                    <a:pt x="11407" y="3859"/>
                    <a:pt x="11407" y="3942"/>
                  </a:cubicBezTo>
                  <a:lnTo>
                    <a:pt x="11407" y="3978"/>
                  </a:lnTo>
                  <a:cubicBezTo>
                    <a:pt x="11407" y="4025"/>
                    <a:pt x="11395" y="4109"/>
                    <a:pt x="11419" y="4228"/>
                  </a:cubicBezTo>
                  <a:cubicBezTo>
                    <a:pt x="11431" y="4275"/>
                    <a:pt x="11454" y="4323"/>
                    <a:pt x="11466" y="4382"/>
                  </a:cubicBezTo>
                  <a:cubicBezTo>
                    <a:pt x="11442" y="4954"/>
                    <a:pt x="11442" y="5573"/>
                    <a:pt x="11597" y="6168"/>
                  </a:cubicBezTo>
                  <a:cubicBezTo>
                    <a:pt x="11669" y="6490"/>
                    <a:pt x="11776" y="6788"/>
                    <a:pt x="11895" y="7085"/>
                  </a:cubicBezTo>
                  <a:cubicBezTo>
                    <a:pt x="11609" y="6811"/>
                    <a:pt x="11311" y="6538"/>
                    <a:pt x="11026" y="6287"/>
                  </a:cubicBezTo>
                  <a:lnTo>
                    <a:pt x="10800" y="6073"/>
                  </a:lnTo>
                  <a:cubicBezTo>
                    <a:pt x="10645" y="5930"/>
                    <a:pt x="10490" y="5787"/>
                    <a:pt x="10347" y="5668"/>
                  </a:cubicBezTo>
                  <a:cubicBezTo>
                    <a:pt x="10121" y="5442"/>
                    <a:pt x="9883" y="5228"/>
                    <a:pt x="9657" y="5002"/>
                  </a:cubicBezTo>
                  <a:cubicBezTo>
                    <a:pt x="8728" y="4132"/>
                    <a:pt x="7763" y="3275"/>
                    <a:pt x="6787" y="2477"/>
                  </a:cubicBezTo>
                  <a:cubicBezTo>
                    <a:pt x="5847" y="1692"/>
                    <a:pt x="4727" y="823"/>
                    <a:pt x="3382" y="322"/>
                  </a:cubicBezTo>
                  <a:cubicBezTo>
                    <a:pt x="3037" y="203"/>
                    <a:pt x="2715" y="108"/>
                    <a:pt x="2406" y="61"/>
                  </a:cubicBezTo>
                  <a:cubicBezTo>
                    <a:pt x="2227" y="25"/>
                    <a:pt x="2060" y="1"/>
                    <a:pt x="1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586961" y="514576"/>
              <a:ext cx="1034069" cy="799072"/>
            </a:xfrm>
            <a:custGeom>
              <a:avLst/>
              <a:gdLst/>
              <a:ahLst/>
              <a:cxnLst/>
              <a:rect l="l" t="t" r="r" b="b"/>
              <a:pathLst>
                <a:path w="32017" h="24741" extrusionOk="0">
                  <a:moveTo>
                    <a:pt x="1120" y="263"/>
                  </a:moveTo>
                  <a:cubicBezTo>
                    <a:pt x="1155" y="346"/>
                    <a:pt x="1263" y="406"/>
                    <a:pt x="1310" y="453"/>
                  </a:cubicBezTo>
                  <a:cubicBezTo>
                    <a:pt x="1465" y="561"/>
                    <a:pt x="1608" y="668"/>
                    <a:pt x="1751" y="799"/>
                  </a:cubicBezTo>
                  <a:cubicBezTo>
                    <a:pt x="1941" y="989"/>
                    <a:pt x="2132" y="1192"/>
                    <a:pt x="2310" y="1394"/>
                  </a:cubicBezTo>
                  <a:cubicBezTo>
                    <a:pt x="2429" y="1585"/>
                    <a:pt x="2560" y="1775"/>
                    <a:pt x="2703" y="1942"/>
                  </a:cubicBezTo>
                  <a:cubicBezTo>
                    <a:pt x="2989" y="2275"/>
                    <a:pt x="3287" y="2561"/>
                    <a:pt x="3596" y="2859"/>
                  </a:cubicBezTo>
                  <a:lnTo>
                    <a:pt x="3382" y="2751"/>
                  </a:lnTo>
                  <a:cubicBezTo>
                    <a:pt x="2894" y="2525"/>
                    <a:pt x="2382" y="2370"/>
                    <a:pt x="1870" y="2180"/>
                  </a:cubicBezTo>
                  <a:cubicBezTo>
                    <a:pt x="1620" y="2085"/>
                    <a:pt x="1370" y="1977"/>
                    <a:pt x="1108" y="1906"/>
                  </a:cubicBezTo>
                  <a:cubicBezTo>
                    <a:pt x="870" y="1835"/>
                    <a:pt x="608" y="1751"/>
                    <a:pt x="358" y="1716"/>
                  </a:cubicBezTo>
                  <a:cubicBezTo>
                    <a:pt x="334" y="1358"/>
                    <a:pt x="370" y="989"/>
                    <a:pt x="512" y="668"/>
                  </a:cubicBezTo>
                  <a:cubicBezTo>
                    <a:pt x="643" y="406"/>
                    <a:pt x="858" y="299"/>
                    <a:pt x="1120" y="263"/>
                  </a:cubicBezTo>
                  <a:close/>
                  <a:moveTo>
                    <a:pt x="1786" y="322"/>
                  </a:moveTo>
                  <a:lnTo>
                    <a:pt x="1786" y="322"/>
                  </a:lnTo>
                  <a:cubicBezTo>
                    <a:pt x="2370" y="465"/>
                    <a:pt x="2929" y="703"/>
                    <a:pt x="3453" y="1001"/>
                  </a:cubicBezTo>
                  <a:cubicBezTo>
                    <a:pt x="4096" y="1358"/>
                    <a:pt x="4680" y="1787"/>
                    <a:pt x="5251" y="2239"/>
                  </a:cubicBezTo>
                  <a:cubicBezTo>
                    <a:pt x="5323" y="2358"/>
                    <a:pt x="5418" y="2454"/>
                    <a:pt x="5501" y="2561"/>
                  </a:cubicBezTo>
                  <a:cubicBezTo>
                    <a:pt x="5608" y="2680"/>
                    <a:pt x="5692" y="2811"/>
                    <a:pt x="5787" y="2942"/>
                  </a:cubicBezTo>
                  <a:cubicBezTo>
                    <a:pt x="5977" y="3204"/>
                    <a:pt x="6156" y="3478"/>
                    <a:pt x="6323" y="3751"/>
                  </a:cubicBezTo>
                  <a:cubicBezTo>
                    <a:pt x="6477" y="3990"/>
                    <a:pt x="6608" y="4240"/>
                    <a:pt x="6751" y="4490"/>
                  </a:cubicBezTo>
                  <a:cubicBezTo>
                    <a:pt x="6894" y="4752"/>
                    <a:pt x="7013" y="5014"/>
                    <a:pt x="7132" y="5275"/>
                  </a:cubicBezTo>
                  <a:cubicBezTo>
                    <a:pt x="7144" y="5299"/>
                    <a:pt x="7156" y="5323"/>
                    <a:pt x="7168" y="5347"/>
                  </a:cubicBezTo>
                  <a:cubicBezTo>
                    <a:pt x="7037" y="5216"/>
                    <a:pt x="6906" y="5097"/>
                    <a:pt x="6775" y="4990"/>
                  </a:cubicBezTo>
                  <a:cubicBezTo>
                    <a:pt x="6549" y="4787"/>
                    <a:pt x="6323" y="4597"/>
                    <a:pt x="6096" y="4406"/>
                  </a:cubicBezTo>
                  <a:cubicBezTo>
                    <a:pt x="5692" y="4073"/>
                    <a:pt x="5263" y="3763"/>
                    <a:pt x="4811" y="3501"/>
                  </a:cubicBezTo>
                  <a:cubicBezTo>
                    <a:pt x="4477" y="3299"/>
                    <a:pt x="4132" y="3120"/>
                    <a:pt x="3787" y="2954"/>
                  </a:cubicBezTo>
                  <a:cubicBezTo>
                    <a:pt x="3406" y="2549"/>
                    <a:pt x="3060" y="2120"/>
                    <a:pt x="2727" y="1668"/>
                  </a:cubicBezTo>
                  <a:cubicBezTo>
                    <a:pt x="2441" y="1275"/>
                    <a:pt x="2227" y="811"/>
                    <a:pt x="1894" y="442"/>
                  </a:cubicBezTo>
                  <a:cubicBezTo>
                    <a:pt x="1858" y="406"/>
                    <a:pt x="1822" y="358"/>
                    <a:pt x="1786" y="322"/>
                  </a:cubicBezTo>
                  <a:close/>
                  <a:moveTo>
                    <a:pt x="1453" y="4513"/>
                  </a:moveTo>
                  <a:cubicBezTo>
                    <a:pt x="1513" y="4525"/>
                    <a:pt x="1572" y="4537"/>
                    <a:pt x="1632" y="4549"/>
                  </a:cubicBezTo>
                  <a:cubicBezTo>
                    <a:pt x="1751" y="4573"/>
                    <a:pt x="1882" y="4609"/>
                    <a:pt x="2013" y="4633"/>
                  </a:cubicBezTo>
                  <a:cubicBezTo>
                    <a:pt x="2263" y="4680"/>
                    <a:pt x="2513" y="4728"/>
                    <a:pt x="2751" y="4787"/>
                  </a:cubicBezTo>
                  <a:cubicBezTo>
                    <a:pt x="3203" y="4883"/>
                    <a:pt x="3656" y="4978"/>
                    <a:pt x="4084" y="5156"/>
                  </a:cubicBezTo>
                  <a:cubicBezTo>
                    <a:pt x="4465" y="5311"/>
                    <a:pt x="4846" y="5478"/>
                    <a:pt x="5215" y="5656"/>
                  </a:cubicBezTo>
                  <a:lnTo>
                    <a:pt x="5180" y="5656"/>
                  </a:lnTo>
                  <a:cubicBezTo>
                    <a:pt x="5136" y="5653"/>
                    <a:pt x="5091" y="5651"/>
                    <a:pt x="5046" y="5651"/>
                  </a:cubicBezTo>
                  <a:cubicBezTo>
                    <a:pt x="4955" y="5651"/>
                    <a:pt x="4862" y="5656"/>
                    <a:pt x="4775" y="5656"/>
                  </a:cubicBezTo>
                  <a:cubicBezTo>
                    <a:pt x="4501" y="5680"/>
                    <a:pt x="4227" y="5728"/>
                    <a:pt x="3941" y="5740"/>
                  </a:cubicBezTo>
                  <a:cubicBezTo>
                    <a:pt x="3644" y="5764"/>
                    <a:pt x="3346" y="5776"/>
                    <a:pt x="3048" y="5776"/>
                  </a:cubicBezTo>
                  <a:cubicBezTo>
                    <a:pt x="2969" y="5776"/>
                    <a:pt x="2891" y="5777"/>
                    <a:pt x="2813" y="5777"/>
                  </a:cubicBezTo>
                  <a:cubicBezTo>
                    <a:pt x="2599" y="5777"/>
                    <a:pt x="2392" y="5764"/>
                    <a:pt x="2191" y="5668"/>
                  </a:cubicBezTo>
                  <a:cubicBezTo>
                    <a:pt x="2179" y="5656"/>
                    <a:pt x="2167" y="5656"/>
                    <a:pt x="2156" y="5656"/>
                  </a:cubicBezTo>
                  <a:cubicBezTo>
                    <a:pt x="2025" y="5466"/>
                    <a:pt x="1905" y="5275"/>
                    <a:pt x="1786" y="5085"/>
                  </a:cubicBezTo>
                  <a:cubicBezTo>
                    <a:pt x="1667" y="4894"/>
                    <a:pt x="1560" y="4704"/>
                    <a:pt x="1453" y="4513"/>
                  </a:cubicBezTo>
                  <a:close/>
                  <a:moveTo>
                    <a:pt x="14776" y="5383"/>
                  </a:moveTo>
                  <a:cubicBezTo>
                    <a:pt x="14812" y="5395"/>
                    <a:pt x="14800" y="5395"/>
                    <a:pt x="14788" y="5395"/>
                  </a:cubicBezTo>
                  <a:lnTo>
                    <a:pt x="14800" y="5395"/>
                  </a:lnTo>
                  <a:cubicBezTo>
                    <a:pt x="14824" y="5406"/>
                    <a:pt x="14812" y="5406"/>
                    <a:pt x="14836" y="5418"/>
                  </a:cubicBezTo>
                  <a:cubicBezTo>
                    <a:pt x="14871" y="5466"/>
                    <a:pt x="14883" y="5537"/>
                    <a:pt x="14859" y="5609"/>
                  </a:cubicBezTo>
                  <a:cubicBezTo>
                    <a:pt x="14836" y="5704"/>
                    <a:pt x="14764" y="5787"/>
                    <a:pt x="14705" y="5871"/>
                  </a:cubicBezTo>
                  <a:cubicBezTo>
                    <a:pt x="14693" y="5883"/>
                    <a:pt x="14681" y="5895"/>
                    <a:pt x="14681" y="5918"/>
                  </a:cubicBezTo>
                  <a:cubicBezTo>
                    <a:pt x="14669" y="5918"/>
                    <a:pt x="14645" y="5930"/>
                    <a:pt x="14633" y="5942"/>
                  </a:cubicBezTo>
                  <a:cubicBezTo>
                    <a:pt x="14616" y="5934"/>
                    <a:pt x="14606" y="5925"/>
                    <a:pt x="14592" y="5925"/>
                  </a:cubicBezTo>
                  <a:cubicBezTo>
                    <a:pt x="14587" y="5925"/>
                    <a:pt x="14581" y="5927"/>
                    <a:pt x="14574" y="5930"/>
                  </a:cubicBezTo>
                  <a:cubicBezTo>
                    <a:pt x="14538" y="5930"/>
                    <a:pt x="14502" y="5930"/>
                    <a:pt x="14478" y="5907"/>
                  </a:cubicBezTo>
                  <a:cubicBezTo>
                    <a:pt x="14455" y="5895"/>
                    <a:pt x="14407" y="5871"/>
                    <a:pt x="14395" y="5859"/>
                  </a:cubicBezTo>
                  <a:cubicBezTo>
                    <a:pt x="14336" y="5799"/>
                    <a:pt x="14300" y="5728"/>
                    <a:pt x="14264" y="5656"/>
                  </a:cubicBezTo>
                  <a:cubicBezTo>
                    <a:pt x="14276" y="5645"/>
                    <a:pt x="14276" y="5621"/>
                    <a:pt x="14288" y="5609"/>
                  </a:cubicBezTo>
                  <a:lnTo>
                    <a:pt x="14300" y="5585"/>
                  </a:lnTo>
                  <a:lnTo>
                    <a:pt x="14312" y="5573"/>
                  </a:lnTo>
                  <a:lnTo>
                    <a:pt x="14336" y="5537"/>
                  </a:lnTo>
                  <a:cubicBezTo>
                    <a:pt x="14348" y="5526"/>
                    <a:pt x="14371" y="5514"/>
                    <a:pt x="14383" y="5502"/>
                  </a:cubicBezTo>
                  <a:lnTo>
                    <a:pt x="14407" y="5478"/>
                  </a:lnTo>
                  <a:lnTo>
                    <a:pt x="14419" y="5478"/>
                  </a:lnTo>
                  <a:cubicBezTo>
                    <a:pt x="14502" y="5430"/>
                    <a:pt x="14562" y="5406"/>
                    <a:pt x="14657" y="5395"/>
                  </a:cubicBezTo>
                  <a:cubicBezTo>
                    <a:pt x="14693" y="5383"/>
                    <a:pt x="14740" y="5383"/>
                    <a:pt x="14776" y="5383"/>
                  </a:cubicBezTo>
                  <a:close/>
                  <a:moveTo>
                    <a:pt x="381" y="1989"/>
                  </a:moveTo>
                  <a:lnTo>
                    <a:pt x="381" y="1989"/>
                  </a:lnTo>
                  <a:cubicBezTo>
                    <a:pt x="489" y="2025"/>
                    <a:pt x="596" y="2049"/>
                    <a:pt x="691" y="2073"/>
                  </a:cubicBezTo>
                  <a:cubicBezTo>
                    <a:pt x="846" y="2108"/>
                    <a:pt x="989" y="2144"/>
                    <a:pt x="1132" y="2180"/>
                  </a:cubicBezTo>
                  <a:cubicBezTo>
                    <a:pt x="1417" y="2251"/>
                    <a:pt x="1703" y="2311"/>
                    <a:pt x="1977" y="2418"/>
                  </a:cubicBezTo>
                  <a:cubicBezTo>
                    <a:pt x="2489" y="2597"/>
                    <a:pt x="2977" y="2811"/>
                    <a:pt x="3465" y="3037"/>
                  </a:cubicBezTo>
                  <a:cubicBezTo>
                    <a:pt x="3953" y="3251"/>
                    <a:pt x="4418" y="3490"/>
                    <a:pt x="4870" y="3763"/>
                  </a:cubicBezTo>
                  <a:cubicBezTo>
                    <a:pt x="5311" y="4025"/>
                    <a:pt x="5727" y="4323"/>
                    <a:pt x="6132" y="4656"/>
                  </a:cubicBezTo>
                  <a:cubicBezTo>
                    <a:pt x="6335" y="4823"/>
                    <a:pt x="6525" y="4990"/>
                    <a:pt x="6728" y="5168"/>
                  </a:cubicBezTo>
                  <a:cubicBezTo>
                    <a:pt x="6906" y="5323"/>
                    <a:pt x="7085" y="5514"/>
                    <a:pt x="7299" y="5645"/>
                  </a:cubicBezTo>
                  <a:cubicBezTo>
                    <a:pt x="7359" y="5776"/>
                    <a:pt x="7418" y="5918"/>
                    <a:pt x="7490" y="6061"/>
                  </a:cubicBezTo>
                  <a:cubicBezTo>
                    <a:pt x="7585" y="6276"/>
                    <a:pt x="7668" y="6478"/>
                    <a:pt x="7775" y="6692"/>
                  </a:cubicBezTo>
                  <a:cubicBezTo>
                    <a:pt x="7692" y="6645"/>
                    <a:pt x="7597" y="6609"/>
                    <a:pt x="7513" y="6561"/>
                  </a:cubicBezTo>
                  <a:cubicBezTo>
                    <a:pt x="7394" y="6514"/>
                    <a:pt x="7275" y="6466"/>
                    <a:pt x="7156" y="6418"/>
                  </a:cubicBezTo>
                  <a:cubicBezTo>
                    <a:pt x="6918" y="6311"/>
                    <a:pt x="6680" y="6204"/>
                    <a:pt x="6454" y="6097"/>
                  </a:cubicBezTo>
                  <a:cubicBezTo>
                    <a:pt x="5620" y="5716"/>
                    <a:pt x="4811" y="5299"/>
                    <a:pt x="3953" y="4966"/>
                  </a:cubicBezTo>
                  <a:cubicBezTo>
                    <a:pt x="3739" y="4871"/>
                    <a:pt x="3525" y="4764"/>
                    <a:pt x="3310" y="4692"/>
                  </a:cubicBezTo>
                  <a:cubicBezTo>
                    <a:pt x="3096" y="4609"/>
                    <a:pt x="2882" y="4549"/>
                    <a:pt x="2656" y="4490"/>
                  </a:cubicBezTo>
                  <a:cubicBezTo>
                    <a:pt x="2429" y="4442"/>
                    <a:pt x="2203" y="4383"/>
                    <a:pt x="1989" y="4335"/>
                  </a:cubicBezTo>
                  <a:cubicBezTo>
                    <a:pt x="1870" y="4311"/>
                    <a:pt x="1751" y="4287"/>
                    <a:pt x="1644" y="4263"/>
                  </a:cubicBezTo>
                  <a:cubicBezTo>
                    <a:pt x="1552" y="4245"/>
                    <a:pt x="1468" y="4220"/>
                    <a:pt x="1380" y="4220"/>
                  </a:cubicBezTo>
                  <a:cubicBezTo>
                    <a:pt x="1353" y="4220"/>
                    <a:pt x="1326" y="4222"/>
                    <a:pt x="1298" y="4228"/>
                  </a:cubicBezTo>
                  <a:lnTo>
                    <a:pt x="1286" y="4228"/>
                  </a:lnTo>
                  <a:cubicBezTo>
                    <a:pt x="1167" y="4025"/>
                    <a:pt x="1060" y="3811"/>
                    <a:pt x="953" y="3609"/>
                  </a:cubicBezTo>
                  <a:cubicBezTo>
                    <a:pt x="727" y="3144"/>
                    <a:pt x="524" y="2668"/>
                    <a:pt x="417" y="2168"/>
                  </a:cubicBezTo>
                  <a:cubicBezTo>
                    <a:pt x="405" y="2108"/>
                    <a:pt x="393" y="2049"/>
                    <a:pt x="381" y="1989"/>
                  </a:cubicBezTo>
                  <a:close/>
                  <a:moveTo>
                    <a:pt x="8918" y="5478"/>
                  </a:moveTo>
                  <a:lnTo>
                    <a:pt x="8918" y="5478"/>
                  </a:lnTo>
                  <a:cubicBezTo>
                    <a:pt x="9002" y="5561"/>
                    <a:pt x="9085" y="5645"/>
                    <a:pt x="9180" y="5728"/>
                  </a:cubicBezTo>
                  <a:cubicBezTo>
                    <a:pt x="9299" y="5835"/>
                    <a:pt x="9406" y="5954"/>
                    <a:pt x="9525" y="6073"/>
                  </a:cubicBezTo>
                  <a:cubicBezTo>
                    <a:pt x="9502" y="6097"/>
                    <a:pt x="9478" y="6145"/>
                    <a:pt x="9502" y="6204"/>
                  </a:cubicBezTo>
                  <a:cubicBezTo>
                    <a:pt x="9609" y="6502"/>
                    <a:pt x="9716" y="6799"/>
                    <a:pt x="9811" y="7097"/>
                  </a:cubicBezTo>
                  <a:cubicBezTo>
                    <a:pt x="9752" y="7002"/>
                    <a:pt x="9692" y="6907"/>
                    <a:pt x="9633" y="6799"/>
                  </a:cubicBezTo>
                  <a:cubicBezTo>
                    <a:pt x="9525" y="6609"/>
                    <a:pt x="9406" y="6418"/>
                    <a:pt x="9311" y="6216"/>
                  </a:cubicBezTo>
                  <a:cubicBezTo>
                    <a:pt x="9180" y="5966"/>
                    <a:pt x="9049" y="5716"/>
                    <a:pt x="8918" y="5478"/>
                  </a:cubicBezTo>
                  <a:close/>
                  <a:moveTo>
                    <a:pt x="17800" y="6478"/>
                  </a:moveTo>
                  <a:lnTo>
                    <a:pt x="17806" y="6483"/>
                  </a:lnTo>
                  <a:lnTo>
                    <a:pt x="17806" y="6483"/>
                  </a:lnTo>
                  <a:cubicBezTo>
                    <a:pt x="17802" y="6482"/>
                    <a:pt x="17800" y="6481"/>
                    <a:pt x="17800" y="6481"/>
                  </a:cubicBezTo>
                  <a:lnTo>
                    <a:pt x="17800" y="6481"/>
                  </a:lnTo>
                  <a:cubicBezTo>
                    <a:pt x="17800" y="6481"/>
                    <a:pt x="17806" y="6484"/>
                    <a:pt x="17812" y="6490"/>
                  </a:cubicBezTo>
                  <a:lnTo>
                    <a:pt x="17806" y="6483"/>
                  </a:lnTo>
                  <a:lnTo>
                    <a:pt x="17806" y="6483"/>
                  </a:lnTo>
                  <a:cubicBezTo>
                    <a:pt x="17809" y="6485"/>
                    <a:pt x="17815" y="6487"/>
                    <a:pt x="17824" y="6490"/>
                  </a:cubicBezTo>
                  <a:cubicBezTo>
                    <a:pt x="17848" y="6514"/>
                    <a:pt x="17884" y="6549"/>
                    <a:pt x="17907" y="6585"/>
                  </a:cubicBezTo>
                  <a:cubicBezTo>
                    <a:pt x="17967" y="6645"/>
                    <a:pt x="18003" y="6704"/>
                    <a:pt x="18027" y="6788"/>
                  </a:cubicBezTo>
                  <a:lnTo>
                    <a:pt x="18038" y="6799"/>
                  </a:lnTo>
                  <a:lnTo>
                    <a:pt x="18038" y="6811"/>
                  </a:lnTo>
                  <a:lnTo>
                    <a:pt x="18038" y="6835"/>
                  </a:lnTo>
                  <a:cubicBezTo>
                    <a:pt x="18050" y="6859"/>
                    <a:pt x="18050" y="6883"/>
                    <a:pt x="18050" y="6895"/>
                  </a:cubicBezTo>
                  <a:lnTo>
                    <a:pt x="18050" y="6930"/>
                  </a:lnTo>
                  <a:lnTo>
                    <a:pt x="18050" y="6966"/>
                  </a:lnTo>
                  <a:lnTo>
                    <a:pt x="18038" y="6978"/>
                  </a:lnTo>
                  <a:cubicBezTo>
                    <a:pt x="18038" y="7002"/>
                    <a:pt x="18038" y="7014"/>
                    <a:pt x="18027" y="7026"/>
                  </a:cubicBezTo>
                  <a:cubicBezTo>
                    <a:pt x="17955" y="7061"/>
                    <a:pt x="17884" y="7085"/>
                    <a:pt x="17800" y="7097"/>
                  </a:cubicBezTo>
                  <a:cubicBezTo>
                    <a:pt x="17777" y="7097"/>
                    <a:pt x="17729" y="7097"/>
                    <a:pt x="17705" y="7085"/>
                  </a:cubicBezTo>
                  <a:cubicBezTo>
                    <a:pt x="17669" y="7073"/>
                    <a:pt x="17634" y="7061"/>
                    <a:pt x="17610" y="7026"/>
                  </a:cubicBezTo>
                  <a:cubicBezTo>
                    <a:pt x="17598" y="7014"/>
                    <a:pt x="17586" y="7002"/>
                    <a:pt x="17574" y="7002"/>
                  </a:cubicBezTo>
                  <a:cubicBezTo>
                    <a:pt x="17562" y="6990"/>
                    <a:pt x="17550" y="6966"/>
                    <a:pt x="17538" y="6954"/>
                  </a:cubicBezTo>
                  <a:cubicBezTo>
                    <a:pt x="17550" y="6930"/>
                    <a:pt x="17550" y="6919"/>
                    <a:pt x="17550" y="6907"/>
                  </a:cubicBezTo>
                  <a:cubicBezTo>
                    <a:pt x="17562" y="6799"/>
                    <a:pt x="17562" y="6692"/>
                    <a:pt x="17610" y="6597"/>
                  </a:cubicBezTo>
                  <a:cubicBezTo>
                    <a:pt x="17646" y="6538"/>
                    <a:pt x="17693" y="6490"/>
                    <a:pt x="17753" y="6478"/>
                  </a:cubicBezTo>
                  <a:close/>
                  <a:moveTo>
                    <a:pt x="15455" y="5264"/>
                  </a:moveTo>
                  <a:cubicBezTo>
                    <a:pt x="15538" y="5287"/>
                    <a:pt x="15621" y="5299"/>
                    <a:pt x="15717" y="5323"/>
                  </a:cubicBezTo>
                  <a:cubicBezTo>
                    <a:pt x="15848" y="5359"/>
                    <a:pt x="15967" y="5406"/>
                    <a:pt x="16098" y="5442"/>
                  </a:cubicBezTo>
                  <a:cubicBezTo>
                    <a:pt x="16217" y="5490"/>
                    <a:pt x="16348" y="5549"/>
                    <a:pt x="16467" y="5561"/>
                  </a:cubicBezTo>
                  <a:lnTo>
                    <a:pt x="16491" y="5561"/>
                  </a:lnTo>
                  <a:cubicBezTo>
                    <a:pt x="16574" y="5609"/>
                    <a:pt x="16681" y="5645"/>
                    <a:pt x="16776" y="5680"/>
                  </a:cubicBezTo>
                  <a:cubicBezTo>
                    <a:pt x="16907" y="5728"/>
                    <a:pt x="17026" y="5776"/>
                    <a:pt x="17157" y="5835"/>
                  </a:cubicBezTo>
                  <a:cubicBezTo>
                    <a:pt x="17229" y="5871"/>
                    <a:pt x="17312" y="5918"/>
                    <a:pt x="17384" y="5966"/>
                  </a:cubicBezTo>
                  <a:cubicBezTo>
                    <a:pt x="17360" y="5990"/>
                    <a:pt x="17360" y="6026"/>
                    <a:pt x="17372" y="6049"/>
                  </a:cubicBezTo>
                  <a:cubicBezTo>
                    <a:pt x="17169" y="6490"/>
                    <a:pt x="17038" y="7002"/>
                    <a:pt x="17181" y="7466"/>
                  </a:cubicBezTo>
                  <a:lnTo>
                    <a:pt x="17181" y="7478"/>
                  </a:lnTo>
                  <a:cubicBezTo>
                    <a:pt x="17169" y="7466"/>
                    <a:pt x="17157" y="7466"/>
                    <a:pt x="17145" y="7454"/>
                  </a:cubicBezTo>
                  <a:cubicBezTo>
                    <a:pt x="17038" y="7407"/>
                    <a:pt x="16919" y="7359"/>
                    <a:pt x="16788" y="7335"/>
                  </a:cubicBezTo>
                  <a:cubicBezTo>
                    <a:pt x="16705" y="7311"/>
                    <a:pt x="16622" y="7288"/>
                    <a:pt x="16538" y="7264"/>
                  </a:cubicBezTo>
                  <a:cubicBezTo>
                    <a:pt x="16419" y="7240"/>
                    <a:pt x="16312" y="7204"/>
                    <a:pt x="16193" y="7180"/>
                  </a:cubicBezTo>
                  <a:cubicBezTo>
                    <a:pt x="16098" y="7145"/>
                    <a:pt x="15991" y="7109"/>
                    <a:pt x="15883" y="7073"/>
                  </a:cubicBezTo>
                  <a:cubicBezTo>
                    <a:pt x="15788" y="7050"/>
                    <a:pt x="15693" y="7014"/>
                    <a:pt x="15598" y="6978"/>
                  </a:cubicBezTo>
                  <a:cubicBezTo>
                    <a:pt x="15479" y="6919"/>
                    <a:pt x="15360" y="6859"/>
                    <a:pt x="15240" y="6811"/>
                  </a:cubicBezTo>
                  <a:cubicBezTo>
                    <a:pt x="15169" y="6776"/>
                    <a:pt x="15086" y="6740"/>
                    <a:pt x="15002" y="6704"/>
                  </a:cubicBezTo>
                  <a:cubicBezTo>
                    <a:pt x="14883" y="6621"/>
                    <a:pt x="14752" y="6573"/>
                    <a:pt x="14621" y="6538"/>
                  </a:cubicBezTo>
                  <a:cubicBezTo>
                    <a:pt x="15038" y="6276"/>
                    <a:pt x="15276" y="5811"/>
                    <a:pt x="15395" y="5347"/>
                  </a:cubicBezTo>
                  <a:cubicBezTo>
                    <a:pt x="15431" y="5335"/>
                    <a:pt x="15443" y="5311"/>
                    <a:pt x="15455" y="5275"/>
                  </a:cubicBezTo>
                  <a:lnTo>
                    <a:pt x="15455" y="5264"/>
                  </a:lnTo>
                  <a:close/>
                  <a:moveTo>
                    <a:pt x="5156" y="5752"/>
                  </a:moveTo>
                  <a:cubicBezTo>
                    <a:pt x="5215" y="5752"/>
                    <a:pt x="5287" y="5764"/>
                    <a:pt x="5358" y="5764"/>
                  </a:cubicBezTo>
                  <a:cubicBezTo>
                    <a:pt x="5382" y="5764"/>
                    <a:pt x="5401" y="5769"/>
                    <a:pt x="5421" y="5769"/>
                  </a:cubicBezTo>
                  <a:cubicBezTo>
                    <a:pt x="5431" y="5769"/>
                    <a:pt x="5442" y="5768"/>
                    <a:pt x="5454" y="5764"/>
                  </a:cubicBezTo>
                  <a:cubicBezTo>
                    <a:pt x="5823" y="5942"/>
                    <a:pt x="6204" y="6133"/>
                    <a:pt x="6585" y="6299"/>
                  </a:cubicBezTo>
                  <a:cubicBezTo>
                    <a:pt x="6787" y="6395"/>
                    <a:pt x="6989" y="6490"/>
                    <a:pt x="7192" y="6573"/>
                  </a:cubicBezTo>
                  <a:cubicBezTo>
                    <a:pt x="7394" y="6657"/>
                    <a:pt x="7609" y="6776"/>
                    <a:pt x="7823" y="6788"/>
                  </a:cubicBezTo>
                  <a:lnTo>
                    <a:pt x="7835" y="6788"/>
                  </a:lnTo>
                  <a:cubicBezTo>
                    <a:pt x="7847" y="6811"/>
                    <a:pt x="7847" y="6835"/>
                    <a:pt x="7859" y="6859"/>
                  </a:cubicBezTo>
                  <a:cubicBezTo>
                    <a:pt x="8001" y="7109"/>
                    <a:pt x="8168" y="7335"/>
                    <a:pt x="8382" y="7526"/>
                  </a:cubicBezTo>
                  <a:cubicBezTo>
                    <a:pt x="8621" y="7740"/>
                    <a:pt x="8883" y="7919"/>
                    <a:pt x="9156" y="8085"/>
                  </a:cubicBezTo>
                  <a:cubicBezTo>
                    <a:pt x="9335" y="8204"/>
                    <a:pt x="9525" y="8300"/>
                    <a:pt x="9716" y="8407"/>
                  </a:cubicBezTo>
                  <a:cubicBezTo>
                    <a:pt x="9287" y="8323"/>
                    <a:pt x="8847" y="8300"/>
                    <a:pt x="8418" y="8216"/>
                  </a:cubicBezTo>
                  <a:cubicBezTo>
                    <a:pt x="7775" y="8085"/>
                    <a:pt x="7156" y="7895"/>
                    <a:pt x="6525" y="7716"/>
                  </a:cubicBezTo>
                  <a:cubicBezTo>
                    <a:pt x="5894" y="7538"/>
                    <a:pt x="5263" y="7359"/>
                    <a:pt x="4632" y="7169"/>
                  </a:cubicBezTo>
                  <a:cubicBezTo>
                    <a:pt x="4037" y="7002"/>
                    <a:pt x="3406" y="6859"/>
                    <a:pt x="2906" y="6466"/>
                  </a:cubicBezTo>
                  <a:cubicBezTo>
                    <a:pt x="2715" y="6323"/>
                    <a:pt x="2548" y="6157"/>
                    <a:pt x="2406" y="5966"/>
                  </a:cubicBezTo>
                  <a:lnTo>
                    <a:pt x="2513" y="5966"/>
                  </a:lnTo>
                  <a:cubicBezTo>
                    <a:pt x="2656" y="5966"/>
                    <a:pt x="2798" y="5954"/>
                    <a:pt x="2941" y="5942"/>
                  </a:cubicBezTo>
                  <a:cubicBezTo>
                    <a:pt x="3239" y="5918"/>
                    <a:pt x="3537" y="5895"/>
                    <a:pt x="3834" y="5859"/>
                  </a:cubicBezTo>
                  <a:cubicBezTo>
                    <a:pt x="4120" y="5835"/>
                    <a:pt x="4418" y="5799"/>
                    <a:pt x="4703" y="5776"/>
                  </a:cubicBezTo>
                  <a:cubicBezTo>
                    <a:pt x="4846" y="5764"/>
                    <a:pt x="5001" y="5752"/>
                    <a:pt x="5156" y="5752"/>
                  </a:cubicBezTo>
                  <a:close/>
                  <a:moveTo>
                    <a:pt x="6108" y="2954"/>
                  </a:moveTo>
                  <a:lnTo>
                    <a:pt x="6108" y="2954"/>
                  </a:lnTo>
                  <a:cubicBezTo>
                    <a:pt x="6227" y="3061"/>
                    <a:pt x="6335" y="3156"/>
                    <a:pt x="6454" y="3251"/>
                  </a:cubicBezTo>
                  <a:cubicBezTo>
                    <a:pt x="7144" y="3847"/>
                    <a:pt x="7835" y="4466"/>
                    <a:pt x="8502" y="5097"/>
                  </a:cubicBezTo>
                  <a:cubicBezTo>
                    <a:pt x="8728" y="5478"/>
                    <a:pt x="8954" y="5871"/>
                    <a:pt x="9204" y="6240"/>
                  </a:cubicBezTo>
                  <a:cubicBezTo>
                    <a:pt x="9454" y="6609"/>
                    <a:pt x="9668" y="7014"/>
                    <a:pt x="9895" y="7407"/>
                  </a:cubicBezTo>
                  <a:cubicBezTo>
                    <a:pt x="9918" y="7490"/>
                    <a:pt x="9942" y="7573"/>
                    <a:pt x="9966" y="7657"/>
                  </a:cubicBezTo>
                  <a:cubicBezTo>
                    <a:pt x="10002" y="7788"/>
                    <a:pt x="10026" y="7907"/>
                    <a:pt x="10037" y="8038"/>
                  </a:cubicBezTo>
                  <a:cubicBezTo>
                    <a:pt x="10061" y="8145"/>
                    <a:pt x="10073" y="8264"/>
                    <a:pt x="10121" y="8371"/>
                  </a:cubicBezTo>
                  <a:cubicBezTo>
                    <a:pt x="10180" y="8454"/>
                    <a:pt x="10276" y="8502"/>
                    <a:pt x="10359" y="8562"/>
                  </a:cubicBezTo>
                  <a:cubicBezTo>
                    <a:pt x="10323" y="8550"/>
                    <a:pt x="10287" y="8538"/>
                    <a:pt x="10264" y="8526"/>
                  </a:cubicBezTo>
                  <a:cubicBezTo>
                    <a:pt x="10240" y="8526"/>
                    <a:pt x="10216" y="8514"/>
                    <a:pt x="10192" y="8514"/>
                  </a:cubicBezTo>
                  <a:cubicBezTo>
                    <a:pt x="10097" y="8466"/>
                    <a:pt x="10002" y="8419"/>
                    <a:pt x="9918" y="8371"/>
                  </a:cubicBezTo>
                  <a:cubicBezTo>
                    <a:pt x="9597" y="8204"/>
                    <a:pt x="9287" y="8014"/>
                    <a:pt x="8990" y="7812"/>
                  </a:cubicBezTo>
                  <a:cubicBezTo>
                    <a:pt x="8740" y="7633"/>
                    <a:pt x="8478" y="7454"/>
                    <a:pt x="8275" y="7216"/>
                  </a:cubicBezTo>
                  <a:cubicBezTo>
                    <a:pt x="8085" y="6990"/>
                    <a:pt x="7954" y="6728"/>
                    <a:pt x="7835" y="6478"/>
                  </a:cubicBezTo>
                  <a:cubicBezTo>
                    <a:pt x="7597" y="5954"/>
                    <a:pt x="7370" y="5430"/>
                    <a:pt x="7120" y="4906"/>
                  </a:cubicBezTo>
                  <a:cubicBezTo>
                    <a:pt x="7001" y="4644"/>
                    <a:pt x="6894" y="4383"/>
                    <a:pt x="6763" y="4132"/>
                  </a:cubicBezTo>
                  <a:cubicBezTo>
                    <a:pt x="6644" y="3882"/>
                    <a:pt x="6513" y="3632"/>
                    <a:pt x="6382" y="3382"/>
                  </a:cubicBezTo>
                  <a:cubicBezTo>
                    <a:pt x="6299" y="3240"/>
                    <a:pt x="6204" y="3097"/>
                    <a:pt x="6108" y="2954"/>
                  </a:cubicBezTo>
                  <a:close/>
                  <a:moveTo>
                    <a:pt x="14038" y="6752"/>
                  </a:moveTo>
                  <a:cubicBezTo>
                    <a:pt x="14086" y="6752"/>
                    <a:pt x="14145" y="6764"/>
                    <a:pt x="14205" y="6764"/>
                  </a:cubicBezTo>
                  <a:cubicBezTo>
                    <a:pt x="14133" y="6799"/>
                    <a:pt x="14062" y="6835"/>
                    <a:pt x="14002" y="6883"/>
                  </a:cubicBezTo>
                  <a:cubicBezTo>
                    <a:pt x="13728" y="7061"/>
                    <a:pt x="13526" y="7323"/>
                    <a:pt x="13371" y="7609"/>
                  </a:cubicBezTo>
                  <a:cubicBezTo>
                    <a:pt x="13205" y="7919"/>
                    <a:pt x="13097" y="8240"/>
                    <a:pt x="13038" y="8574"/>
                  </a:cubicBezTo>
                  <a:cubicBezTo>
                    <a:pt x="13002" y="8740"/>
                    <a:pt x="12990" y="8907"/>
                    <a:pt x="12978" y="9074"/>
                  </a:cubicBezTo>
                  <a:cubicBezTo>
                    <a:pt x="12895" y="8919"/>
                    <a:pt x="12812" y="8776"/>
                    <a:pt x="12728" y="8633"/>
                  </a:cubicBezTo>
                  <a:cubicBezTo>
                    <a:pt x="12704" y="8574"/>
                    <a:pt x="12669" y="8514"/>
                    <a:pt x="12645" y="8454"/>
                  </a:cubicBezTo>
                  <a:cubicBezTo>
                    <a:pt x="12645" y="8431"/>
                    <a:pt x="12645" y="8407"/>
                    <a:pt x="12633" y="8383"/>
                  </a:cubicBezTo>
                  <a:cubicBezTo>
                    <a:pt x="12431" y="7942"/>
                    <a:pt x="12657" y="7442"/>
                    <a:pt x="12919" y="7073"/>
                  </a:cubicBezTo>
                  <a:cubicBezTo>
                    <a:pt x="13038" y="7014"/>
                    <a:pt x="13145" y="6966"/>
                    <a:pt x="13264" y="6930"/>
                  </a:cubicBezTo>
                  <a:cubicBezTo>
                    <a:pt x="13514" y="6847"/>
                    <a:pt x="13776" y="6788"/>
                    <a:pt x="14038" y="6752"/>
                  </a:cubicBezTo>
                  <a:close/>
                  <a:moveTo>
                    <a:pt x="1548" y="7323"/>
                  </a:moveTo>
                  <a:lnTo>
                    <a:pt x="1548" y="7323"/>
                  </a:lnTo>
                  <a:cubicBezTo>
                    <a:pt x="1644" y="7383"/>
                    <a:pt x="1775" y="7419"/>
                    <a:pt x="1882" y="7466"/>
                  </a:cubicBezTo>
                  <a:cubicBezTo>
                    <a:pt x="2108" y="7550"/>
                    <a:pt x="2334" y="7633"/>
                    <a:pt x="2560" y="7728"/>
                  </a:cubicBezTo>
                  <a:cubicBezTo>
                    <a:pt x="2977" y="7895"/>
                    <a:pt x="3394" y="8050"/>
                    <a:pt x="3810" y="8252"/>
                  </a:cubicBezTo>
                  <a:cubicBezTo>
                    <a:pt x="4180" y="8419"/>
                    <a:pt x="4537" y="8609"/>
                    <a:pt x="4906" y="8776"/>
                  </a:cubicBezTo>
                  <a:cubicBezTo>
                    <a:pt x="5096" y="8859"/>
                    <a:pt x="5287" y="8955"/>
                    <a:pt x="5477" y="9026"/>
                  </a:cubicBezTo>
                  <a:cubicBezTo>
                    <a:pt x="5656" y="9097"/>
                    <a:pt x="5846" y="9145"/>
                    <a:pt x="6037" y="9205"/>
                  </a:cubicBezTo>
                  <a:cubicBezTo>
                    <a:pt x="6156" y="9228"/>
                    <a:pt x="6275" y="9252"/>
                    <a:pt x="6394" y="9276"/>
                  </a:cubicBezTo>
                  <a:cubicBezTo>
                    <a:pt x="6132" y="9336"/>
                    <a:pt x="5870" y="9407"/>
                    <a:pt x="5608" y="9466"/>
                  </a:cubicBezTo>
                  <a:cubicBezTo>
                    <a:pt x="4930" y="9633"/>
                    <a:pt x="4263" y="9812"/>
                    <a:pt x="3584" y="9978"/>
                  </a:cubicBezTo>
                  <a:cubicBezTo>
                    <a:pt x="3572" y="9967"/>
                    <a:pt x="3549" y="9967"/>
                    <a:pt x="3525" y="9967"/>
                  </a:cubicBezTo>
                  <a:lnTo>
                    <a:pt x="3501" y="9978"/>
                  </a:lnTo>
                  <a:lnTo>
                    <a:pt x="3477" y="9990"/>
                  </a:lnTo>
                  <a:lnTo>
                    <a:pt x="3453" y="10002"/>
                  </a:lnTo>
                  <a:lnTo>
                    <a:pt x="3429" y="10002"/>
                  </a:lnTo>
                  <a:cubicBezTo>
                    <a:pt x="3418" y="10014"/>
                    <a:pt x="3394" y="10014"/>
                    <a:pt x="3382" y="10014"/>
                  </a:cubicBezTo>
                  <a:lnTo>
                    <a:pt x="3227" y="10014"/>
                  </a:lnTo>
                  <a:lnTo>
                    <a:pt x="3215" y="10002"/>
                  </a:lnTo>
                  <a:lnTo>
                    <a:pt x="3191" y="10002"/>
                  </a:lnTo>
                  <a:cubicBezTo>
                    <a:pt x="3168" y="9990"/>
                    <a:pt x="3144" y="9978"/>
                    <a:pt x="3120" y="9978"/>
                  </a:cubicBezTo>
                  <a:cubicBezTo>
                    <a:pt x="2691" y="9597"/>
                    <a:pt x="2322" y="9169"/>
                    <a:pt x="2048" y="8669"/>
                  </a:cubicBezTo>
                  <a:cubicBezTo>
                    <a:pt x="1810" y="8264"/>
                    <a:pt x="1644" y="7823"/>
                    <a:pt x="1560" y="7359"/>
                  </a:cubicBezTo>
                  <a:cubicBezTo>
                    <a:pt x="1548" y="7347"/>
                    <a:pt x="1548" y="7335"/>
                    <a:pt x="1548" y="7323"/>
                  </a:cubicBezTo>
                  <a:close/>
                  <a:moveTo>
                    <a:pt x="17336" y="7895"/>
                  </a:moveTo>
                  <a:lnTo>
                    <a:pt x="17336" y="7895"/>
                  </a:lnTo>
                  <a:cubicBezTo>
                    <a:pt x="17348" y="7907"/>
                    <a:pt x="17348" y="7907"/>
                    <a:pt x="17360" y="7907"/>
                  </a:cubicBezTo>
                  <a:cubicBezTo>
                    <a:pt x="17396" y="7942"/>
                    <a:pt x="17443" y="7978"/>
                    <a:pt x="17491" y="8014"/>
                  </a:cubicBezTo>
                  <a:cubicBezTo>
                    <a:pt x="17657" y="8204"/>
                    <a:pt x="17824" y="8419"/>
                    <a:pt x="17955" y="8645"/>
                  </a:cubicBezTo>
                  <a:cubicBezTo>
                    <a:pt x="17991" y="8716"/>
                    <a:pt x="18027" y="8788"/>
                    <a:pt x="18062" y="8859"/>
                  </a:cubicBezTo>
                  <a:cubicBezTo>
                    <a:pt x="18038" y="8943"/>
                    <a:pt x="18027" y="9038"/>
                    <a:pt x="18003" y="9133"/>
                  </a:cubicBezTo>
                  <a:cubicBezTo>
                    <a:pt x="17979" y="9276"/>
                    <a:pt x="17943" y="9419"/>
                    <a:pt x="17896" y="9550"/>
                  </a:cubicBezTo>
                  <a:cubicBezTo>
                    <a:pt x="17848" y="9681"/>
                    <a:pt x="17777" y="9812"/>
                    <a:pt x="17681" y="9919"/>
                  </a:cubicBezTo>
                  <a:cubicBezTo>
                    <a:pt x="17646" y="9967"/>
                    <a:pt x="17598" y="10014"/>
                    <a:pt x="17550" y="10050"/>
                  </a:cubicBezTo>
                  <a:cubicBezTo>
                    <a:pt x="17526" y="10062"/>
                    <a:pt x="17503" y="10074"/>
                    <a:pt x="17491" y="10098"/>
                  </a:cubicBezTo>
                  <a:cubicBezTo>
                    <a:pt x="17348" y="10157"/>
                    <a:pt x="17181" y="10205"/>
                    <a:pt x="17026" y="10240"/>
                  </a:cubicBezTo>
                  <a:cubicBezTo>
                    <a:pt x="16979" y="10252"/>
                    <a:pt x="16919" y="10264"/>
                    <a:pt x="16872" y="10276"/>
                  </a:cubicBezTo>
                  <a:cubicBezTo>
                    <a:pt x="16943" y="10193"/>
                    <a:pt x="17003" y="10098"/>
                    <a:pt x="17074" y="10002"/>
                  </a:cubicBezTo>
                  <a:cubicBezTo>
                    <a:pt x="17217" y="9764"/>
                    <a:pt x="17336" y="9502"/>
                    <a:pt x="17396" y="9228"/>
                  </a:cubicBezTo>
                  <a:cubicBezTo>
                    <a:pt x="17467" y="8955"/>
                    <a:pt x="17491" y="8681"/>
                    <a:pt x="17467" y="8407"/>
                  </a:cubicBezTo>
                  <a:cubicBezTo>
                    <a:pt x="17455" y="8228"/>
                    <a:pt x="17419" y="8050"/>
                    <a:pt x="17336" y="7895"/>
                  </a:cubicBezTo>
                  <a:close/>
                  <a:moveTo>
                    <a:pt x="9823" y="6359"/>
                  </a:moveTo>
                  <a:cubicBezTo>
                    <a:pt x="10478" y="7014"/>
                    <a:pt x="11133" y="7681"/>
                    <a:pt x="11764" y="8371"/>
                  </a:cubicBezTo>
                  <a:cubicBezTo>
                    <a:pt x="12181" y="8824"/>
                    <a:pt x="12585" y="9276"/>
                    <a:pt x="12990" y="9740"/>
                  </a:cubicBezTo>
                  <a:cubicBezTo>
                    <a:pt x="13145" y="9931"/>
                    <a:pt x="13300" y="10109"/>
                    <a:pt x="13455" y="10288"/>
                  </a:cubicBezTo>
                  <a:cubicBezTo>
                    <a:pt x="13466" y="10312"/>
                    <a:pt x="13478" y="10324"/>
                    <a:pt x="13490" y="10336"/>
                  </a:cubicBezTo>
                  <a:cubicBezTo>
                    <a:pt x="13512" y="10368"/>
                    <a:pt x="13543" y="10409"/>
                    <a:pt x="13566" y="10443"/>
                  </a:cubicBezTo>
                  <a:lnTo>
                    <a:pt x="13566" y="10443"/>
                  </a:lnTo>
                  <a:cubicBezTo>
                    <a:pt x="13565" y="10443"/>
                    <a:pt x="13563" y="10443"/>
                    <a:pt x="13562" y="10443"/>
                  </a:cubicBezTo>
                  <a:cubicBezTo>
                    <a:pt x="13050" y="10074"/>
                    <a:pt x="12514" y="9717"/>
                    <a:pt x="11966" y="9383"/>
                  </a:cubicBezTo>
                  <a:cubicBezTo>
                    <a:pt x="11585" y="9145"/>
                    <a:pt x="11204" y="8919"/>
                    <a:pt x="10799" y="8740"/>
                  </a:cubicBezTo>
                  <a:cubicBezTo>
                    <a:pt x="10799" y="8716"/>
                    <a:pt x="10788" y="8704"/>
                    <a:pt x="10776" y="8693"/>
                  </a:cubicBezTo>
                  <a:cubicBezTo>
                    <a:pt x="10668" y="8609"/>
                    <a:pt x="10561" y="8538"/>
                    <a:pt x="10454" y="8454"/>
                  </a:cubicBezTo>
                  <a:cubicBezTo>
                    <a:pt x="10371" y="8383"/>
                    <a:pt x="10264" y="8335"/>
                    <a:pt x="10240" y="8204"/>
                  </a:cubicBezTo>
                  <a:cubicBezTo>
                    <a:pt x="10192" y="7978"/>
                    <a:pt x="10145" y="7740"/>
                    <a:pt x="10097" y="7502"/>
                  </a:cubicBezTo>
                  <a:cubicBezTo>
                    <a:pt x="10037" y="7121"/>
                    <a:pt x="9942" y="6740"/>
                    <a:pt x="9823" y="6359"/>
                  </a:cubicBezTo>
                  <a:close/>
                  <a:moveTo>
                    <a:pt x="14455" y="6859"/>
                  </a:moveTo>
                  <a:cubicBezTo>
                    <a:pt x="14669" y="6859"/>
                    <a:pt x="14871" y="6978"/>
                    <a:pt x="15050" y="7097"/>
                  </a:cubicBezTo>
                  <a:cubicBezTo>
                    <a:pt x="15276" y="7252"/>
                    <a:pt x="15491" y="7395"/>
                    <a:pt x="15741" y="7490"/>
                  </a:cubicBezTo>
                  <a:cubicBezTo>
                    <a:pt x="15991" y="7573"/>
                    <a:pt x="16253" y="7621"/>
                    <a:pt x="16503" y="7645"/>
                  </a:cubicBezTo>
                  <a:cubicBezTo>
                    <a:pt x="16634" y="7657"/>
                    <a:pt x="16753" y="7657"/>
                    <a:pt x="16884" y="7681"/>
                  </a:cubicBezTo>
                  <a:cubicBezTo>
                    <a:pt x="16955" y="7692"/>
                    <a:pt x="17015" y="7716"/>
                    <a:pt x="17062" y="7740"/>
                  </a:cubicBezTo>
                  <a:cubicBezTo>
                    <a:pt x="17062" y="7764"/>
                    <a:pt x="17062" y="7788"/>
                    <a:pt x="17074" y="7812"/>
                  </a:cubicBezTo>
                  <a:cubicBezTo>
                    <a:pt x="17229" y="7990"/>
                    <a:pt x="17253" y="8264"/>
                    <a:pt x="17253" y="8490"/>
                  </a:cubicBezTo>
                  <a:cubicBezTo>
                    <a:pt x="17253" y="8728"/>
                    <a:pt x="17217" y="8978"/>
                    <a:pt x="17157" y="9216"/>
                  </a:cubicBezTo>
                  <a:cubicBezTo>
                    <a:pt x="17086" y="9443"/>
                    <a:pt x="16979" y="9669"/>
                    <a:pt x="16848" y="9883"/>
                  </a:cubicBezTo>
                  <a:cubicBezTo>
                    <a:pt x="16776" y="9978"/>
                    <a:pt x="16705" y="10074"/>
                    <a:pt x="16634" y="10157"/>
                  </a:cubicBezTo>
                  <a:cubicBezTo>
                    <a:pt x="16586" y="10217"/>
                    <a:pt x="16526" y="10288"/>
                    <a:pt x="16479" y="10359"/>
                  </a:cubicBezTo>
                  <a:cubicBezTo>
                    <a:pt x="16002" y="10455"/>
                    <a:pt x="15538" y="10538"/>
                    <a:pt x="15062" y="10621"/>
                  </a:cubicBezTo>
                  <a:cubicBezTo>
                    <a:pt x="14892" y="10654"/>
                    <a:pt x="14702" y="10694"/>
                    <a:pt x="14519" y="10694"/>
                  </a:cubicBezTo>
                  <a:cubicBezTo>
                    <a:pt x="14367" y="10694"/>
                    <a:pt x="14221" y="10667"/>
                    <a:pt x="14097" y="10586"/>
                  </a:cubicBezTo>
                  <a:cubicBezTo>
                    <a:pt x="14084" y="10572"/>
                    <a:pt x="14074" y="10566"/>
                    <a:pt x="14065" y="10566"/>
                  </a:cubicBezTo>
                  <a:cubicBezTo>
                    <a:pt x="14060" y="10566"/>
                    <a:pt x="14055" y="10569"/>
                    <a:pt x="14050" y="10574"/>
                  </a:cubicBezTo>
                  <a:cubicBezTo>
                    <a:pt x="14014" y="10538"/>
                    <a:pt x="13990" y="10514"/>
                    <a:pt x="13967" y="10479"/>
                  </a:cubicBezTo>
                  <a:cubicBezTo>
                    <a:pt x="13871" y="10371"/>
                    <a:pt x="13776" y="10252"/>
                    <a:pt x="13693" y="10133"/>
                  </a:cubicBezTo>
                  <a:cubicBezTo>
                    <a:pt x="13526" y="9919"/>
                    <a:pt x="13371" y="9693"/>
                    <a:pt x="13228" y="9478"/>
                  </a:cubicBezTo>
                  <a:cubicBezTo>
                    <a:pt x="13240" y="9419"/>
                    <a:pt x="13228" y="9371"/>
                    <a:pt x="13228" y="9312"/>
                  </a:cubicBezTo>
                  <a:cubicBezTo>
                    <a:pt x="13216" y="9240"/>
                    <a:pt x="13216" y="9157"/>
                    <a:pt x="13216" y="9074"/>
                  </a:cubicBezTo>
                  <a:cubicBezTo>
                    <a:pt x="13228" y="8919"/>
                    <a:pt x="13240" y="8776"/>
                    <a:pt x="13264" y="8621"/>
                  </a:cubicBezTo>
                  <a:cubicBezTo>
                    <a:pt x="13312" y="8323"/>
                    <a:pt x="13395" y="8026"/>
                    <a:pt x="13538" y="7752"/>
                  </a:cubicBezTo>
                  <a:cubicBezTo>
                    <a:pt x="13669" y="7490"/>
                    <a:pt x="13847" y="7240"/>
                    <a:pt x="14086" y="7061"/>
                  </a:cubicBezTo>
                  <a:cubicBezTo>
                    <a:pt x="14205" y="6978"/>
                    <a:pt x="14324" y="6907"/>
                    <a:pt x="14455" y="6859"/>
                  </a:cubicBezTo>
                  <a:close/>
                  <a:moveTo>
                    <a:pt x="22194" y="10395"/>
                  </a:moveTo>
                  <a:lnTo>
                    <a:pt x="22194" y="10395"/>
                  </a:lnTo>
                  <a:cubicBezTo>
                    <a:pt x="21932" y="10490"/>
                    <a:pt x="21670" y="10586"/>
                    <a:pt x="21408" y="10693"/>
                  </a:cubicBezTo>
                  <a:cubicBezTo>
                    <a:pt x="21206" y="10788"/>
                    <a:pt x="20991" y="10848"/>
                    <a:pt x="20777" y="10931"/>
                  </a:cubicBezTo>
                  <a:cubicBezTo>
                    <a:pt x="20670" y="10967"/>
                    <a:pt x="20563" y="11002"/>
                    <a:pt x="20455" y="11038"/>
                  </a:cubicBezTo>
                  <a:cubicBezTo>
                    <a:pt x="20729" y="10871"/>
                    <a:pt x="21003" y="10717"/>
                    <a:pt x="21277" y="10562"/>
                  </a:cubicBezTo>
                  <a:cubicBezTo>
                    <a:pt x="21325" y="10538"/>
                    <a:pt x="21348" y="10490"/>
                    <a:pt x="21348" y="10443"/>
                  </a:cubicBezTo>
                  <a:cubicBezTo>
                    <a:pt x="21503" y="10431"/>
                    <a:pt x="21670" y="10419"/>
                    <a:pt x="21837" y="10407"/>
                  </a:cubicBezTo>
                  <a:cubicBezTo>
                    <a:pt x="21956" y="10407"/>
                    <a:pt x="22075" y="10407"/>
                    <a:pt x="22194" y="10395"/>
                  </a:cubicBezTo>
                  <a:close/>
                  <a:moveTo>
                    <a:pt x="2775" y="6692"/>
                  </a:moveTo>
                  <a:cubicBezTo>
                    <a:pt x="2941" y="6811"/>
                    <a:pt x="3120" y="6930"/>
                    <a:pt x="3310" y="7014"/>
                  </a:cubicBezTo>
                  <a:cubicBezTo>
                    <a:pt x="3608" y="7145"/>
                    <a:pt x="3918" y="7240"/>
                    <a:pt x="4215" y="7323"/>
                  </a:cubicBezTo>
                  <a:cubicBezTo>
                    <a:pt x="4537" y="7419"/>
                    <a:pt x="4858" y="7514"/>
                    <a:pt x="5180" y="7609"/>
                  </a:cubicBezTo>
                  <a:cubicBezTo>
                    <a:pt x="5835" y="7788"/>
                    <a:pt x="6477" y="7978"/>
                    <a:pt x="7120" y="8169"/>
                  </a:cubicBezTo>
                  <a:cubicBezTo>
                    <a:pt x="7751" y="8347"/>
                    <a:pt x="8382" y="8514"/>
                    <a:pt x="9037" y="8597"/>
                  </a:cubicBezTo>
                  <a:cubicBezTo>
                    <a:pt x="9347" y="8633"/>
                    <a:pt x="9656" y="8669"/>
                    <a:pt x="9966" y="8740"/>
                  </a:cubicBezTo>
                  <a:cubicBezTo>
                    <a:pt x="10276" y="8824"/>
                    <a:pt x="10573" y="8943"/>
                    <a:pt x="10871" y="9085"/>
                  </a:cubicBezTo>
                  <a:cubicBezTo>
                    <a:pt x="11454" y="9371"/>
                    <a:pt x="12002" y="9740"/>
                    <a:pt x="12550" y="10098"/>
                  </a:cubicBezTo>
                  <a:cubicBezTo>
                    <a:pt x="13074" y="10443"/>
                    <a:pt x="13586" y="10800"/>
                    <a:pt x="14086" y="11181"/>
                  </a:cubicBezTo>
                  <a:cubicBezTo>
                    <a:pt x="14086" y="11193"/>
                    <a:pt x="14086" y="11217"/>
                    <a:pt x="14097" y="11229"/>
                  </a:cubicBezTo>
                  <a:cubicBezTo>
                    <a:pt x="13419" y="10824"/>
                    <a:pt x="12704" y="10514"/>
                    <a:pt x="11966" y="10228"/>
                  </a:cubicBezTo>
                  <a:cubicBezTo>
                    <a:pt x="10621" y="9705"/>
                    <a:pt x="9180" y="9359"/>
                    <a:pt x="7740" y="9216"/>
                  </a:cubicBezTo>
                  <a:cubicBezTo>
                    <a:pt x="7556" y="9202"/>
                    <a:pt x="7372" y="9192"/>
                    <a:pt x="7188" y="9192"/>
                  </a:cubicBezTo>
                  <a:cubicBezTo>
                    <a:pt x="7074" y="9192"/>
                    <a:pt x="6960" y="9195"/>
                    <a:pt x="6847" y="9205"/>
                  </a:cubicBezTo>
                  <a:cubicBezTo>
                    <a:pt x="6525" y="9169"/>
                    <a:pt x="6216" y="9109"/>
                    <a:pt x="5918" y="8990"/>
                  </a:cubicBezTo>
                  <a:cubicBezTo>
                    <a:pt x="5561" y="8835"/>
                    <a:pt x="5204" y="8693"/>
                    <a:pt x="4858" y="8526"/>
                  </a:cubicBezTo>
                  <a:cubicBezTo>
                    <a:pt x="4501" y="8347"/>
                    <a:pt x="4156" y="8157"/>
                    <a:pt x="3799" y="7990"/>
                  </a:cubicBezTo>
                  <a:cubicBezTo>
                    <a:pt x="3406" y="7800"/>
                    <a:pt x="3025" y="7609"/>
                    <a:pt x="2632" y="7442"/>
                  </a:cubicBezTo>
                  <a:cubicBezTo>
                    <a:pt x="2441" y="7359"/>
                    <a:pt x="2239" y="7288"/>
                    <a:pt x="2036" y="7216"/>
                  </a:cubicBezTo>
                  <a:cubicBezTo>
                    <a:pt x="1882" y="7157"/>
                    <a:pt x="1715" y="7109"/>
                    <a:pt x="1608" y="6978"/>
                  </a:cubicBezTo>
                  <a:lnTo>
                    <a:pt x="1584" y="6966"/>
                  </a:lnTo>
                  <a:cubicBezTo>
                    <a:pt x="1644" y="6883"/>
                    <a:pt x="1763" y="6859"/>
                    <a:pt x="1858" y="6835"/>
                  </a:cubicBezTo>
                  <a:cubicBezTo>
                    <a:pt x="2144" y="6776"/>
                    <a:pt x="2429" y="6728"/>
                    <a:pt x="2727" y="6716"/>
                  </a:cubicBezTo>
                  <a:cubicBezTo>
                    <a:pt x="2739" y="6704"/>
                    <a:pt x="2763" y="6704"/>
                    <a:pt x="2775" y="6692"/>
                  </a:cubicBezTo>
                  <a:close/>
                  <a:moveTo>
                    <a:pt x="20932" y="10467"/>
                  </a:moveTo>
                  <a:lnTo>
                    <a:pt x="20932" y="10467"/>
                  </a:lnTo>
                  <a:cubicBezTo>
                    <a:pt x="20598" y="10681"/>
                    <a:pt x="20277" y="10907"/>
                    <a:pt x="19967" y="11157"/>
                  </a:cubicBezTo>
                  <a:cubicBezTo>
                    <a:pt x="19789" y="11300"/>
                    <a:pt x="19598" y="11455"/>
                    <a:pt x="19408" y="11598"/>
                  </a:cubicBezTo>
                  <a:cubicBezTo>
                    <a:pt x="19356" y="11636"/>
                    <a:pt x="19298" y="11647"/>
                    <a:pt x="19237" y="11647"/>
                  </a:cubicBezTo>
                  <a:cubicBezTo>
                    <a:pt x="19184" y="11647"/>
                    <a:pt x="19129" y="11639"/>
                    <a:pt x="19074" y="11633"/>
                  </a:cubicBezTo>
                  <a:lnTo>
                    <a:pt x="18693" y="11610"/>
                  </a:lnTo>
                  <a:cubicBezTo>
                    <a:pt x="18669" y="11610"/>
                    <a:pt x="18658" y="11622"/>
                    <a:pt x="18646" y="11633"/>
                  </a:cubicBezTo>
                  <a:cubicBezTo>
                    <a:pt x="18217" y="11502"/>
                    <a:pt x="17777" y="11431"/>
                    <a:pt x="17336" y="11360"/>
                  </a:cubicBezTo>
                  <a:cubicBezTo>
                    <a:pt x="16705" y="11252"/>
                    <a:pt x="16062" y="11169"/>
                    <a:pt x="15431" y="11110"/>
                  </a:cubicBezTo>
                  <a:lnTo>
                    <a:pt x="15348" y="11110"/>
                  </a:lnTo>
                  <a:cubicBezTo>
                    <a:pt x="15371" y="11110"/>
                    <a:pt x="15395" y="11098"/>
                    <a:pt x="15419" y="11098"/>
                  </a:cubicBezTo>
                  <a:cubicBezTo>
                    <a:pt x="15717" y="11050"/>
                    <a:pt x="16014" y="11002"/>
                    <a:pt x="16324" y="10967"/>
                  </a:cubicBezTo>
                  <a:cubicBezTo>
                    <a:pt x="16931" y="10871"/>
                    <a:pt x="17538" y="10788"/>
                    <a:pt x="18146" y="10729"/>
                  </a:cubicBezTo>
                  <a:cubicBezTo>
                    <a:pt x="19074" y="10609"/>
                    <a:pt x="20003" y="10526"/>
                    <a:pt x="20932" y="10467"/>
                  </a:cubicBezTo>
                  <a:close/>
                  <a:moveTo>
                    <a:pt x="7253" y="9370"/>
                  </a:moveTo>
                  <a:cubicBezTo>
                    <a:pt x="7499" y="9370"/>
                    <a:pt x="7750" y="9406"/>
                    <a:pt x="7990" y="9431"/>
                  </a:cubicBezTo>
                  <a:cubicBezTo>
                    <a:pt x="8704" y="9514"/>
                    <a:pt x="9418" y="9645"/>
                    <a:pt x="10121" y="9812"/>
                  </a:cubicBezTo>
                  <a:cubicBezTo>
                    <a:pt x="10799" y="9978"/>
                    <a:pt x="11466" y="10181"/>
                    <a:pt x="12121" y="10431"/>
                  </a:cubicBezTo>
                  <a:cubicBezTo>
                    <a:pt x="11978" y="10526"/>
                    <a:pt x="11788" y="10526"/>
                    <a:pt x="11633" y="10538"/>
                  </a:cubicBezTo>
                  <a:cubicBezTo>
                    <a:pt x="11419" y="10550"/>
                    <a:pt x="11204" y="10550"/>
                    <a:pt x="10990" y="10550"/>
                  </a:cubicBezTo>
                  <a:cubicBezTo>
                    <a:pt x="10268" y="10527"/>
                    <a:pt x="9556" y="10430"/>
                    <a:pt x="8835" y="10430"/>
                  </a:cubicBezTo>
                  <a:cubicBezTo>
                    <a:pt x="8796" y="10430"/>
                    <a:pt x="8756" y="10430"/>
                    <a:pt x="8716" y="10431"/>
                  </a:cubicBezTo>
                  <a:cubicBezTo>
                    <a:pt x="8537" y="10443"/>
                    <a:pt x="8347" y="10455"/>
                    <a:pt x="8156" y="10479"/>
                  </a:cubicBezTo>
                  <a:cubicBezTo>
                    <a:pt x="8085" y="10490"/>
                    <a:pt x="8013" y="10502"/>
                    <a:pt x="7942" y="10538"/>
                  </a:cubicBezTo>
                  <a:cubicBezTo>
                    <a:pt x="7935" y="10531"/>
                    <a:pt x="7928" y="10524"/>
                    <a:pt x="7919" y="10524"/>
                  </a:cubicBezTo>
                  <a:cubicBezTo>
                    <a:pt x="7912" y="10524"/>
                    <a:pt x="7904" y="10528"/>
                    <a:pt x="7894" y="10538"/>
                  </a:cubicBezTo>
                  <a:cubicBezTo>
                    <a:pt x="7882" y="10550"/>
                    <a:pt x="7859" y="10574"/>
                    <a:pt x="7835" y="10598"/>
                  </a:cubicBezTo>
                  <a:cubicBezTo>
                    <a:pt x="7799" y="10633"/>
                    <a:pt x="7775" y="10657"/>
                    <a:pt x="7740" y="10705"/>
                  </a:cubicBezTo>
                  <a:lnTo>
                    <a:pt x="7728" y="10729"/>
                  </a:lnTo>
                  <a:cubicBezTo>
                    <a:pt x="7609" y="10848"/>
                    <a:pt x="7501" y="10967"/>
                    <a:pt x="7394" y="11098"/>
                  </a:cubicBezTo>
                  <a:cubicBezTo>
                    <a:pt x="7228" y="11300"/>
                    <a:pt x="7073" y="11502"/>
                    <a:pt x="6918" y="11705"/>
                  </a:cubicBezTo>
                  <a:cubicBezTo>
                    <a:pt x="5906" y="11514"/>
                    <a:pt x="4918" y="11205"/>
                    <a:pt x="4049" y="10669"/>
                  </a:cubicBezTo>
                  <a:cubicBezTo>
                    <a:pt x="3858" y="10562"/>
                    <a:pt x="3680" y="10431"/>
                    <a:pt x="3501" y="10300"/>
                  </a:cubicBezTo>
                  <a:cubicBezTo>
                    <a:pt x="3906" y="10193"/>
                    <a:pt x="4299" y="10086"/>
                    <a:pt x="4703" y="9978"/>
                  </a:cubicBezTo>
                  <a:cubicBezTo>
                    <a:pt x="5096" y="9871"/>
                    <a:pt x="5501" y="9752"/>
                    <a:pt x="5906" y="9645"/>
                  </a:cubicBezTo>
                  <a:cubicBezTo>
                    <a:pt x="6239" y="9550"/>
                    <a:pt x="6585" y="9455"/>
                    <a:pt x="6930" y="9395"/>
                  </a:cubicBezTo>
                  <a:cubicBezTo>
                    <a:pt x="7036" y="9377"/>
                    <a:pt x="7144" y="9370"/>
                    <a:pt x="7253" y="9370"/>
                  </a:cubicBezTo>
                  <a:close/>
                  <a:moveTo>
                    <a:pt x="27075" y="10348"/>
                  </a:moveTo>
                  <a:cubicBezTo>
                    <a:pt x="27813" y="10371"/>
                    <a:pt x="28540" y="10431"/>
                    <a:pt x="29254" y="10574"/>
                  </a:cubicBezTo>
                  <a:cubicBezTo>
                    <a:pt x="29838" y="10693"/>
                    <a:pt x="30421" y="10883"/>
                    <a:pt x="30957" y="11157"/>
                  </a:cubicBezTo>
                  <a:cubicBezTo>
                    <a:pt x="30909" y="11169"/>
                    <a:pt x="30850" y="11169"/>
                    <a:pt x="30802" y="11169"/>
                  </a:cubicBezTo>
                  <a:cubicBezTo>
                    <a:pt x="30302" y="11229"/>
                    <a:pt x="29838" y="11443"/>
                    <a:pt x="29361" y="11562"/>
                  </a:cubicBezTo>
                  <a:cubicBezTo>
                    <a:pt x="28826" y="11681"/>
                    <a:pt x="28278" y="11776"/>
                    <a:pt x="27730" y="11836"/>
                  </a:cubicBezTo>
                  <a:cubicBezTo>
                    <a:pt x="27349" y="11741"/>
                    <a:pt x="26968" y="11657"/>
                    <a:pt x="26599" y="11586"/>
                  </a:cubicBezTo>
                  <a:cubicBezTo>
                    <a:pt x="26075" y="11479"/>
                    <a:pt x="25551" y="11443"/>
                    <a:pt x="25027" y="11431"/>
                  </a:cubicBezTo>
                  <a:cubicBezTo>
                    <a:pt x="24730" y="11419"/>
                    <a:pt x="24432" y="11419"/>
                    <a:pt x="24134" y="11419"/>
                  </a:cubicBezTo>
                  <a:cubicBezTo>
                    <a:pt x="23968" y="11431"/>
                    <a:pt x="23777" y="11431"/>
                    <a:pt x="23599" y="11443"/>
                  </a:cubicBezTo>
                  <a:cubicBezTo>
                    <a:pt x="23622" y="11431"/>
                    <a:pt x="23646" y="11419"/>
                    <a:pt x="23670" y="11407"/>
                  </a:cubicBezTo>
                  <a:cubicBezTo>
                    <a:pt x="23944" y="11288"/>
                    <a:pt x="24206" y="11157"/>
                    <a:pt x="24480" y="11062"/>
                  </a:cubicBezTo>
                  <a:cubicBezTo>
                    <a:pt x="24754" y="10967"/>
                    <a:pt x="25016" y="10860"/>
                    <a:pt x="25289" y="10776"/>
                  </a:cubicBezTo>
                  <a:cubicBezTo>
                    <a:pt x="25587" y="10681"/>
                    <a:pt x="25908" y="10598"/>
                    <a:pt x="26218" y="10514"/>
                  </a:cubicBezTo>
                  <a:cubicBezTo>
                    <a:pt x="26373" y="10479"/>
                    <a:pt x="26528" y="10443"/>
                    <a:pt x="26682" y="10419"/>
                  </a:cubicBezTo>
                  <a:cubicBezTo>
                    <a:pt x="26813" y="10395"/>
                    <a:pt x="26956" y="10383"/>
                    <a:pt x="27075" y="10348"/>
                  </a:cubicBezTo>
                  <a:close/>
                  <a:moveTo>
                    <a:pt x="9133" y="10598"/>
                  </a:moveTo>
                  <a:cubicBezTo>
                    <a:pt x="9502" y="10598"/>
                    <a:pt x="9871" y="10633"/>
                    <a:pt x="10252" y="10657"/>
                  </a:cubicBezTo>
                  <a:cubicBezTo>
                    <a:pt x="10553" y="10677"/>
                    <a:pt x="10862" y="10696"/>
                    <a:pt x="11173" y="10696"/>
                  </a:cubicBezTo>
                  <a:cubicBezTo>
                    <a:pt x="11243" y="10696"/>
                    <a:pt x="11313" y="10695"/>
                    <a:pt x="11383" y="10693"/>
                  </a:cubicBezTo>
                  <a:cubicBezTo>
                    <a:pt x="11526" y="10693"/>
                    <a:pt x="11692" y="10693"/>
                    <a:pt x="11835" y="10657"/>
                  </a:cubicBezTo>
                  <a:lnTo>
                    <a:pt x="11835" y="10657"/>
                  </a:lnTo>
                  <a:cubicBezTo>
                    <a:pt x="11776" y="10717"/>
                    <a:pt x="11716" y="10764"/>
                    <a:pt x="11669" y="10812"/>
                  </a:cubicBezTo>
                  <a:cubicBezTo>
                    <a:pt x="11442" y="11014"/>
                    <a:pt x="11240" y="11229"/>
                    <a:pt x="11038" y="11455"/>
                  </a:cubicBezTo>
                  <a:cubicBezTo>
                    <a:pt x="10883" y="11633"/>
                    <a:pt x="10728" y="11824"/>
                    <a:pt x="10585" y="12014"/>
                  </a:cubicBezTo>
                  <a:cubicBezTo>
                    <a:pt x="9502" y="12014"/>
                    <a:pt x="8394" y="11955"/>
                    <a:pt x="7311" y="11776"/>
                  </a:cubicBezTo>
                  <a:cubicBezTo>
                    <a:pt x="7442" y="11610"/>
                    <a:pt x="7537" y="11419"/>
                    <a:pt x="7644" y="11241"/>
                  </a:cubicBezTo>
                  <a:cubicBezTo>
                    <a:pt x="7716" y="11145"/>
                    <a:pt x="7775" y="11038"/>
                    <a:pt x="7835" y="10943"/>
                  </a:cubicBezTo>
                  <a:cubicBezTo>
                    <a:pt x="7882" y="10860"/>
                    <a:pt x="7930" y="10764"/>
                    <a:pt x="8013" y="10705"/>
                  </a:cubicBezTo>
                  <a:cubicBezTo>
                    <a:pt x="8097" y="10657"/>
                    <a:pt x="8204" y="10657"/>
                    <a:pt x="8287" y="10645"/>
                  </a:cubicBezTo>
                  <a:cubicBezTo>
                    <a:pt x="8371" y="10633"/>
                    <a:pt x="8466" y="10621"/>
                    <a:pt x="8549" y="10621"/>
                  </a:cubicBezTo>
                  <a:cubicBezTo>
                    <a:pt x="8740" y="10598"/>
                    <a:pt x="8930" y="10598"/>
                    <a:pt x="9133" y="10598"/>
                  </a:cubicBezTo>
                  <a:close/>
                  <a:moveTo>
                    <a:pt x="12285" y="10560"/>
                  </a:moveTo>
                  <a:cubicBezTo>
                    <a:pt x="12298" y="10560"/>
                    <a:pt x="12311" y="10561"/>
                    <a:pt x="12323" y="10562"/>
                  </a:cubicBezTo>
                  <a:cubicBezTo>
                    <a:pt x="12514" y="10574"/>
                    <a:pt x="12681" y="10693"/>
                    <a:pt x="12859" y="10740"/>
                  </a:cubicBezTo>
                  <a:cubicBezTo>
                    <a:pt x="13276" y="10919"/>
                    <a:pt x="13693" y="11110"/>
                    <a:pt x="14097" y="11312"/>
                  </a:cubicBezTo>
                  <a:cubicBezTo>
                    <a:pt x="14086" y="11360"/>
                    <a:pt x="14074" y="11419"/>
                    <a:pt x="14050" y="11467"/>
                  </a:cubicBezTo>
                  <a:cubicBezTo>
                    <a:pt x="13943" y="11693"/>
                    <a:pt x="13693" y="11788"/>
                    <a:pt x="13466" y="11836"/>
                  </a:cubicBezTo>
                  <a:cubicBezTo>
                    <a:pt x="13181" y="11895"/>
                    <a:pt x="12895" y="11931"/>
                    <a:pt x="12621" y="11955"/>
                  </a:cubicBezTo>
                  <a:cubicBezTo>
                    <a:pt x="12026" y="12014"/>
                    <a:pt x="11442" y="12026"/>
                    <a:pt x="10859" y="12026"/>
                  </a:cubicBezTo>
                  <a:lnTo>
                    <a:pt x="10799" y="12026"/>
                  </a:lnTo>
                  <a:cubicBezTo>
                    <a:pt x="10907" y="11872"/>
                    <a:pt x="11014" y="11729"/>
                    <a:pt x="11133" y="11586"/>
                  </a:cubicBezTo>
                  <a:cubicBezTo>
                    <a:pt x="11311" y="11371"/>
                    <a:pt x="11490" y="11157"/>
                    <a:pt x="11681" y="10955"/>
                  </a:cubicBezTo>
                  <a:cubicBezTo>
                    <a:pt x="11839" y="10785"/>
                    <a:pt x="12031" y="10560"/>
                    <a:pt x="12285" y="10560"/>
                  </a:cubicBezTo>
                  <a:close/>
                  <a:moveTo>
                    <a:pt x="25956" y="10324"/>
                  </a:moveTo>
                  <a:cubicBezTo>
                    <a:pt x="25789" y="10371"/>
                    <a:pt x="25635" y="10419"/>
                    <a:pt x="25480" y="10467"/>
                  </a:cubicBezTo>
                  <a:cubicBezTo>
                    <a:pt x="25218" y="10562"/>
                    <a:pt x="24956" y="10669"/>
                    <a:pt x="24694" y="10776"/>
                  </a:cubicBezTo>
                  <a:cubicBezTo>
                    <a:pt x="24432" y="10895"/>
                    <a:pt x="24182" y="11026"/>
                    <a:pt x="23920" y="11133"/>
                  </a:cubicBezTo>
                  <a:cubicBezTo>
                    <a:pt x="23396" y="11371"/>
                    <a:pt x="22884" y="11622"/>
                    <a:pt x="22360" y="11860"/>
                  </a:cubicBezTo>
                  <a:cubicBezTo>
                    <a:pt x="22098" y="11967"/>
                    <a:pt x="21825" y="12074"/>
                    <a:pt x="21539" y="12122"/>
                  </a:cubicBezTo>
                  <a:cubicBezTo>
                    <a:pt x="21415" y="12141"/>
                    <a:pt x="21291" y="12148"/>
                    <a:pt x="21167" y="12148"/>
                  </a:cubicBezTo>
                  <a:cubicBezTo>
                    <a:pt x="20982" y="12148"/>
                    <a:pt x="20796" y="12131"/>
                    <a:pt x="20610" y="12110"/>
                  </a:cubicBezTo>
                  <a:cubicBezTo>
                    <a:pt x="20253" y="12074"/>
                    <a:pt x="19884" y="12014"/>
                    <a:pt x="19539" y="11931"/>
                  </a:cubicBezTo>
                  <a:cubicBezTo>
                    <a:pt x="19443" y="11907"/>
                    <a:pt x="19336" y="11883"/>
                    <a:pt x="19241" y="11848"/>
                  </a:cubicBezTo>
                  <a:cubicBezTo>
                    <a:pt x="19229" y="11848"/>
                    <a:pt x="19205" y="11836"/>
                    <a:pt x="19181" y="11824"/>
                  </a:cubicBezTo>
                  <a:cubicBezTo>
                    <a:pt x="19146" y="11812"/>
                    <a:pt x="19110" y="11800"/>
                    <a:pt x="19086" y="11776"/>
                  </a:cubicBezTo>
                  <a:lnTo>
                    <a:pt x="19086" y="11776"/>
                  </a:lnTo>
                  <a:cubicBezTo>
                    <a:pt x="19146" y="11791"/>
                    <a:pt x="19211" y="11806"/>
                    <a:pt x="19278" y="11806"/>
                  </a:cubicBezTo>
                  <a:cubicBezTo>
                    <a:pt x="19317" y="11806"/>
                    <a:pt x="19356" y="11801"/>
                    <a:pt x="19396" y="11788"/>
                  </a:cubicBezTo>
                  <a:cubicBezTo>
                    <a:pt x="19503" y="11752"/>
                    <a:pt x="19586" y="11657"/>
                    <a:pt x="19670" y="11586"/>
                  </a:cubicBezTo>
                  <a:cubicBezTo>
                    <a:pt x="19765" y="11514"/>
                    <a:pt x="19872" y="11431"/>
                    <a:pt x="19967" y="11360"/>
                  </a:cubicBezTo>
                  <a:cubicBezTo>
                    <a:pt x="20039" y="11300"/>
                    <a:pt x="20122" y="11252"/>
                    <a:pt x="20193" y="11205"/>
                  </a:cubicBezTo>
                  <a:cubicBezTo>
                    <a:pt x="20622" y="11062"/>
                    <a:pt x="21039" y="10895"/>
                    <a:pt x="21479" y="10788"/>
                  </a:cubicBezTo>
                  <a:cubicBezTo>
                    <a:pt x="21908" y="10669"/>
                    <a:pt x="22337" y="10514"/>
                    <a:pt x="22753" y="10371"/>
                  </a:cubicBezTo>
                  <a:cubicBezTo>
                    <a:pt x="23670" y="10336"/>
                    <a:pt x="24599" y="10324"/>
                    <a:pt x="25516" y="10324"/>
                  </a:cubicBezTo>
                  <a:close/>
                  <a:moveTo>
                    <a:pt x="30785" y="11535"/>
                  </a:moveTo>
                  <a:cubicBezTo>
                    <a:pt x="30930" y="11535"/>
                    <a:pt x="31076" y="11552"/>
                    <a:pt x="31231" y="11562"/>
                  </a:cubicBezTo>
                  <a:cubicBezTo>
                    <a:pt x="31266" y="11562"/>
                    <a:pt x="31314" y="11565"/>
                    <a:pt x="31363" y="11565"/>
                  </a:cubicBezTo>
                  <a:cubicBezTo>
                    <a:pt x="31412" y="11565"/>
                    <a:pt x="31463" y="11562"/>
                    <a:pt x="31504" y="11550"/>
                  </a:cubicBezTo>
                  <a:cubicBezTo>
                    <a:pt x="31671" y="11741"/>
                    <a:pt x="31778" y="11967"/>
                    <a:pt x="31695" y="12241"/>
                  </a:cubicBezTo>
                  <a:cubicBezTo>
                    <a:pt x="31600" y="12586"/>
                    <a:pt x="31385" y="12895"/>
                    <a:pt x="31123" y="13145"/>
                  </a:cubicBezTo>
                  <a:cubicBezTo>
                    <a:pt x="30909" y="13003"/>
                    <a:pt x="30671" y="12895"/>
                    <a:pt x="30433" y="12800"/>
                  </a:cubicBezTo>
                  <a:cubicBezTo>
                    <a:pt x="30195" y="12681"/>
                    <a:pt x="29933" y="12598"/>
                    <a:pt x="29683" y="12503"/>
                  </a:cubicBezTo>
                  <a:cubicBezTo>
                    <a:pt x="29171" y="12312"/>
                    <a:pt x="28683" y="12098"/>
                    <a:pt x="28159" y="11955"/>
                  </a:cubicBezTo>
                  <a:cubicBezTo>
                    <a:pt x="28087" y="11931"/>
                    <a:pt x="28004" y="11907"/>
                    <a:pt x="27933" y="11895"/>
                  </a:cubicBezTo>
                  <a:cubicBezTo>
                    <a:pt x="28361" y="11860"/>
                    <a:pt x="28778" y="11848"/>
                    <a:pt x="29195" y="11776"/>
                  </a:cubicBezTo>
                  <a:cubicBezTo>
                    <a:pt x="29421" y="11752"/>
                    <a:pt x="29647" y="11693"/>
                    <a:pt x="29861" y="11622"/>
                  </a:cubicBezTo>
                  <a:cubicBezTo>
                    <a:pt x="30135" y="11586"/>
                    <a:pt x="30409" y="11550"/>
                    <a:pt x="30683" y="11538"/>
                  </a:cubicBezTo>
                  <a:cubicBezTo>
                    <a:pt x="30717" y="11536"/>
                    <a:pt x="30751" y="11535"/>
                    <a:pt x="30785" y="11535"/>
                  </a:cubicBezTo>
                  <a:close/>
                  <a:moveTo>
                    <a:pt x="14109" y="11836"/>
                  </a:moveTo>
                  <a:cubicBezTo>
                    <a:pt x="14121" y="11872"/>
                    <a:pt x="14133" y="11907"/>
                    <a:pt x="14145" y="11943"/>
                  </a:cubicBezTo>
                  <a:lnTo>
                    <a:pt x="14169" y="11967"/>
                  </a:lnTo>
                  <a:cubicBezTo>
                    <a:pt x="14217" y="12157"/>
                    <a:pt x="14324" y="12324"/>
                    <a:pt x="14443" y="12467"/>
                  </a:cubicBezTo>
                  <a:cubicBezTo>
                    <a:pt x="14717" y="12812"/>
                    <a:pt x="15014" y="13134"/>
                    <a:pt x="15324" y="13443"/>
                  </a:cubicBezTo>
                  <a:lnTo>
                    <a:pt x="15300" y="13443"/>
                  </a:lnTo>
                  <a:cubicBezTo>
                    <a:pt x="15282" y="13407"/>
                    <a:pt x="15243" y="13390"/>
                    <a:pt x="15202" y="13390"/>
                  </a:cubicBezTo>
                  <a:cubicBezTo>
                    <a:pt x="15160" y="13390"/>
                    <a:pt x="15115" y="13407"/>
                    <a:pt x="15086" y="13443"/>
                  </a:cubicBezTo>
                  <a:cubicBezTo>
                    <a:pt x="15069" y="13402"/>
                    <a:pt x="15036" y="13384"/>
                    <a:pt x="14998" y="13384"/>
                  </a:cubicBezTo>
                  <a:cubicBezTo>
                    <a:pt x="14981" y="13384"/>
                    <a:pt x="14962" y="13388"/>
                    <a:pt x="14943" y="13396"/>
                  </a:cubicBezTo>
                  <a:cubicBezTo>
                    <a:pt x="14931" y="13340"/>
                    <a:pt x="14880" y="13314"/>
                    <a:pt x="14830" y="13314"/>
                  </a:cubicBezTo>
                  <a:cubicBezTo>
                    <a:pt x="14782" y="13314"/>
                    <a:pt x="14734" y="13337"/>
                    <a:pt x="14717" y="13384"/>
                  </a:cubicBezTo>
                  <a:cubicBezTo>
                    <a:pt x="14703" y="13370"/>
                    <a:pt x="14689" y="13364"/>
                    <a:pt x="14672" y="13364"/>
                  </a:cubicBezTo>
                  <a:cubicBezTo>
                    <a:pt x="14661" y="13364"/>
                    <a:pt x="14648" y="13367"/>
                    <a:pt x="14633" y="13372"/>
                  </a:cubicBezTo>
                  <a:cubicBezTo>
                    <a:pt x="14626" y="13331"/>
                    <a:pt x="14593" y="13310"/>
                    <a:pt x="14556" y="13310"/>
                  </a:cubicBezTo>
                  <a:cubicBezTo>
                    <a:pt x="14529" y="13310"/>
                    <a:pt x="14499" y="13322"/>
                    <a:pt x="14478" y="13348"/>
                  </a:cubicBezTo>
                  <a:cubicBezTo>
                    <a:pt x="14464" y="13333"/>
                    <a:pt x="14446" y="13326"/>
                    <a:pt x="14429" y="13326"/>
                  </a:cubicBezTo>
                  <a:cubicBezTo>
                    <a:pt x="14405" y="13326"/>
                    <a:pt x="14380" y="13339"/>
                    <a:pt x="14359" y="13360"/>
                  </a:cubicBezTo>
                  <a:cubicBezTo>
                    <a:pt x="14344" y="13337"/>
                    <a:pt x="14314" y="13324"/>
                    <a:pt x="14285" y="13324"/>
                  </a:cubicBezTo>
                  <a:cubicBezTo>
                    <a:pt x="14269" y="13324"/>
                    <a:pt x="14253" y="13328"/>
                    <a:pt x="14240" y="13336"/>
                  </a:cubicBezTo>
                  <a:cubicBezTo>
                    <a:pt x="14233" y="13302"/>
                    <a:pt x="14195" y="13275"/>
                    <a:pt x="14159" y="13275"/>
                  </a:cubicBezTo>
                  <a:cubicBezTo>
                    <a:pt x="14132" y="13275"/>
                    <a:pt x="14107" y="13289"/>
                    <a:pt x="14097" y="13324"/>
                  </a:cubicBezTo>
                  <a:cubicBezTo>
                    <a:pt x="14086" y="13300"/>
                    <a:pt x="14050" y="13288"/>
                    <a:pt x="14014" y="13288"/>
                  </a:cubicBezTo>
                  <a:lnTo>
                    <a:pt x="14026" y="13265"/>
                  </a:lnTo>
                  <a:cubicBezTo>
                    <a:pt x="14059" y="13199"/>
                    <a:pt x="14001" y="13150"/>
                    <a:pt x="13942" y="13150"/>
                  </a:cubicBezTo>
                  <a:cubicBezTo>
                    <a:pt x="13916" y="13150"/>
                    <a:pt x="13890" y="13159"/>
                    <a:pt x="13871" y="13181"/>
                  </a:cubicBezTo>
                  <a:lnTo>
                    <a:pt x="13847" y="13205"/>
                  </a:lnTo>
                  <a:cubicBezTo>
                    <a:pt x="13847" y="13154"/>
                    <a:pt x="13793" y="13109"/>
                    <a:pt x="13744" y="13109"/>
                  </a:cubicBezTo>
                  <a:cubicBezTo>
                    <a:pt x="13725" y="13109"/>
                    <a:pt x="13706" y="13117"/>
                    <a:pt x="13693" y="13134"/>
                  </a:cubicBezTo>
                  <a:cubicBezTo>
                    <a:pt x="13681" y="13134"/>
                    <a:pt x="13657" y="13134"/>
                    <a:pt x="13645" y="13145"/>
                  </a:cubicBezTo>
                  <a:cubicBezTo>
                    <a:pt x="13621" y="13169"/>
                    <a:pt x="13597" y="13205"/>
                    <a:pt x="13586" y="13229"/>
                  </a:cubicBezTo>
                  <a:cubicBezTo>
                    <a:pt x="13586" y="13205"/>
                    <a:pt x="13586" y="13169"/>
                    <a:pt x="13574" y="13145"/>
                  </a:cubicBezTo>
                  <a:cubicBezTo>
                    <a:pt x="13574" y="13134"/>
                    <a:pt x="13562" y="13122"/>
                    <a:pt x="13550" y="13110"/>
                  </a:cubicBezTo>
                  <a:cubicBezTo>
                    <a:pt x="13557" y="13058"/>
                    <a:pt x="13514" y="13029"/>
                    <a:pt x="13469" y="13029"/>
                  </a:cubicBezTo>
                  <a:cubicBezTo>
                    <a:pt x="13441" y="13029"/>
                    <a:pt x="13413" y="13040"/>
                    <a:pt x="13395" y="13062"/>
                  </a:cubicBezTo>
                  <a:lnTo>
                    <a:pt x="13395" y="13026"/>
                  </a:lnTo>
                  <a:cubicBezTo>
                    <a:pt x="13395" y="12969"/>
                    <a:pt x="13340" y="12930"/>
                    <a:pt x="13290" y="12930"/>
                  </a:cubicBezTo>
                  <a:cubicBezTo>
                    <a:pt x="13257" y="12930"/>
                    <a:pt x="13226" y="12948"/>
                    <a:pt x="13216" y="12991"/>
                  </a:cubicBezTo>
                  <a:lnTo>
                    <a:pt x="13216" y="13015"/>
                  </a:lnTo>
                  <a:cubicBezTo>
                    <a:pt x="13199" y="12997"/>
                    <a:pt x="13175" y="12986"/>
                    <a:pt x="13150" y="12986"/>
                  </a:cubicBezTo>
                  <a:cubicBezTo>
                    <a:pt x="13140" y="12986"/>
                    <a:pt x="13131" y="12988"/>
                    <a:pt x="13121" y="12991"/>
                  </a:cubicBezTo>
                  <a:cubicBezTo>
                    <a:pt x="13147" y="12930"/>
                    <a:pt x="13104" y="12888"/>
                    <a:pt x="13060" y="12888"/>
                  </a:cubicBezTo>
                  <a:cubicBezTo>
                    <a:pt x="13044" y="12888"/>
                    <a:pt x="13027" y="12894"/>
                    <a:pt x="13014" y="12907"/>
                  </a:cubicBezTo>
                  <a:cubicBezTo>
                    <a:pt x="13002" y="12860"/>
                    <a:pt x="12954" y="12836"/>
                    <a:pt x="12907" y="12836"/>
                  </a:cubicBezTo>
                  <a:cubicBezTo>
                    <a:pt x="12907" y="12788"/>
                    <a:pt x="12871" y="12753"/>
                    <a:pt x="12824" y="12753"/>
                  </a:cubicBezTo>
                  <a:cubicBezTo>
                    <a:pt x="12824" y="12698"/>
                    <a:pt x="12782" y="12657"/>
                    <a:pt x="12735" y="12657"/>
                  </a:cubicBezTo>
                  <a:cubicBezTo>
                    <a:pt x="12721" y="12657"/>
                    <a:pt x="12706" y="12661"/>
                    <a:pt x="12693" y="12669"/>
                  </a:cubicBezTo>
                  <a:cubicBezTo>
                    <a:pt x="12669" y="12645"/>
                    <a:pt x="12645" y="12622"/>
                    <a:pt x="12621" y="12622"/>
                  </a:cubicBezTo>
                  <a:cubicBezTo>
                    <a:pt x="12650" y="12544"/>
                    <a:pt x="12568" y="12466"/>
                    <a:pt x="12492" y="12466"/>
                  </a:cubicBezTo>
                  <a:cubicBezTo>
                    <a:pt x="12475" y="12466"/>
                    <a:pt x="12458" y="12470"/>
                    <a:pt x="12443" y="12479"/>
                  </a:cubicBezTo>
                  <a:cubicBezTo>
                    <a:pt x="12425" y="12445"/>
                    <a:pt x="12390" y="12417"/>
                    <a:pt x="12349" y="12417"/>
                  </a:cubicBezTo>
                  <a:cubicBezTo>
                    <a:pt x="12333" y="12417"/>
                    <a:pt x="12317" y="12421"/>
                    <a:pt x="12300" y="12431"/>
                  </a:cubicBezTo>
                  <a:cubicBezTo>
                    <a:pt x="12300" y="12361"/>
                    <a:pt x="12241" y="12292"/>
                    <a:pt x="12173" y="12292"/>
                  </a:cubicBezTo>
                  <a:cubicBezTo>
                    <a:pt x="12160" y="12292"/>
                    <a:pt x="12147" y="12294"/>
                    <a:pt x="12133" y="12300"/>
                  </a:cubicBezTo>
                  <a:lnTo>
                    <a:pt x="12121" y="12276"/>
                  </a:lnTo>
                  <a:cubicBezTo>
                    <a:pt x="12562" y="12253"/>
                    <a:pt x="12990" y="12205"/>
                    <a:pt x="13419" y="12122"/>
                  </a:cubicBezTo>
                  <a:cubicBezTo>
                    <a:pt x="13609" y="12086"/>
                    <a:pt x="13800" y="12026"/>
                    <a:pt x="13967" y="11919"/>
                  </a:cubicBezTo>
                  <a:lnTo>
                    <a:pt x="14002" y="11907"/>
                  </a:lnTo>
                  <a:cubicBezTo>
                    <a:pt x="14038" y="11883"/>
                    <a:pt x="14074" y="11860"/>
                    <a:pt x="14109" y="11836"/>
                  </a:cubicBezTo>
                  <a:close/>
                  <a:moveTo>
                    <a:pt x="9847" y="14098"/>
                  </a:moveTo>
                  <a:cubicBezTo>
                    <a:pt x="9847" y="14098"/>
                    <a:pt x="9847" y="14110"/>
                    <a:pt x="9847" y="14110"/>
                  </a:cubicBezTo>
                  <a:lnTo>
                    <a:pt x="9835" y="14110"/>
                  </a:lnTo>
                  <a:cubicBezTo>
                    <a:pt x="9835" y="14110"/>
                    <a:pt x="9847" y="14110"/>
                    <a:pt x="9847" y="14098"/>
                  </a:cubicBezTo>
                  <a:close/>
                  <a:moveTo>
                    <a:pt x="14467" y="11419"/>
                  </a:moveTo>
                  <a:cubicBezTo>
                    <a:pt x="14895" y="11538"/>
                    <a:pt x="15336" y="11657"/>
                    <a:pt x="15764" y="11788"/>
                  </a:cubicBezTo>
                  <a:cubicBezTo>
                    <a:pt x="15943" y="11872"/>
                    <a:pt x="16133" y="11895"/>
                    <a:pt x="16300" y="12014"/>
                  </a:cubicBezTo>
                  <a:cubicBezTo>
                    <a:pt x="16514" y="12169"/>
                    <a:pt x="16503" y="12491"/>
                    <a:pt x="16514" y="12729"/>
                  </a:cubicBezTo>
                  <a:cubicBezTo>
                    <a:pt x="16526" y="13015"/>
                    <a:pt x="16526" y="13288"/>
                    <a:pt x="16526" y="13562"/>
                  </a:cubicBezTo>
                  <a:cubicBezTo>
                    <a:pt x="16526" y="13753"/>
                    <a:pt x="16503" y="13931"/>
                    <a:pt x="16491" y="14122"/>
                  </a:cubicBezTo>
                  <a:cubicBezTo>
                    <a:pt x="16479" y="14110"/>
                    <a:pt x="16455" y="14098"/>
                    <a:pt x="16443" y="14086"/>
                  </a:cubicBezTo>
                  <a:cubicBezTo>
                    <a:pt x="16002" y="13705"/>
                    <a:pt x="15562" y="13300"/>
                    <a:pt x="15157" y="12872"/>
                  </a:cubicBezTo>
                  <a:cubicBezTo>
                    <a:pt x="14967" y="12669"/>
                    <a:pt x="14764" y="12455"/>
                    <a:pt x="14598" y="12229"/>
                  </a:cubicBezTo>
                  <a:cubicBezTo>
                    <a:pt x="14455" y="12038"/>
                    <a:pt x="14324" y="11800"/>
                    <a:pt x="14395" y="11562"/>
                  </a:cubicBezTo>
                  <a:cubicBezTo>
                    <a:pt x="14407" y="11514"/>
                    <a:pt x="14431" y="11467"/>
                    <a:pt x="14467" y="11419"/>
                  </a:cubicBezTo>
                  <a:close/>
                  <a:moveTo>
                    <a:pt x="23313" y="11574"/>
                  </a:moveTo>
                  <a:cubicBezTo>
                    <a:pt x="23415" y="11589"/>
                    <a:pt x="23521" y="11594"/>
                    <a:pt x="23628" y="11594"/>
                  </a:cubicBezTo>
                  <a:cubicBezTo>
                    <a:pt x="23771" y="11594"/>
                    <a:pt x="23915" y="11586"/>
                    <a:pt x="24051" y="11586"/>
                  </a:cubicBezTo>
                  <a:lnTo>
                    <a:pt x="24837" y="11586"/>
                  </a:lnTo>
                  <a:cubicBezTo>
                    <a:pt x="25349" y="11610"/>
                    <a:pt x="25861" y="11657"/>
                    <a:pt x="26361" y="11741"/>
                  </a:cubicBezTo>
                  <a:cubicBezTo>
                    <a:pt x="26885" y="11836"/>
                    <a:pt x="27397" y="11955"/>
                    <a:pt x="27909" y="12098"/>
                  </a:cubicBezTo>
                  <a:cubicBezTo>
                    <a:pt x="28421" y="12253"/>
                    <a:pt x="28933" y="12419"/>
                    <a:pt x="29433" y="12610"/>
                  </a:cubicBezTo>
                  <a:cubicBezTo>
                    <a:pt x="29707" y="12717"/>
                    <a:pt x="29969" y="12860"/>
                    <a:pt x="30230" y="12991"/>
                  </a:cubicBezTo>
                  <a:cubicBezTo>
                    <a:pt x="30361" y="13050"/>
                    <a:pt x="30504" y="13122"/>
                    <a:pt x="30635" y="13193"/>
                  </a:cubicBezTo>
                  <a:cubicBezTo>
                    <a:pt x="30731" y="13241"/>
                    <a:pt x="30826" y="13288"/>
                    <a:pt x="30921" y="13336"/>
                  </a:cubicBezTo>
                  <a:cubicBezTo>
                    <a:pt x="30885" y="13372"/>
                    <a:pt x="30838" y="13407"/>
                    <a:pt x="30790" y="13443"/>
                  </a:cubicBezTo>
                  <a:cubicBezTo>
                    <a:pt x="30385" y="13765"/>
                    <a:pt x="29921" y="13991"/>
                    <a:pt x="29445" y="14181"/>
                  </a:cubicBezTo>
                  <a:cubicBezTo>
                    <a:pt x="29230" y="14277"/>
                    <a:pt x="29004" y="14360"/>
                    <a:pt x="28790" y="14431"/>
                  </a:cubicBezTo>
                  <a:lnTo>
                    <a:pt x="28778" y="14431"/>
                  </a:lnTo>
                  <a:cubicBezTo>
                    <a:pt x="28706" y="14336"/>
                    <a:pt x="28599" y="14288"/>
                    <a:pt x="28492" y="14229"/>
                  </a:cubicBezTo>
                  <a:cubicBezTo>
                    <a:pt x="28397" y="14181"/>
                    <a:pt x="28290" y="14122"/>
                    <a:pt x="28183" y="14062"/>
                  </a:cubicBezTo>
                  <a:cubicBezTo>
                    <a:pt x="27980" y="13955"/>
                    <a:pt x="27778" y="13848"/>
                    <a:pt x="27575" y="13741"/>
                  </a:cubicBezTo>
                  <a:cubicBezTo>
                    <a:pt x="27373" y="13634"/>
                    <a:pt x="27159" y="13538"/>
                    <a:pt x="26944" y="13455"/>
                  </a:cubicBezTo>
                  <a:cubicBezTo>
                    <a:pt x="26730" y="13372"/>
                    <a:pt x="26504" y="13324"/>
                    <a:pt x="26289" y="13241"/>
                  </a:cubicBezTo>
                  <a:cubicBezTo>
                    <a:pt x="25420" y="12943"/>
                    <a:pt x="24527" y="12729"/>
                    <a:pt x="23646" y="12479"/>
                  </a:cubicBezTo>
                  <a:cubicBezTo>
                    <a:pt x="23408" y="12407"/>
                    <a:pt x="23158" y="12336"/>
                    <a:pt x="22908" y="12253"/>
                  </a:cubicBezTo>
                  <a:cubicBezTo>
                    <a:pt x="22789" y="12217"/>
                    <a:pt x="22670" y="12169"/>
                    <a:pt x="22551" y="12133"/>
                  </a:cubicBezTo>
                  <a:cubicBezTo>
                    <a:pt x="22456" y="12110"/>
                    <a:pt x="22360" y="12074"/>
                    <a:pt x="22265" y="12050"/>
                  </a:cubicBezTo>
                  <a:cubicBezTo>
                    <a:pt x="22479" y="11967"/>
                    <a:pt x="22682" y="11860"/>
                    <a:pt x="22896" y="11764"/>
                  </a:cubicBezTo>
                  <a:cubicBezTo>
                    <a:pt x="23027" y="11705"/>
                    <a:pt x="23170" y="11633"/>
                    <a:pt x="23313" y="11574"/>
                  </a:cubicBezTo>
                  <a:close/>
                  <a:moveTo>
                    <a:pt x="10609" y="14562"/>
                  </a:moveTo>
                  <a:cubicBezTo>
                    <a:pt x="10597" y="14574"/>
                    <a:pt x="10585" y="14598"/>
                    <a:pt x="10573" y="14610"/>
                  </a:cubicBezTo>
                  <a:cubicBezTo>
                    <a:pt x="10561" y="14634"/>
                    <a:pt x="10561" y="14658"/>
                    <a:pt x="10573" y="14681"/>
                  </a:cubicBezTo>
                  <a:cubicBezTo>
                    <a:pt x="10561" y="14693"/>
                    <a:pt x="10538" y="14693"/>
                    <a:pt x="10526" y="14705"/>
                  </a:cubicBezTo>
                  <a:cubicBezTo>
                    <a:pt x="10526" y="14705"/>
                    <a:pt x="10526" y="14693"/>
                    <a:pt x="10526" y="14693"/>
                  </a:cubicBezTo>
                  <a:cubicBezTo>
                    <a:pt x="10538" y="14681"/>
                    <a:pt x="10538" y="14669"/>
                    <a:pt x="10538" y="14669"/>
                  </a:cubicBezTo>
                  <a:cubicBezTo>
                    <a:pt x="10549" y="14634"/>
                    <a:pt x="10561" y="14610"/>
                    <a:pt x="10573" y="14586"/>
                  </a:cubicBezTo>
                  <a:cubicBezTo>
                    <a:pt x="10585" y="14574"/>
                    <a:pt x="10597" y="14562"/>
                    <a:pt x="10609" y="14562"/>
                  </a:cubicBezTo>
                  <a:close/>
                  <a:moveTo>
                    <a:pt x="11228" y="12312"/>
                  </a:moveTo>
                  <a:cubicBezTo>
                    <a:pt x="11240" y="12348"/>
                    <a:pt x="11252" y="12383"/>
                    <a:pt x="11311" y="12395"/>
                  </a:cubicBezTo>
                  <a:cubicBezTo>
                    <a:pt x="11335" y="12407"/>
                    <a:pt x="11371" y="12407"/>
                    <a:pt x="11407" y="12407"/>
                  </a:cubicBezTo>
                  <a:cubicBezTo>
                    <a:pt x="11331" y="12494"/>
                    <a:pt x="11363" y="12638"/>
                    <a:pt x="11476" y="12638"/>
                  </a:cubicBezTo>
                  <a:cubicBezTo>
                    <a:pt x="11488" y="12638"/>
                    <a:pt x="11500" y="12637"/>
                    <a:pt x="11514" y="12634"/>
                  </a:cubicBezTo>
                  <a:lnTo>
                    <a:pt x="11538" y="12634"/>
                  </a:lnTo>
                  <a:cubicBezTo>
                    <a:pt x="11538" y="12699"/>
                    <a:pt x="11587" y="12754"/>
                    <a:pt x="11659" y="12754"/>
                  </a:cubicBezTo>
                  <a:cubicBezTo>
                    <a:pt x="11666" y="12754"/>
                    <a:pt x="11673" y="12754"/>
                    <a:pt x="11681" y="12753"/>
                  </a:cubicBezTo>
                  <a:lnTo>
                    <a:pt x="11692" y="12741"/>
                  </a:lnTo>
                  <a:cubicBezTo>
                    <a:pt x="11692" y="12803"/>
                    <a:pt x="11728" y="12864"/>
                    <a:pt x="11800" y="12864"/>
                  </a:cubicBezTo>
                  <a:cubicBezTo>
                    <a:pt x="11811" y="12864"/>
                    <a:pt x="11823" y="12863"/>
                    <a:pt x="11835" y="12860"/>
                  </a:cubicBezTo>
                  <a:cubicBezTo>
                    <a:pt x="11847" y="12860"/>
                    <a:pt x="11859" y="12848"/>
                    <a:pt x="11871" y="12848"/>
                  </a:cubicBezTo>
                  <a:cubicBezTo>
                    <a:pt x="11860" y="12915"/>
                    <a:pt x="11911" y="12992"/>
                    <a:pt x="11986" y="12992"/>
                  </a:cubicBezTo>
                  <a:cubicBezTo>
                    <a:pt x="11991" y="12992"/>
                    <a:pt x="11997" y="12991"/>
                    <a:pt x="12002" y="12991"/>
                  </a:cubicBezTo>
                  <a:lnTo>
                    <a:pt x="12002" y="12991"/>
                  </a:lnTo>
                  <a:lnTo>
                    <a:pt x="11966" y="13026"/>
                  </a:lnTo>
                  <a:cubicBezTo>
                    <a:pt x="11906" y="13107"/>
                    <a:pt x="11981" y="13204"/>
                    <a:pt x="12063" y="13204"/>
                  </a:cubicBezTo>
                  <a:cubicBezTo>
                    <a:pt x="12079" y="13204"/>
                    <a:pt x="12094" y="13201"/>
                    <a:pt x="12109" y="13193"/>
                  </a:cubicBezTo>
                  <a:cubicBezTo>
                    <a:pt x="12145" y="13181"/>
                    <a:pt x="12181" y="13169"/>
                    <a:pt x="12216" y="13145"/>
                  </a:cubicBezTo>
                  <a:lnTo>
                    <a:pt x="12216" y="13145"/>
                  </a:lnTo>
                  <a:lnTo>
                    <a:pt x="12204" y="13169"/>
                  </a:lnTo>
                  <a:cubicBezTo>
                    <a:pt x="12149" y="13252"/>
                    <a:pt x="12208" y="13335"/>
                    <a:pt x="12282" y="13335"/>
                  </a:cubicBezTo>
                  <a:cubicBezTo>
                    <a:pt x="12303" y="13335"/>
                    <a:pt x="12326" y="13328"/>
                    <a:pt x="12347" y="13312"/>
                  </a:cubicBezTo>
                  <a:lnTo>
                    <a:pt x="12359" y="13300"/>
                  </a:lnTo>
                  <a:cubicBezTo>
                    <a:pt x="12369" y="13349"/>
                    <a:pt x="12411" y="13390"/>
                    <a:pt x="12458" y="13390"/>
                  </a:cubicBezTo>
                  <a:cubicBezTo>
                    <a:pt x="12469" y="13390"/>
                    <a:pt x="12479" y="13388"/>
                    <a:pt x="12490" y="13384"/>
                  </a:cubicBezTo>
                  <a:cubicBezTo>
                    <a:pt x="12490" y="13424"/>
                    <a:pt x="12528" y="13453"/>
                    <a:pt x="12571" y="13453"/>
                  </a:cubicBezTo>
                  <a:cubicBezTo>
                    <a:pt x="12592" y="13453"/>
                    <a:pt x="12614" y="13447"/>
                    <a:pt x="12633" y="13431"/>
                  </a:cubicBezTo>
                  <a:cubicBezTo>
                    <a:pt x="12645" y="13431"/>
                    <a:pt x="12657" y="13407"/>
                    <a:pt x="12669" y="13407"/>
                  </a:cubicBezTo>
                  <a:cubicBezTo>
                    <a:pt x="12677" y="13450"/>
                    <a:pt x="12722" y="13486"/>
                    <a:pt x="12765" y="13486"/>
                  </a:cubicBezTo>
                  <a:cubicBezTo>
                    <a:pt x="12781" y="13486"/>
                    <a:pt x="12798" y="13481"/>
                    <a:pt x="12812" y="13467"/>
                  </a:cubicBezTo>
                  <a:cubicBezTo>
                    <a:pt x="12812" y="13479"/>
                    <a:pt x="12812" y="13503"/>
                    <a:pt x="12812" y="13526"/>
                  </a:cubicBezTo>
                  <a:cubicBezTo>
                    <a:pt x="12804" y="13578"/>
                    <a:pt x="12843" y="13607"/>
                    <a:pt x="12885" y="13607"/>
                  </a:cubicBezTo>
                  <a:cubicBezTo>
                    <a:pt x="12910" y="13607"/>
                    <a:pt x="12936" y="13597"/>
                    <a:pt x="12954" y="13574"/>
                  </a:cubicBezTo>
                  <a:lnTo>
                    <a:pt x="12966" y="13574"/>
                  </a:lnTo>
                  <a:cubicBezTo>
                    <a:pt x="12959" y="13629"/>
                    <a:pt x="13008" y="13674"/>
                    <a:pt x="13056" y="13674"/>
                  </a:cubicBezTo>
                  <a:cubicBezTo>
                    <a:pt x="13081" y="13674"/>
                    <a:pt x="13105" y="13662"/>
                    <a:pt x="13121" y="13634"/>
                  </a:cubicBezTo>
                  <a:cubicBezTo>
                    <a:pt x="13145" y="13598"/>
                    <a:pt x="13169" y="13562"/>
                    <a:pt x="13193" y="13515"/>
                  </a:cubicBezTo>
                  <a:cubicBezTo>
                    <a:pt x="13193" y="13550"/>
                    <a:pt x="13193" y="13586"/>
                    <a:pt x="13193" y="13610"/>
                  </a:cubicBezTo>
                  <a:cubicBezTo>
                    <a:pt x="13193" y="13677"/>
                    <a:pt x="13249" y="13726"/>
                    <a:pt x="13303" y="13726"/>
                  </a:cubicBezTo>
                  <a:cubicBezTo>
                    <a:pt x="13335" y="13726"/>
                    <a:pt x="13365" y="13709"/>
                    <a:pt x="13383" y="13669"/>
                  </a:cubicBezTo>
                  <a:cubicBezTo>
                    <a:pt x="13395" y="13675"/>
                    <a:pt x="13407" y="13678"/>
                    <a:pt x="13419" y="13678"/>
                  </a:cubicBezTo>
                  <a:cubicBezTo>
                    <a:pt x="13431" y="13678"/>
                    <a:pt x="13443" y="13675"/>
                    <a:pt x="13455" y="13669"/>
                  </a:cubicBezTo>
                  <a:lnTo>
                    <a:pt x="13466" y="13669"/>
                  </a:lnTo>
                  <a:cubicBezTo>
                    <a:pt x="13434" y="13741"/>
                    <a:pt x="13494" y="13792"/>
                    <a:pt x="13558" y="13792"/>
                  </a:cubicBezTo>
                  <a:cubicBezTo>
                    <a:pt x="13589" y="13792"/>
                    <a:pt x="13622" y="13780"/>
                    <a:pt x="13645" y="13753"/>
                  </a:cubicBezTo>
                  <a:cubicBezTo>
                    <a:pt x="13657" y="13729"/>
                    <a:pt x="13681" y="13705"/>
                    <a:pt x="13705" y="13681"/>
                  </a:cubicBezTo>
                  <a:lnTo>
                    <a:pt x="13705" y="13681"/>
                  </a:lnTo>
                  <a:cubicBezTo>
                    <a:pt x="13693" y="13729"/>
                    <a:pt x="13681" y="13777"/>
                    <a:pt x="13681" y="13824"/>
                  </a:cubicBezTo>
                  <a:cubicBezTo>
                    <a:pt x="13673" y="13879"/>
                    <a:pt x="13722" y="13913"/>
                    <a:pt x="13770" y="13913"/>
                  </a:cubicBezTo>
                  <a:cubicBezTo>
                    <a:pt x="13795" y="13913"/>
                    <a:pt x="13819" y="13904"/>
                    <a:pt x="13836" y="13884"/>
                  </a:cubicBezTo>
                  <a:lnTo>
                    <a:pt x="13847" y="13872"/>
                  </a:lnTo>
                  <a:lnTo>
                    <a:pt x="13847" y="13884"/>
                  </a:lnTo>
                  <a:cubicBezTo>
                    <a:pt x="13847" y="13932"/>
                    <a:pt x="13892" y="13975"/>
                    <a:pt x="13935" y="13975"/>
                  </a:cubicBezTo>
                  <a:cubicBezTo>
                    <a:pt x="13955" y="13975"/>
                    <a:pt x="13975" y="13966"/>
                    <a:pt x="13990" y="13943"/>
                  </a:cubicBezTo>
                  <a:cubicBezTo>
                    <a:pt x="14002" y="13919"/>
                    <a:pt x="14014" y="13907"/>
                    <a:pt x="14026" y="13884"/>
                  </a:cubicBezTo>
                  <a:cubicBezTo>
                    <a:pt x="14026" y="13930"/>
                    <a:pt x="14066" y="13956"/>
                    <a:pt x="14107" y="13956"/>
                  </a:cubicBezTo>
                  <a:cubicBezTo>
                    <a:pt x="14129" y="13956"/>
                    <a:pt x="14152" y="13948"/>
                    <a:pt x="14169" y="13931"/>
                  </a:cubicBezTo>
                  <a:cubicBezTo>
                    <a:pt x="14181" y="13955"/>
                    <a:pt x="14181" y="13967"/>
                    <a:pt x="14181" y="13991"/>
                  </a:cubicBezTo>
                  <a:cubicBezTo>
                    <a:pt x="14196" y="14037"/>
                    <a:pt x="14231" y="14058"/>
                    <a:pt x="14270" y="14058"/>
                  </a:cubicBezTo>
                  <a:cubicBezTo>
                    <a:pt x="14291" y="14058"/>
                    <a:pt x="14314" y="14051"/>
                    <a:pt x="14336" y="14038"/>
                  </a:cubicBezTo>
                  <a:cubicBezTo>
                    <a:pt x="14343" y="14073"/>
                    <a:pt x="14374" y="14092"/>
                    <a:pt x="14408" y="14092"/>
                  </a:cubicBezTo>
                  <a:cubicBezTo>
                    <a:pt x="14432" y="14092"/>
                    <a:pt x="14459" y="14082"/>
                    <a:pt x="14478" y="14062"/>
                  </a:cubicBezTo>
                  <a:lnTo>
                    <a:pt x="14478" y="14074"/>
                  </a:lnTo>
                  <a:cubicBezTo>
                    <a:pt x="14490" y="14134"/>
                    <a:pt x="14535" y="14163"/>
                    <a:pt x="14580" y="14163"/>
                  </a:cubicBezTo>
                  <a:cubicBezTo>
                    <a:pt x="14624" y="14163"/>
                    <a:pt x="14669" y="14134"/>
                    <a:pt x="14681" y="14074"/>
                  </a:cubicBezTo>
                  <a:lnTo>
                    <a:pt x="14681" y="14038"/>
                  </a:lnTo>
                  <a:cubicBezTo>
                    <a:pt x="14705" y="14074"/>
                    <a:pt x="14717" y="14110"/>
                    <a:pt x="14729" y="14146"/>
                  </a:cubicBezTo>
                  <a:cubicBezTo>
                    <a:pt x="14750" y="14188"/>
                    <a:pt x="14794" y="14209"/>
                    <a:pt x="14839" y="14209"/>
                  </a:cubicBezTo>
                  <a:cubicBezTo>
                    <a:pt x="14894" y="14209"/>
                    <a:pt x="14948" y="14176"/>
                    <a:pt x="14955" y="14110"/>
                  </a:cubicBezTo>
                  <a:lnTo>
                    <a:pt x="14955" y="14074"/>
                  </a:lnTo>
                  <a:cubicBezTo>
                    <a:pt x="14972" y="14092"/>
                    <a:pt x="14998" y="14100"/>
                    <a:pt x="15025" y="14100"/>
                  </a:cubicBezTo>
                  <a:cubicBezTo>
                    <a:pt x="15071" y="14100"/>
                    <a:pt x="15123" y="14076"/>
                    <a:pt x="15145" y="14038"/>
                  </a:cubicBezTo>
                  <a:cubicBezTo>
                    <a:pt x="15145" y="14050"/>
                    <a:pt x="15157" y="14062"/>
                    <a:pt x="15169" y="14074"/>
                  </a:cubicBezTo>
                  <a:cubicBezTo>
                    <a:pt x="15193" y="14110"/>
                    <a:pt x="15226" y="14125"/>
                    <a:pt x="15258" y="14125"/>
                  </a:cubicBezTo>
                  <a:cubicBezTo>
                    <a:pt x="15291" y="14125"/>
                    <a:pt x="15324" y="14110"/>
                    <a:pt x="15348" y="14086"/>
                  </a:cubicBezTo>
                  <a:cubicBezTo>
                    <a:pt x="15377" y="14122"/>
                    <a:pt x="15413" y="14137"/>
                    <a:pt x="15447" y="14137"/>
                  </a:cubicBezTo>
                  <a:cubicBezTo>
                    <a:pt x="15482" y="14137"/>
                    <a:pt x="15514" y="14122"/>
                    <a:pt x="15538" y="14098"/>
                  </a:cubicBezTo>
                  <a:lnTo>
                    <a:pt x="15550" y="14110"/>
                  </a:lnTo>
                  <a:cubicBezTo>
                    <a:pt x="15577" y="14149"/>
                    <a:pt x="15612" y="14165"/>
                    <a:pt x="15646" y="14165"/>
                  </a:cubicBezTo>
                  <a:cubicBezTo>
                    <a:pt x="15718" y="14165"/>
                    <a:pt x="15788" y="14095"/>
                    <a:pt x="15788" y="14015"/>
                  </a:cubicBezTo>
                  <a:cubicBezTo>
                    <a:pt x="15812" y="14038"/>
                    <a:pt x="15836" y="14062"/>
                    <a:pt x="15860" y="14074"/>
                  </a:cubicBezTo>
                  <a:cubicBezTo>
                    <a:pt x="15876" y="14083"/>
                    <a:pt x="15893" y="14087"/>
                    <a:pt x="15909" y="14087"/>
                  </a:cubicBezTo>
                  <a:cubicBezTo>
                    <a:pt x="15938" y="14087"/>
                    <a:pt x="15963" y="14073"/>
                    <a:pt x="15979" y="14050"/>
                  </a:cubicBezTo>
                  <a:cubicBezTo>
                    <a:pt x="16110" y="14169"/>
                    <a:pt x="16229" y="14277"/>
                    <a:pt x="16360" y="14384"/>
                  </a:cubicBezTo>
                  <a:cubicBezTo>
                    <a:pt x="16336" y="14419"/>
                    <a:pt x="16312" y="14467"/>
                    <a:pt x="16288" y="14503"/>
                  </a:cubicBezTo>
                  <a:cubicBezTo>
                    <a:pt x="16253" y="14550"/>
                    <a:pt x="16217" y="14610"/>
                    <a:pt x="16169" y="14658"/>
                  </a:cubicBezTo>
                  <a:cubicBezTo>
                    <a:pt x="16074" y="14741"/>
                    <a:pt x="15967" y="14800"/>
                    <a:pt x="15860" y="14848"/>
                  </a:cubicBezTo>
                  <a:cubicBezTo>
                    <a:pt x="15726" y="14911"/>
                    <a:pt x="15585" y="14933"/>
                    <a:pt x="15443" y="14933"/>
                  </a:cubicBezTo>
                  <a:cubicBezTo>
                    <a:pt x="15343" y="14933"/>
                    <a:pt x="15243" y="14922"/>
                    <a:pt x="15145" y="14908"/>
                  </a:cubicBezTo>
                  <a:cubicBezTo>
                    <a:pt x="14895" y="14884"/>
                    <a:pt x="14657" y="14836"/>
                    <a:pt x="14407" y="14789"/>
                  </a:cubicBezTo>
                  <a:cubicBezTo>
                    <a:pt x="14390" y="14780"/>
                    <a:pt x="14367" y="14772"/>
                    <a:pt x="14343" y="14772"/>
                  </a:cubicBezTo>
                  <a:cubicBezTo>
                    <a:pt x="14333" y="14772"/>
                    <a:pt x="14322" y="14773"/>
                    <a:pt x="14312" y="14777"/>
                  </a:cubicBezTo>
                  <a:cubicBezTo>
                    <a:pt x="14169" y="14753"/>
                    <a:pt x="14014" y="14729"/>
                    <a:pt x="13871" y="14705"/>
                  </a:cubicBezTo>
                  <a:cubicBezTo>
                    <a:pt x="13788" y="14693"/>
                    <a:pt x="13705" y="14681"/>
                    <a:pt x="13621" y="14669"/>
                  </a:cubicBezTo>
                  <a:cubicBezTo>
                    <a:pt x="13597" y="14658"/>
                    <a:pt x="13538" y="14658"/>
                    <a:pt x="13490" y="14658"/>
                  </a:cubicBezTo>
                  <a:cubicBezTo>
                    <a:pt x="13490" y="14609"/>
                    <a:pt x="13451" y="14576"/>
                    <a:pt x="13411" y="14576"/>
                  </a:cubicBezTo>
                  <a:cubicBezTo>
                    <a:pt x="13393" y="14576"/>
                    <a:pt x="13374" y="14583"/>
                    <a:pt x="13359" y="14598"/>
                  </a:cubicBezTo>
                  <a:lnTo>
                    <a:pt x="13359" y="14586"/>
                  </a:lnTo>
                  <a:cubicBezTo>
                    <a:pt x="13383" y="14539"/>
                    <a:pt x="13347" y="14503"/>
                    <a:pt x="13312" y="14491"/>
                  </a:cubicBezTo>
                  <a:cubicBezTo>
                    <a:pt x="13312" y="14430"/>
                    <a:pt x="13263" y="14388"/>
                    <a:pt x="13215" y="14388"/>
                  </a:cubicBezTo>
                  <a:cubicBezTo>
                    <a:pt x="13188" y="14388"/>
                    <a:pt x="13162" y="14401"/>
                    <a:pt x="13145" y="14431"/>
                  </a:cubicBezTo>
                  <a:cubicBezTo>
                    <a:pt x="13137" y="14379"/>
                    <a:pt x="13092" y="14345"/>
                    <a:pt x="13045" y="14345"/>
                  </a:cubicBezTo>
                  <a:cubicBezTo>
                    <a:pt x="13017" y="14345"/>
                    <a:pt x="12989" y="14357"/>
                    <a:pt x="12966" y="14384"/>
                  </a:cubicBezTo>
                  <a:cubicBezTo>
                    <a:pt x="12955" y="14380"/>
                    <a:pt x="12943" y="14378"/>
                    <a:pt x="12931" y="14378"/>
                  </a:cubicBezTo>
                  <a:cubicBezTo>
                    <a:pt x="12903" y="14378"/>
                    <a:pt x="12876" y="14390"/>
                    <a:pt x="12859" y="14431"/>
                  </a:cubicBezTo>
                  <a:lnTo>
                    <a:pt x="12859" y="14443"/>
                  </a:lnTo>
                  <a:cubicBezTo>
                    <a:pt x="12851" y="14397"/>
                    <a:pt x="12814" y="14366"/>
                    <a:pt x="12775" y="14366"/>
                  </a:cubicBezTo>
                  <a:cubicBezTo>
                    <a:pt x="12754" y="14366"/>
                    <a:pt x="12733" y="14375"/>
                    <a:pt x="12716" y="14396"/>
                  </a:cubicBezTo>
                  <a:cubicBezTo>
                    <a:pt x="12681" y="14360"/>
                    <a:pt x="12645" y="14336"/>
                    <a:pt x="12609" y="14312"/>
                  </a:cubicBezTo>
                  <a:cubicBezTo>
                    <a:pt x="12550" y="14265"/>
                    <a:pt x="12478" y="14229"/>
                    <a:pt x="12407" y="14181"/>
                  </a:cubicBezTo>
                  <a:cubicBezTo>
                    <a:pt x="12276" y="14110"/>
                    <a:pt x="12145" y="14027"/>
                    <a:pt x="12014" y="13943"/>
                  </a:cubicBezTo>
                  <a:cubicBezTo>
                    <a:pt x="12002" y="13919"/>
                    <a:pt x="11966" y="13907"/>
                    <a:pt x="11931" y="13896"/>
                  </a:cubicBezTo>
                  <a:cubicBezTo>
                    <a:pt x="11728" y="13777"/>
                    <a:pt x="11514" y="13657"/>
                    <a:pt x="11300" y="13515"/>
                  </a:cubicBezTo>
                  <a:cubicBezTo>
                    <a:pt x="11109" y="13372"/>
                    <a:pt x="10907" y="13217"/>
                    <a:pt x="10799" y="12991"/>
                  </a:cubicBezTo>
                  <a:cubicBezTo>
                    <a:pt x="10740" y="12884"/>
                    <a:pt x="10704" y="12764"/>
                    <a:pt x="10692" y="12645"/>
                  </a:cubicBezTo>
                  <a:cubicBezTo>
                    <a:pt x="10692" y="12574"/>
                    <a:pt x="10692" y="12514"/>
                    <a:pt x="10704" y="12443"/>
                  </a:cubicBezTo>
                  <a:cubicBezTo>
                    <a:pt x="10704" y="12395"/>
                    <a:pt x="10716" y="12348"/>
                    <a:pt x="10728" y="12312"/>
                  </a:cubicBezTo>
                  <a:close/>
                  <a:moveTo>
                    <a:pt x="24873" y="12943"/>
                  </a:moveTo>
                  <a:cubicBezTo>
                    <a:pt x="25266" y="13050"/>
                    <a:pt x="25670" y="13169"/>
                    <a:pt x="26051" y="13312"/>
                  </a:cubicBezTo>
                  <a:cubicBezTo>
                    <a:pt x="26492" y="13455"/>
                    <a:pt x="26897" y="13681"/>
                    <a:pt x="27302" y="13896"/>
                  </a:cubicBezTo>
                  <a:cubicBezTo>
                    <a:pt x="27528" y="14015"/>
                    <a:pt x="27742" y="14146"/>
                    <a:pt x="27968" y="14265"/>
                  </a:cubicBezTo>
                  <a:cubicBezTo>
                    <a:pt x="28075" y="14336"/>
                    <a:pt x="28194" y="14396"/>
                    <a:pt x="28302" y="14455"/>
                  </a:cubicBezTo>
                  <a:cubicBezTo>
                    <a:pt x="28361" y="14491"/>
                    <a:pt x="28421" y="14515"/>
                    <a:pt x="28468" y="14550"/>
                  </a:cubicBezTo>
                  <a:cubicBezTo>
                    <a:pt x="28266" y="14622"/>
                    <a:pt x="28064" y="14693"/>
                    <a:pt x="27849" y="14753"/>
                  </a:cubicBezTo>
                  <a:cubicBezTo>
                    <a:pt x="27635" y="14824"/>
                    <a:pt x="27409" y="14896"/>
                    <a:pt x="27194" y="14943"/>
                  </a:cubicBezTo>
                  <a:cubicBezTo>
                    <a:pt x="27182" y="14943"/>
                    <a:pt x="27171" y="14931"/>
                    <a:pt x="27159" y="14931"/>
                  </a:cubicBezTo>
                  <a:cubicBezTo>
                    <a:pt x="26861" y="14860"/>
                    <a:pt x="26659" y="14646"/>
                    <a:pt x="26444" y="14455"/>
                  </a:cubicBezTo>
                  <a:cubicBezTo>
                    <a:pt x="26206" y="14265"/>
                    <a:pt x="25992" y="14062"/>
                    <a:pt x="25778" y="13848"/>
                  </a:cubicBezTo>
                  <a:cubicBezTo>
                    <a:pt x="25587" y="13646"/>
                    <a:pt x="25397" y="13443"/>
                    <a:pt x="25194" y="13241"/>
                  </a:cubicBezTo>
                  <a:cubicBezTo>
                    <a:pt x="25111" y="13145"/>
                    <a:pt x="25016" y="13050"/>
                    <a:pt x="24908" y="12967"/>
                  </a:cubicBezTo>
                  <a:cubicBezTo>
                    <a:pt x="24896" y="12967"/>
                    <a:pt x="24885" y="12955"/>
                    <a:pt x="24873" y="12943"/>
                  </a:cubicBezTo>
                  <a:close/>
                  <a:moveTo>
                    <a:pt x="19682" y="12086"/>
                  </a:moveTo>
                  <a:lnTo>
                    <a:pt x="19682" y="12086"/>
                  </a:lnTo>
                  <a:cubicBezTo>
                    <a:pt x="19884" y="12133"/>
                    <a:pt x="20098" y="12181"/>
                    <a:pt x="20313" y="12217"/>
                  </a:cubicBezTo>
                  <a:cubicBezTo>
                    <a:pt x="20622" y="12264"/>
                    <a:pt x="20944" y="12300"/>
                    <a:pt x="21265" y="12300"/>
                  </a:cubicBezTo>
                  <a:cubicBezTo>
                    <a:pt x="21551" y="12288"/>
                    <a:pt x="21825" y="12229"/>
                    <a:pt x="22087" y="12122"/>
                  </a:cubicBezTo>
                  <a:cubicBezTo>
                    <a:pt x="22110" y="12122"/>
                    <a:pt x="22134" y="12110"/>
                    <a:pt x="22158" y="12098"/>
                  </a:cubicBezTo>
                  <a:cubicBezTo>
                    <a:pt x="22337" y="12229"/>
                    <a:pt x="22575" y="12288"/>
                    <a:pt x="22777" y="12360"/>
                  </a:cubicBezTo>
                  <a:cubicBezTo>
                    <a:pt x="22991" y="12419"/>
                    <a:pt x="23206" y="12491"/>
                    <a:pt x="23420" y="12550"/>
                  </a:cubicBezTo>
                  <a:cubicBezTo>
                    <a:pt x="23825" y="12669"/>
                    <a:pt x="24230" y="12764"/>
                    <a:pt x="24623" y="12884"/>
                  </a:cubicBezTo>
                  <a:cubicBezTo>
                    <a:pt x="24646" y="12907"/>
                    <a:pt x="24670" y="12919"/>
                    <a:pt x="24694" y="12943"/>
                  </a:cubicBezTo>
                  <a:cubicBezTo>
                    <a:pt x="24754" y="12979"/>
                    <a:pt x="24813" y="13026"/>
                    <a:pt x="24861" y="13074"/>
                  </a:cubicBezTo>
                  <a:cubicBezTo>
                    <a:pt x="24980" y="13169"/>
                    <a:pt x="25087" y="13265"/>
                    <a:pt x="25194" y="13372"/>
                  </a:cubicBezTo>
                  <a:cubicBezTo>
                    <a:pt x="25397" y="13586"/>
                    <a:pt x="25587" y="13800"/>
                    <a:pt x="25789" y="14003"/>
                  </a:cubicBezTo>
                  <a:cubicBezTo>
                    <a:pt x="25992" y="14229"/>
                    <a:pt x="26194" y="14443"/>
                    <a:pt x="26409" y="14658"/>
                  </a:cubicBezTo>
                  <a:cubicBezTo>
                    <a:pt x="26504" y="14753"/>
                    <a:pt x="26611" y="14860"/>
                    <a:pt x="26718" y="14955"/>
                  </a:cubicBezTo>
                  <a:cubicBezTo>
                    <a:pt x="26754" y="14979"/>
                    <a:pt x="26778" y="15003"/>
                    <a:pt x="26801" y="15027"/>
                  </a:cubicBezTo>
                  <a:cubicBezTo>
                    <a:pt x="26605" y="15056"/>
                    <a:pt x="26410" y="15077"/>
                    <a:pt x="26214" y="15077"/>
                  </a:cubicBezTo>
                  <a:cubicBezTo>
                    <a:pt x="26171" y="15077"/>
                    <a:pt x="26129" y="15076"/>
                    <a:pt x="26087" y="15074"/>
                  </a:cubicBezTo>
                  <a:cubicBezTo>
                    <a:pt x="25456" y="15039"/>
                    <a:pt x="24885" y="14741"/>
                    <a:pt x="24325" y="14479"/>
                  </a:cubicBezTo>
                  <a:cubicBezTo>
                    <a:pt x="23730" y="14205"/>
                    <a:pt x="23134" y="13919"/>
                    <a:pt x="22539" y="13646"/>
                  </a:cubicBezTo>
                  <a:cubicBezTo>
                    <a:pt x="21956" y="13372"/>
                    <a:pt x="21348" y="13122"/>
                    <a:pt x="20789" y="12800"/>
                  </a:cubicBezTo>
                  <a:cubicBezTo>
                    <a:pt x="20408" y="12574"/>
                    <a:pt x="20051" y="12312"/>
                    <a:pt x="19682" y="12086"/>
                  </a:cubicBezTo>
                  <a:close/>
                  <a:moveTo>
                    <a:pt x="16586" y="12407"/>
                  </a:moveTo>
                  <a:lnTo>
                    <a:pt x="16586" y="12407"/>
                  </a:lnTo>
                  <a:cubicBezTo>
                    <a:pt x="16681" y="12526"/>
                    <a:pt x="16812" y="12634"/>
                    <a:pt x="16919" y="12729"/>
                  </a:cubicBezTo>
                  <a:cubicBezTo>
                    <a:pt x="17193" y="12991"/>
                    <a:pt x="17491" y="13217"/>
                    <a:pt x="17800" y="13443"/>
                  </a:cubicBezTo>
                  <a:cubicBezTo>
                    <a:pt x="18098" y="13669"/>
                    <a:pt x="18396" y="13884"/>
                    <a:pt x="18681" y="14134"/>
                  </a:cubicBezTo>
                  <a:cubicBezTo>
                    <a:pt x="18836" y="14265"/>
                    <a:pt x="18967" y="14384"/>
                    <a:pt x="19110" y="14527"/>
                  </a:cubicBezTo>
                  <a:cubicBezTo>
                    <a:pt x="19170" y="14586"/>
                    <a:pt x="19229" y="14646"/>
                    <a:pt x="19289" y="14717"/>
                  </a:cubicBezTo>
                  <a:cubicBezTo>
                    <a:pt x="19348" y="14777"/>
                    <a:pt x="19431" y="14860"/>
                    <a:pt x="19455" y="14943"/>
                  </a:cubicBezTo>
                  <a:cubicBezTo>
                    <a:pt x="19479" y="15039"/>
                    <a:pt x="19455" y="15134"/>
                    <a:pt x="19443" y="15229"/>
                  </a:cubicBezTo>
                  <a:cubicBezTo>
                    <a:pt x="19420" y="15348"/>
                    <a:pt x="19396" y="15467"/>
                    <a:pt x="19384" y="15586"/>
                  </a:cubicBezTo>
                  <a:cubicBezTo>
                    <a:pt x="19348" y="15789"/>
                    <a:pt x="19301" y="16003"/>
                    <a:pt x="19289" y="16205"/>
                  </a:cubicBezTo>
                  <a:cubicBezTo>
                    <a:pt x="18360" y="15634"/>
                    <a:pt x="17491" y="14955"/>
                    <a:pt x="16645" y="14253"/>
                  </a:cubicBezTo>
                  <a:cubicBezTo>
                    <a:pt x="16669" y="14015"/>
                    <a:pt x="16681" y="13765"/>
                    <a:pt x="16681" y="13526"/>
                  </a:cubicBezTo>
                  <a:cubicBezTo>
                    <a:pt x="16681" y="13229"/>
                    <a:pt x="16657" y="12931"/>
                    <a:pt x="16622" y="12645"/>
                  </a:cubicBezTo>
                  <a:cubicBezTo>
                    <a:pt x="16610" y="12562"/>
                    <a:pt x="16598" y="12491"/>
                    <a:pt x="16586" y="12407"/>
                  </a:cubicBezTo>
                  <a:close/>
                  <a:moveTo>
                    <a:pt x="14562" y="11336"/>
                  </a:moveTo>
                  <a:cubicBezTo>
                    <a:pt x="15181" y="11371"/>
                    <a:pt x="15812" y="11431"/>
                    <a:pt x="16431" y="11514"/>
                  </a:cubicBezTo>
                  <a:cubicBezTo>
                    <a:pt x="17074" y="11598"/>
                    <a:pt x="17729" y="11681"/>
                    <a:pt x="18360" y="11848"/>
                  </a:cubicBezTo>
                  <a:cubicBezTo>
                    <a:pt x="18681" y="11931"/>
                    <a:pt x="18979" y="12038"/>
                    <a:pt x="19277" y="12181"/>
                  </a:cubicBezTo>
                  <a:cubicBezTo>
                    <a:pt x="19551" y="12324"/>
                    <a:pt x="19812" y="12503"/>
                    <a:pt x="20074" y="12681"/>
                  </a:cubicBezTo>
                  <a:cubicBezTo>
                    <a:pt x="20622" y="13038"/>
                    <a:pt x="21206" y="13336"/>
                    <a:pt x="21801" y="13598"/>
                  </a:cubicBezTo>
                  <a:lnTo>
                    <a:pt x="23634" y="14443"/>
                  </a:lnTo>
                  <a:lnTo>
                    <a:pt x="24539" y="14872"/>
                  </a:lnTo>
                  <a:cubicBezTo>
                    <a:pt x="24837" y="15003"/>
                    <a:pt x="25123" y="15134"/>
                    <a:pt x="25432" y="15229"/>
                  </a:cubicBezTo>
                  <a:cubicBezTo>
                    <a:pt x="25635" y="15289"/>
                    <a:pt x="25837" y="15312"/>
                    <a:pt x="26051" y="15324"/>
                  </a:cubicBezTo>
                  <a:cubicBezTo>
                    <a:pt x="26051" y="15348"/>
                    <a:pt x="26063" y="15360"/>
                    <a:pt x="26075" y="15384"/>
                  </a:cubicBezTo>
                  <a:cubicBezTo>
                    <a:pt x="26278" y="15586"/>
                    <a:pt x="26480" y="15801"/>
                    <a:pt x="26647" y="16039"/>
                  </a:cubicBezTo>
                  <a:cubicBezTo>
                    <a:pt x="26706" y="16122"/>
                    <a:pt x="26778" y="16217"/>
                    <a:pt x="26766" y="16324"/>
                  </a:cubicBezTo>
                  <a:lnTo>
                    <a:pt x="26742" y="16324"/>
                  </a:lnTo>
                  <a:cubicBezTo>
                    <a:pt x="26729" y="16325"/>
                    <a:pt x="26717" y="16326"/>
                    <a:pt x="26705" y="16326"/>
                  </a:cubicBezTo>
                  <a:cubicBezTo>
                    <a:pt x="26552" y="16326"/>
                    <a:pt x="26409" y="16260"/>
                    <a:pt x="26266" y="16205"/>
                  </a:cubicBezTo>
                  <a:cubicBezTo>
                    <a:pt x="26063" y="16134"/>
                    <a:pt x="25861" y="16063"/>
                    <a:pt x="25658" y="15991"/>
                  </a:cubicBezTo>
                  <a:cubicBezTo>
                    <a:pt x="25254" y="15860"/>
                    <a:pt x="24837" y="15753"/>
                    <a:pt x="24432" y="15646"/>
                  </a:cubicBezTo>
                  <a:cubicBezTo>
                    <a:pt x="24051" y="15539"/>
                    <a:pt x="23658" y="15455"/>
                    <a:pt x="23277" y="15348"/>
                  </a:cubicBezTo>
                  <a:cubicBezTo>
                    <a:pt x="22896" y="15253"/>
                    <a:pt x="22539" y="15134"/>
                    <a:pt x="22170" y="15015"/>
                  </a:cubicBezTo>
                  <a:cubicBezTo>
                    <a:pt x="21872" y="14908"/>
                    <a:pt x="21587" y="14753"/>
                    <a:pt x="21325" y="14574"/>
                  </a:cubicBezTo>
                  <a:cubicBezTo>
                    <a:pt x="21122" y="14360"/>
                    <a:pt x="20884" y="14169"/>
                    <a:pt x="20646" y="14003"/>
                  </a:cubicBezTo>
                  <a:cubicBezTo>
                    <a:pt x="19455" y="13157"/>
                    <a:pt x="18146" y="12479"/>
                    <a:pt x="16776" y="12003"/>
                  </a:cubicBezTo>
                  <a:cubicBezTo>
                    <a:pt x="16038" y="11741"/>
                    <a:pt x="15288" y="11502"/>
                    <a:pt x="14514" y="11360"/>
                  </a:cubicBezTo>
                  <a:cubicBezTo>
                    <a:pt x="14538" y="11348"/>
                    <a:pt x="14550" y="11336"/>
                    <a:pt x="14562" y="11336"/>
                  </a:cubicBezTo>
                  <a:close/>
                  <a:moveTo>
                    <a:pt x="10502" y="16527"/>
                  </a:moveTo>
                  <a:cubicBezTo>
                    <a:pt x="10502" y="16527"/>
                    <a:pt x="10502" y="16539"/>
                    <a:pt x="10502" y="16539"/>
                  </a:cubicBezTo>
                  <a:lnTo>
                    <a:pt x="10490" y="16539"/>
                  </a:lnTo>
                  <a:cubicBezTo>
                    <a:pt x="10490" y="16539"/>
                    <a:pt x="10502" y="16527"/>
                    <a:pt x="10502" y="16527"/>
                  </a:cubicBezTo>
                  <a:close/>
                  <a:moveTo>
                    <a:pt x="7609" y="17182"/>
                  </a:moveTo>
                  <a:lnTo>
                    <a:pt x="7561" y="17301"/>
                  </a:lnTo>
                  <a:cubicBezTo>
                    <a:pt x="7549" y="17289"/>
                    <a:pt x="7537" y="17289"/>
                    <a:pt x="7537" y="17277"/>
                  </a:cubicBezTo>
                  <a:cubicBezTo>
                    <a:pt x="7537" y="17253"/>
                    <a:pt x="7537" y="17229"/>
                    <a:pt x="7537" y="17194"/>
                  </a:cubicBezTo>
                  <a:cubicBezTo>
                    <a:pt x="7544" y="17197"/>
                    <a:pt x="7551" y="17199"/>
                    <a:pt x="7558" y="17199"/>
                  </a:cubicBezTo>
                  <a:cubicBezTo>
                    <a:pt x="7575" y="17199"/>
                    <a:pt x="7592" y="17190"/>
                    <a:pt x="7609" y="17182"/>
                  </a:cubicBezTo>
                  <a:close/>
                  <a:moveTo>
                    <a:pt x="11061" y="17015"/>
                  </a:moveTo>
                  <a:lnTo>
                    <a:pt x="11061" y="17015"/>
                  </a:lnTo>
                  <a:cubicBezTo>
                    <a:pt x="11049" y="17051"/>
                    <a:pt x="11038" y="17086"/>
                    <a:pt x="11026" y="17110"/>
                  </a:cubicBezTo>
                  <a:cubicBezTo>
                    <a:pt x="10966" y="17241"/>
                    <a:pt x="10907" y="17360"/>
                    <a:pt x="10835" y="17479"/>
                  </a:cubicBezTo>
                  <a:cubicBezTo>
                    <a:pt x="10895" y="17348"/>
                    <a:pt x="10942" y="17217"/>
                    <a:pt x="11002" y="17086"/>
                  </a:cubicBezTo>
                  <a:cubicBezTo>
                    <a:pt x="11026" y="17063"/>
                    <a:pt x="11038" y="17039"/>
                    <a:pt x="11061" y="17015"/>
                  </a:cubicBezTo>
                  <a:close/>
                  <a:moveTo>
                    <a:pt x="16538" y="12050"/>
                  </a:moveTo>
                  <a:lnTo>
                    <a:pt x="16538" y="12050"/>
                  </a:lnTo>
                  <a:cubicBezTo>
                    <a:pt x="17193" y="12288"/>
                    <a:pt x="17824" y="12574"/>
                    <a:pt x="18455" y="12895"/>
                  </a:cubicBezTo>
                  <a:cubicBezTo>
                    <a:pt x="19098" y="13217"/>
                    <a:pt x="19717" y="13586"/>
                    <a:pt x="20313" y="13991"/>
                  </a:cubicBezTo>
                  <a:cubicBezTo>
                    <a:pt x="20598" y="14193"/>
                    <a:pt x="20920" y="14384"/>
                    <a:pt x="21134" y="14658"/>
                  </a:cubicBezTo>
                  <a:cubicBezTo>
                    <a:pt x="21360" y="14931"/>
                    <a:pt x="21563" y="15229"/>
                    <a:pt x="21753" y="15515"/>
                  </a:cubicBezTo>
                  <a:cubicBezTo>
                    <a:pt x="21991" y="15860"/>
                    <a:pt x="22206" y="16217"/>
                    <a:pt x="22444" y="16563"/>
                  </a:cubicBezTo>
                  <a:cubicBezTo>
                    <a:pt x="22670" y="16896"/>
                    <a:pt x="22908" y="17241"/>
                    <a:pt x="23146" y="17587"/>
                  </a:cubicBezTo>
                  <a:cubicBezTo>
                    <a:pt x="22920" y="17563"/>
                    <a:pt x="22694" y="17539"/>
                    <a:pt x="22479" y="17503"/>
                  </a:cubicBezTo>
                  <a:cubicBezTo>
                    <a:pt x="21467" y="17336"/>
                    <a:pt x="20515" y="16932"/>
                    <a:pt x="19634" y="16420"/>
                  </a:cubicBezTo>
                  <a:cubicBezTo>
                    <a:pt x="19646" y="16158"/>
                    <a:pt x="19658" y="15908"/>
                    <a:pt x="19670" y="15646"/>
                  </a:cubicBezTo>
                  <a:cubicBezTo>
                    <a:pt x="19682" y="15479"/>
                    <a:pt x="19670" y="15312"/>
                    <a:pt x="19670" y="15146"/>
                  </a:cubicBezTo>
                  <a:lnTo>
                    <a:pt x="19670" y="15110"/>
                  </a:lnTo>
                  <a:cubicBezTo>
                    <a:pt x="19670" y="15062"/>
                    <a:pt x="19670" y="15015"/>
                    <a:pt x="19658" y="14979"/>
                  </a:cubicBezTo>
                  <a:cubicBezTo>
                    <a:pt x="19658" y="14943"/>
                    <a:pt x="19658" y="14920"/>
                    <a:pt x="19658" y="14884"/>
                  </a:cubicBezTo>
                  <a:cubicBezTo>
                    <a:pt x="19658" y="14860"/>
                    <a:pt x="19634" y="14848"/>
                    <a:pt x="19622" y="14848"/>
                  </a:cubicBezTo>
                  <a:cubicBezTo>
                    <a:pt x="19586" y="14789"/>
                    <a:pt x="19551" y="14729"/>
                    <a:pt x="19503" y="14669"/>
                  </a:cubicBezTo>
                  <a:cubicBezTo>
                    <a:pt x="19372" y="14527"/>
                    <a:pt x="19241" y="14396"/>
                    <a:pt x="19110" y="14277"/>
                  </a:cubicBezTo>
                  <a:cubicBezTo>
                    <a:pt x="18550" y="13765"/>
                    <a:pt x="17896" y="13348"/>
                    <a:pt x="17312" y="12872"/>
                  </a:cubicBezTo>
                  <a:cubicBezTo>
                    <a:pt x="17145" y="12741"/>
                    <a:pt x="16991" y="12598"/>
                    <a:pt x="16836" y="12455"/>
                  </a:cubicBezTo>
                  <a:cubicBezTo>
                    <a:pt x="16717" y="12336"/>
                    <a:pt x="16574" y="12205"/>
                    <a:pt x="16538" y="12050"/>
                  </a:cubicBezTo>
                  <a:close/>
                  <a:moveTo>
                    <a:pt x="21622" y="14920"/>
                  </a:moveTo>
                  <a:cubicBezTo>
                    <a:pt x="21729" y="14979"/>
                    <a:pt x="21837" y="15027"/>
                    <a:pt x="21944" y="15086"/>
                  </a:cubicBezTo>
                  <a:cubicBezTo>
                    <a:pt x="22122" y="15170"/>
                    <a:pt x="22301" y="15253"/>
                    <a:pt x="22479" y="15312"/>
                  </a:cubicBezTo>
                  <a:cubicBezTo>
                    <a:pt x="22670" y="15384"/>
                    <a:pt x="22872" y="15443"/>
                    <a:pt x="23063" y="15503"/>
                  </a:cubicBezTo>
                  <a:cubicBezTo>
                    <a:pt x="23456" y="15610"/>
                    <a:pt x="23861" y="15717"/>
                    <a:pt x="24254" y="15824"/>
                  </a:cubicBezTo>
                  <a:cubicBezTo>
                    <a:pt x="24682" y="15943"/>
                    <a:pt x="25111" y="16098"/>
                    <a:pt x="25539" y="16241"/>
                  </a:cubicBezTo>
                  <a:cubicBezTo>
                    <a:pt x="25766" y="16324"/>
                    <a:pt x="25992" y="16408"/>
                    <a:pt x="26218" y="16491"/>
                  </a:cubicBezTo>
                  <a:cubicBezTo>
                    <a:pt x="26325" y="16527"/>
                    <a:pt x="26444" y="16574"/>
                    <a:pt x="26563" y="16598"/>
                  </a:cubicBezTo>
                  <a:cubicBezTo>
                    <a:pt x="26551" y="16610"/>
                    <a:pt x="26540" y="16622"/>
                    <a:pt x="26528" y="16634"/>
                  </a:cubicBezTo>
                  <a:cubicBezTo>
                    <a:pt x="26159" y="16920"/>
                    <a:pt x="25742" y="17146"/>
                    <a:pt x="25301" y="17301"/>
                  </a:cubicBezTo>
                  <a:cubicBezTo>
                    <a:pt x="24765" y="17491"/>
                    <a:pt x="24206" y="17575"/>
                    <a:pt x="23634" y="17587"/>
                  </a:cubicBezTo>
                  <a:cubicBezTo>
                    <a:pt x="23611" y="17575"/>
                    <a:pt x="23587" y="17563"/>
                    <a:pt x="23563" y="17551"/>
                  </a:cubicBezTo>
                  <a:lnTo>
                    <a:pt x="23539" y="17551"/>
                  </a:lnTo>
                  <a:lnTo>
                    <a:pt x="23539" y="17539"/>
                  </a:lnTo>
                  <a:cubicBezTo>
                    <a:pt x="23515" y="17527"/>
                    <a:pt x="23503" y="17527"/>
                    <a:pt x="23492" y="17515"/>
                  </a:cubicBezTo>
                  <a:lnTo>
                    <a:pt x="23468" y="17491"/>
                  </a:lnTo>
                  <a:lnTo>
                    <a:pt x="23444" y="17479"/>
                  </a:lnTo>
                  <a:lnTo>
                    <a:pt x="23456" y="17479"/>
                  </a:lnTo>
                  <a:lnTo>
                    <a:pt x="23432" y="17467"/>
                  </a:lnTo>
                  <a:lnTo>
                    <a:pt x="23420" y="17456"/>
                  </a:lnTo>
                  <a:lnTo>
                    <a:pt x="23420" y="17444"/>
                  </a:lnTo>
                  <a:cubicBezTo>
                    <a:pt x="23408" y="17432"/>
                    <a:pt x="23396" y="17420"/>
                    <a:pt x="23384" y="17408"/>
                  </a:cubicBezTo>
                  <a:lnTo>
                    <a:pt x="23384" y="17396"/>
                  </a:lnTo>
                  <a:lnTo>
                    <a:pt x="23372" y="17384"/>
                  </a:lnTo>
                  <a:lnTo>
                    <a:pt x="23361" y="17360"/>
                  </a:lnTo>
                  <a:lnTo>
                    <a:pt x="23349" y="17348"/>
                  </a:lnTo>
                  <a:lnTo>
                    <a:pt x="23349" y="17336"/>
                  </a:lnTo>
                  <a:lnTo>
                    <a:pt x="23337" y="17313"/>
                  </a:lnTo>
                  <a:cubicBezTo>
                    <a:pt x="23325" y="17289"/>
                    <a:pt x="23301" y="17289"/>
                    <a:pt x="23277" y="17277"/>
                  </a:cubicBezTo>
                  <a:cubicBezTo>
                    <a:pt x="22884" y="16705"/>
                    <a:pt x="22491" y="16134"/>
                    <a:pt x="22087" y="15562"/>
                  </a:cubicBezTo>
                  <a:cubicBezTo>
                    <a:pt x="21932" y="15348"/>
                    <a:pt x="21789" y="15122"/>
                    <a:pt x="21622" y="14920"/>
                  </a:cubicBezTo>
                  <a:close/>
                  <a:moveTo>
                    <a:pt x="9275" y="14372"/>
                  </a:moveTo>
                  <a:cubicBezTo>
                    <a:pt x="9298" y="14401"/>
                    <a:pt x="9333" y="14422"/>
                    <a:pt x="9369" y="14422"/>
                  </a:cubicBezTo>
                  <a:cubicBezTo>
                    <a:pt x="9390" y="14422"/>
                    <a:pt x="9412" y="14414"/>
                    <a:pt x="9430" y="14396"/>
                  </a:cubicBezTo>
                  <a:lnTo>
                    <a:pt x="9442" y="14384"/>
                  </a:lnTo>
                  <a:lnTo>
                    <a:pt x="9442" y="14384"/>
                  </a:lnTo>
                  <a:cubicBezTo>
                    <a:pt x="9432" y="14455"/>
                    <a:pt x="9482" y="14534"/>
                    <a:pt x="9549" y="14534"/>
                  </a:cubicBezTo>
                  <a:cubicBezTo>
                    <a:pt x="9561" y="14534"/>
                    <a:pt x="9573" y="14532"/>
                    <a:pt x="9585" y="14527"/>
                  </a:cubicBezTo>
                  <a:cubicBezTo>
                    <a:pt x="9609" y="14527"/>
                    <a:pt x="9633" y="14515"/>
                    <a:pt x="9656" y="14503"/>
                  </a:cubicBezTo>
                  <a:lnTo>
                    <a:pt x="9656" y="14503"/>
                  </a:lnTo>
                  <a:cubicBezTo>
                    <a:pt x="9656" y="14515"/>
                    <a:pt x="9645" y="14527"/>
                    <a:pt x="9645" y="14550"/>
                  </a:cubicBezTo>
                  <a:cubicBezTo>
                    <a:pt x="9633" y="14598"/>
                    <a:pt x="9668" y="14646"/>
                    <a:pt x="9704" y="14669"/>
                  </a:cubicBezTo>
                  <a:cubicBezTo>
                    <a:pt x="9716" y="14729"/>
                    <a:pt x="9740" y="14789"/>
                    <a:pt x="9799" y="14824"/>
                  </a:cubicBezTo>
                  <a:cubicBezTo>
                    <a:pt x="9835" y="14860"/>
                    <a:pt x="9883" y="14860"/>
                    <a:pt x="9930" y="14860"/>
                  </a:cubicBezTo>
                  <a:cubicBezTo>
                    <a:pt x="9930" y="14943"/>
                    <a:pt x="9966" y="15003"/>
                    <a:pt x="10037" y="15039"/>
                  </a:cubicBezTo>
                  <a:cubicBezTo>
                    <a:pt x="10062" y="15054"/>
                    <a:pt x="10087" y="15060"/>
                    <a:pt x="10111" y="15060"/>
                  </a:cubicBezTo>
                  <a:cubicBezTo>
                    <a:pt x="10145" y="15060"/>
                    <a:pt x="10176" y="15047"/>
                    <a:pt x="10204" y="15027"/>
                  </a:cubicBezTo>
                  <a:cubicBezTo>
                    <a:pt x="10216" y="15086"/>
                    <a:pt x="10240" y="15146"/>
                    <a:pt x="10276" y="15181"/>
                  </a:cubicBezTo>
                  <a:cubicBezTo>
                    <a:pt x="10315" y="15213"/>
                    <a:pt x="10355" y="15229"/>
                    <a:pt x="10391" y="15229"/>
                  </a:cubicBezTo>
                  <a:cubicBezTo>
                    <a:pt x="10409" y="15229"/>
                    <a:pt x="10426" y="15225"/>
                    <a:pt x="10442" y="15217"/>
                  </a:cubicBezTo>
                  <a:lnTo>
                    <a:pt x="10442" y="15241"/>
                  </a:lnTo>
                  <a:cubicBezTo>
                    <a:pt x="10458" y="15304"/>
                    <a:pt x="10511" y="15342"/>
                    <a:pt x="10566" y="15342"/>
                  </a:cubicBezTo>
                  <a:cubicBezTo>
                    <a:pt x="10593" y="15342"/>
                    <a:pt x="10621" y="15332"/>
                    <a:pt x="10645" y="15312"/>
                  </a:cubicBezTo>
                  <a:cubicBezTo>
                    <a:pt x="10657" y="15301"/>
                    <a:pt x="10680" y="15289"/>
                    <a:pt x="10692" y="15277"/>
                  </a:cubicBezTo>
                  <a:cubicBezTo>
                    <a:pt x="10704" y="15301"/>
                    <a:pt x="10728" y="15336"/>
                    <a:pt x="10764" y="15348"/>
                  </a:cubicBezTo>
                  <a:cubicBezTo>
                    <a:pt x="10764" y="15384"/>
                    <a:pt x="10776" y="15431"/>
                    <a:pt x="10788" y="15479"/>
                  </a:cubicBezTo>
                  <a:cubicBezTo>
                    <a:pt x="10806" y="15534"/>
                    <a:pt x="10852" y="15575"/>
                    <a:pt x="10910" y="15575"/>
                  </a:cubicBezTo>
                  <a:cubicBezTo>
                    <a:pt x="10928" y="15575"/>
                    <a:pt x="10947" y="15571"/>
                    <a:pt x="10966" y="15562"/>
                  </a:cubicBezTo>
                  <a:cubicBezTo>
                    <a:pt x="11002" y="15551"/>
                    <a:pt x="11049" y="15527"/>
                    <a:pt x="11085" y="15503"/>
                  </a:cubicBezTo>
                  <a:cubicBezTo>
                    <a:pt x="11085" y="15503"/>
                    <a:pt x="11085" y="15515"/>
                    <a:pt x="11085" y="15527"/>
                  </a:cubicBezTo>
                  <a:cubicBezTo>
                    <a:pt x="11104" y="15583"/>
                    <a:pt x="11153" y="15617"/>
                    <a:pt x="11208" y="15617"/>
                  </a:cubicBezTo>
                  <a:cubicBezTo>
                    <a:pt x="11222" y="15617"/>
                    <a:pt x="11237" y="15615"/>
                    <a:pt x="11252" y="15610"/>
                  </a:cubicBezTo>
                  <a:cubicBezTo>
                    <a:pt x="11252" y="15610"/>
                    <a:pt x="11252" y="15598"/>
                    <a:pt x="11264" y="15598"/>
                  </a:cubicBezTo>
                  <a:cubicBezTo>
                    <a:pt x="11276" y="15622"/>
                    <a:pt x="11288" y="15646"/>
                    <a:pt x="11311" y="15658"/>
                  </a:cubicBezTo>
                  <a:cubicBezTo>
                    <a:pt x="11311" y="15670"/>
                    <a:pt x="11323" y="15693"/>
                    <a:pt x="11335" y="15705"/>
                  </a:cubicBezTo>
                  <a:cubicBezTo>
                    <a:pt x="11343" y="15769"/>
                    <a:pt x="11399" y="15801"/>
                    <a:pt x="11456" y="15801"/>
                  </a:cubicBezTo>
                  <a:cubicBezTo>
                    <a:pt x="11485" y="15801"/>
                    <a:pt x="11514" y="15793"/>
                    <a:pt x="11538" y="15777"/>
                  </a:cubicBezTo>
                  <a:cubicBezTo>
                    <a:pt x="11573" y="15753"/>
                    <a:pt x="11597" y="15717"/>
                    <a:pt x="11633" y="15693"/>
                  </a:cubicBezTo>
                  <a:cubicBezTo>
                    <a:pt x="11633" y="15705"/>
                    <a:pt x="11633" y="15729"/>
                    <a:pt x="11633" y="15753"/>
                  </a:cubicBezTo>
                  <a:cubicBezTo>
                    <a:pt x="11633" y="15816"/>
                    <a:pt x="11691" y="15854"/>
                    <a:pt x="11751" y="15854"/>
                  </a:cubicBezTo>
                  <a:cubicBezTo>
                    <a:pt x="11781" y="15854"/>
                    <a:pt x="11811" y="15844"/>
                    <a:pt x="11835" y="15824"/>
                  </a:cubicBezTo>
                  <a:cubicBezTo>
                    <a:pt x="11847" y="15812"/>
                    <a:pt x="11859" y="15801"/>
                    <a:pt x="11871" y="15789"/>
                  </a:cubicBezTo>
                  <a:cubicBezTo>
                    <a:pt x="11871" y="15836"/>
                    <a:pt x="11871" y="15872"/>
                    <a:pt x="11871" y="15920"/>
                  </a:cubicBezTo>
                  <a:cubicBezTo>
                    <a:pt x="11878" y="15987"/>
                    <a:pt x="11930" y="16016"/>
                    <a:pt x="11987" y="16016"/>
                  </a:cubicBezTo>
                  <a:cubicBezTo>
                    <a:pt x="12031" y="16016"/>
                    <a:pt x="12078" y="15998"/>
                    <a:pt x="12109" y="15967"/>
                  </a:cubicBezTo>
                  <a:cubicBezTo>
                    <a:pt x="12133" y="15943"/>
                    <a:pt x="12157" y="15908"/>
                    <a:pt x="12192" y="15872"/>
                  </a:cubicBezTo>
                  <a:lnTo>
                    <a:pt x="12192" y="15872"/>
                  </a:lnTo>
                  <a:cubicBezTo>
                    <a:pt x="12192" y="15908"/>
                    <a:pt x="12181" y="15932"/>
                    <a:pt x="12181" y="15967"/>
                  </a:cubicBezTo>
                  <a:cubicBezTo>
                    <a:pt x="12181" y="16036"/>
                    <a:pt x="12249" y="16112"/>
                    <a:pt x="12319" y="16112"/>
                  </a:cubicBezTo>
                  <a:cubicBezTo>
                    <a:pt x="12345" y="16112"/>
                    <a:pt x="12372" y="16101"/>
                    <a:pt x="12395" y="16074"/>
                  </a:cubicBezTo>
                  <a:cubicBezTo>
                    <a:pt x="12443" y="16027"/>
                    <a:pt x="12490" y="15979"/>
                    <a:pt x="12538" y="15920"/>
                  </a:cubicBezTo>
                  <a:cubicBezTo>
                    <a:pt x="12538" y="16003"/>
                    <a:pt x="12538" y="16074"/>
                    <a:pt x="12538" y="16158"/>
                  </a:cubicBezTo>
                  <a:cubicBezTo>
                    <a:pt x="12546" y="16224"/>
                    <a:pt x="12617" y="16273"/>
                    <a:pt x="12684" y="16273"/>
                  </a:cubicBezTo>
                  <a:cubicBezTo>
                    <a:pt x="12713" y="16273"/>
                    <a:pt x="12742" y="16263"/>
                    <a:pt x="12764" y="16241"/>
                  </a:cubicBezTo>
                  <a:cubicBezTo>
                    <a:pt x="12835" y="16170"/>
                    <a:pt x="12895" y="16086"/>
                    <a:pt x="12954" y="16015"/>
                  </a:cubicBezTo>
                  <a:cubicBezTo>
                    <a:pt x="12966" y="16063"/>
                    <a:pt x="12966" y="16110"/>
                    <a:pt x="12990" y="16158"/>
                  </a:cubicBezTo>
                  <a:cubicBezTo>
                    <a:pt x="12999" y="16223"/>
                    <a:pt x="13059" y="16280"/>
                    <a:pt x="13124" y="16280"/>
                  </a:cubicBezTo>
                  <a:cubicBezTo>
                    <a:pt x="13143" y="16280"/>
                    <a:pt x="13162" y="16276"/>
                    <a:pt x="13181" y="16265"/>
                  </a:cubicBezTo>
                  <a:cubicBezTo>
                    <a:pt x="13216" y="16241"/>
                    <a:pt x="13240" y="16217"/>
                    <a:pt x="13276" y="16193"/>
                  </a:cubicBezTo>
                  <a:cubicBezTo>
                    <a:pt x="13288" y="16217"/>
                    <a:pt x="13300" y="16241"/>
                    <a:pt x="13312" y="16265"/>
                  </a:cubicBezTo>
                  <a:cubicBezTo>
                    <a:pt x="13339" y="16312"/>
                    <a:pt x="13389" y="16341"/>
                    <a:pt x="13441" y="16341"/>
                  </a:cubicBezTo>
                  <a:cubicBezTo>
                    <a:pt x="13480" y="16341"/>
                    <a:pt x="13519" y="16325"/>
                    <a:pt x="13550" y="16289"/>
                  </a:cubicBezTo>
                  <a:cubicBezTo>
                    <a:pt x="13562" y="16265"/>
                    <a:pt x="13574" y="16253"/>
                    <a:pt x="13586" y="16229"/>
                  </a:cubicBezTo>
                  <a:cubicBezTo>
                    <a:pt x="13609" y="16336"/>
                    <a:pt x="13657" y="16420"/>
                    <a:pt x="13752" y="16467"/>
                  </a:cubicBezTo>
                  <a:cubicBezTo>
                    <a:pt x="13764" y="16479"/>
                    <a:pt x="13776" y="16479"/>
                    <a:pt x="13788" y="16479"/>
                  </a:cubicBezTo>
                  <a:cubicBezTo>
                    <a:pt x="13788" y="16539"/>
                    <a:pt x="13824" y="16586"/>
                    <a:pt x="13907" y="16598"/>
                  </a:cubicBezTo>
                  <a:cubicBezTo>
                    <a:pt x="13920" y="16601"/>
                    <a:pt x="13932" y="16602"/>
                    <a:pt x="13944" y="16602"/>
                  </a:cubicBezTo>
                  <a:cubicBezTo>
                    <a:pt x="14033" y="16602"/>
                    <a:pt x="14105" y="16529"/>
                    <a:pt x="14157" y="16455"/>
                  </a:cubicBezTo>
                  <a:cubicBezTo>
                    <a:pt x="14193" y="16491"/>
                    <a:pt x="14240" y="16527"/>
                    <a:pt x="14312" y="16551"/>
                  </a:cubicBezTo>
                  <a:lnTo>
                    <a:pt x="14324" y="16551"/>
                  </a:lnTo>
                  <a:cubicBezTo>
                    <a:pt x="14353" y="16586"/>
                    <a:pt x="14395" y="16604"/>
                    <a:pt x="14435" y="16604"/>
                  </a:cubicBezTo>
                  <a:cubicBezTo>
                    <a:pt x="14475" y="16604"/>
                    <a:pt x="14514" y="16586"/>
                    <a:pt x="14538" y="16551"/>
                  </a:cubicBezTo>
                  <a:cubicBezTo>
                    <a:pt x="14562" y="16574"/>
                    <a:pt x="14574" y="16586"/>
                    <a:pt x="14598" y="16610"/>
                  </a:cubicBezTo>
                  <a:cubicBezTo>
                    <a:pt x="14627" y="16640"/>
                    <a:pt x="14666" y="16658"/>
                    <a:pt x="14705" y="16658"/>
                  </a:cubicBezTo>
                  <a:cubicBezTo>
                    <a:pt x="14743" y="16658"/>
                    <a:pt x="14782" y="16640"/>
                    <a:pt x="14812" y="16598"/>
                  </a:cubicBezTo>
                  <a:cubicBezTo>
                    <a:pt x="14836" y="16574"/>
                    <a:pt x="14859" y="16539"/>
                    <a:pt x="14871" y="16503"/>
                  </a:cubicBezTo>
                  <a:cubicBezTo>
                    <a:pt x="14919" y="16563"/>
                    <a:pt x="14967" y="16622"/>
                    <a:pt x="15038" y="16670"/>
                  </a:cubicBezTo>
                  <a:cubicBezTo>
                    <a:pt x="15060" y="16687"/>
                    <a:pt x="15085" y="16695"/>
                    <a:pt x="15110" y="16695"/>
                  </a:cubicBezTo>
                  <a:cubicBezTo>
                    <a:pt x="15154" y="16695"/>
                    <a:pt x="15198" y="16672"/>
                    <a:pt x="15229" y="16634"/>
                  </a:cubicBezTo>
                  <a:cubicBezTo>
                    <a:pt x="15264" y="16622"/>
                    <a:pt x="15300" y="16598"/>
                    <a:pt x="15336" y="16574"/>
                  </a:cubicBezTo>
                  <a:lnTo>
                    <a:pt x="15360" y="16551"/>
                  </a:lnTo>
                  <a:cubicBezTo>
                    <a:pt x="15360" y="16622"/>
                    <a:pt x="15371" y="16694"/>
                    <a:pt x="15395" y="16777"/>
                  </a:cubicBezTo>
                  <a:cubicBezTo>
                    <a:pt x="15411" y="16823"/>
                    <a:pt x="15460" y="16844"/>
                    <a:pt x="15506" y="16844"/>
                  </a:cubicBezTo>
                  <a:cubicBezTo>
                    <a:pt x="15532" y="16844"/>
                    <a:pt x="15557" y="16837"/>
                    <a:pt x="15574" y="16825"/>
                  </a:cubicBezTo>
                  <a:lnTo>
                    <a:pt x="15610" y="16789"/>
                  </a:lnTo>
                  <a:cubicBezTo>
                    <a:pt x="15631" y="16842"/>
                    <a:pt x="15681" y="16886"/>
                    <a:pt x="15751" y="16886"/>
                  </a:cubicBezTo>
                  <a:cubicBezTo>
                    <a:pt x="15759" y="16886"/>
                    <a:pt x="15768" y="16885"/>
                    <a:pt x="15776" y="16884"/>
                  </a:cubicBezTo>
                  <a:cubicBezTo>
                    <a:pt x="15812" y="16872"/>
                    <a:pt x="15848" y="16848"/>
                    <a:pt x="15872" y="16813"/>
                  </a:cubicBezTo>
                  <a:cubicBezTo>
                    <a:pt x="15895" y="16860"/>
                    <a:pt x="15919" y="16908"/>
                    <a:pt x="15955" y="16955"/>
                  </a:cubicBezTo>
                  <a:cubicBezTo>
                    <a:pt x="15967" y="16991"/>
                    <a:pt x="16002" y="17003"/>
                    <a:pt x="16038" y="17003"/>
                  </a:cubicBezTo>
                  <a:cubicBezTo>
                    <a:pt x="16026" y="17086"/>
                    <a:pt x="16014" y="17170"/>
                    <a:pt x="16014" y="17253"/>
                  </a:cubicBezTo>
                  <a:cubicBezTo>
                    <a:pt x="16014" y="17274"/>
                    <a:pt x="16030" y="17287"/>
                    <a:pt x="16046" y="17287"/>
                  </a:cubicBezTo>
                  <a:cubicBezTo>
                    <a:pt x="16058" y="17287"/>
                    <a:pt x="16069" y="17280"/>
                    <a:pt x="16074" y="17265"/>
                  </a:cubicBezTo>
                  <a:cubicBezTo>
                    <a:pt x="16086" y="17170"/>
                    <a:pt x="16098" y="17086"/>
                    <a:pt x="16110" y="17003"/>
                  </a:cubicBezTo>
                  <a:cubicBezTo>
                    <a:pt x="16133" y="16991"/>
                    <a:pt x="16157" y="16979"/>
                    <a:pt x="16169" y="16955"/>
                  </a:cubicBezTo>
                  <a:cubicBezTo>
                    <a:pt x="16193" y="16932"/>
                    <a:pt x="16205" y="16896"/>
                    <a:pt x="16217" y="16872"/>
                  </a:cubicBezTo>
                  <a:cubicBezTo>
                    <a:pt x="16217" y="16884"/>
                    <a:pt x="16229" y="16896"/>
                    <a:pt x="16241" y="16908"/>
                  </a:cubicBezTo>
                  <a:cubicBezTo>
                    <a:pt x="16241" y="16920"/>
                    <a:pt x="16241" y="16944"/>
                    <a:pt x="16241" y="16955"/>
                  </a:cubicBezTo>
                  <a:cubicBezTo>
                    <a:pt x="16229" y="16967"/>
                    <a:pt x="16229" y="16991"/>
                    <a:pt x="16229" y="17003"/>
                  </a:cubicBezTo>
                  <a:cubicBezTo>
                    <a:pt x="16217" y="17039"/>
                    <a:pt x="16217" y="17075"/>
                    <a:pt x="16217" y="17110"/>
                  </a:cubicBezTo>
                  <a:cubicBezTo>
                    <a:pt x="16181" y="17122"/>
                    <a:pt x="16157" y="17146"/>
                    <a:pt x="16145" y="17182"/>
                  </a:cubicBezTo>
                  <a:lnTo>
                    <a:pt x="16145" y="17206"/>
                  </a:lnTo>
                  <a:cubicBezTo>
                    <a:pt x="16145" y="17217"/>
                    <a:pt x="16133" y="17229"/>
                    <a:pt x="16133" y="17253"/>
                  </a:cubicBezTo>
                  <a:cubicBezTo>
                    <a:pt x="16133" y="17289"/>
                    <a:pt x="16122" y="17336"/>
                    <a:pt x="16110" y="17384"/>
                  </a:cubicBezTo>
                  <a:lnTo>
                    <a:pt x="16074" y="17384"/>
                  </a:lnTo>
                  <a:cubicBezTo>
                    <a:pt x="16059" y="17377"/>
                    <a:pt x="16041" y="17373"/>
                    <a:pt x="16024" y="17373"/>
                  </a:cubicBezTo>
                  <a:cubicBezTo>
                    <a:pt x="15987" y="17373"/>
                    <a:pt x="15951" y="17391"/>
                    <a:pt x="15943" y="17432"/>
                  </a:cubicBezTo>
                  <a:cubicBezTo>
                    <a:pt x="15931" y="17467"/>
                    <a:pt x="15919" y="17491"/>
                    <a:pt x="15907" y="17527"/>
                  </a:cubicBezTo>
                  <a:cubicBezTo>
                    <a:pt x="15895" y="17521"/>
                    <a:pt x="15883" y="17518"/>
                    <a:pt x="15872" y="17518"/>
                  </a:cubicBezTo>
                  <a:cubicBezTo>
                    <a:pt x="15860" y="17518"/>
                    <a:pt x="15848" y="17521"/>
                    <a:pt x="15836" y="17527"/>
                  </a:cubicBezTo>
                  <a:cubicBezTo>
                    <a:pt x="15836" y="17449"/>
                    <a:pt x="15759" y="17386"/>
                    <a:pt x="15685" y="17386"/>
                  </a:cubicBezTo>
                  <a:cubicBezTo>
                    <a:pt x="15647" y="17386"/>
                    <a:pt x="15610" y="17403"/>
                    <a:pt x="15586" y="17444"/>
                  </a:cubicBezTo>
                  <a:cubicBezTo>
                    <a:pt x="15562" y="17479"/>
                    <a:pt x="15550" y="17503"/>
                    <a:pt x="15526" y="17539"/>
                  </a:cubicBezTo>
                  <a:cubicBezTo>
                    <a:pt x="15512" y="17482"/>
                    <a:pt x="15451" y="17442"/>
                    <a:pt x="15391" y="17442"/>
                  </a:cubicBezTo>
                  <a:cubicBezTo>
                    <a:pt x="15351" y="17442"/>
                    <a:pt x="15312" y="17460"/>
                    <a:pt x="15288" y="17503"/>
                  </a:cubicBezTo>
                  <a:cubicBezTo>
                    <a:pt x="15276" y="17527"/>
                    <a:pt x="15264" y="17539"/>
                    <a:pt x="15252" y="17563"/>
                  </a:cubicBezTo>
                  <a:cubicBezTo>
                    <a:pt x="15260" y="17482"/>
                    <a:pt x="15190" y="17437"/>
                    <a:pt x="15119" y="17437"/>
                  </a:cubicBezTo>
                  <a:cubicBezTo>
                    <a:pt x="15075" y="17437"/>
                    <a:pt x="15030" y="17455"/>
                    <a:pt x="15002" y="17491"/>
                  </a:cubicBezTo>
                  <a:cubicBezTo>
                    <a:pt x="14967" y="17527"/>
                    <a:pt x="14943" y="17575"/>
                    <a:pt x="14907" y="17610"/>
                  </a:cubicBezTo>
                  <a:lnTo>
                    <a:pt x="14907" y="17563"/>
                  </a:lnTo>
                  <a:cubicBezTo>
                    <a:pt x="14915" y="17470"/>
                    <a:pt x="14848" y="17413"/>
                    <a:pt x="14777" y="17413"/>
                  </a:cubicBezTo>
                  <a:cubicBezTo>
                    <a:pt x="14738" y="17413"/>
                    <a:pt x="14698" y="17430"/>
                    <a:pt x="14669" y="17467"/>
                  </a:cubicBezTo>
                  <a:cubicBezTo>
                    <a:pt x="14609" y="17551"/>
                    <a:pt x="14538" y="17622"/>
                    <a:pt x="14478" y="17706"/>
                  </a:cubicBezTo>
                  <a:lnTo>
                    <a:pt x="14514" y="17444"/>
                  </a:lnTo>
                  <a:cubicBezTo>
                    <a:pt x="14522" y="17357"/>
                    <a:pt x="14441" y="17296"/>
                    <a:pt x="14368" y="17296"/>
                  </a:cubicBezTo>
                  <a:cubicBezTo>
                    <a:pt x="14331" y="17296"/>
                    <a:pt x="14296" y="17312"/>
                    <a:pt x="14276" y="17348"/>
                  </a:cubicBezTo>
                  <a:cubicBezTo>
                    <a:pt x="14252" y="17396"/>
                    <a:pt x="14228" y="17432"/>
                    <a:pt x="14205" y="17467"/>
                  </a:cubicBezTo>
                  <a:cubicBezTo>
                    <a:pt x="14205" y="17456"/>
                    <a:pt x="14205" y="17432"/>
                    <a:pt x="14217" y="17420"/>
                  </a:cubicBezTo>
                  <a:cubicBezTo>
                    <a:pt x="14224" y="17342"/>
                    <a:pt x="14145" y="17279"/>
                    <a:pt x="14072" y="17279"/>
                  </a:cubicBezTo>
                  <a:cubicBezTo>
                    <a:pt x="14035" y="17279"/>
                    <a:pt x="13999" y="17296"/>
                    <a:pt x="13978" y="17336"/>
                  </a:cubicBezTo>
                  <a:cubicBezTo>
                    <a:pt x="13919" y="17420"/>
                    <a:pt x="13871" y="17503"/>
                    <a:pt x="13824" y="17587"/>
                  </a:cubicBezTo>
                  <a:cubicBezTo>
                    <a:pt x="13836" y="17479"/>
                    <a:pt x="13847" y="17372"/>
                    <a:pt x="13859" y="17265"/>
                  </a:cubicBezTo>
                  <a:cubicBezTo>
                    <a:pt x="13867" y="17181"/>
                    <a:pt x="13802" y="17132"/>
                    <a:pt x="13732" y="17132"/>
                  </a:cubicBezTo>
                  <a:cubicBezTo>
                    <a:pt x="13692" y="17132"/>
                    <a:pt x="13651" y="17147"/>
                    <a:pt x="13621" y="17182"/>
                  </a:cubicBezTo>
                  <a:cubicBezTo>
                    <a:pt x="13597" y="17217"/>
                    <a:pt x="13562" y="17265"/>
                    <a:pt x="13526" y="17301"/>
                  </a:cubicBezTo>
                  <a:cubicBezTo>
                    <a:pt x="13526" y="17277"/>
                    <a:pt x="13502" y="17253"/>
                    <a:pt x="13490" y="17229"/>
                  </a:cubicBezTo>
                  <a:cubicBezTo>
                    <a:pt x="13478" y="17158"/>
                    <a:pt x="13478" y="17086"/>
                    <a:pt x="13466" y="17015"/>
                  </a:cubicBezTo>
                  <a:cubicBezTo>
                    <a:pt x="13459" y="16956"/>
                    <a:pt x="13392" y="16910"/>
                    <a:pt x="13327" y="16910"/>
                  </a:cubicBezTo>
                  <a:cubicBezTo>
                    <a:pt x="13289" y="16910"/>
                    <a:pt x="13251" y="16927"/>
                    <a:pt x="13228" y="16967"/>
                  </a:cubicBezTo>
                  <a:cubicBezTo>
                    <a:pt x="13216" y="16991"/>
                    <a:pt x="13205" y="17027"/>
                    <a:pt x="13181" y="17051"/>
                  </a:cubicBezTo>
                  <a:cubicBezTo>
                    <a:pt x="13166" y="17008"/>
                    <a:pt x="13118" y="16986"/>
                    <a:pt x="13071" y="16986"/>
                  </a:cubicBezTo>
                  <a:cubicBezTo>
                    <a:pt x="13040" y="16986"/>
                    <a:pt x="13009" y="16996"/>
                    <a:pt x="12990" y="17015"/>
                  </a:cubicBezTo>
                  <a:cubicBezTo>
                    <a:pt x="12943" y="17051"/>
                    <a:pt x="12895" y="17086"/>
                    <a:pt x="12859" y="17134"/>
                  </a:cubicBezTo>
                  <a:cubicBezTo>
                    <a:pt x="12867" y="17059"/>
                    <a:pt x="12799" y="17017"/>
                    <a:pt x="12730" y="17017"/>
                  </a:cubicBezTo>
                  <a:cubicBezTo>
                    <a:pt x="12689" y="17017"/>
                    <a:pt x="12648" y="17032"/>
                    <a:pt x="12621" y="17063"/>
                  </a:cubicBezTo>
                  <a:cubicBezTo>
                    <a:pt x="12609" y="17075"/>
                    <a:pt x="12609" y="17098"/>
                    <a:pt x="12597" y="17110"/>
                  </a:cubicBezTo>
                  <a:lnTo>
                    <a:pt x="12597" y="17098"/>
                  </a:lnTo>
                  <a:cubicBezTo>
                    <a:pt x="12613" y="17012"/>
                    <a:pt x="12535" y="16956"/>
                    <a:pt x="12460" y="16956"/>
                  </a:cubicBezTo>
                  <a:cubicBezTo>
                    <a:pt x="12421" y="16956"/>
                    <a:pt x="12383" y="16971"/>
                    <a:pt x="12359" y="17003"/>
                  </a:cubicBezTo>
                  <a:cubicBezTo>
                    <a:pt x="12323" y="17075"/>
                    <a:pt x="12276" y="17134"/>
                    <a:pt x="12228" y="17206"/>
                  </a:cubicBezTo>
                  <a:cubicBezTo>
                    <a:pt x="12228" y="17158"/>
                    <a:pt x="12240" y="17122"/>
                    <a:pt x="12240" y="17086"/>
                  </a:cubicBezTo>
                  <a:cubicBezTo>
                    <a:pt x="12240" y="16998"/>
                    <a:pt x="12181" y="16949"/>
                    <a:pt x="12112" y="16949"/>
                  </a:cubicBezTo>
                  <a:cubicBezTo>
                    <a:pt x="12088" y="16949"/>
                    <a:pt x="12062" y="16955"/>
                    <a:pt x="12038" y="16967"/>
                  </a:cubicBezTo>
                  <a:cubicBezTo>
                    <a:pt x="12038" y="16892"/>
                    <a:pt x="11980" y="16845"/>
                    <a:pt x="11917" y="16845"/>
                  </a:cubicBezTo>
                  <a:cubicBezTo>
                    <a:pt x="11881" y="16845"/>
                    <a:pt x="11842" y="16861"/>
                    <a:pt x="11811" y="16896"/>
                  </a:cubicBezTo>
                  <a:cubicBezTo>
                    <a:pt x="11776" y="16944"/>
                    <a:pt x="11740" y="16991"/>
                    <a:pt x="11704" y="17039"/>
                  </a:cubicBezTo>
                  <a:cubicBezTo>
                    <a:pt x="11716" y="16967"/>
                    <a:pt x="11728" y="16896"/>
                    <a:pt x="11752" y="16825"/>
                  </a:cubicBezTo>
                  <a:cubicBezTo>
                    <a:pt x="11767" y="16740"/>
                    <a:pt x="11694" y="16686"/>
                    <a:pt x="11624" y="16686"/>
                  </a:cubicBezTo>
                  <a:cubicBezTo>
                    <a:pt x="11585" y="16686"/>
                    <a:pt x="11547" y="16703"/>
                    <a:pt x="11526" y="16741"/>
                  </a:cubicBezTo>
                  <a:cubicBezTo>
                    <a:pt x="11505" y="16726"/>
                    <a:pt x="11480" y="16717"/>
                    <a:pt x="11455" y="16717"/>
                  </a:cubicBezTo>
                  <a:cubicBezTo>
                    <a:pt x="11423" y="16717"/>
                    <a:pt x="11391" y="16731"/>
                    <a:pt x="11371" y="16765"/>
                  </a:cubicBezTo>
                  <a:cubicBezTo>
                    <a:pt x="11371" y="16741"/>
                    <a:pt x="11383" y="16705"/>
                    <a:pt x="11383" y="16670"/>
                  </a:cubicBezTo>
                  <a:cubicBezTo>
                    <a:pt x="11400" y="16585"/>
                    <a:pt x="11338" y="16542"/>
                    <a:pt x="11271" y="16542"/>
                  </a:cubicBezTo>
                  <a:cubicBezTo>
                    <a:pt x="11244" y="16542"/>
                    <a:pt x="11216" y="16549"/>
                    <a:pt x="11192" y="16563"/>
                  </a:cubicBezTo>
                  <a:cubicBezTo>
                    <a:pt x="11157" y="16586"/>
                    <a:pt x="11121" y="16610"/>
                    <a:pt x="11097" y="16634"/>
                  </a:cubicBezTo>
                  <a:cubicBezTo>
                    <a:pt x="11109" y="16586"/>
                    <a:pt x="11121" y="16527"/>
                    <a:pt x="11145" y="16467"/>
                  </a:cubicBezTo>
                  <a:cubicBezTo>
                    <a:pt x="11169" y="16378"/>
                    <a:pt x="11105" y="16316"/>
                    <a:pt x="11031" y="16316"/>
                  </a:cubicBezTo>
                  <a:cubicBezTo>
                    <a:pt x="10997" y="16316"/>
                    <a:pt x="10961" y="16330"/>
                    <a:pt x="10930" y="16360"/>
                  </a:cubicBezTo>
                  <a:cubicBezTo>
                    <a:pt x="10871" y="16444"/>
                    <a:pt x="10799" y="16515"/>
                    <a:pt x="10728" y="16598"/>
                  </a:cubicBezTo>
                  <a:cubicBezTo>
                    <a:pt x="10764" y="16527"/>
                    <a:pt x="10788" y="16455"/>
                    <a:pt x="10811" y="16384"/>
                  </a:cubicBezTo>
                  <a:cubicBezTo>
                    <a:pt x="10823" y="16348"/>
                    <a:pt x="10811" y="16313"/>
                    <a:pt x="10799" y="16289"/>
                  </a:cubicBezTo>
                  <a:cubicBezTo>
                    <a:pt x="10799" y="16277"/>
                    <a:pt x="10799" y="16265"/>
                    <a:pt x="10799" y="16253"/>
                  </a:cubicBezTo>
                  <a:cubicBezTo>
                    <a:pt x="10827" y="16171"/>
                    <a:pt x="10763" y="16102"/>
                    <a:pt x="10688" y="16102"/>
                  </a:cubicBezTo>
                  <a:cubicBezTo>
                    <a:pt x="10666" y="16102"/>
                    <a:pt x="10643" y="16108"/>
                    <a:pt x="10621" y="16122"/>
                  </a:cubicBezTo>
                  <a:cubicBezTo>
                    <a:pt x="10526" y="16193"/>
                    <a:pt x="10430" y="16265"/>
                    <a:pt x="10347" y="16348"/>
                  </a:cubicBezTo>
                  <a:cubicBezTo>
                    <a:pt x="10371" y="16265"/>
                    <a:pt x="10395" y="16182"/>
                    <a:pt x="10418" y="16098"/>
                  </a:cubicBezTo>
                  <a:cubicBezTo>
                    <a:pt x="10436" y="16026"/>
                    <a:pt x="10373" y="15934"/>
                    <a:pt x="10305" y="15934"/>
                  </a:cubicBezTo>
                  <a:cubicBezTo>
                    <a:pt x="10283" y="15934"/>
                    <a:pt x="10260" y="15944"/>
                    <a:pt x="10240" y="15967"/>
                  </a:cubicBezTo>
                  <a:cubicBezTo>
                    <a:pt x="10204" y="16003"/>
                    <a:pt x="10157" y="16039"/>
                    <a:pt x="10121" y="16074"/>
                  </a:cubicBezTo>
                  <a:cubicBezTo>
                    <a:pt x="10109" y="16086"/>
                    <a:pt x="10097" y="16098"/>
                    <a:pt x="10085" y="16110"/>
                  </a:cubicBezTo>
                  <a:cubicBezTo>
                    <a:pt x="10073" y="16122"/>
                    <a:pt x="10061" y="16134"/>
                    <a:pt x="10049" y="16158"/>
                  </a:cubicBezTo>
                  <a:cubicBezTo>
                    <a:pt x="10037" y="16170"/>
                    <a:pt x="10014" y="16193"/>
                    <a:pt x="10002" y="16205"/>
                  </a:cubicBezTo>
                  <a:cubicBezTo>
                    <a:pt x="10037" y="16063"/>
                    <a:pt x="10073" y="15920"/>
                    <a:pt x="10109" y="15777"/>
                  </a:cubicBezTo>
                  <a:cubicBezTo>
                    <a:pt x="10127" y="15694"/>
                    <a:pt x="10068" y="15626"/>
                    <a:pt x="9996" y="15626"/>
                  </a:cubicBezTo>
                  <a:cubicBezTo>
                    <a:pt x="9975" y="15626"/>
                    <a:pt x="9952" y="15632"/>
                    <a:pt x="9930" y="15646"/>
                  </a:cubicBezTo>
                  <a:cubicBezTo>
                    <a:pt x="9823" y="15717"/>
                    <a:pt x="9728" y="15789"/>
                    <a:pt x="9645" y="15872"/>
                  </a:cubicBezTo>
                  <a:cubicBezTo>
                    <a:pt x="9656" y="15777"/>
                    <a:pt x="9656" y="15682"/>
                    <a:pt x="9645" y="15586"/>
                  </a:cubicBezTo>
                  <a:cubicBezTo>
                    <a:pt x="9645" y="15537"/>
                    <a:pt x="9589" y="15500"/>
                    <a:pt x="9539" y="15500"/>
                  </a:cubicBezTo>
                  <a:cubicBezTo>
                    <a:pt x="9515" y="15500"/>
                    <a:pt x="9493" y="15508"/>
                    <a:pt x="9478" y="15527"/>
                  </a:cubicBezTo>
                  <a:cubicBezTo>
                    <a:pt x="9418" y="15574"/>
                    <a:pt x="9371" y="15634"/>
                    <a:pt x="9323" y="15693"/>
                  </a:cubicBezTo>
                  <a:lnTo>
                    <a:pt x="9311" y="15682"/>
                  </a:lnTo>
                  <a:cubicBezTo>
                    <a:pt x="9311" y="15670"/>
                    <a:pt x="9323" y="15658"/>
                    <a:pt x="9323" y="15646"/>
                  </a:cubicBezTo>
                  <a:cubicBezTo>
                    <a:pt x="9360" y="15571"/>
                    <a:pt x="9296" y="15512"/>
                    <a:pt x="9226" y="15512"/>
                  </a:cubicBezTo>
                  <a:cubicBezTo>
                    <a:pt x="9207" y="15512"/>
                    <a:pt x="9187" y="15516"/>
                    <a:pt x="9168" y="15527"/>
                  </a:cubicBezTo>
                  <a:cubicBezTo>
                    <a:pt x="9156" y="15503"/>
                    <a:pt x="9133" y="15491"/>
                    <a:pt x="9109" y="15491"/>
                  </a:cubicBezTo>
                  <a:lnTo>
                    <a:pt x="9097" y="15491"/>
                  </a:lnTo>
                  <a:cubicBezTo>
                    <a:pt x="9097" y="15479"/>
                    <a:pt x="9097" y="15467"/>
                    <a:pt x="9097" y="15455"/>
                  </a:cubicBezTo>
                  <a:cubicBezTo>
                    <a:pt x="9109" y="15396"/>
                    <a:pt x="9061" y="15348"/>
                    <a:pt x="9002" y="15336"/>
                  </a:cubicBezTo>
                  <a:cubicBezTo>
                    <a:pt x="9014" y="15324"/>
                    <a:pt x="9014" y="15312"/>
                    <a:pt x="9014" y="15289"/>
                  </a:cubicBezTo>
                  <a:cubicBezTo>
                    <a:pt x="9025" y="15205"/>
                    <a:pt x="8966" y="15158"/>
                    <a:pt x="8906" y="15158"/>
                  </a:cubicBezTo>
                  <a:cubicBezTo>
                    <a:pt x="8906" y="15074"/>
                    <a:pt x="8835" y="15015"/>
                    <a:pt x="8763" y="15015"/>
                  </a:cubicBezTo>
                  <a:lnTo>
                    <a:pt x="8775" y="14967"/>
                  </a:lnTo>
                  <a:cubicBezTo>
                    <a:pt x="8775" y="14931"/>
                    <a:pt x="8763" y="14896"/>
                    <a:pt x="8740" y="14872"/>
                  </a:cubicBezTo>
                  <a:cubicBezTo>
                    <a:pt x="8811" y="14777"/>
                    <a:pt x="8883" y="14681"/>
                    <a:pt x="8954" y="14574"/>
                  </a:cubicBezTo>
                  <a:cubicBezTo>
                    <a:pt x="8970" y="14585"/>
                    <a:pt x="8986" y="14591"/>
                    <a:pt x="9002" y="14591"/>
                  </a:cubicBezTo>
                  <a:cubicBezTo>
                    <a:pt x="9022" y="14591"/>
                    <a:pt x="9041" y="14582"/>
                    <a:pt x="9061" y="14562"/>
                  </a:cubicBezTo>
                  <a:cubicBezTo>
                    <a:pt x="9133" y="14503"/>
                    <a:pt x="9204" y="14443"/>
                    <a:pt x="9275" y="14372"/>
                  </a:cubicBezTo>
                  <a:close/>
                  <a:moveTo>
                    <a:pt x="7799" y="17372"/>
                  </a:moveTo>
                  <a:lnTo>
                    <a:pt x="7799" y="17372"/>
                  </a:lnTo>
                  <a:cubicBezTo>
                    <a:pt x="7775" y="17444"/>
                    <a:pt x="7751" y="17515"/>
                    <a:pt x="7728" y="17587"/>
                  </a:cubicBezTo>
                  <a:cubicBezTo>
                    <a:pt x="7704" y="17634"/>
                    <a:pt x="7680" y="17670"/>
                    <a:pt x="7656" y="17717"/>
                  </a:cubicBezTo>
                  <a:cubicBezTo>
                    <a:pt x="7656" y="17706"/>
                    <a:pt x="7656" y="17694"/>
                    <a:pt x="7656" y="17682"/>
                  </a:cubicBezTo>
                  <a:cubicBezTo>
                    <a:pt x="7656" y="17646"/>
                    <a:pt x="7644" y="17622"/>
                    <a:pt x="7632" y="17610"/>
                  </a:cubicBezTo>
                  <a:cubicBezTo>
                    <a:pt x="7656" y="17539"/>
                    <a:pt x="7692" y="17467"/>
                    <a:pt x="7728" y="17396"/>
                  </a:cubicBezTo>
                  <a:cubicBezTo>
                    <a:pt x="7751" y="17396"/>
                    <a:pt x="7775" y="17384"/>
                    <a:pt x="7799" y="17372"/>
                  </a:cubicBezTo>
                  <a:close/>
                  <a:moveTo>
                    <a:pt x="7835" y="17646"/>
                  </a:moveTo>
                  <a:cubicBezTo>
                    <a:pt x="7847" y="17658"/>
                    <a:pt x="7859" y="17658"/>
                    <a:pt x="7871" y="17658"/>
                  </a:cubicBezTo>
                  <a:cubicBezTo>
                    <a:pt x="7823" y="17801"/>
                    <a:pt x="7775" y="17932"/>
                    <a:pt x="7728" y="18075"/>
                  </a:cubicBezTo>
                  <a:cubicBezTo>
                    <a:pt x="7728" y="18087"/>
                    <a:pt x="7728" y="18098"/>
                    <a:pt x="7716" y="18098"/>
                  </a:cubicBezTo>
                  <a:cubicBezTo>
                    <a:pt x="7716" y="18098"/>
                    <a:pt x="7716" y="18098"/>
                    <a:pt x="7716" y="18087"/>
                  </a:cubicBezTo>
                  <a:cubicBezTo>
                    <a:pt x="7751" y="17944"/>
                    <a:pt x="7787" y="17801"/>
                    <a:pt x="7835" y="17658"/>
                  </a:cubicBezTo>
                  <a:cubicBezTo>
                    <a:pt x="7835" y="17658"/>
                    <a:pt x="7835" y="17658"/>
                    <a:pt x="7835" y="17646"/>
                  </a:cubicBezTo>
                  <a:close/>
                  <a:moveTo>
                    <a:pt x="8013" y="17777"/>
                  </a:moveTo>
                  <a:cubicBezTo>
                    <a:pt x="8013" y="17801"/>
                    <a:pt x="8013" y="17813"/>
                    <a:pt x="8013" y="17825"/>
                  </a:cubicBezTo>
                  <a:cubicBezTo>
                    <a:pt x="8013" y="17837"/>
                    <a:pt x="8013" y="17848"/>
                    <a:pt x="8013" y="17860"/>
                  </a:cubicBezTo>
                  <a:cubicBezTo>
                    <a:pt x="7954" y="18003"/>
                    <a:pt x="7906" y="18146"/>
                    <a:pt x="7859" y="18289"/>
                  </a:cubicBezTo>
                  <a:cubicBezTo>
                    <a:pt x="7847" y="18289"/>
                    <a:pt x="7835" y="18277"/>
                    <a:pt x="7823" y="18277"/>
                  </a:cubicBezTo>
                  <a:cubicBezTo>
                    <a:pt x="7835" y="18229"/>
                    <a:pt x="7847" y="18170"/>
                    <a:pt x="7859" y="18122"/>
                  </a:cubicBezTo>
                  <a:cubicBezTo>
                    <a:pt x="7918" y="18015"/>
                    <a:pt x="7966" y="17896"/>
                    <a:pt x="8013" y="17777"/>
                  </a:cubicBezTo>
                  <a:close/>
                  <a:moveTo>
                    <a:pt x="8192" y="18003"/>
                  </a:moveTo>
                  <a:cubicBezTo>
                    <a:pt x="8132" y="18158"/>
                    <a:pt x="8085" y="18313"/>
                    <a:pt x="8037" y="18468"/>
                  </a:cubicBezTo>
                  <a:cubicBezTo>
                    <a:pt x="8025" y="18479"/>
                    <a:pt x="8025" y="18491"/>
                    <a:pt x="8013" y="18503"/>
                  </a:cubicBezTo>
                  <a:cubicBezTo>
                    <a:pt x="7990" y="18491"/>
                    <a:pt x="7966" y="18479"/>
                    <a:pt x="7942" y="18479"/>
                  </a:cubicBezTo>
                  <a:cubicBezTo>
                    <a:pt x="7942" y="18468"/>
                    <a:pt x="7942" y="18456"/>
                    <a:pt x="7942" y="18456"/>
                  </a:cubicBezTo>
                  <a:cubicBezTo>
                    <a:pt x="8037" y="18301"/>
                    <a:pt x="8121" y="18158"/>
                    <a:pt x="8192" y="18003"/>
                  </a:cubicBezTo>
                  <a:close/>
                  <a:moveTo>
                    <a:pt x="8442" y="17813"/>
                  </a:moveTo>
                  <a:cubicBezTo>
                    <a:pt x="8442" y="17813"/>
                    <a:pt x="8454" y="17813"/>
                    <a:pt x="8454" y="17825"/>
                  </a:cubicBezTo>
                  <a:cubicBezTo>
                    <a:pt x="8442" y="17848"/>
                    <a:pt x="8430" y="17884"/>
                    <a:pt x="8418" y="17908"/>
                  </a:cubicBezTo>
                  <a:cubicBezTo>
                    <a:pt x="8324" y="18131"/>
                    <a:pt x="8242" y="18354"/>
                    <a:pt x="8137" y="18577"/>
                  </a:cubicBezTo>
                  <a:lnTo>
                    <a:pt x="8137" y="18577"/>
                  </a:lnTo>
                  <a:cubicBezTo>
                    <a:pt x="8147" y="18554"/>
                    <a:pt x="8158" y="18523"/>
                    <a:pt x="8168" y="18491"/>
                  </a:cubicBezTo>
                  <a:cubicBezTo>
                    <a:pt x="8275" y="18277"/>
                    <a:pt x="8359" y="18051"/>
                    <a:pt x="8442" y="17813"/>
                  </a:cubicBezTo>
                  <a:close/>
                  <a:moveTo>
                    <a:pt x="9037" y="18229"/>
                  </a:moveTo>
                  <a:cubicBezTo>
                    <a:pt x="9049" y="18253"/>
                    <a:pt x="9061" y="18265"/>
                    <a:pt x="9085" y="18277"/>
                  </a:cubicBezTo>
                  <a:cubicBezTo>
                    <a:pt x="8990" y="18491"/>
                    <a:pt x="8894" y="18706"/>
                    <a:pt x="8787" y="18920"/>
                  </a:cubicBezTo>
                  <a:cubicBezTo>
                    <a:pt x="8847" y="18718"/>
                    <a:pt x="8894" y="18527"/>
                    <a:pt x="8942" y="18337"/>
                  </a:cubicBezTo>
                  <a:cubicBezTo>
                    <a:pt x="8978" y="18325"/>
                    <a:pt x="9002" y="18301"/>
                    <a:pt x="9014" y="18265"/>
                  </a:cubicBezTo>
                  <a:cubicBezTo>
                    <a:pt x="9025" y="18253"/>
                    <a:pt x="9025" y="18241"/>
                    <a:pt x="9037" y="18229"/>
                  </a:cubicBezTo>
                  <a:close/>
                  <a:moveTo>
                    <a:pt x="8549" y="17956"/>
                  </a:moveTo>
                  <a:cubicBezTo>
                    <a:pt x="8573" y="17979"/>
                    <a:pt x="8597" y="17991"/>
                    <a:pt x="8621" y="17991"/>
                  </a:cubicBezTo>
                  <a:cubicBezTo>
                    <a:pt x="8502" y="18289"/>
                    <a:pt x="8394" y="18587"/>
                    <a:pt x="8311" y="18884"/>
                  </a:cubicBezTo>
                  <a:cubicBezTo>
                    <a:pt x="8287" y="18932"/>
                    <a:pt x="8263" y="18991"/>
                    <a:pt x="8240" y="19039"/>
                  </a:cubicBezTo>
                  <a:cubicBezTo>
                    <a:pt x="8240" y="19027"/>
                    <a:pt x="8228" y="19015"/>
                    <a:pt x="8228" y="19015"/>
                  </a:cubicBezTo>
                  <a:cubicBezTo>
                    <a:pt x="8311" y="18658"/>
                    <a:pt x="8430" y="18301"/>
                    <a:pt x="8549" y="17956"/>
                  </a:cubicBezTo>
                  <a:close/>
                  <a:moveTo>
                    <a:pt x="10538" y="18872"/>
                  </a:moveTo>
                  <a:cubicBezTo>
                    <a:pt x="10538" y="18884"/>
                    <a:pt x="10549" y="18884"/>
                    <a:pt x="10561" y="18884"/>
                  </a:cubicBezTo>
                  <a:cubicBezTo>
                    <a:pt x="10526" y="18944"/>
                    <a:pt x="10502" y="19003"/>
                    <a:pt x="10466" y="19063"/>
                  </a:cubicBezTo>
                  <a:cubicBezTo>
                    <a:pt x="10490" y="19003"/>
                    <a:pt x="10514" y="18944"/>
                    <a:pt x="10538" y="18872"/>
                  </a:cubicBezTo>
                  <a:close/>
                  <a:moveTo>
                    <a:pt x="8573" y="19051"/>
                  </a:moveTo>
                  <a:cubicBezTo>
                    <a:pt x="8537" y="19170"/>
                    <a:pt x="8513" y="19301"/>
                    <a:pt x="8478" y="19420"/>
                  </a:cubicBezTo>
                  <a:cubicBezTo>
                    <a:pt x="8478" y="19384"/>
                    <a:pt x="8478" y="19349"/>
                    <a:pt x="8478" y="19313"/>
                  </a:cubicBezTo>
                  <a:cubicBezTo>
                    <a:pt x="8478" y="19313"/>
                    <a:pt x="8478" y="19301"/>
                    <a:pt x="8478" y="19301"/>
                  </a:cubicBezTo>
                  <a:cubicBezTo>
                    <a:pt x="8502" y="19218"/>
                    <a:pt x="8537" y="19134"/>
                    <a:pt x="8573" y="19051"/>
                  </a:cubicBezTo>
                  <a:close/>
                  <a:moveTo>
                    <a:pt x="9311" y="18396"/>
                  </a:moveTo>
                  <a:cubicBezTo>
                    <a:pt x="9311" y="18408"/>
                    <a:pt x="9323" y="18408"/>
                    <a:pt x="9335" y="18408"/>
                  </a:cubicBezTo>
                  <a:cubicBezTo>
                    <a:pt x="9323" y="18456"/>
                    <a:pt x="9347" y="18479"/>
                    <a:pt x="9371" y="18503"/>
                  </a:cubicBezTo>
                  <a:cubicBezTo>
                    <a:pt x="9240" y="18872"/>
                    <a:pt x="9085" y="19241"/>
                    <a:pt x="8930" y="19611"/>
                  </a:cubicBezTo>
                  <a:cubicBezTo>
                    <a:pt x="8978" y="19432"/>
                    <a:pt x="9037" y="19241"/>
                    <a:pt x="9097" y="19063"/>
                  </a:cubicBezTo>
                  <a:cubicBezTo>
                    <a:pt x="9168" y="18837"/>
                    <a:pt x="9240" y="18622"/>
                    <a:pt x="9311" y="18396"/>
                  </a:cubicBezTo>
                  <a:close/>
                  <a:moveTo>
                    <a:pt x="8859" y="19194"/>
                  </a:moveTo>
                  <a:cubicBezTo>
                    <a:pt x="8811" y="19337"/>
                    <a:pt x="8763" y="19492"/>
                    <a:pt x="8716" y="19634"/>
                  </a:cubicBezTo>
                  <a:cubicBezTo>
                    <a:pt x="8716" y="19634"/>
                    <a:pt x="8704" y="19634"/>
                    <a:pt x="8692" y="19646"/>
                  </a:cubicBezTo>
                  <a:lnTo>
                    <a:pt x="8692" y="19622"/>
                  </a:lnTo>
                  <a:cubicBezTo>
                    <a:pt x="8692" y="19599"/>
                    <a:pt x="8692" y="19587"/>
                    <a:pt x="8692" y="19575"/>
                  </a:cubicBezTo>
                  <a:cubicBezTo>
                    <a:pt x="8740" y="19444"/>
                    <a:pt x="8799" y="19325"/>
                    <a:pt x="8859" y="19194"/>
                  </a:cubicBezTo>
                  <a:close/>
                  <a:moveTo>
                    <a:pt x="9597" y="18408"/>
                  </a:moveTo>
                  <a:cubicBezTo>
                    <a:pt x="9597" y="18468"/>
                    <a:pt x="9585" y="18539"/>
                    <a:pt x="9585" y="18610"/>
                  </a:cubicBezTo>
                  <a:cubicBezTo>
                    <a:pt x="9585" y="18622"/>
                    <a:pt x="9585" y="18646"/>
                    <a:pt x="9597" y="18658"/>
                  </a:cubicBezTo>
                  <a:cubicBezTo>
                    <a:pt x="9430" y="18980"/>
                    <a:pt x="9335" y="19337"/>
                    <a:pt x="9204" y="19670"/>
                  </a:cubicBezTo>
                  <a:cubicBezTo>
                    <a:pt x="9275" y="19361"/>
                    <a:pt x="9371" y="19051"/>
                    <a:pt x="9478" y="18753"/>
                  </a:cubicBezTo>
                  <a:cubicBezTo>
                    <a:pt x="9514" y="18634"/>
                    <a:pt x="9561" y="18515"/>
                    <a:pt x="9597" y="18408"/>
                  </a:cubicBezTo>
                  <a:close/>
                  <a:moveTo>
                    <a:pt x="10240" y="18789"/>
                  </a:moveTo>
                  <a:cubicBezTo>
                    <a:pt x="10276" y="18813"/>
                    <a:pt x="10299" y="18813"/>
                    <a:pt x="10335" y="18813"/>
                  </a:cubicBezTo>
                  <a:cubicBezTo>
                    <a:pt x="10204" y="19111"/>
                    <a:pt x="10061" y="19408"/>
                    <a:pt x="9918" y="19706"/>
                  </a:cubicBezTo>
                  <a:cubicBezTo>
                    <a:pt x="10014" y="19396"/>
                    <a:pt x="10133" y="19099"/>
                    <a:pt x="10240" y="18789"/>
                  </a:cubicBezTo>
                  <a:close/>
                  <a:moveTo>
                    <a:pt x="10907" y="18896"/>
                  </a:moveTo>
                  <a:lnTo>
                    <a:pt x="10907" y="18896"/>
                  </a:lnTo>
                  <a:cubicBezTo>
                    <a:pt x="10895" y="18932"/>
                    <a:pt x="10930" y="18968"/>
                    <a:pt x="10966" y="18968"/>
                  </a:cubicBezTo>
                  <a:cubicBezTo>
                    <a:pt x="10811" y="19241"/>
                    <a:pt x="10692" y="19539"/>
                    <a:pt x="10549" y="19825"/>
                  </a:cubicBezTo>
                  <a:cubicBezTo>
                    <a:pt x="10645" y="19515"/>
                    <a:pt x="10740" y="19218"/>
                    <a:pt x="10835" y="18908"/>
                  </a:cubicBezTo>
                  <a:cubicBezTo>
                    <a:pt x="10842" y="18912"/>
                    <a:pt x="10849" y="18913"/>
                    <a:pt x="10856" y="18913"/>
                  </a:cubicBezTo>
                  <a:cubicBezTo>
                    <a:pt x="10873" y="18913"/>
                    <a:pt x="10890" y="18905"/>
                    <a:pt x="10907" y="18896"/>
                  </a:cubicBezTo>
                  <a:close/>
                  <a:moveTo>
                    <a:pt x="10049" y="18563"/>
                  </a:moveTo>
                  <a:cubicBezTo>
                    <a:pt x="10061" y="18587"/>
                    <a:pt x="10085" y="18599"/>
                    <a:pt x="10121" y="18610"/>
                  </a:cubicBezTo>
                  <a:cubicBezTo>
                    <a:pt x="9990" y="18908"/>
                    <a:pt x="9859" y="19218"/>
                    <a:pt x="9728" y="19515"/>
                  </a:cubicBezTo>
                  <a:cubicBezTo>
                    <a:pt x="9656" y="19658"/>
                    <a:pt x="9597" y="19813"/>
                    <a:pt x="9537" y="19956"/>
                  </a:cubicBezTo>
                  <a:cubicBezTo>
                    <a:pt x="9645" y="19539"/>
                    <a:pt x="9776" y="19122"/>
                    <a:pt x="9918" y="18706"/>
                  </a:cubicBezTo>
                  <a:cubicBezTo>
                    <a:pt x="9954" y="18706"/>
                    <a:pt x="9990" y="18694"/>
                    <a:pt x="10014" y="18646"/>
                  </a:cubicBezTo>
                  <a:cubicBezTo>
                    <a:pt x="10026" y="18622"/>
                    <a:pt x="10037" y="18587"/>
                    <a:pt x="10049" y="18563"/>
                  </a:cubicBezTo>
                  <a:close/>
                  <a:moveTo>
                    <a:pt x="9680" y="18860"/>
                  </a:moveTo>
                  <a:lnTo>
                    <a:pt x="9680" y="18860"/>
                  </a:lnTo>
                  <a:cubicBezTo>
                    <a:pt x="9561" y="19230"/>
                    <a:pt x="9454" y="19611"/>
                    <a:pt x="9347" y="19980"/>
                  </a:cubicBezTo>
                  <a:cubicBezTo>
                    <a:pt x="9330" y="19971"/>
                    <a:pt x="9313" y="19963"/>
                    <a:pt x="9292" y="19963"/>
                  </a:cubicBezTo>
                  <a:cubicBezTo>
                    <a:pt x="9283" y="19963"/>
                    <a:pt x="9274" y="19964"/>
                    <a:pt x="9264" y="19968"/>
                  </a:cubicBezTo>
                  <a:cubicBezTo>
                    <a:pt x="9359" y="19753"/>
                    <a:pt x="9430" y="19527"/>
                    <a:pt x="9514" y="19301"/>
                  </a:cubicBezTo>
                  <a:cubicBezTo>
                    <a:pt x="9561" y="19146"/>
                    <a:pt x="9621" y="19003"/>
                    <a:pt x="9680" y="18860"/>
                  </a:cubicBezTo>
                  <a:close/>
                  <a:moveTo>
                    <a:pt x="15526" y="20111"/>
                  </a:moveTo>
                  <a:cubicBezTo>
                    <a:pt x="15538" y="20134"/>
                    <a:pt x="15562" y="20146"/>
                    <a:pt x="15574" y="20158"/>
                  </a:cubicBezTo>
                  <a:cubicBezTo>
                    <a:pt x="15562" y="20182"/>
                    <a:pt x="15538" y="20206"/>
                    <a:pt x="15526" y="20230"/>
                  </a:cubicBezTo>
                  <a:cubicBezTo>
                    <a:pt x="15514" y="20230"/>
                    <a:pt x="15491" y="20218"/>
                    <a:pt x="15479" y="20218"/>
                  </a:cubicBezTo>
                  <a:lnTo>
                    <a:pt x="15479" y="20182"/>
                  </a:lnTo>
                  <a:cubicBezTo>
                    <a:pt x="15491" y="20170"/>
                    <a:pt x="15514" y="20158"/>
                    <a:pt x="15514" y="20134"/>
                  </a:cubicBezTo>
                  <a:lnTo>
                    <a:pt x="15526" y="20111"/>
                  </a:lnTo>
                  <a:close/>
                  <a:moveTo>
                    <a:pt x="9609" y="20206"/>
                  </a:moveTo>
                  <a:cubicBezTo>
                    <a:pt x="9597" y="20242"/>
                    <a:pt x="9585" y="20277"/>
                    <a:pt x="9585" y="20325"/>
                  </a:cubicBezTo>
                  <a:cubicBezTo>
                    <a:pt x="9573" y="20325"/>
                    <a:pt x="9573" y="20325"/>
                    <a:pt x="9561" y="20337"/>
                  </a:cubicBezTo>
                  <a:lnTo>
                    <a:pt x="9549" y="20325"/>
                  </a:lnTo>
                  <a:cubicBezTo>
                    <a:pt x="9549" y="20313"/>
                    <a:pt x="9549" y="20301"/>
                    <a:pt x="9561" y="20289"/>
                  </a:cubicBezTo>
                  <a:cubicBezTo>
                    <a:pt x="9573" y="20254"/>
                    <a:pt x="9585" y="20230"/>
                    <a:pt x="9609" y="20206"/>
                  </a:cubicBezTo>
                  <a:close/>
                  <a:moveTo>
                    <a:pt x="11407" y="18837"/>
                  </a:moveTo>
                  <a:cubicBezTo>
                    <a:pt x="11407" y="18849"/>
                    <a:pt x="11395" y="18872"/>
                    <a:pt x="11395" y="18884"/>
                  </a:cubicBezTo>
                  <a:cubicBezTo>
                    <a:pt x="11371" y="18980"/>
                    <a:pt x="11419" y="19039"/>
                    <a:pt x="11478" y="19051"/>
                  </a:cubicBezTo>
                  <a:cubicBezTo>
                    <a:pt x="11180" y="19468"/>
                    <a:pt x="11014" y="19956"/>
                    <a:pt x="10764" y="20408"/>
                  </a:cubicBezTo>
                  <a:cubicBezTo>
                    <a:pt x="10930" y="19920"/>
                    <a:pt x="11121" y="19444"/>
                    <a:pt x="11311" y="18968"/>
                  </a:cubicBezTo>
                  <a:cubicBezTo>
                    <a:pt x="11335" y="18968"/>
                    <a:pt x="11359" y="18944"/>
                    <a:pt x="11371" y="18920"/>
                  </a:cubicBezTo>
                  <a:lnTo>
                    <a:pt x="11407" y="18837"/>
                  </a:lnTo>
                  <a:close/>
                  <a:moveTo>
                    <a:pt x="10442" y="19551"/>
                  </a:moveTo>
                  <a:lnTo>
                    <a:pt x="10442" y="19551"/>
                  </a:lnTo>
                  <a:cubicBezTo>
                    <a:pt x="10347" y="19837"/>
                    <a:pt x="10264" y="20123"/>
                    <a:pt x="10168" y="20420"/>
                  </a:cubicBezTo>
                  <a:cubicBezTo>
                    <a:pt x="10157" y="20420"/>
                    <a:pt x="10133" y="20420"/>
                    <a:pt x="10121" y="20432"/>
                  </a:cubicBezTo>
                  <a:cubicBezTo>
                    <a:pt x="10216" y="20134"/>
                    <a:pt x="10323" y="19837"/>
                    <a:pt x="10442" y="19551"/>
                  </a:cubicBezTo>
                  <a:close/>
                  <a:moveTo>
                    <a:pt x="15252" y="20075"/>
                  </a:moveTo>
                  <a:cubicBezTo>
                    <a:pt x="15252" y="20099"/>
                    <a:pt x="15252" y="20123"/>
                    <a:pt x="15264" y="20134"/>
                  </a:cubicBezTo>
                  <a:lnTo>
                    <a:pt x="15252" y="20170"/>
                  </a:lnTo>
                  <a:cubicBezTo>
                    <a:pt x="15240" y="20218"/>
                    <a:pt x="15264" y="20254"/>
                    <a:pt x="15300" y="20265"/>
                  </a:cubicBezTo>
                  <a:cubicBezTo>
                    <a:pt x="15300" y="20313"/>
                    <a:pt x="15276" y="20361"/>
                    <a:pt x="15264" y="20408"/>
                  </a:cubicBezTo>
                  <a:cubicBezTo>
                    <a:pt x="15240" y="20408"/>
                    <a:pt x="15217" y="20420"/>
                    <a:pt x="15193" y="20432"/>
                  </a:cubicBezTo>
                  <a:cubicBezTo>
                    <a:pt x="15169" y="20396"/>
                    <a:pt x="15157" y="20349"/>
                    <a:pt x="15145" y="20301"/>
                  </a:cubicBezTo>
                  <a:cubicBezTo>
                    <a:pt x="15169" y="20289"/>
                    <a:pt x="15193" y="20265"/>
                    <a:pt x="15205" y="20230"/>
                  </a:cubicBezTo>
                  <a:cubicBezTo>
                    <a:pt x="15229" y="20182"/>
                    <a:pt x="15240" y="20123"/>
                    <a:pt x="15252" y="20075"/>
                  </a:cubicBezTo>
                  <a:close/>
                  <a:moveTo>
                    <a:pt x="10859" y="19575"/>
                  </a:moveTo>
                  <a:cubicBezTo>
                    <a:pt x="10740" y="19884"/>
                    <a:pt x="10633" y="20194"/>
                    <a:pt x="10526" y="20515"/>
                  </a:cubicBezTo>
                  <a:cubicBezTo>
                    <a:pt x="10519" y="20482"/>
                    <a:pt x="10485" y="20459"/>
                    <a:pt x="10453" y="20459"/>
                  </a:cubicBezTo>
                  <a:cubicBezTo>
                    <a:pt x="10429" y="20459"/>
                    <a:pt x="10405" y="20473"/>
                    <a:pt x="10395" y="20504"/>
                  </a:cubicBezTo>
                  <a:lnTo>
                    <a:pt x="10371" y="20504"/>
                  </a:lnTo>
                  <a:cubicBezTo>
                    <a:pt x="10573" y="20218"/>
                    <a:pt x="10716" y="19896"/>
                    <a:pt x="10859" y="19575"/>
                  </a:cubicBezTo>
                  <a:close/>
                  <a:moveTo>
                    <a:pt x="9883" y="20182"/>
                  </a:moveTo>
                  <a:cubicBezTo>
                    <a:pt x="9859" y="20242"/>
                    <a:pt x="9847" y="20313"/>
                    <a:pt x="9847" y="20384"/>
                  </a:cubicBezTo>
                  <a:cubicBezTo>
                    <a:pt x="9835" y="20384"/>
                    <a:pt x="9811" y="20396"/>
                    <a:pt x="9811" y="20432"/>
                  </a:cubicBezTo>
                  <a:cubicBezTo>
                    <a:pt x="9799" y="20468"/>
                    <a:pt x="9787" y="20504"/>
                    <a:pt x="9776" y="20539"/>
                  </a:cubicBezTo>
                  <a:cubicBezTo>
                    <a:pt x="9764" y="20527"/>
                    <a:pt x="9752" y="20527"/>
                    <a:pt x="9728" y="20515"/>
                  </a:cubicBezTo>
                  <a:cubicBezTo>
                    <a:pt x="9728" y="20504"/>
                    <a:pt x="9728" y="20492"/>
                    <a:pt x="9728" y="20468"/>
                  </a:cubicBezTo>
                  <a:cubicBezTo>
                    <a:pt x="9787" y="20373"/>
                    <a:pt x="9835" y="20277"/>
                    <a:pt x="9883" y="20182"/>
                  </a:cubicBezTo>
                  <a:close/>
                  <a:moveTo>
                    <a:pt x="14621" y="19956"/>
                  </a:moveTo>
                  <a:lnTo>
                    <a:pt x="14609" y="20027"/>
                  </a:lnTo>
                  <a:cubicBezTo>
                    <a:pt x="14502" y="20194"/>
                    <a:pt x="14383" y="20373"/>
                    <a:pt x="14264" y="20539"/>
                  </a:cubicBezTo>
                  <a:cubicBezTo>
                    <a:pt x="14324" y="20373"/>
                    <a:pt x="14383" y="20194"/>
                    <a:pt x="14443" y="20027"/>
                  </a:cubicBezTo>
                  <a:cubicBezTo>
                    <a:pt x="14460" y="20036"/>
                    <a:pt x="14476" y="20040"/>
                    <a:pt x="14493" y="20040"/>
                  </a:cubicBezTo>
                  <a:cubicBezTo>
                    <a:pt x="14523" y="20040"/>
                    <a:pt x="14551" y="20027"/>
                    <a:pt x="14574" y="20003"/>
                  </a:cubicBezTo>
                  <a:cubicBezTo>
                    <a:pt x="14598" y="19980"/>
                    <a:pt x="14609" y="19968"/>
                    <a:pt x="14621" y="19956"/>
                  </a:cubicBezTo>
                  <a:close/>
                  <a:moveTo>
                    <a:pt x="14919" y="20134"/>
                  </a:moveTo>
                  <a:lnTo>
                    <a:pt x="14919" y="20170"/>
                  </a:lnTo>
                  <a:cubicBezTo>
                    <a:pt x="14883" y="20301"/>
                    <a:pt x="14824" y="20432"/>
                    <a:pt x="14752" y="20551"/>
                  </a:cubicBezTo>
                  <a:cubicBezTo>
                    <a:pt x="14788" y="20456"/>
                    <a:pt x="14812" y="20373"/>
                    <a:pt x="14836" y="20289"/>
                  </a:cubicBezTo>
                  <a:cubicBezTo>
                    <a:pt x="14859" y="20242"/>
                    <a:pt x="14895" y="20182"/>
                    <a:pt x="14919" y="20134"/>
                  </a:cubicBezTo>
                  <a:close/>
                  <a:moveTo>
                    <a:pt x="11454" y="19456"/>
                  </a:moveTo>
                  <a:cubicBezTo>
                    <a:pt x="11335" y="19825"/>
                    <a:pt x="11216" y="20194"/>
                    <a:pt x="11085" y="20563"/>
                  </a:cubicBezTo>
                  <a:lnTo>
                    <a:pt x="11061" y="20551"/>
                  </a:lnTo>
                  <a:cubicBezTo>
                    <a:pt x="11049" y="20539"/>
                    <a:pt x="11049" y="20539"/>
                    <a:pt x="11038" y="20539"/>
                  </a:cubicBezTo>
                  <a:cubicBezTo>
                    <a:pt x="11026" y="20504"/>
                    <a:pt x="10990" y="20480"/>
                    <a:pt x="10942" y="20468"/>
                  </a:cubicBezTo>
                  <a:cubicBezTo>
                    <a:pt x="11133" y="20134"/>
                    <a:pt x="11264" y="19777"/>
                    <a:pt x="11454" y="19456"/>
                  </a:cubicBezTo>
                  <a:close/>
                  <a:moveTo>
                    <a:pt x="12764" y="19730"/>
                  </a:moveTo>
                  <a:cubicBezTo>
                    <a:pt x="12776" y="19742"/>
                    <a:pt x="12788" y="19753"/>
                    <a:pt x="12812" y="19765"/>
                  </a:cubicBezTo>
                  <a:lnTo>
                    <a:pt x="12800" y="19801"/>
                  </a:lnTo>
                  <a:cubicBezTo>
                    <a:pt x="12769" y="19884"/>
                    <a:pt x="12836" y="19949"/>
                    <a:pt x="12902" y="19949"/>
                  </a:cubicBezTo>
                  <a:cubicBezTo>
                    <a:pt x="12911" y="19949"/>
                    <a:pt x="12921" y="19947"/>
                    <a:pt x="12931" y="19944"/>
                  </a:cubicBezTo>
                  <a:lnTo>
                    <a:pt x="12931" y="19944"/>
                  </a:lnTo>
                  <a:cubicBezTo>
                    <a:pt x="12764" y="20182"/>
                    <a:pt x="12585" y="20420"/>
                    <a:pt x="12419" y="20658"/>
                  </a:cubicBezTo>
                  <a:cubicBezTo>
                    <a:pt x="12490" y="20456"/>
                    <a:pt x="12562" y="20254"/>
                    <a:pt x="12633" y="20039"/>
                  </a:cubicBezTo>
                  <a:cubicBezTo>
                    <a:pt x="12681" y="19944"/>
                    <a:pt x="12716" y="19837"/>
                    <a:pt x="12764" y="19730"/>
                  </a:cubicBezTo>
                  <a:close/>
                  <a:moveTo>
                    <a:pt x="15002" y="20551"/>
                  </a:moveTo>
                  <a:cubicBezTo>
                    <a:pt x="15014" y="20563"/>
                    <a:pt x="15026" y="20587"/>
                    <a:pt x="15038" y="20611"/>
                  </a:cubicBezTo>
                  <a:cubicBezTo>
                    <a:pt x="15014" y="20635"/>
                    <a:pt x="15002" y="20646"/>
                    <a:pt x="14990" y="20670"/>
                  </a:cubicBezTo>
                  <a:cubicBezTo>
                    <a:pt x="14967" y="20658"/>
                    <a:pt x="14955" y="20658"/>
                    <a:pt x="14943" y="20658"/>
                  </a:cubicBezTo>
                  <a:cubicBezTo>
                    <a:pt x="14967" y="20623"/>
                    <a:pt x="14979" y="20587"/>
                    <a:pt x="15002" y="20551"/>
                  </a:cubicBezTo>
                  <a:close/>
                  <a:moveTo>
                    <a:pt x="12633" y="19456"/>
                  </a:moveTo>
                  <a:cubicBezTo>
                    <a:pt x="12645" y="19480"/>
                    <a:pt x="12645" y="19492"/>
                    <a:pt x="12657" y="19503"/>
                  </a:cubicBezTo>
                  <a:cubicBezTo>
                    <a:pt x="12585" y="19682"/>
                    <a:pt x="12514" y="19849"/>
                    <a:pt x="12454" y="20027"/>
                  </a:cubicBezTo>
                  <a:cubicBezTo>
                    <a:pt x="12335" y="20277"/>
                    <a:pt x="12216" y="20515"/>
                    <a:pt x="12085" y="20754"/>
                  </a:cubicBezTo>
                  <a:cubicBezTo>
                    <a:pt x="12216" y="20361"/>
                    <a:pt x="12335" y="19980"/>
                    <a:pt x="12466" y="19587"/>
                  </a:cubicBezTo>
                  <a:cubicBezTo>
                    <a:pt x="12481" y="19594"/>
                    <a:pt x="12497" y="19598"/>
                    <a:pt x="12514" y="19598"/>
                  </a:cubicBezTo>
                  <a:cubicBezTo>
                    <a:pt x="12553" y="19598"/>
                    <a:pt x="12593" y="19577"/>
                    <a:pt x="12609" y="19527"/>
                  </a:cubicBezTo>
                  <a:cubicBezTo>
                    <a:pt x="12621" y="19503"/>
                    <a:pt x="12633" y="19480"/>
                    <a:pt x="12633" y="19456"/>
                  </a:cubicBezTo>
                  <a:close/>
                  <a:moveTo>
                    <a:pt x="13538" y="19789"/>
                  </a:moveTo>
                  <a:cubicBezTo>
                    <a:pt x="13550" y="19837"/>
                    <a:pt x="13586" y="19861"/>
                    <a:pt x="13633" y="19873"/>
                  </a:cubicBezTo>
                  <a:lnTo>
                    <a:pt x="13633" y="19908"/>
                  </a:lnTo>
                  <a:cubicBezTo>
                    <a:pt x="13455" y="20218"/>
                    <a:pt x="13264" y="20539"/>
                    <a:pt x="13062" y="20849"/>
                  </a:cubicBezTo>
                  <a:cubicBezTo>
                    <a:pt x="13157" y="20551"/>
                    <a:pt x="13252" y="20254"/>
                    <a:pt x="13347" y="19956"/>
                  </a:cubicBezTo>
                  <a:cubicBezTo>
                    <a:pt x="13371" y="19956"/>
                    <a:pt x="13407" y="19944"/>
                    <a:pt x="13431" y="19908"/>
                  </a:cubicBezTo>
                  <a:cubicBezTo>
                    <a:pt x="13437" y="19911"/>
                    <a:pt x="13443" y="19913"/>
                    <a:pt x="13450" y="19913"/>
                  </a:cubicBezTo>
                  <a:cubicBezTo>
                    <a:pt x="13471" y="19913"/>
                    <a:pt x="13493" y="19899"/>
                    <a:pt x="13502" y="19873"/>
                  </a:cubicBezTo>
                  <a:cubicBezTo>
                    <a:pt x="13514" y="19849"/>
                    <a:pt x="13526" y="19825"/>
                    <a:pt x="13526" y="19801"/>
                  </a:cubicBezTo>
                  <a:lnTo>
                    <a:pt x="13538" y="19789"/>
                  </a:lnTo>
                  <a:close/>
                  <a:moveTo>
                    <a:pt x="14550" y="20492"/>
                  </a:moveTo>
                  <a:lnTo>
                    <a:pt x="14550" y="20492"/>
                  </a:lnTo>
                  <a:cubicBezTo>
                    <a:pt x="14514" y="20623"/>
                    <a:pt x="14478" y="20754"/>
                    <a:pt x="14443" y="20873"/>
                  </a:cubicBezTo>
                  <a:cubicBezTo>
                    <a:pt x="14422" y="20852"/>
                    <a:pt x="14393" y="20839"/>
                    <a:pt x="14363" y="20839"/>
                  </a:cubicBezTo>
                  <a:cubicBezTo>
                    <a:pt x="14342" y="20839"/>
                    <a:pt x="14320" y="20846"/>
                    <a:pt x="14300" y="20861"/>
                  </a:cubicBezTo>
                  <a:cubicBezTo>
                    <a:pt x="14383" y="20742"/>
                    <a:pt x="14467" y="20623"/>
                    <a:pt x="14550" y="20492"/>
                  </a:cubicBezTo>
                  <a:close/>
                  <a:moveTo>
                    <a:pt x="11430" y="20396"/>
                  </a:moveTo>
                  <a:cubicBezTo>
                    <a:pt x="11383" y="20563"/>
                    <a:pt x="11347" y="20718"/>
                    <a:pt x="11311" y="20885"/>
                  </a:cubicBezTo>
                  <a:cubicBezTo>
                    <a:pt x="11308" y="20881"/>
                    <a:pt x="11303" y="20880"/>
                    <a:pt x="11298" y="20880"/>
                  </a:cubicBezTo>
                  <a:cubicBezTo>
                    <a:pt x="11287" y="20880"/>
                    <a:pt x="11272" y="20888"/>
                    <a:pt x="11264" y="20896"/>
                  </a:cubicBezTo>
                  <a:lnTo>
                    <a:pt x="11276" y="20861"/>
                  </a:lnTo>
                  <a:cubicBezTo>
                    <a:pt x="11288" y="20837"/>
                    <a:pt x="11276" y="20813"/>
                    <a:pt x="11252" y="20801"/>
                  </a:cubicBezTo>
                  <a:lnTo>
                    <a:pt x="11264" y="20765"/>
                  </a:lnTo>
                  <a:cubicBezTo>
                    <a:pt x="11311" y="20646"/>
                    <a:pt x="11371" y="20515"/>
                    <a:pt x="11430" y="20396"/>
                  </a:cubicBezTo>
                  <a:close/>
                  <a:moveTo>
                    <a:pt x="11954" y="19301"/>
                  </a:moveTo>
                  <a:lnTo>
                    <a:pt x="11990" y="19313"/>
                  </a:lnTo>
                  <a:cubicBezTo>
                    <a:pt x="11990" y="19337"/>
                    <a:pt x="11978" y="19361"/>
                    <a:pt x="11978" y="19384"/>
                  </a:cubicBezTo>
                  <a:cubicBezTo>
                    <a:pt x="11965" y="19445"/>
                    <a:pt x="12008" y="19475"/>
                    <a:pt x="12055" y="19475"/>
                  </a:cubicBezTo>
                  <a:cubicBezTo>
                    <a:pt x="12091" y="19475"/>
                    <a:pt x="12129" y="19457"/>
                    <a:pt x="12145" y="19420"/>
                  </a:cubicBezTo>
                  <a:lnTo>
                    <a:pt x="12157" y="19396"/>
                  </a:lnTo>
                  <a:cubicBezTo>
                    <a:pt x="12169" y="19456"/>
                    <a:pt x="12216" y="19480"/>
                    <a:pt x="12252" y="19492"/>
                  </a:cubicBezTo>
                  <a:cubicBezTo>
                    <a:pt x="12002" y="19980"/>
                    <a:pt x="11752" y="20468"/>
                    <a:pt x="11502" y="20956"/>
                  </a:cubicBezTo>
                  <a:cubicBezTo>
                    <a:pt x="11502" y="20932"/>
                    <a:pt x="11502" y="20920"/>
                    <a:pt x="11502" y="20908"/>
                  </a:cubicBezTo>
                  <a:cubicBezTo>
                    <a:pt x="11609" y="20361"/>
                    <a:pt x="11776" y="19825"/>
                    <a:pt x="11954" y="19301"/>
                  </a:cubicBezTo>
                  <a:close/>
                  <a:moveTo>
                    <a:pt x="14157" y="19968"/>
                  </a:moveTo>
                  <a:cubicBezTo>
                    <a:pt x="14157" y="19980"/>
                    <a:pt x="14169" y="20003"/>
                    <a:pt x="14181" y="20015"/>
                  </a:cubicBezTo>
                  <a:cubicBezTo>
                    <a:pt x="14026" y="20254"/>
                    <a:pt x="13859" y="20480"/>
                    <a:pt x="13705" y="20718"/>
                  </a:cubicBezTo>
                  <a:cubicBezTo>
                    <a:pt x="13609" y="20861"/>
                    <a:pt x="13514" y="21004"/>
                    <a:pt x="13419" y="21146"/>
                  </a:cubicBezTo>
                  <a:cubicBezTo>
                    <a:pt x="13411" y="21154"/>
                    <a:pt x="13404" y="21161"/>
                    <a:pt x="13400" y="21169"/>
                  </a:cubicBezTo>
                  <a:lnTo>
                    <a:pt x="13400" y="21169"/>
                  </a:lnTo>
                  <a:cubicBezTo>
                    <a:pt x="13517" y="20816"/>
                    <a:pt x="13647" y="20475"/>
                    <a:pt x="13788" y="20134"/>
                  </a:cubicBezTo>
                  <a:cubicBezTo>
                    <a:pt x="13813" y="20165"/>
                    <a:pt x="13850" y="20187"/>
                    <a:pt x="13889" y="20187"/>
                  </a:cubicBezTo>
                  <a:cubicBezTo>
                    <a:pt x="13925" y="20187"/>
                    <a:pt x="13962" y="20168"/>
                    <a:pt x="13990" y="20123"/>
                  </a:cubicBezTo>
                  <a:cubicBezTo>
                    <a:pt x="14014" y="20087"/>
                    <a:pt x="14026" y="20051"/>
                    <a:pt x="14050" y="20015"/>
                  </a:cubicBezTo>
                  <a:cubicBezTo>
                    <a:pt x="14059" y="20018"/>
                    <a:pt x="14068" y="20020"/>
                    <a:pt x="14076" y="20020"/>
                  </a:cubicBezTo>
                  <a:cubicBezTo>
                    <a:pt x="14103" y="20020"/>
                    <a:pt x="14127" y="20006"/>
                    <a:pt x="14145" y="19980"/>
                  </a:cubicBezTo>
                  <a:lnTo>
                    <a:pt x="14157" y="19968"/>
                  </a:lnTo>
                  <a:close/>
                  <a:moveTo>
                    <a:pt x="12062" y="20254"/>
                  </a:moveTo>
                  <a:lnTo>
                    <a:pt x="12062" y="20254"/>
                  </a:lnTo>
                  <a:cubicBezTo>
                    <a:pt x="11966" y="20575"/>
                    <a:pt x="11859" y="20908"/>
                    <a:pt x="11752" y="21230"/>
                  </a:cubicBezTo>
                  <a:lnTo>
                    <a:pt x="11740" y="21242"/>
                  </a:lnTo>
                  <a:cubicBezTo>
                    <a:pt x="11728" y="21230"/>
                    <a:pt x="11716" y="21230"/>
                    <a:pt x="11704" y="21230"/>
                  </a:cubicBezTo>
                  <a:cubicBezTo>
                    <a:pt x="11716" y="21194"/>
                    <a:pt x="11728" y="21158"/>
                    <a:pt x="11752" y="21123"/>
                  </a:cubicBezTo>
                  <a:cubicBezTo>
                    <a:pt x="11773" y="21071"/>
                    <a:pt x="11730" y="21037"/>
                    <a:pt x="11680" y="21037"/>
                  </a:cubicBezTo>
                  <a:cubicBezTo>
                    <a:pt x="11672" y="21037"/>
                    <a:pt x="11664" y="21038"/>
                    <a:pt x="11657" y="21039"/>
                  </a:cubicBezTo>
                  <a:cubicBezTo>
                    <a:pt x="11800" y="20777"/>
                    <a:pt x="11931" y="20515"/>
                    <a:pt x="12062" y="20254"/>
                  </a:cubicBezTo>
                  <a:close/>
                  <a:moveTo>
                    <a:pt x="13288" y="20849"/>
                  </a:moveTo>
                  <a:cubicBezTo>
                    <a:pt x="13252" y="20968"/>
                    <a:pt x="13205" y="21087"/>
                    <a:pt x="13169" y="21206"/>
                  </a:cubicBezTo>
                  <a:cubicBezTo>
                    <a:pt x="13145" y="21206"/>
                    <a:pt x="13133" y="21218"/>
                    <a:pt x="13109" y="21230"/>
                  </a:cubicBezTo>
                  <a:lnTo>
                    <a:pt x="13097" y="21254"/>
                  </a:lnTo>
                  <a:cubicBezTo>
                    <a:pt x="13085" y="21230"/>
                    <a:pt x="13074" y="21218"/>
                    <a:pt x="13062" y="21206"/>
                  </a:cubicBezTo>
                  <a:cubicBezTo>
                    <a:pt x="13133" y="21087"/>
                    <a:pt x="13216" y="20968"/>
                    <a:pt x="13288" y="20849"/>
                  </a:cubicBezTo>
                  <a:close/>
                  <a:moveTo>
                    <a:pt x="12234" y="21212"/>
                  </a:moveTo>
                  <a:cubicBezTo>
                    <a:pt x="12216" y="21230"/>
                    <a:pt x="12197" y="21249"/>
                    <a:pt x="12181" y="21266"/>
                  </a:cubicBezTo>
                  <a:cubicBezTo>
                    <a:pt x="12169" y="21277"/>
                    <a:pt x="12157" y="21289"/>
                    <a:pt x="12145" y="21301"/>
                  </a:cubicBezTo>
                  <a:cubicBezTo>
                    <a:pt x="12145" y="21312"/>
                    <a:pt x="12136" y="21322"/>
                    <a:pt x="12126" y="21332"/>
                  </a:cubicBezTo>
                  <a:lnTo>
                    <a:pt x="12126" y="21332"/>
                  </a:lnTo>
                  <a:cubicBezTo>
                    <a:pt x="12139" y="21292"/>
                    <a:pt x="12160" y="21260"/>
                    <a:pt x="12181" y="21218"/>
                  </a:cubicBezTo>
                  <a:cubicBezTo>
                    <a:pt x="12187" y="21221"/>
                    <a:pt x="12193" y="21222"/>
                    <a:pt x="12200" y="21222"/>
                  </a:cubicBezTo>
                  <a:cubicBezTo>
                    <a:pt x="12211" y="21222"/>
                    <a:pt x="12223" y="21219"/>
                    <a:pt x="12234" y="21212"/>
                  </a:cubicBezTo>
                  <a:close/>
                  <a:moveTo>
                    <a:pt x="13145" y="19956"/>
                  </a:moveTo>
                  <a:lnTo>
                    <a:pt x="13145" y="19956"/>
                  </a:lnTo>
                  <a:cubicBezTo>
                    <a:pt x="13014" y="20396"/>
                    <a:pt x="12871" y="20825"/>
                    <a:pt x="12728" y="21266"/>
                  </a:cubicBezTo>
                  <a:cubicBezTo>
                    <a:pt x="12721" y="21221"/>
                    <a:pt x="12686" y="21191"/>
                    <a:pt x="12647" y="21191"/>
                  </a:cubicBezTo>
                  <a:cubicBezTo>
                    <a:pt x="12622" y="21191"/>
                    <a:pt x="12596" y="21203"/>
                    <a:pt x="12573" y="21230"/>
                  </a:cubicBezTo>
                  <a:cubicBezTo>
                    <a:pt x="12538" y="21266"/>
                    <a:pt x="12502" y="21301"/>
                    <a:pt x="12466" y="21337"/>
                  </a:cubicBezTo>
                  <a:lnTo>
                    <a:pt x="12443" y="21337"/>
                  </a:lnTo>
                  <a:cubicBezTo>
                    <a:pt x="12454" y="21289"/>
                    <a:pt x="12466" y="21254"/>
                    <a:pt x="12478" y="21218"/>
                  </a:cubicBezTo>
                  <a:cubicBezTo>
                    <a:pt x="12496" y="21155"/>
                    <a:pt x="12447" y="21086"/>
                    <a:pt x="12390" y="21086"/>
                  </a:cubicBezTo>
                  <a:cubicBezTo>
                    <a:pt x="12372" y="21086"/>
                    <a:pt x="12353" y="21093"/>
                    <a:pt x="12335" y="21111"/>
                  </a:cubicBezTo>
                  <a:cubicBezTo>
                    <a:pt x="12313" y="21133"/>
                    <a:pt x="12289" y="21157"/>
                    <a:pt x="12264" y="21182"/>
                  </a:cubicBezTo>
                  <a:lnTo>
                    <a:pt x="12264" y="21182"/>
                  </a:lnTo>
                  <a:cubicBezTo>
                    <a:pt x="12562" y="20777"/>
                    <a:pt x="12859" y="20361"/>
                    <a:pt x="13145" y="19956"/>
                  </a:cubicBezTo>
                  <a:close/>
                  <a:moveTo>
                    <a:pt x="14026" y="20611"/>
                  </a:moveTo>
                  <a:lnTo>
                    <a:pt x="14026" y="20611"/>
                  </a:lnTo>
                  <a:cubicBezTo>
                    <a:pt x="13967" y="20765"/>
                    <a:pt x="13907" y="20932"/>
                    <a:pt x="13859" y="21087"/>
                  </a:cubicBezTo>
                  <a:cubicBezTo>
                    <a:pt x="13824" y="21087"/>
                    <a:pt x="13800" y="21111"/>
                    <a:pt x="13776" y="21135"/>
                  </a:cubicBezTo>
                  <a:cubicBezTo>
                    <a:pt x="13728" y="21194"/>
                    <a:pt x="13669" y="21266"/>
                    <a:pt x="13621" y="21337"/>
                  </a:cubicBezTo>
                  <a:cubicBezTo>
                    <a:pt x="13621" y="21301"/>
                    <a:pt x="13633" y="21289"/>
                    <a:pt x="13645" y="21254"/>
                  </a:cubicBezTo>
                  <a:cubicBezTo>
                    <a:pt x="13645" y="21230"/>
                    <a:pt x="13645" y="21206"/>
                    <a:pt x="13633" y="21182"/>
                  </a:cubicBezTo>
                  <a:cubicBezTo>
                    <a:pt x="13693" y="21087"/>
                    <a:pt x="13764" y="20992"/>
                    <a:pt x="13836" y="20896"/>
                  </a:cubicBezTo>
                  <a:cubicBezTo>
                    <a:pt x="13895" y="20801"/>
                    <a:pt x="13955" y="20706"/>
                    <a:pt x="14026" y="20611"/>
                  </a:cubicBezTo>
                  <a:close/>
                  <a:moveTo>
                    <a:pt x="1243" y="0"/>
                  </a:moveTo>
                  <a:cubicBezTo>
                    <a:pt x="1135" y="0"/>
                    <a:pt x="1029" y="11"/>
                    <a:pt x="929" y="37"/>
                  </a:cubicBezTo>
                  <a:cubicBezTo>
                    <a:pt x="679" y="96"/>
                    <a:pt x="465" y="239"/>
                    <a:pt x="334" y="465"/>
                  </a:cubicBezTo>
                  <a:cubicBezTo>
                    <a:pt x="191" y="703"/>
                    <a:pt x="131" y="989"/>
                    <a:pt x="96" y="1275"/>
                  </a:cubicBezTo>
                  <a:cubicBezTo>
                    <a:pt x="0" y="2335"/>
                    <a:pt x="489" y="3347"/>
                    <a:pt x="989" y="4252"/>
                  </a:cubicBezTo>
                  <a:cubicBezTo>
                    <a:pt x="1286" y="4787"/>
                    <a:pt x="1596" y="5323"/>
                    <a:pt x="1953" y="5823"/>
                  </a:cubicBezTo>
                  <a:cubicBezTo>
                    <a:pt x="2108" y="6049"/>
                    <a:pt x="2286" y="6264"/>
                    <a:pt x="2489" y="6454"/>
                  </a:cubicBezTo>
                  <a:cubicBezTo>
                    <a:pt x="2394" y="6466"/>
                    <a:pt x="2298" y="6466"/>
                    <a:pt x="2215" y="6490"/>
                  </a:cubicBezTo>
                  <a:cubicBezTo>
                    <a:pt x="2060" y="6514"/>
                    <a:pt x="1905" y="6538"/>
                    <a:pt x="1751" y="6585"/>
                  </a:cubicBezTo>
                  <a:cubicBezTo>
                    <a:pt x="1632" y="6609"/>
                    <a:pt x="1501" y="6657"/>
                    <a:pt x="1405" y="6752"/>
                  </a:cubicBezTo>
                  <a:cubicBezTo>
                    <a:pt x="1179" y="6966"/>
                    <a:pt x="1251" y="7300"/>
                    <a:pt x="1310" y="7573"/>
                  </a:cubicBezTo>
                  <a:cubicBezTo>
                    <a:pt x="1429" y="8073"/>
                    <a:pt x="1632" y="8538"/>
                    <a:pt x="1894" y="8978"/>
                  </a:cubicBezTo>
                  <a:cubicBezTo>
                    <a:pt x="2441" y="9847"/>
                    <a:pt x="3239" y="10562"/>
                    <a:pt x="4132" y="11062"/>
                  </a:cubicBezTo>
                  <a:cubicBezTo>
                    <a:pt x="5239" y="11669"/>
                    <a:pt x="6477" y="11979"/>
                    <a:pt x="7716" y="12133"/>
                  </a:cubicBezTo>
                  <a:cubicBezTo>
                    <a:pt x="8359" y="12217"/>
                    <a:pt x="9014" y="12253"/>
                    <a:pt x="9656" y="12288"/>
                  </a:cubicBezTo>
                  <a:cubicBezTo>
                    <a:pt x="9752" y="12288"/>
                    <a:pt x="9847" y="12288"/>
                    <a:pt x="9930" y="12300"/>
                  </a:cubicBezTo>
                  <a:cubicBezTo>
                    <a:pt x="9502" y="12360"/>
                    <a:pt x="9085" y="12526"/>
                    <a:pt x="8704" y="12753"/>
                  </a:cubicBezTo>
                  <a:cubicBezTo>
                    <a:pt x="8466" y="12895"/>
                    <a:pt x="8240" y="13062"/>
                    <a:pt x="8013" y="13241"/>
                  </a:cubicBezTo>
                  <a:cubicBezTo>
                    <a:pt x="7918" y="13336"/>
                    <a:pt x="7787" y="13419"/>
                    <a:pt x="7751" y="13550"/>
                  </a:cubicBezTo>
                  <a:cubicBezTo>
                    <a:pt x="7716" y="13538"/>
                    <a:pt x="7680" y="13538"/>
                    <a:pt x="7644" y="13538"/>
                  </a:cubicBezTo>
                  <a:cubicBezTo>
                    <a:pt x="7561" y="13562"/>
                    <a:pt x="7478" y="13622"/>
                    <a:pt x="7406" y="13669"/>
                  </a:cubicBezTo>
                  <a:cubicBezTo>
                    <a:pt x="7275" y="13765"/>
                    <a:pt x="7156" y="13872"/>
                    <a:pt x="7037" y="13991"/>
                  </a:cubicBezTo>
                  <a:cubicBezTo>
                    <a:pt x="6978" y="14062"/>
                    <a:pt x="6918" y="14134"/>
                    <a:pt x="6858" y="14193"/>
                  </a:cubicBezTo>
                  <a:cubicBezTo>
                    <a:pt x="6799" y="14265"/>
                    <a:pt x="6728" y="14324"/>
                    <a:pt x="6680" y="14396"/>
                  </a:cubicBezTo>
                  <a:cubicBezTo>
                    <a:pt x="6644" y="14443"/>
                    <a:pt x="6608" y="14515"/>
                    <a:pt x="6608" y="14586"/>
                  </a:cubicBezTo>
                  <a:cubicBezTo>
                    <a:pt x="6585" y="14562"/>
                    <a:pt x="6561" y="14562"/>
                    <a:pt x="6525" y="14550"/>
                  </a:cubicBezTo>
                  <a:cubicBezTo>
                    <a:pt x="6518" y="14550"/>
                    <a:pt x="6511" y="14549"/>
                    <a:pt x="6504" y="14549"/>
                  </a:cubicBezTo>
                  <a:cubicBezTo>
                    <a:pt x="6421" y="14549"/>
                    <a:pt x="6366" y="14615"/>
                    <a:pt x="6311" y="14681"/>
                  </a:cubicBezTo>
                  <a:cubicBezTo>
                    <a:pt x="6180" y="14824"/>
                    <a:pt x="6049" y="14979"/>
                    <a:pt x="5930" y="15134"/>
                  </a:cubicBezTo>
                  <a:cubicBezTo>
                    <a:pt x="5811" y="15289"/>
                    <a:pt x="5680" y="15443"/>
                    <a:pt x="5561" y="15598"/>
                  </a:cubicBezTo>
                  <a:cubicBezTo>
                    <a:pt x="5525" y="15634"/>
                    <a:pt x="5465" y="15682"/>
                    <a:pt x="5454" y="15729"/>
                  </a:cubicBezTo>
                  <a:cubicBezTo>
                    <a:pt x="5442" y="15765"/>
                    <a:pt x="5442" y="15801"/>
                    <a:pt x="5465" y="15836"/>
                  </a:cubicBezTo>
                  <a:cubicBezTo>
                    <a:pt x="5418" y="15908"/>
                    <a:pt x="5370" y="15967"/>
                    <a:pt x="5311" y="16027"/>
                  </a:cubicBezTo>
                  <a:lnTo>
                    <a:pt x="5287" y="16039"/>
                  </a:lnTo>
                  <a:cubicBezTo>
                    <a:pt x="5227" y="16086"/>
                    <a:pt x="5192" y="16134"/>
                    <a:pt x="5144" y="16193"/>
                  </a:cubicBezTo>
                  <a:cubicBezTo>
                    <a:pt x="5132" y="16205"/>
                    <a:pt x="5120" y="16217"/>
                    <a:pt x="5108" y="16229"/>
                  </a:cubicBezTo>
                  <a:cubicBezTo>
                    <a:pt x="5084" y="16265"/>
                    <a:pt x="5061" y="16289"/>
                    <a:pt x="5037" y="16324"/>
                  </a:cubicBezTo>
                  <a:lnTo>
                    <a:pt x="5013" y="16336"/>
                  </a:lnTo>
                  <a:cubicBezTo>
                    <a:pt x="4977" y="16372"/>
                    <a:pt x="4942" y="16420"/>
                    <a:pt x="4918" y="16467"/>
                  </a:cubicBezTo>
                  <a:cubicBezTo>
                    <a:pt x="4846" y="16551"/>
                    <a:pt x="4799" y="16646"/>
                    <a:pt x="4763" y="16741"/>
                  </a:cubicBezTo>
                  <a:cubicBezTo>
                    <a:pt x="4739" y="16801"/>
                    <a:pt x="4763" y="16860"/>
                    <a:pt x="4811" y="16884"/>
                  </a:cubicBezTo>
                  <a:cubicBezTo>
                    <a:pt x="4829" y="16893"/>
                    <a:pt x="4853" y="16899"/>
                    <a:pt x="4876" y="16899"/>
                  </a:cubicBezTo>
                  <a:cubicBezTo>
                    <a:pt x="4914" y="16899"/>
                    <a:pt x="4951" y="16885"/>
                    <a:pt x="4965" y="16848"/>
                  </a:cubicBezTo>
                  <a:lnTo>
                    <a:pt x="5061" y="16682"/>
                  </a:lnTo>
                  <a:cubicBezTo>
                    <a:pt x="5073" y="16658"/>
                    <a:pt x="5084" y="16646"/>
                    <a:pt x="5096" y="16622"/>
                  </a:cubicBezTo>
                  <a:cubicBezTo>
                    <a:pt x="5109" y="16631"/>
                    <a:pt x="5123" y="16635"/>
                    <a:pt x="5138" y="16635"/>
                  </a:cubicBezTo>
                  <a:cubicBezTo>
                    <a:pt x="5164" y="16635"/>
                    <a:pt x="5192" y="16621"/>
                    <a:pt x="5215" y="16598"/>
                  </a:cubicBezTo>
                  <a:cubicBezTo>
                    <a:pt x="5251" y="16539"/>
                    <a:pt x="5287" y="16479"/>
                    <a:pt x="5334" y="16420"/>
                  </a:cubicBezTo>
                  <a:cubicBezTo>
                    <a:pt x="5370" y="16360"/>
                    <a:pt x="5406" y="16313"/>
                    <a:pt x="5454" y="16253"/>
                  </a:cubicBezTo>
                  <a:cubicBezTo>
                    <a:pt x="5501" y="16182"/>
                    <a:pt x="5549" y="16110"/>
                    <a:pt x="5596" y="16039"/>
                  </a:cubicBezTo>
                  <a:cubicBezTo>
                    <a:pt x="5608" y="16027"/>
                    <a:pt x="5620" y="16015"/>
                    <a:pt x="5632" y="15991"/>
                  </a:cubicBezTo>
                  <a:cubicBezTo>
                    <a:pt x="5660" y="15999"/>
                    <a:pt x="5687" y="16003"/>
                    <a:pt x="5713" y="16003"/>
                  </a:cubicBezTo>
                  <a:cubicBezTo>
                    <a:pt x="5845" y="16003"/>
                    <a:pt x="5958" y="15912"/>
                    <a:pt x="6037" y="15812"/>
                  </a:cubicBezTo>
                  <a:cubicBezTo>
                    <a:pt x="6156" y="15670"/>
                    <a:pt x="6263" y="15527"/>
                    <a:pt x="6382" y="15396"/>
                  </a:cubicBezTo>
                  <a:cubicBezTo>
                    <a:pt x="6454" y="15324"/>
                    <a:pt x="6513" y="15253"/>
                    <a:pt x="6585" y="15193"/>
                  </a:cubicBezTo>
                  <a:cubicBezTo>
                    <a:pt x="6644" y="15134"/>
                    <a:pt x="6716" y="15074"/>
                    <a:pt x="6763" y="14991"/>
                  </a:cubicBezTo>
                  <a:cubicBezTo>
                    <a:pt x="6775" y="14955"/>
                    <a:pt x="6799" y="14920"/>
                    <a:pt x="6799" y="14884"/>
                  </a:cubicBezTo>
                  <a:cubicBezTo>
                    <a:pt x="6818" y="14889"/>
                    <a:pt x="6838" y="14891"/>
                    <a:pt x="6858" y="14891"/>
                  </a:cubicBezTo>
                  <a:cubicBezTo>
                    <a:pt x="6983" y="14891"/>
                    <a:pt x="7113" y="14803"/>
                    <a:pt x="7216" y="14741"/>
                  </a:cubicBezTo>
                  <a:cubicBezTo>
                    <a:pt x="7359" y="14646"/>
                    <a:pt x="7490" y="14539"/>
                    <a:pt x="7609" y="14431"/>
                  </a:cubicBezTo>
                  <a:cubicBezTo>
                    <a:pt x="7680" y="14360"/>
                    <a:pt x="7740" y="14288"/>
                    <a:pt x="7811" y="14217"/>
                  </a:cubicBezTo>
                  <a:cubicBezTo>
                    <a:pt x="7859" y="14169"/>
                    <a:pt x="7906" y="14110"/>
                    <a:pt x="7930" y="14038"/>
                  </a:cubicBezTo>
                  <a:cubicBezTo>
                    <a:pt x="7942" y="14015"/>
                    <a:pt x="7942" y="13991"/>
                    <a:pt x="7942" y="13967"/>
                  </a:cubicBezTo>
                  <a:cubicBezTo>
                    <a:pt x="7963" y="13978"/>
                    <a:pt x="7987" y="13984"/>
                    <a:pt x="8011" y="13984"/>
                  </a:cubicBezTo>
                  <a:cubicBezTo>
                    <a:pt x="8041" y="13984"/>
                    <a:pt x="8071" y="13975"/>
                    <a:pt x="8097" y="13955"/>
                  </a:cubicBezTo>
                  <a:cubicBezTo>
                    <a:pt x="8406" y="13705"/>
                    <a:pt x="8740" y="13479"/>
                    <a:pt x="9073" y="13265"/>
                  </a:cubicBezTo>
                  <a:cubicBezTo>
                    <a:pt x="9168" y="13229"/>
                    <a:pt x="9252" y="13181"/>
                    <a:pt x="9335" y="13134"/>
                  </a:cubicBezTo>
                  <a:cubicBezTo>
                    <a:pt x="9442" y="13086"/>
                    <a:pt x="9549" y="13050"/>
                    <a:pt x="9656" y="13038"/>
                  </a:cubicBezTo>
                  <a:cubicBezTo>
                    <a:pt x="9682" y="13035"/>
                    <a:pt x="9707" y="13034"/>
                    <a:pt x="9733" y="13034"/>
                  </a:cubicBezTo>
                  <a:cubicBezTo>
                    <a:pt x="9802" y="13034"/>
                    <a:pt x="9869" y="13045"/>
                    <a:pt x="9930" y="13062"/>
                  </a:cubicBezTo>
                  <a:cubicBezTo>
                    <a:pt x="9347" y="13336"/>
                    <a:pt x="8859" y="13860"/>
                    <a:pt x="8478" y="14348"/>
                  </a:cubicBezTo>
                  <a:cubicBezTo>
                    <a:pt x="8180" y="14717"/>
                    <a:pt x="7918" y="15098"/>
                    <a:pt x="7680" y="15503"/>
                  </a:cubicBezTo>
                  <a:cubicBezTo>
                    <a:pt x="7430" y="15908"/>
                    <a:pt x="7168" y="16336"/>
                    <a:pt x="7037" y="16801"/>
                  </a:cubicBezTo>
                  <a:cubicBezTo>
                    <a:pt x="6918" y="17241"/>
                    <a:pt x="6954" y="17706"/>
                    <a:pt x="7001" y="18158"/>
                  </a:cubicBezTo>
                  <a:cubicBezTo>
                    <a:pt x="7037" y="18563"/>
                    <a:pt x="7120" y="18956"/>
                    <a:pt x="7239" y="19337"/>
                  </a:cubicBezTo>
                  <a:cubicBezTo>
                    <a:pt x="7359" y="19718"/>
                    <a:pt x="7525" y="20087"/>
                    <a:pt x="7740" y="20420"/>
                  </a:cubicBezTo>
                  <a:cubicBezTo>
                    <a:pt x="7978" y="20777"/>
                    <a:pt x="8287" y="21075"/>
                    <a:pt x="8609" y="21361"/>
                  </a:cubicBezTo>
                  <a:cubicBezTo>
                    <a:pt x="8906" y="21647"/>
                    <a:pt x="9216" y="21944"/>
                    <a:pt x="9383" y="22337"/>
                  </a:cubicBezTo>
                  <a:cubicBezTo>
                    <a:pt x="9430" y="22456"/>
                    <a:pt x="9466" y="22587"/>
                    <a:pt x="9490" y="22730"/>
                  </a:cubicBezTo>
                  <a:cubicBezTo>
                    <a:pt x="9454" y="22849"/>
                    <a:pt x="9418" y="22968"/>
                    <a:pt x="9383" y="23099"/>
                  </a:cubicBezTo>
                  <a:cubicBezTo>
                    <a:pt x="9347" y="23242"/>
                    <a:pt x="9287" y="23409"/>
                    <a:pt x="9264" y="23563"/>
                  </a:cubicBezTo>
                  <a:cubicBezTo>
                    <a:pt x="9264" y="23635"/>
                    <a:pt x="9287" y="23718"/>
                    <a:pt x="9335" y="23766"/>
                  </a:cubicBezTo>
                  <a:cubicBezTo>
                    <a:pt x="9275" y="24040"/>
                    <a:pt x="9240" y="24325"/>
                    <a:pt x="9240" y="24611"/>
                  </a:cubicBezTo>
                  <a:cubicBezTo>
                    <a:pt x="9240" y="24687"/>
                    <a:pt x="9293" y="24741"/>
                    <a:pt x="9357" y="24741"/>
                  </a:cubicBezTo>
                  <a:cubicBezTo>
                    <a:pt x="9373" y="24741"/>
                    <a:pt x="9390" y="24737"/>
                    <a:pt x="9406" y="24730"/>
                  </a:cubicBezTo>
                  <a:cubicBezTo>
                    <a:pt x="9525" y="24695"/>
                    <a:pt x="9585" y="24587"/>
                    <a:pt x="9633" y="24480"/>
                  </a:cubicBezTo>
                  <a:cubicBezTo>
                    <a:pt x="9692" y="24349"/>
                    <a:pt x="9752" y="24206"/>
                    <a:pt x="9811" y="24075"/>
                  </a:cubicBezTo>
                  <a:cubicBezTo>
                    <a:pt x="9823" y="24040"/>
                    <a:pt x="9847" y="24004"/>
                    <a:pt x="9859" y="23968"/>
                  </a:cubicBezTo>
                  <a:cubicBezTo>
                    <a:pt x="9869" y="23969"/>
                    <a:pt x="9878" y="23970"/>
                    <a:pt x="9888" y="23970"/>
                  </a:cubicBezTo>
                  <a:cubicBezTo>
                    <a:pt x="9973" y="23970"/>
                    <a:pt x="10055" y="23924"/>
                    <a:pt x="10109" y="23849"/>
                  </a:cubicBezTo>
                  <a:cubicBezTo>
                    <a:pt x="10204" y="23718"/>
                    <a:pt x="10264" y="23563"/>
                    <a:pt x="10335" y="23421"/>
                  </a:cubicBezTo>
                  <a:cubicBezTo>
                    <a:pt x="10383" y="23313"/>
                    <a:pt x="10442" y="23194"/>
                    <a:pt x="10490" y="23075"/>
                  </a:cubicBezTo>
                  <a:cubicBezTo>
                    <a:pt x="10597" y="22980"/>
                    <a:pt x="10704" y="22909"/>
                    <a:pt x="10823" y="22849"/>
                  </a:cubicBezTo>
                  <a:cubicBezTo>
                    <a:pt x="11204" y="22659"/>
                    <a:pt x="11633" y="22635"/>
                    <a:pt x="12050" y="22623"/>
                  </a:cubicBezTo>
                  <a:cubicBezTo>
                    <a:pt x="12478" y="22599"/>
                    <a:pt x="12907" y="22587"/>
                    <a:pt x="13324" y="22468"/>
                  </a:cubicBezTo>
                  <a:cubicBezTo>
                    <a:pt x="13705" y="22361"/>
                    <a:pt x="14074" y="22194"/>
                    <a:pt x="14407" y="21980"/>
                  </a:cubicBezTo>
                  <a:cubicBezTo>
                    <a:pt x="14752" y="21766"/>
                    <a:pt x="15062" y="21516"/>
                    <a:pt x="15360" y="21242"/>
                  </a:cubicBezTo>
                  <a:cubicBezTo>
                    <a:pt x="15693" y="20944"/>
                    <a:pt x="16014" y="20611"/>
                    <a:pt x="16217" y="20194"/>
                  </a:cubicBezTo>
                  <a:cubicBezTo>
                    <a:pt x="16431" y="19765"/>
                    <a:pt x="16514" y="19265"/>
                    <a:pt x="16586" y="18789"/>
                  </a:cubicBezTo>
                  <a:cubicBezTo>
                    <a:pt x="16669" y="18337"/>
                    <a:pt x="16717" y="17860"/>
                    <a:pt x="16741" y="17396"/>
                  </a:cubicBezTo>
                  <a:cubicBezTo>
                    <a:pt x="16764" y="16777"/>
                    <a:pt x="16741" y="16063"/>
                    <a:pt x="16479" y="15467"/>
                  </a:cubicBezTo>
                  <a:lnTo>
                    <a:pt x="16479" y="15467"/>
                  </a:lnTo>
                  <a:cubicBezTo>
                    <a:pt x="16562" y="15503"/>
                    <a:pt x="16634" y="15562"/>
                    <a:pt x="16693" y="15634"/>
                  </a:cubicBezTo>
                  <a:cubicBezTo>
                    <a:pt x="16776" y="15717"/>
                    <a:pt x="16824" y="15812"/>
                    <a:pt x="16872" y="15920"/>
                  </a:cubicBezTo>
                  <a:cubicBezTo>
                    <a:pt x="16907" y="16003"/>
                    <a:pt x="16943" y="16098"/>
                    <a:pt x="16991" y="16193"/>
                  </a:cubicBezTo>
                  <a:cubicBezTo>
                    <a:pt x="17110" y="16574"/>
                    <a:pt x="17205" y="16955"/>
                    <a:pt x="17276" y="17348"/>
                  </a:cubicBezTo>
                  <a:cubicBezTo>
                    <a:pt x="17288" y="17396"/>
                    <a:pt x="17336" y="17444"/>
                    <a:pt x="17384" y="17456"/>
                  </a:cubicBezTo>
                  <a:cubicBezTo>
                    <a:pt x="17372" y="17467"/>
                    <a:pt x="17360" y="17491"/>
                    <a:pt x="17348" y="17515"/>
                  </a:cubicBezTo>
                  <a:cubicBezTo>
                    <a:pt x="17324" y="17587"/>
                    <a:pt x="17324" y="17670"/>
                    <a:pt x="17324" y="17741"/>
                  </a:cubicBezTo>
                  <a:cubicBezTo>
                    <a:pt x="17324" y="17837"/>
                    <a:pt x="17324" y="17932"/>
                    <a:pt x="17336" y="18027"/>
                  </a:cubicBezTo>
                  <a:cubicBezTo>
                    <a:pt x="17360" y="18194"/>
                    <a:pt x="17384" y="18349"/>
                    <a:pt x="17431" y="18515"/>
                  </a:cubicBezTo>
                  <a:cubicBezTo>
                    <a:pt x="17479" y="18658"/>
                    <a:pt x="17526" y="18825"/>
                    <a:pt x="17657" y="18896"/>
                  </a:cubicBezTo>
                  <a:cubicBezTo>
                    <a:pt x="17634" y="18932"/>
                    <a:pt x="17622" y="18968"/>
                    <a:pt x="17610" y="19015"/>
                  </a:cubicBezTo>
                  <a:cubicBezTo>
                    <a:pt x="17598" y="19099"/>
                    <a:pt x="17610" y="19182"/>
                    <a:pt x="17610" y="19277"/>
                  </a:cubicBezTo>
                  <a:cubicBezTo>
                    <a:pt x="17622" y="19372"/>
                    <a:pt x="17622" y="19468"/>
                    <a:pt x="17634" y="19563"/>
                  </a:cubicBezTo>
                  <a:cubicBezTo>
                    <a:pt x="17634" y="19742"/>
                    <a:pt x="17634" y="19920"/>
                    <a:pt x="17622" y="20099"/>
                  </a:cubicBezTo>
                  <a:cubicBezTo>
                    <a:pt x="17622" y="20265"/>
                    <a:pt x="17657" y="20432"/>
                    <a:pt x="17812" y="20504"/>
                  </a:cubicBezTo>
                  <a:cubicBezTo>
                    <a:pt x="17812" y="20527"/>
                    <a:pt x="17812" y="20551"/>
                    <a:pt x="17800" y="20563"/>
                  </a:cubicBezTo>
                  <a:cubicBezTo>
                    <a:pt x="17800" y="20646"/>
                    <a:pt x="17788" y="20742"/>
                    <a:pt x="17777" y="20825"/>
                  </a:cubicBezTo>
                  <a:cubicBezTo>
                    <a:pt x="17777" y="20896"/>
                    <a:pt x="17765" y="20956"/>
                    <a:pt x="17765" y="21027"/>
                  </a:cubicBezTo>
                  <a:cubicBezTo>
                    <a:pt x="17753" y="21099"/>
                    <a:pt x="17741" y="21158"/>
                    <a:pt x="17741" y="21230"/>
                  </a:cubicBezTo>
                  <a:cubicBezTo>
                    <a:pt x="17729" y="21289"/>
                    <a:pt x="17765" y="21325"/>
                    <a:pt x="17800" y="21337"/>
                  </a:cubicBezTo>
                  <a:cubicBezTo>
                    <a:pt x="17800" y="21361"/>
                    <a:pt x="17800" y="21373"/>
                    <a:pt x="17800" y="21397"/>
                  </a:cubicBezTo>
                  <a:cubicBezTo>
                    <a:pt x="17788" y="21468"/>
                    <a:pt x="17765" y="21527"/>
                    <a:pt x="17753" y="21587"/>
                  </a:cubicBezTo>
                  <a:cubicBezTo>
                    <a:pt x="17741" y="21647"/>
                    <a:pt x="17800" y="21706"/>
                    <a:pt x="17848" y="21718"/>
                  </a:cubicBezTo>
                  <a:cubicBezTo>
                    <a:pt x="17856" y="21720"/>
                    <a:pt x="17864" y="21720"/>
                    <a:pt x="17871" y="21720"/>
                  </a:cubicBezTo>
                  <a:cubicBezTo>
                    <a:pt x="17922" y="21720"/>
                    <a:pt x="17969" y="21688"/>
                    <a:pt x="17979" y="21647"/>
                  </a:cubicBezTo>
                  <a:cubicBezTo>
                    <a:pt x="18015" y="21539"/>
                    <a:pt x="18038" y="21432"/>
                    <a:pt x="18050" y="21325"/>
                  </a:cubicBezTo>
                  <a:cubicBezTo>
                    <a:pt x="18050" y="21277"/>
                    <a:pt x="18062" y="21218"/>
                    <a:pt x="18050" y="21170"/>
                  </a:cubicBezTo>
                  <a:lnTo>
                    <a:pt x="18050" y="21135"/>
                  </a:lnTo>
                  <a:cubicBezTo>
                    <a:pt x="18050" y="21099"/>
                    <a:pt x="18050" y="21063"/>
                    <a:pt x="18050" y="21027"/>
                  </a:cubicBezTo>
                  <a:cubicBezTo>
                    <a:pt x="18050" y="21016"/>
                    <a:pt x="18050" y="20992"/>
                    <a:pt x="18050" y="20980"/>
                  </a:cubicBezTo>
                  <a:cubicBezTo>
                    <a:pt x="18050" y="20908"/>
                    <a:pt x="18062" y="20837"/>
                    <a:pt x="18038" y="20765"/>
                  </a:cubicBezTo>
                  <a:lnTo>
                    <a:pt x="18027" y="20742"/>
                  </a:lnTo>
                  <a:cubicBezTo>
                    <a:pt x="18027" y="20658"/>
                    <a:pt x="18038" y="20575"/>
                    <a:pt x="18038" y="20504"/>
                  </a:cubicBezTo>
                  <a:cubicBezTo>
                    <a:pt x="18074" y="20480"/>
                    <a:pt x="18110" y="20456"/>
                    <a:pt x="18122" y="20420"/>
                  </a:cubicBezTo>
                  <a:cubicBezTo>
                    <a:pt x="18134" y="20373"/>
                    <a:pt x="18122" y="20301"/>
                    <a:pt x="18134" y="20254"/>
                  </a:cubicBezTo>
                  <a:cubicBezTo>
                    <a:pt x="18134" y="20051"/>
                    <a:pt x="18146" y="19861"/>
                    <a:pt x="18146" y="19658"/>
                  </a:cubicBezTo>
                  <a:cubicBezTo>
                    <a:pt x="18158" y="19468"/>
                    <a:pt x="18158" y="19265"/>
                    <a:pt x="18158" y="19063"/>
                  </a:cubicBezTo>
                  <a:cubicBezTo>
                    <a:pt x="18158" y="18980"/>
                    <a:pt x="18158" y="18884"/>
                    <a:pt x="18074" y="18825"/>
                  </a:cubicBezTo>
                  <a:cubicBezTo>
                    <a:pt x="18050" y="18813"/>
                    <a:pt x="18027" y="18801"/>
                    <a:pt x="18003" y="18801"/>
                  </a:cubicBezTo>
                  <a:cubicBezTo>
                    <a:pt x="18038" y="18741"/>
                    <a:pt x="18062" y="18670"/>
                    <a:pt x="18062" y="18610"/>
                  </a:cubicBezTo>
                  <a:cubicBezTo>
                    <a:pt x="18074" y="18527"/>
                    <a:pt x="18062" y="18432"/>
                    <a:pt x="18062" y="18349"/>
                  </a:cubicBezTo>
                  <a:cubicBezTo>
                    <a:pt x="18062" y="18253"/>
                    <a:pt x="18062" y="18170"/>
                    <a:pt x="18050" y="18075"/>
                  </a:cubicBezTo>
                  <a:cubicBezTo>
                    <a:pt x="18050" y="17908"/>
                    <a:pt x="18027" y="17741"/>
                    <a:pt x="17991" y="17587"/>
                  </a:cubicBezTo>
                  <a:cubicBezTo>
                    <a:pt x="17967" y="17503"/>
                    <a:pt x="17943" y="17408"/>
                    <a:pt x="17896" y="17336"/>
                  </a:cubicBezTo>
                  <a:cubicBezTo>
                    <a:pt x="17872" y="17301"/>
                    <a:pt x="17836" y="17289"/>
                    <a:pt x="17800" y="17277"/>
                  </a:cubicBezTo>
                  <a:cubicBezTo>
                    <a:pt x="17872" y="17146"/>
                    <a:pt x="17824" y="17003"/>
                    <a:pt x="17800" y="16872"/>
                  </a:cubicBezTo>
                  <a:cubicBezTo>
                    <a:pt x="17753" y="16586"/>
                    <a:pt x="17693" y="16313"/>
                    <a:pt x="17598" y="16051"/>
                  </a:cubicBezTo>
                  <a:cubicBezTo>
                    <a:pt x="17467" y="15634"/>
                    <a:pt x="17265" y="15229"/>
                    <a:pt x="16979" y="14896"/>
                  </a:cubicBezTo>
                  <a:lnTo>
                    <a:pt x="16979" y="14896"/>
                  </a:lnTo>
                  <a:cubicBezTo>
                    <a:pt x="17050" y="14955"/>
                    <a:pt x="17122" y="15015"/>
                    <a:pt x="17193" y="15074"/>
                  </a:cubicBezTo>
                  <a:cubicBezTo>
                    <a:pt x="17693" y="15467"/>
                    <a:pt x="18217" y="15860"/>
                    <a:pt x="18753" y="16217"/>
                  </a:cubicBezTo>
                  <a:cubicBezTo>
                    <a:pt x="19801" y="16920"/>
                    <a:pt x="20944" y="17503"/>
                    <a:pt x="22170" y="17753"/>
                  </a:cubicBezTo>
                  <a:cubicBezTo>
                    <a:pt x="22611" y="17847"/>
                    <a:pt x="23061" y="17895"/>
                    <a:pt x="23510" y="17895"/>
                  </a:cubicBezTo>
                  <a:cubicBezTo>
                    <a:pt x="24092" y="17895"/>
                    <a:pt x="24672" y="17814"/>
                    <a:pt x="25230" y="17646"/>
                  </a:cubicBezTo>
                  <a:cubicBezTo>
                    <a:pt x="25718" y="17491"/>
                    <a:pt x="26170" y="17265"/>
                    <a:pt x="26587" y="16967"/>
                  </a:cubicBezTo>
                  <a:cubicBezTo>
                    <a:pt x="26813" y="16801"/>
                    <a:pt x="27087" y="16586"/>
                    <a:pt x="27051" y="16277"/>
                  </a:cubicBezTo>
                  <a:cubicBezTo>
                    <a:pt x="27040" y="16146"/>
                    <a:pt x="26980" y="16027"/>
                    <a:pt x="26897" y="15920"/>
                  </a:cubicBezTo>
                  <a:cubicBezTo>
                    <a:pt x="26813" y="15789"/>
                    <a:pt x="26718" y="15670"/>
                    <a:pt x="26611" y="15551"/>
                  </a:cubicBezTo>
                  <a:cubicBezTo>
                    <a:pt x="26551" y="15479"/>
                    <a:pt x="26492" y="15408"/>
                    <a:pt x="26432" y="15348"/>
                  </a:cubicBezTo>
                  <a:cubicBezTo>
                    <a:pt x="26706" y="15324"/>
                    <a:pt x="26980" y="15289"/>
                    <a:pt x="27242" y="15217"/>
                  </a:cubicBezTo>
                  <a:cubicBezTo>
                    <a:pt x="27849" y="15074"/>
                    <a:pt x="28421" y="14872"/>
                    <a:pt x="29004" y="14658"/>
                  </a:cubicBezTo>
                  <a:cubicBezTo>
                    <a:pt x="29969" y="14300"/>
                    <a:pt x="31004" y="13860"/>
                    <a:pt x="31623" y="12991"/>
                  </a:cubicBezTo>
                  <a:cubicBezTo>
                    <a:pt x="31778" y="12741"/>
                    <a:pt x="31921" y="12491"/>
                    <a:pt x="31969" y="12217"/>
                  </a:cubicBezTo>
                  <a:cubicBezTo>
                    <a:pt x="32016" y="11955"/>
                    <a:pt x="31945" y="11705"/>
                    <a:pt x="31802" y="11502"/>
                  </a:cubicBezTo>
                  <a:cubicBezTo>
                    <a:pt x="31659" y="11300"/>
                    <a:pt x="31457" y="11145"/>
                    <a:pt x="31254" y="11026"/>
                  </a:cubicBezTo>
                  <a:cubicBezTo>
                    <a:pt x="30992" y="10871"/>
                    <a:pt x="30719" y="10752"/>
                    <a:pt x="30433" y="10645"/>
                  </a:cubicBezTo>
                  <a:cubicBezTo>
                    <a:pt x="29230" y="10181"/>
                    <a:pt x="27933" y="10109"/>
                    <a:pt x="26659" y="10074"/>
                  </a:cubicBezTo>
                  <a:cubicBezTo>
                    <a:pt x="26259" y="10066"/>
                    <a:pt x="25859" y="10062"/>
                    <a:pt x="25460" y="10062"/>
                  </a:cubicBezTo>
                  <a:cubicBezTo>
                    <a:pt x="24597" y="10062"/>
                    <a:pt x="23735" y="10081"/>
                    <a:pt x="22872" y="10121"/>
                  </a:cubicBezTo>
                  <a:cubicBezTo>
                    <a:pt x="22563" y="10133"/>
                    <a:pt x="22241" y="10145"/>
                    <a:pt x="21932" y="10169"/>
                  </a:cubicBezTo>
                  <a:cubicBezTo>
                    <a:pt x="21717" y="10169"/>
                    <a:pt x="21515" y="10169"/>
                    <a:pt x="21301" y="10181"/>
                  </a:cubicBezTo>
                  <a:cubicBezTo>
                    <a:pt x="20729" y="10193"/>
                    <a:pt x="20158" y="10205"/>
                    <a:pt x="19598" y="10240"/>
                  </a:cubicBezTo>
                  <a:cubicBezTo>
                    <a:pt x="19277" y="10264"/>
                    <a:pt x="18967" y="10288"/>
                    <a:pt x="18646" y="10324"/>
                  </a:cubicBezTo>
                  <a:cubicBezTo>
                    <a:pt x="18681" y="10312"/>
                    <a:pt x="18717" y="10276"/>
                    <a:pt x="18717" y="10217"/>
                  </a:cubicBezTo>
                  <a:cubicBezTo>
                    <a:pt x="18717" y="9967"/>
                    <a:pt x="18669" y="9705"/>
                    <a:pt x="18598" y="9455"/>
                  </a:cubicBezTo>
                  <a:cubicBezTo>
                    <a:pt x="19170" y="9205"/>
                    <a:pt x="19753" y="8955"/>
                    <a:pt x="20253" y="8585"/>
                  </a:cubicBezTo>
                  <a:cubicBezTo>
                    <a:pt x="20753" y="8228"/>
                    <a:pt x="21146" y="7752"/>
                    <a:pt x="21515" y="7276"/>
                  </a:cubicBezTo>
                  <a:cubicBezTo>
                    <a:pt x="21524" y="7278"/>
                    <a:pt x="21533" y="7279"/>
                    <a:pt x="21541" y="7279"/>
                  </a:cubicBezTo>
                  <a:cubicBezTo>
                    <a:pt x="21580" y="7279"/>
                    <a:pt x="21617" y="7259"/>
                    <a:pt x="21646" y="7240"/>
                  </a:cubicBezTo>
                  <a:cubicBezTo>
                    <a:pt x="21670" y="7228"/>
                    <a:pt x="21694" y="7192"/>
                    <a:pt x="21706" y="7169"/>
                  </a:cubicBezTo>
                  <a:cubicBezTo>
                    <a:pt x="21741" y="7121"/>
                    <a:pt x="21801" y="7073"/>
                    <a:pt x="21813" y="7002"/>
                  </a:cubicBezTo>
                  <a:cubicBezTo>
                    <a:pt x="21837" y="6954"/>
                    <a:pt x="21837" y="6907"/>
                    <a:pt x="21813" y="6871"/>
                  </a:cubicBezTo>
                  <a:cubicBezTo>
                    <a:pt x="21789" y="6823"/>
                    <a:pt x="21741" y="6788"/>
                    <a:pt x="21682" y="6776"/>
                  </a:cubicBezTo>
                  <a:cubicBezTo>
                    <a:pt x="21610" y="6776"/>
                    <a:pt x="21551" y="6823"/>
                    <a:pt x="21503" y="6871"/>
                  </a:cubicBezTo>
                  <a:cubicBezTo>
                    <a:pt x="21491" y="6883"/>
                    <a:pt x="21479" y="6895"/>
                    <a:pt x="21456" y="6907"/>
                  </a:cubicBezTo>
                  <a:cubicBezTo>
                    <a:pt x="21432" y="6942"/>
                    <a:pt x="21420" y="6978"/>
                    <a:pt x="21420" y="7014"/>
                  </a:cubicBezTo>
                  <a:lnTo>
                    <a:pt x="21420" y="7026"/>
                  </a:lnTo>
                  <a:lnTo>
                    <a:pt x="21420" y="7050"/>
                  </a:lnTo>
                  <a:lnTo>
                    <a:pt x="21408" y="7061"/>
                  </a:lnTo>
                  <a:cubicBezTo>
                    <a:pt x="21408" y="7073"/>
                    <a:pt x="21408" y="7085"/>
                    <a:pt x="21396" y="7109"/>
                  </a:cubicBezTo>
                  <a:cubicBezTo>
                    <a:pt x="21182" y="7311"/>
                    <a:pt x="20967" y="7526"/>
                    <a:pt x="20753" y="7728"/>
                  </a:cubicBezTo>
                  <a:cubicBezTo>
                    <a:pt x="20515" y="7954"/>
                    <a:pt x="20289" y="8181"/>
                    <a:pt x="20051" y="8395"/>
                  </a:cubicBezTo>
                  <a:cubicBezTo>
                    <a:pt x="19932" y="8502"/>
                    <a:pt x="19812" y="8550"/>
                    <a:pt x="19658" y="8585"/>
                  </a:cubicBezTo>
                  <a:cubicBezTo>
                    <a:pt x="19515" y="8609"/>
                    <a:pt x="19372" y="8645"/>
                    <a:pt x="19241" y="8693"/>
                  </a:cubicBezTo>
                  <a:cubicBezTo>
                    <a:pt x="18967" y="8788"/>
                    <a:pt x="18693" y="8895"/>
                    <a:pt x="18443" y="9050"/>
                  </a:cubicBezTo>
                  <a:cubicBezTo>
                    <a:pt x="18419" y="8978"/>
                    <a:pt x="18396" y="8919"/>
                    <a:pt x="18360" y="8859"/>
                  </a:cubicBezTo>
                  <a:cubicBezTo>
                    <a:pt x="18336" y="8812"/>
                    <a:pt x="18312" y="8776"/>
                    <a:pt x="18300" y="8740"/>
                  </a:cubicBezTo>
                  <a:cubicBezTo>
                    <a:pt x="18312" y="8728"/>
                    <a:pt x="18336" y="8693"/>
                    <a:pt x="18336" y="8669"/>
                  </a:cubicBezTo>
                  <a:cubicBezTo>
                    <a:pt x="18348" y="8597"/>
                    <a:pt x="18360" y="8526"/>
                    <a:pt x="18372" y="8443"/>
                  </a:cubicBezTo>
                  <a:cubicBezTo>
                    <a:pt x="18384" y="8371"/>
                    <a:pt x="18384" y="8300"/>
                    <a:pt x="18384" y="8228"/>
                  </a:cubicBezTo>
                  <a:cubicBezTo>
                    <a:pt x="18384" y="8169"/>
                    <a:pt x="18372" y="8109"/>
                    <a:pt x="18372" y="8050"/>
                  </a:cubicBezTo>
                  <a:cubicBezTo>
                    <a:pt x="18491" y="7669"/>
                    <a:pt x="18479" y="7240"/>
                    <a:pt x="18348" y="6847"/>
                  </a:cubicBezTo>
                  <a:cubicBezTo>
                    <a:pt x="18193" y="6371"/>
                    <a:pt x="17860" y="5990"/>
                    <a:pt x="17407" y="5740"/>
                  </a:cubicBezTo>
                  <a:cubicBezTo>
                    <a:pt x="17538" y="5740"/>
                    <a:pt x="17657" y="5728"/>
                    <a:pt x="17777" y="5716"/>
                  </a:cubicBezTo>
                  <a:cubicBezTo>
                    <a:pt x="17919" y="5692"/>
                    <a:pt x="18050" y="5680"/>
                    <a:pt x="18169" y="5609"/>
                  </a:cubicBezTo>
                  <a:cubicBezTo>
                    <a:pt x="18265" y="5549"/>
                    <a:pt x="18348" y="5466"/>
                    <a:pt x="18408" y="5383"/>
                  </a:cubicBezTo>
                  <a:cubicBezTo>
                    <a:pt x="18515" y="5252"/>
                    <a:pt x="18610" y="5121"/>
                    <a:pt x="18717" y="5002"/>
                  </a:cubicBezTo>
                  <a:cubicBezTo>
                    <a:pt x="18920" y="4775"/>
                    <a:pt x="19062" y="4490"/>
                    <a:pt x="19205" y="4228"/>
                  </a:cubicBezTo>
                  <a:cubicBezTo>
                    <a:pt x="19301" y="4049"/>
                    <a:pt x="19396" y="3859"/>
                    <a:pt x="19527" y="3692"/>
                  </a:cubicBezTo>
                  <a:cubicBezTo>
                    <a:pt x="19646" y="3680"/>
                    <a:pt x="19741" y="3549"/>
                    <a:pt x="19741" y="3430"/>
                  </a:cubicBezTo>
                  <a:cubicBezTo>
                    <a:pt x="19741" y="3360"/>
                    <a:pt x="19690" y="3316"/>
                    <a:pt x="19630" y="3316"/>
                  </a:cubicBezTo>
                  <a:cubicBezTo>
                    <a:pt x="19608" y="3316"/>
                    <a:pt x="19585" y="3322"/>
                    <a:pt x="19562" y="3335"/>
                  </a:cubicBezTo>
                  <a:cubicBezTo>
                    <a:pt x="19336" y="3501"/>
                    <a:pt x="19229" y="3751"/>
                    <a:pt x="19098" y="3990"/>
                  </a:cubicBezTo>
                  <a:cubicBezTo>
                    <a:pt x="18955" y="4252"/>
                    <a:pt x="18800" y="4502"/>
                    <a:pt x="18669" y="4775"/>
                  </a:cubicBezTo>
                  <a:cubicBezTo>
                    <a:pt x="18539" y="5025"/>
                    <a:pt x="18408" y="5311"/>
                    <a:pt x="18169" y="5478"/>
                  </a:cubicBezTo>
                  <a:cubicBezTo>
                    <a:pt x="18050" y="5549"/>
                    <a:pt x="17896" y="5549"/>
                    <a:pt x="17765" y="5561"/>
                  </a:cubicBezTo>
                  <a:cubicBezTo>
                    <a:pt x="17610" y="5573"/>
                    <a:pt x="17455" y="5585"/>
                    <a:pt x="17300" y="5633"/>
                  </a:cubicBezTo>
                  <a:cubicBezTo>
                    <a:pt x="17276" y="5633"/>
                    <a:pt x="17265" y="5656"/>
                    <a:pt x="17253" y="5668"/>
                  </a:cubicBezTo>
                  <a:cubicBezTo>
                    <a:pt x="17157" y="5621"/>
                    <a:pt x="17050" y="5573"/>
                    <a:pt x="16955" y="5537"/>
                  </a:cubicBezTo>
                  <a:cubicBezTo>
                    <a:pt x="16800" y="5490"/>
                    <a:pt x="16622" y="5418"/>
                    <a:pt x="16455" y="5418"/>
                  </a:cubicBezTo>
                  <a:cubicBezTo>
                    <a:pt x="16336" y="5335"/>
                    <a:pt x="16181" y="5287"/>
                    <a:pt x="16050" y="5228"/>
                  </a:cubicBezTo>
                  <a:cubicBezTo>
                    <a:pt x="15955" y="5192"/>
                    <a:pt x="15848" y="5156"/>
                    <a:pt x="15741" y="5133"/>
                  </a:cubicBezTo>
                  <a:cubicBezTo>
                    <a:pt x="15741" y="5109"/>
                    <a:pt x="15741" y="5085"/>
                    <a:pt x="15729" y="5073"/>
                  </a:cubicBezTo>
                  <a:cubicBezTo>
                    <a:pt x="15645" y="4942"/>
                    <a:pt x="15526" y="4823"/>
                    <a:pt x="15419" y="4716"/>
                  </a:cubicBezTo>
                  <a:cubicBezTo>
                    <a:pt x="15336" y="4621"/>
                    <a:pt x="15217" y="4525"/>
                    <a:pt x="15181" y="4383"/>
                  </a:cubicBezTo>
                  <a:cubicBezTo>
                    <a:pt x="15110" y="4109"/>
                    <a:pt x="15193" y="3799"/>
                    <a:pt x="15264" y="3525"/>
                  </a:cubicBezTo>
                  <a:cubicBezTo>
                    <a:pt x="15324" y="3240"/>
                    <a:pt x="15383" y="2942"/>
                    <a:pt x="15443" y="2656"/>
                  </a:cubicBezTo>
                  <a:cubicBezTo>
                    <a:pt x="15502" y="2394"/>
                    <a:pt x="15586" y="2120"/>
                    <a:pt x="15514" y="1858"/>
                  </a:cubicBezTo>
                  <a:cubicBezTo>
                    <a:pt x="15500" y="1801"/>
                    <a:pt x="15455" y="1769"/>
                    <a:pt x="15408" y="1769"/>
                  </a:cubicBezTo>
                  <a:cubicBezTo>
                    <a:pt x="15378" y="1769"/>
                    <a:pt x="15347" y="1783"/>
                    <a:pt x="15324" y="1811"/>
                  </a:cubicBezTo>
                  <a:cubicBezTo>
                    <a:pt x="15252" y="1906"/>
                    <a:pt x="15240" y="2061"/>
                    <a:pt x="15324" y="2144"/>
                  </a:cubicBezTo>
                  <a:cubicBezTo>
                    <a:pt x="15312" y="2358"/>
                    <a:pt x="15252" y="2561"/>
                    <a:pt x="15205" y="2763"/>
                  </a:cubicBezTo>
                  <a:cubicBezTo>
                    <a:pt x="15145" y="3061"/>
                    <a:pt x="15074" y="3359"/>
                    <a:pt x="15074" y="3668"/>
                  </a:cubicBezTo>
                  <a:cubicBezTo>
                    <a:pt x="15074" y="3823"/>
                    <a:pt x="15062" y="3990"/>
                    <a:pt x="15050" y="4156"/>
                  </a:cubicBezTo>
                  <a:cubicBezTo>
                    <a:pt x="15050" y="4263"/>
                    <a:pt x="15050" y="4383"/>
                    <a:pt x="15086" y="4490"/>
                  </a:cubicBezTo>
                  <a:cubicBezTo>
                    <a:pt x="15133" y="4621"/>
                    <a:pt x="15229" y="4716"/>
                    <a:pt x="15324" y="4823"/>
                  </a:cubicBezTo>
                  <a:cubicBezTo>
                    <a:pt x="15407" y="4906"/>
                    <a:pt x="15479" y="5002"/>
                    <a:pt x="15574" y="5085"/>
                  </a:cubicBezTo>
                  <a:cubicBezTo>
                    <a:pt x="15425" y="5053"/>
                    <a:pt x="15277" y="5037"/>
                    <a:pt x="15130" y="5037"/>
                  </a:cubicBezTo>
                  <a:cubicBezTo>
                    <a:pt x="14782" y="5037"/>
                    <a:pt x="14443" y="5127"/>
                    <a:pt x="14133" y="5311"/>
                  </a:cubicBezTo>
                  <a:cubicBezTo>
                    <a:pt x="13764" y="5526"/>
                    <a:pt x="13466" y="5871"/>
                    <a:pt x="13312" y="6264"/>
                  </a:cubicBezTo>
                  <a:cubicBezTo>
                    <a:pt x="13264" y="6335"/>
                    <a:pt x="13216" y="6395"/>
                    <a:pt x="13169" y="6466"/>
                  </a:cubicBezTo>
                  <a:cubicBezTo>
                    <a:pt x="13157" y="6490"/>
                    <a:pt x="13145" y="6502"/>
                    <a:pt x="13133" y="6526"/>
                  </a:cubicBezTo>
                  <a:cubicBezTo>
                    <a:pt x="13109" y="6561"/>
                    <a:pt x="13097" y="6609"/>
                    <a:pt x="13074" y="6645"/>
                  </a:cubicBezTo>
                  <a:lnTo>
                    <a:pt x="13062" y="6669"/>
                  </a:lnTo>
                  <a:cubicBezTo>
                    <a:pt x="13050" y="6692"/>
                    <a:pt x="13026" y="6716"/>
                    <a:pt x="13014" y="6740"/>
                  </a:cubicBezTo>
                  <a:lnTo>
                    <a:pt x="13014" y="6752"/>
                  </a:lnTo>
                  <a:cubicBezTo>
                    <a:pt x="12943" y="6776"/>
                    <a:pt x="12883" y="6799"/>
                    <a:pt x="12824" y="6823"/>
                  </a:cubicBezTo>
                  <a:cubicBezTo>
                    <a:pt x="12764" y="6847"/>
                    <a:pt x="12693" y="6871"/>
                    <a:pt x="12633" y="6907"/>
                  </a:cubicBezTo>
                  <a:cubicBezTo>
                    <a:pt x="12538" y="6633"/>
                    <a:pt x="12407" y="6371"/>
                    <a:pt x="12264" y="6121"/>
                  </a:cubicBezTo>
                  <a:cubicBezTo>
                    <a:pt x="12192" y="6002"/>
                    <a:pt x="12109" y="5883"/>
                    <a:pt x="12014" y="5764"/>
                  </a:cubicBezTo>
                  <a:cubicBezTo>
                    <a:pt x="11919" y="5645"/>
                    <a:pt x="11859" y="5526"/>
                    <a:pt x="11847" y="5371"/>
                  </a:cubicBezTo>
                  <a:cubicBezTo>
                    <a:pt x="11800" y="5049"/>
                    <a:pt x="11776" y="4728"/>
                    <a:pt x="11752" y="4406"/>
                  </a:cubicBezTo>
                  <a:cubicBezTo>
                    <a:pt x="11728" y="4109"/>
                    <a:pt x="11692" y="3811"/>
                    <a:pt x="11669" y="3513"/>
                  </a:cubicBezTo>
                  <a:cubicBezTo>
                    <a:pt x="11681" y="3490"/>
                    <a:pt x="11681" y="3478"/>
                    <a:pt x="11692" y="3466"/>
                  </a:cubicBezTo>
                  <a:lnTo>
                    <a:pt x="11692" y="3454"/>
                  </a:lnTo>
                  <a:lnTo>
                    <a:pt x="11704" y="3442"/>
                  </a:lnTo>
                  <a:lnTo>
                    <a:pt x="11716" y="3430"/>
                  </a:lnTo>
                  <a:cubicBezTo>
                    <a:pt x="11740" y="3394"/>
                    <a:pt x="11752" y="3359"/>
                    <a:pt x="11752" y="3323"/>
                  </a:cubicBezTo>
                  <a:cubicBezTo>
                    <a:pt x="11752" y="3299"/>
                    <a:pt x="11740" y="3287"/>
                    <a:pt x="11740" y="3263"/>
                  </a:cubicBezTo>
                  <a:cubicBezTo>
                    <a:pt x="11740" y="3192"/>
                    <a:pt x="11716" y="3120"/>
                    <a:pt x="11669" y="3073"/>
                  </a:cubicBezTo>
                  <a:cubicBezTo>
                    <a:pt x="11639" y="3058"/>
                    <a:pt x="11605" y="3048"/>
                    <a:pt x="11572" y="3048"/>
                  </a:cubicBezTo>
                  <a:cubicBezTo>
                    <a:pt x="11552" y="3048"/>
                    <a:pt x="11532" y="3052"/>
                    <a:pt x="11514" y="3061"/>
                  </a:cubicBezTo>
                  <a:cubicBezTo>
                    <a:pt x="11466" y="3085"/>
                    <a:pt x="11430" y="3120"/>
                    <a:pt x="11419" y="3168"/>
                  </a:cubicBezTo>
                  <a:cubicBezTo>
                    <a:pt x="11395" y="3228"/>
                    <a:pt x="11395" y="3299"/>
                    <a:pt x="11395" y="3359"/>
                  </a:cubicBezTo>
                  <a:cubicBezTo>
                    <a:pt x="11395" y="3394"/>
                    <a:pt x="11383" y="3430"/>
                    <a:pt x="11395" y="3454"/>
                  </a:cubicBezTo>
                  <a:cubicBezTo>
                    <a:pt x="11407" y="3501"/>
                    <a:pt x="11430" y="3537"/>
                    <a:pt x="11466" y="3561"/>
                  </a:cubicBezTo>
                  <a:cubicBezTo>
                    <a:pt x="11430" y="4168"/>
                    <a:pt x="11419" y="4787"/>
                    <a:pt x="11561" y="5383"/>
                  </a:cubicBezTo>
                  <a:cubicBezTo>
                    <a:pt x="11704" y="5990"/>
                    <a:pt x="11978" y="6561"/>
                    <a:pt x="12252" y="7121"/>
                  </a:cubicBezTo>
                  <a:cubicBezTo>
                    <a:pt x="12026" y="7264"/>
                    <a:pt x="11823" y="7431"/>
                    <a:pt x="11657" y="7621"/>
                  </a:cubicBezTo>
                  <a:cubicBezTo>
                    <a:pt x="11633" y="7657"/>
                    <a:pt x="11621" y="7681"/>
                    <a:pt x="11633" y="7716"/>
                  </a:cubicBezTo>
                  <a:cubicBezTo>
                    <a:pt x="11633" y="7716"/>
                    <a:pt x="11633" y="7728"/>
                    <a:pt x="11633" y="7728"/>
                  </a:cubicBezTo>
                  <a:lnTo>
                    <a:pt x="11621" y="7728"/>
                  </a:lnTo>
                  <a:cubicBezTo>
                    <a:pt x="11419" y="7502"/>
                    <a:pt x="11204" y="7288"/>
                    <a:pt x="10978" y="7061"/>
                  </a:cubicBezTo>
                  <a:cubicBezTo>
                    <a:pt x="10573" y="6669"/>
                    <a:pt x="10157" y="6288"/>
                    <a:pt x="9728" y="5907"/>
                  </a:cubicBezTo>
                  <a:cubicBezTo>
                    <a:pt x="9573" y="5764"/>
                    <a:pt x="9418" y="5621"/>
                    <a:pt x="9264" y="5478"/>
                  </a:cubicBezTo>
                  <a:cubicBezTo>
                    <a:pt x="9037" y="5264"/>
                    <a:pt x="8811" y="5049"/>
                    <a:pt x="8585" y="4835"/>
                  </a:cubicBezTo>
                  <a:cubicBezTo>
                    <a:pt x="7656" y="3966"/>
                    <a:pt x="6716" y="3132"/>
                    <a:pt x="5751" y="2323"/>
                  </a:cubicBezTo>
                  <a:cubicBezTo>
                    <a:pt x="4763" y="1513"/>
                    <a:pt x="3727" y="727"/>
                    <a:pt x="2525" y="287"/>
                  </a:cubicBezTo>
                  <a:cubicBezTo>
                    <a:pt x="2239" y="180"/>
                    <a:pt x="1941" y="96"/>
                    <a:pt x="1644" y="37"/>
                  </a:cubicBezTo>
                  <a:cubicBezTo>
                    <a:pt x="1517" y="17"/>
                    <a:pt x="1379" y="0"/>
                    <a:pt x="1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" name="Google Shape;27;p24"/>
          <p:cNvGrpSpPr/>
          <p:nvPr/>
        </p:nvGrpSpPr>
        <p:grpSpPr>
          <a:xfrm rot="1945899">
            <a:off x="8126907" y="2255119"/>
            <a:ext cx="607723" cy="572835"/>
            <a:chOff x="7575236" y="1072192"/>
            <a:chExt cx="911403" cy="859081"/>
          </a:xfrm>
        </p:grpSpPr>
        <p:sp>
          <p:nvSpPr>
            <p:cNvPr id="28" name="Google Shape;28;p24"/>
            <p:cNvSpPr/>
            <p:nvPr/>
          </p:nvSpPr>
          <p:spPr>
            <a:xfrm>
              <a:off x="7575236" y="1072192"/>
              <a:ext cx="911403" cy="859081"/>
            </a:xfrm>
            <a:custGeom>
              <a:avLst/>
              <a:gdLst/>
              <a:ahLst/>
              <a:cxnLst/>
              <a:rect l="l" t="t" r="r" b="b"/>
              <a:pathLst>
                <a:path w="28219" h="26599" extrusionOk="0">
                  <a:moveTo>
                    <a:pt x="14836" y="6858"/>
                  </a:moveTo>
                  <a:lnTo>
                    <a:pt x="14836" y="6858"/>
                  </a:lnTo>
                  <a:cubicBezTo>
                    <a:pt x="14824" y="6941"/>
                    <a:pt x="14812" y="7013"/>
                    <a:pt x="14800" y="7084"/>
                  </a:cubicBezTo>
                  <a:cubicBezTo>
                    <a:pt x="14788" y="7072"/>
                    <a:pt x="14765" y="7060"/>
                    <a:pt x="14741" y="7049"/>
                  </a:cubicBezTo>
                  <a:cubicBezTo>
                    <a:pt x="14776" y="6989"/>
                    <a:pt x="14812" y="6929"/>
                    <a:pt x="14836" y="6858"/>
                  </a:cubicBezTo>
                  <a:close/>
                  <a:moveTo>
                    <a:pt x="11824" y="8834"/>
                  </a:moveTo>
                  <a:cubicBezTo>
                    <a:pt x="11824" y="8858"/>
                    <a:pt x="11836" y="8882"/>
                    <a:pt x="11836" y="8906"/>
                  </a:cubicBezTo>
                  <a:cubicBezTo>
                    <a:pt x="11764" y="8882"/>
                    <a:pt x="11693" y="8858"/>
                    <a:pt x="11621" y="8834"/>
                  </a:cubicBezTo>
                  <a:close/>
                  <a:moveTo>
                    <a:pt x="12086" y="0"/>
                  </a:moveTo>
                  <a:cubicBezTo>
                    <a:pt x="11836" y="0"/>
                    <a:pt x="11586" y="143"/>
                    <a:pt x="11455" y="369"/>
                  </a:cubicBezTo>
                  <a:cubicBezTo>
                    <a:pt x="11324" y="595"/>
                    <a:pt x="11324" y="869"/>
                    <a:pt x="11443" y="1107"/>
                  </a:cubicBezTo>
                  <a:cubicBezTo>
                    <a:pt x="11609" y="1393"/>
                    <a:pt x="11764" y="1691"/>
                    <a:pt x="11931" y="1988"/>
                  </a:cubicBezTo>
                  <a:cubicBezTo>
                    <a:pt x="11931" y="1988"/>
                    <a:pt x="12490" y="3060"/>
                    <a:pt x="12538" y="3131"/>
                  </a:cubicBezTo>
                  <a:cubicBezTo>
                    <a:pt x="12526" y="3179"/>
                    <a:pt x="12502" y="3227"/>
                    <a:pt x="12490" y="3274"/>
                  </a:cubicBezTo>
                  <a:lnTo>
                    <a:pt x="12455" y="3393"/>
                  </a:lnTo>
                  <a:cubicBezTo>
                    <a:pt x="12455" y="3393"/>
                    <a:pt x="12193" y="4179"/>
                    <a:pt x="12169" y="4262"/>
                  </a:cubicBezTo>
                  <a:cubicBezTo>
                    <a:pt x="12133" y="4262"/>
                    <a:pt x="11943" y="4274"/>
                    <a:pt x="11919" y="4274"/>
                  </a:cubicBezTo>
                  <a:cubicBezTo>
                    <a:pt x="11788" y="4227"/>
                    <a:pt x="11669" y="4203"/>
                    <a:pt x="11574" y="4203"/>
                  </a:cubicBezTo>
                  <a:cubicBezTo>
                    <a:pt x="11407" y="4215"/>
                    <a:pt x="11228" y="4274"/>
                    <a:pt x="11085" y="4370"/>
                  </a:cubicBezTo>
                  <a:cubicBezTo>
                    <a:pt x="10931" y="4453"/>
                    <a:pt x="10812" y="4572"/>
                    <a:pt x="10728" y="4727"/>
                  </a:cubicBezTo>
                  <a:cubicBezTo>
                    <a:pt x="10693" y="4810"/>
                    <a:pt x="10645" y="4917"/>
                    <a:pt x="10633" y="5060"/>
                  </a:cubicBezTo>
                  <a:cubicBezTo>
                    <a:pt x="10621" y="5072"/>
                    <a:pt x="10526" y="5239"/>
                    <a:pt x="10502" y="5275"/>
                  </a:cubicBezTo>
                  <a:cubicBezTo>
                    <a:pt x="10419" y="5263"/>
                    <a:pt x="9490" y="5120"/>
                    <a:pt x="9490" y="5120"/>
                  </a:cubicBezTo>
                  <a:cubicBezTo>
                    <a:pt x="9442" y="5108"/>
                    <a:pt x="9395" y="5108"/>
                    <a:pt x="9347" y="5096"/>
                  </a:cubicBezTo>
                  <a:cubicBezTo>
                    <a:pt x="9288" y="5024"/>
                    <a:pt x="8597" y="4036"/>
                    <a:pt x="8597" y="4036"/>
                  </a:cubicBezTo>
                  <a:cubicBezTo>
                    <a:pt x="8407" y="3751"/>
                    <a:pt x="8216" y="3477"/>
                    <a:pt x="8026" y="3203"/>
                  </a:cubicBezTo>
                  <a:cubicBezTo>
                    <a:pt x="7895" y="3000"/>
                    <a:pt x="7668" y="2869"/>
                    <a:pt x="7418" y="2869"/>
                  </a:cubicBezTo>
                  <a:cubicBezTo>
                    <a:pt x="7180" y="2869"/>
                    <a:pt x="6954" y="2989"/>
                    <a:pt x="6811" y="3179"/>
                  </a:cubicBezTo>
                  <a:cubicBezTo>
                    <a:pt x="6680" y="3370"/>
                    <a:pt x="6644" y="3620"/>
                    <a:pt x="6716" y="3846"/>
                  </a:cubicBezTo>
                  <a:cubicBezTo>
                    <a:pt x="6859" y="4239"/>
                    <a:pt x="7002" y="4548"/>
                    <a:pt x="7156" y="4834"/>
                  </a:cubicBezTo>
                  <a:cubicBezTo>
                    <a:pt x="7323" y="5144"/>
                    <a:pt x="7537" y="5441"/>
                    <a:pt x="7776" y="5739"/>
                  </a:cubicBezTo>
                  <a:cubicBezTo>
                    <a:pt x="8002" y="5989"/>
                    <a:pt x="8264" y="6287"/>
                    <a:pt x="8645" y="6489"/>
                  </a:cubicBezTo>
                  <a:cubicBezTo>
                    <a:pt x="8990" y="6679"/>
                    <a:pt x="9359" y="6751"/>
                    <a:pt x="9669" y="6799"/>
                  </a:cubicBezTo>
                  <a:cubicBezTo>
                    <a:pt x="9752" y="6810"/>
                    <a:pt x="9823" y="6822"/>
                    <a:pt x="9907" y="6834"/>
                  </a:cubicBezTo>
                  <a:cubicBezTo>
                    <a:pt x="9859" y="7001"/>
                    <a:pt x="9835" y="7180"/>
                    <a:pt x="9823" y="7370"/>
                  </a:cubicBezTo>
                  <a:cubicBezTo>
                    <a:pt x="9823" y="7727"/>
                    <a:pt x="9966" y="8061"/>
                    <a:pt x="10228" y="8311"/>
                  </a:cubicBezTo>
                  <a:cubicBezTo>
                    <a:pt x="10145" y="8275"/>
                    <a:pt x="10062" y="8239"/>
                    <a:pt x="9966" y="8203"/>
                  </a:cubicBezTo>
                  <a:cubicBezTo>
                    <a:pt x="9907" y="8180"/>
                    <a:pt x="9847" y="8156"/>
                    <a:pt x="9788" y="8144"/>
                  </a:cubicBezTo>
                  <a:cubicBezTo>
                    <a:pt x="9657" y="8061"/>
                    <a:pt x="9502" y="8013"/>
                    <a:pt x="9335" y="8013"/>
                  </a:cubicBezTo>
                  <a:lnTo>
                    <a:pt x="9300" y="8013"/>
                  </a:lnTo>
                  <a:cubicBezTo>
                    <a:pt x="9276" y="8001"/>
                    <a:pt x="9240" y="8001"/>
                    <a:pt x="9204" y="8001"/>
                  </a:cubicBezTo>
                  <a:cubicBezTo>
                    <a:pt x="9121" y="8001"/>
                    <a:pt x="9026" y="8025"/>
                    <a:pt x="8954" y="8049"/>
                  </a:cubicBezTo>
                  <a:cubicBezTo>
                    <a:pt x="8811" y="8108"/>
                    <a:pt x="8680" y="8168"/>
                    <a:pt x="8549" y="8227"/>
                  </a:cubicBezTo>
                  <a:cubicBezTo>
                    <a:pt x="8359" y="8299"/>
                    <a:pt x="8157" y="8382"/>
                    <a:pt x="7918" y="8513"/>
                  </a:cubicBezTo>
                  <a:cubicBezTo>
                    <a:pt x="7633" y="8668"/>
                    <a:pt x="7359" y="8834"/>
                    <a:pt x="7097" y="9001"/>
                  </a:cubicBezTo>
                  <a:lnTo>
                    <a:pt x="6847" y="9144"/>
                  </a:lnTo>
                  <a:cubicBezTo>
                    <a:pt x="6787" y="9180"/>
                    <a:pt x="6740" y="9215"/>
                    <a:pt x="6704" y="9251"/>
                  </a:cubicBezTo>
                  <a:lnTo>
                    <a:pt x="6383" y="9073"/>
                  </a:lnTo>
                  <a:cubicBezTo>
                    <a:pt x="6204" y="8977"/>
                    <a:pt x="6025" y="8882"/>
                    <a:pt x="5859" y="8775"/>
                  </a:cubicBezTo>
                  <a:cubicBezTo>
                    <a:pt x="5751" y="8704"/>
                    <a:pt x="5621" y="8668"/>
                    <a:pt x="5490" y="8668"/>
                  </a:cubicBezTo>
                  <a:cubicBezTo>
                    <a:pt x="5132" y="8668"/>
                    <a:pt x="4823" y="8930"/>
                    <a:pt x="4775" y="9275"/>
                  </a:cubicBezTo>
                  <a:cubicBezTo>
                    <a:pt x="4751" y="9382"/>
                    <a:pt x="4763" y="9489"/>
                    <a:pt x="4787" y="9596"/>
                  </a:cubicBezTo>
                  <a:cubicBezTo>
                    <a:pt x="4799" y="9680"/>
                    <a:pt x="4835" y="9763"/>
                    <a:pt x="4870" y="9835"/>
                  </a:cubicBezTo>
                  <a:cubicBezTo>
                    <a:pt x="4894" y="9882"/>
                    <a:pt x="4930" y="9930"/>
                    <a:pt x="4966" y="9966"/>
                  </a:cubicBezTo>
                  <a:cubicBezTo>
                    <a:pt x="5025" y="10049"/>
                    <a:pt x="5085" y="10108"/>
                    <a:pt x="5156" y="10156"/>
                  </a:cubicBezTo>
                  <a:lnTo>
                    <a:pt x="5192" y="10180"/>
                  </a:lnTo>
                  <a:cubicBezTo>
                    <a:pt x="5275" y="10239"/>
                    <a:pt x="5359" y="10299"/>
                    <a:pt x="5442" y="10347"/>
                  </a:cubicBezTo>
                  <a:lnTo>
                    <a:pt x="5609" y="10478"/>
                  </a:lnTo>
                  <a:cubicBezTo>
                    <a:pt x="5740" y="10585"/>
                    <a:pt x="5978" y="10775"/>
                    <a:pt x="6311" y="10823"/>
                  </a:cubicBezTo>
                  <a:cubicBezTo>
                    <a:pt x="6406" y="10870"/>
                    <a:pt x="6502" y="10882"/>
                    <a:pt x="6597" y="10882"/>
                  </a:cubicBezTo>
                  <a:cubicBezTo>
                    <a:pt x="6644" y="10882"/>
                    <a:pt x="6716" y="10870"/>
                    <a:pt x="6775" y="10859"/>
                  </a:cubicBezTo>
                  <a:cubicBezTo>
                    <a:pt x="7252" y="10739"/>
                    <a:pt x="7740" y="10549"/>
                    <a:pt x="8347" y="10251"/>
                  </a:cubicBezTo>
                  <a:cubicBezTo>
                    <a:pt x="8597" y="10132"/>
                    <a:pt x="8835" y="10001"/>
                    <a:pt x="9085" y="9847"/>
                  </a:cubicBezTo>
                  <a:lnTo>
                    <a:pt x="9240" y="9751"/>
                  </a:lnTo>
                  <a:cubicBezTo>
                    <a:pt x="9240" y="9751"/>
                    <a:pt x="9240" y="9763"/>
                    <a:pt x="9240" y="9763"/>
                  </a:cubicBezTo>
                  <a:cubicBezTo>
                    <a:pt x="9359" y="9823"/>
                    <a:pt x="9478" y="9870"/>
                    <a:pt x="9585" y="9930"/>
                  </a:cubicBezTo>
                  <a:cubicBezTo>
                    <a:pt x="9728" y="9989"/>
                    <a:pt x="9871" y="10049"/>
                    <a:pt x="10014" y="10108"/>
                  </a:cubicBezTo>
                  <a:cubicBezTo>
                    <a:pt x="9919" y="10132"/>
                    <a:pt x="9835" y="10156"/>
                    <a:pt x="9740" y="10180"/>
                  </a:cubicBezTo>
                  <a:cubicBezTo>
                    <a:pt x="8585" y="10466"/>
                    <a:pt x="7502" y="10882"/>
                    <a:pt x="6692" y="11216"/>
                  </a:cubicBezTo>
                  <a:cubicBezTo>
                    <a:pt x="5787" y="11585"/>
                    <a:pt x="4620" y="12097"/>
                    <a:pt x="3537" y="12835"/>
                  </a:cubicBezTo>
                  <a:cubicBezTo>
                    <a:pt x="2573" y="13490"/>
                    <a:pt x="1739" y="14276"/>
                    <a:pt x="1037" y="15180"/>
                  </a:cubicBezTo>
                  <a:cubicBezTo>
                    <a:pt x="870" y="15407"/>
                    <a:pt x="703" y="15633"/>
                    <a:pt x="548" y="15871"/>
                  </a:cubicBezTo>
                  <a:cubicBezTo>
                    <a:pt x="406" y="16085"/>
                    <a:pt x="239" y="16359"/>
                    <a:pt x="167" y="16681"/>
                  </a:cubicBezTo>
                  <a:cubicBezTo>
                    <a:pt x="1" y="17371"/>
                    <a:pt x="346" y="17978"/>
                    <a:pt x="1179" y="18467"/>
                  </a:cubicBezTo>
                  <a:cubicBezTo>
                    <a:pt x="1989" y="18943"/>
                    <a:pt x="2942" y="19252"/>
                    <a:pt x="4025" y="19407"/>
                  </a:cubicBezTo>
                  <a:cubicBezTo>
                    <a:pt x="4573" y="19491"/>
                    <a:pt x="5132" y="19526"/>
                    <a:pt x="5751" y="19526"/>
                  </a:cubicBezTo>
                  <a:cubicBezTo>
                    <a:pt x="6144" y="19526"/>
                    <a:pt x="6549" y="19514"/>
                    <a:pt x="6990" y="19479"/>
                  </a:cubicBezTo>
                  <a:cubicBezTo>
                    <a:pt x="7692" y="19431"/>
                    <a:pt x="8252" y="19324"/>
                    <a:pt x="8740" y="19169"/>
                  </a:cubicBezTo>
                  <a:cubicBezTo>
                    <a:pt x="9276" y="18990"/>
                    <a:pt x="9800" y="18740"/>
                    <a:pt x="10323" y="18407"/>
                  </a:cubicBezTo>
                  <a:cubicBezTo>
                    <a:pt x="11109" y="17907"/>
                    <a:pt x="11836" y="17252"/>
                    <a:pt x="12490" y="16454"/>
                  </a:cubicBezTo>
                  <a:lnTo>
                    <a:pt x="12490" y="16454"/>
                  </a:lnTo>
                  <a:cubicBezTo>
                    <a:pt x="12455" y="16585"/>
                    <a:pt x="12419" y="16740"/>
                    <a:pt x="12407" y="16895"/>
                  </a:cubicBezTo>
                  <a:cubicBezTo>
                    <a:pt x="12371" y="16990"/>
                    <a:pt x="12348" y="17097"/>
                    <a:pt x="12336" y="17205"/>
                  </a:cubicBezTo>
                  <a:lnTo>
                    <a:pt x="12336" y="17240"/>
                  </a:lnTo>
                  <a:cubicBezTo>
                    <a:pt x="12336" y="17276"/>
                    <a:pt x="12336" y="17312"/>
                    <a:pt x="12348" y="17336"/>
                  </a:cubicBezTo>
                  <a:cubicBezTo>
                    <a:pt x="12348" y="17371"/>
                    <a:pt x="12359" y="17431"/>
                    <a:pt x="12383" y="17502"/>
                  </a:cubicBezTo>
                  <a:cubicBezTo>
                    <a:pt x="12395" y="17538"/>
                    <a:pt x="12407" y="17574"/>
                    <a:pt x="12419" y="17609"/>
                  </a:cubicBezTo>
                  <a:cubicBezTo>
                    <a:pt x="12431" y="17621"/>
                    <a:pt x="12443" y="17645"/>
                    <a:pt x="12443" y="17657"/>
                  </a:cubicBezTo>
                  <a:cubicBezTo>
                    <a:pt x="12514" y="17931"/>
                    <a:pt x="12609" y="18193"/>
                    <a:pt x="12705" y="18479"/>
                  </a:cubicBezTo>
                  <a:cubicBezTo>
                    <a:pt x="12812" y="18824"/>
                    <a:pt x="12943" y="19169"/>
                    <a:pt x="13074" y="19502"/>
                  </a:cubicBezTo>
                  <a:cubicBezTo>
                    <a:pt x="13252" y="19991"/>
                    <a:pt x="13467" y="20503"/>
                    <a:pt x="13681" y="21003"/>
                  </a:cubicBezTo>
                  <a:lnTo>
                    <a:pt x="13729" y="21146"/>
                  </a:lnTo>
                  <a:cubicBezTo>
                    <a:pt x="13824" y="21384"/>
                    <a:pt x="13919" y="21598"/>
                    <a:pt x="14026" y="21800"/>
                  </a:cubicBezTo>
                  <a:cubicBezTo>
                    <a:pt x="14169" y="22086"/>
                    <a:pt x="14300" y="22384"/>
                    <a:pt x="14443" y="22670"/>
                  </a:cubicBezTo>
                  <a:cubicBezTo>
                    <a:pt x="14455" y="22693"/>
                    <a:pt x="14467" y="22705"/>
                    <a:pt x="14479" y="22717"/>
                  </a:cubicBezTo>
                  <a:cubicBezTo>
                    <a:pt x="14479" y="22777"/>
                    <a:pt x="14538" y="23348"/>
                    <a:pt x="14538" y="23348"/>
                  </a:cubicBezTo>
                  <a:cubicBezTo>
                    <a:pt x="14550" y="23467"/>
                    <a:pt x="14562" y="23670"/>
                    <a:pt x="14681" y="23860"/>
                  </a:cubicBezTo>
                  <a:cubicBezTo>
                    <a:pt x="14824" y="24122"/>
                    <a:pt x="15098" y="24277"/>
                    <a:pt x="15396" y="24277"/>
                  </a:cubicBezTo>
                  <a:cubicBezTo>
                    <a:pt x="15550" y="24277"/>
                    <a:pt x="15693" y="24241"/>
                    <a:pt x="15824" y="24158"/>
                  </a:cubicBezTo>
                  <a:cubicBezTo>
                    <a:pt x="16181" y="23932"/>
                    <a:pt x="16229" y="23551"/>
                    <a:pt x="16241" y="23396"/>
                  </a:cubicBezTo>
                  <a:cubicBezTo>
                    <a:pt x="16265" y="23146"/>
                    <a:pt x="16265" y="22884"/>
                    <a:pt x="16229" y="22634"/>
                  </a:cubicBezTo>
                  <a:cubicBezTo>
                    <a:pt x="16181" y="22336"/>
                    <a:pt x="16110" y="22050"/>
                    <a:pt x="16003" y="21788"/>
                  </a:cubicBezTo>
                  <a:cubicBezTo>
                    <a:pt x="15991" y="21777"/>
                    <a:pt x="15979" y="21753"/>
                    <a:pt x="15967" y="21741"/>
                  </a:cubicBezTo>
                  <a:cubicBezTo>
                    <a:pt x="15919" y="21503"/>
                    <a:pt x="15812" y="21288"/>
                    <a:pt x="15729" y="21110"/>
                  </a:cubicBezTo>
                  <a:lnTo>
                    <a:pt x="15646" y="20919"/>
                  </a:lnTo>
                  <a:cubicBezTo>
                    <a:pt x="15586" y="20753"/>
                    <a:pt x="15515" y="20574"/>
                    <a:pt x="15443" y="20407"/>
                  </a:cubicBezTo>
                  <a:lnTo>
                    <a:pt x="15396" y="20288"/>
                  </a:lnTo>
                  <a:cubicBezTo>
                    <a:pt x="15098" y="19562"/>
                    <a:pt x="14788" y="18836"/>
                    <a:pt x="14491" y="18121"/>
                  </a:cubicBezTo>
                  <a:cubicBezTo>
                    <a:pt x="14360" y="17812"/>
                    <a:pt x="14229" y="17514"/>
                    <a:pt x="14098" y="17205"/>
                  </a:cubicBezTo>
                  <a:cubicBezTo>
                    <a:pt x="14122" y="17157"/>
                    <a:pt x="14145" y="17109"/>
                    <a:pt x="14157" y="17050"/>
                  </a:cubicBezTo>
                  <a:lnTo>
                    <a:pt x="14181" y="16990"/>
                  </a:lnTo>
                  <a:cubicBezTo>
                    <a:pt x="14241" y="16895"/>
                    <a:pt x="14300" y="16788"/>
                    <a:pt x="14348" y="16693"/>
                  </a:cubicBezTo>
                  <a:cubicBezTo>
                    <a:pt x="14360" y="16764"/>
                    <a:pt x="14372" y="16835"/>
                    <a:pt x="14372" y="16907"/>
                  </a:cubicBezTo>
                  <a:cubicBezTo>
                    <a:pt x="14503" y="17943"/>
                    <a:pt x="14812" y="18848"/>
                    <a:pt x="15288" y="19610"/>
                  </a:cubicBezTo>
                  <a:cubicBezTo>
                    <a:pt x="15908" y="20574"/>
                    <a:pt x="16527" y="21348"/>
                    <a:pt x="17181" y="21967"/>
                  </a:cubicBezTo>
                  <a:cubicBezTo>
                    <a:pt x="17491" y="22265"/>
                    <a:pt x="17848" y="22574"/>
                    <a:pt x="18301" y="22920"/>
                  </a:cubicBezTo>
                  <a:lnTo>
                    <a:pt x="18348" y="22967"/>
                  </a:lnTo>
                  <a:cubicBezTo>
                    <a:pt x="18717" y="23241"/>
                    <a:pt x="19086" y="23527"/>
                    <a:pt x="19479" y="23789"/>
                  </a:cubicBezTo>
                  <a:cubicBezTo>
                    <a:pt x="19932" y="24086"/>
                    <a:pt x="20456" y="24277"/>
                    <a:pt x="21027" y="24336"/>
                  </a:cubicBezTo>
                  <a:cubicBezTo>
                    <a:pt x="21194" y="24360"/>
                    <a:pt x="21384" y="24372"/>
                    <a:pt x="21587" y="24372"/>
                  </a:cubicBezTo>
                  <a:cubicBezTo>
                    <a:pt x="21706" y="24479"/>
                    <a:pt x="21813" y="24575"/>
                    <a:pt x="21932" y="24682"/>
                  </a:cubicBezTo>
                  <a:cubicBezTo>
                    <a:pt x="22134" y="24860"/>
                    <a:pt x="22337" y="25039"/>
                    <a:pt x="22527" y="25229"/>
                  </a:cubicBezTo>
                  <a:cubicBezTo>
                    <a:pt x="22873" y="25551"/>
                    <a:pt x="23206" y="25920"/>
                    <a:pt x="23575" y="26349"/>
                  </a:cubicBezTo>
                  <a:cubicBezTo>
                    <a:pt x="23718" y="26503"/>
                    <a:pt x="23920" y="26599"/>
                    <a:pt x="24135" y="26599"/>
                  </a:cubicBezTo>
                  <a:cubicBezTo>
                    <a:pt x="24420" y="26599"/>
                    <a:pt x="24682" y="26444"/>
                    <a:pt x="24813" y="26206"/>
                  </a:cubicBezTo>
                  <a:cubicBezTo>
                    <a:pt x="25075" y="25717"/>
                    <a:pt x="24873" y="25253"/>
                    <a:pt x="24790" y="25051"/>
                  </a:cubicBezTo>
                  <a:cubicBezTo>
                    <a:pt x="24682" y="24813"/>
                    <a:pt x="24587" y="24551"/>
                    <a:pt x="24492" y="24301"/>
                  </a:cubicBezTo>
                  <a:lnTo>
                    <a:pt x="24480" y="24277"/>
                  </a:lnTo>
                  <a:cubicBezTo>
                    <a:pt x="24456" y="24051"/>
                    <a:pt x="24373" y="23872"/>
                    <a:pt x="24290" y="23729"/>
                  </a:cubicBezTo>
                  <a:cubicBezTo>
                    <a:pt x="24278" y="23670"/>
                    <a:pt x="24254" y="23598"/>
                    <a:pt x="24230" y="23539"/>
                  </a:cubicBezTo>
                  <a:cubicBezTo>
                    <a:pt x="24194" y="23408"/>
                    <a:pt x="24159" y="23289"/>
                    <a:pt x="24123" y="23158"/>
                  </a:cubicBezTo>
                  <a:cubicBezTo>
                    <a:pt x="24123" y="23158"/>
                    <a:pt x="24075" y="23003"/>
                    <a:pt x="24063" y="22967"/>
                  </a:cubicBezTo>
                  <a:cubicBezTo>
                    <a:pt x="24194" y="22717"/>
                    <a:pt x="24301" y="22503"/>
                    <a:pt x="24373" y="22289"/>
                  </a:cubicBezTo>
                  <a:cubicBezTo>
                    <a:pt x="24575" y="21741"/>
                    <a:pt x="24647" y="21193"/>
                    <a:pt x="24587" y="20657"/>
                  </a:cubicBezTo>
                  <a:cubicBezTo>
                    <a:pt x="24540" y="20181"/>
                    <a:pt x="24444" y="19717"/>
                    <a:pt x="24361" y="19276"/>
                  </a:cubicBezTo>
                  <a:lnTo>
                    <a:pt x="24349" y="19217"/>
                  </a:lnTo>
                  <a:cubicBezTo>
                    <a:pt x="24242" y="18657"/>
                    <a:pt x="24135" y="18205"/>
                    <a:pt x="24016" y="17776"/>
                  </a:cubicBezTo>
                  <a:cubicBezTo>
                    <a:pt x="23754" y="16907"/>
                    <a:pt x="23349" y="16014"/>
                    <a:pt x="22766" y="15026"/>
                  </a:cubicBezTo>
                  <a:cubicBezTo>
                    <a:pt x="22301" y="14252"/>
                    <a:pt x="21634" y="13561"/>
                    <a:pt x="20777" y="12990"/>
                  </a:cubicBezTo>
                  <a:cubicBezTo>
                    <a:pt x="20718" y="12942"/>
                    <a:pt x="20658" y="12906"/>
                    <a:pt x="20599" y="12871"/>
                  </a:cubicBezTo>
                  <a:cubicBezTo>
                    <a:pt x="20706" y="12859"/>
                    <a:pt x="20825" y="12859"/>
                    <a:pt x="20932" y="12847"/>
                  </a:cubicBezTo>
                  <a:lnTo>
                    <a:pt x="21003" y="12859"/>
                  </a:lnTo>
                  <a:cubicBezTo>
                    <a:pt x="21039" y="12871"/>
                    <a:pt x="21111" y="12871"/>
                    <a:pt x="21158" y="12871"/>
                  </a:cubicBezTo>
                  <a:lnTo>
                    <a:pt x="21170" y="12871"/>
                  </a:lnTo>
                  <a:cubicBezTo>
                    <a:pt x="21384" y="13133"/>
                    <a:pt x="21599" y="13383"/>
                    <a:pt x="21801" y="13633"/>
                  </a:cubicBezTo>
                  <a:cubicBezTo>
                    <a:pt x="22313" y="14240"/>
                    <a:pt x="22813" y="14835"/>
                    <a:pt x="23325" y="15431"/>
                  </a:cubicBezTo>
                  <a:lnTo>
                    <a:pt x="23408" y="15526"/>
                  </a:lnTo>
                  <a:cubicBezTo>
                    <a:pt x="23539" y="15669"/>
                    <a:pt x="23658" y="15823"/>
                    <a:pt x="23766" y="15942"/>
                  </a:cubicBezTo>
                  <a:lnTo>
                    <a:pt x="23897" y="16097"/>
                  </a:lnTo>
                  <a:cubicBezTo>
                    <a:pt x="24016" y="16252"/>
                    <a:pt x="24170" y="16443"/>
                    <a:pt x="24349" y="16597"/>
                  </a:cubicBezTo>
                  <a:cubicBezTo>
                    <a:pt x="24361" y="16621"/>
                    <a:pt x="24373" y="16633"/>
                    <a:pt x="24397" y="16645"/>
                  </a:cubicBezTo>
                  <a:cubicBezTo>
                    <a:pt x="24575" y="16859"/>
                    <a:pt x="24790" y="17062"/>
                    <a:pt x="25040" y="17228"/>
                  </a:cubicBezTo>
                  <a:cubicBezTo>
                    <a:pt x="25242" y="17383"/>
                    <a:pt x="25468" y="17502"/>
                    <a:pt x="25718" y="17586"/>
                  </a:cubicBezTo>
                  <a:cubicBezTo>
                    <a:pt x="25802" y="17621"/>
                    <a:pt x="25956" y="17681"/>
                    <a:pt x="26147" y="17681"/>
                  </a:cubicBezTo>
                  <a:cubicBezTo>
                    <a:pt x="26290" y="17681"/>
                    <a:pt x="26445" y="17645"/>
                    <a:pt x="26576" y="17562"/>
                  </a:cubicBezTo>
                  <a:cubicBezTo>
                    <a:pt x="26766" y="17455"/>
                    <a:pt x="26897" y="17276"/>
                    <a:pt x="26945" y="17050"/>
                  </a:cubicBezTo>
                  <a:cubicBezTo>
                    <a:pt x="27004" y="16835"/>
                    <a:pt x="26957" y="16597"/>
                    <a:pt x="26837" y="16407"/>
                  </a:cubicBezTo>
                  <a:cubicBezTo>
                    <a:pt x="26706" y="16216"/>
                    <a:pt x="26540" y="16121"/>
                    <a:pt x="26445" y="16050"/>
                  </a:cubicBezTo>
                  <a:lnTo>
                    <a:pt x="26409" y="16026"/>
                  </a:lnTo>
                  <a:cubicBezTo>
                    <a:pt x="26302" y="15966"/>
                    <a:pt x="25956" y="15740"/>
                    <a:pt x="25909" y="15716"/>
                  </a:cubicBezTo>
                  <a:cubicBezTo>
                    <a:pt x="25897" y="15692"/>
                    <a:pt x="25885" y="15681"/>
                    <a:pt x="25885" y="15669"/>
                  </a:cubicBezTo>
                  <a:cubicBezTo>
                    <a:pt x="25683" y="15407"/>
                    <a:pt x="25492" y="15157"/>
                    <a:pt x="25290" y="14895"/>
                  </a:cubicBezTo>
                  <a:cubicBezTo>
                    <a:pt x="25159" y="14716"/>
                    <a:pt x="25016" y="14538"/>
                    <a:pt x="24849" y="14335"/>
                  </a:cubicBezTo>
                  <a:lnTo>
                    <a:pt x="24754" y="14240"/>
                  </a:lnTo>
                  <a:cubicBezTo>
                    <a:pt x="24397" y="13811"/>
                    <a:pt x="24039" y="13395"/>
                    <a:pt x="23682" y="13002"/>
                  </a:cubicBezTo>
                  <a:cubicBezTo>
                    <a:pt x="23444" y="12740"/>
                    <a:pt x="23194" y="12466"/>
                    <a:pt x="22932" y="12204"/>
                  </a:cubicBezTo>
                  <a:cubicBezTo>
                    <a:pt x="22766" y="12025"/>
                    <a:pt x="22551" y="11811"/>
                    <a:pt x="22325" y="11609"/>
                  </a:cubicBezTo>
                  <a:cubicBezTo>
                    <a:pt x="22313" y="11597"/>
                    <a:pt x="22301" y="11573"/>
                    <a:pt x="22289" y="11561"/>
                  </a:cubicBezTo>
                  <a:cubicBezTo>
                    <a:pt x="22265" y="11525"/>
                    <a:pt x="22242" y="11501"/>
                    <a:pt x="22218" y="11478"/>
                  </a:cubicBezTo>
                  <a:cubicBezTo>
                    <a:pt x="22158" y="11418"/>
                    <a:pt x="22111" y="11382"/>
                    <a:pt x="22087" y="11370"/>
                  </a:cubicBezTo>
                  <a:cubicBezTo>
                    <a:pt x="22063" y="11359"/>
                    <a:pt x="22039" y="11347"/>
                    <a:pt x="22015" y="11335"/>
                  </a:cubicBezTo>
                  <a:cubicBezTo>
                    <a:pt x="22004" y="11323"/>
                    <a:pt x="21992" y="11311"/>
                    <a:pt x="21968" y="11311"/>
                  </a:cubicBezTo>
                  <a:cubicBezTo>
                    <a:pt x="21873" y="11263"/>
                    <a:pt x="21765" y="11228"/>
                    <a:pt x="21658" y="11228"/>
                  </a:cubicBezTo>
                  <a:cubicBezTo>
                    <a:pt x="21515" y="11168"/>
                    <a:pt x="21361" y="11132"/>
                    <a:pt x="21230" y="11097"/>
                  </a:cubicBezTo>
                  <a:cubicBezTo>
                    <a:pt x="22242" y="10882"/>
                    <a:pt x="23158" y="10525"/>
                    <a:pt x="23956" y="10049"/>
                  </a:cubicBezTo>
                  <a:cubicBezTo>
                    <a:pt x="24480" y="9739"/>
                    <a:pt x="24956" y="9382"/>
                    <a:pt x="25349" y="8989"/>
                  </a:cubicBezTo>
                  <a:cubicBezTo>
                    <a:pt x="25718" y="8620"/>
                    <a:pt x="26064" y="8180"/>
                    <a:pt x="26421" y="7572"/>
                  </a:cubicBezTo>
                  <a:cubicBezTo>
                    <a:pt x="27004" y="6620"/>
                    <a:pt x="27421" y="5739"/>
                    <a:pt x="27707" y="4894"/>
                  </a:cubicBezTo>
                  <a:cubicBezTo>
                    <a:pt x="28064" y="3870"/>
                    <a:pt x="28219" y="2869"/>
                    <a:pt x="28159" y="1929"/>
                  </a:cubicBezTo>
                  <a:cubicBezTo>
                    <a:pt x="28100" y="976"/>
                    <a:pt x="27719" y="393"/>
                    <a:pt x="27040" y="226"/>
                  </a:cubicBezTo>
                  <a:cubicBezTo>
                    <a:pt x="26897" y="191"/>
                    <a:pt x="26742" y="167"/>
                    <a:pt x="26576" y="167"/>
                  </a:cubicBezTo>
                  <a:cubicBezTo>
                    <a:pt x="26421" y="167"/>
                    <a:pt x="26266" y="179"/>
                    <a:pt x="26135" y="202"/>
                  </a:cubicBezTo>
                  <a:cubicBezTo>
                    <a:pt x="25861" y="226"/>
                    <a:pt x="25575" y="262"/>
                    <a:pt x="25302" y="322"/>
                  </a:cubicBezTo>
                  <a:cubicBezTo>
                    <a:pt x="24170" y="524"/>
                    <a:pt x="23087" y="917"/>
                    <a:pt x="22075" y="1476"/>
                  </a:cubicBezTo>
                  <a:cubicBezTo>
                    <a:pt x="20920" y="2107"/>
                    <a:pt x="19932" y="2917"/>
                    <a:pt x="19194" y="3548"/>
                  </a:cubicBezTo>
                  <a:cubicBezTo>
                    <a:pt x="18539" y="4132"/>
                    <a:pt x="17670" y="4905"/>
                    <a:pt x="16884" y="5798"/>
                  </a:cubicBezTo>
                  <a:cubicBezTo>
                    <a:pt x="16824" y="5870"/>
                    <a:pt x="16765" y="5941"/>
                    <a:pt x="16705" y="6001"/>
                  </a:cubicBezTo>
                  <a:cubicBezTo>
                    <a:pt x="16717" y="5858"/>
                    <a:pt x="16729" y="5703"/>
                    <a:pt x="16729" y="5548"/>
                  </a:cubicBezTo>
                  <a:cubicBezTo>
                    <a:pt x="16741" y="5417"/>
                    <a:pt x="16741" y="5298"/>
                    <a:pt x="16741" y="5167"/>
                  </a:cubicBezTo>
                  <a:cubicBezTo>
                    <a:pt x="16741" y="5167"/>
                    <a:pt x="16836" y="5096"/>
                    <a:pt x="16896" y="5060"/>
                  </a:cubicBezTo>
                  <a:cubicBezTo>
                    <a:pt x="17134" y="4917"/>
                    <a:pt x="17360" y="4751"/>
                    <a:pt x="17586" y="4596"/>
                  </a:cubicBezTo>
                  <a:cubicBezTo>
                    <a:pt x="18122" y="4191"/>
                    <a:pt x="18515" y="3846"/>
                    <a:pt x="18848" y="3465"/>
                  </a:cubicBezTo>
                  <a:cubicBezTo>
                    <a:pt x="18944" y="3346"/>
                    <a:pt x="19003" y="3203"/>
                    <a:pt x="19015" y="3060"/>
                  </a:cubicBezTo>
                  <a:cubicBezTo>
                    <a:pt x="19122" y="2738"/>
                    <a:pt x="19063" y="2429"/>
                    <a:pt x="19027" y="2250"/>
                  </a:cubicBezTo>
                  <a:lnTo>
                    <a:pt x="18991" y="2048"/>
                  </a:lnTo>
                  <a:cubicBezTo>
                    <a:pt x="18979" y="1953"/>
                    <a:pt x="18967" y="1846"/>
                    <a:pt x="18956" y="1750"/>
                  </a:cubicBezTo>
                  <a:lnTo>
                    <a:pt x="18944" y="1715"/>
                  </a:lnTo>
                  <a:cubicBezTo>
                    <a:pt x="18944" y="1619"/>
                    <a:pt x="18908" y="1536"/>
                    <a:pt x="18872" y="1453"/>
                  </a:cubicBezTo>
                  <a:cubicBezTo>
                    <a:pt x="18848" y="1405"/>
                    <a:pt x="18813" y="1357"/>
                    <a:pt x="18789" y="1310"/>
                  </a:cubicBezTo>
                  <a:cubicBezTo>
                    <a:pt x="18741" y="1238"/>
                    <a:pt x="18682" y="1179"/>
                    <a:pt x="18622" y="1131"/>
                  </a:cubicBezTo>
                  <a:cubicBezTo>
                    <a:pt x="18539" y="1060"/>
                    <a:pt x="18444" y="1000"/>
                    <a:pt x="18336" y="964"/>
                  </a:cubicBezTo>
                  <a:cubicBezTo>
                    <a:pt x="18277" y="941"/>
                    <a:pt x="18182" y="929"/>
                    <a:pt x="18110" y="929"/>
                  </a:cubicBezTo>
                  <a:cubicBezTo>
                    <a:pt x="17920" y="929"/>
                    <a:pt x="17717" y="1012"/>
                    <a:pt x="17586" y="1167"/>
                  </a:cubicBezTo>
                  <a:cubicBezTo>
                    <a:pt x="17443" y="1310"/>
                    <a:pt x="17384" y="1512"/>
                    <a:pt x="17396" y="1703"/>
                  </a:cubicBezTo>
                  <a:cubicBezTo>
                    <a:pt x="17408" y="1905"/>
                    <a:pt x="17420" y="2107"/>
                    <a:pt x="17432" y="2310"/>
                  </a:cubicBezTo>
                  <a:lnTo>
                    <a:pt x="17443" y="2679"/>
                  </a:lnTo>
                  <a:cubicBezTo>
                    <a:pt x="17384" y="2691"/>
                    <a:pt x="17336" y="2715"/>
                    <a:pt x="17289" y="2750"/>
                  </a:cubicBezTo>
                  <a:lnTo>
                    <a:pt x="17039" y="2905"/>
                  </a:lnTo>
                  <a:cubicBezTo>
                    <a:pt x="16765" y="3072"/>
                    <a:pt x="16491" y="3239"/>
                    <a:pt x="16229" y="3417"/>
                  </a:cubicBezTo>
                  <a:cubicBezTo>
                    <a:pt x="16015" y="3572"/>
                    <a:pt x="15836" y="3715"/>
                    <a:pt x="15681" y="3858"/>
                  </a:cubicBezTo>
                  <a:cubicBezTo>
                    <a:pt x="15574" y="3941"/>
                    <a:pt x="15455" y="4036"/>
                    <a:pt x="15348" y="4132"/>
                  </a:cubicBezTo>
                  <a:cubicBezTo>
                    <a:pt x="15253" y="4215"/>
                    <a:pt x="15193" y="4310"/>
                    <a:pt x="15146" y="4417"/>
                  </a:cubicBezTo>
                  <a:cubicBezTo>
                    <a:pt x="15062" y="4572"/>
                    <a:pt x="15026" y="4739"/>
                    <a:pt x="15050" y="4917"/>
                  </a:cubicBezTo>
                  <a:cubicBezTo>
                    <a:pt x="15038" y="4977"/>
                    <a:pt x="15026" y="5036"/>
                    <a:pt x="15026" y="5108"/>
                  </a:cubicBezTo>
                  <a:cubicBezTo>
                    <a:pt x="15015" y="5203"/>
                    <a:pt x="15015" y="5298"/>
                    <a:pt x="15003" y="5382"/>
                  </a:cubicBezTo>
                  <a:cubicBezTo>
                    <a:pt x="14895" y="5036"/>
                    <a:pt x="14657" y="4763"/>
                    <a:pt x="14336" y="4608"/>
                  </a:cubicBezTo>
                  <a:cubicBezTo>
                    <a:pt x="14169" y="4524"/>
                    <a:pt x="14003" y="4465"/>
                    <a:pt x="13824" y="4417"/>
                  </a:cubicBezTo>
                  <a:cubicBezTo>
                    <a:pt x="13860" y="4346"/>
                    <a:pt x="13883" y="4274"/>
                    <a:pt x="13907" y="4203"/>
                  </a:cubicBezTo>
                  <a:cubicBezTo>
                    <a:pt x="14003" y="3893"/>
                    <a:pt x="14110" y="3536"/>
                    <a:pt x="14098" y="3143"/>
                  </a:cubicBezTo>
                  <a:cubicBezTo>
                    <a:pt x="14086" y="2715"/>
                    <a:pt x="13955" y="2346"/>
                    <a:pt x="13812" y="2036"/>
                  </a:cubicBezTo>
                  <a:cubicBezTo>
                    <a:pt x="13669" y="1691"/>
                    <a:pt x="13491" y="1369"/>
                    <a:pt x="13300" y="1072"/>
                  </a:cubicBezTo>
                  <a:cubicBezTo>
                    <a:pt x="13121" y="798"/>
                    <a:pt x="12895" y="536"/>
                    <a:pt x="12609" y="226"/>
                  </a:cubicBezTo>
                  <a:cubicBezTo>
                    <a:pt x="12479" y="83"/>
                    <a:pt x="12288" y="0"/>
                    <a:pt x="120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4"/>
            <p:cNvSpPr/>
            <p:nvPr/>
          </p:nvSpPr>
          <p:spPr>
            <a:xfrm>
              <a:off x="7597553" y="1093573"/>
              <a:ext cx="869869" cy="817805"/>
            </a:xfrm>
            <a:custGeom>
              <a:avLst/>
              <a:gdLst/>
              <a:ahLst/>
              <a:cxnLst/>
              <a:rect l="l" t="t" r="r" b="b"/>
              <a:pathLst>
                <a:path w="26933" h="25321" extrusionOk="0">
                  <a:moveTo>
                    <a:pt x="26658" y="957"/>
                  </a:moveTo>
                  <a:cubicBezTo>
                    <a:pt x="26694" y="1112"/>
                    <a:pt x="26694" y="1279"/>
                    <a:pt x="26706" y="1434"/>
                  </a:cubicBezTo>
                  <a:cubicBezTo>
                    <a:pt x="26706" y="1660"/>
                    <a:pt x="26706" y="1898"/>
                    <a:pt x="26682" y="2124"/>
                  </a:cubicBezTo>
                  <a:cubicBezTo>
                    <a:pt x="26670" y="2362"/>
                    <a:pt x="26623" y="2612"/>
                    <a:pt x="26575" y="2850"/>
                  </a:cubicBezTo>
                  <a:cubicBezTo>
                    <a:pt x="25742" y="2724"/>
                    <a:pt x="24908" y="2644"/>
                    <a:pt x="24067" y="2644"/>
                  </a:cubicBezTo>
                  <a:cubicBezTo>
                    <a:pt x="23958" y="2644"/>
                    <a:pt x="23850" y="2645"/>
                    <a:pt x="23741" y="2648"/>
                  </a:cubicBezTo>
                  <a:cubicBezTo>
                    <a:pt x="23658" y="2648"/>
                    <a:pt x="23575" y="2660"/>
                    <a:pt x="23491" y="2672"/>
                  </a:cubicBezTo>
                  <a:cubicBezTo>
                    <a:pt x="23551" y="2636"/>
                    <a:pt x="23599" y="2600"/>
                    <a:pt x="23658" y="2565"/>
                  </a:cubicBezTo>
                  <a:cubicBezTo>
                    <a:pt x="24158" y="2255"/>
                    <a:pt x="24622" y="1886"/>
                    <a:pt x="25134" y="1588"/>
                  </a:cubicBezTo>
                  <a:cubicBezTo>
                    <a:pt x="25373" y="1445"/>
                    <a:pt x="25623" y="1326"/>
                    <a:pt x="25873" y="1207"/>
                  </a:cubicBezTo>
                  <a:cubicBezTo>
                    <a:pt x="26135" y="1100"/>
                    <a:pt x="26385" y="1005"/>
                    <a:pt x="26658" y="957"/>
                  </a:cubicBezTo>
                  <a:close/>
                  <a:moveTo>
                    <a:pt x="25896" y="365"/>
                  </a:moveTo>
                  <a:cubicBezTo>
                    <a:pt x="26184" y="365"/>
                    <a:pt x="26454" y="436"/>
                    <a:pt x="26587" y="731"/>
                  </a:cubicBezTo>
                  <a:lnTo>
                    <a:pt x="26599" y="743"/>
                  </a:lnTo>
                  <a:cubicBezTo>
                    <a:pt x="26289" y="803"/>
                    <a:pt x="25992" y="898"/>
                    <a:pt x="25706" y="1029"/>
                  </a:cubicBezTo>
                  <a:cubicBezTo>
                    <a:pt x="25182" y="1267"/>
                    <a:pt x="24730" y="1636"/>
                    <a:pt x="24265" y="1969"/>
                  </a:cubicBezTo>
                  <a:cubicBezTo>
                    <a:pt x="23860" y="2255"/>
                    <a:pt x="23468" y="2529"/>
                    <a:pt x="23051" y="2779"/>
                  </a:cubicBezTo>
                  <a:cubicBezTo>
                    <a:pt x="22896" y="2850"/>
                    <a:pt x="22741" y="2934"/>
                    <a:pt x="22586" y="3017"/>
                  </a:cubicBezTo>
                  <a:cubicBezTo>
                    <a:pt x="22217" y="3243"/>
                    <a:pt x="21848" y="3481"/>
                    <a:pt x="21467" y="3708"/>
                  </a:cubicBezTo>
                  <a:cubicBezTo>
                    <a:pt x="21110" y="3922"/>
                    <a:pt x="20753" y="4148"/>
                    <a:pt x="20396" y="4386"/>
                  </a:cubicBezTo>
                  <a:cubicBezTo>
                    <a:pt x="20503" y="4220"/>
                    <a:pt x="20610" y="4065"/>
                    <a:pt x="20717" y="3910"/>
                  </a:cubicBezTo>
                  <a:cubicBezTo>
                    <a:pt x="20943" y="3589"/>
                    <a:pt x="21170" y="3255"/>
                    <a:pt x="21396" y="2922"/>
                  </a:cubicBezTo>
                  <a:cubicBezTo>
                    <a:pt x="21622" y="2600"/>
                    <a:pt x="21824" y="2231"/>
                    <a:pt x="22110" y="1957"/>
                  </a:cubicBezTo>
                  <a:cubicBezTo>
                    <a:pt x="22384" y="1684"/>
                    <a:pt x="22729" y="1457"/>
                    <a:pt x="23063" y="1243"/>
                  </a:cubicBezTo>
                  <a:cubicBezTo>
                    <a:pt x="23241" y="1148"/>
                    <a:pt x="23408" y="1041"/>
                    <a:pt x="23587" y="945"/>
                  </a:cubicBezTo>
                  <a:cubicBezTo>
                    <a:pt x="23682" y="898"/>
                    <a:pt x="23777" y="850"/>
                    <a:pt x="23860" y="803"/>
                  </a:cubicBezTo>
                  <a:cubicBezTo>
                    <a:pt x="23944" y="767"/>
                    <a:pt x="24003" y="731"/>
                    <a:pt x="24051" y="672"/>
                  </a:cubicBezTo>
                  <a:cubicBezTo>
                    <a:pt x="24491" y="564"/>
                    <a:pt x="24932" y="469"/>
                    <a:pt x="25373" y="410"/>
                  </a:cubicBezTo>
                  <a:cubicBezTo>
                    <a:pt x="25535" y="392"/>
                    <a:pt x="25719" y="365"/>
                    <a:pt x="25896" y="365"/>
                  </a:cubicBezTo>
                  <a:close/>
                  <a:moveTo>
                    <a:pt x="23747" y="2871"/>
                  </a:moveTo>
                  <a:cubicBezTo>
                    <a:pt x="23849" y="2871"/>
                    <a:pt x="23950" y="2874"/>
                    <a:pt x="24051" y="2874"/>
                  </a:cubicBezTo>
                  <a:lnTo>
                    <a:pt x="24289" y="2874"/>
                  </a:lnTo>
                  <a:lnTo>
                    <a:pt x="24313" y="2898"/>
                  </a:lnTo>
                  <a:cubicBezTo>
                    <a:pt x="24515" y="2922"/>
                    <a:pt x="24706" y="2969"/>
                    <a:pt x="24908" y="3005"/>
                  </a:cubicBezTo>
                  <a:cubicBezTo>
                    <a:pt x="25087" y="3041"/>
                    <a:pt x="25277" y="3065"/>
                    <a:pt x="25468" y="3100"/>
                  </a:cubicBezTo>
                  <a:cubicBezTo>
                    <a:pt x="25658" y="3124"/>
                    <a:pt x="25849" y="3160"/>
                    <a:pt x="26039" y="3184"/>
                  </a:cubicBezTo>
                  <a:cubicBezTo>
                    <a:pt x="26170" y="3219"/>
                    <a:pt x="26396" y="3255"/>
                    <a:pt x="26408" y="3446"/>
                  </a:cubicBezTo>
                  <a:cubicBezTo>
                    <a:pt x="26408" y="3458"/>
                    <a:pt x="26420" y="3481"/>
                    <a:pt x="26420" y="3493"/>
                  </a:cubicBezTo>
                  <a:cubicBezTo>
                    <a:pt x="26361" y="3720"/>
                    <a:pt x="26277" y="3958"/>
                    <a:pt x="26194" y="4184"/>
                  </a:cubicBezTo>
                  <a:cubicBezTo>
                    <a:pt x="25611" y="4279"/>
                    <a:pt x="25039" y="4434"/>
                    <a:pt x="24468" y="4577"/>
                  </a:cubicBezTo>
                  <a:cubicBezTo>
                    <a:pt x="24182" y="4648"/>
                    <a:pt x="23896" y="4732"/>
                    <a:pt x="23610" y="4803"/>
                  </a:cubicBezTo>
                  <a:cubicBezTo>
                    <a:pt x="23372" y="4863"/>
                    <a:pt x="23134" y="4910"/>
                    <a:pt x="22896" y="4970"/>
                  </a:cubicBezTo>
                  <a:cubicBezTo>
                    <a:pt x="22753" y="4934"/>
                    <a:pt x="22598" y="4910"/>
                    <a:pt x="22456" y="4886"/>
                  </a:cubicBezTo>
                  <a:cubicBezTo>
                    <a:pt x="22324" y="4872"/>
                    <a:pt x="22192" y="4865"/>
                    <a:pt x="22060" y="4865"/>
                  </a:cubicBezTo>
                  <a:cubicBezTo>
                    <a:pt x="21759" y="4865"/>
                    <a:pt x="21455" y="4900"/>
                    <a:pt x="21158" y="4958"/>
                  </a:cubicBezTo>
                  <a:cubicBezTo>
                    <a:pt x="20729" y="5041"/>
                    <a:pt x="20300" y="5160"/>
                    <a:pt x="19884" y="5291"/>
                  </a:cubicBezTo>
                  <a:cubicBezTo>
                    <a:pt x="19669" y="5363"/>
                    <a:pt x="19455" y="5434"/>
                    <a:pt x="19241" y="5494"/>
                  </a:cubicBezTo>
                  <a:cubicBezTo>
                    <a:pt x="19157" y="5517"/>
                    <a:pt x="19086" y="5541"/>
                    <a:pt x="19003" y="5565"/>
                  </a:cubicBezTo>
                  <a:cubicBezTo>
                    <a:pt x="19896" y="4922"/>
                    <a:pt x="20824" y="4327"/>
                    <a:pt x="21765" y="3743"/>
                  </a:cubicBezTo>
                  <a:cubicBezTo>
                    <a:pt x="22134" y="3529"/>
                    <a:pt x="22491" y="3291"/>
                    <a:pt x="22860" y="3089"/>
                  </a:cubicBezTo>
                  <a:cubicBezTo>
                    <a:pt x="23039" y="2981"/>
                    <a:pt x="23229" y="2898"/>
                    <a:pt x="23444" y="2886"/>
                  </a:cubicBezTo>
                  <a:cubicBezTo>
                    <a:pt x="23545" y="2874"/>
                    <a:pt x="23646" y="2871"/>
                    <a:pt x="23747" y="2871"/>
                  </a:cubicBezTo>
                  <a:close/>
                  <a:moveTo>
                    <a:pt x="11844" y="4524"/>
                  </a:moveTo>
                  <a:cubicBezTo>
                    <a:pt x="11982" y="4524"/>
                    <a:pt x="12118" y="4530"/>
                    <a:pt x="12252" y="4541"/>
                  </a:cubicBezTo>
                  <a:cubicBezTo>
                    <a:pt x="12442" y="4565"/>
                    <a:pt x="12621" y="4589"/>
                    <a:pt x="12800" y="4636"/>
                  </a:cubicBezTo>
                  <a:cubicBezTo>
                    <a:pt x="12978" y="4672"/>
                    <a:pt x="13169" y="4708"/>
                    <a:pt x="13323" y="4791"/>
                  </a:cubicBezTo>
                  <a:lnTo>
                    <a:pt x="13347" y="4803"/>
                  </a:lnTo>
                  <a:cubicBezTo>
                    <a:pt x="13359" y="4886"/>
                    <a:pt x="13347" y="4970"/>
                    <a:pt x="13300" y="5041"/>
                  </a:cubicBezTo>
                  <a:cubicBezTo>
                    <a:pt x="13204" y="5160"/>
                    <a:pt x="13073" y="5232"/>
                    <a:pt x="12954" y="5291"/>
                  </a:cubicBezTo>
                  <a:cubicBezTo>
                    <a:pt x="12740" y="5422"/>
                    <a:pt x="12502" y="5589"/>
                    <a:pt x="12252" y="5601"/>
                  </a:cubicBezTo>
                  <a:cubicBezTo>
                    <a:pt x="12242" y="5601"/>
                    <a:pt x="12232" y="5602"/>
                    <a:pt x="12222" y="5602"/>
                  </a:cubicBezTo>
                  <a:cubicBezTo>
                    <a:pt x="12056" y="5602"/>
                    <a:pt x="11911" y="5511"/>
                    <a:pt x="11788" y="5398"/>
                  </a:cubicBezTo>
                  <a:cubicBezTo>
                    <a:pt x="11740" y="5327"/>
                    <a:pt x="11704" y="5255"/>
                    <a:pt x="11657" y="5184"/>
                  </a:cubicBezTo>
                  <a:cubicBezTo>
                    <a:pt x="11633" y="5136"/>
                    <a:pt x="11609" y="5101"/>
                    <a:pt x="11585" y="5065"/>
                  </a:cubicBezTo>
                  <a:lnTo>
                    <a:pt x="11585" y="5029"/>
                  </a:lnTo>
                  <a:cubicBezTo>
                    <a:pt x="11573" y="5005"/>
                    <a:pt x="11561" y="4970"/>
                    <a:pt x="11549" y="4946"/>
                  </a:cubicBezTo>
                  <a:cubicBezTo>
                    <a:pt x="11526" y="4910"/>
                    <a:pt x="11514" y="4874"/>
                    <a:pt x="11502" y="4851"/>
                  </a:cubicBezTo>
                  <a:cubicBezTo>
                    <a:pt x="11478" y="4791"/>
                    <a:pt x="11442" y="4732"/>
                    <a:pt x="11407" y="4672"/>
                  </a:cubicBezTo>
                  <a:cubicBezTo>
                    <a:pt x="11383" y="4636"/>
                    <a:pt x="11359" y="4589"/>
                    <a:pt x="11335" y="4553"/>
                  </a:cubicBezTo>
                  <a:cubicBezTo>
                    <a:pt x="11505" y="4533"/>
                    <a:pt x="11676" y="4524"/>
                    <a:pt x="11844" y="4524"/>
                  </a:cubicBezTo>
                  <a:close/>
                  <a:moveTo>
                    <a:pt x="26111" y="4398"/>
                  </a:moveTo>
                  <a:lnTo>
                    <a:pt x="26111" y="4398"/>
                  </a:lnTo>
                  <a:cubicBezTo>
                    <a:pt x="26063" y="4493"/>
                    <a:pt x="26027" y="4589"/>
                    <a:pt x="25992" y="4684"/>
                  </a:cubicBezTo>
                  <a:cubicBezTo>
                    <a:pt x="25813" y="5089"/>
                    <a:pt x="25611" y="5482"/>
                    <a:pt x="25396" y="5863"/>
                  </a:cubicBezTo>
                  <a:lnTo>
                    <a:pt x="25384" y="5851"/>
                  </a:lnTo>
                  <a:cubicBezTo>
                    <a:pt x="24849" y="5648"/>
                    <a:pt x="24325" y="5434"/>
                    <a:pt x="23789" y="5244"/>
                  </a:cubicBezTo>
                  <a:cubicBezTo>
                    <a:pt x="23563" y="5160"/>
                    <a:pt x="23348" y="5089"/>
                    <a:pt x="23122" y="5017"/>
                  </a:cubicBezTo>
                  <a:cubicBezTo>
                    <a:pt x="23289" y="4994"/>
                    <a:pt x="23444" y="4958"/>
                    <a:pt x="23610" y="4922"/>
                  </a:cubicBezTo>
                  <a:cubicBezTo>
                    <a:pt x="23896" y="4863"/>
                    <a:pt x="24194" y="4803"/>
                    <a:pt x="24480" y="4732"/>
                  </a:cubicBezTo>
                  <a:cubicBezTo>
                    <a:pt x="25015" y="4601"/>
                    <a:pt x="25563" y="4482"/>
                    <a:pt x="26111" y="4398"/>
                  </a:cubicBezTo>
                  <a:close/>
                  <a:moveTo>
                    <a:pt x="10787" y="4898"/>
                  </a:moveTo>
                  <a:cubicBezTo>
                    <a:pt x="10811" y="4934"/>
                    <a:pt x="10835" y="4970"/>
                    <a:pt x="10859" y="5005"/>
                  </a:cubicBezTo>
                  <a:cubicBezTo>
                    <a:pt x="10883" y="5065"/>
                    <a:pt x="10930" y="5124"/>
                    <a:pt x="10966" y="5172"/>
                  </a:cubicBezTo>
                  <a:cubicBezTo>
                    <a:pt x="10990" y="5208"/>
                    <a:pt x="11014" y="5232"/>
                    <a:pt x="11037" y="5255"/>
                  </a:cubicBezTo>
                  <a:cubicBezTo>
                    <a:pt x="11049" y="5279"/>
                    <a:pt x="11073" y="5315"/>
                    <a:pt x="11097" y="5339"/>
                  </a:cubicBezTo>
                  <a:lnTo>
                    <a:pt x="11121" y="5351"/>
                  </a:lnTo>
                  <a:cubicBezTo>
                    <a:pt x="11145" y="5386"/>
                    <a:pt x="11168" y="5422"/>
                    <a:pt x="11192" y="5458"/>
                  </a:cubicBezTo>
                  <a:cubicBezTo>
                    <a:pt x="11240" y="5541"/>
                    <a:pt x="11287" y="5613"/>
                    <a:pt x="11335" y="5684"/>
                  </a:cubicBezTo>
                  <a:cubicBezTo>
                    <a:pt x="11383" y="5851"/>
                    <a:pt x="11383" y="6029"/>
                    <a:pt x="11299" y="6184"/>
                  </a:cubicBezTo>
                  <a:cubicBezTo>
                    <a:pt x="11180" y="6410"/>
                    <a:pt x="10918" y="6529"/>
                    <a:pt x="10716" y="6672"/>
                  </a:cubicBezTo>
                  <a:cubicBezTo>
                    <a:pt x="10597" y="6744"/>
                    <a:pt x="10466" y="6839"/>
                    <a:pt x="10323" y="6863"/>
                  </a:cubicBezTo>
                  <a:cubicBezTo>
                    <a:pt x="10312" y="6864"/>
                    <a:pt x="10301" y="6865"/>
                    <a:pt x="10290" y="6865"/>
                  </a:cubicBezTo>
                  <a:cubicBezTo>
                    <a:pt x="10221" y="6865"/>
                    <a:pt x="10159" y="6834"/>
                    <a:pt x="10097" y="6803"/>
                  </a:cubicBezTo>
                  <a:lnTo>
                    <a:pt x="10097" y="6768"/>
                  </a:lnTo>
                  <a:cubicBezTo>
                    <a:pt x="10097" y="6589"/>
                    <a:pt x="10144" y="6410"/>
                    <a:pt x="10192" y="6232"/>
                  </a:cubicBezTo>
                  <a:cubicBezTo>
                    <a:pt x="10240" y="6053"/>
                    <a:pt x="10287" y="5886"/>
                    <a:pt x="10359" y="5708"/>
                  </a:cubicBezTo>
                  <a:cubicBezTo>
                    <a:pt x="10466" y="5434"/>
                    <a:pt x="10609" y="5148"/>
                    <a:pt x="10787" y="4898"/>
                  </a:cubicBezTo>
                  <a:close/>
                  <a:moveTo>
                    <a:pt x="23027" y="1017"/>
                  </a:moveTo>
                  <a:cubicBezTo>
                    <a:pt x="22956" y="1053"/>
                    <a:pt x="22896" y="1088"/>
                    <a:pt x="22837" y="1136"/>
                  </a:cubicBezTo>
                  <a:cubicBezTo>
                    <a:pt x="22503" y="1338"/>
                    <a:pt x="22170" y="1576"/>
                    <a:pt x="21896" y="1862"/>
                  </a:cubicBezTo>
                  <a:cubicBezTo>
                    <a:pt x="21622" y="2148"/>
                    <a:pt x="21420" y="2505"/>
                    <a:pt x="21205" y="2838"/>
                  </a:cubicBezTo>
                  <a:cubicBezTo>
                    <a:pt x="20979" y="3172"/>
                    <a:pt x="20765" y="3517"/>
                    <a:pt x="20551" y="3851"/>
                  </a:cubicBezTo>
                  <a:cubicBezTo>
                    <a:pt x="20384" y="4112"/>
                    <a:pt x="20229" y="4362"/>
                    <a:pt x="20050" y="4601"/>
                  </a:cubicBezTo>
                  <a:cubicBezTo>
                    <a:pt x="19800" y="4767"/>
                    <a:pt x="19538" y="4934"/>
                    <a:pt x="19288" y="5113"/>
                  </a:cubicBezTo>
                  <a:cubicBezTo>
                    <a:pt x="18586" y="5601"/>
                    <a:pt x="17895" y="6113"/>
                    <a:pt x="17264" y="6696"/>
                  </a:cubicBezTo>
                  <a:cubicBezTo>
                    <a:pt x="16955" y="6982"/>
                    <a:pt x="16645" y="7268"/>
                    <a:pt x="16348" y="7565"/>
                  </a:cubicBezTo>
                  <a:cubicBezTo>
                    <a:pt x="16145" y="7756"/>
                    <a:pt x="15955" y="7958"/>
                    <a:pt x="15776" y="8172"/>
                  </a:cubicBezTo>
                  <a:cubicBezTo>
                    <a:pt x="15728" y="8018"/>
                    <a:pt x="15693" y="7863"/>
                    <a:pt x="15681" y="7708"/>
                  </a:cubicBezTo>
                  <a:cubicBezTo>
                    <a:pt x="15681" y="7601"/>
                    <a:pt x="15681" y="7482"/>
                    <a:pt x="15705" y="7375"/>
                  </a:cubicBezTo>
                  <a:cubicBezTo>
                    <a:pt x="15717" y="7256"/>
                    <a:pt x="15752" y="7160"/>
                    <a:pt x="15788" y="7041"/>
                  </a:cubicBezTo>
                  <a:cubicBezTo>
                    <a:pt x="16240" y="6387"/>
                    <a:pt x="16764" y="5767"/>
                    <a:pt x="17324" y="5196"/>
                  </a:cubicBezTo>
                  <a:cubicBezTo>
                    <a:pt x="18050" y="4458"/>
                    <a:pt x="18824" y="3767"/>
                    <a:pt x="19622" y="3112"/>
                  </a:cubicBezTo>
                  <a:cubicBezTo>
                    <a:pt x="20467" y="2410"/>
                    <a:pt x="21384" y="1767"/>
                    <a:pt x="22384" y="1291"/>
                  </a:cubicBezTo>
                  <a:cubicBezTo>
                    <a:pt x="22598" y="1195"/>
                    <a:pt x="22801" y="1100"/>
                    <a:pt x="23027" y="1017"/>
                  </a:cubicBezTo>
                  <a:close/>
                  <a:moveTo>
                    <a:pt x="13085" y="6875"/>
                  </a:moveTo>
                  <a:cubicBezTo>
                    <a:pt x="13288" y="6958"/>
                    <a:pt x="13478" y="7029"/>
                    <a:pt x="13657" y="7149"/>
                  </a:cubicBezTo>
                  <a:cubicBezTo>
                    <a:pt x="13704" y="7184"/>
                    <a:pt x="13752" y="7220"/>
                    <a:pt x="13788" y="7256"/>
                  </a:cubicBezTo>
                  <a:lnTo>
                    <a:pt x="13812" y="7280"/>
                  </a:lnTo>
                  <a:lnTo>
                    <a:pt x="13812" y="7291"/>
                  </a:lnTo>
                  <a:lnTo>
                    <a:pt x="13800" y="7291"/>
                  </a:lnTo>
                  <a:lnTo>
                    <a:pt x="13788" y="7303"/>
                  </a:lnTo>
                  <a:cubicBezTo>
                    <a:pt x="13752" y="7303"/>
                    <a:pt x="13716" y="7327"/>
                    <a:pt x="13693" y="7363"/>
                  </a:cubicBezTo>
                  <a:cubicBezTo>
                    <a:pt x="13693" y="7361"/>
                    <a:pt x="13690" y="7360"/>
                    <a:pt x="13687" y="7360"/>
                  </a:cubicBezTo>
                  <a:cubicBezTo>
                    <a:pt x="13672" y="7360"/>
                    <a:pt x="13631" y="7377"/>
                    <a:pt x="13621" y="7387"/>
                  </a:cubicBezTo>
                  <a:cubicBezTo>
                    <a:pt x="13585" y="7399"/>
                    <a:pt x="13538" y="7410"/>
                    <a:pt x="13502" y="7434"/>
                  </a:cubicBezTo>
                  <a:cubicBezTo>
                    <a:pt x="13431" y="7458"/>
                    <a:pt x="13359" y="7494"/>
                    <a:pt x="13288" y="7530"/>
                  </a:cubicBezTo>
                  <a:cubicBezTo>
                    <a:pt x="13240" y="7553"/>
                    <a:pt x="13192" y="7577"/>
                    <a:pt x="13145" y="7601"/>
                  </a:cubicBezTo>
                  <a:cubicBezTo>
                    <a:pt x="13050" y="7649"/>
                    <a:pt x="12954" y="7696"/>
                    <a:pt x="12859" y="7756"/>
                  </a:cubicBezTo>
                  <a:cubicBezTo>
                    <a:pt x="12704" y="7851"/>
                    <a:pt x="12561" y="7958"/>
                    <a:pt x="12419" y="8065"/>
                  </a:cubicBezTo>
                  <a:cubicBezTo>
                    <a:pt x="12335" y="8137"/>
                    <a:pt x="12252" y="8196"/>
                    <a:pt x="12192" y="8280"/>
                  </a:cubicBezTo>
                  <a:cubicBezTo>
                    <a:pt x="12169" y="8292"/>
                    <a:pt x="12145" y="8303"/>
                    <a:pt x="12133" y="8315"/>
                  </a:cubicBezTo>
                  <a:lnTo>
                    <a:pt x="12109" y="8339"/>
                  </a:lnTo>
                  <a:lnTo>
                    <a:pt x="12085" y="8339"/>
                  </a:lnTo>
                  <a:lnTo>
                    <a:pt x="12073" y="8303"/>
                  </a:lnTo>
                  <a:cubicBezTo>
                    <a:pt x="12061" y="8256"/>
                    <a:pt x="12049" y="8196"/>
                    <a:pt x="12049" y="8137"/>
                  </a:cubicBezTo>
                  <a:cubicBezTo>
                    <a:pt x="12014" y="7922"/>
                    <a:pt x="12038" y="7720"/>
                    <a:pt x="12049" y="7506"/>
                  </a:cubicBezTo>
                  <a:cubicBezTo>
                    <a:pt x="12252" y="7482"/>
                    <a:pt x="12514" y="7470"/>
                    <a:pt x="12645" y="7315"/>
                  </a:cubicBezTo>
                  <a:cubicBezTo>
                    <a:pt x="12847" y="7268"/>
                    <a:pt x="12978" y="7029"/>
                    <a:pt x="13085" y="6875"/>
                  </a:cubicBezTo>
                  <a:close/>
                  <a:moveTo>
                    <a:pt x="23872" y="7137"/>
                  </a:moveTo>
                  <a:cubicBezTo>
                    <a:pt x="24031" y="7137"/>
                    <a:pt x="24195" y="7142"/>
                    <a:pt x="24357" y="7142"/>
                  </a:cubicBezTo>
                  <a:cubicBezTo>
                    <a:pt x="24439" y="7142"/>
                    <a:pt x="24519" y="7141"/>
                    <a:pt x="24599" y="7137"/>
                  </a:cubicBezTo>
                  <a:lnTo>
                    <a:pt x="24599" y="7137"/>
                  </a:lnTo>
                  <a:cubicBezTo>
                    <a:pt x="24599" y="7149"/>
                    <a:pt x="24587" y="7160"/>
                    <a:pt x="24575" y="7172"/>
                  </a:cubicBezTo>
                  <a:cubicBezTo>
                    <a:pt x="24206" y="7672"/>
                    <a:pt x="23741" y="8089"/>
                    <a:pt x="23229" y="8446"/>
                  </a:cubicBezTo>
                  <a:cubicBezTo>
                    <a:pt x="23182" y="8387"/>
                    <a:pt x="23098" y="8339"/>
                    <a:pt x="23039" y="8303"/>
                  </a:cubicBezTo>
                  <a:cubicBezTo>
                    <a:pt x="22956" y="8244"/>
                    <a:pt x="22872" y="8184"/>
                    <a:pt x="22789" y="8125"/>
                  </a:cubicBezTo>
                  <a:lnTo>
                    <a:pt x="22313" y="7791"/>
                  </a:lnTo>
                  <a:cubicBezTo>
                    <a:pt x="22158" y="7696"/>
                    <a:pt x="22027" y="7613"/>
                    <a:pt x="21860" y="7565"/>
                  </a:cubicBezTo>
                  <a:cubicBezTo>
                    <a:pt x="21824" y="7553"/>
                    <a:pt x="21789" y="7541"/>
                    <a:pt x="21741" y="7530"/>
                  </a:cubicBezTo>
                  <a:cubicBezTo>
                    <a:pt x="21908" y="7470"/>
                    <a:pt x="22063" y="7410"/>
                    <a:pt x="22229" y="7351"/>
                  </a:cubicBezTo>
                  <a:cubicBezTo>
                    <a:pt x="22491" y="7268"/>
                    <a:pt x="22765" y="7184"/>
                    <a:pt x="23027" y="7160"/>
                  </a:cubicBezTo>
                  <a:cubicBezTo>
                    <a:pt x="23313" y="7137"/>
                    <a:pt x="23587" y="7137"/>
                    <a:pt x="23872" y="7137"/>
                  </a:cubicBezTo>
                  <a:close/>
                  <a:moveTo>
                    <a:pt x="21869" y="5030"/>
                  </a:moveTo>
                  <a:cubicBezTo>
                    <a:pt x="22111" y="5030"/>
                    <a:pt x="22353" y="5054"/>
                    <a:pt x="22598" y="5101"/>
                  </a:cubicBezTo>
                  <a:cubicBezTo>
                    <a:pt x="22813" y="5136"/>
                    <a:pt x="23015" y="5184"/>
                    <a:pt x="23218" y="5255"/>
                  </a:cubicBezTo>
                  <a:cubicBezTo>
                    <a:pt x="23468" y="5351"/>
                    <a:pt x="23718" y="5458"/>
                    <a:pt x="23956" y="5565"/>
                  </a:cubicBezTo>
                  <a:cubicBezTo>
                    <a:pt x="24337" y="5744"/>
                    <a:pt x="24706" y="5946"/>
                    <a:pt x="25075" y="6160"/>
                  </a:cubicBezTo>
                  <a:cubicBezTo>
                    <a:pt x="25099" y="6196"/>
                    <a:pt x="25134" y="6244"/>
                    <a:pt x="25170" y="6279"/>
                  </a:cubicBezTo>
                  <a:cubicBezTo>
                    <a:pt x="25015" y="6529"/>
                    <a:pt x="24861" y="6791"/>
                    <a:pt x="24682" y="7029"/>
                  </a:cubicBezTo>
                  <a:cubicBezTo>
                    <a:pt x="24527" y="7018"/>
                    <a:pt x="24366" y="7015"/>
                    <a:pt x="24206" y="7015"/>
                  </a:cubicBezTo>
                  <a:cubicBezTo>
                    <a:pt x="24045" y="7015"/>
                    <a:pt x="23884" y="7018"/>
                    <a:pt x="23729" y="7018"/>
                  </a:cubicBezTo>
                  <a:cubicBezTo>
                    <a:pt x="23420" y="7018"/>
                    <a:pt x="23098" y="7029"/>
                    <a:pt x="22789" y="7065"/>
                  </a:cubicBezTo>
                  <a:cubicBezTo>
                    <a:pt x="22634" y="7077"/>
                    <a:pt x="22491" y="7101"/>
                    <a:pt x="22348" y="7149"/>
                  </a:cubicBezTo>
                  <a:cubicBezTo>
                    <a:pt x="22134" y="7089"/>
                    <a:pt x="21920" y="7077"/>
                    <a:pt x="21705" y="7053"/>
                  </a:cubicBezTo>
                  <a:cubicBezTo>
                    <a:pt x="21559" y="7039"/>
                    <a:pt x="21412" y="7034"/>
                    <a:pt x="21264" y="7034"/>
                  </a:cubicBezTo>
                  <a:cubicBezTo>
                    <a:pt x="21158" y="7034"/>
                    <a:pt x="21052" y="7036"/>
                    <a:pt x="20943" y="7041"/>
                  </a:cubicBezTo>
                  <a:cubicBezTo>
                    <a:pt x="20467" y="7065"/>
                    <a:pt x="20027" y="7196"/>
                    <a:pt x="19574" y="7363"/>
                  </a:cubicBezTo>
                  <a:cubicBezTo>
                    <a:pt x="19098" y="7553"/>
                    <a:pt x="18634" y="7768"/>
                    <a:pt x="18169" y="7994"/>
                  </a:cubicBezTo>
                  <a:cubicBezTo>
                    <a:pt x="17705" y="8220"/>
                    <a:pt x="17241" y="8446"/>
                    <a:pt x="16776" y="8684"/>
                  </a:cubicBezTo>
                  <a:cubicBezTo>
                    <a:pt x="16610" y="8768"/>
                    <a:pt x="16395" y="8899"/>
                    <a:pt x="16193" y="8946"/>
                  </a:cubicBezTo>
                  <a:lnTo>
                    <a:pt x="16169" y="8923"/>
                  </a:lnTo>
                  <a:cubicBezTo>
                    <a:pt x="16050" y="8768"/>
                    <a:pt x="15943" y="8601"/>
                    <a:pt x="15871" y="8411"/>
                  </a:cubicBezTo>
                  <a:cubicBezTo>
                    <a:pt x="15848" y="8387"/>
                    <a:pt x="15848" y="8351"/>
                    <a:pt x="15836" y="8327"/>
                  </a:cubicBezTo>
                  <a:cubicBezTo>
                    <a:pt x="15907" y="8232"/>
                    <a:pt x="15990" y="8149"/>
                    <a:pt x="16074" y="8065"/>
                  </a:cubicBezTo>
                  <a:cubicBezTo>
                    <a:pt x="16229" y="7887"/>
                    <a:pt x="16395" y="7720"/>
                    <a:pt x="16574" y="7553"/>
                  </a:cubicBezTo>
                  <a:cubicBezTo>
                    <a:pt x="16907" y="7220"/>
                    <a:pt x="17252" y="6910"/>
                    <a:pt x="17622" y="6613"/>
                  </a:cubicBezTo>
                  <a:cubicBezTo>
                    <a:pt x="17991" y="6315"/>
                    <a:pt x="18372" y="6029"/>
                    <a:pt x="18753" y="5744"/>
                  </a:cubicBezTo>
                  <a:cubicBezTo>
                    <a:pt x="18943" y="5720"/>
                    <a:pt x="19134" y="5672"/>
                    <a:pt x="19312" y="5613"/>
                  </a:cubicBezTo>
                  <a:cubicBezTo>
                    <a:pt x="19550" y="5553"/>
                    <a:pt x="19777" y="5482"/>
                    <a:pt x="20015" y="5410"/>
                  </a:cubicBezTo>
                  <a:cubicBezTo>
                    <a:pt x="20431" y="5279"/>
                    <a:pt x="20848" y="5148"/>
                    <a:pt x="21289" y="5077"/>
                  </a:cubicBezTo>
                  <a:cubicBezTo>
                    <a:pt x="21484" y="5045"/>
                    <a:pt x="21676" y="5030"/>
                    <a:pt x="21869" y="5030"/>
                  </a:cubicBezTo>
                  <a:close/>
                  <a:moveTo>
                    <a:pt x="21230" y="7156"/>
                  </a:moveTo>
                  <a:cubicBezTo>
                    <a:pt x="21404" y="7156"/>
                    <a:pt x="21576" y="7167"/>
                    <a:pt x="21741" y="7184"/>
                  </a:cubicBezTo>
                  <a:cubicBezTo>
                    <a:pt x="21848" y="7196"/>
                    <a:pt x="21955" y="7208"/>
                    <a:pt x="22075" y="7232"/>
                  </a:cubicBezTo>
                  <a:cubicBezTo>
                    <a:pt x="21777" y="7327"/>
                    <a:pt x="21479" y="7458"/>
                    <a:pt x="21205" y="7577"/>
                  </a:cubicBezTo>
                  <a:cubicBezTo>
                    <a:pt x="20670" y="7803"/>
                    <a:pt x="20146" y="8030"/>
                    <a:pt x="19622" y="8268"/>
                  </a:cubicBezTo>
                  <a:cubicBezTo>
                    <a:pt x="19086" y="8506"/>
                    <a:pt x="18538" y="8732"/>
                    <a:pt x="18014" y="8994"/>
                  </a:cubicBezTo>
                  <a:cubicBezTo>
                    <a:pt x="17610" y="9196"/>
                    <a:pt x="17205" y="9399"/>
                    <a:pt x="16800" y="9613"/>
                  </a:cubicBezTo>
                  <a:cubicBezTo>
                    <a:pt x="16645" y="9458"/>
                    <a:pt x="16490" y="9304"/>
                    <a:pt x="16348" y="9137"/>
                  </a:cubicBezTo>
                  <a:cubicBezTo>
                    <a:pt x="16467" y="9101"/>
                    <a:pt x="16598" y="9030"/>
                    <a:pt x="16705" y="8970"/>
                  </a:cubicBezTo>
                  <a:cubicBezTo>
                    <a:pt x="17669" y="8494"/>
                    <a:pt x="18610" y="7994"/>
                    <a:pt x="19598" y="7565"/>
                  </a:cubicBezTo>
                  <a:cubicBezTo>
                    <a:pt x="20062" y="7363"/>
                    <a:pt x="20539" y="7184"/>
                    <a:pt x="21039" y="7160"/>
                  </a:cubicBezTo>
                  <a:cubicBezTo>
                    <a:pt x="21102" y="7157"/>
                    <a:pt x="21166" y="7156"/>
                    <a:pt x="21230" y="7156"/>
                  </a:cubicBezTo>
                  <a:close/>
                  <a:moveTo>
                    <a:pt x="21479" y="7625"/>
                  </a:moveTo>
                  <a:cubicBezTo>
                    <a:pt x="21527" y="7661"/>
                    <a:pt x="21586" y="7661"/>
                    <a:pt x="21646" y="7661"/>
                  </a:cubicBezTo>
                  <a:cubicBezTo>
                    <a:pt x="21717" y="7672"/>
                    <a:pt x="21777" y="7696"/>
                    <a:pt x="21848" y="7720"/>
                  </a:cubicBezTo>
                  <a:cubicBezTo>
                    <a:pt x="22003" y="7780"/>
                    <a:pt x="22134" y="7911"/>
                    <a:pt x="22253" y="8006"/>
                  </a:cubicBezTo>
                  <a:cubicBezTo>
                    <a:pt x="22301" y="8042"/>
                    <a:pt x="22348" y="8065"/>
                    <a:pt x="22384" y="8101"/>
                  </a:cubicBezTo>
                  <a:cubicBezTo>
                    <a:pt x="22467" y="8196"/>
                    <a:pt x="22551" y="8303"/>
                    <a:pt x="22634" y="8399"/>
                  </a:cubicBezTo>
                  <a:cubicBezTo>
                    <a:pt x="22717" y="8482"/>
                    <a:pt x="22789" y="8577"/>
                    <a:pt x="22860" y="8673"/>
                  </a:cubicBezTo>
                  <a:cubicBezTo>
                    <a:pt x="22634" y="8804"/>
                    <a:pt x="22408" y="8923"/>
                    <a:pt x="22170" y="9030"/>
                  </a:cubicBezTo>
                  <a:cubicBezTo>
                    <a:pt x="20824" y="9649"/>
                    <a:pt x="19348" y="9887"/>
                    <a:pt x="17872" y="9923"/>
                  </a:cubicBezTo>
                  <a:cubicBezTo>
                    <a:pt x="17872" y="9911"/>
                    <a:pt x="17848" y="9899"/>
                    <a:pt x="17824" y="9899"/>
                  </a:cubicBezTo>
                  <a:cubicBezTo>
                    <a:pt x="17767" y="9910"/>
                    <a:pt x="17709" y="9915"/>
                    <a:pt x="17650" y="9915"/>
                  </a:cubicBezTo>
                  <a:cubicBezTo>
                    <a:pt x="17452" y="9915"/>
                    <a:pt x="17249" y="9854"/>
                    <a:pt x="17074" y="9744"/>
                  </a:cubicBezTo>
                  <a:cubicBezTo>
                    <a:pt x="17491" y="9530"/>
                    <a:pt x="17895" y="9315"/>
                    <a:pt x="18300" y="9113"/>
                  </a:cubicBezTo>
                  <a:cubicBezTo>
                    <a:pt x="18812" y="8851"/>
                    <a:pt x="19324" y="8589"/>
                    <a:pt x="19848" y="8339"/>
                  </a:cubicBezTo>
                  <a:cubicBezTo>
                    <a:pt x="20372" y="8101"/>
                    <a:pt x="20908" y="7863"/>
                    <a:pt x="21443" y="7637"/>
                  </a:cubicBezTo>
                  <a:lnTo>
                    <a:pt x="21479" y="7625"/>
                  </a:lnTo>
                  <a:close/>
                  <a:moveTo>
                    <a:pt x="14014" y="7875"/>
                  </a:moveTo>
                  <a:cubicBezTo>
                    <a:pt x="14157" y="7875"/>
                    <a:pt x="14288" y="7934"/>
                    <a:pt x="14419" y="8006"/>
                  </a:cubicBezTo>
                  <a:cubicBezTo>
                    <a:pt x="14562" y="8089"/>
                    <a:pt x="14705" y="8184"/>
                    <a:pt x="14847" y="8280"/>
                  </a:cubicBezTo>
                  <a:cubicBezTo>
                    <a:pt x="14907" y="8315"/>
                    <a:pt x="14978" y="8363"/>
                    <a:pt x="15038" y="8399"/>
                  </a:cubicBezTo>
                  <a:lnTo>
                    <a:pt x="15264" y="8577"/>
                  </a:lnTo>
                  <a:cubicBezTo>
                    <a:pt x="15359" y="8684"/>
                    <a:pt x="15431" y="8780"/>
                    <a:pt x="15514" y="8887"/>
                  </a:cubicBezTo>
                  <a:cubicBezTo>
                    <a:pt x="15538" y="8970"/>
                    <a:pt x="15586" y="9042"/>
                    <a:pt x="15657" y="9089"/>
                  </a:cubicBezTo>
                  <a:cubicBezTo>
                    <a:pt x="15728" y="9185"/>
                    <a:pt x="15788" y="9280"/>
                    <a:pt x="15848" y="9387"/>
                  </a:cubicBezTo>
                  <a:cubicBezTo>
                    <a:pt x="16098" y="9804"/>
                    <a:pt x="16312" y="10256"/>
                    <a:pt x="16526" y="10708"/>
                  </a:cubicBezTo>
                  <a:cubicBezTo>
                    <a:pt x="16562" y="10804"/>
                    <a:pt x="16610" y="10899"/>
                    <a:pt x="16574" y="11006"/>
                  </a:cubicBezTo>
                  <a:cubicBezTo>
                    <a:pt x="16538" y="11078"/>
                    <a:pt x="16479" y="11149"/>
                    <a:pt x="16431" y="11220"/>
                  </a:cubicBezTo>
                  <a:cubicBezTo>
                    <a:pt x="16371" y="11280"/>
                    <a:pt x="16312" y="11340"/>
                    <a:pt x="16252" y="11399"/>
                  </a:cubicBezTo>
                  <a:cubicBezTo>
                    <a:pt x="16240" y="11399"/>
                    <a:pt x="16229" y="11411"/>
                    <a:pt x="16217" y="11423"/>
                  </a:cubicBezTo>
                  <a:cubicBezTo>
                    <a:pt x="16145" y="11494"/>
                    <a:pt x="16062" y="11566"/>
                    <a:pt x="15990" y="11625"/>
                  </a:cubicBezTo>
                  <a:cubicBezTo>
                    <a:pt x="15955" y="11649"/>
                    <a:pt x="15931" y="11673"/>
                    <a:pt x="15895" y="11697"/>
                  </a:cubicBezTo>
                  <a:cubicBezTo>
                    <a:pt x="15883" y="11709"/>
                    <a:pt x="15883" y="11709"/>
                    <a:pt x="15871" y="11721"/>
                  </a:cubicBezTo>
                  <a:cubicBezTo>
                    <a:pt x="15764" y="11804"/>
                    <a:pt x="15657" y="11875"/>
                    <a:pt x="15538" y="11947"/>
                  </a:cubicBezTo>
                  <a:cubicBezTo>
                    <a:pt x="15407" y="12018"/>
                    <a:pt x="15288" y="12078"/>
                    <a:pt x="15157" y="12137"/>
                  </a:cubicBezTo>
                  <a:cubicBezTo>
                    <a:pt x="15026" y="12185"/>
                    <a:pt x="14871" y="12221"/>
                    <a:pt x="14752" y="12292"/>
                  </a:cubicBezTo>
                  <a:cubicBezTo>
                    <a:pt x="14716" y="12316"/>
                    <a:pt x="14716" y="12340"/>
                    <a:pt x="14705" y="12363"/>
                  </a:cubicBezTo>
                  <a:cubicBezTo>
                    <a:pt x="14609" y="12399"/>
                    <a:pt x="14514" y="12423"/>
                    <a:pt x="14407" y="12447"/>
                  </a:cubicBezTo>
                  <a:cubicBezTo>
                    <a:pt x="14339" y="12466"/>
                    <a:pt x="14271" y="12486"/>
                    <a:pt x="14203" y="12486"/>
                  </a:cubicBezTo>
                  <a:cubicBezTo>
                    <a:pt x="14187" y="12486"/>
                    <a:pt x="14172" y="12485"/>
                    <a:pt x="14157" y="12483"/>
                  </a:cubicBezTo>
                  <a:cubicBezTo>
                    <a:pt x="14050" y="12471"/>
                    <a:pt x="13978" y="12387"/>
                    <a:pt x="13919" y="12304"/>
                  </a:cubicBezTo>
                  <a:cubicBezTo>
                    <a:pt x="13609" y="11911"/>
                    <a:pt x="13300" y="11518"/>
                    <a:pt x="13038" y="11101"/>
                  </a:cubicBezTo>
                  <a:cubicBezTo>
                    <a:pt x="12978" y="11006"/>
                    <a:pt x="12919" y="10899"/>
                    <a:pt x="12871" y="10804"/>
                  </a:cubicBezTo>
                  <a:cubicBezTo>
                    <a:pt x="12847" y="10720"/>
                    <a:pt x="12811" y="10637"/>
                    <a:pt x="12752" y="10578"/>
                  </a:cubicBezTo>
                  <a:cubicBezTo>
                    <a:pt x="12692" y="10458"/>
                    <a:pt x="12645" y="10351"/>
                    <a:pt x="12597" y="10220"/>
                  </a:cubicBezTo>
                  <a:lnTo>
                    <a:pt x="12597" y="10208"/>
                  </a:lnTo>
                  <a:cubicBezTo>
                    <a:pt x="12573" y="10125"/>
                    <a:pt x="12561" y="10030"/>
                    <a:pt x="12538" y="9935"/>
                  </a:cubicBezTo>
                  <a:cubicBezTo>
                    <a:pt x="12526" y="9863"/>
                    <a:pt x="12526" y="9780"/>
                    <a:pt x="12514" y="9708"/>
                  </a:cubicBezTo>
                  <a:cubicBezTo>
                    <a:pt x="12490" y="9542"/>
                    <a:pt x="12478" y="9363"/>
                    <a:pt x="12466" y="9196"/>
                  </a:cubicBezTo>
                  <a:cubicBezTo>
                    <a:pt x="12454" y="9054"/>
                    <a:pt x="12466" y="8911"/>
                    <a:pt x="12538" y="8780"/>
                  </a:cubicBezTo>
                  <a:cubicBezTo>
                    <a:pt x="12573" y="8708"/>
                    <a:pt x="12621" y="8637"/>
                    <a:pt x="12657" y="8565"/>
                  </a:cubicBezTo>
                  <a:cubicBezTo>
                    <a:pt x="12704" y="8530"/>
                    <a:pt x="12740" y="8494"/>
                    <a:pt x="12764" y="8458"/>
                  </a:cubicBezTo>
                  <a:cubicBezTo>
                    <a:pt x="12811" y="8399"/>
                    <a:pt x="12847" y="8351"/>
                    <a:pt x="12895" y="8292"/>
                  </a:cubicBezTo>
                  <a:cubicBezTo>
                    <a:pt x="12907" y="8268"/>
                    <a:pt x="12931" y="8244"/>
                    <a:pt x="12954" y="8220"/>
                  </a:cubicBezTo>
                  <a:lnTo>
                    <a:pt x="12990" y="8184"/>
                  </a:lnTo>
                  <a:lnTo>
                    <a:pt x="13002" y="8172"/>
                  </a:lnTo>
                  <a:lnTo>
                    <a:pt x="13014" y="8161"/>
                  </a:lnTo>
                  <a:cubicBezTo>
                    <a:pt x="13038" y="8149"/>
                    <a:pt x="13050" y="8125"/>
                    <a:pt x="13061" y="8101"/>
                  </a:cubicBezTo>
                  <a:cubicBezTo>
                    <a:pt x="13097" y="8089"/>
                    <a:pt x="13133" y="8065"/>
                    <a:pt x="13157" y="8042"/>
                  </a:cubicBezTo>
                  <a:lnTo>
                    <a:pt x="13169" y="8042"/>
                  </a:lnTo>
                  <a:cubicBezTo>
                    <a:pt x="13192" y="8042"/>
                    <a:pt x="13216" y="8030"/>
                    <a:pt x="13240" y="8030"/>
                  </a:cubicBezTo>
                  <a:lnTo>
                    <a:pt x="13252" y="8018"/>
                  </a:lnTo>
                  <a:lnTo>
                    <a:pt x="13264" y="8006"/>
                  </a:lnTo>
                  <a:cubicBezTo>
                    <a:pt x="13288" y="8006"/>
                    <a:pt x="13300" y="7994"/>
                    <a:pt x="13312" y="7994"/>
                  </a:cubicBezTo>
                  <a:cubicBezTo>
                    <a:pt x="13347" y="7982"/>
                    <a:pt x="13383" y="7982"/>
                    <a:pt x="13419" y="7970"/>
                  </a:cubicBezTo>
                  <a:cubicBezTo>
                    <a:pt x="13478" y="7958"/>
                    <a:pt x="13550" y="7946"/>
                    <a:pt x="13609" y="7934"/>
                  </a:cubicBezTo>
                  <a:cubicBezTo>
                    <a:pt x="13657" y="7922"/>
                    <a:pt x="13704" y="7911"/>
                    <a:pt x="13752" y="7887"/>
                  </a:cubicBezTo>
                  <a:cubicBezTo>
                    <a:pt x="13835" y="7887"/>
                    <a:pt x="13931" y="7875"/>
                    <a:pt x="14014" y="7875"/>
                  </a:cubicBezTo>
                  <a:close/>
                  <a:moveTo>
                    <a:pt x="16776" y="11197"/>
                  </a:moveTo>
                  <a:cubicBezTo>
                    <a:pt x="16860" y="11268"/>
                    <a:pt x="16931" y="11328"/>
                    <a:pt x="17014" y="11387"/>
                  </a:cubicBezTo>
                  <a:cubicBezTo>
                    <a:pt x="17098" y="11459"/>
                    <a:pt x="17193" y="11530"/>
                    <a:pt x="17288" y="11601"/>
                  </a:cubicBezTo>
                  <a:cubicBezTo>
                    <a:pt x="17312" y="11625"/>
                    <a:pt x="17336" y="11649"/>
                    <a:pt x="17360" y="11673"/>
                  </a:cubicBezTo>
                  <a:cubicBezTo>
                    <a:pt x="17336" y="11685"/>
                    <a:pt x="17312" y="11697"/>
                    <a:pt x="17300" y="11721"/>
                  </a:cubicBezTo>
                  <a:cubicBezTo>
                    <a:pt x="17181" y="11899"/>
                    <a:pt x="17026" y="12054"/>
                    <a:pt x="16871" y="12197"/>
                  </a:cubicBezTo>
                  <a:cubicBezTo>
                    <a:pt x="16860" y="12197"/>
                    <a:pt x="16848" y="12197"/>
                    <a:pt x="16848" y="12209"/>
                  </a:cubicBezTo>
                  <a:lnTo>
                    <a:pt x="16824" y="12221"/>
                  </a:lnTo>
                  <a:cubicBezTo>
                    <a:pt x="16574" y="12435"/>
                    <a:pt x="16300" y="12625"/>
                    <a:pt x="16014" y="12792"/>
                  </a:cubicBezTo>
                  <a:cubicBezTo>
                    <a:pt x="15776" y="12935"/>
                    <a:pt x="15526" y="13090"/>
                    <a:pt x="15276" y="13221"/>
                  </a:cubicBezTo>
                  <a:cubicBezTo>
                    <a:pt x="15145" y="13280"/>
                    <a:pt x="15026" y="13340"/>
                    <a:pt x="14883" y="13387"/>
                  </a:cubicBezTo>
                  <a:cubicBezTo>
                    <a:pt x="14812" y="13411"/>
                    <a:pt x="14740" y="13435"/>
                    <a:pt x="14669" y="13459"/>
                  </a:cubicBezTo>
                  <a:cubicBezTo>
                    <a:pt x="14633" y="13459"/>
                    <a:pt x="14597" y="13471"/>
                    <a:pt x="14574" y="13483"/>
                  </a:cubicBezTo>
                  <a:lnTo>
                    <a:pt x="14562" y="13495"/>
                  </a:lnTo>
                  <a:cubicBezTo>
                    <a:pt x="14550" y="13483"/>
                    <a:pt x="14526" y="13471"/>
                    <a:pt x="14514" y="13471"/>
                  </a:cubicBezTo>
                  <a:cubicBezTo>
                    <a:pt x="14466" y="13471"/>
                    <a:pt x="14431" y="13495"/>
                    <a:pt x="14419" y="13530"/>
                  </a:cubicBezTo>
                  <a:cubicBezTo>
                    <a:pt x="14395" y="13483"/>
                    <a:pt x="14371" y="13435"/>
                    <a:pt x="14359" y="13387"/>
                  </a:cubicBezTo>
                  <a:cubicBezTo>
                    <a:pt x="14335" y="13280"/>
                    <a:pt x="14324" y="13161"/>
                    <a:pt x="14300" y="13054"/>
                  </a:cubicBezTo>
                  <a:cubicBezTo>
                    <a:pt x="14276" y="12959"/>
                    <a:pt x="14252" y="12864"/>
                    <a:pt x="14228" y="12756"/>
                  </a:cubicBezTo>
                  <a:cubicBezTo>
                    <a:pt x="14288" y="12756"/>
                    <a:pt x="14347" y="12744"/>
                    <a:pt x="14395" y="12744"/>
                  </a:cubicBezTo>
                  <a:cubicBezTo>
                    <a:pt x="14657" y="12685"/>
                    <a:pt x="14919" y="12590"/>
                    <a:pt x="15157" y="12471"/>
                  </a:cubicBezTo>
                  <a:cubicBezTo>
                    <a:pt x="15181" y="12459"/>
                    <a:pt x="15205" y="12459"/>
                    <a:pt x="15217" y="12447"/>
                  </a:cubicBezTo>
                  <a:cubicBezTo>
                    <a:pt x="15371" y="12387"/>
                    <a:pt x="15514" y="12328"/>
                    <a:pt x="15657" y="12244"/>
                  </a:cubicBezTo>
                  <a:cubicBezTo>
                    <a:pt x="15907" y="12113"/>
                    <a:pt x="16133" y="11923"/>
                    <a:pt x="16324" y="11709"/>
                  </a:cubicBezTo>
                  <a:cubicBezTo>
                    <a:pt x="16455" y="11590"/>
                    <a:pt x="16586" y="11470"/>
                    <a:pt x="16693" y="11340"/>
                  </a:cubicBezTo>
                  <a:cubicBezTo>
                    <a:pt x="16717" y="11292"/>
                    <a:pt x="16752" y="11244"/>
                    <a:pt x="16776" y="11197"/>
                  </a:cubicBezTo>
                  <a:close/>
                  <a:moveTo>
                    <a:pt x="10990" y="9994"/>
                  </a:moveTo>
                  <a:cubicBezTo>
                    <a:pt x="11097" y="10006"/>
                    <a:pt x="11204" y="10030"/>
                    <a:pt x="11311" y="10054"/>
                  </a:cubicBezTo>
                  <a:cubicBezTo>
                    <a:pt x="11418" y="10089"/>
                    <a:pt x="11526" y="10137"/>
                    <a:pt x="11621" y="10197"/>
                  </a:cubicBezTo>
                  <a:cubicBezTo>
                    <a:pt x="11752" y="10280"/>
                    <a:pt x="11883" y="10375"/>
                    <a:pt x="11990" y="10494"/>
                  </a:cubicBezTo>
                  <a:cubicBezTo>
                    <a:pt x="11728" y="10554"/>
                    <a:pt x="11454" y="10637"/>
                    <a:pt x="11192" y="10720"/>
                  </a:cubicBezTo>
                  <a:cubicBezTo>
                    <a:pt x="10787" y="10851"/>
                    <a:pt x="10394" y="11006"/>
                    <a:pt x="10002" y="11149"/>
                  </a:cubicBezTo>
                  <a:cubicBezTo>
                    <a:pt x="9192" y="11447"/>
                    <a:pt x="8418" y="11828"/>
                    <a:pt x="7668" y="12232"/>
                  </a:cubicBezTo>
                  <a:cubicBezTo>
                    <a:pt x="7406" y="12387"/>
                    <a:pt x="7132" y="12530"/>
                    <a:pt x="6870" y="12685"/>
                  </a:cubicBezTo>
                  <a:cubicBezTo>
                    <a:pt x="6573" y="12733"/>
                    <a:pt x="6275" y="12756"/>
                    <a:pt x="5977" y="12780"/>
                  </a:cubicBezTo>
                  <a:cubicBezTo>
                    <a:pt x="5584" y="12828"/>
                    <a:pt x="5180" y="12864"/>
                    <a:pt x="4775" y="12911"/>
                  </a:cubicBezTo>
                  <a:cubicBezTo>
                    <a:pt x="4382" y="12947"/>
                    <a:pt x="3965" y="12971"/>
                    <a:pt x="3584" y="13078"/>
                  </a:cubicBezTo>
                  <a:cubicBezTo>
                    <a:pt x="3215" y="13197"/>
                    <a:pt x="2846" y="13387"/>
                    <a:pt x="2513" y="13578"/>
                  </a:cubicBezTo>
                  <a:cubicBezTo>
                    <a:pt x="2453" y="13626"/>
                    <a:pt x="2382" y="13661"/>
                    <a:pt x="2322" y="13697"/>
                  </a:cubicBezTo>
                  <a:cubicBezTo>
                    <a:pt x="2501" y="13542"/>
                    <a:pt x="2679" y="13399"/>
                    <a:pt x="2858" y="13256"/>
                  </a:cubicBezTo>
                  <a:cubicBezTo>
                    <a:pt x="3739" y="12578"/>
                    <a:pt x="4727" y="12054"/>
                    <a:pt x="5739" y="11613"/>
                  </a:cubicBezTo>
                  <a:cubicBezTo>
                    <a:pt x="6680" y="11209"/>
                    <a:pt x="7656" y="10828"/>
                    <a:pt x="8632" y="10518"/>
                  </a:cubicBezTo>
                  <a:cubicBezTo>
                    <a:pt x="9406" y="10280"/>
                    <a:pt x="10192" y="10089"/>
                    <a:pt x="10990" y="9994"/>
                  </a:cubicBezTo>
                  <a:close/>
                  <a:moveTo>
                    <a:pt x="12597" y="11435"/>
                  </a:moveTo>
                  <a:cubicBezTo>
                    <a:pt x="12680" y="11637"/>
                    <a:pt x="12740" y="11851"/>
                    <a:pt x="12800" y="12054"/>
                  </a:cubicBezTo>
                  <a:cubicBezTo>
                    <a:pt x="12430" y="12316"/>
                    <a:pt x="12073" y="12590"/>
                    <a:pt x="11716" y="12864"/>
                  </a:cubicBezTo>
                  <a:cubicBezTo>
                    <a:pt x="11240" y="13209"/>
                    <a:pt x="10787" y="13590"/>
                    <a:pt x="10335" y="13959"/>
                  </a:cubicBezTo>
                  <a:cubicBezTo>
                    <a:pt x="9883" y="14316"/>
                    <a:pt x="9442" y="14685"/>
                    <a:pt x="9001" y="15054"/>
                  </a:cubicBezTo>
                  <a:cubicBezTo>
                    <a:pt x="8763" y="15257"/>
                    <a:pt x="8513" y="15447"/>
                    <a:pt x="8287" y="15673"/>
                  </a:cubicBezTo>
                  <a:cubicBezTo>
                    <a:pt x="8323" y="15566"/>
                    <a:pt x="8359" y="15459"/>
                    <a:pt x="8406" y="15352"/>
                  </a:cubicBezTo>
                  <a:cubicBezTo>
                    <a:pt x="8489" y="15138"/>
                    <a:pt x="8573" y="14923"/>
                    <a:pt x="8692" y="14721"/>
                  </a:cubicBezTo>
                  <a:cubicBezTo>
                    <a:pt x="8942" y="14280"/>
                    <a:pt x="9323" y="13935"/>
                    <a:pt x="9716" y="13626"/>
                  </a:cubicBezTo>
                  <a:cubicBezTo>
                    <a:pt x="10537" y="12935"/>
                    <a:pt x="11418" y="12316"/>
                    <a:pt x="12288" y="11685"/>
                  </a:cubicBezTo>
                  <a:cubicBezTo>
                    <a:pt x="12383" y="11613"/>
                    <a:pt x="12502" y="11530"/>
                    <a:pt x="12597" y="11435"/>
                  </a:cubicBezTo>
                  <a:close/>
                  <a:moveTo>
                    <a:pt x="18943" y="12840"/>
                  </a:moveTo>
                  <a:lnTo>
                    <a:pt x="18943" y="12840"/>
                  </a:lnTo>
                  <a:cubicBezTo>
                    <a:pt x="19027" y="12875"/>
                    <a:pt x="19110" y="12911"/>
                    <a:pt x="19193" y="12935"/>
                  </a:cubicBezTo>
                  <a:cubicBezTo>
                    <a:pt x="19202" y="12939"/>
                    <a:pt x="19211" y="12941"/>
                    <a:pt x="19220" y="12941"/>
                  </a:cubicBezTo>
                  <a:cubicBezTo>
                    <a:pt x="19260" y="12941"/>
                    <a:pt x="19300" y="12900"/>
                    <a:pt x="19300" y="12852"/>
                  </a:cubicBezTo>
                  <a:cubicBezTo>
                    <a:pt x="19384" y="12911"/>
                    <a:pt x="19467" y="12959"/>
                    <a:pt x="19550" y="13018"/>
                  </a:cubicBezTo>
                  <a:cubicBezTo>
                    <a:pt x="19503" y="13018"/>
                    <a:pt x="19479" y="13090"/>
                    <a:pt x="19538" y="13102"/>
                  </a:cubicBezTo>
                  <a:cubicBezTo>
                    <a:pt x="19753" y="13161"/>
                    <a:pt x="19955" y="13280"/>
                    <a:pt x="20098" y="13447"/>
                  </a:cubicBezTo>
                  <a:cubicBezTo>
                    <a:pt x="20050" y="13423"/>
                    <a:pt x="19991" y="13387"/>
                    <a:pt x="19943" y="13375"/>
                  </a:cubicBezTo>
                  <a:lnTo>
                    <a:pt x="19574" y="13197"/>
                  </a:lnTo>
                  <a:cubicBezTo>
                    <a:pt x="19561" y="13190"/>
                    <a:pt x="19548" y="13187"/>
                    <a:pt x="19535" y="13187"/>
                  </a:cubicBezTo>
                  <a:cubicBezTo>
                    <a:pt x="19459" y="13187"/>
                    <a:pt x="19409" y="13299"/>
                    <a:pt x="19491" y="13340"/>
                  </a:cubicBezTo>
                  <a:cubicBezTo>
                    <a:pt x="19598" y="13387"/>
                    <a:pt x="19681" y="13459"/>
                    <a:pt x="19765" y="13542"/>
                  </a:cubicBezTo>
                  <a:cubicBezTo>
                    <a:pt x="19747" y="13536"/>
                    <a:pt x="19729" y="13533"/>
                    <a:pt x="19710" y="13533"/>
                  </a:cubicBezTo>
                  <a:cubicBezTo>
                    <a:pt x="19690" y="13533"/>
                    <a:pt x="19669" y="13536"/>
                    <a:pt x="19646" y="13542"/>
                  </a:cubicBezTo>
                  <a:cubicBezTo>
                    <a:pt x="19622" y="13542"/>
                    <a:pt x="19610" y="13566"/>
                    <a:pt x="19586" y="13578"/>
                  </a:cubicBezTo>
                  <a:cubicBezTo>
                    <a:pt x="19491" y="13542"/>
                    <a:pt x="19396" y="13495"/>
                    <a:pt x="19300" y="13459"/>
                  </a:cubicBezTo>
                  <a:cubicBezTo>
                    <a:pt x="19286" y="13452"/>
                    <a:pt x="19272" y="13449"/>
                    <a:pt x="19258" y="13449"/>
                  </a:cubicBezTo>
                  <a:cubicBezTo>
                    <a:pt x="19178" y="13449"/>
                    <a:pt x="19112" y="13551"/>
                    <a:pt x="19193" y="13602"/>
                  </a:cubicBezTo>
                  <a:cubicBezTo>
                    <a:pt x="19253" y="13649"/>
                    <a:pt x="19312" y="13709"/>
                    <a:pt x="19360" y="13768"/>
                  </a:cubicBezTo>
                  <a:lnTo>
                    <a:pt x="19336" y="13768"/>
                  </a:lnTo>
                  <a:cubicBezTo>
                    <a:pt x="19181" y="13745"/>
                    <a:pt x="19038" y="13709"/>
                    <a:pt x="18884" y="13673"/>
                  </a:cubicBezTo>
                  <a:cubicBezTo>
                    <a:pt x="18875" y="13671"/>
                    <a:pt x="18866" y="13669"/>
                    <a:pt x="18858" y="13669"/>
                  </a:cubicBezTo>
                  <a:cubicBezTo>
                    <a:pt x="18789" y="13669"/>
                    <a:pt x="18745" y="13753"/>
                    <a:pt x="18776" y="13828"/>
                  </a:cubicBezTo>
                  <a:cubicBezTo>
                    <a:pt x="18812" y="13887"/>
                    <a:pt x="18848" y="13947"/>
                    <a:pt x="18884" y="14007"/>
                  </a:cubicBezTo>
                  <a:lnTo>
                    <a:pt x="18896" y="14030"/>
                  </a:lnTo>
                  <a:lnTo>
                    <a:pt x="18896" y="14042"/>
                  </a:lnTo>
                  <a:cubicBezTo>
                    <a:pt x="18872" y="14042"/>
                    <a:pt x="18860" y="14030"/>
                    <a:pt x="18836" y="14018"/>
                  </a:cubicBezTo>
                  <a:cubicBezTo>
                    <a:pt x="18776" y="13995"/>
                    <a:pt x="18717" y="13971"/>
                    <a:pt x="18657" y="13935"/>
                  </a:cubicBezTo>
                  <a:cubicBezTo>
                    <a:pt x="18639" y="13927"/>
                    <a:pt x="18622" y="13923"/>
                    <a:pt x="18606" y="13923"/>
                  </a:cubicBezTo>
                  <a:cubicBezTo>
                    <a:pt x="18526" y="13923"/>
                    <a:pt x="18475" y="14011"/>
                    <a:pt x="18515" y="14090"/>
                  </a:cubicBezTo>
                  <a:cubicBezTo>
                    <a:pt x="18538" y="14149"/>
                    <a:pt x="18562" y="14197"/>
                    <a:pt x="18574" y="14257"/>
                  </a:cubicBezTo>
                  <a:cubicBezTo>
                    <a:pt x="18550" y="14268"/>
                    <a:pt x="18538" y="14304"/>
                    <a:pt x="18538" y="14328"/>
                  </a:cubicBezTo>
                  <a:cubicBezTo>
                    <a:pt x="18515" y="14316"/>
                    <a:pt x="18503" y="14316"/>
                    <a:pt x="18491" y="14304"/>
                  </a:cubicBezTo>
                  <a:cubicBezTo>
                    <a:pt x="18431" y="14268"/>
                    <a:pt x="18372" y="14221"/>
                    <a:pt x="18324" y="14173"/>
                  </a:cubicBezTo>
                  <a:cubicBezTo>
                    <a:pt x="18302" y="14154"/>
                    <a:pt x="18277" y="14145"/>
                    <a:pt x="18254" y="14145"/>
                  </a:cubicBezTo>
                  <a:cubicBezTo>
                    <a:pt x="18178" y="14145"/>
                    <a:pt x="18112" y="14234"/>
                    <a:pt x="18157" y="14316"/>
                  </a:cubicBezTo>
                  <a:cubicBezTo>
                    <a:pt x="18181" y="14352"/>
                    <a:pt x="18205" y="14399"/>
                    <a:pt x="18217" y="14447"/>
                  </a:cubicBezTo>
                  <a:cubicBezTo>
                    <a:pt x="18169" y="14399"/>
                    <a:pt x="18122" y="14352"/>
                    <a:pt x="18074" y="14292"/>
                  </a:cubicBezTo>
                  <a:cubicBezTo>
                    <a:pt x="18050" y="14261"/>
                    <a:pt x="18018" y="14248"/>
                    <a:pt x="17986" y="14248"/>
                  </a:cubicBezTo>
                  <a:cubicBezTo>
                    <a:pt x="17909" y="14248"/>
                    <a:pt x="17836" y="14327"/>
                    <a:pt x="17895" y="14411"/>
                  </a:cubicBezTo>
                  <a:cubicBezTo>
                    <a:pt x="17919" y="14447"/>
                    <a:pt x="17931" y="14495"/>
                    <a:pt x="17955" y="14530"/>
                  </a:cubicBezTo>
                  <a:cubicBezTo>
                    <a:pt x="17919" y="14495"/>
                    <a:pt x="17895" y="14459"/>
                    <a:pt x="17872" y="14423"/>
                  </a:cubicBezTo>
                  <a:cubicBezTo>
                    <a:pt x="17848" y="14390"/>
                    <a:pt x="17809" y="14374"/>
                    <a:pt x="17772" y="14374"/>
                  </a:cubicBezTo>
                  <a:cubicBezTo>
                    <a:pt x="17715" y="14374"/>
                    <a:pt x="17662" y="14411"/>
                    <a:pt x="17669" y="14483"/>
                  </a:cubicBezTo>
                  <a:cubicBezTo>
                    <a:pt x="17669" y="14530"/>
                    <a:pt x="17681" y="14590"/>
                    <a:pt x="17681" y="14638"/>
                  </a:cubicBezTo>
                  <a:cubicBezTo>
                    <a:pt x="17633" y="14661"/>
                    <a:pt x="17610" y="14709"/>
                    <a:pt x="17633" y="14769"/>
                  </a:cubicBezTo>
                  <a:cubicBezTo>
                    <a:pt x="17645" y="14804"/>
                    <a:pt x="17657" y="14840"/>
                    <a:pt x="17669" y="14876"/>
                  </a:cubicBezTo>
                  <a:cubicBezTo>
                    <a:pt x="17653" y="14862"/>
                    <a:pt x="17634" y="14857"/>
                    <a:pt x="17616" y="14857"/>
                  </a:cubicBezTo>
                  <a:cubicBezTo>
                    <a:pt x="17568" y="14857"/>
                    <a:pt x="17520" y="14896"/>
                    <a:pt x="17503" y="14947"/>
                  </a:cubicBezTo>
                  <a:cubicBezTo>
                    <a:pt x="17487" y="14935"/>
                    <a:pt x="17469" y="14930"/>
                    <a:pt x="17452" y="14930"/>
                  </a:cubicBezTo>
                  <a:cubicBezTo>
                    <a:pt x="17418" y="14930"/>
                    <a:pt x="17383" y="14951"/>
                    <a:pt x="17360" y="14983"/>
                  </a:cubicBezTo>
                  <a:lnTo>
                    <a:pt x="17348" y="14971"/>
                  </a:lnTo>
                  <a:cubicBezTo>
                    <a:pt x="17324" y="14947"/>
                    <a:pt x="17312" y="14923"/>
                    <a:pt x="17300" y="14899"/>
                  </a:cubicBezTo>
                  <a:cubicBezTo>
                    <a:pt x="17288" y="14871"/>
                    <a:pt x="17262" y="14859"/>
                    <a:pt x="17235" y="14859"/>
                  </a:cubicBezTo>
                  <a:cubicBezTo>
                    <a:pt x="17181" y="14859"/>
                    <a:pt x="17122" y="14904"/>
                    <a:pt x="17145" y="14959"/>
                  </a:cubicBezTo>
                  <a:lnTo>
                    <a:pt x="17157" y="14983"/>
                  </a:lnTo>
                  <a:cubicBezTo>
                    <a:pt x="17151" y="14982"/>
                    <a:pt x="17145" y="14981"/>
                    <a:pt x="17138" y="14981"/>
                  </a:cubicBezTo>
                  <a:cubicBezTo>
                    <a:pt x="17084" y="14981"/>
                    <a:pt x="17026" y="15025"/>
                    <a:pt x="17026" y="15078"/>
                  </a:cubicBezTo>
                  <a:cubicBezTo>
                    <a:pt x="17002" y="15078"/>
                    <a:pt x="16979" y="15090"/>
                    <a:pt x="16967" y="15102"/>
                  </a:cubicBezTo>
                  <a:cubicBezTo>
                    <a:pt x="16943" y="15102"/>
                    <a:pt x="16907" y="15102"/>
                    <a:pt x="16883" y="15126"/>
                  </a:cubicBezTo>
                  <a:cubicBezTo>
                    <a:pt x="16848" y="15090"/>
                    <a:pt x="16800" y="15066"/>
                    <a:pt x="16752" y="15042"/>
                  </a:cubicBezTo>
                  <a:cubicBezTo>
                    <a:pt x="16733" y="15028"/>
                    <a:pt x="16714" y="15022"/>
                    <a:pt x="16696" y="15022"/>
                  </a:cubicBezTo>
                  <a:cubicBezTo>
                    <a:pt x="16625" y="15022"/>
                    <a:pt x="16571" y="15121"/>
                    <a:pt x="16610" y="15197"/>
                  </a:cubicBezTo>
                  <a:cubicBezTo>
                    <a:pt x="16633" y="15233"/>
                    <a:pt x="16657" y="15280"/>
                    <a:pt x="16669" y="15316"/>
                  </a:cubicBezTo>
                  <a:cubicBezTo>
                    <a:pt x="16645" y="15280"/>
                    <a:pt x="16610" y="15245"/>
                    <a:pt x="16586" y="15209"/>
                  </a:cubicBezTo>
                  <a:cubicBezTo>
                    <a:pt x="16564" y="15168"/>
                    <a:pt x="16532" y="15152"/>
                    <a:pt x="16501" y="15152"/>
                  </a:cubicBezTo>
                  <a:cubicBezTo>
                    <a:pt x="16433" y="15152"/>
                    <a:pt x="16366" y="15234"/>
                    <a:pt x="16407" y="15316"/>
                  </a:cubicBezTo>
                  <a:cubicBezTo>
                    <a:pt x="16431" y="15388"/>
                    <a:pt x="16455" y="15447"/>
                    <a:pt x="16479" y="15507"/>
                  </a:cubicBezTo>
                  <a:cubicBezTo>
                    <a:pt x="16443" y="15483"/>
                    <a:pt x="16407" y="15435"/>
                    <a:pt x="16383" y="15400"/>
                  </a:cubicBezTo>
                  <a:cubicBezTo>
                    <a:pt x="16359" y="15363"/>
                    <a:pt x="16324" y="15347"/>
                    <a:pt x="16291" y="15347"/>
                  </a:cubicBezTo>
                  <a:cubicBezTo>
                    <a:pt x="16227" y="15347"/>
                    <a:pt x="16165" y="15405"/>
                    <a:pt x="16181" y="15483"/>
                  </a:cubicBezTo>
                  <a:cubicBezTo>
                    <a:pt x="16205" y="15554"/>
                    <a:pt x="16217" y="15626"/>
                    <a:pt x="16217" y="15685"/>
                  </a:cubicBezTo>
                  <a:cubicBezTo>
                    <a:pt x="16229" y="15709"/>
                    <a:pt x="16229" y="15721"/>
                    <a:pt x="16229" y="15745"/>
                  </a:cubicBezTo>
                  <a:cubicBezTo>
                    <a:pt x="16211" y="15739"/>
                    <a:pt x="16196" y="15736"/>
                    <a:pt x="16181" y="15736"/>
                  </a:cubicBezTo>
                  <a:cubicBezTo>
                    <a:pt x="16166" y="15736"/>
                    <a:pt x="16151" y="15739"/>
                    <a:pt x="16133" y="15745"/>
                  </a:cubicBezTo>
                  <a:cubicBezTo>
                    <a:pt x="16098" y="15709"/>
                    <a:pt x="16062" y="15661"/>
                    <a:pt x="16026" y="15614"/>
                  </a:cubicBezTo>
                  <a:cubicBezTo>
                    <a:pt x="15998" y="15581"/>
                    <a:pt x="15960" y="15565"/>
                    <a:pt x="15925" y="15565"/>
                  </a:cubicBezTo>
                  <a:cubicBezTo>
                    <a:pt x="15871" y="15565"/>
                    <a:pt x="15824" y="15602"/>
                    <a:pt x="15824" y="15673"/>
                  </a:cubicBezTo>
                  <a:cubicBezTo>
                    <a:pt x="15824" y="15745"/>
                    <a:pt x="15812" y="15804"/>
                    <a:pt x="15812" y="15876"/>
                  </a:cubicBezTo>
                  <a:cubicBezTo>
                    <a:pt x="15812" y="15888"/>
                    <a:pt x="15812" y="15912"/>
                    <a:pt x="15812" y="15935"/>
                  </a:cubicBezTo>
                  <a:lnTo>
                    <a:pt x="15800" y="15923"/>
                  </a:lnTo>
                  <a:lnTo>
                    <a:pt x="15776" y="15912"/>
                  </a:lnTo>
                  <a:cubicBezTo>
                    <a:pt x="15740" y="15852"/>
                    <a:pt x="15705" y="15792"/>
                    <a:pt x="15657" y="15733"/>
                  </a:cubicBezTo>
                  <a:cubicBezTo>
                    <a:pt x="15641" y="15701"/>
                    <a:pt x="15609" y="15686"/>
                    <a:pt x="15576" y="15686"/>
                  </a:cubicBezTo>
                  <a:cubicBezTo>
                    <a:pt x="15535" y="15686"/>
                    <a:pt x="15492" y="15710"/>
                    <a:pt x="15478" y="15757"/>
                  </a:cubicBezTo>
                  <a:cubicBezTo>
                    <a:pt x="15443" y="15912"/>
                    <a:pt x="15407" y="16054"/>
                    <a:pt x="15359" y="16197"/>
                  </a:cubicBezTo>
                  <a:lnTo>
                    <a:pt x="15347" y="16221"/>
                  </a:lnTo>
                  <a:cubicBezTo>
                    <a:pt x="15312" y="16150"/>
                    <a:pt x="15300" y="16078"/>
                    <a:pt x="15276" y="15995"/>
                  </a:cubicBezTo>
                  <a:cubicBezTo>
                    <a:pt x="15271" y="15949"/>
                    <a:pt x="15240" y="15929"/>
                    <a:pt x="15205" y="15929"/>
                  </a:cubicBezTo>
                  <a:cubicBezTo>
                    <a:pt x="15158" y="15929"/>
                    <a:pt x="15104" y="15964"/>
                    <a:pt x="15097" y="16019"/>
                  </a:cubicBezTo>
                  <a:cubicBezTo>
                    <a:pt x="15097" y="16126"/>
                    <a:pt x="15086" y="16233"/>
                    <a:pt x="15074" y="16340"/>
                  </a:cubicBezTo>
                  <a:cubicBezTo>
                    <a:pt x="15050" y="16352"/>
                    <a:pt x="15026" y="16352"/>
                    <a:pt x="15014" y="16376"/>
                  </a:cubicBezTo>
                  <a:cubicBezTo>
                    <a:pt x="14990" y="16412"/>
                    <a:pt x="14978" y="16447"/>
                    <a:pt x="14966" y="16483"/>
                  </a:cubicBezTo>
                  <a:cubicBezTo>
                    <a:pt x="14931" y="16376"/>
                    <a:pt x="14907" y="16257"/>
                    <a:pt x="14907" y="16150"/>
                  </a:cubicBezTo>
                  <a:cubicBezTo>
                    <a:pt x="14913" y="16092"/>
                    <a:pt x="14876" y="16065"/>
                    <a:pt x="14836" y="16065"/>
                  </a:cubicBezTo>
                  <a:cubicBezTo>
                    <a:pt x="14793" y="16065"/>
                    <a:pt x="14746" y="16095"/>
                    <a:pt x="14740" y="16150"/>
                  </a:cubicBezTo>
                  <a:cubicBezTo>
                    <a:pt x="14740" y="16281"/>
                    <a:pt x="14740" y="16423"/>
                    <a:pt x="14728" y="16566"/>
                  </a:cubicBezTo>
                  <a:cubicBezTo>
                    <a:pt x="14728" y="16614"/>
                    <a:pt x="14728" y="16674"/>
                    <a:pt x="14728" y="16733"/>
                  </a:cubicBezTo>
                  <a:cubicBezTo>
                    <a:pt x="14645" y="16531"/>
                    <a:pt x="14633" y="16293"/>
                    <a:pt x="14681" y="16078"/>
                  </a:cubicBezTo>
                  <a:cubicBezTo>
                    <a:pt x="14688" y="16044"/>
                    <a:pt x="14666" y="16025"/>
                    <a:pt x="14640" y="16025"/>
                  </a:cubicBezTo>
                  <a:cubicBezTo>
                    <a:pt x="14622" y="16025"/>
                    <a:pt x="14600" y="16035"/>
                    <a:pt x="14585" y="16054"/>
                  </a:cubicBezTo>
                  <a:cubicBezTo>
                    <a:pt x="14585" y="15947"/>
                    <a:pt x="14574" y="15852"/>
                    <a:pt x="14562" y="15745"/>
                  </a:cubicBezTo>
                  <a:lnTo>
                    <a:pt x="14562" y="15745"/>
                  </a:lnTo>
                  <a:cubicBezTo>
                    <a:pt x="14575" y="15755"/>
                    <a:pt x="14591" y="15759"/>
                    <a:pt x="14606" y="15759"/>
                  </a:cubicBezTo>
                  <a:cubicBezTo>
                    <a:pt x="14645" y="15759"/>
                    <a:pt x="14684" y="15731"/>
                    <a:pt x="14693" y="15697"/>
                  </a:cubicBezTo>
                  <a:cubicBezTo>
                    <a:pt x="14705" y="15602"/>
                    <a:pt x="14705" y="15519"/>
                    <a:pt x="14716" y="15423"/>
                  </a:cubicBezTo>
                  <a:lnTo>
                    <a:pt x="14728" y="15447"/>
                  </a:lnTo>
                  <a:cubicBezTo>
                    <a:pt x="14745" y="15475"/>
                    <a:pt x="14770" y="15487"/>
                    <a:pt x="14795" y="15487"/>
                  </a:cubicBezTo>
                  <a:cubicBezTo>
                    <a:pt x="14824" y="15487"/>
                    <a:pt x="14852" y="15472"/>
                    <a:pt x="14871" y="15447"/>
                  </a:cubicBezTo>
                  <a:cubicBezTo>
                    <a:pt x="14931" y="15352"/>
                    <a:pt x="14990" y="15257"/>
                    <a:pt x="15026" y="15150"/>
                  </a:cubicBezTo>
                  <a:cubicBezTo>
                    <a:pt x="15050" y="15185"/>
                    <a:pt x="15074" y="15233"/>
                    <a:pt x="15097" y="15257"/>
                  </a:cubicBezTo>
                  <a:lnTo>
                    <a:pt x="15121" y="15280"/>
                  </a:lnTo>
                  <a:cubicBezTo>
                    <a:pt x="15145" y="15304"/>
                    <a:pt x="15169" y="15340"/>
                    <a:pt x="15205" y="15352"/>
                  </a:cubicBezTo>
                  <a:cubicBezTo>
                    <a:pt x="15217" y="15360"/>
                    <a:pt x="15231" y="15364"/>
                    <a:pt x="15245" y="15364"/>
                  </a:cubicBezTo>
                  <a:cubicBezTo>
                    <a:pt x="15270" y="15364"/>
                    <a:pt x="15292" y="15351"/>
                    <a:pt x="15300" y="15328"/>
                  </a:cubicBezTo>
                  <a:cubicBezTo>
                    <a:pt x="15324" y="15304"/>
                    <a:pt x="15336" y="15269"/>
                    <a:pt x="15336" y="15245"/>
                  </a:cubicBezTo>
                  <a:cubicBezTo>
                    <a:pt x="15383" y="15173"/>
                    <a:pt x="15407" y="15066"/>
                    <a:pt x="15419" y="14983"/>
                  </a:cubicBezTo>
                  <a:cubicBezTo>
                    <a:pt x="15431" y="14959"/>
                    <a:pt x="15431" y="14947"/>
                    <a:pt x="15431" y="14923"/>
                  </a:cubicBezTo>
                  <a:cubicBezTo>
                    <a:pt x="15464" y="15000"/>
                    <a:pt x="15517" y="15067"/>
                    <a:pt x="15610" y="15067"/>
                  </a:cubicBezTo>
                  <a:cubicBezTo>
                    <a:pt x="15618" y="15067"/>
                    <a:pt x="15625" y="15067"/>
                    <a:pt x="15633" y="15066"/>
                  </a:cubicBezTo>
                  <a:cubicBezTo>
                    <a:pt x="15752" y="15066"/>
                    <a:pt x="15824" y="14947"/>
                    <a:pt x="15836" y="14840"/>
                  </a:cubicBezTo>
                  <a:cubicBezTo>
                    <a:pt x="15836" y="14816"/>
                    <a:pt x="15836" y="14780"/>
                    <a:pt x="15836" y="14757"/>
                  </a:cubicBezTo>
                  <a:cubicBezTo>
                    <a:pt x="15895" y="14804"/>
                    <a:pt x="15955" y="14828"/>
                    <a:pt x="16014" y="14840"/>
                  </a:cubicBezTo>
                  <a:cubicBezTo>
                    <a:pt x="16086" y="14840"/>
                    <a:pt x="16157" y="14804"/>
                    <a:pt x="16157" y="14721"/>
                  </a:cubicBezTo>
                  <a:cubicBezTo>
                    <a:pt x="16157" y="14697"/>
                    <a:pt x="16157" y="14673"/>
                    <a:pt x="16145" y="14649"/>
                  </a:cubicBezTo>
                  <a:lnTo>
                    <a:pt x="16157" y="14649"/>
                  </a:lnTo>
                  <a:cubicBezTo>
                    <a:pt x="16208" y="14692"/>
                    <a:pt x="16265" y="14728"/>
                    <a:pt x="16324" y="14728"/>
                  </a:cubicBezTo>
                  <a:cubicBezTo>
                    <a:pt x="16348" y="14728"/>
                    <a:pt x="16371" y="14723"/>
                    <a:pt x="16395" y="14709"/>
                  </a:cubicBezTo>
                  <a:cubicBezTo>
                    <a:pt x="16455" y="14673"/>
                    <a:pt x="16490" y="14626"/>
                    <a:pt x="16490" y="14566"/>
                  </a:cubicBezTo>
                  <a:lnTo>
                    <a:pt x="16574" y="14566"/>
                  </a:lnTo>
                  <a:cubicBezTo>
                    <a:pt x="16621" y="14542"/>
                    <a:pt x="16645" y="14507"/>
                    <a:pt x="16657" y="14471"/>
                  </a:cubicBezTo>
                  <a:cubicBezTo>
                    <a:pt x="16693" y="14471"/>
                    <a:pt x="16729" y="14459"/>
                    <a:pt x="16752" y="14435"/>
                  </a:cubicBezTo>
                  <a:cubicBezTo>
                    <a:pt x="16800" y="14435"/>
                    <a:pt x="16836" y="14399"/>
                    <a:pt x="16860" y="14364"/>
                  </a:cubicBezTo>
                  <a:cubicBezTo>
                    <a:pt x="16895" y="14364"/>
                    <a:pt x="16943" y="14328"/>
                    <a:pt x="16955" y="14280"/>
                  </a:cubicBezTo>
                  <a:cubicBezTo>
                    <a:pt x="16979" y="14304"/>
                    <a:pt x="17002" y="14340"/>
                    <a:pt x="17038" y="14364"/>
                  </a:cubicBezTo>
                  <a:cubicBezTo>
                    <a:pt x="17058" y="14380"/>
                    <a:pt x="17082" y="14387"/>
                    <a:pt x="17107" y="14387"/>
                  </a:cubicBezTo>
                  <a:cubicBezTo>
                    <a:pt x="17174" y="14387"/>
                    <a:pt x="17243" y="14335"/>
                    <a:pt x="17217" y="14257"/>
                  </a:cubicBezTo>
                  <a:cubicBezTo>
                    <a:pt x="17205" y="14209"/>
                    <a:pt x="17181" y="14161"/>
                    <a:pt x="17169" y="14126"/>
                  </a:cubicBezTo>
                  <a:lnTo>
                    <a:pt x="17169" y="14126"/>
                  </a:lnTo>
                  <a:cubicBezTo>
                    <a:pt x="17191" y="14130"/>
                    <a:pt x="17213" y="14133"/>
                    <a:pt x="17233" y="14133"/>
                  </a:cubicBezTo>
                  <a:cubicBezTo>
                    <a:pt x="17269" y="14133"/>
                    <a:pt x="17301" y="14124"/>
                    <a:pt x="17324" y="14102"/>
                  </a:cubicBezTo>
                  <a:cubicBezTo>
                    <a:pt x="17348" y="14078"/>
                    <a:pt x="17360" y="14054"/>
                    <a:pt x="17372" y="14030"/>
                  </a:cubicBezTo>
                  <a:cubicBezTo>
                    <a:pt x="17393" y="14041"/>
                    <a:pt x="17417" y="14047"/>
                    <a:pt x="17442" y="14047"/>
                  </a:cubicBezTo>
                  <a:cubicBezTo>
                    <a:pt x="17473" y="14047"/>
                    <a:pt x="17505" y="14038"/>
                    <a:pt x="17538" y="14018"/>
                  </a:cubicBezTo>
                  <a:cubicBezTo>
                    <a:pt x="17622" y="13959"/>
                    <a:pt x="17610" y="13864"/>
                    <a:pt x="17598" y="13768"/>
                  </a:cubicBezTo>
                  <a:lnTo>
                    <a:pt x="17598" y="13768"/>
                  </a:lnTo>
                  <a:cubicBezTo>
                    <a:pt x="17622" y="13780"/>
                    <a:pt x="17645" y="13792"/>
                    <a:pt x="17657" y="13804"/>
                  </a:cubicBezTo>
                  <a:cubicBezTo>
                    <a:pt x="17674" y="13813"/>
                    <a:pt x="17691" y="13816"/>
                    <a:pt x="17708" y="13816"/>
                  </a:cubicBezTo>
                  <a:cubicBezTo>
                    <a:pt x="17760" y="13816"/>
                    <a:pt x="17806" y="13778"/>
                    <a:pt x="17824" y="13733"/>
                  </a:cubicBezTo>
                  <a:cubicBezTo>
                    <a:pt x="17848" y="13661"/>
                    <a:pt x="17848" y="13602"/>
                    <a:pt x="17836" y="13530"/>
                  </a:cubicBezTo>
                  <a:lnTo>
                    <a:pt x="17836" y="13530"/>
                  </a:lnTo>
                  <a:cubicBezTo>
                    <a:pt x="17860" y="13542"/>
                    <a:pt x="17884" y="13554"/>
                    <a:pt x="17907" y="13566"/>
                  </a:cubicBezTo>
                  <a:cubicBezTo>
                    <a:pt x="17946" y="13583"/>
                    <a:pt x="17988" y="13593"/>
                    <a:pt x="18028" y="13593"/>
                  </a:cubicBezTo>
                  <a:cubicBezTo>
                    <a:pt x="18100" y="13593"/>
                    <a:pt x="18167" y="13563"/>
                    <a:pt x="18205" y="13495"/>
                  </a:cubicBezTo>
                  <a:cubicBezTo>
                    <a:pt x="18265" y="13399"/>
                    <a:pt x="18217" y="13316"/>
                    <a:pt x="18169" y="13245"/>
                  </a:cubicBezTo>
                  <a:lnTo>
                    <a:pt x="18169" y="13245"/>
                  </a:lnTo>
                  <a:cubicBezTo>
                    <a:pt x="18193" y="13256"/>
                    <a:pt x="18205" y="13256"/>
                    <a:pt x="18229" y="13268"/>
                  </a:cubicBezTo>
                  <a:cubicBezTo>
                    <a:pt x="18312" y="13292"/>
                    <a:pt x="18407" y="13316"/>
                    <a:pt x="18491" y="13316"/>
                  </a:cubicBezTo>
                  <a:cubicBezTo>
                    <a:pt x="18526" y="13316"/>
                    <a:pt x="18562" y="13328"/>
                    <a:pt x="18586" y="13328"/>
                  </a:cubicBezTo>
                  <a:cubicBezTo>
                    <a:pt x="18622" y="13316"/>
                    <a:pt x="18657" y="13292"/>
                    <a:pt x="18657" y="13256"/>
                  </a:cubicBezTo>
                  <a:cubicBezTo>
                    <a:pt x="18657" y="13209"/>
                    <a:pt x="18646" y="13173"/>
                    <a:pt x="18634" y="13125"/>
                  </a:cubicBezTo>
                  <a:lnTo>
                    <a:pt x="18622" y="13102"/>
                  </a:lnTo>
                  <a:cubicBezTo>
                    <a:pt x="18610" y="13066"/>
                    <a:pt x="18586" y="13030"/>
                    <a:pt x="18550" y="12994"/>
                  </a:cubicBezTo>
                  <a:lnTo>
                    <a:pt x="18550" y="12994"/>
                  </a:lnTo>
                  <a:cubicBezTo>
                    <a:pt x="18610" y="13000"/>
                    <a:pt x="18666" y="13003"/>
                    <a:pt x="18723" y="13003"/>
                  </a:cubicBezTo>
                  <a:cubicBezTo>
                    <a:pt x="18779" y="13003"/>
                    <a:pt x="18836" y="13000"/>
                    <a:pt x="18896" y="12994"/>
                  </a:cubicBezTo>
                  <a:cubicBezTo>
                    <a:pt x="18943" y="12983"/>
                    <a:pt x="18991" y="12923"/>
                    <a:pt x="18955" y="12864"/>
                  </a:cubicBezTo>
                  <a:lnTo>
                    <a:pt x="18943" y="12840"/>
                  </a:lnTo>
                  <a:close/>
                  <a:moveTo>
                    <a:pt x="6513" y="12887"/>
                  </a:moveTo>
                  <a:lnTo>
                    <a:pt x="6513" y="12887"/>
                  </a:lnTo>
                  <a:cubicBezTo>
                    <a:pt x="6144" y="13102"/>
                    <a:pt x="5787" y="13316"/>
                    <a:pt x="5418" y="13530"/>
                  </a:cubicBezTo>
                  <a:cubicBezTo>
                    <a:pt x="5049" y="13756"/>
                    <a:pt x="4679" y="13983"/>
                    <a:pt x="4310" y="14221"/>
                  </a:cubicBezTo>
                  <a:cubicBezTo>
                    <a:pt x="4156" y="14316"/>
                    <a:pt x="4013" y="14411"/>
                    <a:pt x="3882" y="14518"/>
                  </a:cubicBezTo>
                  <a:cubicBezTo>
                    <a:pt x="3465" y="14780"/>
                    <a:pt x="3036" y="15007"/>
                    <a:pt x="2608" y="15233"/>
                  </a:cubicBezTo>
                  <a:cubicBezTo>
                    <a:pt x="2096" y="15495"/>
                    <a:pt x="1560" y="15733"/>
                    <a:pt x="1108" y="16090"/>
                  </a:cubicBezTo>
                  <a:cubicBezTo>
                    <a:pt x="869" y="16281"/>
                    <a:pt x="643" y="16507"/>
                    <a:pt x="453" y="16757"/>
                  </a:cubicBezTo>
                  <a:lnTo>
                    <a:pt x="453" y="16745"/>
                  </a:lnTo>
                  <a:cubicBezTo>
                    <a:pt x="119" y="16340"/>
                    <a:pt x="477" y="15876"/>
                    <a:pt x="715" y="15519"/>
                  </a:cubicBezTo>
                  <a:cubicBezTo>
                    <a:pt x="965" y="15150"/>
                    <a:pt x="1250" y="14792"/>
                    <a:pt x="1548" y="14459"/>
                  </a:cubicBezTo>
                  <a:cubicBezTo>
                    <a:pt x="1631" y="14447"/>
                    <a:pt x="1691" y="14399"/>
                    <a:pt x="1751" y="14352"/>
                  </a:cubicBezTo>
                  <a:cubicBezTo>
                    <a:pt x="1834" y="14292"/>
                    <a:pt x="1917" y="14233"/>
                    <a:pt x="2001" y="14173"/>
                  </a:cubicBezTo>
                  <a:cubicBezTo>
                    <a:pt x="2167" y="14054"/>
                    <a:pt x="2334" y="13947"/>
                    <a:pt x="2513" y="13840"/>
                  </a:cubicBezTo>
                  <a:cubicBezTo>
                    <a:pt x="2846" y="13637"/>
                    <a:pt x="3203" y="13435"/>
                    <a:pt x="3584" y="13304"/>
                  </a:cubicBezTo>
                  <a:cubicBezTo>
                    <a:pt x="3953" y="13173"/>
                    <a:pt x="4370" y="13161"/>
                    <a:pt x="4763" y="13114"/>
                  </a:cubicBezTo>
                  <a:cubicBezTo>
                    <a:pt x="5156" y="13066"/>
                    <a:pt x="5549" y="13018"/>
                    <a:pt x="5953" y="12959"/>
                  </a:cubicBezTo>
                  <a:cubicBezTo>
                    <a:pt x="6132" y="12935"/>
                    <a:pt x="6323" y="12911"/>
                    <a:pt x="6513" y="12887"/>
                  </a:cubicBezTo>
                  <a:close/>
                  <a:moveTo>
                    <a:pt x="12800" y="12363"/>
                  </a:moveTo>
                  <a:lnTo>
                    <a:pt x="12800" y="12363"/>
                  </a:lnTo>
                  <a:cubicBezTo>
                    <a:pt x="12823" y="12625"/>
                    <a:pt x="12752" y="12899"/>
                    <a:pt x="12597" y="13102"/>
                  </a:cubicBezTo>
                  <a:cubicBezTo>
                    <a:pt x="12585" y="13125"/>
                    <a:pt x="12585" y="13137"/>
                    <a:pt x="12597" y="13161"/>
                  </a:cubicBezTo>
                  <a:cubicBezTo>
                    <a:pt x="11895" y="14459"/>
                    <a:pt x="11014" y="15661"/>
                    <a:pt x="9847" y="16578"/>
                  </a:cubicBezTo>
                  <a:cubicBezTo>
                    <a:pt x="9644" y="16745"/>
                    <a:pt x="9430" y="16888"/>
                    <a:pt x="9216" y="17031"/>
                  </a:cubicBezTo>
                  <a:cubicBezTo>
                    <a:pt x="9168" y="16912"/>
                    <a:pt x="9121" y="16816"/>
                    <a:pt x="9073" y="16709"/>
                  </a:cubicBezTo>
                  <a:cubicBezTo>
                    <a:pt x="9025" y="16590"/>
                    <a:pt x="8978" y="16471"/>
                    <a:pt x="8930" y="16352"/>
                  </a:cubicBezTo>
                  <a:cubicBezTo>
                    <a:pt x="8918" y="16293"/>
                    <a:pt x="8906" y="16245"/>
                    <a:pt x="8894" y="16185"/>
                  </a:cubicBezTo>
                  <a:cubicBezTo>
                    <a:pt x="8870" y="16031"/>
                    <a:pt x="8811" y="15852"/>
                    <a:pt x="8835" y="15697"/>
                  </a:cubicBezTo>
                  <a:cubicBezTo>
                    <a:pt x="8835" y="15626"/>
                    <a:pt x="8859" y="15554"/>
                    <a:pt x="8870" y="15483"/>
                  </a:cubicBezTo>
                  <a:cubicBezTo>
                    <a:pt x="8894" y="15435"/>
                    <a:pt x="8918" y="15376"/>
                    <a:pt x="8918" y="15316"/>
                  </a:cubicBezTo>
                  <a:lnTo>
                    <a:pt x="8942" y="15304"/>
                  </a:lnTo>
                  <a:cubicBezTo>
                    <a:pt x="9382" y="14923"/>
                    <a:pt x="9835" y="14554"/>
                    <a:pt x="10299" y="14197"/>
                  </a:cubicBezTo>
                  <a:cubicBezTo>
                    <a:pt x="10752" y="13840"/>
                    <a:pt x="11216" y="13506"/>
                    <a:pt x="11680" y="13173"/>
                  </a:cubicBezTo>
                  <a:cubicBezTo>
                    <a:pt x="12049" y="12899"/>
                    <a:pt x="12430" y="12625"/>
                    <a:pt x="12800" y="12363"/>
                  </a:cubicBezTo>
                  <a:close/>
                  <a:moveTo>
                    <a:pt x="3584" y="14864"/>
                  </a:moveTo>
                  <a:cubicBezTo>
                    <a:pt x="3536" y="14935"/>
                    <a:pt x="3501" y="15007"/>
                    <a:pt x="3453" y="15078"/>
                  </a:cubicBezTo>
                  <a:cubicBezTo>
                    <a:pt x="3001" y="15912"/>
                    <a:pt x="2655" y="16804"/>
                    <a:pt x="2346" y="17697"/>
                  </a:cubicBezTo>
                  <a:cubicBezTo>
                    <a:pt x="2108" y="17638"/>
                    <a:pt x="1870" y="17555"/>
                    <a:pt x="1643" y="17459"/>
                  </a:cubicBezTo>
                  <a:cubicBezTo>
                    <a:pt x="1429" y="17376"/>
                    <a:pt x="1227" y="17269"/>
                    <a:pt x="1024" y="17162"/>
                  </a:cubicBezTo>
                  <a:cubicBezTo>
                    <a:pt x="881" y="17090"/>
                    <a:pt x="739" y="17007"/>
                    <a:pt x="619" y="16900"/>
                  </a:cubicBezTo>
                  <a:cubicBezTo>
                    <a:pt x="786" y="16685"/>
                    <a:pt x="989" y="16507"/>
                    <a:pt x="1203" y="16328"/>
                  </a:cubicBezTo>
                  <a:cubicBezTo>
                    <a:pt x="1417" y="16150"/>
                    <a:pt x="1643" y="15983"/>
                    <a:pt x="1870" y="15840"/>
                  </a:cubicBezTo>
                  <a:cubicBezTo>
                    <a:pt x="2370" y="15519"/>
                    <a:pt x="2905" y="15269"/>
                    <a:pt x="3417" y="14971"/>
                  </a:cubicBezTo>
                  <a:cubicBezTo>
                    <a:pt x="3477" y="14935"/>
                    <a:pt x="3525" y="14899"/>
                    <a:pt x="3584" y="14864"/>
                  </a:cubicBezTo>
                  <a:close/>
                  <a:moveTo>
                    <a:pt x="8704" y="15507"/>
                  </a:moveTo>
                  <a:cubicBezTo>
                    <a:pt x="8692" y="15554"/>
                    <a:pt x="8692" y="15602"/>
                    <a:pt x="8680" y="15626"/>
                  </a:cubicBezTo>
                  <a:cubicBezTo>
                    <a:pt x="8656" y="15804"/>
                    <a:pt x="8656" y="15959"/>
                    <a:pt x="8680" y="16138"/>
                  </a:cubicBezTo>
                  <a:cubicBezTo>
                    <a:pt x="8716" y="16328"/>
                    <a:pt x="8740" y="16531"/>
                    <a:pt x="8763" y="16721"/>
                  </a:cubicBezTo>
                  <a:cubicBezTo>
                    <a:pt x="8775" y="16816"/>
                    <a:pt x="8787" y="16924"/>
                    <a:pt x="8811" y="17019"/>
                  </a:cubicBezTo>
                  <a:cubicBezTo>
                    <a:pt x="8811" y="17090"/>
                    <a:pt x="8823" y="17185"/>
                    <a:pt x="8847" y="17245"/>
                  </a:cubicBezTo>
                  <a:cubicBezTo>
                    <a:pt x="8311" y="17543"/>
                    <a:pt x="7727" y="17769"/>
                    <a:pt x="7108" y="17876"/>
                  </a:cubicBezTo>
                  <a:cubicBezTo>
                    <a:pt x="7096" y="17888"/>
                    <a:pt x="7085" y="17888"/>
                    <a:pt x="7061" y="17888"/>
                  </a:cubicBezTo>
                  <a:cubicBezTo>
                    <a:pt x="7180" y="17674"/>
                    <a:pt x="7275" y="17447"/>
                    <a:pt x="7394" y="17233"/>
                  </a:cubicBezTo>
                  <a:cubicBezTo>
                    <a:pt x="7525" y="16983"/>
                    <a:pt x="7644" y="16733"/>
                    <a:pt x="7799" y="16495"/>
                  </a:cubicBezTo>
                  <a:cubicBezTo>
                    <a:pt x="7942" y="16269"/>
                    <a:pt x="8132" y="16054"/>
                    <a:pt x="8335" y="15864"/>
                  </a:cubicBezTo>
                  <a:cubicBezTo>
                    <a:pt x="8454" y="15745"/>
                    <a:pt x="8585" y="15626"/>
                    <a:pt x="8704" y="15507"/>
                  </a:cubicBezTo>
                  <a:close/>
                  <a:moveTo>
                    <a:pt x="8204" y="12185"/>
                  </a:moveTo>
                  <a:cubicBezTo>
                    <a:pt x="8144" y="12244"/>
                    <a:pt x="8097" y="12304"/>
                    <a:pt x="8037" y="12352"/>
                  </a:cubicBezTo>
                  <a:cubicBezTo>
                    <a:pt x="7882" y="12518"/>
                    <a:pt x="7716" y="12685"/>
                    <a:pt x="7561" y="12840"/>
                  </a:cubicBezTo>
                  <a:cubicBezTo>
                    <a:pt x="7251" y="13149"/>
                    <a:pt x="6954" y="13471"/>
                    <a:pt x="6680" y="13828"/>
                  </a:cubicBezTo>
                  <a:cubicBezTo>
                    <a:pt x="6418" y="14161"/>
                    <a:pt x="6192" y="14542"/>
                    <a:pt x="6037" y="14947"/>
                  </a:cubicBezTo>
                  <a:cubicBezTo>
                    <a:pt x="5977" y="15090"/>
                    <a:pt x="5942" y="15233"/>
                    <a:pt x="5906" y="15376"/>
                  </a:cubicBezTo>
                  <a:cubicBezTo>
                    <a:pt x="5739" y="15566"/>
                    <a:pt x="5584" y="15757"/>
                    <a:pt x="5430" y="15935"/>
                  </a:cubicBezTo>
                  <a:cubicBezTo>
                    <a:pt x="5239" y="16162"/>
                    <a:pt x="5037" y="16376"/>
                    <a:pt x="4834" y="16602"/>
                  </a:cubicBezTo>
                  <a:cubicBezTo>
                    <a:pt x="4453" y="17043"/>
                    <a:pt x="4048" y="17483"/>
                    <a:pt x="3703" y="17959"/>
                  </a:cubicBezTo>
                  <a:cubicBezTo>
                    <a:pt x="3465" y="17936"/>
                    <a:pt x="3227" y="17900"/>
                    <a:pt x="2989" y="17852"/>
                  </a:cubicBezTo>
                  <a:cubicBezTo>
                    <a:pt x="2977" y="17840"/>
                    <a:pt x="2965" y="17828"/>
                    <a:pt x="2953" y="17817"/>
                  </a:cubicBezTo>
                  <a:cubicBezTo>
                    <a:pt x="2786" y="17721"/>
                    <a:pt x="2846" y="17507"/>
                    <a:pt x="2894" y="17364"/>
                  </a:cubicBezTo>
                  <a:cubicBezTo>
                    <a:pt x="2953" y="17185"/>
                    <a:pt x="3013" y="16995"/>
                    <a:pt x="3072" y="16816"/>
                  </a:cubicBezTo>
                  <a:cubicBezTo>
                    <a:pt x="3132" y="16638"/>
                    <a:pt x="3191" y="16459"/>
                    <a:pt x="3251" y="16269"/>
                  </a:cubicBezTo>
                  <a:cubicBezTo>
                    <a:pt x="3310" y="16078"/>
                    <a:pt x="3358" y="15888"/>
                    <a:pt x="3417" y="15697"/>
                  </a:cubicBezTo>
                  <a:lnTo>
                    <a:pt x="3406" y="15661"/>
                  </a:lnTo>
                  <a:cubicBezTo>
                    <a:pt x="3441" y="15602"/>
                    <a:pt x="3477" y="15531"/>
                    <a:pt x="3513" y="15459"/>
                  </a:cubicBezTo>
                  <a:cubicBezTo>
                    <a:pt x="3596" y="15269"/>
                    <a:pt x="3691" y="15090"/>
                    <a:pt x="3798" y="14911"/>
                  </a:cubicBezTo>
                  <a:cubicBezTo>
                    <a:pt x="3906" y="14733"/>
                    <a:pt x="4072" y="14602"/>
                    <a:pt x="4239" y="14495"/>
                  </a:cubicBezTo>
                  <a:cubicBezTo>
                    <a:pt x="4596" y="14257"/>
                    <a:pt x="4965" y="14042"/>
                    <a:pt x="5322" y="13816"/>
                  </a:cubicBezTo>
                  <a:cubicBezTo>
                    <a:pt x="6263" y="13245"/>
                    <a:pt x="7227" y="12685"/>
                    <a:pt x="8204" y="12185"/>
                  </a:cubicBezTo>
                  <a:close/>
                  <a:moveTo>
                    <a:pt x="12097" y="10601"/>
                  </a:moveTo>
                  <a:cubicBezTo>
                    <a:pt x="12121" y="10625"/>
                    <a:pt x="12145" y="10649"/>
                    <a:pt x="12169" y="10673"/>
                  </a:cubicBezTo>
                  <a:cubicBezTo>
                    <a:pt x="12299" y="10839"/>
                    <a:pt x="12395" y="11006"/>
                    <a:pt x="12478" y="11185"/>
                  </a:cubicBezTo>
                  <a:lnTo>
                    <a:pt x="12490" y="11209"/>
                  </a:lnTo>
                  <a:cubicBezTo>
                    <a:pt x="12359" y="11375"/>
                    <a:pt x="12157" y="11494"/>
                    <a:pt x="12002" y="11613"/>
                  </a:cubicBezTo>
                  <a:cubicBezTo>
                    <a:pt x="11573" y="11923"/>
                    <a:pt x="11156" y="12221"/>
                    <a:pt x="10752" y="12542"/>
                  </a:cubicBezTo>
                  <a:cubicBezTo>
                    <a:pt x="10335" y="12852"/>
                    <a:pt x="9930" y="13173"/>
                    <a:pt x="9549" y="13506"/>
                  </a:cubicBezTo>
                  <a:cubicBezTo>
                    <a:pt x="9192" y="13828"/>
                    <a:pt x="8870" y="14173"/>
                    <a:pt x="8632" y="14578"/>
                  </a:cubicBezTo>
                  <a:cubicBezTo>
                    <a:pt x="8501" y="14804"/>
                    <a:pt x="8394" y="15030"/>
                    <a:pt x="8299" y="15269"/>
                  </a:cubicBezTo>
                  <a:cubicBezTo>
                    <a:pt x="8228" y="15459"/>
                    <a:pt x="8144" y="15661"/>
                    <a:pt x="8097" y="15876"/>
                  </a:cubicBezTo>
                  <a:cubicBezTo>
                    <a:pt x="7989" y="15983"/>
                    <a:pt x="7894" y="16102"/>
                    <a:pt x="7823" y="16233"/>
                  </a:cubicBezTo>
                  <a:cubicBezTo>
                    <a:pt x="7644" y="16495"/>
                    <a:pt x="7501" y="16769"/>
                    <a:pt x="7346" y="17055"/>
                  </a:cubicBezTo>
                  <a:cubicBezTo>
                    <a:pt x="7204" y="17328"/>
                    <a:pt x="7049" y="17614"/>
                    <a:pt x="6930" y="17900"/>
                  </a:cubicBezTo>
                  <a:cubicBezTo>
                    <a:pt x="6632" y="17947"/>
                    <a:pt x="6334" y="17971"/>
                    <a:pt x="6037" y="17995"/>
                  </a:cubicBezTo>
                  <a:cubicBezTo>
                    <a:pt x="6025" y="17947"/>
                    <a:pt x="6001" y="17900"/>
                    <a:pt x="5977" y="17852"/>
                  </a:cubicBezTo>
                  <a:cubicBezTo>
                    <a:pt x="5965" y="17436"/>
                    <a:pt x="5942" y="17007"/>
                    <a:pt x="5953" y="16590"/>
                  </a:cubicBezTo>
                  <a:cubicBezTo>
                    <a:pt x="5965" y="16328"/>
                    <a:pt x="5989" y="16054"/>
                    <a:pt x="6013" y="15792"/>
                  </a:cubicBezTo>
                  <a:cubicBezTo>
                    <a:pt x="6049" y="15578"/>
                    <a:pt x="6096" y="15376"/>
                    <a:pt x="6156" y="15173"/>
                  </a:cubicBezTo>
                  <a:cubicBezTo>
                    <a:pt x="6287" y="14745"/>
                    <a:pt x="6465" y="14352"/>
                    <a:pt x="6739" y="13995"/>
                  </a:cubicBezTo>
                  <a:cubicBezTo>
                    <a:pt x="7001" y="13637"/>
                    <a:pt x="7299" y="13316"/>
                    <a:pt x="7608" y="13006"/>
                  </a:cubicBezTo>
                  <a:cubicBezTo>
                    <a:pt x="7775" y="12828"/>
                    <a:pt x="7942" y="12661"/>
                    <a:pt x="8108" y="12483"/>
                  </a:cubicBezTo>
                  <a:cubicBezTo>
                    <a:pt x="8239" y="12340"/>
                    <a:pt x="8370" y="12197"/>
                    <a:pt x="8478" y="12042"/>
                  </a:cubicBezTo>
                  <a:cubicBezTo>
                    <a:pt x="8906" y="11816"/>
                    <a:pt x="9335" y="11613"/>
                    <a:pt x="9775" y="11423"/>
                  </a:cubicBezTo>
                  <a:cubicBezTo>
                    <a:pt x="10204" y="11232"/>
                    <a:pt x="10633" y="11054"/>
                    <a:pt x="11073" y="10911"/>
                  </a:cubicBezTo>
                  <a:cubicBezTo>
                    <a:pt x="11299" y="10839"/>
                    <a:pt x="11526" y="10768"/>
                    <a:pt x="11764" y="10697"/>
                  </a:cubicBezTo>
                  <a:cubicBezTo>
                    <a:pt x="11871" y="10661"/>
                    <a:pt x="11990" y="10637"/>
                    <a:pt x="12097" y="10601"/>
                  </a:cubicBezTo>
                  <a:close/>
                  <a:moveTo>
                    <a:pt x="5846" y="15602"/>
                  </a:moveTo>
                  <a:cubicBezTo>
                    <a:pt x="5799" y="15828"/>
                    <a:pt x="5763" y="16066"/>
                    <a:pt x="5739" y="16293"/>
                  </a:cubicBezTo>
                  <a:cubicBezTo>
                    <a:pt x="5668" y="16864"/>
                    <a:pt x="5620" y="17424"/>
                    <a:pt x="5561" y="17983"/>
                  </a:cubicBezTo>
                  <a:lnTo>
                    <a:pt x="5561" y="18019"/>
                  </a:lnTo>
                  <a:cubicBezTo>
                    <a:pt x="5378" y="18024"/>
                    <a:pt x="5196" y="18027"/>
                    <a:pt x="5014" y="18027"/>
                  </a:cubicBezTo>
                  <a:cubicBezTo>
                    <a:pt x="4757" y="18027"/>
                    <a:pt x="4502" y="18021"/>
                    <a:pt x="4251" y="18007"/>
                  </a:cubicBezTo>
                  <a:cubicBezTo>
                    <a:pt x="4144" y="17995"/>
                    <a:pt x="4037" y="17995"/>
                    <a:pt x="3941" y="17983"/>
                  </a:cubicBezTo>
                  <a:cubicBezTo>
                    <a:pt x="4263" y="17531"/>
                    <a:pt x="4620" y="17102"/>
                    <a:pt x="4977" y="16685"/>
                  </a:cubicBezTo>
                  <a:cubicBezTo>
                    <a:pt x="5168" y="16459"/>
                    <a:pt x="5358" y="16233"/>
                    <a:pt x="5537" y="15995"/>
                  </a:cubicBezTo>
                  <a:cubicBezTo>
                    <a:pt x="5644" y="15864"/>
                    <a:pt x="5751" y="15733"/>
                    <a:pt x="5846" y="15602"/>
                  </a:cubicBezTo>
                  <a:close/>
                  <a:moveTo>
                    <a:pt x="21158" y="15340"/>
                  </a:moveTo>
                  <a:cubicBezTo>
                    <a:pt x="21193" y="15364"/>
                    <a:pt x="21217" y="15388"/>
                    <a:pt x="21241" y="15411"/>
                  </a:cubicBezTo>
                  <a:cubicBezTo>
                    <a:pt x="21336" y="15483"/>
                    <a:pt x="21420" y="15554"/>
                    <a:pt x="21503" y="15626"/>
                  </a:cubicBezTo>
                  <a:cubicBezTo>
                    <a:pt x="21598" y="15709"/>
                    <a:pt x="21682" y="15781"/>
                    <a:pt x="21777" y="15852"/>
                  </a:cubicBezTo>
                  <a:cubicBezTo>
                    <a:pt x="21813" y="15900"/>
                    <a:pt x="21836" y="15947"/>
                    <a:pt x="21860" y="15995"/>
                  </a:cubicBezTo>
                  <a:cubicBezTo>
                    <a:pt x="21824" y="16019"/>
                    <a:pt x="21801" y="16054"/>
                    <a:pt x="21801" y="16102"/>
                  </a:cubicBezTo>
                  <a:lnTo>
                    <a:pt x="21801" y="16197"/>
                  </a:lnTo>
                  <a:cubicBezTo>
                    <a:pt x="21765" y="16173"/>
                    <a:pt x="21741" y="16150"/>
                    <a:pt x="21705" y="16126"/>
                  </a:cubicBezTo>
                  <a:cubicBezTo>
                    <a:pt x="21676" y="16111"/>
                    <a:pt x="21647" y="16104"/>
                    <a:pt x="21618" y="16104"/>
                  </a:cubicBezTo>
                  <a:cubicBezTo>
                    <a:pt x="21532" y="16104"/>
                    <a:pt x="21456" y="16167"/>
                    <a:pt x="21420" y="16257"/>
                  </a:cubicBezTo>
                  <a:cubicBezTo>
                    <a:pt x="21348" y="16423"/>
                    <a:pt x="21324" y="16602"/>
                    <a:pt x="21301" y="16769"/>
                  </a:cubicBezTo>
                  <a:cubicBezTo>
                    <a:pt x="21241" y="16721"/>
                    <a:pt x="21182" y="16685"/>
                    <a:pt x="21122" y="16650"/>
                  </a:cubicBezTo>
                  <a:cubicBezTo>
                    <a:pt x="21105" y="16636"/>
                    <a:pt x="21086" y="16631"/>
                    <a:pt x="21066" y="16631"/>
                  </a:cubicBezTo>
                  <a:cubicBezTo>
                    <a:pt x="21016" y="16631"/>
                    <a:pt x="20964" y="16670"/>
                    <a:pt x="20955" y="16721"/>
                  </a:cubicBezTo>
                  <a:lnTo>
                    <a:pt x="20920" y="17007"/>
                  </a:lnTo>
                  <a:cubicBezTo>
                    <a:pt x="20920" y="17019"/>
                    <a:pt x="20920" y="17043"/>
                    <a:pt x="20908" y="17066"/>
                  </a:cubicBezTo>
                  <a:cubicBezTo>
                    <a:pt x="20900" y="17064"/>
                    <a:pt x="20891" y="17063"/>
                    <a:pt x="20882" y="17063"/>
                  </a:cubicBezTo>
                  <a:cubicBezTo>
                    <a:pt x="20841" y="17063"/>
                    <a:pt x="20796" y="17086"/>
                    <a:pt x="20777" y="17126"/>
                  </a:cubicBezTo>
                  <a:lnTo>
                    <a:pt x="20765" y="17102"/>
                  </a:lnTo>
                  <a:cubicBezTo>
                    <a:pt x="20693" y="17031"/>
                    <a:pt x="20634" y="16971"/>
                    <a:pt x="20574" y="16900"/>
                  </a:cubicBezTo>
                  <a:cubicBezTo>
                    <a:pt x="20555" y="16881"/>
                    <a:pt x="20529" y="16871"/>
                    <a:pt x="20501" y="16871"/>
                  </a:cubicBezTo>
                  <a:cubicBezTo>
                    <a:pt x="20460" y="16871"/>
                    <a:pt x="20417" y="16893"/>
                    <a:pt x="20396" y="16935"/>
                  </a:cubicBezTo>
                  <a:cubicBezTo>
                    <a:pt x="20360" y="17031"/>
                    <a:pt x="20324" y="17138"/>
                    <a:pt x="20300" y="17245"/>
                  </a:cubicBezTo>
                  <a:cubicBezTo>
                    <a:pt x="20280" y="17231"/>
                    <a:pt x="20255" y="17225"/>
                    <a:pt x="20230" y="17225"/>
                  </a:cubicBezTo>
                  <a:cubicBezTo>
                    <a:pt x="20213" y="17225"/>
                    <a:pt x="20196" y="17228"/>
                    <a:pt x="20181" y="17233"/>
                  </a:cubicBezTo>
                  <a:cubicBezTo>
                    <a:pt x="20122" y="17162"/>
                    <a:pt x="20050" y="17102"/>
                    <a:pt x="19979" y="17055"/>
                  </a:cubicBezTo>
                  <a:cubicBezTo>
                    <a:pt x="19962" y="17044"/>
                    <a:pt x="19943" y="17040"/>
                    <a:pt x="19925" y="17040"/>
                  </a:cubicBezTo>
                  <a:cubicBezTo>
                    <a:pt x="19877" y="17040"/>
                    <a:pt x="19829" y="17068"/>
                    <a:pt x="19812" y="17102"/>
                  </a:cubicBezTo>
                  <a:cubicBezTo>
                    <a:pt x="19800" y="17138"/>
                    <a:pt x="19789" y="17162"/>
                    <a:pt x="19777" y="17197"/>
                  </a:cubicBezTo>
                  <a:cubicBezTo>
                    <a:pt x="19717" y="17102"/>
                    <a:pt x="19658" y="17019"/>
                    <a:pt x="19598" y="16924"/>
                  </a:cubicBezTo>
                  <a:cubicBezTo>
                    <a:pt x="19581" y="16898"/>
                    <a:pt x="19541" y="16873"/>
                    <a:pt x="19501" y="16873"/>
                  </a:cubicBezTo>
                  <a:cubicBezTo>
                    <a:pt x="19485" y="16873"/>
                    <a:pt x="19469" y="16877"/>
                    <a:pt x="19455" y="16888"/>
                  </a:cubicBezTo>
                  <a:cubicBezTo>
                    <a:pt x="19324" y="16995"/>
                    <a:pt x="19312" y="17138"/>
                    <a:pt x="19360" y="17293"/>
                  </a:cubicBezTo>
                  <a:cubicBezTo>
                    <a:pt x="19384" y="17364"/>
                    <a:pt x="19419" y="17436"/>
                    <a:pt x="19443" y="17507"/>
                  </a:cubicBezTo>
                  <a:cubicBezTo>
                    <a:pt x="19423" y="17500"/>
                    <a:pt x="19398" y="17493"/>
                    <a:pt x="19374" y="17493"/>
                  </a:cubicBezTo>
                  <a:cubicBezTo>
                    <a:pt x="19356" y="17493"/>
                    <a:pt x="19339" y="17497"/>
                    <a:pt x="19324" y="17507"/>
                  </a:cubicBezTo>
                  <a:cubicBezTo>
                    <a:pt x="19300" y="17519"/>
                    <a:pt x="19300" y="17531"/>
                    <a:pt x="19288" y="17543"/>
                  </a:cubicBezTo>
                  <a:cubicBezTo>
                    <a:pt x="19265" y="17507"/>
                    <a:pt x="19253" y="17483"/>
                    <a:pt x="19241" y="17447"/>
                  </a:cubicBezTo>
                  <a:cubicBezTo>
                    <a:pt x="19217" y="17406"/>
                    <a:pt x="19181" y="17388"/>
                    <a:pt x="19146" y="17388"/>
                  </a:cubicBezTo>
                  <a:cubicBezTo>
                    <a:pt x="19110" y="17388"/>
                    <a:pt x="19074" y="17406"/>
                    <a:pt x="19050" y="17436"/>
                  </a:cubicBezTo>
                  <a:cubicBezTo>
                    <a:pt x="19038" y="17412"/>
                    <a:pt x="19027" y="17400"/>
                    <a:pt x="19015" y="17388"/>
                  </a:cubicBezTo>
                  <a:cubicBezTo>
                    <a:pt x="18989" y="17344"/>
                    <a:pt x="18952" y="17326"/>
                    <a:pt x="18915" y="17326"/>
                  </a:cubicBezTo>
                  <a:cubicBezTo>
                    <a:pt x="18832" y="17326"/>
                    <a:pt x="18751" y="17416"/>
                    <a:pt x="18800" y="17507"/>
                  </a:cubicBezTo>
                  <a:cubicBezTo>
                    <a:pt x="18812" y="17519"/>
                    <a:pt x="18812" y="17531"/>
                    <a:pt x="18824" y="17543"/>
                  </a:cubicBezTo>
                  <a:cubicBezTo>
                    <a:pt x="18788" y="17578"/>
                    <a:pt x="18776" y="17638"/>
                    <a:pt x="18800" y="17686"/>
                  </a:cubicBezTo>
                  <a:cubicBezTo>
                    <a:pt x="18812" y="17697"/>
                    <a:pt x="18812" y="17709"/>
                    <a:pt x="18824" y="17721"/>
                  </a:cubicBezTo>
                  <a:cubicBezTo>
                    <a:pt x="18812" y="17745"/>
                    <a:pt x="18800" y="17781"/>
                    <a:pt x="18812" y="17805"/>
                  </a:cubicBezTo>
                  <a:lnTo>
                    <a:pt x="18836" y="17840"/>
                  </a:lnTo>
                  <a:cubicBezTo>
                    <a:pt x="18836" y="17852"/>
                    <a:pt x="18848" y="17864"/>
                    <a:pt x="18848" y="17888"/>
                  </a:cubicBezTo>
                  <a:cubicBezTo>
                    <a:pt x="18812" y="17817"/>
                    <a:pt x="18765" y="17757"/>
                    <a:pt x="18717" y="17697"/>
                  </a:cubicBezTo>
                  <a:cubicBezTo>
                    <a:pt x="18693" y="17662"/>
                    <a:pt x="18657" y="17650"/>
                    <a:pt x="18634" y="17650"/>
                  </a:cubicBezTo>
                  <a:cubicBezTo>
                    <a:pt x="18627" y="17647"/>
                    <a:pt x="18621" y="17645"/>
                    <a:pt x="18614" y="17645"/>
                  </a:cubicBezTo>
                  <a:cubicBezTo>
                    <a:pt x="18597" y="17645"/>
                    <a:pt x="18580" y="17656"/>
                    <a:pt x="18562" y="17674"/>
                  </a:cubicBezTo>
                  <a:cubicBezTo>
                    <a:pt x="18526" y="17709"/>
                    <a:pt x="18515" y="17757"/>
                    <a:pt x="18538" y="17805"/>
                  </a:cubicBezTo>
                  <a:cubicBezTo>
                    <a:pt x="18562" y="17852"/>
                    <a:pt x="18574" y="17888"/>
                    <a:pt x="18598" y="17936"/>
                  </a:cubicBezTo>
                  <a:lnTo>
                    <a:pt x="18586" y="17936"/>
                  </a:lnTo>
                  <a:cubicBezTo>
                    <a:pt x="18550" y="17900"/>
                    <a:pt x="18515" y="17864"/>
                    <a:pt x="18491" y="17828"/>
                  </a:cubicBezTo>
                  <a:cubicBezTo>
                    <a:pt x="18408" y="17754"/>
                    <a:pt x="18319" y="17702"/>
                    <a:pt x="18220" y="17702"/>
                  </a:cubicBezTo>
                  <a:cubicBezTo>
                    <a:pt x="18177" y="17702"/>
                    <a:pt x="18133" y="17712"/>
                    <a:pt x="18086" y="17733"/>
                  </a:cubicBezTo>
                  <a:cubicBezTo>
                    <a:pt x="18026" y="17757"/>
                    <a:pt x="18026" y="17828"/>
                    <a:pt x="18050" y="17876"/>
                  </a:cubicBezTo>
                  <a:cubicBezTo>
                    <a:pt x="18098" y="17971"/>
                    <a:pt x="18157" y="18067"/>
                    <a:pt x="18205" y="18162"/>
                  </a:cubicBezTo>
                  <a:cubicBezTo>
                    <a:pt x="18181" y="18162"/>
                    <a:pt x="18145" y="18150"/>
                    <a:pt x="18110" y="18150"/>
                  </a:cubicBezTo>
                  <a:cubicBezTo>
                    <a:pt x="18050" y="18150"/>
                    <a:pt x="17991" y="18209"/>
                    <a:pt x="18003" y="18269"/>
                  </a:cubicBezTo>
                  <a:cubicBezTo>
                    <a:pt x="18003" y="18364"/>
                    <a:pt x="18026" y="18448"/>
                    <a:pt x="18062" y="18531"/>
                  </a:cubicBezTo>
                  <a:cubicBezTo>
                    <a:pt x="18026" y="18567"/>
                    <a:pt x="18014" y="18602"/>
                    <a:pt x="18026" y="18638"/>
                  </a:cubicBezTo>
                  <a:cubicBezTo>
                    <a:pt x="17919" y="18614"/>
                    <a:pt x="17800" y="18602"/>
                    <a:pt x="17693" y="18590"/>
                  </a:cubicBezTo>
                  <a:cubicBezTo>
                    <a:pt x="17622" y="18590"/>
                    <a:pt x="17562" y="18674"/>
                    <a:pt x="17586" y="18733"/>
                  </a:cubicBezTo>
                  <a:lnTo>
                    <a:pt x="17681" y="18983"/>
                  </a:lnTo>
                  <a:lnTo>
                    <a:pt x="17693" y="19007"/>
                  </a:lnTo>
                  <a:cubicBezTo>
                    <a:pt x="17633" y="19019"/>
                    <a:pt x="17586" y="19055"/>
                    <a:pt x="17574" y="19102"/>
                  </a:cubicBezTo>
                  <a:cubicBezTo>
                    <a:pt x="17550" y="19102"/>
                    <a:pt x="17538" y="19090"/>
                    <a:pt x="17514" y="19090"/>
                  </a:cubicBezTo>
                  <a:lnTo>
                    <a:pt x="17241" y="18995"/>
                  </a:lnTo>
                  <a:cubicBezTo>
                    <a:pt x="17231" y="18992"/>
                    <a:pt x="17222" y="18990"/>
                    <a:pt x="17212" y="18990"/>
                  </a:cubicBezTo>
                  <a:cubicBezTo>
                    <a:pt x="17158" y="18990"/>
                    <a:pt x="17100" y="19042"/>
                    <a:pt x="17110" y="19102"/>
                  </a:cubicBezTo>
                  <a:cubicBezTo>
                    <a:pt x="17110" y="19174"/>
                    <a:pt x="17122" y="19245"/>
                    <a:pt x="17145" y="19317"/>
                  </a:cubicBezTo>
                  <a:cubicBezTo>
                    <a:pt x="16979" y="19257"/>
                    <a:pt x="16800" y="19210"/>
                    <a:pt x="16633" y="19186"/>
                  </a:cubicBezTo>
                  <a:cubicBezTo>
                    <a:pt x="16624" y="19185"/>
                    <a:pt x="16615" y="19184"/>
                    <a:pt x="16605" y="19184"/>
                  </a:cubicBezTo>
                  <a:cubicBezTo>
                    <a:pt x="16486" y="19184"/>
                    <a:pt x="16383" y="19256"/>
                    <a:pt x="16383" y="19388"/>
                  </a:cubicBezTo>
                  <a:cubicBezTo>
                    <a:pt x="16383" y="19424"/>
                    <a:pt x="16395" y="19460"/>
                    <a:pt x="16395" y="19495"/>
                  </a:cubicBezTo>
                  <a:lnTo>
                    <a:pt x="16324" y="19460"/>
                  </a:lnTo>
                  <a:cubicBezTo>
                    <a:pt x="16304" y="19455"/>
                    <a:pt x="16284" y="19452"/>
                    <a:pt x="16265" y="19452"/>
                  </a:cubicBezTo>
                  <a:cubicBezTo>
                    <a:pt x="16239" y="19452"/>
                    <a:pt x="16214" y="19458"/>
                    <a:pt x="16193" y="19471"/>
                  </a:cubicBezTo>
                  <a:cubicBezTo>
                    <a:pt x="16169" y="19424"/>
                    <a:pt x="16133" y="19376"/>
                    <a:pt x="16098" y="19329"/>
                  </a:cubicBezTo>
                  <a:cubicBezTo>
                    <a:pt x="16086" y="19210"/>
                    <a:pt x="16062" y="19090"/>
                    <a:pt x="16026" y="18983"/>
                  </a:cubicBezTo>
                  <a:cubicBezTo>
                    <a:pt x="16014" y="18876"/>
                    <a:pt x="15979" y="18757"/>
                    <a:pt x="15943" y="18662"/>
                  </a:cubicBezTo>
                  <a:cubicBezTo>
                    <a:pt x="15943" y="18626"/>
                    <a:pt x="15931" y="18590"/>
                    <a:pt x="15919" y="18543"/>
                  </a:cubicBezTo>
                  <a:lnTo>
                    <a:pt x="15955" y="18543"/>
                  </a:lnTo>
                  <a:lnTo>
                    <a:pt x="15967" y="18555"/>
                  </a:lnTo>
                  <a:cubicBezTo>
                    <a:pt x="15983" y="18564"/>
                    <a:pt x="16000" y="18569"/>
                    <a:pt x="16018" y="18569"/>
                  </a:cubicBezTo>
                  <a:cubicBezTo>
                    <a:pt x="16066" y="18569"/>
                    <a:pt x="16113" y="18536"/>
                    <a:pt x="16121" y="18483"/>
                  </a:cubicBezTo>
                  <a:lnTo>
                    <a:pt x="16121" y="18471"/>
                  </a:lnTo>
                  <a:cubicBezTo>
                    <a:pt x="16133" y="18459"/>
                    <a:pt x="16157" y="18448"/>
                    <a:pt x="16157" y="18424"/>
                  </a:cubicBezTo>
                  <a:cubicBezTo>
                    <a:pt x="16181" y="18412"/>
                    <a:pt x="16193" y="18388"/>
                    <a:pt x="16205" y="18364"/>
                  </a:cubicBezTo>
                  <a:cubicBezTo>
                    <a:pt x="16252" y="18412"/>
                    <a:pt x="16312" y="18448"/>
                    <a:pt x="16371" y="18483"/>
                  </a:cubicBezTo>
                  <a:cubicBezTo>
                    <a:pt x="16392" y="18495"/>
                    <a:pt x="16412" y="18500"/>
                    <a:pt x="16432" y="18500"/>
                  </a:cubicBezTo>
                  <a:cubicBezTo>
                    <a:pt x="16491" y="18500"/>
                    <a:pt x="16538" y="18451"/>
                    <a:pt x="16538" y="18388"/>
                  </a:cubicBezTo>
                  <a:cubicBezTo>
                    <a:pt x="16538" y="18328"/>
                    <a:pt x="16550" y="18281"/>
                    <a:pt x="16550" y="18221"/>
                  </a:cubicBezTo>
                  <a:cubicBezTo>
                    <a:pt x="16569" y="18233"/>
                    <a:pt x="16591" y="18238"/>
                    <a:pt x="16611" y="18238"/>
                  </a:cubicBezTo>
                  <a:cubicBezTo>
                    <a:pt x="16656" y="18238"/>
                    <a:pt x="16697" y="18214"/>
                    <a:pt x="16705" y="18174"/>
                  </a:cubicBezTo>
                  <a:lnTo>
                    <a:pt x="16741" y="18198"/>
                  </a:lnTo>
                  <a:cubicBezTo>
                    <a:pt x="16795" y="18244"/>
                    <a:pt x="16870" y="18296"/>
                    <a:pt x="16942" y="18296"/>
                  </a:cubicBezTo>
                  <a:cubicBezTo>
                    <a:pt x="16980" y="18296"/>
                    <a:pt x="17017" y="18282"/>
                    <a:pt x="17050" y="18245"/>
                  </a:cubicBezTo>
                  <a:cubicBezTo>
                    <a:pt x="17098" y="18198"/>
                    <a:pt x="17122" y="18126"/>
                    <a:pt x="17122" y="18043"/>
                  </a:cubicBezTo>
                  <a:cubicBezTo>
                    <a:pt x="17157" y="18019"/>
                    <a:pt x="17181" y="17971"/>
                    <a:pt x="17181" y="17924"/>
                  </a:cubicBezTo>
                  <a:cubicBezTo>
                    <a:pt x="17169" y="17900"/>
                    <a:pt x="17157" y="17876"/>
                    <a:pt x="17157" y="17852"/>
                  </a:cubicBezTo>
                  <a:lnTo>
                    <a:pt x="17157" y="17852"/>
                  </a:lnTo>
                  <a:cubicBezTo>
                    <a:pt x="17217" y="17876"/>
                    <a:pt x="17276" y="17900"/>
                    <a:pt x="17348" y="17924"/>
                  </a:cubicBezTo>
                  <a:cubicBezTo>
                    <a:pt x="17354" y="17925"/>
                    <a:pt x="17360" y="17925"/>
                    <a:pt x="17366" y="17925"/>
                  </a:cubicBezTo>
                  <a:cubicBezTo>
                    <a:pt x="17421" y="17925"/>
                    <a:pt x="17479" y="17881"/>
                    <a:pt x="17479" y="17817"/>
                  </a:cubicBezTo>
                  <a:lnTo>
                    <a:pt x="17455" y="17555"/>
                  </a:lnTo>
                  <a:lnTo>
                    <a:pt x="17455" y="17555"/>
                  </a:lnTo>
                  <a:cubicBezTo>
                    <a:pt x="17526" y="17614"/>
                    <a:pt x="17610" y="17662"/>
                    <a:pt x="17705" y="17697"/>
                  </a:cubicBezTo>
                  <a:cubicBezTo>
                    <a:pt x="17723" y="17708"/>
                    <a:pt x="17744" y="17714"/>
                    <a:pt x="17765" y="17714"/>
                  </a:cubicBezTo>
                  <a:cubicBezTo>
                    <a:pt x="17814" y="17714"/>
                    <a:pt x="17863" y="17684"/>
                    <a:pt x="17872" y="17626"/>
                  </a:cubicBezTo>
                  <a:cubicBezTo>
                    <a:pt x="17884" y="17531"/>
                    <a:pt x="17884" y="17447"/>
                    <a:pt x="17860" y="17364"/>
                  </a:cubicBezTo>
                  <a:lnTo>
                    <a:pt x="17860" y="17364"/>
                  </a:lnTo>
                  <a:cubicBezTo>
                    <a:pt x="17895" y="17376"/>
                    <a:pt x="17931" y="17400"/>
                    <a:pt x="17955" y="17424"/>
                  </a:cubicBezTo>
                  <a:cubicBezTo>
                    <a:pt x="17972" y="17436"/>
                    <a:pt x="17989" y="17441"/>
                    <a:pt x="18006" y="17441"/>
                  </a:cubicBezTo>
                  <a:cubicBezTo>
                    <a:pt x="18072" y="17441"/>
                    <a:pt x="18131" y="17359"/>
                    <a:pt x="18122" y="17293"/>
                  </a:cubicBezTo>
                  <a:cubicBezTo>
                    <a:pt x="18110" y="17257"/>
                    <a:pt x="18098" y="17233"/>
                    <a:pt x="18098" y="17197"/>
                  </a:cubicBezTo>
                  <a:cubicBezTo>
                    <a:pt x="18157" y="17197"/>
                    <a:pt x="18217" y="17126"/>
                    <a:pt x="18193" y="17055"/>
                  </a:cubicBezTo>
                  <a:lnTo>
                    <a:pt x="18181" y="17007"/>
                  </a:lnTo>
                  <a:cubicBezTo>
                    <a:pt x="18229" y="17007"/>
                    <a:pt x="18276" y="16971"/>
                    <a:pt x="18300" y="16924"/>
                  </a:cubicBezTo>
                  <a:cubicBezTo>
                    <a:pt x="18324" y="16924"/>
                    <a:pt x="18348" y="16924"/>
                    <a:pt x="18372" y="16912"/>
                  </a:cubicBezTo>
                  <a:cubicBezTo>
                    <a:pt x="18455" y="16876"/>
                    <a:pt x="18479" y="16793"/>
                    <a:pt x="18467" y="16697"/>
                  </a:cubicBezTo>
                  <a:cubicBezTo>
                    <a:pt x="18491" y="16685"/>
                    <a:pt x="18503" y="16650"/>
                    <a:pt x="18503" y="16626"/>
                  </a:cubicBezTo>
                  <a:lnTo>
                    <a:pt x="18526" y="16638"/>
                  </a:lnTo>
                  <a:cubicBezTo>
                    <a:pt x="18550" y="16638"/>
                    <a:pt x="18574" y="16638"/>
                    <a:pt x="18586" y="16626"/>
                  </a:cubicBezTo>
                  <a:lnTo>
                    <a:pt x="18598" y="16626"/>
                  </a:lnTo>
                  <a:lnTo>
                    <a:pt x="18598" y="16638"/>
                  </a:lnTo>
                  <a:lnTo>
                    <a:pt x="18610" y="16662"/>
                  </a:lnTo>
                  <a:cubicBezTo>
                    <a:pt x="18631" y="16682"/>
                    <a:pt x="18656" y="16692"/>
                    <a:pt x="18681" y="16692"/>
                  </a:cubicBezTo>
                  <a:cubicBezTo>
                    <a:pt x="18713" y="16692"/>
                    <a:pt x="18745" y="16676"/>
                    <a:pt x="18765" y="16650"/>
                  </a:cubicBezTo>
                  <a:lnTo>
                    <a:pt x="18800" y="16697"/>
                  </a:lnTo>
                  <a:cubicBezTo>
                    <a:pt x="18818" y="16715"/>
                    <a:pt x="18842" y="16723"/>
                    <a:pt x="18867" y="16723"/>
                  </a:cubicBezTo>
                  <a:cubicBezTo>
                    <a:pt x="18910" y="16723"/>
                    <a:pt x="18956" y="16699"/>
                    <a:pt x="18979" y="16662"/>
                  </a:cubicBezTo>
                  <a:cubicBezTo>
                    <a:pt x="19003" y="16685"/>
                    <a:pt x="19027" y="16709"/>
                    <a:pt x="19050" y="16733"/>
                  </a:cubicBezTo>
                  <a:cubicBezTo>
                    <a:pt x="19072" y="16747"/>
                    <a:pt x="19098" y="16754"/>
                    <a:pt x="19125" y="16754"/>
                  </a:cubicBezTo>
                  <a:cubicBezTo>
                    <a:pt x="19187" y="16754"/>
                    <a:pt x="19249" y="16717"/>
                    <a:pt x="19241" y="16650"/>
                  </a:cubicBezTo>
                  <a:cubicBezTo>
                    <a:pt x="19229" y="16602"/>
                    <a:pt x="19229" y="16566"/>
                    <a:pt x="19217" y="16531"/>
                  </a:cubicBezTo>
                  <a:lnTo>
                    <a:pt x="19217" y="16531"/>
                  </a:lnTo>
                  <a:cubicBezTo>
                    <a:pt x="19288" y="16590"/>
                    <a:pt x="19372" y="16626"/>
                    <a:pt x="19455" y="16662"/>
                  </a:cubicBezTo>
                  <a:cubicBezTo>
                    <a:pt x="19465" y="16665"/>
                    <a:pt x="19474" y="16666"/>
                    <a:pt x="19484" y="16666"/>
                  </a:cubicBezTo>
                  <a:cubicBezTo>
                    <a:pt x="19544" y="16666"/>
                    <a:pt x="19598" y="16604"/>
                    <a:pt x="19598" y="16543"/>
                  </a:cubicBezTo>
                  <a:cubicBezTo>
                    <a:pt x="19610" y="16447"/>
                    <a:pt x="19598" y="16352"/>
                    <a:pt x="19574" y="16257"/>
                  </a:cubicBezTo>
                  <a:lnTo>
                    <a:pt x="19574" y="16257"/>
                  </a:lnTo>
                  <a:cubicBezTo>
                    <a:pt x="19646" y="16304"/>
                    <a:pt x="19729" y="16352"/>
                    <a:pt x="19800" y="16400"/>
                  </a:cubicBezTo>
                  <a:cubicBezTo>
                    <a:pt x="19815" y="16408"/>
                    <a:pt x="19830" y="16412"/>
                    <a:pt x="19846" y="16412"/>
                  </a:cubicBezTo>
                  <a:cubicBezTo>
                    <a:pt x="19896" y="16412"/>
                    <a:pt x="19946" y="16374"/>
                    <a:pt x="19955" y="16328"/>
                  </a:cubicBezTo>
                  <a:cubicBezTo>
                    <a:pt x="19979" y="16257"/>
                    <a:pt x="19979" y="16185"/>
                    <a:pt x="19979" y="16126"/>
                  </a:cubicBezTo>
                  <a:cubicBezTo>
                    <a:pt x="20003" y="16138"/>
                    <a:pt x="20015" y="16162"/>
                    <a:pt x="20039" y="16173"/>
                  </a:cubicBezTo>
                  <a:cubicBezTo>
                    <a:pt x="20058" y="16193"/>
                    <a:pt x="20085" y="16202"/>
                    <a:pt x="20111" y="16202"/>
                  </a:cubicBezTo>
                  <a:cubicBezTo>
                    <a:pt x="20133" y="16202"/>
                    <a:pt x="20153" y="16196"/>
                    <a:pt x="20170" y="16185"/>
                  </a:cubicBezTo>
                  <a:cubicBezTo>
                    <a:pt x="20223" y="16212"/>
                    <a:pt x="20277" y="16226"/>
                    <a:pt x="20330" y="16226"/>
                  </a:cubicBezTo>
                  <a:cubicBezTo>
                    <a:pt x="20348" y="16226"/>
                    <a:pt x="20366" y="16224"/>
                    <a:pt x="20384" y="16221"/>
                  </a:cubicBezTo>
                  <a:cubicBezTo>
                    <a:pt x="20515" y="16173"/>
                    <a:pt x="20503" y="16031"/>
                    <a:pt x="20479" y="15912"/>
                  </a:cubicBezTo>
                  <a:cubicBezTo>
                    <a:pt x="20479" y="15900"/>
                    <a:pt x="20479" y="15888"/>
                    <a:pt x="20467" y="15876"/>
                  </a:cubicBezTo>
                  <a:lnTo>
                    <a:pt x="20467" y="15876"/>
                  </a:lnTo>
                  <a:cubicBezTo>
                    <a:pt x="20472" y="15877"/>
                    <a:pt x="20478" y="15877"/>
                    <a:pt x="20483" y="15877"/>
                  </a:cubicBezTo>
                  <a:cubicBezTo>
                    <a:pt x="20545" y="15877"/>
                    <a:pt x="20586" y="15811"/>
                    <a:pt x="20586" y="15745"/>
                  </a:cubicBezTo>
                  <a:cubicBezTo>
                    <a:pt x="20634" y="15769"/>
                    <a:pt x="20681" y="15792"/>
                    <a:pt x="20741" y="15816"/>
                  </a:cubicBezTo>
                  <a:cubicBezTo>
                    <a:pt x="20757" y="15824"/>
                    <a:pt x="20775" y="15828"/>
                    <a:pt x="20792" y="15828"/>
                  </a:cubicBezTo>
                  <a:cubicBezTo>
                    <a:pt x="20851" y="15828"/>
                    <a:pt x="20905" y="15785"/>
                    <a:pt x="20896" y="15721"/>
                  </a:cubicBezTo>
                  <a:cubicBezTo>
                    <a:pt x="20896" y="15650"/>
                    <a:pt x="20884" y="15578"/>
                    <a:pt x="20872" y="15507"/>
                  </a:cubicBezTo>
                  <a:lnTo>
                    <a:pt x="20872" y="15507"/>
                  </a:lnTo>
                  <a:cubicBezTo>
                    <a:pt x="20880" y="15511"/>
                    <a:pt x="20888" y="15512"/>
                    <a:pt x="20896" y="15512"/>
                  </a:cubicBezTo>
                  <a:cubicBezTo>
                    <a:pt x="20912" y="15512"/>
                    <a:pt x="20928" y="15507"/>
                    <a:pt x="20943" y="15507"/>
                  </a:cubicBezTo>
                  <a:cubicBezTo>
                    <a:pt x="20967" y="15507"/>
                    <a:pt x="20991" y="15495"/>
                    <a:pt x="21003" y="15483"/>
                  </a:cubicBezTo>
                  <a:lnTo>
                    <a:pt x="21015" y="15483"/>
                  </a:lnTo>
                  <a:cubicBezTo>
                    <a:pt x="21024" y="15487"/>
                    <a:pt x="21034" y="15488"/>
                    <a:pt x="21044" y="15488"/>
                  </a:cubicBezTo>
                  <a:cubicBezTo>
                    <a:pt x="21098" y="15488"/>
                    <a:pt x="21156" y="15438"/>
                    <a:pt x="21146" y="15388"/>
                  </a:cubicBezTo>
                  <a:lnTo>
                    <a:pt x="21146" y="15364"/>
                  </a:lnTo>
                  <a:lnTo>
                    <a:pt x="21158" y="15340"/>
                  </a:lnTo>
                  <a:close/>
                  <a:moveTo>
                    <a:pt x="22289" y="17471"/>
                  </a:moveTo>
                  <a:cubicBezTo>
                    <a:pt x="22396" y="17614"/>
                    <a:pt x="22491" y="17769"/>
                    <a:pt x="22598" y="17912"/>
                  </a:cubicBezTo>
                  <a:cubicBezTo>
                    <a:pt x="22610" y="17924"/>
                    <a:pt x="22634" y="17947"/>
                    <a:pt x="22658" y="17947"/>
                  </a:cubicBezTo>
                  <a:cubicBezTo>
                    <a:pt x="22670" y="18019"/>
                    <a:pt x="22682" y="18090"/>
                    <a:pt x="22706" y="18162"/>
                  </a:cubicBezTo>
                  <a:cubicBezTo>
                    <a:pt x="22682" y="18162"/>
                    <a:pt x="22670" y="18174"/>
                    <a:pt x="22658" y="18186"/>
                  </a:cubicBezTo>
                  <a:lnTo>
                    <a:pt x="22646" y="18198"/>
                  </a:lnTo>
                  <a:cubicBezTo>
                    <a:pt x="22598" y="18209"/>
                    <a:pt x="22563" y="18245"/>
                    <a:pt x="22551" y="18293"/>
                  </a:cubicBezTo>
                  <a:cubicBezTo>
                    <a:pt x="22551" y="18328"/>
                    <a:pt x="22551" y="18364"/>
                    <a:pt x="22539" y="18412"/>
                  </a:cubicBezTo>
                  <a:cubicBezTo>
                    <a:pt x="22527" y="18400"/>
                    <a:pt x="22515" y="18388"/>
                    <a:pt x="22491" y="18376"/>
                  </a:cubicBezTo>
                  <a:cubicBezTo>
                    <a:pt x="22472" y="18365"/>
                    <a:pt x="22451" y="18359"/>
                    <a:pt x="22429" y="18359"/>
                  </a:cubicBezTo>
                  <a:cubicBezTo>
                    <a:pt x="22384" y="18359"/>
                    <a:pt x="22341" y="18383"/>
                    <a:pt x="22325" y="18424"/>
                  </a:cubicBezTo>
                  <a:lnTo>
                    <a:pt x="22075" y="18948"/>
                  </a:lnTo>
                  <a:cubicBezTo>
                    <a:pt x="22015" y="18912"/>
                    <a:pt x="21955" y="18852"/>
                    <a:pt x="21896" y="18817"/>
                  </a:cubicBezTo>
                  <a:cubicBezTo>
                    <a:pt x="21846" y="18792"/>
                    <a:pt x="21789" y="18776"/>
                    <a:pt x="21734" y="18776"/>
                  </a:cubicBezTo>
                  <a:cubicBezTo>
                    <a:pt x="21685" y="18776"/>
                    <a:pt x="21638" y="18789"/>
                    <a:pt x="21598" y="18817"/>
                  </a:cubicBezTo>
                  <a:cubicBezTo>
                    <a:pt x="21503" y="18888"/>
                    <a:pt x="21491" y="19019"/>
                    <a:pt x="21467" y="19126"/>
                  </a:cubicBezTo>
                  <a:lnTo>
                    <a:pt x="21432" y="19376"/>
                  </a:lnTo>
                  <a:cubicBezTo>
                    <a:pt x="21372" y="19341"/>
                    <a:pt x="21313" y="19305"/>
                    <a:pt x="21253" y="19281"/>
                  </a:cubicBezTo>
                  <a:cubicBezTo>
                    <a:pt x="21234" y="19273"/>
                    <a:pt x="21215" y="19269"/>
                    <a:pt x="21198" y="19269"/>
                  </a:cubicBezTo>
                  <a:cubicBezTo>
                    <a:pt x="21140" y="19269"/>
                    <a:pt x="21095" y="19312"/>
                    <a:pt x="21086" y="19376"/>
                  </a:cubicBezTo>
                  <a:cubicBezTo>
                    <a:pt x="21086" y="19448"/>
                    <a:pt x="21086" y="19531"/>
                    <a:pt x="21086" y="19602"/>
                  </a:cubicBezTo>
                  <a:cubicBezTo>
                    <a:pt x="20991" y="19483"/>
                    <a:pt x="20908" y="19352"/>
                    <a:pt x="20801" y="19233"/>
                  </a:cubicBezTo>
                  <a:cubicBezTo>
                    <a:pt x="20785" y="19218"/>
                    <a:pt x="20765" y="19211"/>
                    <a:pt x="20744" y="19211"/>
                  </a:cubicBezTo>
                  <a:cubicBezTo>
                    <a:pt x="20700" y="19211"/>
                    <a:pt x="20654" y="19241"/>
                    <a:pt x="20646" y="19281"/>
                  </a:cubicBezTo>
                  <a:cubicBezTo>
                    <a:pt x="20622" y="19412"/>
                    <a:pt x="20634" y="19531"/>
                    <a:pt x="20658" y="19650"/>
                  </a:cubicBezTo>
                  <a:cubicBezTo>
                    <a:pt x="20646" y="19638"/>
                    <a:pt x="20634" y="19614"/>
                    <a:pt x="20610" y="19591"/>
                  </a:cubicBezTo>
                  <a:cubicBezTo>
                    <a:pt x="20592" y="19554"/>
                    <a:pt x="20560" y="19539"/>
                    <a:pt x="20524" y="19539"/>
                  </a:cubicBezTo>
                  <a:cubicBezTo>
                    <a:pt x="20513" y="19539"/>
                    <a:pt x="20502" y="19540"/>
                    <a:pt x="20491" y="19543"/>
                  </a:cubicBezTo>
                  <a:cubicBezTo>
                    <a:pt x="20479" y="19519"/>
                    <a:pt x="20455" y="19495"/>
                    <a:pt x="20443" y="19471"/>
                  </a:cubicBezTo>
                  <a:cubicBezTo>
                    <a:pt x="20417" y="19437"/>
                    <a:pt x="20378" y="19415"/>
                    <a:pt x="20341" y="19415"/>
                  </a:cubicBezTo>
                  <a:cubicBezTo>
                    <a:pt x="20327" y="19415"/>
                    <a:pt x="20313" y="19417"/>
                    <a:pt x="20300" y="19424"/>
                  </a:cubicBezTo>
                  <a:cubicBezTo>
                    <a:pt x="20253" y="19448"/>
                    <a:pt x="20205" y="19507"/>
                    <a:pt x="20229" y="19567"/>
                  </a:cubicBezTo>
                  <a:lnTo>
                    <a:pt x="20241" y="19591"/>
                  </a:lnTo>
                  <a:cubicBezTo>
                    <a:pt x="20265" y="19638"/>
                    <a:pt x="20289" y="19698"/>
                    <a:pt x="20312" y="19745"/>
                  </a:cubicBezTo>
                  <a:cubicBezTo>
                    <a:pt x="20289" y="19769"/>
                    <a:pt x="20277" y="19805"/>
                    <a:pt x="20289" y="19852"/>
                  </a:cubicBezTo>
                  <a:cubicBezTo>
                    <a:pt x="20299" y="19893"/>
                    <a:pt x="20309" y="19942"/>
                    <a:pt x="20319" y="19984"/>
                  </a:cubicBezTo>
                  <a:lnTo>
                    <a:pt x="20319" y="19984"/>
                  </a:lnTo>
                  <a:cubicBezTo>
                    <a:pt x="20294" y="19941"/>
                    <a:pt x="20253" y="19922"/>
                    <a:pt x="20212" y="19922"/>
                  </a:cubicBezTo>
                  <a:cubicBezTo>
                    <a:pt x="20145" y="19922"/>
                    <a:pt x="20081" y="19975"/>
                    <a:pt x="20110" y="20055"/>
                  </a:cubicBezTo>
                  <a:lnTo>
                    <a:pt x="20122" y="20067"/>
                  </a:lnTo>
                  <a:cubicBezTo>
                    <a:pt x="20086" y="20031"/>
                    <a:pt x="20050" y="19995"/>
                    <a:pt x="20003" y="19960"/>
                  </a:cubicBezTo>
                  <a:cubicBezTo>
                    <a:pt x="19990" y="19951"/>
                    <a:pt x="19978" y="19947"/>
                    <a:pt x="19965" y="19947"/>
                  </a:cubicBezTo>
                  <a:cubicBezTo>
                    <a:pt x="19943" y="19947"/>
                    <a:pt x="19923" y="19960"/>
                    <a:pt x="19908" y="19983"/>
                  </a:cubicBezTo>
                  <a:cubicBezTo>
                    <a:pt x="19836" y="19936"/>
                    <a:pt x="19765" y="19900"/>
                    <a:pt x="19681" y="19876"/>
                  </a:cubicBezTo>
                  <a:cubicBezTo>
                    <a:pt x="19673" y="19873"/>
                    <a:pt x="19665" y="19872"/>
                    <a:pt x="19656" y="19872"/>
                  </a:cubicBezTo>
                  <a:cubicBezTo>
                    <a:pt x="19601" y="19872"/>
                    <a:pt x="19542" y="19933"/>
                    <a:pt x="19562" y="19995"/>
                  </a:cubicBezTo>
                  <a:cubicBezTo>
                    <a:pt x="19634" y="20138"/>
                    <a:pt x="19693" y="20269"/>
                    <a:pt x="19765" y="20412"/>
                  </a:cubicBezTo>
                  <a:cubicBezTo>
                    <a:pt x="19693" y="20376"/>
                    <a:pt x="19622" y="20341"/>
                    <a:pt x="19562" y="20305"/>
                  </a:cubicBezTo>
                  <a:cubicBezTo>
                    <a:pt x="19545" y="20298"/>
                    <a:pt x="19529" y="20294"/>
                    <a:pt x="19513" y="20294"/>
                  </a:cubicBezTo>
                  <a:cubicBezTo>
                    <a:pt x="19452" y="20294"/>
                    <a:pt x="19405" y="20346"/>
                    <a:pt x="19396" y="20412"/>
                  </a:cubicBezTo>
                  <a:cubicBezTo>
                    <a:pt x="19396" y="20472"/>
                    <a:pt x="19396" y="20543"/>
                    <a:pt x="19408" y="20614"/>
                  </a:cubicBezTo>
                  <a:lnTo>
                    <a:pt x="19169" y="20531"/>
                  </a:lnTo>
                  <a:cubicBezTo>
                    <a:pt x="19096" y="20515"/>
                    <a:pt x="19017" y="20482"/>
                    <a:pt x="18940" y="20482"/>
                  </a:cubicBezTo>
                  <a:cubicBezTo>
                    <a:pt x="18905" y="20482"/>
                    <a:pt x="18870" y="20489"/>
                    <a:pt x="18836" y="20507"/>
                  </a:cubicBezTo>
                  <a:cubicBezTo>
                    <a:pt x="18741" y="20567"/>
                    <a:pt x="18693" y="20662"/>
                    <a:pt x="18693" y="20769"/>
                  </a:cubicBezTo>
                  <a:cubicBezTo>
                    <a:pt x="18693" y="20841"/>
                    <a:pt x="18729" y="20912"/>
                    <a:pt x="18729" y="20984"/>
                  </a:cubicBezTo>
                  <a:lnTo>
                    <a:pt x="18145" y="20972"/>
                  </a:lnTo>
                  <a:cubicBezTo>
                    <a:pt x="18086" y="20972"/>
                    <a:pt x="18026" y="21043"/>
                    <a:pt x="18026" y="21103"/>
                  </a:cubicBezTo>
                  <a:cubicBezTo>
                    <a:pt x="18026" y="21126"/>
                    <a:pt x="18038" y="21138"/>
                    <a:pt x="18038" y="21162"/>
                  </a:cubicBezTo>
                  <a:lnTo>
                    <a:pt x="17919" y="21115"/>
                  </a:lnTo>
                  <a:cubicBezTo>
                    <a:pt x="17913" y="21112"/>
                    <a:pt x="17906" y="21111"/>
                    <a:pt x="17899" y="21111"/>
                  </a:cubicBezTo>
                  <a:cubicBezTo>
                    <a:pt x="17867" y="21111"/>
                    <a:pt x="17830" y="21133"/>
                    <a:pt x="17800" y="21162"/>
                  </a:cubicBezTo>
                  <a:lnTo>
                    <a:pt x="17788" y="21162"/>
                  </a:lnTo>
                  <a:cubicBezTo>
                    <a:pt x="17764" y="21162"/>
                    <a:pt x="17753" y="21174"/>
                    <a:pt x="17741" y="21198"/>
                  </a:cubicBezTo>
                  <a:cubicBezTo>
                    <a:pt x="17681" y="21150"/>
                    <a:pt x="17633" y="21103"/>
                    <a:pt x="17574" y="21055"/>
                  </a:cubicBezTo>
                  <a:cubicBezTo>
                    <a:pt x="17586" y="21031"/>
                    <a:pt x="17586" y="21007"/>
                    <a:pt x="17574" y="20984"/>
                  </a:cubicBezTo>
                  <a:cubicBezTo>
                    <a:pt x="17491" y="20829"/>
                    <a:pt x="17407" y="20674"/>
                    <a:pt x="17324" y="20519"/>
                  </a:cubicBezTo>
                  <a:lnTo>
                    <a:pt x="17336" y="20495"/>
                  </a:lnTo>
                  <a:cubicBezTo>
                    <a:pt x="17419" y="20567"/>
                    <a:pt x="17503" y="20626"/>
                    <a:pt x="17598" y="20674"/>
                  </a:cubicBezTo>
                  <a:cubicBezTo>
                    <a:pt x="17610" y="20679"/>
                    <a:pt x="17624" y="20681"/>
                    <a:pt x="17637" y="20681"/>
                  </a:cubicBezTo>
                  <a:cubicBezTo>
                    <a:pt x="17688" y="20681"/>
                    <a:pt x="17738" y="20647"/>
                    <a:pt x="17729" y="20591"/>
                  </a:cubicBezTo>
                  <a:cubicBezTo>
                    <a:pt x="17717" y="20495"/>
                    <a:pt x="17693" y="20388"/>
                    <a:pt x="17657" y="20293"/>
                  </a:cubicBezTo>
                  <a:lnTo>
                    <a:pt x="17657" y="20293"/>
                  </a:lnTo>
                  <a:cubicBezTo>
                    <a:pt x="17718" y="20328"/>
                    <a:pt x="17786" y="20350"/>
                    <a:pt x="17850" y="20350"/>
                  </a:cubicBezTo>
                  <a:cubicBezTo>
                    <a:pt x="17874" y="20350"/>
                    <a:pt x="17897" y="20347"/>
                    <a:pt x="17919" y="20341"/>
                  </a:cubicBezTo>
                  <a:cubicBezTo>
                    <a:pt x="17967" y="20317"/>
                    <a:pt x="18003" y="20269"/>
                    <a:pt x="17979" y="20222"/>
                  </a:cubicBezTo>
                  <a:lnTo>
                    <a:pt x="17967" y="20162"/>
                  </a:lnTo>
                  <a:lnTo>
                    <a:pt x="17967" y="20162"/>
                  </a:lnTo>
                  <a:cubicBezTo>
                    <a:pt x="18038" y="20198"/>
                    <a:pt x="18110" y="20233"/>
                    <a:pt x="18193" y="20269"/>
                  </a:cubicBezTo>
                  <a:cubicBezTo>
                    <a:pt x="18198" y="20270"/>
                    <a:pt x="18203" y="20271"/>
                    <a:pt x="18209" y="20271"/>
                  </a:cubicBezTo>
                  <a:cubicBezTo>
                    <a:pt x="18262" y="20271"/>
                    <a:pt x="18311" y="20216"/>
                    <a:pt x="18300" y="20162"/>
                  </a:cubicBezTo>
                  <a:cubicBezTo>
                    <a:pt x="18276" y="20103"/>
                    <a:pt x="18265" y="20055"/>
                    <a:pt x="18241" y="19995"/>
                  </a:cubicBezTo>
                  <a:lnTo>
                    <a:pt x="18241" y="19995"/>
                  </a:lnTo>
                  <a:cubicBezTo>
                    <a:pt x="18276" y="20031"/>
                    <a:pt x="18312" y="20055"/>
                    <a:pt x="18348" y="20091"/>
                  </a:cubicBezTo>
                  <a:cubicBezTo>
                    <a:pt x="18368" y="20107"/>
                    <a:pt x="18390" y="20114"/>
                    <a:pt x="18412" y="20114"/>
                  </a:cubicBezTo>
                  <a:cubicBezTo>
                    <a:pt x="18469" y="20114"/>
                    <a:pt x="18520" y="20064"/>
                    <a:pt x="18503" y="19995"/>
                  </a:cubicBezTo>
                  <a:cubicBezTo>
                    <a:pt x="18479" y="19912"/>
                    <a:pt x="18467" y="19829"/>
                    <a:pt x="18431" y="19757"/>
                  </a:cubicBezTo>
                  <a:lnTo>
                    <a:pt x="18443" y="19745"/>
                  </a:lnTo>
                  <a:cubicBezTo>
                    <a:pt x="18515" y="19793"/>
                    <a:pt x="18598" y="19841"/>
                    <a:pt x="18681" y="19888"/>
                  </a:cubicBezTo>
                  <a:cubicBezTo>
                    <a:pt x="18696" y="19895"/>
                    <a:pt x="18711" y="19898"/>
                    <a:pt x="18725" y="19898"/>
                  </a:cubicBezTo>
                  <a:cubicBezTo>
                    <a:pt x="18788" y="19898"/>
                    <a:pt x="18834" y="19837"/>
                    <a:pt x="18824" y="19769"/>
                  </a:cubicBezTo>
                  <a:cubicBezTo>
                    <a:pt x="18800" y="19686"/>
                    <a:pt x="18788" y="19602"/>
                    <a:pt x="18765" y="19507"/>
                  </a:cubicBezTo>
                  <a:lnTo>
                    <a:pt x="18765" y="19507"/>
                  </a:lnTo>
                  <a:cubicBezTo>
                    <a:pt x="18884" y="19626"/>
                    <a:pt x="19027" y="19722"/>
                    <a:pt x="19157" y="19805"/>
                  </a:cubicBezTo>
                  <a:cubicBezTo>
                    <a:pt x="19178" y="19818"/>
                    <a:pt x="19198" y="19824"/>
                    <a:pt x="19217" y="19824"/>
                  </a:cubicBezTo>
                  <a:cubicBezTo>
                    <a:pt x="19299" y="19824"/>
                    <a:pt x="19361" y="19715"/>
                    <a:pt x="19312" y="19638"/>
                  </a:cubicBezTo>
                  <a:cubicBezTo>
                    <a:pt x="19288" y="19591"/>
                    <a:pt x="19265" y="19543"/>
                    <a:pt x="19229" y="19495"/>
                  </a:cubicBezTo>
                  <a:lnTo>
                    <a:pt x="19229" y="19495"/>
                  </a:lnTo>
                  <a:cubicBezTo>
                    <a:pt x="19276" y="19522"/>
                    <a:pt x="19323" y="19538"/>
                    <a:pt x="19371" y="19538"/>
                  </a:cubicBezTo>
                  <a:cubicBezTo>
                    <a:pt x="19410" y="19538"/>
                    <a:pt x="19449" y="19528"/>
                    <a:pt x="19491" y="19507"/>
                  </a:cubicBezTo>
                  <a:cubicBezTo>
                    <a:pt x="19538" y="19471"/>
                    <a:pt x="19550" y="19412"/>
                    <a:pt x="19527" y="19352"/>
                  </a:cubicBezTo>
                  <a:cubicBezTo>
                    <a:pt x="19467" y="19245"/>
                    <a:pt x="19408" y="19138"/>
                    <a:pt x="19348" y="19031"/>
                  </a:cubicBezTo>
                  <a:lnTo>
                    <a:pt x="19348" y="19031"/>
                  </a:lnTo>
                  <a:cubicBezTo>
                    <a:pt x="19357" y="19033"/>
                    <a:pt x="19365" y="19034"/>
                    <a:pt x="19374" y="19034"/>
                  </a:cubicBezTo>
                  <a:cubicBezTo>
                    <a:pt x="19413" y="19034"/>
                    <a:pt x="19450" y="19015"/>
                    <a:pt x="19479" y="18995"/>
                  </a:cubicBezTo>
                  <a:cubicBezTo>
                    <a:pt x="19515" y="18960"/>
                    <a:pt x="19527" y="18924"/>
                    <a:pt x="19538" y="18888"/>
                  </a:cubicBezTo>
                  <a:cubicBezTo>
                    <a:pt x="19574" y="18876"/>
                    <a:pt x="19598" y="18852"/>
                    <a:pt x="19610" y="18817"/>
                  </a:cubicBezTo>
                  <a:cubicBezTo>
                    <a:pt x="19626" y="18829"/>
                    <a:pt x="19644" y="18834"/>
                    <a:pt x="19663" y="18834"/>
                  </a:cubicBezTo>
                  <a:cubicBezTo>
                    <a:pt x="19701" y="18834"/>
                    <a:pt x="19741" y="18813"/>
                    <a:pt x="19765" y="18781"/>
                  </a:cubicBezTo>
                  <a:cubicBezTo>
                    <a:pt x="19777" y="18793"/>
                    <a:pt x="19800" y="18793"/>
                    <a:pt x="19824" y="18793"/>
                  </a:cubicBezTo>
                  <a:cubicBezTo>
                    <a:pt x="19884" y="18793"/>
                    <a:pt x="19931" y="18745"/>
                    <a:pt x="19943" y="18698"/>
                  </a:cubicBezTo>
                  <a:cubicBezTo>
                    <a:pt x="19991" y="18674"/>
                    <a:pt x="20027" y="18638"/>
                    <a:pt x="20039" y="18590"/>
                  </a:cubicBezTo>
                  <a:cubicBezTo>
                    <a:pt x="20110" y="18698"/>
                    <a:pt x="20181" y="18805"/>
                    <a:pt x="20253" y="18900"/>
                  </a:cubicBezTo>
                  <a:cubicBezTo>
                    <a:pt x="20277" y="18932"/>
                    <a:pt x="20311" y="18953"/>
                    <a:pt x="20349" y="18953"/>
                  </a:cubicBezTo>
                  <a:cubicBezTo>
                    <a:pt x="20368" y="18953"/>
                    <a:pt x="20388" y="18948"/>
                    <a:pt x="20408" y="18936"/>
                  </a:cubicBezTo>
                  <a:cubicBezTo>
                    <a:pt x="20491" y="18888"/>
                    <a:pt x="20515" y="18793"/>
                    <a:pt x="20515" y="18709"/>
                  </a:cubicBezTo>
                  <a:cubicBezTo>
                    <a:pt x="20539" y="18757"/>
                    <a:pt x="20574" y="18805"/>
                    <a:pt x="20610" y="18852"/>
                  </a:cubicBezTo>
                  <a:cubicBezTo>
                    <a:pt x="20634" y="18885"/>
                    <a:pt x="20674" y="18902"/>
                    <a:pt x="20714" y="18902"/>
                  </a:cubicBezTo>
                  <a:cubicBezTo>
                    <a:pt x="20774" y="18902"/>
                    <a:pt x="20832" y="18865"/>
                    <a:pt x="20824" y="18793"/>
                  </a:cubicBezTo>
                  <a:cubicBezTo>
                    <a:pt x="20812" y="18626"/>
                    <a:pt x="20789" y="18459"/>
                    <a:pt x="20741" y="18305"/>
                  </a:cubicBezTo>
                  <a:lnTo>
                    <a:pt x="20741" y="18305"/>
                  </a:lnTo>
                  <a:cubicBezTo>
                    <a:pt x="20812" y="18364"/>
                    <a:pt x="20872" y="18412"/>
                    <a:pt x="20943" y="18471"/>
                  </a:cubicBezTo>
                  <a:cubicBezTo>
                    <a:pt x="20965" y="18486"/>
                    <a:pt x="20988" y="18492"/>
                    <a:pt x="21011" y="18492"/>
                  </a:cubicBezTo>
                  <a:cubicBezTo>
                    <a:pt x="21063" y="18492"/>
                    <a:pt x="21110" y="18455"/>
                    <a:pt x="21110" y="18388"/>
                  </a:cubicBezTo>
                  <a:cubicBezTo>
                    <a:pt x="21110" y="18305"/>
                    <a:pt x="21110" y="18209"/>
                    <a:pt x="21098" y="18114"/>
                  </a:cubicBezTo>
                  <a:lnTo>
                    <a:pt x="21110" y="18114"/>
                  </a:lnTo>
                  <a:cubicBezTo>
                    <a:pt x="21170" y="18174"/>
                    <a:pt x="21229" y="18233"/>
                    <a:pt x="21289" y="18293"/>
                  </a:cubicBezTo>
                  <a:cubicBezTo>
                    <a:pt x="21307" y="18308"/>
                    <a:pt x="21328" y="18315"/>
                    <a:pt x="21348" y="18315"/>
                  </a:cubicBezTo>
                  <a:cubicBezTo>
                    <a:pt x="21407" y="18315"/>
                    <a:pt x="21461" y="18259"/>
                    <a:pt x="21443" y="18198"/>
                  </a:cubicBezTo>
                  <a:cubicBezTo>
                    <a:pt x="21432" y="18150"/>
                    <a:pt x="21420" y="18102"/>
                    <a:pt x="21408" y="18055"/>
                  </a:cubicBezTo>
                  <a:lnTo>
                    <a:pt x="21408" y="18055"/>
                  </a:lnTo>
                  <a:cubicBezTo>
                    <a:pt x="21455" y="18102"/>
                    <a:pt x="21491" y="18138"/>
                    <a:pt x="21527" y="18186"/>
                  </a:cubicBezTo>
                  <a:cubicBezTo>
                    <a:pt x="21542" y="18197"/>
                    <a:pt x="21561" y="18202"/>
                    <a:pt x="21580" y="18202"/>
                  </a:cubicBezTo>
                  <a:cubicBezTo>
                    <a:pt x="21621" y="18202"/>
                    <a:pt x="21662" y="18178"/>
                    <a:pt x="21670" y="18138"/>
                  </a:cubicBezTo>
                  <a:cubicBezTo>
                    <a:pt x="21682" y="18055"/>
                    <a:pt x="21694" y="17971"/>
                    <a:pt x="21682" y="17876"/>
                  </a:cubicBezTo>
                  <a:lnTo>
                    <a:pt x="21682" y="17876"/>
                  </a:lnTo>
                  <a:cubicBezTo>
                    <a:pt x="21705" y="17900"/>
                    <a:pt x="21717" y="17912"/>
                    <a:pt x="21729" y="17936"/>
                  </a:cubicBezTo>
                  <a:cubicBezTo>
                    <a:pt x="21744" y="17951"/>
                    <a:pt x="21763" y="17957"/>
                    <a:pt x="21783" y="17957"/>
                  </a:cubicBezTo>
                  <a:cubicBezTo>
                    <a:pt x="21811" y="17957"/>
                    <a:pt x="21839" y="17944"/>
                    <a:pt x="21860" y="17924"/>
                  </a:cubicBezTo>
                  <a:cubicBezTo>
                    <a:pt x="21932" y="17864"/>
                    <a:pt x="21955" y="17769"/>
                    <a:pt x="21944" y="17674"/>
                  </a:cubicBezTo>
                  <a:lnTo>
                    <a:pt x="21944" y="17674"/>
                  </a:lnTo>
                  <a:cubicBezTo>
                    <a:pt x="22015" y="17745"/>
                    <a:pt x="22086" y="17817"/>
                    <a:pt x="22170" y="17876"/>
                  </a:cubicBezTo>
                  <a:cubicBezTo>
                    <a:pt x="22182" y="17884"/>
                    <a:pt x="22195" y="17887"/>
                    <a:pt x="22208" y="17887"/>
                  </a:cubicBezTo>
                  <a:cubicBezTo>
                    <a:pt x="22256" y="17887"/>
                    <a:pt x="22301" y="17840"/>
                    <a:pt x="22301" y="17793"/>
                  </a:cubicBezTo>
                  <a:cubicBezTo>
                    <a:pt x="22313" y="17686"/>
                    <a:pt x="22289" y="17578"/>
                    <a:pt x="22277" y="17471"/>
                  </a:cubicBezTo>
                  <a:close/>
                  <a:moveTo>
                    <a:pt x="22908" y="19864"/>
                  </a:moveTo>
                  <a:lnTo>
                    <a:pt x="22932" y="19888"/>
                  </a:lnTo>
                  <a:cubicBezTo>
                    <a:pt x="22958" y="19906"/>
                    <a:pt x="22978" y="19917"/>
                    <a:pt x="23000" y="19917"/>
                  </a:cubicBezTo>
                  <a:cubicBezTo>
                    <a:pt x="23009" y="19917"/>
                    <a:pt x="23017" y="19915"/>
                    <a:pt x="23027" y="19912"/>
                  </a:cubicBezTo>
                  <a:cubicBezTo>
                    <a:pt x="23051" y="20067"/>
                    <a:pt x="23063" y="20222"/>
                    <a:pt x="23075" y="20376"/>
                  </a:cubicBezTo>
                  <a:cubicBezTo>
                    <a:pt x="23003" y="20376"/>
                    <a:pt x="22932" y="20412"/>
                    <a:pt x="22920" y="20472"/>
                  </a:cubicBezTo>
                  <a:cubicBezTo>
                    <a:pt x="22920" y="20507"/>
                    <a:pt x="22908" y="20531"/>
                    <a:pt x="22908" y="20555"/>
                  </a:cubicBezTo>
                  <a:cubicBezTo>
                    <a:pt x="22860" y="20567"/>
                    <a:pt x="22825" y="20591"/>
                    <a:pt x="22813" y="20650"/>
                  </a:cubicBezTo>
                  <a:cubicBezTo>
                    <a:pt x="22789" y="20745"/>
                    <a:pt x="22765" y="20841"/>
                    <a:pt x="22741" y="20948"/>
                  </a:cubicBezTo>
                  <a:cubicBezTo>
                    <a:pt x="22723" y="20933"/>
                    <a:pt x="22700" y="20927"/>
                    <a:pt x="22677" y="20927"/>
                  </a:cubicBezTo>
                  <a:cubicBezTo>
                    <a:pt x="22625" y="20927"/>
                    <a:pt x="22571" y="20961"/>
                    <a:pt x="22563" y="21019"/>
                  </a:cubicBezTo>
                  <a:cubicBezTo>
                    <a:pt x="22551" y="21067"/>
                    <a:pt x="22551" y="21126"/>
                    <a:pt x="22539" y="21174"/>
                  </a:cubicBezTo>
                  <a:cubicBezTo>
                    <a:pt x="22523" y="21164"/>
                    <a:pt x="22504" y="21160"/>
                    <a:pt x="22486" y="21160"/>
                  </a:cubicBezTo>
                  <a:cubicBezTo>
                    <a:pt x="22434" y="21160"/>
                    <a:pt x="22381" y="21193"/>
                    <a:pt x="22372" y="21246"/>
                  </a:cubicBezTo>
                  <a:cubicBezTo>
                    <a:pt x="22360" y="21293"/>
                    <a:pt x="22360" y="21329"/>
                    <a:pt x="22348" y="21365"/>
                  </a:cubicBezTo>
                  <a:cubicBezTo>
                    <a:pt x="22343" y="21364"/>
                    <a:pt x="22338" y="21363"/>
                    <a:pt x="22333" y="21363"/>
                  </a:cubicBezTo>
                  <a:cubicBezTo>
                    <a:pt x="22279" y="21363"/>
                    <a:pt x="22229" y="21417"/>
                    <a:pt x="22229" y="21472"/>
                  </a:cubicBezTo>
                  <a:lnTo>
                    <a:pt x="22229" y="21507"/>
                  </a:lnTo>
                  <a:cubicBezTo>
                    <a:pt x="22205" y="21492"/>
                    <a:pt x="22179" y="21484"/>
                    <a:pt x="22154" y="21484"/>
                  </a:cubicBezTo>
                  <a:cubicBezTo>
                    <a:pt x="22105" y="21484"/>
                    <a:pt x="22063" y="21515"/>
                    <a:pt x="22063" y="21579"/>
                  </a:cubicBezTo>
                  <a:cubicBezTo>
                    <a:pt x="22063" y="21603"/>
                    <a:pt x="22063" y="21627"/>
                    <a:pt x="22063" y="21638"/>
                  </a:cubicBezTo>
                  <a:cubicBezTo>
                    <a:pt x="22042" y="21613"/>
                    <a:pt x="22010" y="21600"/>
                    <a:pt x="21979" y="21600"/>
                  </a:cubicBezTo>
                  <a:cubicBezTo>
                    <a:pt x="21938" y="21600"/>
                    <a:pt x="21898" y="21622"/>
                    <a:pt x="21884" y="21662"/>
                  </a:cubicBezTo>
                  <a:cubicBezTo>
                    <a:pt x="21861" y="21635"/>
                    <a:pt x="21831" y="21623"/>
                    <a:pt x="21802" y="21623"/>
                  </a:cubicBezTo>
                  <a:cubicBezTo>
                    <a:pt x="21743" y="21623"/>
                    <a:pt x="21689" y="21673"/>
                    <a:pt x="21705" y="21746"/>
                  </a:cubicBezTo>
                  <a:cubicBezTo>
                    <a:pt x="21717" y="21805"/>
                    <a:pt x="21729" y="21853"/>
                    <a:pt x="21741" y="21900"/>
                  </a:cubicBezTo>
                  <a:cubicBezTo>
                    <a:pt x="21694" y="21924"/>
                    <a:pt x="21658" y="21984"/>
                    <a:pt x="21670" y="22043"/>
                  </a:cubicBezTo>
                  <a:cubicBezTo>
                    <a:pt x="21648" y="22021"/>
                    <a:pt x="21623" y="22012"/>
                    <a:pt x="21598" y="22012"/>
                  </a:cubicBezTo>
                  <a:cubicBezTo>
                    <a:pt x="21569" y="22012"/>
                    <a:pt x="21540" y="22024"/>
                    <a:pt x="21515" y="22043"/>
                  </a:cubicBezTo>
                  <a:cubicBezTo>
                    <a:pt x="21479" y="22008"/>
                    <a:pt x="21443" y="21972"/>
                    <a:pt x="21396" y="21936"/>
                  </a:cubicBezTo>
                  <a:cubicBezTo>
                    <a:pt x="21371" y="21918"/>
                    <a:pt x="21346" y="21909"/>
                    <a:pt x="21322" y="21909"/>
                  </a:cubicBezTo>
                  <a:cubicBezTo>
                    <a:pt x="21255" y="21909"/>
                    <a:pt x="21206" y="21976"/>
                    <a:pt x="21241" y="22055"/>
                  </a:cubicBezTo>
                  <a:cubicBezTo>
                    <a:pt x="21236" y="22054"/>
                    <a:pt x="21232" y="22054"/>
                    <a:pt x="21227" y="22054"/>
                  </a:cubicBezTo>
                  <a:cubicBezTo>
                    <a:pt x="21152" y="22054"/>
                    <a:pt x="21111" y="22143"/>
                    <a:pt x="21134" y="22210"/>
                  </a:cubicBezTo>
                  <a:cubicBezTo>
                    <a:pt x="21122" y="22198"/>
                    <a:pt x="21098" y="22186"/>
                    <a:pt x="21086" y="22174"/>
                  </a:cubicBezTo>
                  <a:cubicBezTo>
                    <a:pt x="21071" y="22168"/>
                    <a:pt x="21056" y="22165"/>
                    <a:pt x="21043" y="22165"/>
                  </a:cubicBezTo>
                  <a:cubicBezTo>
                    <a:pt x="20980" y="22165"/>
                    <a:pt x="20934" y="22225"/>
                    <a:pt x="20943" y="22293"/>
                  </a:cubicBezTo>
                  <a:lnTo>
                    <a:pt x="20908" y="22281"/>
                  </a:lnTo>
                  <a:cubicBezTo>
                    <a:pt x="20892" y="22275"/>
                    <a:pt x="20876" y="22272"/>
                    <a:pt x="20860" y="22272"/>
                  </a:cubicBezTo>
                  <a:cubicBezTo>
                    <a:pt x="20815" y="22272"/>
                    <a:pt x="20774" y="22297"/>
                    <a:pt x="20765" y="22341"/>
                  </a:cubicBezTo>
                  <a:cubicBezTo>
                    <a:pt x="20717" y="22329"/>
                    <a:pt x="20681" y="22317"/>
                    <a:pt x="20646" y="22305"/>
                  </a:cubicBezTo>
                  <a:cubicBezTo>
                    <a:pt x="20636" y="22302"/>
                    <a:pt x="20627" y="22300"/>
                    <a:pt x="20617" y="22300"/>
                  </a:cubicBezTo>
                  <a:cubicBezTo>
                    <a:pt x="20556" y="22300"/>
                    <a:pt x="20503" y="22362"/>
                    <a:pt x="20503" y="22424"/>
                  </a:cubicBezTo>
                  <a:cubicBezTo>
                    <a:pt x="20455" y="22400"/>
                    <a:pt x="20408" y="22389"/>
                    <a:pt x="20348" y="22365"/>
                  </a:cubicBezTo>
                  <a:cubicBezTo>
                    <a:pt x="20340" y="22362"/>
                    <a:pt x="20331" y="22361"/>
                    <a:pt x="20323" y="22361"/>
                  </a:cubicBezTo>
                  <a:cubicBezTo>
                    <a:pt x="20261" y="22361"/>
                    <a:pt x="20205" y="22433"/>
                    <a:pt x="20205" y="22496"/>
                  </a:cubicBezTo>
                  <a:cubicBezTo>
                    <a:pt x="20110" y="22472"/>
                    <a:pt x="20003" y="22448"/>
                    <a:pt x="19908" y="22424"/>
                  </a:cubicBezTo>
                  <a:cubicBezTo>
                    <a:pt x="19896" y="22421"/>
                    <a:pt x="19885" y="22420"/>
                    <a:pt x="19874" y="22420"/>
                  </a:cubicBezTo>
                  <a:cubicBezTo>
                    <a:pt x="19839" y="22420"/>
                    <a:pt x="19807" y="22435"/>
                    <a:pt x="19789" y="22472"/>
                  </a:cubicBezTo>
                  <a:cubicBezTo>
                    <a:pt x="19765" y="22460"/>
                    <a:pt x="19741" y="22448"/>
                    <a:pt x="19705" y="22436"/>
                  </a:cubicBezTo>
                  <a:cubicBezTo>
                    <a:pt x="19699" y="22435"/>
                    <a:pt x="19693" y="22434"/>
                    <a:pt x="19686" y="22434"/>
                  </a:cubicBezTo>
                  <a:cubicBezTo>
                    <a:pt x="19631" y="22434"/>
                    <a:pt x="19572" y="22478"/>
                    <a:pt x="19550" y="22531"/>
                  </a:cubicBezTo>
                  <a:cubicBezTo>
                    <a:pt x="19419" y="22460"/>
                    <a:pt x="19288" y="22377"/>
                    <a:pt x="19157" y="22281"/>
                  </a:cubicBezTo>
                  <a:cubicBezTo>
                    <a:pt x="19181" y="22258"/>
                    <a:pt x="19193" y="22222"/>
                    <a:pt x="19181" y="22186"/>
                  </a:cubicBezTo>
                  <a:lnTo>
                    <a:pt x="19169" y="22162"/>
                  </a:lnTo>
                  <a:lnTo>
                    <a:pt x="19169" y="22162"/>
                  </a:lnTo>
                  <a:cubicBezTo>
                    <a:pt x="19205" y="22174"/>
                    <a:pt x="19241" y="22198"/>
                    <a:pt x="19277" y="22210"/>
                  </a:cubicBezTo>
                  <a:cubicBezTo>
                    <a:pt x="19289" y="22214"/>
                    <a:pt x="19302" y="22216"/>
                    <a:pt x="19316" y="22216"/>
                  </a:cubicBezTo>
                  <a:cubicBezTo>
                    <a:pt x="19381" y="22216"/>
                    <a:pt x="19449" y="22170"/>
                    <a:pt x="19419" y="22091"/>
                  </a:cubicBezTo>
                  <a:cubicBezTo>
                    <a:pt x="19396" y="22043"/>
                    <a:pt x="19384" y="21984"/>
                    <a:pt x="19360" y="21936"/>
                  </a:cubicBezTo>
                  <a:lnTo>
                    <a:pt x="19360" y="21936"/>
                  </a:lnTo>
                  <a:lnTo>
                    <a:pt x="19515" y="22019"/>
                  </a:lnTo>
                  <a:cubicBezTo>
                    <a:pt x="19531" y="22029"/>
                    <a:pt x="19547" y="22034"/>
                    <a:pt x="19563" y="22034"/>
                  </a:cubicBezTo>
                  <a:cubicBezTo>
                    <a:pt x="19604" y="22034"/>
                    <a:pt x="19640" y="22003"/>
                    <a:pt x="19658" y="21960"/>
                  </a:cubicBezTo>
                  <a:cubicBezTo>
                    <a:pt x="19681" y="21900"/>
                    <a:pt x="19681" y="21841"/>
                    <a:pt x="19681" y="21781"/>
                  </a:cubicBezTo>
                  <a:cubicBezTo>
                    <a:pt x="19701" y="21786"/>
                    <a:pt x="19721" y="21789"/>
                    <a:pt x="19741" y="21789"/>
                  </a:cubicBezTo>
                  <a:cubicBezTo>
                    <a:pt x="19770" y="21789"/>
                    <a:pt x="19801" y="21783"/>
                    <a:pt x="19836" y="21769"/>
                  </a:cubicBezTo>
                  <a:cubicBezTo>
                    <a:pt x="19896" y="21734"/>
                    <a:pt x="19955" y="21686"/>
                    <a:pt x="19967" y="21615"/>
                  </a:cubicBezTo>
                  <a:lnTo>
                    <a:pt x="19967" y="21591"/>
                  </a:lnTo>
                  <a:cubicBezTo>
                    <a:pt x="20050" y="21638"/>
                    <a:pt x="20134" y="21674"/>
                    <a:pt x="20229" y="21710"/>
                  </a:cubicBezTo>
                  <a:cubicBezTo>
                    <a:pt x="20235" y="21711"/>
                    <a:pt x="20242" y="21712"/>
                    <a:pt x="20248" y="21712"/>
                  </a:cubicBezTo>
                  <a:cubicBezTo>
                    <a:pt x="20303" y="21712"/>
                    <a:pt x="20359" y="21668"/>
                    <a:pt x="20348" y="21615"/>
                  </a:cubicBezTo>
                  <a:cubicBezTo>
                    <a:pt x="20336" y="21531"/>
                    <a:pt x="20324" y="21460"/>
                    <a:pt x="20300" y="21376"/>
                  </a:cubicBezTo>
                  <a:lnTo>
                    <a:pt x="20300" y="21376"/>
                  </a:lnTo>
                  <a:cubicBezTo>
                    <a:pt x="20360" y="21412"/>
                    <a:pt x="20431" y="21436"/>
                    <a:pt x="20491" y="21460"/>
                  </a:cubicBezTo>
                  <a:cubicBezTo>
                    <a:pt x="20503" y="21464"/>
                    <a:pt x="20514" y="21466"/>
                    <a:pt x="20525" y="21466"/>
                  </a:cubicBezTo>
                  <a:cubicBezTo>
                    <a:pt x="20597" y="21466"/>
                    <a:pt x="20629" y="21369"/>
                    <a:pt x="20598" y="21317"/>
                  </a:cubicBezTo>
                  <a:cubicBezTo>
                    <a:pt x="20562" y="21222"/>
                    <a:pt x="20515" y="21138"/>
                    <a:pt x="20467" y="21055"/>
                  </a:cubicBezTo>
                  <a:lnTo>
                    <a:pt x="20467" y="21055"/>
                  </a:lnTo>
                  <a:cubicBezTo>
                    <a:pt x="20503" y="21067"/>
                    <a:pt x="20527" y="21079"/>
                    <a:pt x="20562" y="21091"/>
                  </a:cubicBezTo>
                  <a:cubicBezTo>
                    <a:pt x="20562" y="21103"/>
                    <a:pt x="20562" y="21103"/>
                    <a:pt x="20574" y="21115"/>
                  </a:cubicBezTo>
                  <a:cubicBezTo>
                    <a:pt x="20590" y="21146"/>
                    <a:pt x="20627" y="21167"/>
                    <a:pt x="20668" y="21167"/>
                  </a:cubicBezTo>
                  <a:cubicBezTo>
                    <a:pt x="20688" y="21167"/>
                    <a:pt x="20709" y="21162"/>
                    <a:pt x="20729" y="21150"/>
                  </a:cubicBezTo>
                  <a:cubicBezTo>
                    <a:pt x="20777" y="21115"/>
                    <a:pt x="20801" y="21067"/>
                    <a:pt x="20812" y="21007"/>
                  </a:cubicBezTo>
                  <a:cubicBezTo>
                    <a:pt x="20824" y="21007"/>
                    <a:pt x="20824" y="20995"/>
                    <a:pt x="20836" y="20984"/>
                  </a:cubicBezTo>
                  <a:cubicBezTo>
                    <a:pt x="20836" y="20995"/>
                    <a:pt x="20848" y="21007"/>
                    <a:pt x="20860" y="21019"/>
                  </a:cubicBezTo>
                  <a:cubicBezTo>
                    <a:pt x="20879" y="21056"/>
                    <a:pt x="20923" y="21077"/>
                    <a:pt x="20966" y="21077"/>
                  </a:cubicBezTo>
                  <a:cubicBezTo>
                    <a:pt x="21006" y="21077"/>
                    <a:pt x="21045" y="21059"/>
                    <a:pt x="21062" y="21019"/>
                  </a:cubicBezTo>
                  <a:lnTo>
                    <a:pt x="21062" y="21007"/>
                  </a:lnTo>
                  <a:cubicBezTo>
                    <a:pt x="21086" y="21007"/>
                    <a:pt x="21122" y="21007"/>
                    <a:pt x="21146" y="20995"/>
                  </a:cubicBezTo>
                  <a:cubicBezTo>
                    <a:pt x="21229" y="20948"/>
                    <a:pt x="21241" y="20865"/>
                    <a:pt x="21241" y="20793"/>
                  </a:cubicBezTo>
                  <a:cubicBezTo>
                    <a:pt x="21265" y="20781"/>
                    <a:pt x="21289" y="20757"/>
                    <a:pt x="21301" y="20722"/>
                  </a:cubicBezTo>
                  <a:lnTo>
                    <a:pt x="21313" y="20722"/>
                  </a:lnTo>
                  <a:cubicBezTo>
                    <a:pt x="21326" y="20744"/>
                    <a:pt x="21351" y="20755"/>
                    <a:pt x="21376" y="20755"/>
                  </a:cubicBezTo>
                  <a:cubicBezTo>
                    <a:pt x="21418" y="20755"/>
                    <a:pt x="21458" y="20726"/>
                    <a:pt x="21443" y="20674"/>
                  </a:cubicBezTo>
                  <a:lnTo>
                    <a:pt x="21443" y="20674"/>
                  </a:lnTo>
                  <a:cubicBezTo>
                    <a:pt x="21467" y="20698"/>
                    <a:pt x="21491" y="20734"/>
                    <a:pt x="21503" y="20757"/>
                  </a:cubicBezTo>
                  <a:cubicBezTo>
                    <a:pt x="21526" y="20786"/>
                    <a:pt x="21565" y="20804"/>
                    <a:pt x="21603" y="20804"/>
                  </a:cubicBezTo>
                  <a:cubicBezTo>
                    <a:pt x="21643" y="20804"/>
                    <a:pt x="21681" y="20783"/>
                    <a:pt x="21694" y="20734"/>
                  </a:cubicBezTo>
                  <a:cubicBezTo>
                    <a:pt x="21694" y="20662"/>
                    <a:pt x="21705" y="20591"/>
                    <a:pt x="21705" y="20519"/>
                  </a:cubicBezTo>
                  <a:cubicBezTo>
                    <a:pt x="21765" y="20579"/>
                    <a:pt x="21824" y="20626"/>
                    <a:pt x="21884" y="20674"/>
                  </a:cubicBezTo>
                  <a:cubicBezTo>
                    <a:pt x="21894" y="20679"/>
                    <a:pt x="21906" y="20681"/>
                    <a:pt x="21918" y="20681"/>
                  </a:cubicBezTo>
                  <a:cubicBezTo>
                    <a:pt x="21964" y="20681"/>
                    <a:pt x="22018" y="20649"/>
                    <a:pt x="22027" y="20603"/>
                  </a:cubicBezTo>
                  <a:cubicBezTo>
                    <a:pt x="22039" y="20507"/>
                    <a:pt x="22051" y="20412"/>
                    <a:pt x="22051" y="20317"/>
                  </a:cubicBezTo>
                  <a:lnTo>
                    <a:pt x="22063" y="20329"/>
                  </a:lnTo>
                  <a:cubicBezTo>
                    <a:pt x="22082" y="20335"/>
                    <a:pt x="22101" y="20338"/>
                    <a:pt x="22120" y="20338"/>
                  </a:cubicBezTo>
                  <a:cubicBezTo>
                    <a:pt x="22171" y="20338"/>
                    <a:pt x="22218" y="20316"/>
                    <a:pt x="22253" y="20281"/>
                  </a:cubicBezTo>
                  <a:cubicBezTo>
                    <a:pt x="22301" y="20245"/>
                    <a:pt x="22325" y="20198"/>
                    <a:pt x="22336" y="20150"/>
                  </a:cubicBezTo>
                  <a:cubicBezTo>
                    <a:pt x="22396" y="20174"/>
                    <a:pt x="22456" y="20198"/>
                    <a:pt x="22515" y="20210"/>
                  </a:cubicBezTo>
                  <a:cubicBezTo>
                    <a:pt x="22523" y="20211"/>
                    <a:pt x="22530" y="20212"/>
                    <a:pt x="22538" y="20212"/>
                  </a:cubicBezTo>
                  <a:cubicBezTo>
                    <a:pt x="22589" y="20212"/>
                    <a:pt x="22634" y="20177"/>
                    <a:pt x="22634" y="20114"/>
                  </a:cubicBezTo>
                  <a:cubicBezTo>
                    <a:pt x="22634" y="20055"/>
                    <a:pt x="22634" y="19995"/>
                    <a:pt x="22634" y="19936"/>
                  </a:cubicBezTo>
                  <a:cubicBezTo>
                    <a:pt x="22658" y="19972"/>
                    <a:pt x="22694" y="20019"/>
                    <a:pt x="22741" y="20055"/>
                  </a:cubicBezTo>
                  <a:cubicBezTo>
                    <a:pt x="22759" y="20076"/>
                    <a:pt x="22779" y="20084"/>
                    <a:pt x="22800" y="20084"/>
                  </a:cubicBezTo>
                  <a:cubicBezTo>
                    <a:pt x="22849" y="20084"/>
                    <a:pt x="22900" y="20034"/>
                    <a:pt x="22908" y="19983"/>
                  </a:cubicBezTo>
                  <a:cubicBezTo>
                    <a:pt x="22908" y="19936"/>
                    <a:pt x="22908" y="19900"/>
                    <a:pt x="22908" y="19864"/>
                  </a:cubicBezTo>
                  <a:close/>
                  <a:moveTo>
                    <a:pt x="11449" y="0"/>
                  </a:moveTo>
                  <a:cubicBezTo>
                    <a:pt x="11379" y="0"/>
                    <a:pt x="11313" y="87"/>
                    <a:pt x="11359" y="160"/>
                  </a:cubicBezTo>
                  <a:cubicBezTo>
                    <a:pt x="11526" y="457"/>
                    <a:pt x="11680" y="755"/>
                    <a:pt x="11847" y="1064"/>
                  </a:cubicBezTo>
                  <a:cubicBezTo>
                    <a:pt x="11978" y="1326"/>
                    <a:pt x="12121" y="1588"/>
                    <a:pt x="12264" y="1838"/>
                  </a:cubicBezTo>
                  <a:cubicBezTo>
                    <a:pt x="12323" y="1969"/>
                    <a:pt x="12395" y="2100"/>
                    <a:pt x="12466" y="2231"/>
                  </a:cubicBezTo>
                  <a:cubicBezTo>
                    <a:pt x="12526" y="2338"/>
                    <a:pt x="12561" y="2446"/>
                    <a:pt x="12526" y="2565"/>
                  </a:cubicBezTo>
                  <a:cubicBezTo>
                    <a:pt x="12502" y="2696"/>
                    <a:pt x="12454" y="2827"/>
                    <a:pt x="12407" y="2958"/>
                  </a:cubicBezTo>
                  <a:cubicBezTo>
                    <a:pt x="12359" y="3100"/>
                    <a:pt x="12311" y="3243"/>
                    <a:pt x="12264" y="3386"/>
                  </a:cubicBezTo>
                  <a:cubicBezTo>
                    <a:pt x="12180" y="3672"/>
                    <a:pt x="12085" y="3958"/>
                    <a:pt x="11990" y="4243"/>
                  </a:cubicBezTo>
                  <a:lnTo>
                    <a:pt x="11990" y="4255"/>
                  </a:lnTo>
                  <a:cubicBezTo>
                    <a:pt x="11916" y="4250"/>
                    <a:pt x="11842" y="4248"/>
                    <a:pt x="11768" y="4248"/>
                  </a:cubicBezTo>
                  <a:cubicBezTo>
                    <a:pt x="11663" y="4248"/>
                    <a:pt x="11559" y="4253"/>
                    <a:pt x="11454" y="4267"/>
                  </a:cubicBezTo>
                  <a:cubicBezTo>
                    <a:pt x="11359" y="4267"/>
                    <a:pt x="11252" y="4267"/>
                    <a:pt x="11133" y="4291"/>
                  </a:cubicBezTo>
                  <a:cubicBezTo>
                    <a:pt x="11085" y="4243"/>
                    <a:pt x="11026" y="4208"/>
                    <a:pt x="10942" y="4208"/>
                  </a:cubicBezTo>
                  <a:cubicBezTo>
                    <a:pt x="10883" y="4208"/>
                    <a:pt x="10835" y="4232"/>
                    <a:pt x="10799" y="4267"/>
                  </a:cubicBezTo>
                  <a:cubicBezTo>
                    <a:pt x="10787" y="4279"/>
                    <a:pt x="10787" y="4279"/>
                    <a:pt x="10787" y="4279"/>
                  </a:cubicBezTo>
                  <a:lnTo>
                    <a:pt x="10775" y="4279"/>
                  </a:lnTo>
                  <a:cubicBezTo>
                    <a:pt x="10728" y="4303"/>
                    <a:pt x="10680" y="4339"/>
                    <a:pt x="10645" y="4386"/>
                  </a:cubicBezTo>
                  <a:cubicBezTo>
                    <a:pt x="10621" y="4446"/>
                    <a:pt x="10621" y="4529"/>
                    <a:pt x="10633" y="4601"/>
                  </a:cubicBezTo>
                  <a:cubicBezTo>
                    <a:pt x="10573" y="4684"/>
                    <a:pt x="10514" y="4779"/>
                    <a:pt x="10466" y="4863"/>
                  </a:cubicBezTo>
                  <a:cubicBezTo>
                    <a:pt x="10371" y="5017"/>
                    <a:pt x="10287" y="5172"/>
                    <a:pt x="10216" y="5339"/>
                  </a:cubicBezTo>
                  <a:lnTo>
                    <a:pt x="10204" y="5339"/>
                  </a:lnTo>
                  <a:cubicBezTo>
                    <a:pt x="9906" y="5291"/>
                    <a:pt x="9621" y="5244"/>
                    <a:pt x="9323" y="5196"/>
                  </a:cubicBezTo>
                  <a:cubicBezTo>
                    <a:pt x="9168" y="5172"/>
                    <a:pt x="9025" y="5148"/>
                    <a:pt x="8870" y="5124"/>
                  </a:cubicBezTo>
                  <a:cubicBezTo>
                    <a:pt x="8740" y="5101"/>
                    <a:pt x="8597" y="5089"/>
                    <a:pt x="8466" y="5053"/>
                  </a:cubicBezTo>
                  <a:cubicBezTo>
                    <a:pt x="8347" y="5017"/>
                    <a:pt x="8275" y="4946"/>
                    <a:pt x="8204" y="4851"/>
                  </a:cubicBezTo>
                  <a:cubicBezTo>
                    <a:pt x="8120" y="4732"/>
                    <a:pt x="8037" y="4601"/>
                    <a:pt x="7942" y="4482"/>
                  </a:cubicBezTo>
                  <a:cubicBezTo>
                    <a:pt x="7775" y="4243"/>
                    <a:pt x="7608" y="4005"/>
                    <a:pt x="7442" y="3755"/>
                  </a:cubicBezTo>
                  <a:cubicBezTo>
                    <a:pt x="7239" y="3481"/>
                    <a:pt x="7049" y="3196"/>
                    <a:pt x="6858" y="2910"/>
                  </a:cubicBezTo>
                  <a:cubicBezTo>
                    <a:pt x="6839" y="2883"/>
                    <a:pt x="6808" y="2871"/>
                    <a:pt x="6776" y="2871"/>
                  </a:cubicBezTo>
                  <a:cubicBezTo>
                    <a:pt x="6711" y="2871"/>
                    <a:pt x="6644" y="2921"/>
                    <a:pt x="6668" y="2993"/>
                  </a:cubicBezTo>
                  <a:cubicBezTo>
                    <a:pt x="6775" y="3303"/>
                    <a:pt x="6906" y="3600"/>
                    <a:pt x="7061" y="3886"/>
                  </a:cubicBezTo>
                  <a:cubicBezTo>
                    <a:pt x="7227" y="4184"/>
                    <a:pt x="7418" y="4446"/>
                    <a:pt x="7620" y="4696"/>
                  </a:cubicBezTo>
                  <a:cubicBezTo>
                    <a:pt x="7811" y="4922"/>
                    <a:pt x="8025" y="5148"/>
                    <a:pt x="8299" y="5303"/>
                  </a:cubicBezTo>
                  <a:cubicBezTo>
                    <a:pt x="8549" y="5434"/>
                    <a:pt x="8835" y="5494"/>
                    <a:pt x="9121" y="5541"/>
                  </a:cubicBezTo>
                  <a:cubicBezTo>
                    <a:pt x="9442" y="5589"/>
                    <a:pt x="9763" y="5613"/>
                    <a:pt x="10085" y="5648"/>
                  </a:cubicBezTo>
                  <a:cubicBezTo>
                    <a:pt x="10025" y="5791"/>
                    <a:pt x="9978" y="5946"/>
                    <a:pt x="9930" y="6089"/>
                  </a:cubicBezTo>
                  <a:cubicBezTo>
                    <a:pt x="9883" y="6303"/>
                    <a:pt x="9823" y="6529"/>
                    <a:pt x="9811" y="6744"/>
                  </a:cubicBezTo>
                  <a:cubicBezTo>
                    <a:pt x="9811" y="6994"/>
                    <a:pt x="9954" y="7196"/>
                    <a:pt x="10156" y="7339"/>
                  </a:cubicBezTo>
                  <a:cubicBezTo>
                    <a:pt x="10419" y="7527"/>
                    <a:pt x="10748" y="7574"/>
                    <a:pt x="11067" y="7574"/>
                  </a:cubicBezTo>
                  <a:cubicBezTo>
                    <a:pt x="11154" y="7574"/>
                    <a:pt x="11240" y="7570"/>
                    <a:pt x="11323" y="7565"/>
                  </a:cubicBezTo>
                  <a:cubicBezTo>
                    <a:pt x="11502" y="7553"/>
                    <a:pt x="11680" y="7541"/>
                    <a:pt x="11859" y="7518"/>
                  </a:cubicBezTo>
                  <a:lnTo>
                    <a:pt x="11859" y="7518"/>
                  </a:lnTo>
                  <a:cubicBezTo>
                    <a:pt x="11799" y="7684"/>
                    <a:pt x="11788" y="7875"/>
                    <a:pt x="11799" y="8053"/>
                  </a:cubicBezTo>
                  <a:cubicBezTo>
                    <a:pt x="11811" y="8161"/>
                    <a:pt x="11823" y="8268"/>
                    <a:pt x="11847" y="8375"/>
                  </a:cubicBezTo>
                  <a:cubicBezTo>
                    <a:pt x="11871" y="8470"/>
                    <a:pt x="11895" y="8589"/>
                    <a:pt x="11990" y="8661"/>
                  </a:cubicBezTo>
                  <a:cubicBezTo>
                    <a:pt x="12002" y="8661"/>
                    <a:pt x="12014" y="8673"/>
                    <a:pt x="12026" y="8673"/>
                  </a:cubicBezTo>
                  <a:cubicBezTo>
                    <a:pt x="12038" y="8696"/>
                    <a:pt x="12049" y="8720"/>
                    <a:pt x="12073" y="8744"/>
                  </a:cubicBezTo>
                  <a:cubicBezTo>
                    <a:pt x="12049" y="8780"/>
                    <a:pt x="12061" y="8815"/>
                    <a:pt x="12085" y="8851"/>
                  </a:cubicBezTo>
                  <a:cubicBezTo>
                    <a:pt x="12073" y="8958"/>
                    <a:pt x="12073" y="9065"/>
                    <a:pt x="12085" y="9173"/>
                  </a:cubicBezTo>
                  <a:cubicBezTo>
                    <a:pt x="12073" y="9161"/>
                    <a:pt x="12049" y="9161"/>
                    <a:pt x="12038" y="9149"/>
                  </a:cubicBezTo>
                  <a:cubicBezTo>
                    <a:pt x="11526" y="9030"/>
                    <a:pt x="11026" y="8887"/>
                    <a:pt x="10525" y="8720"/>
                  </a:cubicBezTo>
                  <a:cubicBezTo>
                    <a:pt x="10037" y="8553"/>
                    <a:pt x="9549" y="8351"/>
                    <a:pt x="9073" y="8149"/>
                  </a:cubicBezTo>
                  <a:cubicBezTo>
                    <a:pt x="9014" y="8119"/>
                    <a:pt x="8955" y="8098"/>
                    <a:pt x="8897" y="8098"/>
                  </a:cubicBezTo>
                  <a:cubicBezTo>
                    <a:pt x="8884" y="8098"/>
                    <a:pt x="8871" y="8099"/>
                    <a:pt x="8859" y="8101"/>
                  </a:cubicBezTo>
                  <a:cubicBezTo>
                    <a:pt x="8859" y="8089"/>
                    <a:pt x="8847" y="8065"/>
                    <a:pt x="8835" y="8065"/>
                  </a:cubicBezTo>
                  <a:cubicBezTo>
                    <a:pt x="8797" y="8020"/>
                    <a:pt x="8744" y="7998"/>
                    <a:pt x="8692" y="7998"/>
                  </a:cubicBezTo>
                  <a:cubicBezTo>
                    <a:pt x="8663" y="7998"/>
                    <a:pt x="8634" y="8005"/>
                    <a:pt x="8609" y="8018"/>
                  </a:cubicBezTo>
                  <a:cubicBezTo>
                    <a:pt x="8600" y="8000"/>
                    <a:pt x="8585" y="7989"/>
                    <a:pt x="8563" y="7989"/>
                  </a:cubicBezTo>
                  <a:cubicBezTo>
                    <a:pt x="8555" y="7989"/>
                    <a:pt x="8547" y="7991"/>
                    <a:pt x="8537" y="7994"/>
                  </a:cubicBezTo>
                  <a:cubicBezTo>
                    <a:pt x="8406" y="8053"/>
                    <a:pt x="8275" y="8113"/>
                    <a:pt x="8144" y="8172"/>
                  </a:cubicBezTo>
                  <a:cubicBezTo>
                    <a:pt x="7942" y="8244"/>
                    <a:pt x="7751" y="8327"/>
                    <a:pt x="7573" y="8434"/>
                  </a:cubicBezTo>
                  <a:cubicBezTo>
                    <a:pt x="7216" y="8625"/>
                    <a:pt x="6870" y="8839"/>
                    <a:pt x="6513" y="9054"/>
                  </a:cubicBezTo>
                  <a:cubicBezTo>
                    <a:pt x="6489" y="9065"/>
                    <a:pt x="6477" y="9077"/>
                    <a:pt x="6477" y="9101"/>
                  </a:cubicBezTo>
                  <a:cubicBezTo>
                    <a:pt x="6334" y="9185"/>
                    <a:pt x="6203" y="9268"/>
                    <a:pt x="6073" y="9351"/>
                  </a:cubicBezTo>
                  <a:cubicBezTo>
                    <a:pt x="6073" y="9327"/>
                    <a:pt x="6061" y="9315"/>
                    <a:pt x="6061" y="9304"/>
                  </a:cubicBezTo>
                  <a:cubicBezTo>
                    <a:pt x="6039" y="9267"/>
                    <a:pt x="6012" y="9253"/>
                    <a:pt x="5984" y="9253"/>
                  </a:cubicBezTo>
                  <a:cubicBezTo>
                    <a:pt x="5967" y="9253"/>
                    <a:pt x="5948" y="9259"/>
                    <a:pt x="5930" y="9268"/>
                  </a:cubicBezTo>
                  <a:lnTo>
                    <a:pt x="5906" y="9256"/>
                  </a:lnTo>
                  <a:cubicBezTo>
                    <a:pt x="5882" y="9244"/>
                    <a:pt x="5858" y="9232"/>
                    <a:pt x="5846" y="9220"/>
                  </a:cubicBezTo>
                  <a:cubicBezTo>
                    <a:pt x="5799" y="9185"/>
                    <a:pt x="5751" y="9161"/>
                    <a:pt x="5703" y="9137"/>
                  </a:cubicBezTo>
                  <a:cubicBezTo>
                    <a:pt x="5608" y="9089"/>
                    <a:pt x="5525" y="9042"/>
                    <a:pt x="5430" y="8982"/>
                  </a:cubicBezTo>
                  <a:cubicBezTo>
                    <a:pt x="5239" y="8887"/>
                    <a:pt x="5060" y="8780"/>
                    <a:pt x="4882" y="8673"/>
                  </a:cubicBezTo>
                  <a:cubicBezTo>
                    <a:pt x="4869" y="8663"/>
                    <a:pt x="4853" y="8658"/>
                    <a:pt x="4837" y="8658"/>
                  </a:cubicBezTo>
                  <a:cubicBezTo>
                    <a:pt x="4795" y="8658"/>
                    <a:pt x="4751" y="8689"/>
                    <a:pt x="4751" y="8732"/>
                  </a:cubicBezTo>
                  <a:cubicBezTo>
                    <a:pt x="4739" y="8768"/>
                    <a:pt x="4751" y="8804"/>
                    <a:pt x="4763" y="8839"/>
                  </a:cubicBezTo>
                  <a:cubicBezTo>
                    <a:pt x="4763" y="8851"/>
                    <a:pt x="4763" y="8863"/>
                    <a:pt x="4775" y="8875"/>
                  </a:cubicBezTo>
                  <a:cubicBezTo>
                    <a:pt x="4787" y="8899"/>
                    <a:pt x="4810" y="8934"/>
                    <a:pt x="4822" y="8958"/>
                  </a:cubicBezTo>
                  <a:cubicBezTo>
                    <a:pt x="4834" y="8970"/>
                    <a:pt x="4846" y="8982"/>
                    <a:pt x="4858" y="8994"/>
                  </a:cubicBezTo>
                  <a:cubicBezTo>
                    <a:pt x="4870" y="9006"/>
                    <a:pt x="4894" y="9006"/>
                    <a:pt x="4906" y="9018"/>
                  </a:cubicBezTo>
                  <a:cubicBezTo>
                    <a:pt x="4989" y="9077"/>
                    <a:pt x="5072" y="9137"/>
                    <a:pt x="5156" y="9196"/>
                  </a:cubicBezTo>
                  <a:cubicBezTo>
                    <a:pt x="5215" y="9244"/>
                    <a:pt x="5275" y="9292"/>
                    <a:pt x="5346" y="9339"/>
                  </a:cubicBezTo>
                  <a:cubicBezTo>
                    <a:pt x="5501" y="9458"/>
                    <a:pt x="5668" y="9577"/>
                    <a:pt x="5870" y="9577"/>
                  </a:cubicBezTo>
                  <a:lnTo>
                    <a:pt x="5882" y="9577"/>
                  </a:lnTo>
                  <a:cubicBezTo>
                    <a:pt x="5894" y="9601"/>
                    <a:pt x="5930" y="9613"/>
                    <a:pt x="5965" y="9613"/>
                  </a:cubicBezTo>
                  <a:cubicBezTo>
                    <a:pt x="6477" y="9482"/>
                    <a:pt x="6954" y="9280"/>
                    <a:pt x="7418" y="9042"/>
                  </a:cubicBezTo>
                  <a:cubicBezTo>
                    <a:pt x="7656" y="8923"/>
                    <a:pt x="7882" y="8804"/>
                    <a:pt x="8108" y="8661"/>
                  </a:cubicBezTo>
                  <a:cubicBezTo>
                    <a:pt x="8216" y="8601"/>
                    <a:pt x="8323" y="8530"/>
                    <a:pt x="8430" y="8470"/>
                  </a:cubicBezTo>
                  <a:cubicBezTo>
                    <a:pt x="8466" y="8446"/>
                    <a:pt x="8501" y="8434"/>
                    <a:pt x="8525" y="8411"/>
                  </a:cubicBezTo>
                  <a:lnTo>
                    <a:pt x="8549" y="8423"/>
                  </a:lnTo>
                  <a:lnTo>
                    <a:pt x="8561" y="8423"/>
                  </a:lnTo>
                  <a:cubicBezTo>
                    <a:pt x="8568" y="8426"/>
                    <a:pt x="8575" y="8427"/>
                    <a:pt x="8582" y="8427"/>
                  </a:cubicBezTo>
                  <a:cubicBezTo>
                    <a:pt x="8598" y="8427"/>
                    <a:pt x="8612" y="8419"/>
                    <a:pt x="8620" y="8411"/>
                  </a:cubicBezTo>
                  <a:cubicBezTo>
                    <a:pt x="8632" y="8399"/>
                    <a:pt x="8644" y="8387"/>
                    <a:pt x="8644" y="8387"/>
                  </a:cubicBezTo>
                  <a:cubicBezTo>
                    <a:pt x="8656" y="8387"/>
                    <a:pt x="8668" y="8399"/>
                    <a:pt x="8692" y="8399"/>
                  </a:cubicBezTo>
                  <a:lnTo>
                    <a:pt x="8704" y="8399"/>
                  </a:lnTo>
                  <a:cubicBezTo>
                    <a:pt x="8740" y="8470"/>
                    <a:pt x="8811" y="8518"/>
                    <a:pt x="8882" y="8553"/>
                  </a:cubicBezTo>
                  <a:cubicBezTo>
                    <a:pt x="8990" y="8601"/>
                    <a:pt x="9097" y="8661"/>
                    <a:pt x="9204" y="8708"/>
                  </a:cubicBezTo>
                  <a:cubicBezTo>
                    <a:pt x="9644" y="8911"/>
                    <a:pt x="10109" y="9089"/>
                    <a:pt x="10573" y="9220"/>
                  </a:cubicBezTo>
                  <a:cubicBezTo>
                    <a:pt x="10835" y="9292"/>
                    <a:pt x="11097" y="9351"/>
                    <a:pt x="11359" y="9399"/>
                  </a:cubicBezTo>
                  <a:cubicBezTo>
                    <a:pt x="11490" y="9423"/>
                    <a:pt x="11633" y="9435"/>
                    <a:pt x="11764" y="9458"/>
                  </a:cubicBezTo>
                  <a:cubicBezTo>
                    <a:pt x="11835" y="9458"/>
                    <a:pt x="11907" y="9458"/>
                    <a:pt x="11978" y="9470"/>
                  </a:cubicBezTo>
                  <a:cubicBezTo>
                    <a:pt x="12026" y="9470"/>
                    <a:pt x="12061" y="9458"/>
                    <a:pt x="12109" y="9458"/>
                  </a:cubicBezTo>
                  <a:cubicBezTo>
                    <a:pt x="12133" y="9566"/>
                    <a:pt x="12157" y="9673"/>
                    <a:pt x="12180" y="9792"/>
                  </a:cubicBezTo>
                  <a:cubicBezTo>
                    <a:pt x="12058" y="9783"/>
                    <a:pt x="11937" y="9779"/>
                    <a:pt x="11816" y="9779"/>
                  </a:cubicBezTo>
                  <a:cubicBezTo>
                    <a:pt x="11621" y="9779"/>
                    <a:pt x="11427" y="9789"/>
                    <a:pt x="11228" y="9804"/>
                  </a:cubicBezTo>
                  <a:cubicBezTo>
                    <a:pt x="11167" y="9786"/>
                    <a:pt x="11100" y="9775"/>
                    <a:pt x="11035" y="9775"/>
                  </a:cubicBezTo>
                  <a:cubicBezTo>
                    <a:pt x="11011" y="9775"/>
                    <a:pt x="10988" y="9777"/>
                    <a:pt x="10966" y="9780"/>
                  </a:cubicBezTo>
                  <a:cubicBezTo>
                    <a:pt x="10930" y="9792"/>
                    <a:pt x="10895" y="9804"/>
                    <a:pt x="10883" y="9839"/>
                  </a:cubicBezTo>
                  <a:cubicBezTo>
                    <a:pt x="10323" y="9899"/>
                    <a:pt x="9775" y="10006"/>
                    <a:pt x="9240" y="10137"/>
                  </a:cubicBezTo>
                  <a:cubicBezTo>
                    <a:pt x="8228" y="10399"/>
                    <a:pt x="7239" y="10768"/>
                    <a:pt x="6275" y="11161"/>
                  </a:cubicBezTo>
                  <a:cubicBezTo>
                    <a:pt x="5215" y="11590"/>
                    <a:pt x="4179" y="12066"/>
                    <a:pt x="3239" y="12709"/>
                  </a:cubicBezTo>
                  <a:cubicBezTo>
                    <a:pt x="2334" y="13316"/>
                    <a:pt x="1536" y="14066"/>
                    <a:pt x="881" y="14923"/>
                  </a:cubicBezTo>
                  <a:cubicBezTo>
                    <a:pt x="727" y="15126"/>
                    <a:pt x="572" y="15352"/>
                    <a:pt x="429" y="15566"/>
                  </a:cubicBezTo>
                  <a:cubicBezTo>
                    <a:pt x="298" y="15757"/>
                    <a:pt x="179" y="15959"/>
                    <a:pt x="119" y="16185"/>
                  </a:cubicBezTo>
                  <a:cubicBezTo>
                    <a:pt x="0" y="16709"/>
                    <a:pt x="441" y="17043"/>
                    <a:pt x="846" y="17281"/>
                  </a:cubicBezTo>
                  <a:cubicBezTo>
                    <a:pt x="1643" y="17745"/>
                    <a:pt x="2548" y="18019"/>
                    <a:pt x="3453" y="18138"/>
                  </a:cubicBezTo>
                  <a:cubicBezTo>
                    <a:pt x="4015" y="18216"/>
                    <a:pt x="4581" y="18248"/>
                    <a:pt x="5149" y="18248"/>
                  </a:cubicBezTo>
                  <a:cubicBezTo>
                    <a:pt x="5532" y="18248"/>
                    <a:pt x="5915" y="18233"/>
                    <a:pt x="6299" y="18209"/>
                  </a:cubicBezTo>
                  <a:cubicBezTo>
                    <a:pt x="6835" y="18174"/>
                    <a:pt x="7370" y="18090"/>
                    <a:pt x="7894" y="17924"/>
                  </a:cubicBezTo>
                  <a:cubicBezTo>
                    <a:pt x="8394" y="17757"/>
                    <a:pt x="8882" y="17519"/>
                    <a:pt x="9323" y="17233"/>
                  </a:cubicBezTo>
                  <a:cubicBezTo>
                    <a:pt x="10180" y="16685"/>
                    <a:pt x="10918" y="15983"/>
                    <a:pt x="11537" y="15185"/>
                  </a:cubicBezTo>
                  <a:cubicBezTo>
                    <a:pt x="12157" y="14376"/>
                    <a:pt x="12692" y="13483"/>
                    <a:pt x="13133" y="12566"/>
                  </a:cubicBezTo>
                  <a:cubicBezTo>
                    <a:pt x="13181" y="12471"/>
                    <a:pt x="13216" y="12387"/>
                    <a:pt x="13264" y="12292"/>
                  </a:cubicBezTo>
                  <a:cubicBezTo>
                    <a:pt x="13300" y="12256"/>
                    <a:pt x="13323" y="12221"/>
                    <a:pt x="13359" y="12185"/>
                  </a:cubicBezTo>
                  <a:cubicBezTo>
                    <a:pt x="13395" y="12173"/>
                    <a:pt x="13419" y="12161"/>
                    <a:pt x="13431" y="12137"/>
                  </a:cubicBezTo>
                  <a:cubicBezTo>
                    <a:pt x="13526" y="12256"/>
                    <a:pt x="13621" y="12375"/>
                    <a:pt x="13716" y="12494"/>
                  </a:cubicBezTo>
                  <a:cubicBezTo>
                    <a:pt x="13800" y="12602"/>
                    <a:pt x="13883" y="12685"/>
                    <a:pt x="14014" y="12721"/>
                  </a:cubicBezTo>
                  <a:cubicBezTo>
                    <a:pt x="14026" y="12792"/>
                    <a:pt x="14026" y="12864"/>
                    <a:pt x="14026" y="12935"/>
                  </a:cubicBezTo>
                  <a:cubicBezTo>
                    <a:pt x="13323" y="13733"/>
                    <a:pt x="12823" y="14733"/>
                    <a:pt x="12514" y="15745"/>
                  </a:cubicBezTo>
                  <a:cubicBezTo>
                    <a:pt x="12442" y="15959"/>
                    <a:pt x="12371" y="16185"/>
                    <a:pt x="12383" y="16400"/>
                  </a:cubicBezTo>
                  <a:lnTo>
                    <a:pt x="12371" y="16447"/>
                  </a:lnTo>
                  <a:lnTo>
                    <a:pt x="12359" y="16447"/>
                  </a:lnTo>
                  <a:cubicBezTo>
                    <a:pt x="12335" y="16483"/>
                    <a:pt x="12311" y="16531"/>
                    <a:pt x="12311" y="16578"/>
                  </a:cubicBezTo>
                  <a:lnTo>
                    <a:pt x="12311" y="16590"/>
                  </a:lnTo>
                  <a:lnTo>
                    <a:pt x="12311" y="16614"/>
                  </a:lnTo>
                  <a:cubicBezTo>
                    <a:pt x="12311" y="16638"/>
                    <a:pt x="12311" y="16650"/>
                    <a:pt x="12323" y="16662"/>
                  </a:cubicBezTo>
                  <a:cubicBezTo>
                    <a:pt x="12323" y="16685"/>
                    <a:pt x="12335" y="16697"/>
                    <a:pt x="12335" y="16709"/>
                  </a:cubicBezTo>
                  <a:lnTo>
                    <a:pt x="12347" y="16721"/>
                  </a:lnTo>
                  <a:lnTo>
                    <a:pt x="12359" y="16733"/>
                  </a:lnTo>
                  <a:lnTo>
                    <a:pt x="12383" y="16757"/>
                  </a:lnTo>
                  <a:cubicBezTo>
                    <a:pt x="12442" y="17055"/>
                    <a:pt x="12550" y="17340"/>
                    <a:pt x="12645" y="17626"/>
                  </a:cubicBezTo>
                  <a:cubicBezTo>
                    <a:pt x="12752" y="17971"/>
                    <a:pt x="12883" y="18305"/>
                    <a:pt x="13002" y="18638"/>
                  </a:cubicBezTo>
                  <a:cubicBezTo>
                    <a:pt x="13192" y="19138"/>
                    <a:pt x="13395" y="19638"/>
                    <a:pt x="13609" y="20126"/>
                  </a:cubicBezTo>
                  <a:cubicBezTo>
                    <a:pt x="13633" y="20174"/>
                    <a:pt x="13645" y="20222"/>
                    <a:pt x="13669" y="20269"/>
                  </a:cubicBezTo>
                  <a:cubicBezTo>
                    <a:pt x="13752" y="20472"/>
                    <a:pt x="13835" y="20674"/>
                    <a:pt x="13943" y="20865"/>
                  </a:cubicBezTo>
                  <a:cubicBezTo>
                    <a:pt x="14074" y="21162"/>
                    <a:pt x="14216" y="21460"/>
                    <a:pt x="14359" y="21746"/>
                  </a:cubicBezTo>
                  <a:cubicBezTo>
                    <a:pt x="14371" y="21781"/>
                    <a:pt x="14407" y="21793"/>
                    <a:pt x="14431" y="21793"/>
                  </a:cubicBezTo>
                  <a:cubicBezTo>
                    <a:pt x="14443" y="21948"/>
                    <a:pt x="14455" y="22103"/>
                    <a:pt x="14466" y="22246"/>
                  </a:cubicBezTo>
                  <a:cubicBezTo>
                    <a:pt x="14478" y="22365"/>
                    <a:pt x="14490" y="22472"/>
                    <a:pt x="14502" y="22591"/>
                  </a:cubicBezTo>
                  <a:cubicBezTo>
                    <a:pt x="14514" y="22698"/>
                    <a:pt x="14514" y="22805"/>
                    <a:pt x="14562" y="22900"/>
                  </a:cubicBezTo>
                  <a:cubicBezTo>
                    <a:pt x="14601" y="22964"/>
                    <a:pt x="14667" y="23001"/>
                    <a:pt x="14735" y="23001"/>
                  </a:cubicBezTo>
                  <a:cubicBezTo>
                    <a:pt x="14769" y="23001"/>
                    <a:pt x="14804" y="22992"/>
                    <a:pt x="14836" y="22972"/>
                  </a:cubicBezTo>
                  <a:cubicBezTo>
                    <a:pt x="14931" y="22912"/>
                    <a:pt x="14943" y="22781"/>
                    <a:pt x="14955" y="22686"/>
                  </a:cubicBezTo>
                  <a:cubicBezTo>
                    <a:pt x="14978" y="22472"/>
                    <a:pt x="14978" y="22269"/>
                    <a:pt x="14943" y="22067"/>
                  </a:cubicBezTo>
                  <a:cubicBezTo>
                    <a:pt x="14919" y="21841"/>
                    <a:pt x="14847" y="21603"/>
                    <a:pt x="14764" y="21388"/>
                  </a:cubicBezTo>
                  <a:cubicBezTo>
                    <a:pt x="14752" y="21365"/>
                    <a:pt x="14740" y="21353"/>
                    <a:pt x="14728" y="21329"/>
                  </a:cubicBezTo>
                  <a:cubicBezTo>
                    <a:pt x="14681" y="21079"/>
                    <a:pt x="14538" y="20805"/>
                    <a:pt x="14455" y="20603"/>
                  </a:cubicBezTo>
                  <a:cubicBezTo>
                    <a:pt x="14443" y="20567"/>
                    <a:pt x="14419" y="20543"/>
                    <a:pt x="14407" y="20507"/>
                  </a:cubicBezTo>
                  <a:cubicBezTo>
                    <a:pt x="14335" y="20293"/>
                    <a:pt x="14240" y="20091"/>
                    <a:pt x="14157" y="19888"/>
                  </a:cubicBezTo>
                  <a:cubicBezTo>
                    <a:pt x="13859" y="19162"/>
                    <a:pt x="13562" y="18436"/>
                    <a:pt x="13252" y="17721"/>
                  </a:cubicBezTo>
                  <a:cubicBezTo>
                    <a:pt x="13073" y="17305"/>
                    <a:pt x="12907" y="16900"/>
                    <a:pt x="12728" y="16483"/>
                  </a:cubicBezTo>
                  <a:cubicBezTo>
                    <a:pt x="12716" y="16471"/>
                    <a:pt x="12716" y="16459"/>
                    <a:pt x="12704" y="16459"/>
                  </a:cubicBezTo>
                  <a:lnTo>
                    <a:pt x="12788" y="16328"/>
                  </a:lnTo>
                  <a:cubicBezTo>
                    <a:pt x="12835" y="16328"/>
                    <a:pt x="12883" y="16293"/>
                    <a:pt x="12907" y="16233"/>
                  </a:cubicBezTo>
                  <a:cubicBezTo>
                    <a:pt x="12919" y="16185"/>
                    <a:pt x="12931" y="16138"/>
                    <a:pt x="12942" y="16090"/>
                  </a:cubicBezTo>
                  <a:cubicBezTo>
                    <a:pt x="13442" y="15269"/>
                    <a:pt x="13835" y="14388"/>
                    <a:pt x="14097" y="13483"/>
                  </a:cubicBezTo>
                  <a:cubicBezTo>
                    <a:pt x="14145" y="13626"/>
                    <a:pt x="14216" y="13756"/>
                    <a:pt x="14324" y="13840"/>
                  </a:cubicBezTo>
                  <a:cubicBezTo>
                    <a:pt x="14252" y="14614"/>
                    <a:pt x="14252" y="15411"/>
                    <a:pt x="14347" y="16185"/>
                  </a:cubicBezTo>
                  <a:cubicBezTo>
                    <a:pt x="14455" y="17043"/>
                    <a:pt x="14705" y="17876"/>
                    <a:pt x="15169" y="18614"/>
                  </a:cubicBezTo>
                  <a:cubicBezTo>
                    <a:pt x="15681" y="19424"/>
                    <a:pt x="16264" y="20210"/>
                    <a:pt x="16955" y="20865"/>
                  </a:cubicBezTo>
                  <a:cubicBezTo>
                    <a:pt x="17300" y="21186"/>
                    <a:pt x="17669" y="21496"/>
                    <a:pt x="18038" y="21781"/>
                  </a:cubicBezTo>
                  <a:cubicBezTo>
                    <a:pt x="18407" y="22067"/>
                    <a:pt x="18776" y="22365"/>
                    <a:pt x="19169" y="22615"/>
                  </a:cubicBezTo>
                  <a:cubicBezTo>
                    <a:pt x="19550" y="22877"/>
                    <a:pt x="19979" y="23020"/>
                    <a:pt x="20443" y="23067"/>
                  </a:cubicBezTo>
                  <a:cubicBezTo>
                    <a:pt x="20626" y="23085"/>
                    <a:pt x="20803" y="23096"/>
                    <a:pt x="20983" y="23096"/>
                  </a:cubicBezTo>
                  <a:cubicBezTo>
                    <a:pt x="21048" y="23096"/>
                    <a:pt x="21115" y="23094"/>
                    <a:pt x="21182" y="23091"/>
                  </a:cubicBezTo>
                  <a:cubicBezTo>
                    <a:pt x="21551" y="23448"/>
                    <a:pt x="21944" y="23770"/>
                    <a:pt x="22313" y="24127"/>
                  </a:cubicBezTo>
                  <a:cubicBezTo>
                    <a:pt x="22694" y="24496"/>
                    <a:pt x="23051" y="24889"/>
                    <a:pt x="23396" y="25282"/>
                  </a:cubicBezTo>
                  <a:cubicBezTo>
                    <a:pt x="23419" y="25309"/>
                    <a:pt x="23450" y="25321"/>
                    <a:pt x="23482" y="25321"/>
                  </a:cubicBezTo>
                  <a:cubicBezTo>
                    <a:pt x="23534" y="25321"/>
                    <a:pt x="23588" y="25290"/>
                    <a:pt x="23610" y="25246"/>
                  </a:cubicBezTo>
                  <a:cubicBezTo>
                    <a:pt x="23718" y="25055"/>
                    <a:pt x="23646" y="24841"/>
                    <a:pt x="23563" y="24663"/>
                  </a:cubicBezTo>
                  <a:cubicBezTo>
                    <a:pt x="23444" y="24401"/>
                    <a:pt x="23348" y="24139"/>
                    <a:pt x="23253" y="23877"/>
                  </a:cubicBezTo>
                  <a:cubicBezTo>
                    <a:pt x="23229" y="23829"/>
                    <a:pt x="23218" y="23793"/>
                    <a:pt x="23206" y="23746"/>
                  </a:cubicBezTo>
                  <a:cubicBezTo>
                    <a:pt x="23206" y="23603"/>
                    <a:pt x="23146" y="23472"/>
                    <a:pt x="23063" y="23341"/>
                  </a:cubicBezTo>
                  <a:cubicBezTo>
                    <a:pt x="23039" y="23258"/>
                    <a:pt x="23003" y="23162"/>
                    <a:pt x="22979" y="23079"/>
                  </a:cubicBezTo>
                  <a:cubicBezTo>
                    <a:pt x="22944" y="22948"/>
                    <a:pt x="22896" y="22817"/>
                    <a:pt x="22860" y="22686"/>
                  </a:cubicBezTo>
                  <a:cubicBezTo>
                    <a:pt x="22837" y="22579"/>
                    <a:pt x="22813" y="22460"/>
                    <a:pt x="22765" y="22353"/>
                  </a:cubicBezTo>
                  <a:cubicBezTo>
                    <a:pt x="22753" y="22305"/>
                    <a:pt x="22753" y="22269"/>
                    <a:pt x="22753" y="22222"/>
                  </a:cubicBezTo>
                  <a:cubicBezTo>
                    <a:pt x="22896" y="21960"/>
                    <a:pt x="23027" y="21698"/>
                    <a:pt x="23134" y="21412"/>
                  </a:cubicBezTo>
                  <a:cubicBezTo>
                    <a:pt x="23301" y="20984"/>
                    <a:pt x="23360" y="20531"/>
                    <a:pt x="23313" y="20079"/>
                  </a:cubicBezTo>
                  <a:cubicBezTo>
                    <a:pt x="23265" y="19614"/>
                    <a:pt x="23170" y="19150"/>
                    <a:pt x="23087" y="18686"/>
                  </a:cubicBezTo>
                  <a:cubicBezTo>
                    <a:pt x="22991" y="18221"/>
                    <a:pt x="22884" y="17757"/>
                    <a:pt x="22753" y="17316"/>
                  </a:cubicBezTo>
                  <a:cubicBezTo>
                    <a:pt x="22479" y="16400"/>
                    <a:pt x="22051" y="15519"/>
                    <a:pt x="21563" y="14697"/>
                  </a:cubicBezTo>
                  <a:cubicBezTo>
                    <a:pt x="21122" y="13947"/>
                    <a:pt x="20491" y="13340"/>
                    <a:pt x="19765" y="12864"/>
                  </a:cubicBezTo>
                  <a:cubicBezTo>
                    <a:pt x="19122" y="12423"/>
                    <a:pt x="18419" y="12054"/>
                    <a:pt x="17693" y="11780"/>
                  </a:cubicBezTo>
                  <a:cubicBezTo>
                    <a:pt x="17669" y="11637"/>
                    <a:pt x="17586" y="11518"/>
                    <a:pt x="17479" y="11411"/>
                  </a:cubicBezTo>
                  <a:lnTo>
                    <a:pt x="17479" y="11411"/>
                  </a:lnTo>
                  <a:cubicBezTo>
                    <a:pt x="18133" y="11537"/>
                    <a:pt x="18805" y="11598"/>
                    <a:pt x="19478" y="11598"/>
                  </a:cubicBezTo>
                  <a:cubicBezTo>
                    <a:pt x="19760" y="11598"/>
                    <a:pt x="20043" y="11587"/>
                    <a:pt x="20324" y="11566"/>
                  </a:cubicBezTo>
                  <a:cubicBezTo>
                    <a:pt x="20372" y="11578"/>
                    <a:pt x="20420" y="11578"/>
                    <a:pt x="20479" y="11590"/>
                  </a:cubicBezTo>
                  <a:cubicBezTo>
                    <a:pt x="20490" y="11592"/>
                    <a:pt x="20500" y="11593"/>
                    <a:pt x="20510" y="11593"/>
                  </a:cubicBezTo>
                  <a:cubicBezTo>
                    <a:pt x="20555" y="11593"/>
                    <a:pt x="20590" y="11571"/>
                    <a:pt x="20610" y="11542"/>
                  </a:cubicBezTo>
                  <a:cubicBezTo>
                    <a:pt x="20658" y="11530"/>
                    <a:pt x="20705" y="11530"/>
                    <a:pt x="20753" y="11518"/>
                  </a:cubicBezTo>
                  <a:cubicBezTo>
                    <a:pt x="20765" y="11530"/>
                    <a:pt x="20765" y="11542"/>
                    <a:pt x="20777" y="11554"/>
                  </a:cubicBezTo>
                  <a:cubicBezTo>
                    <a:pt x="21062" y="11899"/>
                    <a:pt x="21348" y="12244"/>
                    <a:pt x="21634" y="12578"/>
                  </a:cubicBezTo>
                  <a:cubicBezTo>
                    <a:pt x="22134" y="13185"/>
                    <a:pt x="22646" y="13780"/>
                    <a:pt x="23158" y="14376"/>
                  </a:cubicBezTo>
                  <a:cubicBezTo>
                    <a:pt x="23301" y="14542"/>
                    <a:pt x="23444" y="14721"/>
                    <a:pt x="23599" y="14876"/>
                  </a:cubicBezTo>
                  <a:cubicBezTo>
                    <a:pt x="23622" y="14911"/>
                    <a:pt x="23646" y="14935"/>
                    <a:pt x="23658" y="14959"/>
                  </a:cubicBezTo>
                  <a:cubicBezTo>
                    <a:pt x="23801" y="15126"/>
                    <a:pt x="23980" y="15376"/>
                    <a:pt x="24194" y="15531"/>
                  </a:cubicBezTo>
                  <a:cubicBezTo>
                    <a:pt x="24194" y="15554"/>
                    <a:pt x="24206" y="15578"/>
                    <a:pt x="24218" y="15590"/>
                  </a:cubicBezTo>
                  <a:cubicBezTo>
                    <a:pt x="24372" y="15781"/>
                    <a:pt x="24551" y="15935"/>
                    <a:pt x="24742" y="16066"/>
                  </a:cubicBezTo>
                  <a:cubicBezTo>
                    <a:pt x="24908" y="16185"/>
                    <a:pt x="25099" y="16281"/>
                    <a:pt x="25289" y="16352"/>
                  </a:cubicBezTo>
                  <a:cubicBezTo>
                    <a:pt x="25349" y="16382"/>
                    <a:pt x="25418" y="16407"/>
                    <a:pt x="25485" y="16407"/>
                  </a:cubicBezTo>
                  <a:cubicBezTo>
                    <a:pt x="25524" y="16407"/>
                    <a:pt x="25563" y="16398"/>
                    <a:pt x="25599" y="16376"/>
                  </a:cubicBezTo>
                  <a:cubicBezTo>
                    <a:pt x="25694" y="16316"/>
                    <a:pt x="25718" y="16197"/>
                    <a:pt x="25658" y="16102"/>
                  </a:cubicBezTo>
                  <a:cubicBezTo>
                    <a:pt x="25599" y="16019"/>
                    <a:pt x="25492" y="15971"/>
                    <a:pt x="25408" y="15912"/>
                  </a:cubicBezTo>
                  <a:cubicBezTo>
                    <a:pt x="25313" y="15852"/>
                    <a:pt x="25206" y="15781"/>
                    <a:pt x="25111" y="15721"/>
                  </a:cubicBezTo>
                  <a:cubicBezTo>
                    <a:pt x="24992" y="15638"/>
                    <a:pt x="24861" y="15554"/>
                    <a:pt x="24730" y="15483"/>
                  </a:cubicBezTo>
                  <a:cubicBezTo>
                    <a:pt x="24742" y="15459"/>
                    <a:pt x="24742" y="15423"/>
                    <a:pt x="24718" y="15400"/>
                  </a:cubicBezTo>
                  <a:cubicBezTo>
                    <a:pt x="24527" y="15138"/>
                    <a:pt x="24325" y="14876"/>
                    <a:pt x="24122" y="14626"/>
                  </a:cubicBezTo>
                  <a:cubicBezTo>
                    <a:pt x="24003" y="14447"/>
                    <a:pt x="23860" y="14268"/>
                    <a:pt x="23718" y="14114"/>
                  </a:cubicBezTo>
                  <a:cubicBezTo>
                    <a:pt x="23682" y="14066"/>
                    <a:pt x="23646" y="14030"/>
                    <a:pt x="23622" y="13995"/>
                  </a:cubicBezTo>
                  <a:cubicBezTo>
                    <a:pt x="23277" y="13590"/>
                    <a:pt x="22920" y="13173"/>
                    <a:pt x="22563" y="12780"/>
                  </a:cubicBezTo>
                  <a:cubicBezTo>
                    <a:pt x="22325" y="12518"/>
                    <a:pt x="22075" y="12256"/>
                    <a:pt x="21824" y="11994"/>
                  </a:cubicBezTo>
                  <a:cubicBezTo>
                    <a:pt x="21622" y="11780"/>
                    <a:pt x="21408" y="11566"/>
                    <a:pt x="21170" y="11363"/>
                  </a:cubicBezTo>
                  <a:lnTo>
                    <a:pt x="21158" y="11328"/>
                  </a:lnTo>
                  <a:lnTo>
                    <a:pt x="21146" y="11316"/>
                  </a:lnTo>
                  <a:lnTo>
                    <a:pt x="21146" y="11304"/>
                  </a:lnTo>
                  <a:cubicBezTo>
                    <a:pt x="21134" y="11292"/>
                    <a:pt x="21122" y="11280"/>
                    <a:pt x="21110" y="11280"/>
                  </a:cubicBezTo>
                  <a:cubicBezTo>
                    <a:pt x="21098" y="11268"/>
                    <a:pt x="21086" y="11256"/>
                    <a:pt x="21074" y="11244"/>
                  </a:cubicBezTo>
                  <a:lnTo>
                    <a:pt x="21051" y="11232"/>
                  </a:lnTo>
                  <a:lnTo>
                    <a:pt x="21039" y="11232"/>
                  </a:lnTo>
                  <a:cubicBezTo>
                    <a:pt x="21018" y="11218"/>
                    <a:pt x="20989" y="11213"/>
                    <a:pt x="20961" y="11213"/>
                  </a:cubicBezTo>
                  <a:cubicBezTo>
                    <a:pt x="20941" y="11213"/>
                    <a:pt x="20922" y="11216"/>
                    <a:pt x="20908" y="11220"/>
                  </a:cubicBezTo>
                  <a:lnTo>
                    <a:pt x="20896" y="11209"/>
                  </a:lnTo>
                  <a:lnTo>
                    <a:pt x="20860" y="11209"/>
                  </a:lnTo>
                  <a:cubicBezTo>
                    <a:pt x="20658" y="11101"/>
                    <a:pt x="20431" y="11066"/>
                    <a:pt x="20217" y="11030"/>
                  </a:cubicBezTo>
                  <a:cubicBezTo>
                    <a:pt x="19727" y="10941"/>
                    <a:pt x="19221" y="10891"/>
                    <a:pt x="18716" y="10891"/>
                  </a:cubicBezTo>
                  <a:cubicBezTo>
                    <a:pt x="18141" y="10891"/>
                    <a:pt x="17566" y="10956"/>
                    <a:pt x="17014" y="11101"/>
                  </a:cubicBezTo>
                  <a:cubicBezTo>
                    <a:pt x="16955" y="11066"/>
                    <a:pt x="16895" y="11030"/>
                    <a:pt x="16836" y="10994"/>
                  </a:cubicBezTo>
                  <a:cubicBezTo>
                    <a:pt x="16860" y="10863"/>
                    <a:pt x="16824" y="10744"/>
                    <a:pt x="16764" y="10625"/>
                  </a:cubicBezTo>
                  <a:cubicBezTo>
                    <a:pt x="16705" y="10482"/>
                    <a:pt x="16633" y="10339"/>
                    <a:pt x="16574" y="10208"/>
                  </a:cubicBezTo>
                  <a:cubicBezTo>
                    <a:pt x="16598" y="10197"/>
                    <a:pt x="16633" y="10185"/>
                    <a:pt x="16657" y="10173"/>
                  </a:cubicBezTo>
                  <a:cubicBezTo>
                    <a:pt x="16705" y="10149"/>
                    <a:pt x="16752" y="10137"/>
                    <a:pt x="16800" y="10125"/>
                  </a:cubicBezTo>
                  <a:cubicBezTo>
                    <a:pt x="16895" y="10125"/>
                    <a:pt x="16991" y="10137"/>
                    <a:pt x="17098" y="10137"/>
                  </a:cubicBezTo>
                  <a:cubicBezTo>
                    <a:pt x="17179" y="10138"/>
                    <a:pt x="17261" y="10138"/>
                    <a:pt x="17343" y="10138"/>
                  </a:cubicBezTo>
                  <a:cubicBezTo>
                    <a:pt x="18277" y="10138"/>
                    <a:pt x="19227" y="10074"/>
                    <a:pt x="20158" y="9899"/>
                  </a:cubicBezTo>
                  <a:cubicBezTo>
                    <a:pt x="21146" y="9708"/>
                    <a:pt x="22110" y="9375"/>
                    <a:pt x="22979" y="8863"/>
                  </a:cubicBezTo>
                  <a:cubicBezTo>
                    <a:pt x="23432" y="8589"/>
                    <a:pt x="23872" y="8268"/>
                    <a:pt x="24253" y="7899"/>
                  </a:cubicBezTo>
                  <a:cubicBezTo>
                    <a:pt x="24634" y="7518"/>
                    <a:pt x="24944" y="7065"/>
                    <a:pt x="25230" y="6601"/>
                  </a:cubicBezTo>
                  <a:cubicBezTo>
                    <a:pt x="25718" y="5791"/>
                    <a:pt x="26146" y="4946"/>
                    <a:pt x="26456" y="4041"/>
                  </a:cubicBezTo>
                  <a:cubicBezTo>
                    <a:pt x="26754" y="3172"/>
                    <a:pt x="26932" y="2243"/>
                    <a:pt x="26873" y="1326"/>
                  </a:cubicBezTo>
                  <a:cubicBezTo>
                    <a:pt x="26861" y="874"/>
                    <a:pt x="26766" y="338"/>
                    <a:pt x="26242" y="207"/>
                  </a:cubicBezTo>
                  <a:cubicBezTo>
                    <a:pt x="26142" y="179"/>
                    <a:pt x="26037" y="170"/>
                    <a:pt x="25931" y="170"/>
                  </a:cubicBezTo>
                  <a:cubicBezTo>
                    <a:pt x="25808" y="170"/>
                    <a:pt x="25684" y="183"/>
                    <a:pt x="25563" y="195"/>
                  </a:cubicBezTo>
                  <a:cubicBezTo>
                    <a:pt x="25301" y="219"/>
                    <a:pt x="25039" y="255"/>
                    <a:pt x="24777" y="314"/>
                  </a:cubicBezTo>
                  <a:cubicBezTo>
                    <a:pt x="23718" y="505"/>
                    <a:pt x="22682" y="874"/>
                    <a:pt x="21741" y="1398"/>
                  </a:cubicBezTo>
                  <a:cubicBezTo>
                    <a:pt x="20741" y="1946"/>
                    <a:pt x="19836" y="2660"/>
                    <a:pt x="18979" y="3398"/>
                  </a:cubicBezTo>
                  <a:cubicBezTo>
                    <a:pt x="18181" y="4089"/>
                    <a:pt x="17407" y="4791"/>
                    <a:pt x="16717" y="5577"/>
                  </a:cubicBezTo>
                  <a:cubicBezTo>
                    <a:pt x="16360" y="5994"/>
                    <a:pt x="16014" y="6446"/>
                    <a:pt x="15705" y="6910"/>
                  </a:cubicBezTo>
                  <a:cubicBezTo>
                    <a:pt x="15669" y="6910"/>
                    <a:pt x="15645" y="6922"/>
                    <a:pt x="15621" y="6958"/>
                  </a:cubicBezTo>
                  <a:cubicBezTo>
                    <a:pt x="15574" y="7029"/>
                    <a:pt x="15538" y="7113"/>
                    <a:pt x="15514" y="7208"/>
                  </a:cubicBezTo>
                  <a:cubicBezTo>
                    <a:pt x="15359" y="7470"/>
                    <a:pt x="15205" y="7756"/>
                    <a:pt x="15074" y="8042"/>
                  </a:cubicBezTo>
                  <a:cubicBezTo>
                    <a:pt x="14990" y="7970"/>
                    <a:pt x="14907" y="7899"/>
                    <a:pt x="14812" y="7827"/>
                  </a:cubicBezTo>
                  <a:cubicBezTo>
                    <a:pt x="14836" y="7791"/>
                    <a:pt x="14859" y="7756"/>
                    <a:pt x="14883" y="7708"/>
                  </a:cubicBezTo>
                  <a:cubicBezTo>
                    <a:pt x="14907" y="7649"/>
                    <a:pt x="14931" y="7589"/>
                    <a:pt x="14966" y="7530"/>
                  </a:cubicBezTo>
                  <a:cubicBezTo>
                    <a:pt x="15014" y="7399"/>
                    <a:pt x="15062" y="7268"/>
                    <a:pt x="15097" y="7137"/>
                  </a:cubicBezTo>
                  <a:cubicBezTo>
                    <a:pt x="15181" y="6875"/>
                    <a:pt x="15240" y="6613"/>
                    <a:pt x="15300" y="6351"/>
                  </a:cubicBezTo>
                  <a:cubicBezTo>
                    <a:pt x="15395" y="5875"/>
                    <a:pt x="15455" y="5386"/>
                    <a:pt x="15467" y="4898"/>
                  </a:cubicBezTo>
                  <a:cubicBezTo>
                    <a:pt x="15467" y="4779"/>
                    <a:pt x="15478" y="4660"/>
                    <a:pt x="15478" y="4541"/>
                  </a:cubicBezTo>
                  <a:cubicBezTo>
                    <a:pt x="15478" y="4470"/>
                    <a:pt x="15467" y="4374"/>
                    <a:pt x="15419" y="4315"/>
                  </a:cubicBezTo>
                  <a:lnTo>
                    <a:pt x="15431" y="4303"/>
                  </a:lnTo>
                  <a:cubicBezTo>
                    <a:pt x="15431" y="4279"/>
                    <a:pt x="15431" y="4267"/>
                    <a:pt x="15431" y="4255"/>
                  </a:cubicBezTo>
                  <a:cubicBezTo>
                    <a:pt x="15443" y="4255"/>
                    <a:pt x="15455" y="4255"/>
                    <a:pt x="15467" y="4243"/>
                  </a:cubicBezTo>
                  <a:cubicBezTo>
                    <a:pt x="15478" y="4232"/>
                    <a:pt x="15502" y="4220"/>
                    <a:pt x="15502" y="4196"/>
                  </a:cubicBezTo>
                  <a:lnTo>
                    <a:pt x="15502" y="4184"/>
                  </a:lnTo>
                  <a:lnTo>
                    <a:pt x="15502" y="4160"/>
                  </a:lnTo>
                  <a:cubicBezTo>
                    <a:pt x="15538" y="4136"/>
                    <a:pt x="15562" y="4124"/>
                    <a:pt x="15598" y="4101"/>
                  </a:cubicBezTo>
                  <a:cubicBezTo>
                    <a:pt x="15705" y="4041"/>
                    <a:pt x="15812" y="3970"/>
                    <a:pt x="15919" y="3898"/>
                  </a:cubicBezTo>
                  <a:cubicBezTo>
                    <a:pt x="16145" y="3767"/>
                    <a:pt x="16360" y="3612"/>
                    <a:pt x="16574" y="3458"/>
                  </a:cubicBezTo>
                  <a:cubicBezTo>
                    <a:pt x="16991" y="3148"/>
                    <a:pt x="17383" y="2815"/>
                    <a:pt x="17729" y="2422"/>
                  </a:cubicBezTo>
                  <a:cubicBezTo>
                    <a:pt x="17764" y="2386"/>
                    <a:pt x="17764" y="2350"/>
                    <a:pt x="17741" y="2327"/>
                  </a:cubicBezTo>
                  <a:lnTo>
                    <a:pt x="17741" y="2315"/>
                  </a:lnTo>
                  <a:cubicBezTo>
                    <a:pt x="17836" y="2136"/>
                    <a:pt x="17812" y="1934"/>
                    <a:pt x="17776" y="1743"/>
                  </a:cubicBezTo>
                  <a:cubicBezTo>
                    <a:pt x="17764" y="1660"/>
                    <a:pt x="17741" y="1588"/>
                    <a:pt x="17729" y="1505"/>
                  </a:cubicBezTo>
                  <a:cubicBezTo>
                    <a:pt x="17717" y="1410"/>
                    <a:pt x="17705" y="1303"/>
                    <a:pt x="17693" y="1207"/>
                  </a:cubicBezTo>
                  <a:cubicBezTo>
                    <a:pt x="17693" y="1195"/>
                    <a:pt x="17693" y="1172"/>
                    <a:pt x="17681" y="1148"/>
                  </a:cubicBezTo>
                  <a:cubicBezTo>
                    <a:pt x="17681" y="1136"/>
                    <a:pt x="17669" y="1124"/>
                    <a:pt x="17669" y="1112"/>
                  </a:cubicBezTo>
                  <a:cubicBezTo>
                    <a:pt x="17657" y="1076"/>
                    <a:pt x="17645" y="1053"/>
                    <a:pt x="17622" y="1017"/>
                  </a:cubicBezTo>
                  <a:cubicBezTo>
                    <a:pt x="17610" y="1005"/>
                    <a:pt x="17598" y="993"/>
                    <a:pt x="17586" y="993"/>
                  </a:cubicBezTo>
                  <a:cubicBezTo>
                    <a:pt x="17562" y="969"/>
                    <a:pt x="17538" y="945"/>
                    <a:pt x="17503" y="933"/>
                  </a:cubicBezTo>
                  <a:cubicBezTo>
                    <a:pt x="17493" y="930"/>
                    <a:pt x="17484" y="928"/>
                    <a:pt x="17475" y="928"/>
                  </a:cubicBezTo>
                  <a:cubicBezTo>
                    <a:pt x="17426" y="928"/>
                    <a:pt x="17383" y="978"/>
                    <a:pt x="17383" y="1029"/>
                  </a:cubicBezTo>
                  <a:cubicBezTo>
                    <a:pt x="17407" y="1231"/>
                    <a:pt x="17419" y="1445"/>
                    <a:pt x="17419" y="1660"/>
                  </a:cubicBezTo>
                  <a:cubicBezTo>
                    <a:pt x="17419" y="1767"/>
                    <a:pt x="17431" y="1862"/>
                    <a:pt x="17431" y="1969"/>
                  </a:cubicBezTo>
                  <a:cubicBezTo>
                    <a:pt x="17431" y="2017"/>
                    <a:pt x="17431" y="2076"/>
                    <a:pt x="17443" y="2136"/>
                  </a:cubicBezTo>
                  <a:cubicBezTo>
                    <a:pt x="17443" y="2160"/>
                    <a:pt x="17443" y="2184"/>
                    <a:pt x="17443" y="2196"/>
                  </a:cubicBezTo>
                  <a:lnTo>
                    <a:pt x="17443" y="2231"/>
                  </a:lnTo>
                  <a:cubicBezTo>
                    <a:pt x="17407" y="2255"/>
                    <a:pt x="17383" y="2303"/>
                    <a:pt x="17419" y="2362"/>
                  </a:cubicBezTo>
                  <a:cubicBezTo>
                    <a:pt x="17431" y="2374"/>
                    <a:pt x="17443" y="2386"/>
                    <a:pt x="17455" y="2398"/>
                  </a:cubicBezTo>
                  <a:cubicBezTo>
                    <a:pt x="17312" y="2469"/>
                    <a:pt x="17181" y="2553"/>
                    <a:pt x="17050" y="2636"/>
                  </a:cubicBezTo>
                  <a:cubicBezTo>
                    <a:pt x="17026" y="2636"/>
                    <a:pt x="17014" y="2636"/>
                    <a:pt x="16991" y="2648"/>
                  </a:cubicBezTo>
                  <a:cubicBezTo>
                    <a:pt x="16645" y="2862"/>
                    <a:pt x="16288" y="3077"/>
                    <a:pt x="15955" y="3315"/>
                  </a:cubicBezTo>
                  <a:cubicBezTo>
                    <a:pt x="15788" y="3434"/>
                    <a:pt x="15609" y="3553"/>
                    <a:pt x="15467" y="3708"/>
                  </a:cubicBezTo>
                  <a:cubicBezTo>
                    <a:pt x="15347" y="3791"/>
                    <a:pt x="15240" y="3886"/>
                    <a:pt x="15121" y="3981"/>
                  </a:cubicBezTo>
                  <a:cubicBezTo>
                    <a:pt x="15109" y="3993"/>
                    <a:pt x="15109" y="4017"/>
                    <a:pt x="15121" y="4041"/>
                  </a:cubicBezTo>
                  <a:cubicBezTo>
                    <a:pt x="15050" y="4089"/>
                    <a:pt x="15026" y="4184"/>
                    <a:pt x="15050" y="4267"/>
                  </a:cubicBezTo>
                  <a:cubicBezTo>
                    <a:pt x="15050" y="4279"/>
                    <a:pt x="15062" y="4291"/>
                    <a:pt x="15074" y="4303"/>
                  </a:cubicBezTo>
                  <a:cubicBezTo>
                    <a:pt x="15026" y="4362"/>
                    <a:pt x="15014" y="4446"/>
                    <a:pt x="15014" y="4517"/>
                  </a:cubicBezTo>
                  <a:cubicBezTo>
                    <a:pt x="14978" y="5041"/>
                    <a:pt x="14943" y="5553"/>
                    <a:pt x="14859" y="6077"/>
                  </a:cubicBezTo>
                  <a:cubicBezTo>
                    <a:pt x="14788" y="6589"/>
                    <a:pt x="14681" y="7101"/>
                    <a:pt x="14562" y="7613"/>
                  </a:cubicBezTo>
                  <a:cubicBezTo>
                    <a:pt x="14562" y="7625"/>
                    <a:pt x="14562" y="7649"/>
                    <a:pt x="14562" y="7661"/>
                  </a:cubicBezTo>
                  <a:cubicBezTo>
                    <a:pt x="14466" y="7613"/>
                    <a:pt x="14371" y="7565"/>
                    <a:pt x="14276" y="7518"/>
                  </a:cubicBezTo>
                  <a:cubicBezTo>
                    <a:pt x="14264" y="7482"/>
                    <a:pt x="14216" y="7458"/>
                    <a:pt x="14181" y="7458"/>
                  </a:cubicBezTo>
                  <a:cubicBezTo>
                    <a:pt x="14181" y="7434"/>
                    <a:pt x="14169" y="7410"/>
                    <a:pt x="14145" y="7387"/>
                  </a:cubicBezTo>
                  <a:cubicBezTo>
                    <a:pt x="14145" y="7375"/>
                    <a:pt x="14145" y="7363"/>
                    <a:pt x="14145" y="7351"/>
                  </a:cubicBezTo>
                  <a:cubicBezTo>
                    <a:pt x="14133" y="7232"/>
                    <a:pt x="14038" y="7149"/>
                    <a:pt x="13954" y="7089"/>
                  </a:cubicBezTo>
                  <a:cubicBezTo>
                    <a:pt x="13871" y="7018"/>
                    <a:pt x="13788" y="6958"/>
                    <a:pt x="13693" y="6899"/>
                  </a:cubicBezTo>
                  <a:cubicBezTo>
                    <a:pt x="13538" y="6815"/>
                    <a:pt x="13371" y="6744"/>
                    <a:pt x="13192" y="6708"/>
                  </a:cubicBezTo>
                  <a:cubicBezTo>
                    <a:pt x="13288" y="6565"/>
                    <a:pt x="13383" y="6410"/>
                    <a:pt x="13478" y="6256"/>
                  </a:cubicBezTo>
                  <a:cubicBezTo>
                    <a:pt x="13681" y="5910"/>
                    <a:pt x="13859" y="5517"/>
                    <a:pt x="13800" y="5113"/>
                  </a:cubicBezTo>
                  <a:cubicBezTo>
                    <a:pt x="13776" y="4863"/>
                    <a:pt x="13657" y="4648"/>
                    <a:pt x="13431" y="4541"/>
                  </a:cubicBezTo>
                  <a:cubicBezTo>
                    <a:pt x="13228" y="4446"/>
                    <a:pt x="13002" y="4398"/>
                    <a:pt x="12788" y="4351"/>
                  </a:cubicBezTo>
                  <a:cubicBezTo>
                    <a:pt x="12645" y="4315"/>
                    <a:pt x="12478" y="4291"/>
                    <a:pt x="12323" y="4279"/>
                  </a:cubicBezTo>
                  <a:cubicBezTo>
                    <a:pt x="12442" y="3981"/>
                    <a:pt x="12561" y="3672"/>
                    <a:pt x="12669" y="3374"/>
                  </a:cubicBezTo>
                  <a:cubicBezTo>
                    <a:pt x="12764" y="3100"/>
                    <a:pt x="12835" y="2815"/>
                    <a:pt x="12823" y="2529"/>
                  </a:cubicBezTo>
                  <a:cubicBezTo>
                    <a:pt x="12823" y="2219"/>
                    <a:pt x="12716" y="1934"/>
                    <a:pt x="12597" y="1648"/>
                  </a:cubicBezTo>
                  <a:cubicBezTo>
                    <a:pt x="12466" y="1350"/>
                    <a:pt x="12311" y="1064"/>
                    <a:pt x="12133" y="791"/>
                  </a:cubicBezTo>
                  <a:cubicBezTo>
                    <a:pt x="11954" y="517"/>
                    <a:pt x="11740" y="267"/>
                    <a:pt x="11514" y="29"/>
                  </a:cubicBezTo>
                  <a:cubicBezTo>
                    <a:pt x="11494" y="9"/>
                    <a:pt x="11471" y="0"/>
                    <a:pt x="11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" name="Google Shape;30;p24"/>
          <p:cNvGrpSpPr/>
          <p:nvPr/>
        </p:nvGrpSpPr>
        <p:grpSpPr>
          <a:xfrm rot="899805">
            <a:off x="8083115" y="3421110"/>
            <a:ext cx="695300" cy="542228"/>
            <a:chOff x="7707914" y="3655540"/>
            <a:chExt cx="1172109" cy="916765"/>
          </a:xfrm>
        </p:grpSpPr>
        <p:sp>
          <p:nvSpPr>
            <p:cNvPr id="31" name="Google Shape;31;p24"/>
            <p:cNvSpPr/>
            <p:nvPr/>
          </p:nvSpPr>
          <p:spPr>
            <a:xfrm>
              <a:off x="7707914" y="3655540"/>
              <a:ext cx="1172109" cy="916765"/>
            </a:xfrm>
            <a:custGeom>
              <a:avLst/>
              <a:gdLst/>
              <a:ahLst/>
              <a:cxnLst/>
              <a:rect l="l" t="t" r="r" b="b"/>
              <a:pathLst>
                <a:path w="36291" h="28385" extrusionOk="0">
                  <a:moveTo>
                    <a:pt x="24920" y="5727"/>
                  </a:moveTo>
                  <a:lnTo>
                    <a:pt x="24920" y="5727"/>
                  </a:lnTo>
                  <a:cubicBezTo>
                    <a:pt x="24646" y="5953"/>
                    <a:pt x="24384" y="6179"/>
                    <a:pt x="24111" y="6418"/>
                  </a:cubicBezTo>
                  <a:cubicBezTo>
                    <a:pt x="24146" y="6322"/>
                    <a:pt x="24158" y="6239"/>
                    <a:pt x="24182" y="6144"/>
                  </a:cubicBezTo>
                  <a:cubicBezTo>
                    <a:pt x="24182" y="6132"/>
                    <a:pt x="24182" y="6120"/>
                    <a:pt x="24194" y="6108"/>
                  </a:cubicBezTo>
                  <a:cubicBezTo>
                    <a:pt x="24230" y="6096"/>
                    <a:pt x="24754" y="5822"/>
                    <a:pt x="24920" y="5727"/>
                  </a:cubicBezTo>
                  <a:close/>
                  <a:moveTo>
                    <a:pt x="12192" y="9287"/>
                  </a:moveTo>
                  <a:cubicBezTo>
                    <a:pt x="12204" y="9287"/>
                    <a:pt x="12216" y="9299"/>
                    <a:pt x="12216" y="9311"/>
                  </a:cubicBezTo>
                  <a:cubicBezTo>
                    <a:pt x="12276" y="9382"/>
                    <a:pt x="12347" y="9442"/>
                    <a:pt x="12407" y="9513"/>
                  </a:cubicBezTo>
                  <a:cubicBezTo>
                    <a:pt x="12061" y="9442"/>
                    <a:pt x="11716" y="9370"/>
                    <a:pt x="11371" y="9311"/>
                  </a:cubicBezTo>
                  <a:cubicBezTo>
                    <a:pt x="11561" y="9299"/>
                    <a:pt x="12157" y="9287"/>
                    <a:pt x="12192" y="9287"/>
                  </a:cubicBezTo>
                  <a:close/>
                  <a:moveTo>
                    <a:pt x="21253" y="0"/>
                  </a:moveTo>
                  <a:cubicBezTo>
                    <a:pt x="21015" y="0"/>
                    <a:pt x="20777" y="131"/>
                    <a:pt x="20646" y="333"/>
                  </a:cubicBezTo>
                  <a:cubicBezTo>
                    <a:pt x="20336" y="798"/>
                    <a:pt x="20324" y="1393"/>
                    <a:pt x="20586" y="1857"/>
                  </a:cubicBezTo>
                  <a:cubicBezTo>
                    <a:pt x="20539" y="2155"/>
                    <a:pt x="20467" y="2429"/>
                    <a:pt x="20372" y="2679"/>
                  </a:cubicBezTo>
                  <a:cubicBezTo>
                    <a:pt x="20277" y="2893"/>
                    <a:pt x="20146" y="3120"/>
                    <a:pt x="20003" y="3346"/>
                  </a:cubicBezTo>
                  <a:lnTo>
                    <a:pt x="19931" y="3453"/>
                  </a:lnTo>
                  <a:cubicBezTo>
                    <a:pt x="19824" y="3620"/>
                    <a:pt x="19634" y="3810"/>
                    <a:pt x="19384" y="3977"/>
                  </a:cubicBezTo>
                  <a:cubicBezTo>
                    <a:pt x="19241" y="4072"/>
                    <a:pt x="19062" y="4143"/>
                    <a:pt x="18872" y="4203"/>
                  </a:cubicBezTo>
                  <a:cubicBezTo>
                    <a:pt x="18765" y="4179"/>
                    <a:pt x="18669" y="4167"/>
                    <a:pt x="18574" y="4155"/>
                  </a:cubicBezTo>
                  <a:lnTo>
                    <a:pt x="18455" y="4155"/>
                  </a:lnTo>
                  <a:cubicBezTo>
                    <a:pt x="18205" y="4060"/>
                    <a:pt x="17943" y="4012"/>
                    <a:pt x="17681" y="4012"/>
                  </a:cubicBezTo>
                  <a:cubicBezTo>
                    <a:pt x="17491" y="4012"/>
                    <a:pt x="17312" y="4036"/>
                    <a:pt x="17145" y="4084"/>
                  </a:cubicBezTo>
                  <a:cubicBezTo>
                    <a:pt x="16800" y="4179"/>
                    <a:pt x="16395" y="4417"/>
                    <a:pt x="16133" y="4798"/>
                  </a:cubicBezTo>
                  <a:cubicBezTo>
                    <a:pt x="16133" y="4798"/>
                    <a:pt x="16121" y="4810"/>
                    <a:pt x="16121" y="4810"/>
                  </a:cubicBezTo>
                  <a:cubicBezTo>
                    <a:pt x="16038" y="4858"/>
                    <a:pt x="15955" y="4917"/>
                    <a:pt x="15871" y="4989"/>
                  </a:cubicBezTo>
                  <a:cubicBezTo>
                    <a:pt x="15693" y="5025"/>
                    <a:pt x="15538" y="5048"/>
                    <a:pt x="15395" y="5048"/>
                  </a:cubicBezTo>
                  <a:lnTo>
                    <a:pt x="15312" y="5048"/>
                  </a:lnTo>
                  <a:cubicBezTo>
                    <a:pt x="15026" y="5036"/>
                    <a:pt x="14752" y="4965"/>
                    <a:pt x="14574" y="4870"/>
                  </a:cubicBezTo>
                  <a:lnTo>
                    <a:pt x="14467" y="4810"/>
                  </a:lnTo>
                  <a:cubicBezTo>
                    <a:pt x="14228" y="4679"/>
                    <a:pt x="14002" y="4560"/>
                    <a:pt x="13812" y="4405"/>
                  </a:cubicBezTo>
                  <a:cubicBezTo>
                    <a:pt x="13609" y="4239"/>
                    <a:pt x="13407" y="4036"/>
                    <a:pt x="13216" y="3810"/>
                  </a:cubicBezTo>
                  <a:cubicBezTo>
                    <a:pt x="13216" y="3262"/>
                    <a:pt x="12919" y="2762"/>
                    <a:pt x="12419" y="2512"/>
                  </a:cubicBezTo>
                  <a:cubicBezTo>
                    <a:pt x="12311" y="2453"/>
                    <a:pt x="12204" y="2429"/>
                    <a:pt x="12085" y="2429"/>
                  </a:cubicBezTo>
                  <a:cubicBezTo>
                    <a:pt x="11704" y="2429"/>
                    <a:pt x="11395" y="2715"/>
                    <a:pt x="11359" y="3096"/>
                  </a:cubicBezTo>
                  <a:cubicBezTo>
                    <a:pt x="11323" y="3393"/>
                    <a:pt x="11407" y="3691"/>
                    <a:pt x="11585" y="4012"/>
                  </a:cubicBezTo>
                  <a:cubicBezTo>
                    <a:pt x="11680" y="4179"/>
                    <a:pt x="11788" y="4346"/>
                    <a:pt x="11930" y="4548"/>
                  </a:cubicBezTo>
                  <a:cubicBezTo>
                    <a:pt x="12192" y="4894"/>
                    <a:pt x="12466" y="5203"/>
                    <a:pt x="12764" y="5453"/>
                  </a:cubicBezTo>
                  <a:cubicBezTo>
                    <a:pt x="13109" y="5763"/>
                    <a:pt x="13478" y="5989"/>
                    <a:pt x="13835" y="6144"/>
                  </a:cubicBezTo>
                  <a:cubicBezTo>
                    <a:pt x="14038" y="6227"/>
                    <a:pt x="14264" y="6287"/>
                    <a:pt x="14443" y="6322"/>
                  </a:cubicBezTo>
                  <a:cubicBezTo>
                    <a:pt x="14562" y="6358"/>
                    <a:pt x="14681" y="6370"/>
                    <a:pt x="14800" y="6394"/>
                  </a:cubicBezTo>
                  <a:cubicBezTo>
                    <a:pt x="14645" y="6763"/>
                    <a:pt x="14586" y="7156"/>
                    <a:pt x="14633" y="7513"/>
                  </a:cubicBezTo>
                  <a:cubicBezTo>
                    <a:pt x="14657" y="7811"/>
                    <a:pt x="14752" y="8072"/>
                    <a:pt x="14883" y="8275"/>
                  </a:cubicBezTo>
                  <a:cubicBezTo>
                    <a:pt x="14800" y="8394"/>
                    <a:pt x="14717" y="8513"/>
                    <a:pt x="14645" y="8644"/>
                  </a:cubicBezTo>
                  <a:cubicBezTo>
                    <a:pt x="14574" y="8775"/>
                    <a:pt x="14502" y="8918"/>
                    <a:pt x="14431" y="9061"/>
                  </a:cubicBezTo>
                  <a:cubicBezTo>
                    <a:pt x="14395" y="9025"/>
                    <a:pt x="14359" y="8989"/>
                    <a:pt x="14324" y="8954"/>
                  </a:cubicBezTo>
                  <a:cubicBezTo>
                    <a:pt x="13990" y="8644"/>
                    <a:pt x="13621" y="8358"/>
                    <a:pt x="13121" y="8001"/>
                  </a:cubicBezTo>
                  <a:cubicBezTo>
                    <a:pt x="13038" y="7906"/>
                    <a:pt x="12907" y="7834"/>
                    <a:pt x="12776" y="7799"/>
                  </a:cubicBezTo>
                  <a:cubicBezTo>
                    <a:pt x="12704" y="7787"/>
                    <a:pt x="12645" y="7775"/>
                    <a:pt x="12573" y="7775"/>
                  </a:cubicBezTo>
                  <a:cubicBezTo>
                    <a:pt x="12383" y="7751"/>
                    <a:pt x="12181" y="7739"/>
                    <a:pt x="11954" y="7739"/>
                  </a:cubicBezTo>
                  <a:cubicBezTo>
                    <a:pt x="11752" y="7739"/>
                    <a:pt x="11561" y="7739"/>
                    <a:pt x="11371" y="7751"/>
                  </a:cubicBezTo>
                  <a:lnTo>
                    <a:pt x="11216" y="7763"/>
                  </a:lnTo>
                  <a:cubicBezTo>
                    <a:pt x="10871" y="7775"/>
                    <a:pt x="10514" y="7799"/>
                    <a:pt x="10145" y="7834"/>
                  </a:cubicBezTo>
                  <a:cubicBezTo>
                    <a:pt x="10049" y="7751"/>
                    <a:pt x="9930" y="7691"/>
                    <a:pt x="9823" y="7644"/>
                  </a:cubicBezTo>
                  <a:cubicBezTo>
                    <a:pt x="9716" y="7596"/>
                    <a:pt x="9621" y="7572"/>
                    <a:pt x="9514" y="7572"/>
                  </a:cubicBezTo>
                  <a:cubicBezTo>
                    <a:pt x="9311" y="7572"/>
                    <a:pt x="9121" y="7656"/>
                    <a:pt x="8978" y="7811"/>
                  </a:cubicBezTo>
                  <a:cubicBezTo>
                    <a:pt x="8787" y="8037"/>
                    <a:pt x="8740" y="8334"/>
                    <a:pt x="8859" y="8608"/>
                  </a:cubicBezTo>
                  <a:cubicBezTo>
                    <a:pt x="8918" y="8739"/>
                    <a:pt x="8990" y="8858"/>
                    <a:pt x="9085" y="8965"/>
                  </a:cubicBezTo>
                  <a:cubicBezTo>
                    <a:pt x="8894" y="8942"/>
                    <a:pt x="8704" y="8918"/>
                    <a:pt x="8513" y="8906"/>
                  </a:cubicBezTo>
                  <a:cubicBezTo>
                    <a:pt x="7561" y="8799"/>
                    <a:pt x="6727" y="8739"/>
                    <a:pt x="5965" y="8739"/>
                  </a:cubicBezTo>
                  <a:cubicBezTo>
                    <a:pt x="4680" y="8739"/>
                    <a:pt x="3537" y="8882"/>
                    <a:pt x="2501" y="9180"/>
                  </a:cubicBezTo>
                  <a:cubicBezTo>
                    <a:pt x="1989" y="9323"/>
                    <a:pt x="1501" y="9513"/>
                    <a:pt x="1048" y="9727"/>
                  </a:cubicBezTo>
                  <a:cubicBezTo>
                    <a:pt x="798" y="9847"/>
                    <a:pt x="524" y="9989"/>
                    <a:pt x="310" y="10263"/>
                  </a:cubicBezTo>
                  <a:cubicBezTo>
                    <a:pt x="108" y="10525"/>
                    <a:pt x="0" y="10859"/>
                    <a:pt x="12" y="11240"/>
                  </a:cubicBezTo>
                  <a:cubicBezTo>
                    <a:pt x="24" y="11692"/>
                    <a:pt x="131" y="12192"/>
                    <a:pt x="358" y="12775"/>
                  </a:cubicBezTo>
                  <a:cubicBezTo>
                    <a:pt x="536" y="13240"/>
                    <a:pt x="786" y="13704"/>
                    <a:pt x="1096" y="14145"/>
                  </a:cubicBezTo>
                  <a:cubicBezTo>
                    <a:pt x="1370" y="14549"/>
                    <a:pt x="1691" y="14954"/>
                    <a:pt x="2048" y="15323"/>
                  </a:cubicBezTo>
                  <a:cubicBezTo>
                    <a:pt x="2334" y="15621"/>
                    <a:pt x="2786" y="16050"/>
                    <a:pt x="3465" y="16204"/>
                  </a:cubicBezTo>
                  <a:cubicBezTo>
                    <a:pt x="3513" y="16228"/>
                    <a:pt x="3572" y="16240"/>
                    <a:pt x="3632" y="16240"/>
                  </a:cubicBezTo>
                  <a:cubicBezTo>
                    <a:pt x="3572" y="16574"/>
                    <a:pt x="3620" y="16919"/>
                    <a:pt x="3763" y="17252"/>
                  </a:cubicBezTo>
                  <a:cubicBezTo>
                    <a:pt x="4132" y="18062"/>
                    <a:pt x="4977" y="18419"/>
                    <a:pt x="5596" y="18681"/>
                  </a:cubicBezTo>
                  <a:lnTo>
                    <a:pt x="5715" y="18729"/>
                  </a:lnTo>
                  <a:cubicBezTo>
                    <a:pt x="7263" y="19383"/>
                    <a:pt x="8692" y="19705"/>
                    <a:pt x="10061" y="19729"/>
                  </a:cubicBezTo>
                  <a:lnTo>
                    <a:pt x="10192" y="19729"/>
                  </a:lnTo>
                  <a:cubicBezTo>
                    <a:pt x="10966" y="19729"/>
                    <a:pt x="11716" y="19633"/>
                    <a:pt x="12407" y="19431"/>
                  </a:cubicBezTo>
                  <a:cubicBezTo>
                    <a:pt x="12990" y="19264"/>
                    <a:pt x="13835" y="18979"/>
                    <a:pt x="14478" y="18348"/>
                  </a:cubicBezTo>
                  <a:cubicBezTo>
                    <a:pt x="14848" y="17990"/>
                    <a:pt x="15109" y="17597"/>
                    <a:pt x="15324" y="17181"/>
                  </a:cubicBezTo>
                  <a:lnTo>
                    <a:pt x="15324" y="17181"/>
                  </a:lnTo>
                  <a:cubicBezTo>
                    <a:pt x="15145" y="18098"/>
                    <a:pt x="15026" y="19181"/>
                    <a:pt x="15193" y="20276"/>
                  </a:cubicBezTo>
                  <a:cubicBezTo>
                    <a:pt x="15383" y="21527"/>
                    <a:pt x="15979" y="22717"/>
                    <a:pt x="16907" y="23693"/>
                  </a:cubicBezTo>
                  <a:cubicBezTo>
                    <a:pt x="17705" y="24539"/>
                    <a:pt x="18729" y="25253"/>
                    <a:pt x="20039" y="25860"/>
                  </a:cubicBezTo>
                  <a:cubicBezTo>
                    <a:pt x="20551" y="26099"/>
                    <a:pt x="21098" y="26337"/>
                    <a:pt x="21789" y="26587"/>
                  </a:cubicBezTo>
                  <a:cubicBezTo>
                    <a:pt x="21932" y="26634"/>
                    <a:pt x="22265" y="26753"/>
                    <a:pt x="22265" y="26765"/>
                  </a:cubicBezTo>
                  <a:cubicBezTo>
                    <a:pt x="22277" y="26789"/>
                    <a:pt x="22289" y="26813"/>
                    <a:pt x="22301" y="26837"/>
                  </a:cubicBezTo>
                  <a:cubicBezTo>
                    <a:pt x="22313" y="26884"/>
                    <a:pt x="22337" y="26932"/>
                    <a:pt x="22348" y="26980"/>
                  </a:cubicBezTo>
                  <a:lnTo>
                    <a:pt x="22575" y="27563"/>
                  </a:lnTo>
                  <a:cubicBezTo>
                    <a:pt x="22634" y="27706"/>
                    <a:pt x="22682" y="27837"/>
                    <a:pt x="22741" y="27968"/>
                  </a:cubicBezTo>
                  <a:cubicBezTo>
                    <a:pt x="22872" y="28230"/>
                    <a:pt x="23134" y="28385"/>
                    <a:pt x="23420" y="28385"/>
                  </a:cubicBezTo>
                  <a:cubicBezTo>
                    <a:pt x="23491" y="28385"/>
                    <a:pt x="23575" y="28373"/>
                    <a:pt x="23646" y="28349"/>
                  </a:cubicBezTo>
                  <a:cubicBezTo>
                    <a:pt x="23813" y="28325"/>
                    <a:pt x="23956" y="28242"/>
                    <a:pt x="24063" y="28123"/>
                  </a:cubicBezTo>
                  <a:cubicBezTo>
                    <a:pt x="24194" y="27980"/>
                    <a:pt x="24265" y="27777"/>
                    <a:pt x="24253" y="27575"/>
                  </a:cubicBezTo>
                  <a:cubicBezTo>
                    <a:pt x="24242" y="27432"/>
                    <a:pt x="24218" y="27289"/>
                    <a:pt x="24194" y="27134"/>
                  </a:cubicBezTo>
                  <a:lnTo>
                    <a:pt x="24111" y="26515"/>
                  </a:lnTo>
                  <a:cubicBezTo>
                    <a:pt x="24099" y="26468"/>
                    <a:pt x="24087" y="26420"/>
                    <a:pt x="24087" y="26372"/>
                  </a:cubicBezTo>
                  <a:cubicBezTo>
                    <a:pt x="24075" y="26349"/>
                    <a:pt x="24075" y="26313"/>
                    <a:pt x="24063" y="26289"/>
                  </a:cubicBezTo>
                  <a:cubicBezTo>
                    <a:pt x="24075" y="26289"/>
                    <a:pt x="24111" y="26241"/>
                    <a:pt x="24111" y="26241"/>
                  </a:cubicBezTo>
                  <a:cubicBezTo>
                    <a:pt x="24206" y="26134"/>
                    <a:pt x="24301" y="26015"/>
                    <a:pt x="24408" y="25896"/>
                  </a:cubicBezTo>
                  <a:cubicBezTo>
                    <a:pt x="24873" y="25337"/>
                    <a:pt x="25242" y="24860"/>
                    <a:pt x="25563" y="24408"/>
                  </a:cubicBezTo>
                  <a:cubicBezTo>
                    <a:pt x="26397" y="23217"/>
                    <a:pt x="26944" y="22098"/>
                    <a:pt x="27218" y="20967"/>
                  </a:cubicBezTo>
                  <a:cubicBezTo>
                    <a:pt x="27540" y="19657"/>
                    <a:pt x="27468" y="18336"/>
                    <a:pt x="27016" y="17157"/>
                  </a:cubicBezTo>
                  <a:cubicBezTo>
                    <a:pt x="26623" y="16109"/>
                    <a:pt x="25980" y="15240"/>
                    <a:pt x="25373" y="14538"/>
                  </a:cubicBezTo>
                  <a:lnTo>
                    <a:pt x="25373" y="14538"/>
                  </a:lnTo>
                  <a:cubicBezTo>
                    <a:pt x="25766" y="14776"/>
                    <a:pt x="26194" y="15002"/>
                    <a:pt x="26670" y="15121"/>
                  </a:cubicBezTo>
                  <a:cubicBezTo>
                    <a:pt x="26968" y="15204"/>
                    <a:pt x="27278" y="15240"/>
                    <a:pt x="27599" y="15240"/>
                  </a:cubicBezTo>
                  <a:cubicBezTo>
                    <a:pt x="28028" y="15240"/>
                    <a:pt x="28480" y="15181"/>
                    <a:pt x="29016" y="15050"/>
                  </a:cubicBezTo>
                  <a:cubicBezTo>
                    <a:pt x="29754" y="14859"/>
                    <a:pt x="30492" y="14561"/>
                    <a:pt x="31195" y="14145"/>
                  </a:cubicBezTo>
                  <a:cubicBezTo>
                    <a:pt x="32374" y="13454"/>
                    <a:pt x="33469" y="12442"/>
                    <a:pt x="34481" y="11132"/>
                  </a:cubicBezTo>
                  <a:lnTo>
                    <a:pt x="34564" y="11025"/>
                  </a:lnTo>
                  <a:cubicBezTo>
                    <a:pt x="34969" y="10489"/>
                    <a:pt x="35529" y="9775"/>
                    <a:pt x="35445" y="8882"/>
                  </a:cubicBezTo>
                  <a:cubicBezTo>
                    <a:pt x="35422" y="8513"/>
                    <a:pt x="35291" y="8192"/>
                    <a:pt x="35076" y="7930"/>
                  </a:cubicBezTo>
                  <a:cubicBezTo>
                    <a:pt x="35124" y="7894"/>
                    <a:pt x="35160" y="7858"/>
                    <a:pt x="35207" y="7822"/>
                  </a:cubicBezTo>
                  <a:cubicBezTo>
                    <a:pt x="35707" y="7346"/>
                    <a:pt x="35898" y="6751"/>
                    <a:pt x="35993" y="6346"/>
                  </a:cubicBezTo>
                  <a:cubicBezTo>
                    <a:pt x="36124" y="5846"/>
                    <a:pt x="36207" y="5346"/>
                    <a:pt x="36243" y="4858"/>
                  </a:cubicBezTo>
                  <a:cubicBezTo>
                    <a:pt x="36291" y="4322"/>
                    <a:pt x="36279" y="3798"/>
                    <a:pt x="36195" y="3298"/>
                  </a:cubicBezTo>
                  <a:cubicBezTo>
                    <a:pt x="36112" y="2691"/>
                    <a:pt x="35957" y="2191"/>
                    <a:pt x="35743" y="1786"/>
                  </a:cubicBezTo>
                  <a:cubicBezTo>
                    <a:pt x="35564" y="1465"/>
                    <a:pt x="35302" y="1226"/>
                    <a:pt x="35005" y="1095"/>
                  </a:cubicBezTo>
                  <a:cubicBezTo>
                    <a:pt x="34814" y="1024"/>
                    <a:pt x="34612" y="976"/>
                    <a:pt x="34362" y="976"/>
                  </a:cubicBezTo>
                  <a:cubicBezTo>
                    <a:pt x="34279" y="976"/>
                    <a:pt x="34183" y="988"/>
                    <a:pt x="34100" y="988"/>
                  </a:cubicBezTo>
                  <a:cubicBezTo>
                    <a:pt x="33600" y="1024"/>
                    <a:pt x="33088" y="1107"/>
                    <a:pt x="32564" y="1238"/>
                  </a:cubicBezTo>
                  <a:cubicBezTo>
                    <a:pt x="30409" y="1762"/>
                    <a:pt x="28564" y="2977"/>
                    <a:pt x="27194" y="3965"/>
                  </a:cubicBezTo>
                  <a:cubicBezTo>
                    <a:pt x="27040" y="4072"/>
                    <a:pt x="26885" y="4191"/>
                    <a:pt x="26730" y="4310"/>
                  </a:cubicBezTo>
                  <a:cubicBezTo>
                    <a:pt x="26766" y="4167"/>
                    <a:pt x="26766" y="4024"/>
                    <a:pt x="26754" y="3882"/>
                  </a:cubicBezTo>
                  <a:cubicBezTo>
                    <a:pt x="26718" y="3584"/>
                    <a:pt x="26528" y="3346"/>
                    <a:pt x="26242" y="3250"/>
                  </a:cubicBezTo>
                  <a:cubicBezTo>
                    <a:pt x="26182" y="3227"/>
                    <a:pt x="26087" y="3215"/>
                    <a:pt x="26027" y="3215"/>
                  </a:cubicBezTo>
                  <a:cubicBezTo>
                    <a:pt x="25801" y="3215"/>
                    <a:pt x="25587" y="3322"/>
                    <a:pt x="25432" y="3512"/>
                  </a:cubicBezTo>
                  <a:cubicBezTo>
                    <a:pt x="25361" y="3620"/>
                    <a:pt x="25289" y="3727"/>
                    <a:pt x="25242" y="3846"/>
                  </a:cubicBezTo>
                  <a:cubicBezTo>
                    <a:pt x="24908" y="4001"/>
                    <a:pt x="24587" y="4155"/>
                    <a:pt x="24277" y="4310"/>
                  </a:cubicBezTo>
                  <a:lnTo>
                    <a:pt x="24146" y="4370"/>
                  </a:lnTo>
                  <a:cubicBezTo>
                    <a:pt x="23813" y="4548"/>
                    <a:pt x="23444" y="4739"/>
                    <a:pt x="23110" y="4989"/>
                  </a:cubicBezTo>
                  <a:cubicBezTo>
                    <a:pt x="23051" y="5025"/>
                    <a:pt x="22991" y="5072"/>
                    <a:pt x="22944" y="5120"/>
                  </a:cubicBezTo>
                  <a:cubicBezTo>
                    <a:pt x="22849" y="5215"/>
                    <a:pt x="22777" y="5334"/>
                    <a:pt x="22741" y="5465"/>
                  </a:cubicBezTo>
                  <a:cubicBezTo>
                    <a:pt x="22491" y="6013"/>
                    <a:pt x="22313" y="6453"/>
                    <a:pt x="22170" y="6882"/>
                  </a:cubicBezTo>
                  <a:cubicBezTo>
                    <a:pt x="22158" y="6929"/>
                    <a:pt x="22146" y="6977"/>
                    <a:pt x="22134" y="7037"/>
                  </a:cubicBezTo>
                  <a:cubicBezTo>
                    <a:pt x="22003" y="6941"/>
                    <a:pt x="21872" y="6858"/>
                    <a:pt x="21741" y="6775"/>
                  </a:cubicBezTo>
                  <a:cubicBezTo>
                    <a:pt x="21610" y="6703"/>
                    <a:pt x="21479" y="6632"/>
                    <a:pt x="21348" y="6572"/>
                  </a:cubicBezTo>
                  <a:cubicBezTo>
                    <a:pt x="21360" y="6322"/>
                    <a:pt x="21313" y="6060"/>
                    <a:pt x="21194" y="5775"/>
                  </a:cubicBezTo>
                  <a:cubicBezTo>
                    <a:pt x="21051" y="5441"/>
                    <a:pt x="20813" y="5144"/>
                    <a:pt x="20491" y="4894"/>
                  </a:cubicBezTo>
                  <a:cubicBezTo>
                    <a:pt x="20586" y="4822"/>
                    <a:pt x="20682" y="4739"/>
                    <a:pt x="20765" y="4655"/>
                  </a:cubicBezTo>
                  <a:cubicBezTo>
                    <a:pt x="20920" y="4524"/>
                    <a:pt x="21074" y="4370"/>
                    <a:pt x="21205" y="4191"/>
                  </a:cubicBezTo>
                  <a:cubicBezTo>
                    <a:pt x="21444" y="3882"/>
                    <a:pt x="21646" y="3501"/>
                    <a:pt x="21801" y="3072"/>
                  </a:cubicBezTo>
                  <a:cubicBezTo>
                    <a:pt x="21932" y="2703"/>
                    <a:pt x="22027" y="2298"/>
                    <a:pt x="22075" y="1857"/>
                  </a:cubicBezTo>
                  <a:cubicBezTo>
                    <a:pt x="22098" y="1619"/>
                    <a:pt x="22110" y="1417"/>
                    <a:pt x="22110" y="1226"/>
                  </a:cubicBezTo>
                  <a:cubicBezTo>
                    <a:pt x="22110" y="857"/>
                    <a:pt x="22027" y="560"/>
                    <a:pt x="21860" y="322"/>
                  </a:cubicBezTo>
                  <a:cubicBezTo>
                    <a:pt x="21717" y="119"/>
                    <a:pt x="21491" y="0"/>
                    <a:pt x="212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4"/>
            <p:cNvSpPr/>
            <p:nvPr/>
          </p:nvSpPr>
          <p:spPr>
            <a:xfrm>
              <a:off x="7729069" y="3677922"/>
              <a:ext cx="1130962" cy="876296"/>
            </a:xfrm>
            <a:custGeom>
              <a:avLst/>
              <a:gdLst/>
              <a:ahLst/>
              <a:cxnLst/>
              <a:rect l="l" t="t" r="r" b="b"/>
              <a:pathLst>
                <a:path w="35017" h="27132" extrusionOk="0">
                  <a:moveTo>
                    <a:pt x="34707" y="3879"/>
                  </a:moveTo>
                  <a:cubicBezTo>
                    <a:pt x="34707" y="4141"/>
                    <a:pt x="34683" y="4403"/>
                    <a:pt x="34636" y="4653"/>
                  </a:cubicBezTo>
                  <a:cubicBezTo>
                    <a:pt x="34612" y="4843"/>
                    <a:pt x="34576" y="5034"/>
                    <a:pt x="34540" y="5224"/>
                  </a:cubicBezTo>
                  <a:cubicBezTo>
                    <a:pt x="34409" y="5082"/>
                    <a:pt x="34243" y="4963"/>
                    <a:pt x="34064" y="4879"/>
                  </a:cubicBezTo>
                  <a:cubicBezTo>
                    <a:pt x="33933" y="4820"/>
                    <a:pt x="33790" y="4796"/>
                    <a:pt x="33659" y="4772"/>
                  </a:cubicBezTo>
                  <a:cubicBezTo>
                    <a:pt x="33516" y="4748"/>
                    <a:pt x="33373" y="4712"/>
                    <a:pt x="33231" y="4689"/>
                  </a:cubicBezTo>
                  <a:cubicBezTo>
                    <a:pt x="32741" y="4612"/>
                    <a:pt x="32241" y="4556"/>
                    <a:pt x="31740" y="4556"/>
                  </a:cubicBezTo>
                  <a:cubicBezTo>
                    <a:pt x="31693" y="4556"/>
                    <a:pt x="31646" y="4557"/>
                    <a:pt x="31599" y="4558"/>
                  </a:cubicBezTo>
                  <a:cubicBezTo>
                    <a:pt x="31957" y="4403"/>
                    <a:pt x="32338" y="4296"/>
                    <a:pt x="32719" y="4201"/>
                  </a:cubicBezTo>
                  <a:cubicBezTo>
                    <a:pt x="33100" y="4093"/>
                    <a:pt x="33493" y="4022"/>
                    <a:pt x="33874" y="3962"/>
                  </a:cubicBezTo>
                  <a:lnTo>
                    <a:pt x="33897" y="3974"/>
                  </a:lnTo>
                  <a:cubicBezTo>
                    <a:pt x="33919" y="3985"/>
                    <a:pt x="33942" y="3989"/>
                    <a:pt x="33965" y="3989"/>
                  </a:cubicBezTo>
                  <a:cubicBezTo>
                    <a:pt x="34018" y="3989"/>
                    <a:pt x="34074" y="3967"/>
                    <a:pt x="34124" y="3951"/>
                  </a:cubicBezTo>
                  <a:cubicBezTo>
                    <a:pt x="34171" y="3939"/>
                    <a:pt x="34207" y="3927"/>
                    <a:pt x="34255" y="3915"/>
                  </a:cubicBezTo>
                  <a:cubicBezTo>
                    <a:pt x="34409" y="3903"/>
                    <a:pt x="34564" y="3891"/>
                    <a:pt x="34707" y="3879"/>
                  </a:cubicBezTo>
                  <a:close/>
                  <a:moveTo>
                    <a:pt x="33838" y="1248"/>
                  </a:moveTo>
                  <a:cubicBezTo>
                    <a:pt x="33993" y="1272"/>
                    <a:pt x="34112" y="1319"/>
                    <a:pt x="34219" y="1438"/>
                  </a:cubicBezTo>
                  <a:cubicBezTo>
                    <a:pt x="34338" y="1593"/>
                    <a:pt x="34409" y="1795"/>
                    <a:pt x="34469" y="1974"/>
                  </a:cubicBezTo>
                  <a:cubicBezTo>
                    <a:pt x="34647" y="2486"/>
                    <a:pt x="34719" y="3022"/>
                    <a:pt x="34719" y="3558"/>
                  </a:cubicBezTo>
                  <a:cubicBezTo>
                    <a:pt x="34695" y="3570"/>
                    <a:pt x="34671" y="3581"/>
                    <a:pt x="34659" y="3593"/>
                  </a:cubicBezTo>
                  <a:cubicBezTo>
                    <a:pt x="34600" y="3629"/>
                    <a:pt x="34552" y="3653"/>
                    <a:pt x="34493" y="3689"/>
                  </a:cubicBezTo>
                  <a:cubicBezTo>
                    <a:pt x="34433" y="3712"/>
                    <a:pt x="34362" y="3724"/>
                    <a:pt x="34302" y="3748"/>
                  </a:cubicBezTo>
                  <a:cubicBezTo>
                    <a:pt x="34266" y="3760"/>
                    <a:pt x="34231" y="3772"/>
                    <a:pt x="34195" y="3784"/>
                  </a:cubicBezTo>
                  <a:cubicBezTo>
                    <a:pt x="33993" y="3808"/>
                    <a:pt x="33790" y="3843"/>
                    <a:pt x="33588" y="3879"/>
                  </a:cubicBezTo>
                  <a:cubicBezTo>
                    <a:pt x="32885" y="3998"/>
                    <a:pt x="32195" y="4177"/>
                    <a:pt x="31540" y="4451"/>
                  </a:cubicBezTo>
                  <a:cubicBezTo>
                    <a:pt x="31076" y="4653"/>
                    <a:pt x="30671" y="4939"/>
                    <a:pt x="30278" y="5248"/>
                  </a:cubicBezTo>
                  <a:cubicBezTo>
                    <a:pt x="30730" y="4641"/>
                    <a:pt x="31171" y="4010"/>
                    <a:pt x="31576" y="3367"/>
                  </a:cubicBezTo>
                  <a:cubicBezTo>
                    <a:pt x="31742" y="3105"/>
                    <a:pt x="31909" y="2843"/>
                    <a:pt x="32064" y="2581"/>
                  </a:cubicBezTo>
                  <a:cubicBezTo>
                    <a:pt x="32207" y="2343"/>
                    <a:pt x="32338" y="2105"/>
                    <a:pt x="32516" y="1891"/>
                  </a:cubicBezTo>
                  <a:cubicBezTo>
                    <a:pt x="32695" y="1676"/>
                    <a:pt x="32909" y="1498"/>
                    <a:pt x="33183" y="1403"/>
                  </a:cubicBezTo>
                  <a:cubicBezTo>
                    <a:pt x="33397" y="1319"/>
                    <a:pt x="33624" y="1284"/>
                    <a:pt x="33838" y="1248"/>
                  </a:cubicBezTo>
                  <a:close/>
                  <a:moveTo>
                    <a:pt x="18191" y="4644"/>
                  </a:moveTo>
                  <a:cubicBezTo>
                    <a:pt x="18223" y="4644"/>
                    <a:pt x="18254" y="4648"/>
                    <a:pt x="18276" y="4653"/>
                  </a:cubicBezTo>
                  <a:cubicBezTo>
                    <a:pt x="18384" y="4665"/>
                    <a:pt x="18491" y="4689"/>
                    <a:pt x="18598" y="4724"/>
                  </a:cubicBezTo>
                  <a:cubicBezTo>
                    <a:pt x="18836" y="4796"/>
                    <a:pt x="19086" y="4867"/>
                    <a:pt x="19288" y="5010"/>
                  </a:cubicBezTo>
                  <a:cubicBezTo>
                    <a:pt x="19431" y="5105"/>
                    <a:pt x="19574" y="5260"/>
                    <a:pt x="19610" y="5439"/>
                  </a:cubicBezTo>
                  <a:cubicBezTo>
                    <a:pt x="19598" y="5451"/>
                    <a:pt x="19574" y="5463"/>
                    <a:pt x="19562" y="5474"/>
                  </a:cubicBezTo>
                  <a:cubicBezTo>
                    <a:pt x="19518" y="5488"/>
                    <a:pt x="19471" y="5493"/>
                    <a:pt x="19424" y="5493"/>
                  </a:cubicBezTo>
                  <a:cubicBezTo>
                    <a:pt x="19341" y="5493"/>
                    <a:pt x="19257" y="5478"/>
                    <a:pt x="19181" y="5463"/>
                  </a:cubicBezTo>
                  <a:cubicBezTo>
                    <a:pt x="18919" y="5403"/>
                    <a:pt x="18669" y="5296"/>
                    <a:pt x="18431" y="5165"/>
                  </a:cubicBezTo>
                  <a:cubicBezTo>
                    <a:pt x="18324" y="5105"/>
                    <a:pt x="18229" y="5046"/>
                    <a:pt x="18145" y="4951"/>
                  </a:cubicBezTo>
                  <a:cubicBezTo>
                    <a:pt x="18098" y="4891"/>
                    <a:pt x="18014" y="4784"/>
                    <a:pt x="18062" y="4701"/>
                  </a:cubicBezTo>
                  <a:cubicBezTo>
                    <a:pt x="18084" y="4656"/>
                    <a:pt x="18139" y="4644"/>
                    <a:pt x="18191" y="4644"/>
                  </a:cubicBezTo>
                  <a:close/>
                  <a:moveTo>
                    <a:pt x="32814" y="1343"/>
                  </a:moveTo>
                  <a:lnTo>
                    <a:pt x="32814" y="1343"/>
                  </a:lnTo>
                  <a:cubicBezTo>
                    <a:pt x="32802" y="1355"/>
                    <a:pt x="32778" y="1355"/>
                    <a:pt x="32766" y="1367"/>
                  </a:cubicBezTo>
                  <a:cubicBezTo>
                    <a:pt x="32540" y="1510"/>
                    <a:pt x="32350" y="1700"/>
                    <a:pt x="32195" y="1915"/>
                  </a:cubicBezTo>
                  <a:cubicBezTo>
                    <a:pt x="32016" y="2141"/>
                    <a:pt x="31873" y="2391"/>
                    <a:pt x="31730" y="2629"/>
                  </a:cubicBezTo>
                  <a:cubicBezTo>
                    <a:pt x="31564" y="2891"/>
                    <a:pt x="31397" y="3153"/>
                    <a:pt x="31230" y="3415"/>
                  </a:cubicBezTo>
                  <a:cubicBezTo>
                    <a:pt x="30611" y="4332"/>
                    <a:pt x="29968" y="5236"/>
                    <a:pt x="29278" y="6106"/>
                  </a:cubicBezTo>
                  <a:cubicBezTo>
                    <a:pt x="29182" y="6201"/>
                    <a:pt x="29063" y="6272"/>
                    <a:pt x="28921" y="6308"/>
                  </a:cubicBezTo>
                  <a:cubicBezTo>
                    <a:pt x="28822" y="6331"/>
                    <a:pt x="28720" y="6339"/>
                    <a:pt x="28618" y="6339"/>
                  </a:cubicBezTo>
                  <a:cubicBezTo>
                    <a:pt x="28559" y="6339"/>
                    <a:pt x="28501" y="6336"/>
                    <a:pt x="28444" y="6332"/>
                  </a:cubicBezTo>
                  <a:cubicBezTo>
                    <a:pt x="28278" y="6320"/>
                    <a:pt x="28114" y="6314"/>
                    <a:pt x="27952" y="6314"/>
                  </a:cubicBezTo>
                  <a:cubicBezTo>
                    <a:pt x="27789" y="6314"/>
                    <a:pt x="27629" y="6320"/>
                    <a:pt x="27468" y="6332"/>
                  </a:cubicBezTo>
                  <a:cubicBezTo>
                    <a:pt x="27135" y="6356"/>
                    <a:pt x="26813" y="6391"/>
                    <a:pt x="26492" y="6475"/>
                  </a:cubicBezTo>
                  <a:cubicBezTo>
                    <a:pt x="26456" y="6487"/>
                    <a:pt x="26420" y="6510"/>
                    <a:pt x="26385" y="6522"/>
                  </a:cubicBezTo>
                  <a:cubicBezTo>
                    <a:pt x="26444" y="6487"/>
                    <a:pt x="26504" y="6451"/>
                    <a:pt x="26551" y="6403"/>
                  </a:cubicBezTo>
                  <a:cubicBezTo>
                    <a:pt x="27242" y="5903"/>
                    <a:pt x="27766" y="5248"/>
                    <a:pt x="28266" y="4570"/>
                  </a:cubicBezTo>
                  <a:cubicBezTo>
                    <a:pt x="28516" y="4224"/>
                    <a:pt x="28754" y="3867"/>
                    <a:pt x="28992" y="3510"/>
                  </a:cubicBezTo>
                  <a:lnTo>
                    <a:pt x="29004" y="3510"/>
                  </a:lnTo>
                  <a:cubicBezTo>
                    <a:pt x="29135" y="3391"/>
                    <a:pt x="29254" y="3248"/>
                    <a:pt x="29397" y="3129"/>
                  </a:cubicBezTo>
                  <a:cubicBezTo>
                    <a:pt x="29468" y="3058"/>
                    <a:pt x="29540" y="2998"/>
                    <a:pt x="29623" y="2938"/>
                  </a:cubicBezTo>
                  <a:lnTo>
                    <a:pt x="29635" y="2927"/>
                  </a:lnTo>
                  <a:cubicBezTo>
                    <a:pt x="29694" y="2879"/>
                    <a:pt x="29742" y="2831"/>
                    <a:pt x="29790" y="2796"/>
                  </a:cubicBezTo>
                  <a:cubicBezTo>
                    <a:pt x="29933" y="2677"/>
                    <a:pt x="30064" y="2557"/>
                    <a:pt x="30195" y="2438"/>
                  </a:cubicBezTo>
                  <a:cubicBezTo>
                    <a:pt x="30314" y="2319"/>
                    <a:pt x="30433" y="2176"/>
                    <a:pt x="30528" y="2034"/>
                  </a:cubicBezTo>
                  <a:cubicBezTo>
                    <a:pt x="31123" y="1772"/>
                    <a:pt x="31730" y="1569"/>
                    <a:pt x="32373" y="1426"/>
                  </a:cubicBezTo>
                  <a:cubicBezTo>
                    <a:pt x="32516" y="1391"/>
                    <a:pt x="32671" y="1367"/>
                    <a:pt x="32814" y="1343"/>
                  </a:cubicBezTo>
                  <a:close/>
                  <a:moveTo>
                    <a:pt x="15889" y="5244"/>
                  </a:moveTo>
                  <a:cubicBezTo>
                    <a:pt x="15908" y="5244"/>
                    <a:pt x="15926" y="5249"/>
                    <a:pt x="15943" y="5260"/>
                  </a:cubicBezTo>
                  <a:cubicBezTo>
                    <a:pt x="16014" y="5308"/>
                    <a:pt x="16002" y="5451"/>
                    <a:pt x="15990" y="5522"/>
                  </a:cubicBezTo>
                  <a:cubicBezTo>
                    <a:pt x="15967" y="5641"/>
                    <a:pt x="15907" y="5748"/>
                    <a:pt x="15847" y="5844"/>
                  </a:cubicBezTo>
                  <a:cubicBezTo>
                    <a:pt x="15717" y="6082"/>
                    <a:pt x="15550" y="6296"/>
                    <a:pt x="15347" y="6475"/>
                  </a:cubicBezTo>
                  <a:cubicBezTo>
                    <a:pt x="15264" y="6558"/>
                    <a:pt x="15145" y="6653"/>
                    <a:pt x="15026" y="6677"/>
                  </a:cubicBezTo>
                  <a:lnTo>
                    <a:pt x="14955" y="6677"/>
                  </a:lnTo>
                  <a:cubicBezTo>
                    <a:pt x="14895" y="6498"/>
                    <a:pt x="14955" y="6284"/>
                    <a:pt x="15026" y="6141"/>
                  </a:cubicBezTo>
                  <a:cubicBezTo>
                    <a:pt x="15133" y="5915"/>
                    <a:pt x="15312" y="5725"/>
                    <a:pt x="15490" y="5546"/>
                  </a:cubicBezTo>
                  <a:cubicBezTo>
                    <a:pt x="15562" y="5474"/>
                    <a:pt x="15633" y="5391"/>
                    <a:pt x="15717" y="5320"/>
                  </a:cubicBezTo>
                  <a:cubicBezTo>
                    <a:pt x="15762" y="5292"/>
                    <a:pt x="15828" y="5244"/>
                    <a:pt x="15889" y="5244"/>
                  </a:cubicBezTo>
                  <a:close/>
                  <a:moveTo>
                    <a:pt x="19142" y="7095"/>
                  </a:moveTo>
                  <a:cubicBezTo>
                    <a:pt x="19521" y="7095"/>
                    <a:pt x="19901" y="7133"/>
                    <a:pt x="20277" y="7225"/>
                  </a:cubicBezTo>
                  <a:cubicBezTo>
                    <a:pt x="20443" y="7260"/>
                    <a:pt x="20610" y="7308"/>
                    <a:pt x="20765" y="7368"/>
                  </a:cubicBezTo>
                  <a:cubicBezTo>
                    <a:pt x="20503" y="7332"/>
                    <a:pt x="20241" y="7308"/>
                    <a:pt x="19979" y="7296"/>
                  </a:cubicBezTo>
                  <a:cubicBezTo>
                    <a:pt x="19935" y="7295"/>
                    <a:pt x="19892" y="7295"/>
                    <a:pt x="19848" y="7295"/>
                  </a:cubicBezTo>
                  <a:cubicBezTo>
                    <a:pt x="19378" y="7295"/>
                    <a:pt x="18901" y="7352"/>
                    <a:pt x="18443" y="7439"/>
                  </a:cubicBezTo>
                  <a:cubicBezTo>
                    <a:pt x="18407" y="7379"/>
                    <a:pt x="18372" y="7320"/>
                    <a:pt x="18336" y="7260"/>
                  </a:cubicBezTo>
                  <a:cubicBezTo>
                    <a:pt x="18324" y="7225"/>
                    <a:pt x="18312" y="7177"/>
                    <a:pt x="18300" y="7141"/>
                  </a:cubicBezTo>
                  <a:lnTo>
                    <a:pt x="18372" y="7141"/>
                  </a:lnTo>
                  <a:cubicBezTo>
                    <a:pt x="18627" y="7112"/>
                    <a:pt x="18884" y="7095"/>
                    <a:pt x="19142" y="7095"/>
                  </a:cubicBezTo>
                  <a:close/>
                  <a:moveTo>
                    <a:pt x="31433" y="4617"/>
                  </a:moveTo>
                  <a:cubicBezTo>
                    <a:pt x="32004" y="4653"/>
                    <a:pt x="32576" y="4689"/>
                    <a:pt x="33135" y="4772"/>
                  </a:cubicBezTo>
                  <a:cubicBezTo>
                    <a:pt x="33302" y="4796"/>
                    <a:pt x="33469" y="4820"/>
                    <a:pt x="33635" y="4867"/>
                  </a:cubicBezTo>
                  <a:lnTo>
                    <a:pt x="33635" y="4891"/>
                  </a:lnTo>
                  <a:cubicBezTo>
                    <a:pt x="33683" y="4903"/>
                    <a:pt x="33731" y="4903"/>
                    <a:pt x="33778" y="4915"/>
                  </a:cubicBezTo>
                  <a:cubicBezTo>
                    <a:pt x="33826" y="4939"/>
                    <a:pt x="33874" y="4963"/>
                    <a:pt x="33909" y="4986"/>
                  </a:cubicBezTo>
                  <a:cubicBezTo>
                    <a:pt x="34005" y="5046"/>
                    <a:pt x="34076" y="5093"/>
                    <a:pt x="34147" y="5153"/>
                  </a:cubicBezTo>
                  <a:lnTo>
                    <a:pt x="34171" y="5165"/>
                  </a:lnTo>
                  <a:cubicBezTo>
                    <a:pt x="34195" y="5224"/>
                    <a:pt x="34231" y="5272"/>
                    <a:pt x="34255" y="5332"/>
                  </a:cubicBezTo>
                  <a:cubicBezTo>
                    <a:pt x="34314" y="5463"/>
                    <a:pt x="34362" y="5594"/>
                    <a:pt x="34397" y="5725"/>
                  </a:cubicBezTo>
                  <a:lnTo>
                    <a:pt x="34409" y="5736"/>
                  </a:lnTo>
                  <a:cubicBezTo>
                    <a:pt x="34386" y="5808"/>
                    <a:pt x="34362" y="5879"/>
                    <a:pt x="34326" y="5951"/>
                  </a:cubicBezTo>
                  <a:cubicBezTo>
                    <a:pt x="34159" y="6356"/>
                    <a:pt x="33850" y="6641"/>
                    <a:pt x="33481" y="6868"/>
                  </a:cubicBezTo>
                  <a:cubicBezTo>
                    <a:pt x="32814" y="7272"/>
                    <a:pt x="32088" y="7510"/>
                    <a:pt x="31326" y="7606"/>
                  </a:cubicBezTo>
                  <a:cubicBezTo>
                    <a:pt x="31266" y="7606"/>
                    <a:pt x="31218" y="7618"/>
                    <a:pt x="31171" y="7630"/>
                  </a:cubicBezTo>
                  <a:cubicBezTo>
                    <a:pt x="31064" y="7641"/>
                    <a:pt x="30957" y="7641"/>
                    <a:pt x="30849" y="7653"/>
                  </a:cubicBezTo>
                  <a:cubicBezTo>
                    <a:pt x="30826" y="7653"/>
                    <a:pt x="30790" y="7665"/>
                    <a:pt x="30778" y="7677"/>
                  </a:cubicBezTo>
                  <a:cubicBezTo>
                    <a:pt x="30552" y="7582"/>
                    <a:pt x="30325" y="7499"/>
                    <a:pt x="30087" y="7451"/>
                  </a:cubicBezTo>
                  <a:cubicBezTo>
                    <a:pt x="29859" y="7401"/>
                    <a:pt x="29631" y="7377"/>
                    <a:pt x="29396" y="7377"/>
                  </a:cubicBezTo>
                  <a:cubicBezTo>
                    <a:pt x="29349" y="7377"/>
                    <a:pt x="29302" y="7378"/>
                    <a:pt x="29254" y="7379"/>
                  </a:cubicBezTo>
                  <a:cubicBezTo>
                    <a:pt x="28944" y="7391"/>
                    <a:pt x="28647" y="7463"/>
                    <a:pt x="28349" y="7534"/>
                  </a:cubicBezTo>
                  <a:cubicBezTo>
                    <a:pt x="28754" y="7213"/>
                    <a:pt x="29087" y="6784"/>
                    <a:pt x="29421" y="6379"/>
                  </a:cubicBezTo>
                  <a:cubicBezTo>
                    <a:pt x="29647" y="6094"/>
                    <a:pt x="29861" y="5808"/>
                    <a:pt x="30075" y="5522"/>
                  </a:cubicBezTo>
                  <a:cubicBezTo>
                    <a:pt x="30314" y="5344"/>
                    <a:pt x="30552" y="5153"/>
                    <a:pt x="30790" y="4974"/>
                  </a:cubicBezTo>
                  <a:cubicBezTo>
                    <a:pt x="30992" y="4843"/>
                    <a:pt x="31207" y="4724"/>
                    <a:pt x="31433" y="4617"/>
                  </a:cubicBezTo>
                  <a:close/>
                  <a:moveTo>
                    <a:pt x="16943" y="7499"/>
                  </a:moveTo>
                  <a:cubicBezTo>
                    <a:pt x="16955" y="7570"/>
                    <a:pt x="16967" y="7641"/>
                    <a:pt x="16979" y="7713"/>
                  </a:cubicBezTo>
                  <a:cubicBezTo>
                    <a:pt x="16979" y="7749"/>
                    <a:pt x="16979" y="7784"/>
                    <a:pt x="16979" y="7832"/>
                  </a:cubicBezTo>
                  <a:cubicBezTo>
                    <a:pt x="16479" y="7987"/>
                    <a:pt x="16002" y="8201"/>
                    <a:pt x="15550" y="8475"/>
                  </a:cubicBezTo>
                  <a:cubicBezTo>
                    <a:pt x="15324" y="8606"/>
                    <a:pt x="15109" y="8761"/>
                    <a:pt x="14907" y="8915"/>
                  </a:cubicBezTo>
                  <a:cubicBezTo>
                    <a:pt x="15014" y="8796"/>
                    <a:pt x="15133" y="8665"/>
                    <a:pt x="15264" y="8546"/>
                  </a:cubicBezTo>
                  <a:cubicBezTo>
                    <a:pt x="15728" y="8106"/>
                    <a:pt x="16288" y="7784"/>
                    <a:pt x="16883" y="7534"/>
                  </a:cubicBezTo>
                  <a:cubicBezTo>
                    <a:pt x="16895" y="7522"/>
                    <a:pt x="16919" y="7510"/>
                    <a:pt x="16943" y="7499"/>
                  </a:cubicBezTo>
                  <a:close/>
                  <a:moveTo>
                    <a:pt x="32992" y="7439"/>
                  </a:moveTo>
                  <a:cubicBezTo>
                    <a:pt x="33088" y="7463"/>
                    <a:pt x="33171" y="7487"/>
                    <a:pt x="33266" y="7522"/>
                  </a:cubicBezTo>
                  <a:cubicBezTo>
                    <a:pt x="33540" y="7630"/>
                    <a:pt x="33790" y="7784"/>
                    <a:pt x="33874" y="8082"/>
                  </a:cubicBezTo>
                  <a:cubicBezTo>
                    <a:pt x="33969" y="8380"/>
                    <a:pt x="33897" y="8701"/>
                    <a:pt x="33766" y="8975"/>
                  </a:cubicBezTo>
                  <a:cubicBezTo>
                    <a:pt x="33754" y="8999"/>
                    <a:pt x="33743" y="9023"/>
                    <a:pt x="33731" y="9046"/>
                  </a:cubicBezTo>
                  <a:cubicBezTo>
                    <a:pt x="33243" y="8903"/>
                    <a:pt x="32731" y="8844"/>
                    <a:pt x="32230" y="8844"/>
                  </a:cubicBezTo>
                  <a:cubicBezTo>
                    <a:pt x="32004" y="8844"/>
                    <a:pt x="31790" y="8844"/>
                    <a:pt x="31564" y="8868"/>
                  </a:cubicBezTo>
                  <a:cubicBezTo>
                    <a:pt x="31504" y="8868"/>
                    <a:pt x="31433" y="8856"/>
                    <a:pt x="31373" y="8856"/>
                  </a:cubicBezTo>
                  <a:cubicBezTo>
                    <a:pt x="31302" y="8844"/>
                    <a:pt x="31230" y="8844"/>
                    <a:pt x="31171" y="8808"/>
                  </a:cubicBezTo>
                  <a:cubicBezTo>
                    <a:pt x="31052" y="8749"/>
                    <a:pt x="31016" y="8594"/>
                    <a:pt x="31004" y="8475"/>
                  </a:cubicBezTo>
                  <a:cubicBezTo>
                    <a:pt x="30992" y="8356"/>
                    <a:pt x="30980" y="8237"/>
                    <a:pt x="30957" y="8106"/>
                  </a:cubicBezTo>
                  <a:cubicBezTo>
                    <a:pt x="30968" y="8058"/>
                    <a:pt x="30992" y="8022"/>
                    <a:pt x="31016" y="7987"/>
                  </a:cubicBezTo>
                  <a:cubicBezTo>
                    <a:pt x="31028" y="7951"/>
                    <a:pt x="31052" y="7927"/>
                    <a:pt x="31087" y="7891"/>
                  </a:cubicBezTo>
                  <a:cubicBezTo>
                    <a:pt x="31242" y="7891"/>
                    <a:pt x="31409" y="7880"/>
                    <a:pt x="31576" y="7856"/>
                  </a:cubicBezTo>
                  <a:cubicBezTo>
                    <a:pt x="32052" y="7784"/>
                    <a:pt x="32516" y="7653"/>
                    <a:pt x="32957" y="7463"/>
                  </a:cubicBezTo>
                  <a:cubicBezTo>
                    <a:pt x="32969" y="7451"/>
                    <a:pt x="32981" y="7439"/>
                    <a:pt x="32992" y="7439"/>
                  </a:cubicBezTo>
                  <a:close/>
                  <a:moveTo>
                    <a:pt x="30183" y="8130"/>
                  </a:moveTo>
                  <a:lnTo>
                    <a:pt x="30206" y="8141"/>
                  </a:lnTo>
                  <a:cubicBezTo>
                    <a:pt x="30266" y="8165"/>
                    <a:pt x="30325" y="8189"/>
                    <a:pt x="30373" y="8213"/>
                  </a:cubicBezTo>
                  <a:cubicBezTo>
                    <a:pt x="30421" y="8249"/>
                    <a:pt x="30468" y="8272"/>
                    <a:pt x="30504" y="8308"/>
                  </a:cubicBezTo>
                  <a:cubicBezTo>
                    <a:pt x="30576" y="8368"/>
                    <a:pt x="30623" y="8415"/>
                    <a:pt x="30659" y="8475"/>
                  </a:cubicBezTo>
                  <a:cubicBezTo>
                    <a:pt x="30635" y="8653"/>
                    <a:pt x="30623" y="8832"/>
                    <a:pt x="30564" y="9011"/>
                  </a:cubicBezTo>
                  <a:cubicBezTo>
                    <a:pt x="30480" y="9213"/>
                    <a:pt x="30361" y="9404"/>
                    <a:pt x="30218" y="9570"/>
                  </a:cubicBezTo>
                  <a:cubicBezTo>
                    <a:pt x="30099" y="9701"/>
                    <a:pt x="29968" y="9820"/>
                    <a:pt x="29837" y="9939"/>
                  </a:cubicBezTo>
                  <a:cubicBezTo>
                    <a:pt x="29456" y="9868"/>
                    <a:pt x="29087" y="9796"/>
                    <a:pt x="28718" y="9725"/>
                  </a:cubicBezTo>
                  <a:cubicBezTo>
                    <a:pt x="28349" y="9654"/>
                    <a:pt x="27968" y="9594"/>
                    <a:pt x="27599" y="9535"/>
                  </a:cubicBezTo>
                  <a:cubicBezTo>
                    <a:pt x="27075" y="9463"/>
                    <a:pt x="26551" y="9404"/>
                    <a:pt x="26015" y="9404"/>
                  </a:cubicBezTo>
                  <a:cubicBezTo>
                    <a:pt x="26146" y="9368"/>
                    <a:pt x="26289" y="9320"/>
                    <a:pt x="26420" y="9284"/>
                  </a:cubicBezTo>
                  <a:cubicBezTo>
                    <a:pt x="27158" y="9034"/>
                    <a:pt x="27873" y="8761"/>
                    <a:pt x="28599" y="8487"/>
                  </a:cubicBezTo>
                  <a:cubicBezTo>
                    <a:pt x="28956" y="8356"/>
                    <a:pt x="29313" y="8237"/>
                    <a:pt x="29683" y="8165"/>
                  </a:cubicBezTo>
                  <a:cubicBezTo>
                    <a:pt x="29849" y="8141"/>
                    <a:pt x="30016" y="8130"/>
                    <a:pt x="30183" y="8130"/>
                  </a:cubicBezTo>
                  <a:close/>
                  <a:moveTo>
                    <a:pt x="29433" y="2557"/>
                  </a:moveTo>
                  <a:lnTo>
                    <a:pt x="29433" y="2557"/>
                  </a:lnTo>
                  <a:cubicBezTo>
                    <a:pt x="29361" y="2712"/>
                    <a:pt x="29278" y="2867"/>
                    <a:pt x="29194" y="3010"/>
                  </a:cubicBezTo>
                  <a:cubicBezTo>
                    <a:pt x="29075" y="3212"/>
                    <a:pt x="28932" y="3415"/>
                    <a:pt x="28801" y="3617"/>
                  </a:cubicBezTo>
                  <a:cubicBezTo>
                    <a:pt x="28528" y="4010"/>
                    <a:pt x="28266" y="4415"/>
                    <a:pt x="27968" y="4784"/>
                  </a:cubicBezTo>
                  <a:cubicBezTo>
                    <a:pt x="27444" y="5451"/>
                    <a:pt x="26849" y="6082"/>
                    <a:pt x="26123" y="6534"/>
                  </a:cubicBezTo>
                  <a:cubicBezTo>
                    <a:pt x="25730" y="6784"/>
                    <a:pt x="25301" y="6987"/>
                    <a:pt x="24896" y="7213"/>
                  </a:cubicBezTo>
                  <a:cubicBezTo>
                    <a:pt x="24491" y="7427"/>
                    <a:pt x="24087" y="7653"/>
                    <a:pt x="23682" y="7891"/>
                  </a:cubicBezTo>
                  <a:cubicBezTo>
                    <a:pt x="22896" y="8368"/>
                    <a:pt x="22122" y="8856"/>
                    <a:pt x="21384" y="9380"/>
                  </a:cubicBezTo>
                  <a:cubicBezTo>
                    <a:pt x="21027" y="9630"/>
                    <a:pt x="20681" y="9880"/>
                    <a:pt x="20348" y="10142"/>
                  </a:cubicBezTo>
                  <a:cubicBezTo>
                    <a:pt x="20610" y="9844"/>
                    <a:pt x="20884" y="9546"/>
                    <a:pt x="21170" y="9249"/>
                  </a:cubicBezTo>
                  <a:cubicBezTo>
                    <a:pt x="21479" y="8927"/>
                    <a:pt x="21789" y="8606"/>
                    <a:pt x="22110" y="8296"/>
                  </a:cubicBezTo>
                  <a:cubicBezTo>
                    <a:pt x="22122" y="8284"/>
                    <a:pt x="22146" y="8272"/>
                    <a:pt x="22158" y="8249"/>
                  </a:cubicBezTo>
                  <a:cubicBezTo>
                    <a:pt x="22467" y="7939"/>
                    <a:pt x="22789" y="7630"/>
                    <a:pt x="23110" y="7332"/>
                  </a:cubicBezTo>
                  <a:cubicBezTo>
                    <a:pt x="24456" y="6082"/>
                    <a:pt x="25873" y="4915"/>
                    <a:pt x="27361" y="3867"/>
                  </a:cubicBezTo>
                  <a:cubicBezTo>
                    <a:pt x="28028" y="3403"/>
                    <a:pt x="28718" y="2950"/>
                    <a:pt x="29433" y="2557"/>
                  </a:cubicBezTo>
                  <a:close/>
                  <a:moveTo>
                    <a:pt x="28090" y="6471"/>
                  </a:moveTo>
                  <a:cubicBezTo>
                    <a:pt x="28141" y="6471"/>
                    <a:pt x="28192" y="6472"/>
                    <a:pt x="28242" y="6475"/>
                  </a:cubicBezTo>
                  <a:cubicBezTo>
                    <a:pt x="28409" y="6487"/>
                    <a:pt x="28575" y="6510"/>
                    <a:pt x="28718" y="6594"/>
                  </a:cubicBezTo>
                  <a:cubicBezTo>
                    <a:pt x="28730" y="6617"/>
                    <a:pt x="28766" y="6641"/>
                    <a:pt x="28801" y="6641"/>
                  </a:cubicBezTo>
                  <a:lnTo>
                    <a:pt x="28825" y="6653"/>
                  </a:lnTo>
                  <a:cubicBezTo>
                    <a:pt x="28504" y="7034"/>
                    <a:pt x="28159" y="7379"/>
                    <a:pt x="27706" y="7606"/>
                  </a:cubicBezTo>
                  <a:cubicBezTo>
                    <a:pt x="27420" y="7737"/>
                    <a:pt x="27123" y="7820"/>
                    <a:pt x="26813" y="7903"/>
                  </a:cubicBezTo>
                  <a:cubicBezTo>
                    <a:pt x="26515" y="7975"/>
                    <a:pt x="26218" y="8070"/>
                    <a:pt x="25920" y="8153"/>
                  </a:cubicBezTo>
                  <a:cubicBezTo>
                    <a:pt x="24694" y="8522"/>
                    <a:pt x="23503" y="8975"/>
                    <a:pt x="22348" y="9511"/>
                  </a:cubicBezTo>
                  <a:cubicBezTo>
                    <a:pt x="21467" y="9916"/>
                    <a:pt x="20598" y="10380"/>
                    <a:pt x="19765" y="10880"/>
                  </a:cubicBezTo>
                  <a:cubicBezTo>
                    <a:pt x="20027" y="10666"/>
                    <a:pt x="20289" y="10439"/>
                    <a:pt x="20550" y="10237"/>
                  </a:cubicBezTo>
                  <a:cubicBezTo>
                    <a:pt x="20955" y="9916"/>
                    <a:pt x="21372" y="9618"/>
                    <a:pt x="21801" y="9320"/>
                  </a:cubicBezTo>
                  <a:cubicBezTo>
                    <a:pt x="22551" y="8784"/>
                    <a:pt x="23325" y="8272"/>
                    <a:pt x="24122" y="7796"/>
                  </a:cubicBezTo>
                  <a:cubicBezTo>
                    <a:pt x="24527" y="7558"/>
                    <a:pt x="24932" y="7332"/>
                    <a:pt x="25337" y="7118"/>
                  </a:cubicBezTo>
                  <a:cubicBezTo>
                    <a:pt x="25444" y="7058"/>
                    <a:pt x="25551" y="6998"/>
                    <a:pt x="25658" y="6951"/>
                  </a:cubicBezTo>
                  <a:lnTo>
                    <a:pt x="25682" y="6951"/>
                  </a:lnTo>
                  <a:cubicBezTo>
                    <a:pt x="25765" y="6939"/>
                    <a:pt x="25837" y="6903"/>
                    <a:pt x="25920" y="6868"/>
                  </a:cubicBezTo>
                  <a:cubicBezTo>
                    <a:pt x="26004" y="6832"/>
                    <a:pt x="26087" y="6796"/>
                    <a:pt x="26170" y="6760"/>
                  </a:cubicBezTo>
                  <a:lnTo>
                    <a:pt x="26170" y="6748"/>
                  </a:lnTo>
                  <a:cubicBezTo>
                    <a:pt x="26289" y="6713"/>
                    <a:pt x="26408" y="6677"/>
                    <a:pt x="26527" y="6653"/>
                  </a:cubicBezTo>
                  <a:cubicBezTo>
                    <a:pt x="26813" y="6582"/>
                    <a:pt x="27111" y="6534"/>
                    <a:pt x="27397" y="6510"/>
                  </a:cubicBezTo>
                  <a:cubicBezTo>
                    <a:pt x="27630" y="6491"/>
                    <a:pt x="27863" y="6471"/>
                    <a:pt x="28090" y="6471"/>
                  </a:cubicBezTo>
                  <a:close/>
                  <a:moveTo>
                    <a:pt x="29325" y="7606"/>
                  </a:moveTo>
                  <a:cubicBezTo>
                    <a:pt x="29825" y="7618"/>
                    <a:pt x="30302" y="7749"/>
                    <a:pt x="30742" y="7975"/>
                  </a:cubicBezTo>
                  <a:lnTo>
                    <a:pt x="30742" y="7987"/>
                  </a:lnTo>
                  <a:lnTo>
                    <a:pt x="30730" y="8011"/>
                  </a:lnTo>
                  <a:lnTo>
                    <a:pt x="30730" y="8022"/>
                  </a:lnTo>
                  <a:cubicBezTo>
                    <a:pt x="30571" y="7981"/>
                    <a:pt x="30410" y="7965"/>
                    <a:pt x="30247" y="7965"/>
                  </a:cubicBezTo>
                  <a:cubicBezTo>
                    <a:pt x="30033" y="7965"/>
                    <a:pt x="29816" y="7994"/>
                    <a:pt x="29599" y="8034"/>
                  </a:cubicBezTo>
                  <a:cubicBezTo>
                    <a:pt x="29218" y="8106"/>
                    <a:pt x="28849" y="8237"/>
                    <a:pt x="28492" y="8380"/>
                  </a:cubicBezTo>
                  <a:cubicBezTo>
                    <a:pt x="28135" y="8522"/>
                    <a:pt x="27766" y="8665"/>
                    <a:pt x="27397" y="8808"/>
                  </a:cubicBezTo>
                  <a:cubicBezTo>
                    <a:pt x="27027" y="8939"/>
                    <a:pt x="26646" y="9070"/>
                    <a:pt x="26265" y="9201"/>
                  </a:cubicBezTo>
                  <a:cubicBezTo>
                    <a:pt x="26075" y="9261"/>
                    <a:pt x="25884" y="9332"/>
                    <a:pt x="25694" y="9392"/>
                  </a:cubicBezTo>
                  <a:cubicBezTo>
                    <a:pt x="25670" y="9404"/>
                    <a:pt x="25634" y="9404"/>
                    <a:pt x="25611" y="9415"/>
                  </a:cubicBezTo>
                  <a:lnTo>
                    <a:pt x="25515" y="9415"/>
                  </a:lnTo>
                  <a:cubicBezTo>
                    <a:pt x="25170" y="9439"/>
                    <a:pt x="24837" y="9523"/>
                    <a:pt x="24503" y="9630"/>
                  </a:cubicBezTo>
                  <a:cubicBezTo>
                    <a:pt x="24158" y="9737"/>
                    <a:pt x="23825" y="9856"/>
                    <a:pt x="23479" y="9975"/>
                  </a:cubicBezTo>
                  <a:cubicBezTo>
                    <a:pt x="23229" y="10058"/>
                    <a:pt x="22979" y="10142"/>
                    <a:pt x="22729" y="10237"/>
                  </a:cubicBezTo>
                  <a:cubicBezTo>
                    <a:pt x="22217" y="10380"/>
                    <a:pt x="21717" y="10547"/>
                    <a:pt x="21217" y="10689"/>
                  </a:cubicBezTo>
                  <a:cubicBezTo>
                    <a:pt x="20860" y="10785"/>
                    <a:pt x="20503" y="10868"/>
                    <a:pt x="20158" y="10963"/>
                  </a:cubicBezTo>
                  <a:cubicBezTo>
                    <a:pt x="21039" y="10451"/>
                    <a:pt x="21955" y="9975"/>
                    <a:pt x="22896" y="9558"/>
                  </a:cubicBezTo>
                  <a:cubicBezTo>
                    <a:pt x="24051" y="9058"/>
                    <a:pt x="25242" y="8630"/>
                    <a:pt x="26456" y="8284"/>
                  </a:cubicBezTo>
                  <a:cubicBezTo>
                    <a:pt x="26896" y="8165"/>
                    <a:pt x="27349" y="8058"/>
                    <a:pt x="27778" y="7868"/>
                  </a:cubicBezTo>
                  <a:cubicBezTo>
                    <a:pt x="27992" y="7820"/>
                    <a:pt x="28218" y="7760"/>
                    <a:pt x="28444" y="7713"/>
                  </a:cubicBezTo>
                  <a:cubicBezTo>
                    <a:pt x="28730" y="7653"/>
                    <a:pt x="29028" y="7606"/>
                    <a:pt x="29325" y="7606"/>
                  </a:cubicBezTo>
                  <a:close/>
                  <a:moveTo>
                    <a:pt x="25920" y="9557"/>
                  </a:moveTo>
                  <a:cubicBezTo>
                    <a:pt x="26555" y="9557"/>
                    <a:pt x="27189" y="9637"/>
                    <a:pt x="27813" y="9737"/>
                  </a:cubicBezTo>
                  <a:cubicBezTo>
                    <a:pt x="28147" y="9796"/>
                    <a:pt x="28480" y="9856"/>
                    <a:pt x="28813" y="9927"/>
                  </a:cubicBezTo>
                  <a:cubicBezTo>
                    <a:pt x="29087" y="9975"/>
                    <a:pt x="29349" y="10046"/>
                    <a:pt x="29611" y="10106"/>
                  </a:cubicBezTo>
                  <a:cubicBezTo>
                    <a:pt x="29480" y="10201"/>
                    <a:pt x="29337" y="10285"/>
                    <a:pt x="29194" y="10368"/>
                  </a:cubicBezTo>
                  <a:cubicBezTo>
                    <a:pt x="28778" y="10606"/>
                    <a:pt x="28337" y="10797"/>
                    <a:pt x="27873" y="10939"/>
                  </a:cubicBezTo>
                  <a:cubicBezTo>
                    <a:pt x="27718" y="10987"/>
                    <a:pt x="27575" y="11023"/>
                    <a:pt x="27420" y="11059"/>
                  </a:cubicBezTo>
                  <a:cubicBezTo>
                    <a:pt x="27385" y="10951"/>
                    <a:pt x="27254" y="10868"/>
                    <a:pt x="27182" y="10797"/>
                  </a:cubicBezTo>
                  <a:cubicBezTo>
                    <a:pt x="27087" y="10701"/>
                    <a:pt x="26992" y="10606"/>
                    <a:pt x="26885" y="10511"/>
                  </a:cubicBezTo>
                  <a:cubicBezTo>
                    <a:pt x="26682" y="10320"/>
                    <a:pt x="26480" y="10130"/>
                    <a:pt x="26277" y="9939"/>
                  </a:cubicBezTo>
                  <a:cubicBezTo>
                    <a:pt x="26123" y="9808"/>
                    <a:pt x="25956" y="9642"/>
                    <a:pt x="25765" y="9558"/>
                  </a:cubicBezTo>
                  <a:lnTo>
                    <a:pt x="25789" y="9558"/>
                  </a:lnTo>
                  <a:cubicBezTo>
                    <a:pt x="25833" y="9558"/>
                    <a:pt x="25876" y="9557"/>
                    <a:pt x="25920" y="9557"/>
                  </a:cubicBezTo>
                  <a:close/>
                  <a:moveTo>
                    <a:pt x="5243" y="9021"/>
                  </a:moveTo>
                  <a:cubicBezTo>
                    <a:pt x="5980" y="9021"/>
                    <a:pt x="6716" y="9066"/>
                    <a:pt x="7442" y="9130"/>
                  </a:cubicBezTo>
                  <a:cubicBezTo>
                    <a:pt x="9263" y="9308"/>
                    <a:pt x="11073" y="9630"/>
                    <a:pt x="12847" y="10046"/>
                  </a:cubicBezTo>
                  <a:cubicBezTo>
                    <a:pt x="13276" y="10142"/>
                    <a:pt x="13704" y="10249"/>
                    <a:pt x="14133" y="10368"/>
                  </a:cubicBezTo>
                  <a:cubicBezTo>
                    <a:pt x="14157" y="10380"/>
                    <a:pt x="14181" y="10392"/>
                    <a:pt x="14204" y="10392"/>
                  </a:cubicBezTo>
                  <a:cubicBezTo>
                    <a:pt x="14633" y="10499"/>
                    <a:pt x="15062" y="10630"/>
                    <a:pt x="15490" y="10749"/>
                  </a:cubicBezTo>
                  <a:cubicBezTo>
                    <a:pt x="15871" y="10868"/>
                    <a:pt x="16264" y="10999"/>
                    <a:pt x="16645" y="11118"/>
                  </a:cubicBezTo>
                  <a:cubicBezTo>
                    <a:pt x="16217" y="11070"/>
                    <a:pt x="15788" y="11011"/>
                    <a:pt x="15371" y="10975"/>
                  </a:cubicBezTo>
                  <a:cubicBezTo>
                    <a:pt x="14454" y="10880"/>
                    <a:pt x="13538" y="10832"/>
                    <a:pt x="12621" y="10820"/>
                  </a:cubicBezTo>
                  <a:cubicBezTo>
                    <a:pt x="12395" y="10814"/>
                    <a:pt x="12165" y="10811"/>
                    <a:pt x="11935" y="10811"/>
                  </a:cubicBezTo>
                  <a:cubicBezTo>
                    <a:pt x="11704" y="10811"/>
                    <a:pt x="11472" y="10814"/>
                    <a:pt x="11240" y="10820"/>
                  </a:cubicBezTo>
                  <a:cubicBezTo>
                    <a:pt x="10919" y="10829"/>
                    <a:pt x="10593" y="10842"/>
                    <a:pt x="10270" y="10842"/>
                  </a:cubicBezTo>
                  <a:cubicBezTo>
                    <a:pt x="10124" y="10842"/>
                    <a:pt x="9979" y="10840"/>
                    <a:pt x="9835" y="10832"/>
                  </a:cubicBezTo>
                  <a:cubicBezTo>
                    <a:pt x="8978" y="10797"/>
                    <a:pt x="8156" y="10558"/>
                    <a:pt x="7370" y="10237"/>
                  </a:cubicBezTo>
                  <a:cubicBezTo>
                    <a:pt x="6930" y="10046"/>
                    <a:pt x="6501" y="9832"/>
                    <a:pt x="6072" y="9630"/>
                  </a:cubicBezTo>
                  <a:cubicBezTo>
                    <a:pt x="5846" y="9523"/>
                    <a:pt x="5632" y="9415"/>
                    <a:pt x="5430" y="9296"/>
                  </a:cubicBezTo>
                  <a:cubicBezTo>
                    <a:pt x="5275" y="9213"/>
                    <a:pt x="5132" y="9118"/>
                    <a:pt x="4989" y="9023"/>
                  </a:cubicBezTo>
                  <a:cubicBezTo>
                    <a:pt x="5074" y="9021"/>
                    <a:pt x="5159" y="9021"/>
                    <a:pt x="5243" y="9021"/>
                  </a:cubicBezTo>
                  <a:close/>
                  <a:moveTo>
                    <a:pt x="25325" y="9606"/>
                  </a:moveTo>
                  <a:cubicBezTo>
                    <a:pt x="25432" y="9606"/>
                    <a:pt x="25539" y="9618"/>
                    <a:pt x="25634" y="9654"/>
                  </a:cubicBezTo>
                  <a:cubicBezTo>
                    <a:pt x="25670" y="9665"/>
                    <a:pt x="25694" y="9677"/>
                    <a:pt x="25730" y="9689"/>
                  </a:cubicBezTo>
                  <a:cubicBezTo>
                    <a:pt x="25956" y="9880"/>
                    <a:pt x="26182" y="10070"/>
                    <a:pt x="26396" y="10285"/>
                  </a:cubicBezTo>
                  <a:cubicBezTo>
                    <a:pt x="26527" y="10404"/>
                    <a:pt x="26682" y="10535"/>
                    <a:pt x="26754" y="10701"/>
                  </a:cubicBezTo>
                  <a:cubicBezTo>
                    <a:pt x="26813" y="10856"/>
                    <a:pt x="26813" y="11023"/>
                    <a:pt x="26754" y="11178"/>
                  </a:cubicBezTo>
                  <a:lnTo>
                    <a:pt x="26742" y="11189"/>
                  </a:lnTo>
                  <a:cubicBezTo>
                    <a:pt x="26241" y="11273"/>
                    <a:pt x="25730" y="11311"/>
                    <a:pt x="25219" y="11311"/>
                  </a:cubicBezTo>
                  <a:cubicBezTo>
                    <a:pt x="25147" y="11311"/>
                    <a:pt x="25075" y="11310"/>
                    <a:pt x="25003" y="11309"/>
                  </a:cubicBezTo>
                  <a:cubicBezTo>
                    <a:pt x="24003" y="11309"/>
                    <a:pt x="23003" y="11142"/>
                    <a:pt x="22003" y="11106"/>
                  </a:cubicBezTo>
                  <a:cubicBezTo>
                    <a:pt x="21878" y="11100"/>
                    <a:pt x="21752" y="11097"/>
                    <a:pt x="21626" y="11097"/>
                  </a:cubicBezTo>
                  <a:cubicBezTo>
                    <a:pt x="21248" y="11097"/>
                    <a:pt x="20866" y="11124"/>
                    <a:pt x="20491" y="11178"/>
                  </a:cubicBezTo>
                  <a:cubicBezTo>
                    <a:pt x="20384" y="11189"/>
                    <a:pt x="20277" y="11213"/>
                    <a:pt x="20169" y="11237"/>
                  </a:cubicBezTo>
                  <a:lnTo>
                    <a:pt x="20586" y="11094"/>
                  </a:lnTo>
                  <a:cubicBezTo>
                    <a:pt x="20955" y="10963"/>
                    <a:pt x="21336" y="10832"/>
                    <a:pt x="21705" y="10713"/>
                  </a:cubicBezTo>
                  <a:cubicBezTo>
                    <a:pt x="22384" y="10475"/>
                    <a:pt x="23063" y="10261"/>
                    <a:pt x="23741" y="10023"/>
                  </a:cubicBezTo>
                  <a:cubicBezTo>
                    <a:pt x="24075" y="9916"/>
                    <a:pt x="24408" y="9785"/>
                    <a:pt x="24753" y="9689"/>
                  </a:cubicBezTo>
                  <a:cubicBezTo>
                    <a:pt x="24872" y="9654"/>
                    <a:pt x="24991" y="9630"/>
                    <a:pt x="25122" y="9606"/>
                  </a:cubicBezTo>
                  <a:cubicBezTo>
                    <a:pt x="25122" y="9616"/>
                    <a:pt x="25130" y="9633"/>
                    <a:pt x="25140" y="9633"/>
                  </a:cubicBezTo>
                  <a:cubicBezTo>
                    <a:pt x="25142" y="9633"/>
                    <a:pt x="25144" y="9632"/>
                    <a:pt x="25146" y="9630"/>
                  </a:cubicBezTo>
                  <a:cubicBezTo>
                    <a:pt x="25194" y="9618"/>
                    <a:pt x="25253" y="9606"/>
                    <a:pt x="25301" y="9606"/>
                  </a:cubicBezTo>
                  <a:close/>
                  <a:moveTo>
                    <a:pt x="32086" y="9055"/>
                  </a:moveTo>
                  <a:cubicBezTo>
                    <a:pt x="32134" y="9055"/>
                    <a:pt x="32182" y="9056"/>
                    <a:pt x="32230" y="9058"/>
                  </a:cubicBezTo>
                  <a:cubicBezTo>
                    <a:pt x="32707" y="9058"/>
                    <a:pt x="33171" y="9130"/>
                    <a:pt x="33624" y="9237"/>
                  </a:cubicBezTo>
                  <a:cubicBezTo>
                    <a:pt x="33504" y="9439"/>
                    <a:pt x="33362" y="9630"/>
                    <a:pt x="33219" y="9808"/>
                  </a:cubicBezTo>
                  <a:cubicBezTo>
                    <a:pt x="33016" y="10082"/>
                    <a:pt x="32814" y="10332"/>
                    <a:pt x="32588" y="10582"/>
                  </a:cubicBezTo>
                  <a:cubicBezTo>
                    <a:pt x="32302" y="10916"/>
                    <a:pt x="31992" y="11237"/>
                    <a:pt x="31671" y="11535"/>
                  </a:cubicBezTo>
                  <a:cubicBezTo>
                    <a:pt x="31599" y="11428"/>
                    <a:pt x="31457" y="11368"/>
                    <a:pt x="31349" y="11309"/>
                  </a:cubicBezTo>
                  <a:cubicBezTo>
                    <a:pt x="31218" y="11249"/>
                    <a:pt x="31087" y="11178"/>
                    <a:pt x="30945" y="11130"/>
                  </a:cubicBezTo>
                  <a:cubicBezTo>
                    <a:pt x="30671" y="11023"/>
                    <a:pt x="30385" y="10951"/>
                    <a:pt x="30087" y="10892"/>
                  </a:cubicBezTo>
                  <a:cubicBezTo>
                    <a:pt x="29968" y="10868"/>
                    <a:pt x="29837" y="10856"/>
                    <a:pt x="29706" y="10844"/>
                  </a:cubicBezTo>
                  <a:cubicBezTo>
                    <a:pt x="29659" y="10832"/>
                    <a:pt x="29599" y="10808"/>
                    <a:pt x="29552" y="10797"/>
                  </a:cubicBezTo>
                  <a:cubicBezTo>
                    <a:pt x="29492" y="10785"/>
                    <a:pt x="29421" y="10773"/>
                    <a:pt x="29361" y="10737"/>
                  </a:cubicBezTo>
                  <a:cubicBezTo>
                    <a:pt x="29349" y="10725"/>
                    <a:pt x="29337" y="10713"/>
                    <a:pt x="29325" y="10689"/>
                  </a:cubicBezTo>
                  <a:cubicBezTo>
                    <a:pt x="29325" y="10666"/>
                    <a:pt x="29325" y="10642"/>
                    <a:pt x="29325" y="10618"/>
                  </a:cubicBezTo>
                  <a:cubicBezTo>
                    <a:pt x="29373" y="10594"/>
                    <a:pt x="29421" y="10558"/>
                    <a:pt x="29480" y="10523"/>
                  </a:cubicBezTo>
                  <a:cubicBezTo>
                    <a:pt x="29837" y="10308"/>
                    <a:pt x="30183" y="10046"/>
                    <a:pt x="30456" y="9725"/>
                  </a:cubicBezTo>
                  <a:cubicBezTo>
                    <a:pt x="30587" y="9558"/>
                    <a:pt x="30695" y="9380"/>
                    <a:pt x="30778" y="9189"/>
                  </a:cubicBezTo>
                  <a:cubicBezTo>
                    <a:pt x="31004" y="9165"/>
                    <a:pt x="31218" y="9118"/>
                    <a:pt x="31445" y="9094"/>
                  </a:cubicBezTo>
                  <a:cubicBezTo>
                    <a:pt x="31659" y="9075"/>
                    <a:pt x="31872" y="9055"/>
                    <a:pt x="32086" y="9055"/>
                  </a:cubicBezTo>
                  <a:close/>
                  <a:moveTo>
                    <a:pt x="19979" y="7558"/>
                  </a:moveTo>
                  <a:cubicBezTo>
                    <a:pt x="20253" y="7558"/>
                    <a:pt x="20539" y="7570"/>
                    <a:pt x="20812" y="7606"/>
                  </a:cubicBezTo>
                  <a:cubicBezTo>
                    <a:pt x="21027" y="7630"/>
                    <a:pt x="21229" y="7677"/>
                    <a:pt x="21443" y="7701"/>
                  </a:cubicBezTo>
                  <a:cubicBezTo>
                    <a:pt x="21622" y="7808"/>
                    <a:pt x="21777" y="7939"/>
                    <a:pt x="21884" y="8118"/>
                  </a:cubicBezTo>
                  <a:cubicBezTo>
                    <a:pt x="21432" y="8570"/>
                    <a:pt x="20991" y="9023"/>
                    <a:pt x="20562" y="9487"/>
                  </a:cubicBezTo>
                  <a:cubicBezTo>
                    <a:pt x="20241" y="9832"/>
                    <a:pt x="19919" y="10189"/>
                    <a:pt x="19622" y="10558"/>
                  </a:cubicBezTo>
                  <a:cubicBezTo>
                    <a:pt x="19324" y="10916"/>
                    <a:pt x="19026" y="11273"/>
                    <a:pt x="18765" y="11666"/>
                  </a:cubicBezTo>
                  <a:cubicBezTo>
                    <a:pt x="18348" y="11451"/>
                    <a:pt x="17919" y="11285"/>
                    <a:pt x="17479" y="11118"/>
                  </a:cubicBezTo>
                  <a:cubicBezTo>
                    <a:pt x="17038" y="10951"/>
                    <a:pt x="16586" y="10808"/>
                    <a:pt x="16133" y="10654"/>
                  </a:cubicBezTo>
                  <a:cubicBezTo>
                    <a:pt x="15526" y="10463"/>
                    <a:pt x="14919" y="10285"/>
                    <a:pt x="14312" y="10118"/>
                  </a:cubicBezTo>
                  <a:cubicBezTo>
                    <a:pt x="14312" y="9916"/>
                    <a:pt x="14383" y="9725"/>
                    <a:pt x="14478" y="9546"/>
                  </a:cubicBezTo>
                  <a:cubicBezTo>
                    <a:pt x="14657" y="9415"/>
                    <a:pt x="14812" y="9273"/>
                    <a:pt x="14978" y="9154"/>
                  </a:cubicBezTo>
                  <a:cubicBezTo>
                    <a:pt x="15205" y="8987"/>
                    <a:pt x="15443" y="8832"/>
                    <a:pt x="15681" y="8701"/>
                  </a:cubicBezTo>
                  <a:cubicBezTo>
                    <a:pt x="16121" y="8439"/>
                    <a:pt x="16586" y="8249"/>
                    <a:pt x="17062" y="8094"/>
                  </a:cubicBezTo>
                  <a:cubicBezTo>
                    <a:pt x="17133" y="8177"/>
                    <a:pt x="17229" y="8237"/>
                    <a:pt x="17300" y="8308"/>
                  </a:cubicBezTo>
                  <a:cubicBezTo>
                    <a:pt x="17419" y="8403"/>
                    <a:pt x="17538" y="8511"/>
                    <a:pt x="17669" y="8606"/>
                  </a:cubicBezTo>
                  <a:cubicBezTo>
                    <a:pt x="17761" y="8686"/>
                    <a:pt x="17886" y="8845"/>
                    <a:pt x="18013" y="8845"/>
                  </a:cubicBezTo>
                  <a:cubicBezTo>
                    <a:pt x="18017" y="8845"/>
                    <a:pt x="18022" y="8844"/>
                    <a:pt x="18026" y="8844"/>
                  </a:cubicBezTo>
                  <a:cubicBezTo>
                    <a:pt x="18193" y="8844"/>
                    <a:pt x="18241" y="8677"/>
                    <a:pt x="18276" y="8558"/>
                  </a:cubicBezTo>
                  <a:cubicBezTo>
                    <a:pt x="18324" y="8392"/>
                    <a:pt x="18372" y="8225"/>
                    <a:pt x="18419" y="8070"/>
                  </a:cubicBezTo>
                  <a:cubicBezTo>
                    <a:pt x="18455" y="7951"/>
                    <a:pt x="18503" y="7832"/>
                    <a:pt x="18503" y="7713"/>
                  </a:cubicBezTo>
                  <a:cubicBezTo>
                    <a:pt x="18991" y="7606"/>
                    <a:pt x="19479" y="7558"/>
                    <a:pt x="19979" y="7558"/>
                  </a:cubicBezTo>
                  <a:close/>
                  <a:moveTo>
                    <a:pt x="3786" y="9106"/>
                  </a:moveTo>
                  <a:cubicBezTo>
                    <a:pt x="3941" y="9189"/>
                    <a:pt x="4108" y="9237"/>
                    <a:pt x="4275" y="9284"/>
                  </a:cubicBezTo>
                  <a:cubicBezTo>
                    <a:pt x="4441" y="9332"/>
                    <a:pt x="4620" y="9368"/>
                    <a:pt x="4798" y="9404"/>
                  </a:cubicBezTo>
                  <a:cubicBezTo>
                    <a:pt x="4858" y="9415"/>
                    <a:pt x="4929" y="9427"/>
                    <a:pt x="5001" y="9439"/>
                  </a:cubicBezTo>
                  <a:lnTo>
                    <a:pt x="5013" y="9439"/>
                  </a:lnTo>
                  <a:cubicBezTo>
                    <a:pt x="5120" y="9463"/>
                    <a:pt x="5215" y="9475"/>
                    <a:pt x="5310" y="9499"/>
                  </a:cubicBezTo>
                  <a:cubicBezTo>
                    <a:pt x="5489" y="9546"/>
                    <a:pt x="5656" y="9594"/>
                    <a:pt x="5834" y="9642"/>
                  </a:cubicBezTo>
                  <a:lnTo>
                    <a:pt x="5846" y="9642"/>
                  </a:lnTo>
                  <a:cubicBezTo>
                    <a:pt x="6227" y="9832"/>
                    <a:pt x="6608" y="10011"/>
                    <a:pt x="7001" y="10189"/>
                  </a:cubicBezTo>
                  <a:cubicBezTo>
                    <a:pt x="7775" y="10535"/>
                    <a:pt x="8561" y="10844"/>
                    <a:pt x="9394" y="10939"/>
                  </a:cubicBezTo>
                  <a:cubicBezTo>
                    <a:pt x="9466" y="10951"/>
                    <a:pt x="9537" y="10951"/>
                    <a:pt x="9597" y="10963"/>
                  </a:cubicBezTo>
                  <a:cubicBezTo>
                    <a:pt x="9561" y="10963"/>
                    <a:pt x="9525" y="10975"/>
                    <a:pt x="9490" y="10975"/>
                  </a:cubicBezTo>
                  <a:cubicBezTo>
                    <a:pt x="9168" y="11047"/>
                    <a:pt x="8859" y="11189"/>
                    <a:pt x="8573" y="11332"/>
                  </a:cubicBezTo>
                  <a:cubicBezTo>
                    <a:pt x="8275" y="11463"/>
                    <a:pt x="7989" y="11630"/>
                    <a:pt x="7716" y="11809"/>
                  </a:cubicBezTo>
                  <a:cubicBezTo>
                    <a:pt x="7585" y="11892"/>
                    <a:pt x="7442" y="11987"/>
                    <a:pt x="7287" y="12035"/>
                  </a:cubicBezTo>
                  <a:cubicBezTo>
                    <a:pt x="7227" y="12050"/>
                    <a:pt x="7169" y="12056"/>
                    <a:pt x="7113" y="12056"/>
                  </a:cubicBezTo>
                  <a:cubicBezTo>
                    <a:pt x="7034" y="12056"/>
                    <a:pt x="6958" y="12044"/>
                    <a:pt x="6882" y="12023"/>
                  </a:cubicBezTo>
                  <a:cubicBezTo>
                    <a:pt x="5858" y="11618"/>
                    <a:pt x="4846" y="11154"/>
                    <a:pt x="3858" y="10654"/>
                  </a:cubicBezTo>
                  <a:cubicBezTo>
                    <a:pt x="3584" y="10511"/>
                    <a:pt x="3310" y="10368"/>
                    <a:pt x="3036" y="10225"/>
                  </a:cubicBezTo>
                  <a:cubicBezTo>
                    <a:pt x="2786" y="10082"/>
                    <a:pt x="2548" y="9939"/>
                    <a:pt x="2286" y="9832"/>
                  </a:cubicBezTo>
                  <a:cubicBezTo>
                    <a:pt x="2036" y="9725"/>
                    <a:pt x="1774" y="9642"/>
                    <a:pt x="1512" y="9642"/>
                  </a:cubicBezTo>
                  <a:lnTo>
                    <a:pt x="1453" y="9642"/>
                  </a:lnTo>
                  <a:cubicBezTo>
                    <a:pt x="1596" y="9582"/>
                    <a:pt x="1739" y="9535"/>
                    <a:pt x="1881" y="9487"/>
                  </a:cubicBezTo>
                  <a:cubicBezTo>
                    <a:pt x="2501" y="9296"/>
                    <a:pt x="3144" y="9177"/>
                    <a:pt x="3786" y="9106"/>
                  </a:cubicBezTo>
                  <a:close/>
                  <a:moveTo>
                    <a:pt x="1389" y="9849"/>
                  </a:moveTo>
                  <a:cubicBezTo>
                    <a:pt x="1592" y="9849"/>
                    <a:pt x="1797" y="9893"/>
                    <a:pt x="1989" y="9963"/>
                  </a:cubicBezTo>
                  <a:cubicBezTo>
                    <a:pt x="2251" y="10058"/>
                    <a:pt x="2489" y="10201"/>
                    <a:pt x="2727" y="10344"/>
                  </a:cubicBezTo>
                  <a:cubicBezTo>
                    <a:pt x="2989" y="10487"/>
                    <a:pt x="3263" y="10642"/>
                    <a:pt x="3525" y="10785"/>
                  </a:cubicBezTo>
                  <a:cubicBezTo>
                    <a:pt x="4203" y="11142"/>
                    <a:pt x="4894" y="11475"/>
                    <a:pt x="5596" y="11785"/>
                  </a:cubicBezTo>
                  <a:cubicBezTo>
                    <a:pt x="5251" y="11727"/>
                    <a:pt x="4912" y="11687"/>
                    <a:pt x="4570" y="11687"/>
                  </a:cubicBezTo>
                  <a:cubicBezTo>
                    <a:pt x="4417" y="11687"/>
                    <a:pt x="4263" y="11695"/>
                    <a:pt x="4108" y="11713"/>
                  </a:cubicBezTo>
                  <a:cubicBezTo>
                    <a:pt x="3405" y="11797"/>
                    <a:pt x="2703" y="11975"/>
                    <a:pt x="2036" y="12213"/>
                  </a:cubicBezTo>
                  <a:cubicBezTo>
                    <a:pt x="1846" y="12285"/>
                    <a:pt x="1655" y="12356"/>
                    <a:pt x="1465" y="12440"/>
                  </a:cubicBezTo>
                  <a:cubicBezTo>
                    <a:pt x="1429" y="12452"/>
                    <a:pt x="1393" y="12452"/>
                    <a:pt x="1346" y="12463"/>
                  </a:cubicBezTo>
                  <a:lnTo>
                    <a:pt x="1155" y="12499"/>
                  </a:lnTo>
                  <a:lnTo>
                    <a:pt x="893" y="12499"/>
                  </a:lnTo>
                  <a:cubicBezTo>
                    <a:pt x="631" y="12035"/>
                    <a:pt x="429" y="11535"/>
                    <a:pt x="322" y="10999"/>
                  </a:cubicBezTo>
                  <a:cubicBezTo>
                    <a:pt x="286" y="10820"/>
                    <a:pt x="250" y="10606"/>
                    <a:pt x="286" y="10416"/>
                  </a:cubicBezTo>
                  <a:cubicBezTo>
                    <a:pt x="310" y="10261"/>
                    <a:pt x="393" y="10154"/>
                    <a:pt x="512" y="10058"/>
                  </a:cubicBezTo>
                  <a:cubicBezTo>
                    <a:pt x="727" y="9975"/>
                    <a:pt x="941" y="9904"/>
                    <a:pt x="1167" y="9868"/>
                  </a:cubicBezTo>
                  <a:cubicBezTo>
                    <a:pt x="1240" y="9855"/>
                    <a:pt x="1315" y="9849"/>
                    <a:pt x="1389" y="9849"/>
                  </a:cubicBezTo>
                  <a:close/>
                  <a:moveTo>
                    <a:pt x="12192" y="10951"/>
                  </a:moveTo>
                  <a:cubicBezTo>
                    <a:pt x="13121" y="10975"/>
                    <a:pt x="14050" y="11035"/>
                    <a:pt x="14966" y="11118"/>
                  </a:cubicBezTo>
                  <a:cubicBezTo>
                    <a:pt x="15490" y="11178"/>
                    <a:pt x="16002" y="11237"/>
                    <a:pt x="16502" y="11309"/>
                  </a:cubicBezTo>
                  <a:cubicBezTo>
                    <a:pt x="16848" y="11356"/>
                    <a:pt x="17181" y="11416"/>
                    <a:pt x="17514" y="11475"/>
                  </a:cubicBezTo>
                  <a:cubicBezTo>
                    <a:pt x="17277" y="11469"/>
                    <a:pt x="17041" y="11466"/>
                    <a:pt x="16804" y="11466"/>
                  </a:cubicBezTo>
                  <a:cubicBezTo>
                    <a:pt x="16065" y="11466"/>
                    <a:pt x="15328" y="11495"/>
                    <a:pt x="14597" y="11559"/>
                  </a:cubicBezTo>
                  <a:cubicBezTo>
                    <a:pt x="13323" y="11666"/>
                    <a:pt x="12061" y="11868"/>
                    <a:pt x="10823" y="12154"/>
                  </a:cubicBezTo>
                  <a:cubicBezTo>
                    <a:pt x="10513" y="12213"/>
                    <a:pt x="10216" y="12297"/>
                    <a:pt x="9906" y="12368"/>
                  </a:cubicBezTo>
                  <a:cubicBezTo>
                    <a:pt x="9609" y="12452"/>
                    <a:pt x="9299" y="12523"/>
                    <a:pt x="8989" y="12547"/>
                  </a:cubicBezTo>
                  <a:cubicBezTo>
                    <a:pt x="8933" y="12551"/>
                    <a:pt x="8878" y="12553"/>
                    <a:pt x="8822" y="12553"/>
                  </a:cubicBezTo>
                  <a:cubicBezTo>
                    <a:pt x="8383" y="12553"/>
                    <a:pt x="7961" y="12433"/>
                    <a:pt x="7549" y="12285"/>
                  </a:cubicBezTo>
                  <a:lnTo>
                    <a:pt x="7561" y="12261"/>
                  </a:lnTo>
                  <a:cubicBezTo>
                    <a:pt x="7585" y="12237"/>
                    <a:pt x="7608" y="12202"/>
                    <a:pt x="7608" y="12178"/>
                  </a:cubicBezTo>
                  <a:cubicBezTo>
                    <a:pt x="7692" y="12035"/>
                    <a:pt x="7823" y="11928"/>
                    <a:pt x="7966" y="11844"/>
                  </a:cubicBezTo>
                  <a:cubicBezTo>
                    <a:pt x="8204" y="11690"/>
                    <a:pt x="8454" y="11570"/>
                    <a:pt x="8716" y="11451"/>
                  </a:cubicBezTo>
                  <a:cubicBezTo>
                    <a:pt x="8978" y="11332"/>
                    <a:pt x="9263" y="11225"/>
                    <a:pt x="9537" y="11154"/>
                  </a:cubicBezTo>
                  <a:cubicBezTo>
                    <a:pt x="9656" y="11118"/>
                    <a:pt x="9787" y="11082"/>
                    <a:pt x="9906" y="11059"/>
                  </a:cubicBezTo>
                  <a:cubicBezTo>
                    <a:pt x="10002" y="11047"/>
                    <a:pt x="10085" y="11047"/>
                    <a:pt x="10180" y="11035"/>
                  </a:cubicBezTo>
                  <a:cubicBezTo>
                    <a:pt x="10263" y="11023"/>
                    <a:pt x="10359" y="11023"/>
                    <a:pt x="10430" y="10987"/>
                  </a:cubicBezTo>
                  <a:lnTo>
                    <a:pt x="10442" y="10975"/>
                  </a:lnTo>
                  <a:cubicBezTo>
                    <a:pt x="10561" y="10975"/>
                    <a:pt x="10680" y="10963"/>
                    <a:pt x="10799" y="10963"/>
                  </a:cubicBezTo>
                  <a:cubicBezTo>
                    <a:pt x="11264" y="10951"/>
                    <a:pt x="11728" y="10951"/>
                    <a:pt x="12192" y="10951"/>
                  </a:cubicBezTo>
                  <a:close/>
                  <a:moveTo>
                    <a:pt x="29075" y="11011"/>
                  </a:moveTo>
                  <a:cubicBezTo>
                    <a:pt x="29397" y="11011"/>
                    <a:pt x="29706" y="11035"/>
                    <a:pt x="30016" y="11094"/>
                  </a:cubicBezTo>
                  <a:cubicBezTo>
                    <a:pt x="30302" y="11142"/>
                    <a:pt x="30576" y="11213"/>
                    <a:pt x="30837" y="11320"/>
                  </a:cubicBezTo>
                  <a:cubicBezTo>
                    <a:pt x="30968" y="11380"/>
                    <a:pt x="31099" y="11440"/>
                    <a:pt x="31218" y="11511"/>
                  </a:cubicBezTo>
                  <a:cubicBezTo>
                    <a:pt x="31290" y="11547"/>
                    <a:pt x="31338" y="11582"/>
                    <a:pt x="31397" y="11618"/>
                  </a:cubicBezTo>
                  <a:cubicBezTo>
                    <a:pt x="31433" y="11642"/>
                    <a:pt x="31468" y="11666"/>
                    <a:pt x="31504" y="11690"/>
                  </a:cubicBezTo>
                  <a:cubicBezTo>
                    <a:pt x="30861" y="12261"/>
                    <a:pt x="30147" y="12749"/>
                    <a:pt x="29349" y="13106"/>
                  </a:cubicBezTo>
                  <a:cubicBezTo>
                    <a:pt x="29182" y="13178"/>
                    <a:pt x="29016" y="13249"/>
                    <a:pt x="28849" y="13309"/>
                  </a:cubicBezTo>
                  <a:cubicBezTo>
                    <a:pt x="28824" y="13314"/>
                    <a:pt x="28800" y="13317"/>
                    <a:pt x="28775" y="13317"/>
                  </a:cubicBezTo>
                  <a:cubicBezTo>
                    <a:pt x="28740" y="13317"/>
                    <a:pt x="28705" y="13311"/>
                    <a:pt x="28671" y="13297"/>
                  </a:cubicBezTo>
                  <a:cubicBezTo>
                    <a:pt x="28551" y="13273"/>
                    <a:pt x="28456" y="13214"/>
                    <a:pt x="28361" y="13130"/>
                  </a:cubicBezTo>
                  <a:cubicBezTo>
                    <a:pt x="28325" y="13094"/>
                    <a:pt x="28301" y="13047"/>
                    <a:pt x="28266" y="13011"/>
                  </a:cubicBezTo>
                  <a:cubicBezTo>
                    <a:pt x="28159" y="12868"/>
                    <a:pt x="28051" y="12725"/>
                    <a:pt x="27944" y="12594"/>
                  </a:cubicBezTo>
                  <a:cubicBezTo>
                    <a:pt x="27909" y="12559"/>
                    <a:pt x="27873" y="12523"/>
                    <a:pt x="27849" y="12487"/>
                  </a:cubicBezTo>
                  <a:cubicBezTo>
                    <a:pt x="27849" y="12463"/>
                    <a:pt x="27849" y="12440"/>
                    <a:pt x="27813" y="12416"/>
                  </a:cubicBezTo>
                  <a:cubicBezTo>
                    <a:pt x="27611" y="12273"/>
                    <a:pt x="27468" y="12059"/>
                    <a:pt x="27289" y="11868"/>
                  </a:cubicBezTo>
                  <a:cubicBezTo>
                    <a:pt x="27218" y="11797"/>
                    <a:pt x="27147" y="11737"/>
                    <a:pt x="27063" y="11678"/>
                  </a:cubicBezTo>
                  <a:cubicBezTo>
                    <a:pt x="27016" y="11606"/>
                    <a:pt x="26980" y="11523"/>
                    <a:pt x="26956" y="11440"/>
                  </a:cubicBezTo>
                  <a:cubicBezTo>
                    <a:pt x="27373" y="11368"/>
                    <a:pt x="27778" y="11273"/>
                    <a:pt x="28182" y="11130"/>
                  </a:cubicBezTo>
                  <a:cubicBezTo>
                    <a:pt x="28278" y="11094"/>
                    <a:pt x="28373" y="11059"/>
                    <a:pt x="28468" y="11023"/>
                  </a:cubicBezTo>
                  <a:lnTo>
                    <a:pt x="28587" y="11023"/>
                  </a:lnTo>
                  <a:cubicBezTo>
                    <a:pt x="28754" y="11011"/>
                    <a:pt x="28921" y="11011"/>
                    <a:pt x="29075" y="11011"/>
                  </a:cubicBezTo>
                  <a:close/>
                  <a:moveTo>
                    <a:pt x="23503" y="11570"/>
                  </a:moveTo>
                  <a:cubicBezTo>
                    <a:pt x="24158" y="11570"/>
                    <a:pt x="24801" y="11582"/>
                    <a:pt x="25456" y="11630"/>
                  </a:cubicBezTo>
                  <a:cubicBezTo>
                    <a:pt x="25777" y="11642"/>
                    <a:pt x="26099" y="11678"/>
                    <a:pt x="26408" y="11761"/>
                  </a:cubicBezTo>
                  <a:cubicBezTo>
                    <a:pt x="26670" y="11856"/>
                    <a:pt x="26920" y="11987"/>
                    <a:pt x="27147" y="12142"/>
                  </a:cubicBezTo>
                  <a:cubicBezTo>
                    <a:pt x="27432" y="12392"/>
                    <a:pt x="27670" y="12702"/>
                    <a:pt x="27920" y="12987"/>
                  </a:cubicBezTo>
                  <a:cubicBezTo>
                    <a:pt x="27968" y="13059"/>
                    <a:pt x="28028" y="13130"/>
                    <a:pt x="28075" y="13202"/>
                  </a:cubicBezTo>
                  <a:cubicBezTo>
                    <a:pt x="28063" y="13297"/>
                    <a:pt x="27992" y="13380"/>
                    <a:pt x="27897" y="13428"/>
                  </a:cubicBezTo>
                  <a:cubicBezTo>
                    <a:pt x="27778" y="13487"/>
                    <a:pt x="27635" y="13511"/>
                    <a:pt x="27504" y="13547"/>
                  </a:cubicBezTo>
                  <a:cubicBezTo>
                    <a:pt x="27304" y="13583"/>
                    <a:pt x="27110" y="13599"/>
                    <a:pt x="26914" y="13599"/>
                  </a:cubicBezTo>
                  <a:cubicBezTo>
                    <a:pt x="26853" y="13599"/>
                    <a:pt x="26792" y="13597"/>
                    <a:pt x="26730" y="13595"/>
                  </a:cubicBezTo>
                  <a:cubicBezTo>
                    <a:pt x="26468" y="13583"/>
                    <a:pt x="26218" y="13535"/>
                    <a:pt x="25980" y="13464"/>
                  </a:cubicBezTo>
                  <a:cubicBezTo>
                    <a:pt x="25730" y="13380"/>
                    <a:pt x="25492" y="13249"/>
                    <a:pt x="25265" y="13130"/>
                  </a:cubicBezTo>
                  <a:cubicBezTo>
                    <a:pt x="25259" y="13124"/>
                    <a:pt x="25250" y="13121"/>
                    <a:pt x="25242" y="13121"/>
                  </a:cubicBezTo>
                  <a:cubicBezTo>
                    <a:pt x="25233" y="13121"/>
                    <a:pt x="25224" y="13124"/>
                    <a:pt x="25218" y="13130"/>
                  </a:cubicBezTo>
                  <a:cubicBezTo>
                    <a:pt x="24456" y="12654"/>
                    <a:pt x="23777" y="12035"/>
                    <a:pt x="22944" y="11690"/>
                  </a:cubicBezTo>
                  <a:cubicBezTo>
                    <a:pt x="22848" y="11642"/>
                    <a:pt x="22753" y="11606"/>
                    <a:pt x="22646" y="11582"/>
                  </a:cubicBezTo>
                  <a:cubicBezTo>
                    <a:pt x="22932" y="11570"/>
                    <a:pt x="23217" y="11570"/>
                    <a:pt x="23503" y="11570"/>
                  </a:cubicBezTo>
                  <a:close/>
                  <a:moveTo>
                    <a:pt x="4096" y="11832"/>
                  </a:moveTo>
                  <a:cubicBezTo>
                    <a:pt x="3620" y="12094"/>
                    <a:pt x="3179" y="12416"/>
                    <a:pt x="2751" y="12761"/>
                  </a:cubicBezTo>
                  <a:cubicBezTo>
                    <a:pt x="2643" y="12844"/>
                    <a:pt x="2524" y="12940"/>
                    <a:pt x="2417" y="13035"/>
                  </a:cubicBezTo>
                  <a:cubicBezTo>
                    <a:pt x="2310" y="13130"/>
                    <a:pt x="2203" y="13214"/>
                    <a:pt x="2120" y="13321"/>
                  </a:cubicBezTo>
                  <a:cubicBezTo>
                    <a:pt x="2001" y="13487"/>
                    <a:pt x="1917" y="13678"/>
                    <a:pt x="1881" y="13868"/>
                  </a:cubicBezTo>
                  <a:cubicBezTo>
                    <a:pt x="1750" y="13714"/>
                    <a:pt x="1620" y="13571"/>
                    <a:pt x="1512" y="13416"/>
                  </a:cubicBezTo>
                  <a:cubicBezTo>
                    <a:pt x="1346" y="13214"/>
                    <a:pt x="1203" y="12999"/>
                    <a:pt x="1060" y="12785"/>
                  </a:cubicBezTo>
                  <a:cubicBezTo>
                    <a:pt x="1191" y="12713"/>
                    <a:pt x="1334" y="12642"/>
                    <a:pt x="1477" y="12583"/>
                  </a:cubicBezTo>
                  <a:lnTo>
                    <a:pt x="1608" y="12559"/>
                  </a:lnTo>
                  <a:cubicBezTo>
                    <a:pt x="1679" y="12535"/>
                    <a:pt x="1762" y="12523"/>
                    <a:pt x="1822" y="12463"/>
                  </a:cubicBezTo>
                  <a:lnTo>
                    <a:pt x="1822" y="12440"/>
                  </a:lnTo>
                  <a:cubicBezTo>
                    <a:pt x="2191" y="12297"/>
                    <a:pt x="2572" y="12166"/>
                    <a:pt x="2953" y="12071"/>
                  </a:cubicBezTo>
                  <a:cubicBezTo>
                    <a:pt x="3322" y="11975"/>
                    <a:pt x="3715" y="11880"/>
                    <a:pt x="4096" y="11832"/>
                  </a:cubicBezTo>
                  <a:close/>
                  <a:moveTo>
                    <a:pt x="16894" y="11747"/>
                  </a:moveTo>
                  <a:cubicBezTo>
                    <a:pt x="16998" y="11747"/>
                    <a:pt x="17101" y="11748"/>
                    <a:pt x="17205" y="11749"/>
                  </a:cubicBezTo>
                  <a:cubicBezTo>
                    <a:pt x="16860" y="11844"/>
                    <a:pt x="16502" y="11940"/>
                    <a:pt x="16145" y="12023"/>
                  </a:cubicBezTo>
                  <a:cubicBezTo>
                    <a:pt x="15645" y="12154"/>
                    <a:pt x="15121" y="12261"/>
                    <a:pt x="14609" y="12380"/>
                  </a:cubicBezTo>
                  <a:cubicBezTo>
                    <a:pt x="14347" y="12428"/>
                    <a:pt x="14085" y="12475"/>
                    <a:pt x="13823" y="12523"/>
                  </a:cubicBezTo>
                  <a:cubicBezTo>
                    <a:pt x="13478" y="12594"/>
                    <a:pt x="13121" y="12654"/>
                    <a:pt x="12776" y="12737"/>
                  </a:cubicBezTo>
                  <a:cubicBezTo>
                    <a:pt x="12430" y="12809"/>
                    <a:pt x="12097" y="12892"/>
                    <a:pt x="11787" y="13047"/>
                  </a:cubicBezTo>
                  <a:cubicBezTo>
                    <a:pt x="11764" y="13059"/>
                    <a:pt x="11728" y="13083"/>
                    <a:pt x="11704" y="13094"/>
                  </a:cubicBezTo>
                  <a:lnTo>
                    <a:pt x="11621" y="13106"/>
                  </a:lnTo>
                  <a:cubicBezTo>
                    <a:pt x="11430" y="13154"/>
                    <a:pt x="11228" y="13190"/>
                    <a:pt x="11025" y="13225"/>
                  </a:cubicBezTo>
                  <a:cubicBezTo>
                    <a:pt x="10633" y="13309"/>
                    <a:pt x="10240" y="13380"/>
                    <a:pt x="9847" y="13440"/>
                  </a:cubicBezTo>
                  <a:cubicBezTo>
                    <a:pt x="9466" y="13511"/>
                    <a:pt x="9073" y="13559"/>
                    <a:pt x="8680" y="13618"/>
                  </a:cubicBezTo>
                  <a:cubicBezTo>
                    <a:pt x="8311" y="13678"/>
                    <a:pt x="7930" y="13737"/>
                    <a:pt x="7561" y="13856"/>
                  </a:cubicBezTo>
                  <a:cubicBezTo>
                    <a:pt x="7192" y="13987"/>
                    <a:pt x="6846" y="14154"/>
                    <a:pt x="6561" y="14416"/>
                  </a:cubicBezTo>
                  <a:lnTo>
                    <a:pt x="6561" y="14404"/>
                  </a:lnTo>
                  <a:lnTo>
                    <a:pt x="6537" y="14380"/>
                  </a:lnTo>
                  <a:cubicBezTo>
                    <a:pt x="6799" y="13964"/>
                    <a:pt x="7156" y="13618"/>
                    <a:pt x="7585" y="13368"/>
                  </a:cubicBezTo>
                  <a:cubicBezTo>
                    <a:pt x="7835" y="13214"/>
                    <a:pt x="8120" y="13106"/>
                    <a:pt x="8406" y="13011"/>
                  </a:cubicBezTo>
                  <a:cubicBezTo>
                    <a:pt x="8620" y="12952"/>
                    <a:pt x="8835" y="12880"/>
                    <a:pt x="9061" y="12821"/>
                  </a:cubicBezTo>
                  <a:cubicBezTo>
                    <a:pt x="9513" y="12773"/>
                    <a:pt x="9966" y="12642"/>
                    <a:pt x="10418" y="12535"/>
                  </a:cubicBezTo>
                  <a:cubicBezTo>
                    <a:pt x="11633" y="12225"/>
                    <a:pt x="12883" y="12011"/>
                    <a:pt x="14133" y="11880"/>
                  </a:cubicBezTo>
                  <a:cubicBezTo>
                    <a:pt x="15053" y="11794"/>
                    <a:pt x="15974" y="11747"/>
                    <a:pt x="16894" y="11747"/>
                  </a:cubicBezTo>
                  <a:close/>
                  <a:moveTo>
                    <a:pt x="4735" y="11784"/>
                  </a:moveTo>
                  <a:cubicBezTo>
                    <a:pt x="4829" y="11784"/>
                    <a:pt x="4922" y="11788"/>
                    <a:pt x="5013" y="11797"/>
                  </a:cubicBezTo>
                  <a:cubicBezTo>
                    <a:pt x="5310" y="11821"/>
                    <a:pt x="5608" y="11868"/>
                    <a:pt x="5906" y="11916"/>
                  </a:cubicBezTo>
                  <a:cubicBezTo>
                    <a:pt x="6227" y="12059"/>
                    <a:pt x="6561" y="12202"/>
                    <a:pt x="6906" y="12332"/>
                  </a:cubicBezTo>
                  <a:cubicBezTo>
                    <a:pt x="7382" y="12523"/>
                    <a:pt x="7882" y="12725"/>
                    <a:pt x="8406" y="12809"/>
                  </a:cubicBezTo>
                  <a:cubicBezTo>
                    <a:pt x="8108" y="12892"/>
                    <a:pt x="7811" y="12987"/>
                    <a:pt x="7537" y="13118"/>
                  </a:cubicBezTo>
                  <a:cubicBezTo>
                    <a:pt x="7287" y="13249"/>
                    <a:pt x="7061" y="13404"/>
                    <a:pt x="6846" y="13595"/>
                  </a:cubicBezTo>
                  <a:cubicBezTo>
                    <a:pt x="6668" y="13749"/>
                    <a:pt x="6501" y="13940"/>
                    <a:pt x="6370" y="14142"/>
                  </a:cubicBezTo>
                  <a:cubicBezTo>
                    <a:pt x="6355" y="14137"/>
                    <a:pt x="6343" y="14134"/>
                    <a:pt x="6331" y="14134"/>
                  </a:cubicBezTo>
                  <a:cubicBezTo>
                    <a:pt x="6315" y="14134"/>
                    <a:pt x="6301" y="14140"/>
                    <a:pt x="6287" y="14154"/>
                  </a:cubicBezTo>
                  <a:cubicBezTo>
                    <a:pt x="6192" y="14202"/>
                    <a:pt x="6096" y="14237"/>
                    <a:pt x="6001" y="14285"/>
                  </a:cubicBezTo>
                  <a:cubicBezTo>
                    <a:pt x="5941" y="14297"/>
                    <a:pt x="5894" y="14321"/>
                    <a:pt x="5858" y="14345"/>
                  </a:cubicBezTo>
                  <a:cubicBezTo>
                    <a:pt x="5212" y="14614"/>
                    <a:pt x="4526" y="14766"/>
                    <a:pt x="3828" y="14766"/>
                  </a:cubicBezTo>
                  <a:cubicBezTo>
                    <a:pt x="3755" y="14766"/>
                    <a:pt x="3681" y="14765"/>
                    <a:pt x="3608" y="14761"/>
                  </a:cubicBezTo>
                  <a:cubicBezTo>
                    <a:pt x="3179" y="14749"/>
                    <a:pt x="2763" y="14654"/>
                    <a:pt x="2417" y="14392"/>
                  </a:cubicBezTo>
                  <a:cubicBezTo>
                    <a:pt x="2358" y="14345"/>
                    <a:pt x="2298" y="14285"/>
                    <a:pt x="2239" y="14237"/>
                  </a:cubicBezTo>
                  <a:lnTo>
                    <a:pt x="2239" y="14226"/>
                  </a:lnTo>
                  <a:cubicBezTo>
                    <a:pt x="2203" y="14095"/>
                    <a:pt x="2179" y="13952"/>
                    <a:pt x="2179" y="13809"/>
                  </a:cubicBezTo>
                  <a:cubicBezTo>
                    <a:pt x="2167" y="13749"/>
                    <a:pt x="2167" y="13690"/>
                    <a:pt x="2167" y="13630"/>
                  </a:cubicBezTo>
                  <a:lnTo>
                    <a:pt x="2179" y="13606"/>
                  </a:lnTo>
                  <a:cubicBezTo>
                    <a:pt x="2215" y="13523"/>
                    <a:pt x="2251" y="13428"/>
                    <a:pt x="2310" y="13345"/>
                  </a:cubicBezTo>
                  <a:cubicBezTo>
                    <a:pt x="2334" y="13309"/>
                    <a:pt x="2358" y="13261"/>
                    <a:pt x="2393" y="13214"/>
                  </a:cubicBezTo>
                  <a:cubicBezTo>
                    <a:pt x="2417" y="13190"/>
                    <a:pt x="2465" y="13166"/>
                    <a:pt x="2489" y="13118"/>
                  </a:cubicBezTo>
                  <a:lnTo>
                    <a:pt x="2489" y="13106"/>
                  </a:lnTo>
                  <a:cubicBezTo>
                    <a:pt x="2608" y="12987"/>
                    <a:pt x="2739" y="12880"/>
                    <a:pt x="2870" y="12773"/>
                  </a:cubicBezTo>
                  <a:cubicBezTo>
                    <a:pt x="3322" y="12416"/>
                    <a:pt x="3798" y="12106"/>
                    <a:pt x="4275" y="11809"/>
                  </a:cubicBezTo>
                  <a:cubicBezTo>
                    <a:pt x="4429" y="11794"/>
                    <a:pt x="4584" y="11784"/>
                    <a:pt x="4735" y="11784"/>
                  </a:cubicBezTo>
                  <a:close/>
                  <a:moveTo>
                    <a:pt x="17336" y="11987"/>
                  </a:moveTo>
                  <a:lnTo>
                    <a:pt x="17336" y="11987"/>
                  </a:lnTo>
                  <a:cubicBezTo>
                    <a:pt x="17229" y="12023"/>
                    <a:pt x="17133" y="12059"/>
                    <a:pt x="17038" y="12094"/>
                  </a:cubicBezTo>
                  <a:cubicBezTo>
                    <a:pt x="16562" y="12273"/>
                    <a:pt x="16109" y="12511"/>
                    <a:pt x="15681" y="12785"/>
                  </a:cubicBezTo>
                  <a:cubicBezTo>
                    <a:pt x="14824" y="13309"/>
                    <a:pt x="14038" y="13940"/>
                    <a:pt x="13180" y="14440"/>
                  </a:cubicBezTo>
                  <a:cubicBezTo>
                    <a:pt x="12669" y="14738"/>
                    <a:pt x="12145" y="14988"/>
                    <a:pt x="11597" y="15202"/>
                  </a:cubicBezTo>
                  <a:lnTo>
                    <a:pt x="11585" y="15190"/>
                  </a:lnTo>
                  <a:cubicBezTo>
                    <a:pt x="11466" y="15083"/>
                    <a:pt x="11383" y="14940"/>
                    <a:pt x="11359" y="14773"/>
                  </a:cubicBezTo>
                  <a:cubicBezTo>
                    <a:pt x="11335" y="14595"/>
                    <a:pt x="11406" y="14404"/>
                    <a:pt x="11454" y="14237"/>
                  </a:cubicBezTo>
                  <a:cubicBezTo>
                    <a:pt x="11526" y="13952"/>
                    <a:pt x="11633" y="13666"/>
                    <a:pt x="11740" y="13392"/>
                  </a:cubicBezTo>
                  <a:cubicBezTo>
                    <a:pt x="11764" y="13356"/>
                    <a:pt x="11776" y="13333"/>
                    <a:pt x="11799" y="13309"/>
                  </a:cubicBezTo>
                  <a:cubicBezTo>
                    <a:pt x="11871" y="13225"/>
                    <a:pt x="11954" y="13166"/>
                    <a:pt x="12049" y="13106"/>
                  </a:cubicBezTo>
                  <a:lnTo>
                    <a:pt x="12061" y="13106"/>
                  </a:lnTo>
                  <a:cubicBezTo>
                    <a:pt x="12121" y="13083"/>
                    <a:pt x="12168" y="13071"/>
                    <a:pt x="12216" y="13047"/>
                  </a:cubicBezTo>
                  <a:cubicBezTo>
                    <a:pt x="12240" y="13047"/>
                    <a:pt x="12240" y="13035"/>
                    <a:pt x="12228" y="13023"/>
                  </a:cubicBezTo>
                  <a:cubicBezTo>
                    <a:pt x="12347" y="12975"/>
                    <a:pt x="12466" y="12940"/>
                    <a:pt x="12597" y="12904"/>
                  </a:cubicBezTo>
                  <a:cubicBezTo>
                    <a:pt x="12942" y="12821"/>
                    <a:pt x="13288" y="12761"/>
                    <a:pt x="13645" y="12702"/>
                  </a:cubicBezTo>
                  <a:cubicBezTo>
                    <a:pt x="14347" y="12571"/>
                    <a:pt x="15038" y="12428"/>
                    <a:pt x="15740" y="12285"/>
                  </a:cubicBezTo>
                  <a:cubicBezTo>
                    <a:pt x="16133" y="12213"/>
                    <a:pt x="16526" y="12142"/>
                    <a:pt x="16907" y="12071"/>
                  </a:cubicBezTo>
                  <a:lnTo>
                    <a:pt x="17336" y="11987"/>
                  </a:lnTo>
                  <a:close/>
                  <a:moveTo>
                    <a:pt x="11347" y="13285"/>
                  </a:moveTo>
                  <a:lnTo>
                    <a:pt x="11347" y="13285"/>
                  </a:lnTo>
                  <a:cubicBezTo>
                    <a:pt x="10894" y="13547"/>
                    <a:pt x="10454" y="13856"/>
                    <a:pt x="10037" y="14178"/>
                  </a:cubicBezTo>
                  <a:cubicBezTo>
                    <a:pt x="9740" y="14404"/>
                    <a:pt x="9454" y="14654"/>
                    <a:pt x="9168" y="14892"/>
                  </a:cubicBezTo>
                  <a:cubicBezTo>
                    <a:pt x="8870" y="15142"/>
                    <a:pt x="8585" y="15380"/>
                    <a:pt x="8299" y="15631"/>
                  </a:cubicBezTo>
                  <a:cubicBezTo>
                    <a:pt x="8120" y="15607"/>
                    <a:pt x="7942" y="15559"/>
                    <a:pt x="7775" y="15500"/>
                  </a:cubicBezTo>
                  <a:cubicBezTo>
                    <a:pt x="7573" y="15428"/>
                    <a:pt x="7370" y="15321"/>
                    <a:pt x="7204" y="15190"/>
                  </a:cubicBezTo>
                  <a:cubicBezTo>
                    <a:pt x="7061" y="15059"/>
                    <a:pt x="6965" y="14916"/>
                    <a:pt x="6858" y="14773"/>
                  </a:cubicBezTo>
                  <a:cubicBezTo>
                    <a:pt x="6858" y="14702"/>
                    <a:pt x="6882" y="14630"/>
                    <a:pt x="6906" y="14559"/>
                  </a:cubicBezTo>
                  <a:cubicBezTo>
                    <a:pt x="6918" y="14499"/>
                    <a:pt x="6942" y="14452"/>
                    <a:pt x="6977" y="14404"/>
                  </a:cubicBezTo>
                  <a:cubicBezTo>
                    <a:pt x="7001" y="14345"/>
                    <a:pt x="7049" y="14297"/>
                    <a:pt x="7084" y="14261"/>
                  </a:cubicBezTo>
                  <a:lnTo>
                    <a:pt x="7096" y="14237"/>
                  </a:lnTo>
                  <a:cubicBezTo>
                    <a:pt x="7239" y="14154"/>
                    <a:pt x="7394" y="14071"/>
                    <a:pt x="7561" y="14023"/>
                  </a:cubicBezTo>
                  <a:cubicBezTo>
                    <a:pt x="7906" y="13892"/>
                    <a:pt x="8287" y="13821"/>
                    <a:pt x="8656" y="13761"/>
                  </a:cubicBezTo>
                  <a:cubicBezTo>
                    <a:pt x="9418" y="13654"/>
                    <a:pt x="10180" y="13535"/>
                    <a:pt x="10942" y="13368"/>
                  </a:cubicBezTo>
                  <a:cubicBezTo>
                    <a:pt x="11085" y="13345"/>
                    <a:pt x="11216" y="13321"/>
                    <a:pt x="11347" y="13285"/>
                  </a:cubicBezTo>
                  <a:close/>
                  <a:moveTo>
                    <a:pt x="11633" y="13297"/>
                  </a:moveTo>
                  <a:cubicBezTo>
                    <a:pt x="11514" y="13464"/>
                    <a:pt x="11454" y="13690"/>
                    <a:pt x="11395" y="13880"/>
                  </a:cubicBezTo>
                  <a:cubicBezTo>
                    <a:pt x="11299" y="14142"/>
                    <a:pt x="11216" y="14404"/>
                    <a:pt x="11133" y="14678"/>
                  </a:cubicBezTo>
                  <a:cubicBezTo>
                    <a:pt x="11097" y="14809"/>
                    <a:pt x="11061" y="14940"/>
                    <a:pt x="11025" y="15071"/>
                  </a:cubicBezTo>
                  <a:cubicBezTo>
                    <a:pt x="10990" y="15166"/>
                    <a:pt x="10930" y="15309"/>
                    <a:pt x="10942" y="15416"/>
                  </a:cubicBezTo>
                  <a:cubicBezTo>
                    <a:pt x="10799" y="15464"/>
                    <a:pt x="10644" y="15500"/>
                    <a:pt x="10490" y="15535"/>
                  </a:cubicBezTo>
                  <a:cubicBezTo>
                    <a:pt x="10025" y="15642"/>
                    <a:pt x="9537" y="15690"/>
                    <a:pt x="9061" y="15690"/>
                  </a:cubicBezTo>
                  <a:cubicBezTo>
                    <a:pt x="8894" y="15690"/>
                    <a:pt x="8728" y="15690"/>
                    <a:pt x="8573" y="15666"/>
                  </a:cubicBezTo>
                  <a:cubicBezTo>
                    <a:pt x="8763" y="15488"/>
                    <a:pt x="8966" y="15297"/>
                    <a:pt x="9180" y="15119"/>
                  </a:cubicBezTo>
                  <a:cubicBezTo>
                    <a:pt x="9430" y="14892"/>
                    <a:pt x="9692" y="14678"/>
                    <a:pt x="9954" y="14464"/>
                  </a:cubicBezTo>
                  <a:cubicBezTo>
                    <a:pt x="10478" y="14035"/>
                    <a:pt x="11025" y="13630"/>
                    <a:pt x="11621" y="13297"/>
                  </a:cubicBezTo>
                  <a:close/>
                  <a:moveTo>
                    <a:pt x="21003" y="12713"/>
                  </a:moveTo>
                  <a:lnTo>
                    <a:pt x="21360" y="13059"/>
                  </a:lnTo>
                  <a:cubicBezTo>
                    <a:pt x="21381" y="13080"/>
                    <a:pt x="21405" y="13089"/>
                    <a:pt x="21429" y="13089"/>
                  </a:cubicBezTo>
                  <a:cubicBezTo>
                    <a:pt x="21498" y="13089"/>
                    <a:pt x="21562" y="13011"/>
                    <a:pt x="21527" y="12940"/>
                  </a:cubicBezTo>
                  <a:lnTo>
                    <a:pt x="21527" y="12940"/>
                  </a:lnTo>
                  <a:cubicBezTo>
                    <a:pt x="21539" y="12952"/>
                    <a:pt x="21539" y="12964"/>
                    <a:pt x="21551" y="12975"/>
                  </a:cubicBezTo>
                  <a:cubicBezTo>
                    <a:pt x="21569" y="13005"/>
                    <a:pt x="21596" y="13017"/>
                    <a:pt x="21624" y="13017"/>
                  </a:cubicBezTo>
                  <a:cubicBezTo>
                    <a:pt x="21685" y="13017"/>
                    <a:pt x="21747" y="12954"/>
                    <a:pt x="21705" y="12880"/>
                  </a:cubicBezTo>
                  <a:cubicBezTo>
                    <a:pt x="21693" y="12856"/>
                    <a:pt x="21670" y="12833"/>
                    <a:pt x="21658" y="12797"/>
                  </a:cubicBezTo>
                  <a:lnTo>
                    <a:pt x="21670" y="12785"/>
                  </a:lnTo>
                  <a:cubicBezTo>
                    <a:pt x="21717" y="12844"/>
                    <a:pt x="21753" y="12904"/>
                    <a:pt x="21801" y="12964"/>
                  </a:cubicBezTo>
                  <a:cubicBezTo>
                    <a:pt x="21819" y="12982"/>
                    <a:pt x="21842" y="12989"/>
                    <a:pt x="21866" y="12989"/>
                  </a:cubicBezTo>
                  <a:cubicBezTo>
                    <a:pt x="21903" y="12989"/>
                    <a:pt x="21941" y="12969"/>
                    <a:pt x="21955" y="12940"/>
                  </a:cubicBezTo>
                  <a:cubicBezTo>
                    <a:pt x="21979" y="12964"/>
                    <a:pt x="21991" y="12987"/>
                    <a:pt x="22015" y="12999"/>
                  </a:cubicBezTo>
                  <a:cubicBezTo>
                    <a:pt x="22035" y="13025"/>
                    <a:pt x="22058" y="13036"/>
                    <a:pt x="22081" y="13036"/>
                  </a:cubicBezTo>
                  <a:cubicBezTo>
                    <a:pt x="22140" y="13036"/>
                    <a:pt x="22196" y="12961"/>
                    <a:pt x="22170" y="12892"/>
                  </a:cubicBezTo>
                  <a:lnTo>
                    <a:pt x="22170" y="12892"/>
                  </a:lnTo>
                  <a:cubicBezTo>
                    <a:pt x="22217" y="12928"/>
                    <a:pt x="22253" y="12975"/>
                    <a:pt x="22289" y="13023"/>
                  </a:cubicBezTo>
                  <a:cubicBezTo>
                    <a:pt x="22308" y="13042"/>
                    <a:pt x="22330" y="13050"/>
                    <a:pt x="22352" y="13050"/>
                  </a:cubicBezTo>
                  <a:cubicBezTo>
                    <a:pt x="22400" y="13050"/>
                    <a:pt x="22447" y="13012"/>
                    <a:pt x="22455" y="12964"/>
                  </a:cubicBezTo>
                  <a:cubicBezTo>
                    <a:pt x="22646" y="13118"/>
                    <a:pt x="22801" y="13297"/>
                    <a:pt x="22967" y="13475"/>
                  </a:cubicBezTo>
                  <a:cubicBezTo>
                    <a:pt x="23134" y="13654"/>
                    <a:pt x="23301" y="13833"/>
                    <a:pt x="23467" y="14023"/>
                  </a:cubicBezTo>
                  <a:cubicBezTo>
                    <a:pt x="23444" y="14047"/>
                    <a:pt x="23432" y="14095"/>
                    <a:pt x="23467" y="14130"/>
                  </a:cubicBezTo>
                  <a:cubicBezTo>
                    <a:pt x="23527" y="14202"/>
                    <a:pt x="23587" y="14273"/>
                    <a:pt x="23646" y="14345"/>
                  </a:cubicBezTo>
                  <a:cubicBezTo>
                    <a:pt x="23646" y="14368"/>
                    <a:pt x="23646" y="14392"/>
                    <a:pt x="23670" y="14404"/>
                  </a:cubicBezTo>
                  <a:lnTo>
                    <a:pt x="23682" y="14428"/>
                  </a:lnTo>
                  <a:lnTo>
                    <a:pt x="23670" y="14416"/>
                  </a:lnTo>
                  <a:cubicBezTo>
                    <a:pt x="23663" y="14413"/>
                    <a:pt x="23656" y="14411"/>
                    <a:pt x="23649" y="14411"/>
                  </a:cubicBezTo>
                  <a:cubicBezTo>
                    <a:pt x="23633" y="14411"/>
                    <a:pt x="23619" y="14420"/>
                    <a:pt x="23610" y="14428"/>
                  </a:cubicBezTo>
                  <a:cubicBezTo>
                    <a:pt x="23491" y="14321"/>
                    <a:pt x="23372" y="14214"/>
                    <a:pt x="23253" y="14107"/>
                  </a:cubicBezTo>
                  <a:cubicBezTo>
                    <a:pt x="23237" y="14093"/>
                    <a:pt x="23221" y="14088"/>
                    <a:pt x="23205" y="14088"/>
                  </a:cubicBezTo>
                  <a:cubicBezTo>
                    <a:pt x="23152" y="14088"/>
                    <a:pt x="23112" y="14155"/>
                    <a:pt x="23158" y="14202"/>
                  </a:cubicBezTo>
                  <a:cubicBezTo>
                    <a:pt x="23253" y="14333"/>
                    <a:pt x="23360" y="14452"/>
                    <a:pt x="23456" y="14571"/>
                  </a:cubicBezTo>
                  <a:cubicBezTo>
                    <a:pt x="23444" y="14571"/>
                    <a:pt x="23432" y="14583"/>
                    <a:pt x="23420" y="14595"/>
                  </a:cubicBezTo>
                  <a:cubicBezTo>
                    <a:pt x="23348" y="14511"/>
                    <a:pt x="23277" y="14428"/>
                    <a:pt x="23217" y="14345"/>
                  </a:cubicBezTo>
                  <a:cubicBezTo>
                    <a:pt x="23197" y="14321"/>
                    <a:pt x="23174" y="14312"/>
                    <a:pt x="23153" y="14312"/>
                  </a:cubicBezTo>
                  <a:cubicBezTo>
                    <a:pt x="23087" y="14312"/>
                    <a:pt x="23033" y="14404"/>
                    <a:pt x="23086" y="14476"/>
                  </a:cubicBezTo>
                  <a:cubicBezTo>
                    <a:pt x="23134" y="14535"/>
                    <a:pt x="23182" y="14595"/>
                    <a:pt x="23229" y="14666"/>
                  </a:cubicBezTo>
                  <a:cubicBezTo>
                    <a:pt x="23134" y="14547"/>
                    <a:pt x="23027" y="14428"/>
                    <a:pt x="22932" y="14309"/>
                  </a:cubicBezTo>
                  <a:cubicBezTo>
                    <a:pt x="22911" y="14282"/>
                    <a:pt x="22885" y="14271"/>
                    <a:pt x="22859" y="14271"/>
                  </a:cubicBezTo>
                  <a:cubicBezTo>
                    <a:pt x="22780" y="14271"/>
                    <a:pt x="22700" y="14371"/>
                    <a:pt x="22753" y="14452"/>
                  </a:cubicBezTo>
                  <a:cubicBezTo>
                    <a:pt x="22765" y="14476"/>
                    <a:pt x="22789" y="14511"/>
                    <a:pt x="22801" y="14547"/>
                  </a:cubicBezTo>
                  <a:cubicBezTo>
                    <a:pt x="22777" y="14547"/>
                    <a:pt x="22741" y="14559"/>
                    <a:pt x="22729" y="14583"/>
                  </a:cubicBezTo>
                  <a:cubicBezTo>
                    <a:pt x="22720" y="14581"/>
                    <a:pt x="22711" y="14581"/>
                    <a:pt x="22702" y="14581"/>
                  </a:cubicBezTo>
                  <a:cubicBezTo>
                    <a:pt x="22638" y="14581"/>
                    <a:pt x="22571" y="14616"/>
                    <a:pt x="22551" y="14678"/>
                  </a:cubicBezTo>
                  <a:cubicBezTo>
                    <a:pt x="22536" y="14672"/>
                    <a:pt x="22520" y="14669"/>
                    <a:pt x="22504" y="14669"/>
                  </a:cubicBezTo>
                  <a:cubicBezTo>
                    <a:pt x="22430" y="14669"/>
                    <a:pt x="22355" y="14731"/>
                    <a:pt x="22384" y="14809"/>
                  </a:cubicBezTo>
                  <a:cubicBezTo>
                    <a:pt x="22432" y="14940"/>
                    <a:pt x="22467" y="15083"/>
                    <a:pt x="22503" y="15214"/>
                  </a:cubicBezTo>
                  <a:cubicBezTo>
                    <a:pt x="22420" y="15083"/>
                    <a:pt x="22313" y="14964"/>
                    <a:pt x="22217" y="14833"/>
                  </a:cubicBezTo>
                  <a:cubicBezTo>
                    <a:pt x="22192" y="14807"/>
                    <a:pt x="22160" y="14796"/>
                    <a:pt x="22128" y="14796"/>
                  </a:cubicBezTo>
                  <a:cubicBezTo>
                    <a:pt x="22042" y="14796"/>
                    <a:pt x="21956" y="14877"/>
                    <a:pt x="21991" y="14964"/>
                  </a:cubicBezTo>
                  <a:cubicBezTo>
                    <a:pt x="22015" y="15047"/>
                    <a:pt x="22039" y="15130"/>
                    <a:pt x="22063" y="15202"/>
                  </a:cubicBezTo>
                  <a:cubicBezTo>
                    <a:pt x="22003" y="15226"/>
                    <a:pt x="21943" y="15285"/>
                    <a:pt x="21967" y="15357"/>
                  </a:cubicBezTo>
                  <a:lnTo>
                    <a:pt x="21967" y="15392"/>
                  </a:lnTo>
                  <a:cubicBezTo>
                    <a:pt x="21943" y="15345"/>
                    <a:pt x="21920" y="15297"/>
                    <a:pt x="21896" y="15250"/>
                  </a:cubicBezTo>
                  <a:cubicBezTo>
                    <a:pt x="21876" y="15209"/>
                    <a:pt x="21839" y="15192"/>
                    <a:pt x="21801" y="15192"/>
                  </a:cubicBezTo>
                  <a:cubicBezTo>
                    <a:pt x="21727" y="15192"/>
                    <a:pt x="21646" y="15258"/>
                    <a:pt x="21670" y="15345"/>
                  </a:cubicBezTo>
                  <a:cubicBezTo>
                    <a:pt x="21682" y="15404"/>
                    <a:pt x="21693" y="15464"/>
                    <a:pt x="21717" y="15523"/>
                  </a:cubicBezTo>
                  <a:cubicBezTo>
                    <a:pt x="21646" y="15380"/>
                    <a:pt x="21574" y="15238"/>
                    <a:pt x="21503" y="15083"/>
                  </a:cubicBezTo>
                  <a:cubicBezTo>
                    <a:pt x="21479" y="15039"/>
                    <a:pt x="21442" y="15021"/>
                    <a:pt x="21404" y="15021"/>
                  </a:cubicBezTo>
                  <a:cubicBezTo>
                    <a:pt x="21328" y="15021"/>
                    <a:pt x="21249" y="15095"/>
                    <a:pt x="21265" y="15190"/>
                  </a:cubicBezTo>
                  <a:cubicBezTo>
                    <a:pt x="21277" y="15250"/>
                    <a:pt x="21289" y="15309"/>
                    <a:pt x="21301" y="15369"/>
                  </a:cubicBezTo>
                  <a:cubicBezTo>
                    <a:pt x="21277" y="15333"/>
                    <a:pt x="21241" y="15309"/>
                    <a:pt x="21217" y="15285"/>
                  </a:cubicBezTo>
                  <a:cubicBezTo>
                    <a:pt x="21186" y="15261"/>
                    <a:pt x="21151" y="15250"/>
                    <a:pt x="21117" y="15250"/>
                  </a:cubicBezTo>
                  <a:cubicBezTo>
                    <a:pt x="21036" y="15250"/>
                    <a:pt x="20966" y="15315"/>
                    <a:pt x="20991" y="15416"/>
                  </a:cubicBezTo>
                  <a:lnTo>
                    <a:pt x="21051" y="15678"/>
                  </a:lnTo>
                  <a:cubicBezTo>
                    <a:pt x="20943" y="15511"/>
                    <a:pt x="20836" y="15357"/>
                    <a:pt x="20705" y="15214"/>
                  </a:cubicBezTo>
                  <a:cubicBezTo>
                    <a:pt x="20683" y="15188"/>
                    <a:pt x="20655" y="15177"/>
                    <a:pt x="20626" y="15177"/>
                  </a:cubicBezTo>
                  <a:cubicBezTo>
                    <a:pt x="20559" y="15177"/>
                    <a:pt x="20487" y="15235"/>
                    <a:pt x="20479" y="15309"/>
                  </a:cubicBezTo>
                  <a:cubicBezTo>
                    <a:pt x="20467" y="15306"/>
                    <a:pt x="20454" y="15304"/>
                    <a:pt x="20441" y="15304"/>
                  </a:cubicBezTo>
                  <a:cubicBezTo>
                    <a:pt x="20367" y="15304"/>
                    <a:pt x="20292" y="15362"/>
                    <a:pt x="20312" y="15464"/>
                  </a:cubicBezTo>
                  <a:cubicBezTo>
                    <a:pt x="20324" y="15559"/>
                    <a:pt x="20336" y="15642"/>
                    <a:pt x="20360" y="15738"/>
                  </a:cubicBezTo>
                  <a:lnTo>
                    <a:pt x="20324" y="15654"/>
                  </a:lnTo>
                  <a:cubicBezTo>
                    <a:pt x="20305" y="15579"/>
                    <a:pt x="20254" y="15547"/>
                    <a:pt x="20200" y="15547"/>
                  </a:cubicBezTo>
                  <a:cubicBezTo>
                    <a:pt x="20152" y="15547"/>
                    <a:pt x="20102" y="15573"/>
                    <a:pt x="20074" y="15619"/>
                  </a:cubicBezTo>
                  <a:lnTo>
                    <a:pt x="20015" y="15619"/>
                  </a:lnTo>
                  <a:cubicBezTo>
                    <a:pt x="20002" y="15614"/>
                    <a:pt x="19989" y="15612"/>
                    <a:pt x="19977" y="15612"/>
                  </a:cubicBezTo>
                  <a:cubicBezTo>
                    <a:pt x="19916" y="15612"/>
                    <a:pt x="19856" y="15657"/>
                    <a:pt x="19836" y="15726"/>
                  </a:cubicBezTo>
                  <a:cubicBezTo>
                    <a:pt x="19821" y="15720"/>
                    <a:pt x="19806" y="15717"/>
                    <a:pt x="19790" y="15717"/>
                  </a:cubicBezTo>
                  <a:cubicBezTo>
                    <a:pt x="19744" y="15717"/>
                    <a:pt x="19699" y="15744"/>
                    <a:pt x="19681" y="15797"/>
                  </a:cubicBezTo>
                  <a:cubicBezTo>
                    <a:pt x="19660" y="15783"/>
                    <a:pt x="19635" y="15777"/>
                    <a:pt x="19611" y="15777"/>
                  </a:cubicBezTo>
                  <a:cubicBezTo>
                    <a:pt x="19594" y="15777"/>
                    <a:pt x="19577" y="15780"/>
                    <a:pt x="19562" y="15785"/>
                  </a:cubicBezTo>
                  <a:cubicBezTo>
                    <a:pt x="19550" y="15750"/>
                    <a:pt x="19538" y="15714"/>
                    <a:pt x="19538" y="15678"/>
                  </a:cubicBezTo>
                  <a:cubicBezTo>
                    <a:pt x="19527" y="15640"/>
                    <a:pt x="19499" y="15624"/>
                    <a:pt x="19470" y="15624"/>
                  </a:cubicBezTo>
                  <a:cubicBezTo>
                    <a:pt x="19436" y="15624"/>
                    <a:pt x="19402" y="15646"/>
                    <a:pt x="19396" y="15678"/>
                  </a:cubicBezTo>
                  <a:cubicBezTo>
                    <a:pt x="19384" y="15642"/>
                    <a:pt x="19360" y="15595"/>
                    <a:pt x="19348" y="15547"/>
                  </a:cubicBezTo>
                  <a:cubicBezTo>
                    <a:pt x="19338" y="15523"/>
                    <a:pt x="19319" y="15513"/>
                    <a:pt x="19300" y="15513"/>
                  </a:cubicBezTo>
                  <a:cubicBezTo>
                    <a:pt x="19272" y="15513"/>
                    <a:pt x="19246" y="15535"/>
                    <a:pt x="19253" y="15571"/>
                  </a:cubicBezTo>
                  <a:cubicBezTo>
                    <a:pt x="19265" y="15619"/>
                    <a:pt x="19276" y="15666"/>
                    <a:pt x="19288" y="15714"/>
                  </a:cubicBezTo>
                  <a:cubicBezTo>
                    <a:pt x="19262" y="15661"/>
                    <a:pt x="19217" y="15637"/>
                    <a:pt x="19172" y="15637"/>
                  </a:cubicBezTo>
                  <a:cubicBezTo>
                    <a:pt x="19136" y="15637"/>
                    <a:pt x="19100" y="15652"/>
                    <a:pt x="19074" y="15678"/>
                  </a:cubicBezTo>
                  <a:cubicBezTo>
                    <a:pt x="19047" y="15640"/>
                    <a:pt x="19000" y="15619"/>
                    <a:pt x="18955" y="15619"/>
                  </a:cubicBezTo>
                  <a:cubicBezTo>
                    <a:pt x="18901" y="15619"/>
                    <a:pt x="18849" y="15649"/>
                    <a:pt x="18836" y="15714"/>
                  </a:cubicBezTo>
                  <a:cubicBezTo>
                    <a:pt x="18788" y="15904"/>
                    <a:pt x="18776" y="16083"/>
                    <a:pt x="18765" y="16273"/>
                  </a:cubicBezTo>
                  <a:cubicBezTo>
                    <a:pt x="18741" y="16190"/>
                    <a:pt x="18717" y="16107"/>
                    <a:pt x="18693" y="16023"/>
                  </a:cubicBezTo>
                  <a:cubicBezTo>
                    <a:pt x="18670" y="15955"/>
                    <a:pt x="18620" y="15925"/>
                    <a:pt x="18569" y="15925"/>
                  </a:cubicBezTo>
                  <a:cubicBezTo>
                    <a:pt x="18513" y="15925"/>
                    <a:pt x="18456" y="15961"/>
                    <a:pt x="18431" y="16023"/>
                  </a:cubicBezTo>
                  <a:cubicBezTo>
                    <a:pt x="18419" y="16059"/>
                    <a:pt x="18407" y="16095"/>
                    <a:pt x="18395" y="16142"/>
                  </a:cubicBezTo>
                  <a:cubicBezTo>
                    <a:pt x="18372" y="16083"/>
                    <a:pt x="18360" y="16023"/>
                    <a:pt x="18336" y="15964"/>
                  </a:cubicBezTo>
                  <a:cubicBezTo>
                    <a:pt x="18313" y="15901"/>
                    <a:pt x="18252" y="15868"/>
                    <a:pt x="18196" y="15868"/>
                  </a:cubicBezTo>
                  <a:cubicBezTo>
                    <a:pt x="18135" y="15868"/>
                    <a:pt x="18080" y="15907"/>
                    <a:pt x="18086" y="15988"/>
                  </a:cubicBezTo>
                  <a:lnTo>
                    <a:pt x="18110" y="16476"/>
                  </a:lnTo>
                  <a:cubicBezTo>
                    <a:pt x="18098" y="16416"/>
                    <a:pt x="18074" y="16357"/>
                    <a:pt x="18062" y="16297"/>
                  </a:cubicBezTo>
                  <a:cubicBezTo>
                    <a:pt x="18046" y="16239"/>
                    <a:pt x="17995" y="16211"/>
                    <a:pt x="17944" y="16211"/>
                  </a:cubicBezTo>
                  <a:cubicBezTo>
                    <a:pt x="17880" y="16211"/>
                    <a:pt x="17817" y="16254"/>
                    <a:pt x="17824" y="16333"/>
                  </a:cubicBezTo>
                  <a:cubicBezTo>
                    <a:pt x="17824" y="16381"/>
                    <a:pt x="17824" y="16440"/>
                    <a:pt x="17824" y="16488"/>
                  </a:cubicBezTo>
                  <a:lnTo>
                    <a:pt x="17812" y="16452"/>
                  </a:lnTo>
                  <a:cubicBezTo>
                    <a:pt x="17802" y="16392"/>
                    <a:pt x="17742" y="16366"/>
                    <a:pt x="17681" y="16366"/>
                  </a:cubicBezTo>
                  <a:cubicBezTo>
                    <a:pt x="17669" y="16366"/>
                    <a:pt x="17657" y="16367"/>
                    <a:pt x="17645" y="16369"/>
                  </a:cubicBezTo>
                  <a:cubicBezTo>
                    <a:pt x="17633" y="16285"/>
                    <a:pt x="17610" y="16202"/>
                    <a:pt x="17598" y="16131"/>
                  </a:cubicBezTo>
                  <a:cubicBezTo>
                    <a:pt x="17586" y="16065"/>
                    <a:pt x="17526" y="16032"/>
                    <a:pt x="17467" y="16032"/>
                  </a:cubicBezTo>
                  <a:cubicBezTo>
                    <a:pt x="17407" y="16032"/>
                    <a:pt x="17348" y="16065"/>
                    <a:pt x="17336" y="16131"/>
                  </a:cubicBezTo>
                  <a:cubicBezTo>
                    <a:pt x="17312" y="16285"/>
                    <a:pt x="17288" y="16440"/>
                    <a:pt x="17264" y="16595"/>
                  </a:cubicBezTo>
                  <a:cubicBezTo>
                    <a:pt x="17241" y="16464"/>
                    <a:pt x="17205" y="16321"/>
                    <a:pt x="17181" y="16190"/>
                  </a:cubicBezTo>
                  <a:cubicBezTo>
                    <a:pt x="17168" y="16131"/>
                    <a:pt x="17119" y="16105"/>
                    <a:pt x="17069" y="16105"/>
                  </a:cubicBezTo>
                  <a:cubicBezTo>
                    <a:pt x="17029" y="16105"/>
                    <a:pt x="16988" y="16122"/>
                    <a:pt x="16967" y="16154"/>
                  </a:cubicBezTo>
                  <a:cubicBezTo>
                    <a:pt x="16939" y="16132"/>
                    <a:pt x="16905" y="16120"/>
                    <a:pt x="16871" y="16120"/>
                  </a:cubicBezTo>
                  <a:cubicBezTo>
                    <a:pt x="16834" y="16120"/>
                    <a:pt x="16796" y="16135"/>
                    <a:pt x="16764" y="16166"/>
                  </a:cubicBezTo>
                  <a:cubicBezTo>
                    <a:pt x="16740" y="16154"/>
                    <a:pt x="16705" y="16154"/>
                    <a:pt x="16681" y="16154"/>
                  </a:cubicBezTo>
                  <a:cubicBezTo>
                    <a:pt x="16681" y="16131"/>
                    <a:pt x="16681" y="16095"/>
                    <a:pt x="16681" y="16059"/>
                  </a:cubicBezTo>
                  <a:cubicBezTo>
                    <a:pt x="16681" y="15985"/>
                    <a:pt x="16616" y="15941"/>
                    <a:pt x="16555" y="15941"/>
                  </a:cubicBezTo>
                  <a:cubicBezTo>
                    <a:pt x="16509" y="15941"/>
                    <a:pt x="16465" y="15967"/>
                    <a:pt x="16455" y="16023"/>
                  </a:cubicBezTo>
                  <a:cubicBezTo>
                    <a:pt x="16419" y="16178"/>
                    <a:pt x="16395" y="16321"/>
                    <a:pt x="16359" y="16476"/>
                  </a:cubicBezTo>
                  <a:cubicBezTo>
                    <a:pt x="16371" y="16393"/>
                    <a:pt x="16383" y="16321"/>
                    <a:pt x="16395" y="16238"/>
                  </a:cubicBezTo>
                  <a:cubicBezTo>
                    <a:pt x="16410" y="16172"/>
                    <a:pt x="16353" y="16125"/>
                    <a:pt x="16301" y="16125"/>
                  </a:cubicBezTo>
                  <a:cubicBezTo>
                    <a:pt x="16269" y="16125"/>
                    <a:pt x="16238" y="16144"/>
                    <a:pt x="16228" y="16190"/>
                  </a:cubicBezTo>
                  <a:cubicBezTo>
                    <a:pt x="16205" y="16297"/>
                    <a:pt x="16193" y="16404"/>
                    <a:pt x="16169" y="16512"/>
                  </a:cubicBezTo>
                  <a:lnTo>
                    <a:pt x="16121" y="16512"/>
                  </a:lnTo>
                  <a:cubicBezTo>
                    <a:pt x="16157" y="16357"/>
                    <a:pt x="16181" y="16202"/>
                    <a:pt x="16205" y="16047"/>
                  </a:cubicBezTo>
                  <a:cubicBezTo>
                    <a:pt x="16219" y="15990"/>
                    <a:pt x="16181" y="15958"/>
                    <a:pt x="16141" y="15958"/>
                  </a:cubicBezTo>
                  <a:cubicBezTo>
                    <a:pt x="16115" y="15958"/>
                    <a:pt x="16088" y="15971"/>
                    <a:pt x="16074" y="16000"/>
                  </a:cubicBezTo>
                  <a:cubicBezTo>
                    <a:pt x="16026" y="16154"/>
                    <a:pt x="15967" y="16309"/>
                    <a:pt x="15919" y="16464"/>
                  </a:cubicBezTo>
                  <a:cubicBezTo>
                    <a:pt x="15914" y="16459"/>
                    <a:pt x="15905" y="16456"/>
                    <a:pt x="15895" y="16456"/>
                  </a:cubicBezTo>
                  <a:cubicBezTo>
                    <a:pt x="15882" y="16456"/>
                    <a:pt x="15866" y="16462"/>
                    <a:pt x="15859" y="16476"/>
                  </a:cubicBezTo>
                  <a:lnTo>
                    <a:pt x="15859" y="16464"/>
                  </a:lnTo>
                  <a:cubicBezTo>
                    <a:pt x="15859" y="16440"/>
                    <a:pt x="15859" y="16428"/>
                    <a:pt x="15847" y="16404"/>
                  </a:cubicBezTo>
                  <a:cubicBezTo>
                    <a:pt x="15859" y="16309"/>
                    <a:pt x="15871" y="16226"/>
                    <a:pt x="15895" y="16131"/>
                  </a:cubicBezTo>
                  <a:cubicBezTo>
                    <a:pt x="15910" y="16066"/>
                    <a:pt x="15858" y="16023"/>
                    <a:pt x="15808" y="16023"/>
                  </a:cubicBezTo>
                  <a:cubicBezTo>
                    <a:pt x="15775" y="16023"/>
                    <a:pt x="15742" y="16041"/>
                    <a:pt x="15728" y="16083"/>
                  </a:cubicBezTo>
                  <a:cubicBezTo>
                    <a:pt x="15657" y="16297"/>
                    <a:pt x="15597" y="16500"/>
                    <a:pt x="15550" y="16714"/>
                  </a:cubicBezTo>
                  <a:cubicBezTo>
                    <a:pt x="15609" y="16357"/>
                    <a:pt x="15717" y="16012"/>
                    <a:pt x="15859" y="15678"/>
                  </a:cubicBezTo>
                  <a:cubicBezTo>
                    <a:pt x="15881" y="15636"/>
                    <a:pt x="15845" y="15593"/>
                    <a:pt x="15811" y="15593"/>
                  </a:cubicBezTo>
                  <a:cubicBezTo>
                    <a:pt x="15808" y="15593"/>
                    <a:pt x="15804" y="15594"/>
                    <a:pt x="15800" y="15595"/>
                  </a:cubicBezTo>
                  <a:cubicBezTo>
                    <a:pt x="15836" y="15452"/>
                    <a:pt x="15871" y="15309"/>
                    <a:pt x="15907" y="15166"/>
                  </a:cubicBezTo>
                  <a:cubicBezTo>
                    <a:pt x="15931" y="15166"/>
                    <a:pt x="15943" y="15166"/>
                    <a:pt x="15955" y="15142"/>
                  </a:cubicBezTo>
                  <a:cubicBezTo>
                    <a:pt x="16026" y="15047"/>
                    <a:pt x="16062" y="14916"/>
                    <a:pt x="16109" y="14797"/>
                  </a:cubicBezTo>
                  <a:cubicBezTo>
                    <a:pt x="16121" y="14785"/>
                    <a:pt x="16121" y="14761"/>
                    <a:pt x="16133" y="14738"/>
                  </a:cubicBezTo>
                  <a:cubicBezTo>
                    <a:pt x="16145" y="14726"/>
                    <a:pt x="16157" y="14714"/>
                    <a:pt x="16157" y="14702"/>
                  </a:cubicBezTo>
                  <a:cubicBezTo>
                    <a:pt x="16169" y="14678"/>
                    <a:pt x="16181" y="14642"/>
                    <a:pt x="16193" y="14618"/>
                  </a:cubicBezTo>
                  <a:cubicBezTo>
                    <a:pt x="16213" y="14639"/>
                    <a:pt x="16247" y="14651"/>
                    <a:pt x="16280" y="14651"/>
                  </a:cubicBezTo>
                  <a:cubicBezTo>
                    <a:pt x="16323" y="14651"/>
                    <a:pt x="16365" y="14630"/>
                    <a:pt x="16371" y="14583"/>
                  </a:cubicBezTo>
                  <a:cubicBezTo>
                    <a:pt x="16383" y="14523"/>
                    <a:pt x="16395" y="14464"/>
                    <a:pt x="16407" y="14416"/>
                  </a:cubicBezTo>
                  <a:cubicBezTo>
                    <a:pt x="16420" y="14468"/>
                    <a:pt x="16472" y="14499"/>
                    <a:pt x="16520" y="14499"/>
                  </a:cubicBezTo>
                  <a:cubicBezTo>
                    <a:pt x="16560" y="14499"/>
                    <a:pt x="16599" y="14477"/>
                    <a:pt x="16609" y="14428"/>
                  </a:cubicBezTo>
                  <a:lnTo>
                    <a:pt x="16621" y="14345"/>
                  </a:lnTo>
                  <a:cubicBezTo>
                    <a:pt x="16636" y="14352"/>
                    <a:pt x="16654" y="14356"/>
                    <a:pt x="16671" y="14356"/>
                  </a:cubicBezTo>
                  <a:cubicBezTo>
                    <a:pt x="16713" y="14356"/>
                    <a:pt x="16756" y="14335"/>
                    <a:pt x="16764" y="14285"/>
                  </a:cubicBezTo>
                  <a:cubicBezTo>
                    <a:pt x="16776" y="14214"/>
                    <a:pt x="16788" y="14142"/>
                    <a:pt x="16788" y="14071"/>
                  </a:cubicBezTo>
                  <a:lnTo>
                    <a:pt x="16812" y="14083"/>
                  </a:lnTo>
                  <a:cubicBezTo>
                    <a:pt x="16812" y="14107"/>
                    <a:pt x="16812" y="14142"/>
                    <a:pt x="16812" y="14166"/>
                  </a:cubicBezTo>
                  <a:cubicBezTo>
                    <a:pt x="16812" y="14227"/>
                    <a:pt x="16859" y="14257"/>
                    <a:pt x="16905" y="14257"/>
                  </a:cubicBezTo>
                  <a:cubicBezTo>
                    <a:pt x="16948" y="14257"/>
                    <a:pt x="16990" y="14230"/>
                    <a:pt x="16990" y="14178"/>
                  </a:cubicBezTo>
                  <a:cubicBezTo>
                    <a:pt x="16990" y="14154"/>
                    <a:pt x="16990" y="14142"/>
                    <a:pt x="16990" y="14130"/>
                  </a:cubicBezTo>
                  <a:cubicBezTo>
                    <a:pt x="16997" y="14191"/>
                    <a:pt x="17053" y="14229"/>
                    <a:pt x="17107" y="14229"/>
                  </a:cubicBezTo>
                  <a:cubicBezTo>
                    <a:pt x="17149" y="14229"/>
                    <a:pt x="17189" y="14206"/>
                    <a:pt x="17205" y="14154"/>
                  </a:cubicBezTo>
                  <a:cubicBezTo>
                    <a:pt x="17241" y="13999"/>
                    <a:pt x="17288" y="13845"/>
                    <a:pt x="17336" y="13678"/>
                  </a:cubicBezTo>
                  <a:lnTo>
                    <a:pt x="17336" y="13678"/>
                  </a:lnTo>
                  <a:cubicBezTo>
                    <a:pt x="17324" y="13761"/>
                    <a:pt x="17312" y="13845"/>
                    <a:pt x="17312" y="13940"/>
                  </a:cubicBezTo>
                  <a:cubicBezTo>
                    <a:pt x="17305" y="14005"/>
                    <a:pt x="17364" y="14042"/>
                    <a:pt x="17421" y="14042"/>
                  </a:cubicBezTo>
                  <a:cubicBezTo>
                    <a:pt x="17469" y="14042"/>
                    <a:pt x="17516" y="14017"/>
                    <a:pt x="17526" y="13964"/>
                  </a:cubicBezTo>
                  <a:cubicBezTo>
                    <a:pt x="17550" y="13845"/>
                    <a:pt x="17574" y="13726"/>
                    <a:pt x="17598" y="13606"/>
                  </a:cubicBezTo>
                  <a:cubicBezTo>
                    <a:pt x="17610" y="13630"/>
                    <a:pt x="17622" y="13654"/>
                    <a:pt x="17645" y="13666"/>
                  </a:cubicBezTo>
                  <a:cubicBezTo>
                    <a:pt x="17645" y="13678"/>
                    <a:pt x="17645" y="13702"/>
                    <a:pt x="17657" y="13714"/>
                  </a:cubicBezTo>
                  <a:cubicBezTo>
                    <a:pt x="17657" y="13788"/>
                    <a:pt x="17715" y="13827"/>
                    <a:pt x="17771" y="13827"/>
                  </a:cubicBezTo>
                  <a:cubicBezTo>
                    <a:pt x="17822" y="13827"/>
                    <a:pt x="17872" y="13794"/>
                    <a:pt x="17872" y="13726"/>
                  </a:cubicBezTo>
                  <a:cubicBezTo>
                    <a:pt x="17883" y="13678"/>
                    <a:pt x="17883" y="13630"/>
                    <a:pt x="17883" y="13583"/>
                  </a:cubicBezTo>
                  <a:cubicBezTo>
                    <a:pt x="17895" y="13642"/>
                    <a:pt x="17907" y="13702"/>
                    <a:pt x="17919" y="13761"/>
                  </a:cubicBezTo>
                  <a:cubicBezTo>
                    <a:pt x="17935" y="13821"/>
                    <a:pt x="17984" y="13848"/>
                    <a:pt x="18032" y="13848"/>
                  </a:cubicBezTo>
                  <a:cubicBezTo>
                    <a:pt x="18089" y="13848"/>
                    <a:pt x="18145" y="13809"/>
                    <a:pt x="18145" y="13737"/>
                  </a:cubicBezTo>
                  <a:lnTo>
                    <a:pt x="18145" y="13714"/>
                  </a:lnTo>
                  <a:cubicBezTo>
                    <a:pt x="18167" y="13726"/>
                    <a:pt x="18193" y="13733"/>
                    <a:pt x="18219" y="13733"/>
                  </a:cubicBezTo>
                  <a:cubicBezTo>
                    <a:pt x="18266" y="13733"/>
                    <a:pt x="18313" y="13712"/>
                    <a:pt x="18336" y="13666"/>
                  </a:cubicBezTo>
                  <a:cubicBezTo>
                    <a:pt x="18357" y="13691"/>
                    <a:pt x="18390" y="13703"/>
                    <a:pt x="18423" y="13703"/>
                  </a:cubicBezTo>
                  <a:cubicBezTo>
                    <a:pt x="18484" y="13703"/>
                    <a:pt x="18546" y="13664"/>
                    <a:pt x="18538" y="13595"/>
                  </a:cubicBezTo>
                  <a:cubicBezTo>
                    <a:pt x="18526" y="13547"/>
                    <a:pt x="18526" y="13499"/>
                    <a:pt x="18514" y="13452"/>
                  </a:cubicBezTo>
                  <a:lnTo>
                    <a:pt x="18514" y="13452"/>
                  </a:lnTo>
                  <a:cubicBezTo>
                    <a:pt x="18532" y="13458"/>
                    <a:pt x="18547" y="13461"/>
                    <a:pt x="18562" y="13461"/>
                  </a:cubicBezTo>
                  <a:cubicBezTo>
                    <a:pt x="18577" y="13461"/>
                    <a:pt x="18592" y="13458"/>
                    <a:pt x="18610" y="13452"/>
                  </a:cubicBezTo>
                  <a:cubicBezTo>
                    <a:pt x="18625" y="13501"/>
                    <a:pt x="18669" y="13524"/>
                    <a:pt x="18715" y="13524"/>
                  </a:cubicBezTo>
                  <a:cubicBezTo>
                    <a:pt x="18779" y="13524"/>
                    <a:pt x="18848" y="13480"/>
                    <a:pt x="18848" y="13404"/>
                  </a:cubicBezTo>
                  <a:cubicBezTo>
                    <a:pt x="18836" y="13380"/>
                    <a:pt x="18836" y="13345"/>
                    <a:pt x="18836" y="13321"/>
                  </a:cubicBezTo>
                  <a:lnTo>
                    <a:pt x="18872" y="13309"/>
                  </a:lnTo>
                  <a:cubicBezTo>
                    <a:pt x="18872" y="13309"/>
                    <a:pt x="18884" y="13321"/>
                    <a:pt x="18895" y="13321"/>
                  </a:cubicBezTo>
                  <a:cubicBezTo>
                    <a:pt x="18931" y="13392"/>
                    <a:pt x="18979" y="13452"/>
                    <a:pt x="19050" y="13487"/>
                  </a:cubicBezTo>
                  <a:cubicBezTo>
                    <a:pt x="19071" y="13501"/>
                    <a:pt x="19091" y="13507"/>
                    <a:pt x="19110" y="13507"/>
                  </a:cubicBezTo>
                  <a:cubicBezTo>
                    <a:pt x="19159" y="13507"/>
                    <a:pt x="19200" y="13470"/>
                    <a:pt x="19217" y="13428"/>
                  </a:cubicBezTo>
                  <a:cubicBezTo>
                    <a:pt x="19241" y="13380"/>
                    <a:pt x="19241" y="13333"/>
                    <a:pt x="19241" y="13273"/>
                  </a:cubicBezTo>
                  <a:cubicBezTo>
                    <a:pt x="19288" y="13273"/>
                    <a:pt x="19324" y="13237"/>
                    <a:pt x="19312" y="13178"/>
                  </a:cubicBezTo>
                  <a:lnTo>
                    <a:pt x="19312" y="13178"/>
                  </a:lnTo>
                  <a:cubicBezTo>
                    <a:pt x="19329" y="13199"/>
                    <a:pt x="19354" y="13208"/>
                    <a:pt x="19380" y="13208"/>
                  </a:cubicBezTo>
                  <a:cubicBezTo>
                    <a:pt x="19425" y="13208"/>
                    <a:pt x="19471" y="13180"/>
                    <a:pt x="19479" y="13142"/>
                  </a:cubicBezTo>
                  <a:lnTo>
                    <a:pt x="19515" y="13130"/>
                  </a:lnTo>
                  <a:lnTo>
                    <a:pt x="19562" y="13225"/>
                  </a:lnTo>
                  <a:cubicBezTo>
                    <a:pt x="19579" y="13266"/>
                    <a:pt x="19613" y="13283"/>
                    <a:pt x="19650" y="13283"/>
                  </a:cubicBezTo>
                  <a:cubicBezTo>
                    <a:pt x="19722" y="13283"/>
                    <a:pt x="19804" y="13220"/>
                    <a:pt x="19788" y="13142"/>
                  </a:cubicBezTo>
                  <a:cubicBezTo>
                    <a:pt x="19812" y="13142"/>
                    <a:pt x="19848" y="13130"/>
                    <a:pt x="19860" y="13106"/>
                  </a:cubicBezTo>
                  <a:cubicBezTo>
                    <a:pt x="19884" y="13142"/>
                    <a:pt x="19896" y="13190"/>
                    <a:pt x="19919" y="13225"/>
                  </a:cubicBezTo>
                  <a:cubicBezTo>
                    <a:pt x="19939" y="13270"/>
                    <a:pt x="19975" y="13287"/>
                    <a:pt x="20012" y="13287"/>
                  </a:cubicBezTo>
                  <a:cubicBezTo>
                    <a:pt x="20064" y="13287"/>
                    <a:pt x="20120" y="13251"/>
                    <a:pt x="20134" y="13202"/>
                  </a:cubicBezTo>
                  <a:cubicBezTo>
                    <a:pt x="20150" y="13211"/>
                    <a:pt x="20168" y="13216"/>
                    <a:pt x="20187" y="13216"/>
                  </a:cubicBezTo>
                  <a:cubicBezTo>
                    <a:pt x="20236" y="13216"/>
                    <a:pt x="20286" y="13185"/>
                    <a:pt x="20312" y="13142"/>
                  </a:cubicBezTo>
                  <a:lnTo>
                    <a:pt x="20324" y="13166"/>
                  </a:lnTo>
                  <a:cubicBezTo>
                    <a:pt x="20348" y="13202"/>
                    <a:pt x="20383" y="13218"/>
                    <a:pt x="20418" y="13218"/>
                  </a:cubicBezTo>
                  <a:cubicBezTo>
                    <a:pt x="20487" y="13218"/>
                    <a:pt x="20554" y="13157"/>
                    <a:pt x="20539" y="13071"/>
                  </a:cubicBezTo>
                  <a:cubicBezTo>
                    <a:pt x="20515" y="13011"/>
                    <a:pt x="20503" y="12952"/>
                    <a:pt x="20479" y="12892"/>
                  </a:cubicBezTo>
                  <a:lnTo>
                    <a:pt x="20479" y="12892"/>
                  </a:lnTo>
                  <a:cubicBezTo>
                    <a:pt x="20503" y="12940"/>
                    <a:pt x="20527" y="12975"/>
                    <a:pt x="20550" y="13011"/>
                  </a:cubicBezTo>
                  <a:cubicBezTo>
                    <a:pt x="20577" y="13053"/>
                    <a:pt x="20614" y="13071"/>
                    <a:pt x="20649" y="13071"/>
                  </a:cubicBezTo>
                  <a:cubicBezTo>
                    <a:pt x="20724" y="13071"/>
                    <a:pt x="20793" y="12993"/>
                    <a:pt x="20753" y="12904"/>
                  </a:cubicBezTo>
                  <a:cubicBezTo>
                    <a:pt x="20741" y="12880"/>
                    <a:pt x="20729" y="12868"/>
                    <a:pt x="20729" y="12856"/>
                  </a:cubicBezTo>
                  <a:cubicBezTo>
                    <a:pt x="20741" y="12833"/>
                    <a:pt x="20741" y="12809"/>
                    <a:pt x="20741" y="12773"/>
                  </a:cubicBezTo>
                  <a:cubicBezTo>
                    <a:pt x="20812" y="12868"/>
                    <a:pt x="20896" y="12964"/>
                    <a:pt x="20979" y="13059"/>
                  </a:cubicBezTo>
                  <a:cubicBezTo>
                    <a:pt x="20999" y="13078"/>
                    <a:pt x="21023" y="13087"/>
                    <a:pt x="21048" y="13087"/>
                  </a:cubicBezTo>
                  <a:cubicBezTo>
                    <a:pt x="21128" y="13087"/>
                    <a:pt x="21212" y="12998"/>
                    <a:pt x="21158" y="12916"/>
                  </a:cubicBezTo>
                  <a:cubicBezTo>
                    <a:pt x="21110" y="12844"/>
                    <a:pt x="21062" y="12785"/>
                    <a:pt x="21003" y="12713"/>
                  </a:cubicBezTo>
                  <a:close/>
                  <a:moveTo>
                    <a:pt x="6203" y="14476"/>
                  </a:moveTo>
                  <a:cubicBezTo>
                    <a:pt x="6239" y="14488"/>
                    <a:pt x="6275" y="14499"/>
                    <a:pt x="6299" y="14523"/>
                  </a:cubicBezTo>
                  <a:cubicBezTo>
                    <a:pt x="6346" y="14535"/>
                    <a:pt x="6370" y="14571"/>
                    <a:pt x="6406" y="14595"/>
                  </a:cubicBezTo>
                  <a:cubicBezTo>
                    <a:pt x="6453" y="14714"/>
                    <a:pt x="6513" y="14833"/>
                    <a:pt x="6561" y="14940"/>
                  </a:cubicBezTo>
                  <a:cubicBezTo>
                    <a:pt x="6596" y="15059"/>
                    <a:pt x="6656" y="15202"/>
                    <a:pt x="6573" y="15309"/>
                  </a:cubicBezTo>
                  <a:cubicBezTo>
                    <a:pt x="6537" y="15369"/>
                    <a:pt x="6477" y="15404"/>
                    <a:pt x="6418" y="15452"/>
                  </a:cubicBezTo>
                  <a:cubicBezTo>
                    <a:pt x="6370" y="15488"/>
                    <a:pt x="6311" y="15523"/>
                    <a:pt x="6263" y="15559"/>
                  </a:cubicBezTo>
                  <a:cubicBezTo>
                    <a:pt x="6061" y="15654"/>
                    <a:pt x="5858" y="15761"/>
                    <a:pt x="5668" y="15869"/>
                  </a:cubicBezTo>
                  <a:cubicBezTo>
                    <a:pt x="5239" y="16119"/>
                    <a:pt x="4822" y="16428"/>
                    <a:pt x="4465" y="16785"/>
                  </a:cubicBezTo>
                  <a:cubicBezTo>
                    <a:pt x="4441" y="16774"/>
                    <a:pt x="4417" y="16762"/>
                    <a:pt x="4394" y="16738"/>
                  </a:cubicBezTo>
                  <a:cubicBezTo>
                    <a:pt x="4144" y="16571"/>
                    <a:pt x="3929" y="16321"/>
                    <a:pt x="3858" y="16023"/>
                  </a:cubicBezTo>
                  <a:cubicBezTo>
                    <a:pt x="3798" y="15714"/>
                    <a:pt x="3929" y="15452"/>
                    <a:pt x="4120" y="15238"/>
                  </a:cubicBezTo>
                  <a:cubicBezTo>
                    <a:pt x="4179" y="15166"/>
                    <a:pt x="4239" y="15095"/>
                    <a:pt x="4310" y="15023"/>
                  </a:cubicBezTo>
                  <a:lnTo>
                    <a:pt x="4358" y="15023"/>
                  </a:lnTo>
                  <a:cubicBezTo>
                    <a:pt x="4834" y="14964"/>
                    <a:pt x="5310" y="14857"/>
                    <a:pt x="5751" y="14678"/>
                  </a:cubicBezTo>
                  <a:cubicBezTo>
                    <a:pt x="5906" y="14618"/>
                    <a:pt x="6049" y="14559"/>
                    <a:pt x="6203" y="14476"/>
                  </a:cubicBezTo>
                  <a:close/>
                  <a:moveTo>
                    <a:pt x="15347" y="13511"/>
                  </a:moveTo>
                  <a:lnTo>
                    <a:pt x="15347" y="13511"/>
                  </a:lnTo>
                  <a:cubicBezTo>
                    <a:pt x="15276" y="13583"/>
                    <a:pt x="15216" y="13666"/>
                    <a:pt x="15145" y="13749"/>
                  </a:cubicBezTo>
                  <a:cubicBezTo>
                    <a:pt x="14585" y="14464"/>
                    <a:pt x="14312" y="15333"/>
                    <a:pt x="13883" y="16119"/>
                  </a:cubicBezTo>
                  <a:cubicBezTo>
                    <a:pt x="13871" y="16119"/>
                    <a:pt x="13847" y="16131"/>
                    <a:pt x="13847" y="16142"/>
                  </a:cubicBezTo>
                  <a:cubicBezTo>
                    <a:pt x="13704" y="16369"/>
                    <a:pt x="13561" y="16595"/>
                    <a:pt x="13383" y="16785"/>
                  </a:cubicBezTo>
                  <a:cubicBezTo>
                    <a:pt x="13216" y="16976"/>
                    <a:pt x="13014" y="17143"/>
                    <a:pt x="12799" y="17274"/>
                  </a:cubicBezTo>
                  <a:cubicBezTo>
                    <a:pt x="12585" y="17416"/>
                    <a:pt x="12347" y="17524"/>
                    <a:pt x="12109" y="17607"/>
                  </a:cubicBezTo>
                  <a:cubicBezTo>
                    <a:pt x="11978" y="17655"/>
                    <a:pt x="11835" y="17702"/>
                    <a:pt x="11704" y="17714"/>
                  </a:cubicBezTo>
                  <a:cubicBezTo>
                    <a:pt x="11609" y="17714"/>
                    <a:pt x="11490" y="17678"/>
                    <a:pt x="11430" y="17595"/>
                  </a:cubicBezTo>
                  <a:lnTo>
                    <a:pt x="11466" y="17333"/>
                  </a:lnTo>
                  <a:cubicBezTo>
                    <a:pt x="11549" y="16964"/>
                    <a:pt x="11597" y="16583"/>
                    <a:pt x="11728" y="16226"/>
                  </a:cubicBezTo>
                  <a:cubicBezTo>
                    <a:pt x="11835" y="15976"/>
                    <a:pt x="11990" y="15738"/>
                    <a:pt x="12180" y="15523"/>
                  </a:cubicBezTo>
                  <a:cubicBezTo>
                    <a:pt x="12395" y="15297"/>
                    <a:pt x="12669" y="15107"/>
                    <a:pt x="12942" y="14928"/>
                  </a:cubicBezTo>
                  <a:cubicBezTo>
                    <a:pt x="13478" y="14583"/>
                    <a:pt x="14038" y="14249"/>
                    <a:pt x="14597" y="13916"/>
                  </a:cubicBezTo>
                  <a:cubicBezTo>
                    <a:pt x="14847" y="13773"/>
                    <a:pt x="15097" y="13642"/>
                    <a:pt x="15347" y="13511"/>
                  </a:cubicBezTo>
                  <a:close/>
                  <a:moveTo>
                    <a:pt x="7108" y="15452"/>
                  </a:moveTo>
                  <a:cubicBezTo>
                    <a:pt x="7263" y="15571"/>
                    <a:pt x="7454" y="15678"/>
                    <a:pt x="7656" y="15750"/>
                  </a:cubicBezTo>
                  <a:cubicBezTo>
                    <a:pt x="8049" y="15904"/>
                    <a:pt x="8478" y="15952"/>
                    <a:pt x="8894" y="15964"/>
                  </a:cubicBezTo>
                  <a:cubicBezTo>
                    <a:pt x="8914" y="15968"/>
                    <a:pt x="8935" y="15969"/>
                    <a:pt x="8957" y="15969"/>
                  </a:cubicBezTo>
                  <a:cubicBezTo>
                    <a:pt x="9000" y="15969"/>
                    <a:pt x="9045" y="15964"/>
                    <a:pt x="9085" y="15964"/>
                  </a:cubicBezTo>
                  <a:cubicBezTo>
                    <a:pt x="9097" y="15988"/>
                    <a:pt x="9109" y="16012"/>
                    <a:pt x="9109" y="16035"/>
                  </a:cubicBezTo>
                  <a:cubicBezTo>
                    <a:pt x="9109" y="16059"/>
                    <a:pt x="9109" y="16071"/>
                    <a:pt x="9097" y="16083"/>
                  </a:cubicBezTo>
                  <a:cubicBezTo>
                    <a:pt x="9061" y="16142"/>
                    <a:pt x="9013" y="16190"/>
                    <a:pt x="8966" y="16238"/>
                  </a:cubicBezTo>
                  <a:cubicBezTo>
                    <a:pt x="8930" y="16273"/>
                    <a:pt x="8894" y="16321"/>
                    <a:pt x="8859" y="16357"/>
                  </a:cubicBezTo>
                  <a:cubicBezTo>
                    <a:pt x="8751" y="16428"/>
                    <a:pt x="8644" y="16512"/>
                    <a:pt x="8537" y="16595"/>
                  </a:cubicBezTo>
                  <a:cubicBezTo>
                    <a:pt x="8311" y="16774"/>
                    <a:pt x="8097" y="16988"/>
                    <a:pt x="7918" y="17214"/>
                  </a:cubicBezTo>
                  <a:cubicBezTo>
                    <a:pt x="7823" y="17333"/>
                    <a:pt x="7739" y="17452"/>
                    <a:pt x="7656" y="17571"/>
                  </a:cubicBezTo>
                  <a:cubicBezTo>
                    <a:pt x="7596" y="17678"/>
                    <a:pt x="7501" y="17809"/>
                    <a:pt x="7489" y="17928"/>
                  </a:cubicBezTo>
                  <a:cubicBezTo>
                    <a:pt x="7061" y="17833"/>
                    <a:pt x="6632" y="17702"/>
                    <a:pt x="6215" y="17559"/>
                  </a:cubicBezTo>
                  <a:cubicBezTo>
                    <a:pt x="5906" y="17452"/>
                    <a:pt x="5596" y="17333"/>
                    <a:pt x="5287" y="17202"/>
                  </a:cubicBezTo>
                  <a:cubicBezTo>
                    <a:pt x="5072" y="17107"/>
                    <a:pt x="4858" y="17012"/>
                    <a:pt x="4656" y="16904"/>
                  </a:cubicBezTo>
                  <a:cubicBezTo>
                    <a:pt x="5001" y="16583"/>
                    <a:pt x="5358" y="16285"/>
                    <a:pt x="5775" y="16047"/>
                  </a:cubicBezTo>
                  <a:cubicBezTo>
                    <a:pt x="6001" y="15916"/>
                    <a:pt x="6239" y="15797"/>
                    <a:pt x="6477" y="15702"/>
                  </a:cubicBezTo>
                  <a:cubicBezTo>
                    <a:pt x="6692" y="15607"/>
                    <a:pt x="6906" y="15535"/>
                    <a:pt x="7108" y="15452"/>
                  </a:cubicBezTo>
                  <a:close/>
                  <a:moveTo>
                    <a:pt x="11537" y="15511"/>
                  </a:moveTo>
                  <a:cubicBezTo>
                    <a:pt x="11549" y="15607"/>
                    <a:pt x="11561" y="15690"/>
                    <a:pt x="11561" y="15785"/>
                  </a:cubicBezTo>
                  <a:cubicBezTo>
                    <a:pt x="11526" y="15869"/>
                    <a:pt x="11490" y="15964"/>
                    <a:pt x="11466" y="16059"/>
                  </a:cubicBezTo>
                  <a:cubicBezTo>
                    <a:pt x="11406" y="16309"/>
                    <a:pt x="11383" y="16559"/>
                    <a:pt x="11275" y="16797"/>
                  </a:cubicBezTo>
                  <a:cubicBezTo>
                    <a:pt x="11264" y="16833"/>
                    <a:pt x="11264" y="16857"/>
                    <a:pt x="11287" y="16869"/>
                  </a:cubicBezTo>
                  <a:cubicBezTo>
                    <a:pt x="11275" y="16916"/>
                    <a:pt x="11264" y="16964"/>
                    <a:pt x="11252" y="17012"/>
                  </a:cubicBezTo>
                  <a:cubicBezTo>
                    <a:pt x="11228" y="17178"/>
                    <a:pt x="11204" y="17357"/>
                    <a:pt x="11180" y="17536"/>
                  </a:cubicBezTo>
                  <a:cubicBezTo>
                    <a:pt x="11168" y="17583"/>
                    <a:pt x="11156" y="17631"/>
                    <a:pt x="11156" y="17690"/>
                  </a:cubicBezTo>
                  <a:cubicBezTo>
                    <a:pt x="11109" y="17797"/>
                    <a:pt x="11049" y="17905"/>
                    <a:pt x="10966" y="17988"/>
                  </a:cubicBezTo>
                  <a:cubicBezTo>
                    <a:pt x="10930" y="18024"/>
                    <a:pt x="10871" y="18059"/>
                    <a:pt x="10823" y="18083"/>
                  </a:cubicBezTo>
                  <a:cubicBezTo>
                    <a:pt x="10644" y="18107"/>
                    <a:pt x="10454" y="18131"/>
                    <a:pt x="10275" y="18155"/>
                  </a:cubicBezTo>
                  <a:cubicBezTo>
                    <a:pt x="10051" y="18173"/>
                    <a:pt x="9826" y="18182"/>
                    <a:pt x="9601" y="18182"/>
                  </a:cubicBezTo>
                  <a:cubicBezTo>
                    <a:pt x="8965" y="18182"/>
                    <a:pt x="8328" y="18111"/>
                    <a:pt x="7704" y="17988"/>
                  </a:cubicBezTo>
                  <a:cubicBezTo>
                    <a:pt x="7727" y="17952"/>
                    <a:pt x="7751" y="17917"/>
                    <a:pt x="7763" y="17869"/>
                  </a:cubicBezTo>
                  <a:cubicBezTo>
                    <a:pt x="7799" y="17809"/>
                    <a:pt x="7835" y="17750"/>
                    <a:pt x="7858" y="17690"/>
                  </a:cubicBezTo>
                  <a:cubicBezTo>
                    <a:pt x="7942" y="17571"/>
                    <a:pt x="8025" y="17452"/>
                    <a:pt x="8108" y="17333"/>
                  </a:cubicBezTo>
                  <a:cubicBezTo>
                    <a:pt x="8287" y="17107"/>
                    <a:pt x="8478" y="16916"/>
                    <a:pt x="8704" y="16726"/>
                  </a:cubicBezTo>
                  <a:cubicBezTo>
                    <a:pt x="8942" y="16535"/>
                    <a:pt x="9204" y="16357"/>
                    <a:pt x="9478" y="16202"/>
                  </a:cubicBezTo>
                  <a:cubicBezTo>
                    <a:pt x="9621" y="16119"/>
                    <a:pt x="9763" y="16035"/>
                    <a:pt x="9906" y="15964"/>
                  </a:cubicBezTo>
                  <a:cubicBezTo>
                    <a:pt x="9942" y="15940"/>
                    <a:pt x="9978" y="15928"/>
                    <a:pt x="10013" y="15904"/>
                  </a:cubicBezTo>
                  <a:cubicBezTo>
                    <a:pt x="10121" y="15892"/>
                    <a:pt x="10216" y="15869"/>
                    <a:pt x="10323" y="15857"/>
                  </a:cubicBezTo>
                  <a:cubicBezTo>
                    <a:pt x="10740" y="15773"/>
                    <a:pt x="11145" y="15666"/>
                    <a:pt x="11537" y="15511"/>
                  </a:cubicBezTo>
                  <a:close/>
                  <a:moveTo>
                    <a:pt x="24110" y="16226"/>
                  </a:moveTo>
                  <a:lnTo>
                    <a:pt x="24134" y="16238"/>
                  </a:lnTo>
                  <a:cubicBezTo>
                    <a:pt x="24134" y="16262"/>
                    <a:pt x="24146" y="16285"/>
                    <a:pt x="24158" y="16321"/>
                  </a:cubicBezTo>
                  <a:cubicBezTo>
                    <a:pt x="24167" y="16353"/>
                    <a:pt x="24193" y="16368"/>
                    <a:pt x="24219" y="16368"/>
                  </a:cubicBezTo>
                  <a:cubicBezTo>
                    <a:pt x="24260" y="16368"/>
                    <a:pt x="24304" y="16332"/>
                    <a:pt x="24289" y="16273"/>
                  </a:cubicBezTo>
                  <a:cubicBezTo>
                    <a:pt x="24289" y="16262"/>
                    <a:pt x="24277" y="16238"/>
                    <a:pt x="24277" y="16226"/>
                  </a:cubicBezTo>
                  <a:lnTo>
                    <a:pt x="24277" y="16226"/>
                  </a:lnTo>
                  <a:cubicBezTo>
                    <a:pt x="24313" y="16250"/>
                    <a:pt x="24360" y="16273"/>
                    <a:pt x="24408" y="16273"/>
                  </a:cubicBezTo>
                  <a:cubicBezTo>
                    <a:pt x="24456" y="16321"/>
                    <a:pt x="24503" y="16369"/>
                    <a:pt x="24539" y="16428"/>
                  </a:cubicBezTo>
                  <a:cubicBezTo>
                    <a:pt x="24553" y="16446"/>
                    <a:pt x="24570" y="16453"/>
                    <a:pt x="24587" y="16453"/>
                  </a:cubicBezTo>
                  <a:cubicBezTo>
                    <a:pt x="24627" y="16453"/>
                    <a:pt x="24667" y="16411"/>
                    <a:pt x="24658" y="16369"/>
                  </a:cubicBezTo>
                  <a:lnTo>
                    <a:pt x="24658" y="16369"/>
                  </a:lnTo>
                  <a:cubicBezTo>
                    <a:pt x="24682" y="16404"/>
                    <a:pt x="24718" y="16440"/>
                    <a:pt x="24741" y="16464"/>
                  </a:cubicBezTo>
                  <a:cubicBezTo>
                    <a:pt x="24755" y="16478"/>
                    <a:pt x="24771" y="16483"/>
                    <a:pt x="24786" y="16483"/>
                  </a:cubicBezTo>
                  <a:cubicBezTo>
                    <a:pt x="24823" y="16483"/>
                    <a:pt x="24857" y="16447"/>
                    <a:pt x="24849" y="16404"/>
                  </a:cubicBezTo>
                  <a:cubicBezTo>
                    <a:pt x="24849" y="16381"/>
                    <a:pt x="24837" y="16357"/>
                    <a:pt x="24825" y="16321"/>
                  </a:cubicBezTo>
                  <a:lnTo>
                    <a:pt x="24849" y="16321"/>
                  </a:lnTo>
                  <a:cubicBezTo>
                    <a:pt x="24896" y="16381"/>
                    <a:pt x="24932" y="16440"/>
                    <a:pt x="24968" y="16500"/>
                  </a:cubicBezTo>
                  <a:cubicBezTo>
                    <a:pt x="24984" y="16521"/>
                    <a:pt x="25007" y="16530"/>
                    <a:pt x="25028" y="16530"/>
                  </a:cubicBezTo>
                  <a:cubicBezTo>
                    <a:pt x="25067" y="16530"/>
                    <a:pt x="25102" y="16498"/>
                    <a:pt x="25087" y="16452"/>
                  </a:cubicBezTo>
                  <a:cubicBezTo>
                    <a:pt x="25087" y="16404"/>
                    <a:pt x="25075" y="16369"/>
                    <a:pt x="25063" y="16321"/>
                  </a:cubicBezTo>
                  <a:lnTo>
                    <a:pt x="25063" y="16321"/>
                  </a:lnTo>
                  <a:cubicBezTo>
                    <a:pt x="25134" y="16440"/>
                    <a:pt x="25206" y="16571"/>
                    <a:pt x="25277" y="16690"/>
                  </a:cubicBezTo>
                  <a:cubicBezTo>
                    <a:pt x="25292" y="16713"/>
                    <a:pt x="25317" y="16721"/>
                    <a:pt x="25339" y="16721"/>
                  </a:cubicBezTo>
                  <a:cubicBezTo>
                    <a:pt x="25352" y="16721"/>
                    <a:pt x="25364" y="16718"/>
                    <a:pt x="25372" y="16714"/>
                  </a:cubicBezTo>
                  <a:cubicBezTo>
                    <a:pt x="25384" y="16738"/>
                    <a:pt x="25396" y="16762"/>
                    <a:pt x="25408" y="16785"/>
                  </a:cubicBezTo>
                  <a:cubicBezTo>
                    <a:pt x="25420" y="16805"/>
                    <a:pt x="25436" y="16813"/>
                    <a:pt x="25453" y="16813"/>
                  </a:cubicBezTo>
                  <a:cubicBezTo>
                    <a:pt x="25488" y="16813"/>
                    <a:pt x="25523" y="16778"/>
                    <a:pt x="25515" y="16738"/>
                  </a:cubicBezTo>
                  <a:cubicBezTo>
                    <a:pt x="25503" y="16702"/>
                    <a:pt x="25492" y="16654"/>
                    <a:pt x="25480" y="16619"/>
                  </a:cubicBezTo>
                  <a:lnTo>
                    <a:pt x="25480" y="16619"/>
                  </a:lnTo>
                  <a:cubicBezTo>
                    <a:pt x="25575" y="16845"/>
                    <a:pt x="25658" y="17083"/>
                    <a:pt x="25730" y="17333"/>
                  </a:cubicBezTo>
                  <a:cubicBezTo>
                    <a:pt x="25765" y="17488"/>
                    <a:pt x="25801" y="17655"/>
                    <a:pt x="25825" y="17809"/>
                  </a:cubicBezTo>
                  <a:cubicBezTo>
                    <a:pt x="25801" y="17821"/>
                    <a:pt x="25777" y="17845"/>
                    <a:pt x="25777" y="17869"/>
                  </a:cubicBezTo>
                  <a:cubicBezTo>
                    <a:pt x="25777" y="17893"/>
                    <a:pt x="25765" y="17928"/>
                    <a:pt x="25765" y="17952"/>
                  </a:cubicBezTo>
                  <a:cubicBezTo>
                    <a:pt x="25753" y="17940"/>
                    <a:pt x="25730" y="17928"/>
                    <a:pt x="25718" y="17928"/>
                  </a:cubicBezTo>
                  <a:cubicBezTo>
                    <a:pt x="25706" y="17893"/>
                    <a:pt x="25706" y="17857"/>
                    <a:pt x="25706" y="17821"/>
                  </a:cubicBezTo>
                  <a:cubicBezTo>
                    <a:pt x="25700" y="17772"/>
                    <a:pt x="25656" y="17745"/>
                    <a:pt x="25615" y="17745"/>
                  </a:cubicBezTo>
                  <a:cubicBezTo>
                    <a:pt x="25576" y="17745"/>
                    <a:pt x="25539" y="17769"/>
                    <a:pt x="25539" y="17821"/>
                  </a:cubicBezTo>
                  <a:cubicBezTo>
                    <a:pt x="25539" y="17904"/>
                    <a:pt x="25546" y="17986"/>
                    <a:pt x="25549" y="18068"/>
                  </a:cubicBezTo>
                  <a:lnTo>
                    <a:pt x="25549" y="18068"/>
                  </a:lnTo>
                  <a:lnTo>
                    <a:pt x="25539" y="18047"/>
                  </a:lnTo>
                  <a:cubicBezTo>
                    <a:pt x="25534" y="17994"/>
                    <a:pt x="25492" y="17969"/>
                    <a:pt x="25448" y="17969"/>
                  </a:cubicBezTo>
                  <a:cubicBezTo>
                    <a:pt x="25394" y="17969"/>
                    <a:pt x="25337" y="18006"/>
                    <a:pt x="25337" y="18071"/>
                  </a:cubicBezTo>
                  <a:cubicBezTo>
                    <a:pt x="25337" y="18214"/>
                    <a:pt x="25337" y="18369"/>
                    <a:pt x="25349" y="18524"/>
                  </a:cubicBezTo>
                  <a:cubicBezTo>
                    <a:pt x="25337" y="18464"/>
                    <a:pt x="25289" y="18440"/>
                    <a:pt x="25242" y="18440"/>
                  </a:cubicBezTo>
                  <a:cubicBezTo>
                    <a:pt x="25230" y="18394"/>
                    <a:pt x="25188" y="18370"/>
                    <a:pt x="25147" y="18370"/>
                  </a:cubicBezTo>
                  <a:cubicBezTo>
                    <a:pt x="25104" y="18370"/>
                    <a:pt x="25063" y="18397"/>
                    <a:pt x="25063" y="18452"/>
                  </a:cubicBezTo>
                  <a:cubicBezTo>
                    <a:pt x="25075" y="18512"/>
                    <a:pt x="25075" y="18571"/>
                    <a:pt x="25075" y="18631"/>
                  </a:cubicBezTo>
                  <a:cubicBezTo>
                    <a:pt x="25063" y="18595"/>
                    <a:pt x="25027" y="18595"/>
                    <a:pt x="24991" y="18595"/>
                  </a:cubicBezTo>
                  <a:lnTo>
                    <a:pt x="24980" y="18559"/>
                  </a:lnTo>
                  <a:cubicBezTo>
                    <a:pt x="24980" y="18536"/>
                    <a:pt x="24968" y="18524"/>
                    <a:pt x="24968" y="18512"/>
                  </a:cubicBezTo>
                  <a:cubicBezTo>
                    <a:pt x="24951" y="18467"/>
                    <a:pt x="24907" y="18443"/>
                    <a:pt x="24866" y="18443"/>
                  </a:cubicBezTo>
                  <a:cubicBezTo>
                    <a:pt x="24820" y="18443"/>
                    <a:pt x="24777" y="18473"/>
                    <a:pt x="24777" y="18536"/>
                  </a:cubicBezTo>
                  <a:lnTo>
                    <a:pt x="24777" y="18571"/>
                  </a:lnTo>
                  <a:lnTo>
                    <a:pt x="24765" y="18583"/>
                  </a:lnTo>
                  <a:lnTo>
                    <a:pt x="24765" y="18607"/>
                  </a:lnTo>
                  <a:lnTo>
                    <a:pt x="24730" y="18619"/>
                  </a:lnTo>
                  <a:cubicBezTo>
                    <a:pt x="24707" y="18592"/>
                    <a:pt x="24673" y="18579"/>
                    <a:pt x="24639" y="18579"/>
                  </a:cubicBezTo>
                  <a:cubicBezTo>
                    <a:pt x="24583" y="18579"/>
                    <a:pt x="24527" y="18616"/>
                    <a:pt x="24527" y="18690"/>
                  </a:cubicBezTo>
                  <a:cubicBezTo>
                    <a:pt x="24527" y="18714"/>
                    <a:pt x="24527" y="18738"/>
                    <a:pt x="24527" y="18750"/>
                  </a:cubicBezTo>
                  <a:cubicBezTo>
                    <a:pt x="24507" y="18725"/>
                    <a:pt x="24472" y="18713"/>
                    <a:pt x="24435" y="18713"/>
                  </a:cubicBezTo>
                  <a:cubicBezTo>
                    <a:pt x="24367" y="18713"/>
                    <a:pt x="24293" y="18755"/>
                    <a:pt x="24301" y="18833"/>
                  </a:cubicBezTo>
                  <a:cubicBezTo>
                    <a:pt x="24301" y="18845"/>
                    <a:pt x="24301" y="18857"/>
                    <a:pt x="24313" y="18881"/>
                  </a:cubicBezTo>
                  <a:cubicBezTo>
                    <a:pt x="24277" y="18893"/>
                    <a:pt x="24265" y="18929"/>
                    <a:pt x="24265" y="18964"/>
                  </a:cubicBezTo>
                  <a:lnTo>
                    <a:pt x="24265" y="18988"/>
                  </a:lnTo>
                  <a:cubicBezTo>
                    <a:pt x="24253" y="18988"/>
                    <a:pt x="24229" y="18988"/>
                    <a:pt x="24218" y="19000"/>
                  </a:cubicBezTo>
                  <a:cubicBezTo>
                    <a:pt x="24218" y="18976"/>
                    <a:pt x="24218" y="18952"/>
                    <a:pt x="24218" y="18940"/>
                  </a:cubicBezTo>
                  <a:cubicBezTo>
                    <a:pt x="24206" y="18881"/>
                    <a:pt x="24170" y="18821"/>
                    <a:pt x="24099" y="18821"/>
                  </a:cubicBezTo>
                  <a:cubicBezTo>
                    <a:pt x="24051" y="18821"/>
                    <a:pt x="23991" y="18869"/>
                    <a:pt x="23991" y="18929"/>
                  </a:cubicBezTo>
                  <a:cubicBezTo>
                    <a:pt x="23972" y="18921"/>
                    <a:pt x="23950" y="18917"/>
                    <a:pt x="23930" y="18917"/>
                  </a:cubicBezTo>
                  <a:cubicBezTo>
                    <a:pt x="23889" y="18917"/>
                    <a:pt x="23852" y="18933"/>
                    <a:pt x="23837" y="18964"/>
                  </a:cubicBezTo>
                  <a:cubicBezTo>
                    <a:pt x="23808" y="18944"/>
                    <a:pt x="23773" y="18933"/>
                    <a:pt x="23739" y="18933"/>
                  </a:cubicBezTo>
                  <a:cubicBezTo>
                    <a:pt x="23672" y="18933"/>
                    <a:pt x="23610" y="18973"/>
                    <a:pt x="23610" y="19060"/>
                  </a:cubicBezTo>
                  <a:cubicBezTo>
                    <a:pt x="23622" y="19095"/>
                    <a:pt x="23622" y="19131"/>
                    <a:pt x="23622" y="19167"/>
                  </a:cubicBezTo>
                  <a:cubicBezTo>
                    <a:pt x="23587" y="19179"/>
                    <a:pt x="23551" y="19214"/>
                    <a:pt x="23563" y="19262"/>
                  </a:cubicBezTo>
                  <a:lnTo>
                    <a:pt x="23563" y="19274"/>
                  </a:lnTo>
                  <a:cubicBezTo>
                    <a:pt x="23527" y="19274"/>
                    <a:pt x="23491" y="19286"/>
                    <a:pt x="23467" y="19310"/>
                  </a:cubicBezTo>
                  <a:cubicBezTo>
                    <a:pt x="23459" y="19239"/>
                    <a:pt x="23390" y="19201"/>
                    <a:pt x="23331" y="19201"/>
                  </a:cubicBezTo>
                  <a:cubicBezTo>
                    <a:pt x="23311" y="19201"/>
                    <a:pt x="23292" y="19205"/>
                    <a:pt x="23277" y="19214"/>
                  </a:cubicBezTo>
                  <a:cubicBezTo>
                    <a:pt x="23265" y="19167"/>
                    <a:pt x="23253" y="19131"/>
                    <a:pt x="23253" y="19083"/>
                  </a:cubicBezTo>
                  <a:cubicBezTo>
                    <a:pt x="23243" y="19036"/>
                    <a:pt x="23201" y="19014"/>
                    <a:pt x="23159" y="19014"/>
                  </a:cubicBezTo>
                  <a:cubicBezTo>
                    <a:pt x="23106" y="19014"/>
                    <a:pt x="23051" y="19048"/>
                    <a:pt x="23051" y="19107"/>
                  </a:cubicBezTo>
                  <a:cubicBezTo>
                    <a:pt x="23063" y="19226"/>
                    <a:pt x="23063" y="19345"/>
                    <a:pt x="23075" y="19452"/>
                  </a:cubicBezTo>
                  <a:cubicBezTo>
                    <a:pt x="23063" y="19357"/>
                    <a:pt x="23039" y="19274"/>
                    <a:pt x="23027" y="19179"/>
                  </a:cubicBezTo>
                  <a:cubicBezTo>
                    <a:pt x="23014" y="19128"/>
                    <a:pt x="22974" y="19104"/>
                    <a:pt x="22934" y="19104"/>
                  </a:cubicBezTo>
                  <a:cubicBezTo>
                    <a:pt x="22899" y="19104"/>
                    <a:pt x="22865" y="19122"/>
                    <a:pt x="22848" y="19155"/>
                  </a:cubicBezTo>
                  <a:cubicBezTo>
                    <a:pt x="22825" y="19131"/>
                    <a:pt x="22793" y="19119"/>
                    <a:pt x="22761" y="19119"/>
                  </a:cubicBezTo>
                  <a:cubicBezTo>
                    <a:pt x="22712" y="19119"/>
                    <a:pt x="22665" y="19149"/>
                    <a:pt x="22658" y="19214"/>
                  </a:cubicBezTo>
                  <a:cubicBezTo>
                    <a:pt x="22658" y="19310"/>
                    <a:pt x="22658" y="19393"/>
                    <a:pt x="22658" y="19476"/>
                  </a:cubicBezTo>
                  <a:cubicBezTo>
                    <a:pt x="22634" y="19488"/>
                    <a:pt x="22622" y="19512"/>
                    <a:pt x="22622" y="19536"/>
                  </a:cubicBezTo>
                  <a:cubicBezTo>
                    <a:pt x="22575" y="19417"/>
                    <a:pt x="22515" y="19286"/>
                    <a:pt x="22467" y="19167"/>
                  </a:cubicBezTo>
                  <a:cubicBezTo>
                    <a:pt x="22450" y="19116"/>
                    <a:pt x="22399" y="19089"/>
                    <a:pt x="22350" y="19089"/>
                  </a:cubicBezTo>
                  <a:cubicBezTo>
                    <a:pt x="22296" y="19089"/>
                    <a:pt x="22247" y="19122"/>
                    <a:pt x="22253" y="19190"/>
                  </a:cubicBezTo>
                  <a:cubicBezTo>
                    <a:pt x="22253" y="19250"/>
                    <a:pt x="22253" y="19298"/>
                    <a:pt x="22265" y="19357"/>
                  </a:cubicBezTo>
                  <a:cubicBezTo>
                    <a:pt x="22229" y="19369"/>
                    <a:pt x="22194" y="19393"/>
                    <a:pt x="22194" y="19429"/>
                  </a:cubicBezTo>
                  <a:cubicBezTo>
                    <a:pt x="22170" y="19429"/>
                    <a:pt x="22158" y="19417"/>
                    <a:pt x="22134" y="19417"/>
                  </a:cubicBezTo>
                  <a:lnTo>
                    <a:pt x="22122" y="19369"/>
                  </a:lnTo>
                  <a:cubicBezTo>
                    <a:pt x="22106" y="19315"/>
                    <a:pt x="22058" y="19288"/>
                    <a:pt x="22010" y="19288"/>
                  </a:cubicBezTo>
                  <a:cubicBezTo>
                    <a:pt x="21953" y="19288"/>
                    <a:pt x="21896" y="19327"/>
                    <a:pt x="21896" y="19405"/>
                  </a:cubicBezTo>
                  <a:cubicBezTo>
                    <a:pt x="21896" y="19488"/>
                    <a:pt x="21896" y="19560"/>
                    <a:pt x="21896" y="19643"/>
                  </a:cubicBezTo>
                  <a:cubicBezTo>
                    <a:pt x="21884" y="19595"/>
                    <a:pt x="21884" y="19548"/>
                    <a:pt x="21872" y="19500"/>
                  </a:cubicBezTo>
                  <a:cubicBezTo>
                    <a:pt x="21855" y="19441"/>
                    <a:pt x="21814" y="19418"/>
                    <a:pt x="21771" y="19418"/>
                  </a:cubicBezTo>
                  <a:cubicBezTo>
                    <a:pt x="21753" y="19418"/>
                    <a:pt x="21735" y="19422"/>
                    <a:pt x="21717" y="19429"/>
                  </a:cubicBezTo>
                  <a:cubicBezTo>
                    <a:pt x="21705" y="19417"/>
                    <a:pt x="21682" y="19405"/>
                    <a:pt x="21658" y="19405"/>
                  </a:cubicBezTo>
                  <a:lnTo>
                    <a:pt x="21658" y="19393"/>
                  </a:lnTo>
                  <a:cubicBezTo>
                    <a:pt x="21651" y="19351"/>
                    <a:pt x="21619" y="19334"/>
                    <a:pt x="21587" y="19334"/>
                  </a:cubicBezTo>
                  <a:cubicBezTo>
                    <a:pt x="21565" y="19334"/>
                    <a:pt x="21542" y="19342"/>
                    <a:pt x="21527" y="19357"/>
                  </a:cubicBezTo>
                  <a:cubicBezTo>
                    <a:pt x="21503" y="19298"/>
                    <a:pt x="21491" y="19238"/>
                    <a:pt x="21467" y="19167"/>
                  </a:cubicBezTo>
                  <a:cubicBezTo>
                    <a:pt x="21458" y="19124"/>
                    <a:pt x="21426" y="19106"/>
                    <a:pt x="21392" y="19106"/>
                  </a:cubicBezTo>
                  <a:cubicBezTo>
                    <a:pt x="21340" y="19106"/>
                    <a:pt x="21281" y="19149"/>
                    <a:pt x="21289" y="19214"/>
                  </a:cubicBezTo>
                  <a:cubicBezTo>
                    <a:pt x="21301" y="19226"/>
                    <a:pt x="21301" y="19226"/>
                    <a:pt x="21301" y="19238"/>
                  </a:cubicBezTo>
                  <a:lnTo>
                    <a:pt x="21289" y="19238"/>
                  </a:lnTo>
                  <a:cubicBezTo>
                    <a:pt x="21229" y="19262"/>
                    <a:pt x="21205" y="19321"/>
                    <a:pt x="21217" y="19393"/>
                  </a:cubicBezTo>
                  <a:lnTo>
                    <a:pt x="21217" y="19429"/>
                  </a:lnTo>
                  <a:cubicBezTo>
                    <a:pt x="21170" y="19429"/>
                    <a:pt x="21110" y="19464"/>
                    <a:pt x="21098" y="19524"/>
                  </a:cubicBezTo>
                  <a:cubicBezTo>
                    <a:pt x="21086" y="19536"/>
                    <a:pt x="21074" y="19536"/>
                    <a:pt x="21062" y="19536"/>
                  </a:cubicBezTo>
                  <a:cubicBezTo>
                    <a:pt x="21034" y="19508"/>
                    <a:pt x="20997" y="19494"/>
                    <a:pt x="20960" y="19494"/>
                  </a:cubicBezTo>
                  <a:cubicBezTo>
                    <a:pt x="20902" y="19494"/>
                    <a:pt x="20846" y="19526"/>
                    <a:pt x="20824" y="19583"/>
                  </a:cubicBezTo>
                  <a:cubicBezTo>
                    <a:pt x="20812" y="19560"/>
                    <a:pt x="20812" y="19548"/>
                    <a:pt x="20812" y="19536"/>
                  </a:cubicBezTo>
                  <a:cubicBezTo>
                    <a:pt x="20784" y="19466"/>
                    <a:pt x="20728" y="19437"/>
                    <a:pt x="20674" y="19437"/>
                  </a:cubicBezTo>
                  <a:cubicBezTo>
                    <a:pt x="20636" y="19437"/>
                    <a:pt x="20599" y="19452"/>
                    <a:pt x="20574" y="19476"/>
                  </a:cubicBezTo>
                  <a:cubicBezTo>
                    <a:pt x="20527" y="19488"/>
                    <a:pt x="20479" y="19524"/>
                    <a:pt x="20467" y="19571"/>
                  </a:cubicBezTo>
                  <a:lnTo>
                    <a:pt x="20431" y="19571"/>
                  </a:lnTo>
                  <a:cubicBezTo>
                    <a:pt x="20408" y="19536"/>
                    <a:pt x="20372" y="19512"/>
                    <a:pt x="20336" y="19512"/>
                  </a:cubicBezTo>
                  <a:cubicBezTo>
                    <a:pt x="20336" y="19500"/>
                    <a:pt x="20324" y="19488"/>
                    <a:pt x="20324" y="19476"/>
                  </a:cubicBezTo>
                  <a:cubicBezTo>
                    <a:pt x="20310" y="19432"/>
                    <a:pt x="20273" y="19412"/>
                    <a:pt x="20236" y="19412"/>
                  </a:cubicBezTo>
                  <a:cubicBezTo>
                    <a:pt x="20184" y="19412"/>
                    <a:pt x="20132" y="19454"/>
                    <a:pt x="20146" y="19524"/>
                  </a:cubicBezTo>
                  <a:cubicBezTo>
                    <a:pt x="20158" y="19583"/>
                    <a:pt x="20181" y="19655"/>
                    <a:pt x="20193" y="19714"/>
                  </a:cubicBezTo>
                  <a:cubicBezTo>
                    <a:pt x="20183" y="19710"/>
                    <a:pt x="20171" y="19708"/>
                    <a:pt x="20161" y="19708"/>
                  </a:cubicBezTo>
                  <a:cubicBezTo>
                    <a:pt x="20111" y="19708"/>
                    <a:pt x="20069" y="19749"/>
                    <a:pt x="20098" y="19798"/>
                  </a:cubicBezTo>
                  <a:lnTo>
                    <a:pt x="20098" y="19810"/>
                  </a:lnTo>
                  <a:cubicBezTo>
                    <a:pt x="20074" y="19833"/>
                    <a:pt x="20062" y="19845"/>
                    <a:pt x="20062" y="19869"/>
                  </a:cubicBezTo>
                  <a:cubicBezTo>
                    <a:pt x="20003" y="19869"/>
                    <a:pt x="19943" y="19917"/>
                    <a:pt x="19967" y="20000"/>
                  </a:cubicBezTo>
                  <a:cubicBezTo>
                    <a:pt x="19979" y="20048"/>
                    <a:pt x="19991" y="20095"/>
                    <a:pt x="20003" y="20143"/>
                  </a:cubicBezTo>
                  <a:cubicBezTo>
                    <a:pt x="19967" y="20072"/>
                    <a:pt x="19931" y="20000"/>
                    <a:pt x="19884" y="19929"/>
                  </a:cubicBezTo>
                  <a:cubicBezTo>
                    <a:pt x="19864" y="19892"/>
                    <a:pt x="19830" y="19877"/>
                    <a:pt x="19795" y="19877"/>
                  </a:cubicBezTo>
                  <a:cubicBezTo>
                    <a:pt x="19727" y="19877"/>
                    <a:pt x="19654" y="19937"/>
                    <a:pt x="19669" y="20024"/>
                  </a:cubicBezTo>
                  <a:cubicBezTo>
                    <a:pt x="19681" y="20036"/>
                    <a:pt x="19681" y="20048"/>
                    <a:pt x="19681" y="20060"/>
                  </a:cubicBezTo>
                  <a:cubicBezTo>
                    <a:pt x="19669" y="20072"/>
                    <a:pt x="19657" y="20083"/>
                    <a:pt x="19646" y="20107"/>
                  </a:cubicBezTo>
                  <a:cubicBezTo>
                    <a:pt x="19622" y="20072"/>
                    <a:pt x="19586" y="20072"/>
                    <a:pt x="19538" y="20072"/>
                  </a:cubicBezTo>
                  <a:cubicBezTo>
                    <a:pt x="19515" y="20024"/>
                    <a:pt x="19503" y="19976"/>
                    <a:pt x="19479" y="19929"/>
                  </a:cubicBezTo>
                  <a:cubicBezTo>
                    <a:pt x="19455" y="19890"/>
                    <a:pt x="19423" y="19874"/>
                    <a:pt x="19390" y="19874"/>
                  </a:cubicBezTo>
                  <a:cubicBezTo>
                    <a:pt x="19324" y="19874"/>
                    <a:pt x="19257" y="19940"/>
                    <a:pt x="19265" y="20012"/>
                  </a:cubicBezTo>
                  <a:cubicBezTo>
                    <a:pt x="19288" y="20143"/>
                    <a:pt x="19300" y="20274"/>
                    <a:pt x="19324" y="20405"/>
                  </a:cubicBezTo>
                  <a:cubicBezTo>
                    <a:pt x="19300" y="20393"/>
                    <a:pt x="19276" y="20381"/>
                    <a:pt x="19265" y="20369"/>
                  </a:cubicBezTo>
                  <a:cubicBezTo>
                    <a:pt x="19217" y="20298"/>
                    <a:pt x="19169" y="20226"/>
                    <a:pt x="19122" y="20155"/>
                  </a:cubicBezTo>
                  <a:cubicBezTo>
                    <a:pt x="19098" y="20118"/>
                    <a:pt x="19068" y="20102"/>
                    <a:pt x="19039" y="20102"/>
                  </a:cubicBezTo>
                  <a:cubicBezTo>
                    <a:pt x="18993" y="20102"/>
                    <a:pt x="18950" y="20140"/>
                    <a:pt x="18943" y="20191"/>
                  </a:cubicBezTo>
                  <a:cubicBezTo>
                    <a:pt x="18927" y="20183"/>
                    <a:pt x="18909" y="20179"/>
                    <a:pt x="18891" y="20179"/>
                  </a:cubicBezTo>
                  <a:cubicBezTo>
                    <a:pt x="18830" y="20179"/>
                    <a:pt x="18770" y="20224"/>
                    <a:pt x="18788" y="20298"/>
                  </a:cubicBezTo>
                  <a:cubicBezTo>
                    <a:pt x="18824" y="20381"/>
                    <a:pt x="18848" y="20476"/>
                    <a:pt x="18884" y="20560"/>
                  </a:cubicBezTo>
                  <a:cubicBezTo>
                    <a:pt x="18836" y="20464"/>
                    <a:pt x="18788" y="20357"/>
                    <a:pt x="18729" y="20250"/>
                  </a:cubicBezTo>
                  <a:cubicBezTo>
                    <a:pt x="18713" y="20218"/>
                    <a:pt x="18684" y="20205"/>
                    <a:pt x="18653" y="20205"/>
                  </a:cubicBezTo>
                  <a:cubicBezTo>
                    <a:pt x="18593" y="20205"/>
                    <a:pt x="18526" y="20258"/>
                    <a:pt x="18550" y="20322"/>
                  </a:cubicBezTo>
                  <a:cubicBezTo>
                    <a:pt x="18562" y="20369"/>
                    <a:pt x="18574" y="20405"/>
                    <a:pt x="18598" y="20453"/>
                  </a:cubicBezTo>
                  <a:cubicBezTo>
                    <a:pt x="18514" y="20453"/>
                    <a:pt x="18431" y="20536"/>
                    <a:pt x="18467" y="20631"/>
                  </a:cubicBezTo>
                  <a:cubicBezTo>
                    <a:pt x="18460" y="20628"/>
                    <a:pt x="18452" y="20626"/>
                    <a:pt x="18443" y="20626"/>
                  </a:cubicBezTo>
                  <a:cubicBezTo>
                    <a:pt x="18422" y="20626"/>
                    <a:pt x="18397" y="20635"/>
                    <a:pt x="18372" y="20643"/>
                  </a:cubicBezTo>
                  <a:cubicBezTo>
                    <a:pt x="18352" y="20604"/>
                    <a:pt x="18324" y="20580"/>
                    <a:pt x="18288" y="20580"/>
                  </a:cubicBezTo>
                  <a:cubicBezTo>
                    <a:pt x="18280" y="20580"/>
                    <a:pt x="18273" y="20581"/>
                    <a:pt x="18264" y="20583"/>
                  </a:cubicBezTo>
                  <a:cubicBezTo>
                    <a:pt x="18253" y="20548"/>
                    <a:pt x="18229" y="20512"/>
                    <a:pt x="18217" y="20488"/>
                  </a:cubicBezTo>
                  <a:cubicBezTo>
                    <a:pt x="18192" y="20438"/>
                    <a:pt x="18152" y="20418"/>
                    <a:pt x="18113" y="20418"/>
                  </a:cubicBezTo>
                  <a:cubicBezTo>
                    <a:pt x="18058" y="20418"/>
                    <a:pt x="18004" y="20457"/>
                    <a:pt x="17991" y="20512"/>
                  </a:cubicBezTo>
                  <a:cubicBezTo>
                    <a:pt x="17975" y="20506"/>
                    <a:pt x="17958" y="20503"/>
                    <a:pt x="17941" y="20503"/>
                  </a:cubicBezTo>
                  <a:cubicBezTo>
                    <a:pt x="17895" y="20503"/>
                    <a:pt x="17850" y="20525"/>
                    <a:pt x="17824" y="20560"/>
                  </a:cubicBezTo>
                  <a:cubicBezTo>
                    <a:pt x="17808" y="20528"/>
                    <a:pt x="17771" y="20507"/>
                    <a:pt x="17734" y="20507"/>
                  </a:cubicBezTo>
                  <a:cubicBezTo>
                    <a:pt x="17715" y="20507"/>
                    <a:pt x="17697" y="20512"/>
                    <a:pt x="17681" y="20524"/>
                  </a:cubicBezTo>
                  <a:cubicBezTo>
                    <a:pt x="17622" y="20560"/>
                    <a:pt x="17610" y="20619"/>
                    <a:pt x="17633" y="20679"/>
                  </a:cubicBezTo>
                  <a:cubicBezTo>
                    <a:pt x="17645" y="20691"/>
                    <a:pt x="17657" y="20714"/>
                    <a:pt x="17657" y="20726"/>
                  </a:cubicBezTo>
                  <a:cubicBezTo>
                    <a:pt x="17645" y="20726"/>
                    <a:pt x="17633" y="20738"/>
                    <a:pt x="17622" y="20750"/>
                  </a:cubicBezTo>
                  <a:lnTo>
                    <a:pt x="17610" y="20726"/>
                  </a:lnTo>
                  <a:cubicBezTo>
                    <a:pt x="17586" y="20691"/>
                    <a:pt x="17562" y="20679"/>
                    <a:pt x="17526" y="20667"/>
                  </a:cubicBezTo>
                  <a:lnTo>
                    <a:pt x="17514" y="20631"/>
                  </a:lnTo>
                  <a:cubicBezTo>
                    <a:pt x="17495" y="20588"/>
                    <a:pt x="17457" y="20570"/>
                    <a:pt x="17416" y="20570"/>
                  </a:cubicBezTo>
                  <a:cubicBezTo>
                    <a:pt x="17356" y="20570"/>
                    <a:pt x="17290" y="20610"/>
                    <a:pt x="17276" y="20667"/>
                  </a:cubicBezTo>
                  <a:cubicBezTo>
                    <a:pt x="17264" y="20655"/>
                    <a:pt x="17264" y="20631"/>
                    <a:pt x="17252" y="20619"/>
                  </a:cubicBezTo>
                  <a:cubicBezTo>
                    <a:pt x="17224" y="20576"/>
                    <a:pt x="17185" y="20558"/>
                    <a:pt x="17148" y="20558"/>
                  </a:cubicBezTo>
                  <a:cubicBezTo>
                    <a:pt x="17093" y="20558"/>
                    <a:pt x="17040" y="20598"/>
                    <a:pt x="17026" y="20655"/>
                  </a:cubicBezTo>
                  <a:lnTo>
                    <a:pt x="16990" y="20655"/>
                  </a:lnTo>
                  <a:lnTo>
                    <a:pt x="16979" y="20643"/>
                  </a:lnTo>
                  <a:lnTo>
                    <a:pt x="16979" y="20631"/>
                  </a:lnTo>
                  <a:lnTo>
                    <a:pt x="16955" y="20595"/>
                  </a:lnTo>
                  <a:cubicBezTo>
                    <a:pt x="16935" y="20564"/>
                    <a:pt x="16906" y="20550"/>
                    <a:pt x="16877" y="20550"/>
                  </a:cubicBezTo>
                  <a:cubicBezTo>
                    <a:pt x="16819" y="20550"/>
                    <a:pt x="16760" y="20603"/>
                    <a:pt x="16776" y="20667"/>
                  </a:cubicBezTo>
                  <a:cubicBezTo>
                    <a:pt x="16776" y="20691"/>
                    <a:pt x="16776" y="20703"/>
                    <a:pt x="16788" y="20726"/>
                  </a:cubicBezTo>
                  <a:lnTo>
                    <a:pt x="16800" y="20762"/>
                  </a:lnTo>
                  <a:cubicBezTo>
                    <a:pt x="16764" y="20774"/>
                    <a:pt x="16740" y="20798"/>
                    <a:pt x="16740" y="20834"/>
                  </a:cubicBezTo>
                  <a:cubicBezTo>
                    <a:pt x="16717" y="20786"/>
                    <a:pt x="16693" y="20726"/>
                    <a:pt x="16669" y="20679"/>
                  </a:cubicBezTo>
                  <a:cubicBezTo>
                    <a:pt x="16653" y="20647"/>
                    <a:pt x="16627" y="20634"/>
                    <a:pt x="16599" y="20634"/>
                  </a:cubicBezTo>
                  <a:cubicBezTo>
                    <a:pt x="16545" y="20634"/>
                    <a:pt x="16486" y="20687"/>
                    <a:pt x="16502" y="20750"/>
                  </a:cubicBezTo>
                  <a:cubicBezTo>
                    <a:pt x="16467" y="20774"/>
                    <a:pt x="16443" y="20822"/>
                    <a:pt x="16455" y="20869"/>
                  </a:cubicBezTo>
                  <a:cubicBezTo>
                    <a:pt x="16383" y="20738"/>
                    <a:pt x="16312" y="20595"/>
                    <a:pt x="16240" y="20476"/>
                  </a:cubicBezTo>
                  <a:cubicBezTo>
                    <a:pt x="16220" y="20439"/>
                    <a:pt x="16184" y="20423"/>
                    <a:pt x="16149" y="20423"/>
                  </a:cubicBezTo>
                  <a:cubicBezTo>
                    <a:pt x="16084" y="20423"/>
                    <a:pt x="16019" y="20478"/>
                    <a:pt x="16050" y="20548"/>
                  </a:cubicBezTo>
                  <a:lnTo>
                    <a:pt x="16062" y="20572"/>
                  </a:lnTo>
                  <a:lnTo>
                    <a:pt x="16062" y="20583"/>
                  </a:lnTo>
                  <a:cubicBezTo>
                    <a:pt x="16074" y="20607"/>
                    <a:pt x="16074" y="20619"/>
                    <a:pt x="16086" y="20643"/>
                  </a:cubicBezTo>
                  <a:lnTo>
                    <a:pt x="15943" y="20357"/>
                  </a:lnTo>
                  <a:cubicBezTo>
                    <a:pt x="15924" y="20328"/>
                    <a:pt x="15899" y="20315"/>
                    <a:pt x="15874" y="20315"/>
                  </a:cubicBezTo>
                  <a:cubicBezTo>
                    <a:pt x="15819" y="20315"/>
                    <a:pt x="15767" y="20375"/>
                    <a:pt x="15800" y="20441"/>
                  </a:cubicBezTo>
                  <a:cubicBezTo>
                    <a:pt x="15812" y="20476"/>
                    <a:pt x="15824" y="20500"/>
                    <a:pt x="15836" y="20536"/>
                  </a:cubicBezTo>
                  <a:cubicBezTo>
                    <a:pt x="15824" y="20548"/>
                    <a:pt x="15812" y="20560"/>
                    <a:pt x="15812" y="20583"/>
                  </a:cubicBezTo>
                  <a:cubicBezTo>
                    <a:pt x="15788" y="20560"/>
                    <a:pt x="15776" y="20536"/>
                    <a:pt x="15764" y="20512"/>
                  </a:cubicBezTo>
                  <a:cubicBezTo>
                    <a:pt x="15740" y="20488"/>
                    <a:pt x="15717" y="20488"/>
                    <a:pt x="15681" y="20488"/>
                  </a:cubicBezTo>
                  <a:cubicBezTo>
                    <a:pt x="15621" y="20333"/>
                    <a:pt x="15574" y="20179"/>
                    <a:pt x="15538" y="20024"/>
                  </a:cubicBezTo>
                  <a:cubicBezTo>
                    <a:pt x="15466" y="19774"/>
                    <a:pt x="15431" y="19524"/>
                    <a:pt x="15395" y="19274"/>
                  </a:cubicBezTo>
                  <a:lnTo>
                    <a:pt x="15395" y="19274"/>
                  </a:lnTo>
                  <a:cubicBezTo>
                    <a:pt x="15407" y="19321"/>
                    <a:pt x="15419" y="19357"/>
                    <a:pt x="15431" y="19405"/>
                  </a:cubicBezTo>
                  <a:cubicBezTo>
                    <a:pt x="15436" y="19432"/>
                    <a:pt x="15458" y="19444"/>
                    <a:pt x="15481" y="19444"/>
                  </a:cubicBezTo>
                  <a:cubicBezTo>
                    <a:pt x="15509" y="19444"/>
                    <a:pt x="15538" y="19426"/>
                    <a:pt x="15538" y="19393"/>
                  </a:cubicBezTo>
                  <a:cubicBezTo>
                    <a:pt x="15538" y="19357"/>
                    <a:pt x="15538" y="19333"/>
                    <a:pt x="15538" y="19310"/>
                  </a:cubicBezTo>
                  <a:cubicBezTo>
                    <a:pt x="15574" y="19310"/>
                    <a:pt x="15597" y="19298"/>
                    <a:pt x="15609" y="19250"/>
                  </a:cubicBezTo>
                  <a:cubicBezTo>
                    <a:pt x="15609" y="19107"/>
                    <a:pt x="15609" y="18964"/>
                    <a:pt x="15621" y="18821"/>
                  </a:cubicBezTo>
                  <a:cubicBezTo>
                    <a:pt x="15621" y="18857"/>
                    <a:pt x="15633" y="18905"/>
                    <a:pt x="15645" y="18940"/>
                  </a:cubicBezTo>
                  <a:cubicBezTo>
                    <a:pt x="15656" y="18973"/>
                    <a:pt x="15684" y="18988"/>
                    <a:pt x="15712" y="18988"/>
                  </a:cubicBezTo>
                  <a:cubicBezTo>
                    <a:pt x="15745" y="18988"/>
                    <a:pt x="15776" y="18967"/>
                    <a:pt x="15776" y="18929"/>
                  </a:cubicBezTo>
                  <a:cubicBezTo>
                    <a:pt x="15788" y="18857"/>
                    <a:pt x="15788" y="18786"/>
                    <a:pt x="15800" y="18714"/>
                  </a:cubicBezTo>
                  <a:lnTo>
                    <a:pt x="15812" y="18702"/>
                  </a:lnTo>
                  <a:cubicBezTo>
                    <a:pt x="15824" y="18738"/>
                    <a:pt x="15824" y="18762"/>
                    <a:pt x="15836" y="18786"/>
                  </a:cubicBezTo>
                  <a:cubicBezTo>
                    <a:pt x="15848" y="18817"/>
                    <a:pt x="15877" y="18835"/>
                    <a:pt x="15903" y="18835"/>
                  </a:cubicBezTo>
                  <a:cubicBezTo>
                    <a:pt x="15927" y="18835"/>
                    <a:pt x="15949" y="18820"/>
                    <a:pt x="15955" y="18786"/>
                  </a:cubicBezTo>
                  <a:cubicBezTo>
                    <a:pt x="15967" y="18750"/>
                    <a:pt x="15978" y="18702"/>
                    <a:pt x="15990" y="18667"/>
                  </a:cubicBezTo>
                  <a:cubicBezTo>
                    <a:pt x="15996" y="18695"/>
                    <a:pt x="16023" y="18710"/>
                    <a:pt x="16052" y="18710"/>
                  </a:cubicBezTo>
                  <a:cubicBezTo>
                    <a:pt x="16083" y="18710"/>
                    <a:pt x="16115" y="18692"/>
                    <a:pt x="16121" y="18655"/>
                  </a:cubicBezTo>
                  <a:cubicBezTo>
                    <a:pt x="16133" y="18595"/>
                    <a:pt x="16145" y="18524"/>
                    <a:pt x="16157" y="18452"/>
                  </a:cubicBezTo>
                  <a:cubicBezTo>
                    <a:pt x="16205" y="18428"/>
                    <a:pt x="16228" y="18393"/>
                    <a:pt x="16252" y="18357"/>
                  </a:cubicBezTo>
                  <a:lnTo>
                    <a:pt x="16264" y="18405"/>
                  </a:lnTo>
                  <a:cubicBezTo>
                    <a:pt x="16274" y="18444"/>
                    <a:pt x="16304" y="18461"/>
                    <a:pt x="16334" y="18461"/>
                  </a:cubicBezTo>
                  <a:cubicBezTo>
                    <a:pt x="16377" y="18461"/>
                    <a:pt x="16421" y="18425"/>
                    <a:pt x="16407" y="18369"/>
                  </a:cubicBezTo>
                  <a:cubicBezTo>
                    <a:pt x="16395" y="18345"/>
                    <a:pt x="16395" y="18309"/>
                    <a:pt x="16383" y="18286"/>
                  </a:cubicBezTo>
                  <a:lnTo>
                    <a:pt x="16407" y="18274"/>
                  </a:lnTo>
                  <a:cubicBezTo>
                    <a:pt x="16419" y="18321"/>
                    <a:pt x="16455" y="18369"/>
                    <a:pt x="16490" y="18405"/>
                  </a:cubicBezTo>
                  <a:cubicBezTo>
                    <a:pt x="16517" y="18426"/>
                    <a:pt x="16551" y="18438"/>
                    <a:pt x="16584" y="18438"/>
                  </a:cubicBezTo>
                  <a:cubicBezTo>
                    <a:pt x="16624" y="18438"/>
                    <a:pt x="16661" y="18420"/>
                    <a:pt x="16681" y="18381"/>
                  </a:cubicBezTo>
                  <a:lnTo>
                    <a:pt x="16693" y="18369"/>
                  </a:lnTo>
                  <a:lnTo>
                    <a:pt x="16717" y="18381"/>
                  </a:lnTo>
                  <a:cubicBezTo>
                    <a:pt x="16725" y="18382"/>
                    <a:pt x="16734" y="18383"/>
                    <a:pt x="16742" y="18383"/>
                  </a:cubicBezTo>
                  <a:cubicBezTo>
                    <a:pt x="16812" y="18383"/>
                    <a:pt x="16861" y="18338"/>
                    <a:pt x="16871" y="18274"/>
                  </a:cubicBezTo>
                  <a:cubicBezTo>
                    <a:pt x="16883" y="18262"/>
                    <a:pt x="16907" y="18262"/>
                    <a:pt x="16919" y="18250"/>
                  </a:cubicBezTo>
                  <a:cubicBezTo>
                    <a:pt x="16943" y="18274"/>
                    <a:pt x="16979" y="18274"/>
                    <a:pt x="17014" y="18274"/>
                  </a:cubicBezTo>
                  <a:cubicBezTo>
                    <a:pt x="17014" y="18286"/>
                    <a:pt x="17014" y="18309"/>
                    <a:pt x="17026" y="18321"/>
                  </a:cubicBezTo>
                  <a:cubicBezTo>
                    <a:pt x="17039" y="18358"/>
                    <a:pt x="17073" y="18379"/>
                    <a:pt x="17106" y="18379"/>
                  </a:cubicBezTo>
                  <a:cubicBezTo>
                    <a:pt x="17136" y="18379"/>
                    <a:pt x="17163" y="18361"/>
                    <a:pt x="17169" y="18321"/>
                  </a:cubicBezTo>
                  <a:cubicBezTo>
                    <a:pt x="17181" y="18274"/>
                    <a:pt x="17193" y="18226"/>
                    <a:pt x="17205" y="18178"/>
                  </a:cubicBezTo>
                  <a:cubicBezTo>
                    <a:pt x="17241" y="18167"/>
                    <a:pt x="17276" y="18143"/>
                    <a:pt x="17300" y="18119"/>
                  </a:cubicBezTo>
                  <a:cubicBezTo>
                    <a:pt x="17312" y="18167"/>
                    <a:pt x="17312" y="18214"/>
                    <a:pt x="17324" y="18262"/>
                  </a:cubicBezTo>
                  <a:cubicBezTo>
                    <a:pt x="17330" y="18308"/>
                    <a:pt x="17369" y="18329"/>
                    <a:pt x="17410" y="18329"/>
                  </a:cubicBezTo>
                  <a:cubicBezTo>
                    <a:pt x="17455" y="18329"/>
                    <a:pt x="17502" y="18305"/>
                    <a:pt x="17514" y="18262"/>
                  </a:cubicBezTo>
                  <a:lnTo>
                    <a:pt x="17526" y="18238"/>
                  </a:lnTo>
                  <a:cubicBezTo>
                    <a:pt x="17526" y="18262"/>
                    <a:pt x="17526" y="18286"/>
                    <a:pt x="17538" y="18309"/>
                  </a:cubicBezTo>
                  <a:cubicBezTo>
                    <a:pt x="17550" y="18361"/>
                    <a:pt x="17587" y="18385"/>
                    <a:pt x="17625" y="18385"/>
                  </a:cubicBezTo>
                  <a:cubicBezTo>
                    <a:pt x="17667" y="18385"/>
                    <a:pt x="17710" y="18358"/>
                    <a:pt x="17729" y="18309"/>
                  </a:cubicBezTo>
                  <a:cubicBezTo>
                    <a:pt x="17764" y="18202"/>
                    <a:pt x="17800" y="18083"/>
                    <a:pt x="17812" y="17964"/>
                  </a:cubicBezTo>
                  <a:cubicBezTo>
                    <a:pt x="17826" y="18006"/>
                    <a:pt x="17874" y="18036"/>
                    <a:pt x="17917" y="18036"/>
                  </a:cubicBezTo>
                  <a:cubicBezTo>
                    <a:pt x="17948" y="18036"/>
                    <a:pt x="17976" y="18022"/>
                    <a:pt x="17991" y="17988"/>
                  </a:cubicBezTo>
                  <a:cubicBezTo>
                    <a:pt x="18014" y="17952"/>
                    <a:pt x="18026" y="17905"/>
                    <a:pt x="18038" y="17857"/>
                  </a:cubicBezTo>
                  <a:cubicBezTo>
                    <a:pt x="18062" y="17940"/>
                    <a:pt x="18098" y="18024"/>
                    <a:pt x="18157" y="18083"/>
                  </a:cubicBezTo>
                  <a:cubicBezTo>
                    <a:pt x="18178" y="18104"/>
                    <a:pt x="18201" y="18114"/>
                    <a:pt x="18224" y="18114"/>
                  </a:cubicBezTo>
                  <a:cubicBezTo>
                    <a:pt x="18253" y="18114"/>
                    <a:pt x="18280" y="18098"/>
                    <a:pt x="18300" y="18071"/>
                  </a:cubicBezTo>
                  <a:cubicBezTo>
                    <a:pt x="18321" y="18092"/>
                    <a:pt x="18352" y="18103"/>
                    <a:pt x="18382" y="18103"/>
                  </a:cubicBezTo>
                  <a:cubicBezTo>
                    <a:pt x="18422" y="18103"/>
                    <a:pt x="18460" y="18083"/>
                    <a:pt x="18467" y="18036"/>
                  </a:cubicBezTo>
                  <a:cubicBezTo>
                    <a:pt x="18491" y="17893"/>
                    <a:pt x="18503" y="17762"/>
                    <a:pt x="18514" y="17631"/>
                  </a:cubicBezTo>
                  <a:lnTo>
                    <a:pt x="18562" y="17809"/>
                  </a:lnTo>
                  <a:cubicBezTo>
                    <a:pt x="18578" y="17869"/>
                    <a:pt x="18627" y="17896"/>
                    <a:pt x="18674" y="17896"/>
                  </a:cubicBezTo>
                  <a:cubicBezTo>
                    <a:pt x="18732" y="17896"/>
                    <a:pt x="18788" y="17857"/>
                    <a:pt x="18788" y="17786"/>
                  </a:cubicBezTo>
                  <a:cubicBezTo>
                    <a:pt x="18788" y="17643"/>
                    <a:pt x="18788" y="17500"/>
                    <a:pt x="18800" y="17345"/>
                  </a:cubicBezTo>
                  <a:cubicBezTo>
                    <a:pt x="18836" y="17500"/>
                    <a:pt x="18872" y="17643"/>
                    <a:pt x="18919" y="17786"/>
                  </a:cubicBezTo>
                  <a:cubicBezTo>
                    <a:pt x="18928" y="17837"/>
                    <a:pt x="18980" y="17876"/>
                    <a:pt x="19030" y="17876"/>
                  </a:cubicBezTo>
                  <a:cubicBezTo>
                    <a:pt x="19050" y="17876"/>
                    <a:pt x="19069" y="17870"/>
                    <a:pt x="19086" y="17857"/>
                  </a:cubicBezTo>
                  <a:cubicBezTo>
                    <a:pt x="19169" y="17797"/>
                    <a:pt x="19193" y="17714"/>
                    <a:pt x="19205" y="17619"/>
                  </a:cubicBezTo>
                  <a:cubicBezTo>
                    <a:pt x="19205" y="17655"/>
                    <a:pt x="19217" y="17678"/>
                    <a:pt x="19229" y="17714"/>
                  </a:cubicBezTo>
                  <a:cubicBezTo>
                    <a:pt x="19247" y="17763"/>
                    <a:pt x="19294" y="17790"/>
                    <a:pt x="19340" y="17790"/>
                  </a:cubicBezTo>
                  <a:cubicBezTo>
                    <a:pt x="19383" y="17790"/>
                    <a:pt x="19426" y="17766"/>
                    <a:pt x="19443" y="17714"/>
                  </a:cubicBezTo>
                  <a:cubicBezTo>
                    <a:pt x="19455" y="17655"/>
                    <a:pt x="19467" y="17607"/>
                    <a:pt x="19479" y="17547"/>
                  </a:cubicBezTo>
                  <a:cubicBezTo>
                    <a:pt x="19501" y="17580"/>
                    <a:pt x="19535" y="17595"/>
                    <a:pt x="19569" y="17595"/>
                  </a:cubicBezTo>
                  <a:cubicBezTo>
                    <a:pt x="19610" y="17595"/>
                    <a:pt x="19650" y="17574"/>
                    <a:pt x="19669" y="17536"/>
                  </a:cubicBezTo>
                  <a:cubicBezTo>
                    <a:pt x="19677" y="17537"/>
                    <a:pt x="19685" y="17538"/>
                    <a:pt x="19693" y="17538"/>
                  </a:cubicBezTo>
                  <a:cubicBezTo>
                    <a:pt x="19751" y="17538"/>
                    <a:pt x="19823" y="17501"/>
                    <a:pt x="19812" y="17428"/>
                  </a:cubicBezTo>
                  <a:lnTo>
                    <a:pt x="19812" y="17405"/>
                  </a:lnTo>
                  <a:lnTo>
                    <a:pt x="19812" y="17393"/>
                  </a:lnTo>
                  <a:cubicBezTo>
                    <a:pt x="19800" y="17369"/>
                    <a:pt x="19800" y="17333"/>
                    <a:pt x="19800" y="17309"/>
                  </a:cubicBezTo>
                  <a:cubicBezTo>
                    <a:pt x="19836" y="17297"/>
                    <a:pt x="19884" y="17274"/>
                    <a:pt x="19896" y="17226"/>
                  </a:cubicBezTo>
                  <a:cubicBezTo>
                    <a:pt x="19919" y="17226"/>
                    <a:pt x="19955" y="17214"/>
                    <a:pt x="19979" y="17178"/>
                  </a:cubicBezTo>
                  <a:cubicBezTo>
                    <a:pt x="19991" y="17184"/>
                    <a:pt x="20003" y="17187"/>
                    <a:pt x="20015" y="17187"/>
                  </a:cubicBezTo>
                  <a:cubicBezTo>
                    <a:pt x="20027" y="17187"/>
                    <a:pt x="20038" y="17184"/>
                    <a:pt x="20050" y="17178"/>
                  </a:cubicBezTo>
                  <a:cubicBezTo>
                    <a:pt x="20070" y="17193"/>
                    <a:pt x="20092" y="17200"/>
                    <a:pt x="20114" y="17200"/>
                  </a:cubicBezTo>
                  <a:cubicBezTo>
                    <a:pt x="20144" y="17200"/>
                    <a:pt x="20173" y="17187"/>
                    <a:pt x="20193" y="17166"/>
                  </a:cubicBezTo>
                  <a:cubicBezTo>
                    <a:pt x="20218" y="17201"/>
                    <a:pt x="20256" y="17217"/>
                    <a:pt x="20294" y="17217"/>
                  </a:cubicBezTo>
                  <a:cubicBezTo>
                    <a:pt x="20348" y="17217"/>
                    <a:pt x="20404" y="17186"/>
                    <a:pt x="20431" y="17131"/>
                  </a:cubicBezTo>
                  <a:cubicBezTo>
                    <a:pt x="20443" y="17083"/>
                    <a:pt x="20455" y="17035"/>
                    <a:pt x="20455" y="16988"/>
                  </a:cubicBezTo>
                  <a:cubicBezTo>
                    <a:pt x="20479" y="16988"/>
                    <a:pt x="20503" y="16988"/>
                    <a:pt x="20527" y="16976"/>
                  </a:cubicBezTo>
                  <a:lnTo>
                    <a:pt x="20527" y="17012"/>
                  </a:lnTo>
                  <a:cubicBezTo>
                    <a:pt x="20543" y="17061"/>
                    <a:pt x="20583" y="17082"/>
                    <a:pt x="20626" y="17082"/>
                  </a:cubicBezTo>
                  <a:cubicBezTo>
                    <a:pt x="20644" y="17082"/>
                    <a:pt x="20663" y="17078"/>
                    <a:pt x="20681" y="17071"/>
                  </a:cubicBezTo>
                  <a:cubicBezTo>
                    <a:pt x="20693" y="17107"/>
                    <a:pt x="20705" y="17131"/>
                    <a:pt x="20717" y="17155"/>
                  </a:cubicBezTo>
                  <a:lnTo>
                    <a:pt x="20717" y="17166"/>
                  </a:lnTo>
                  <a:lnTo>
                    <a:pt x="20729" y="17190"/>
                  </a:lnTo>
                  <a:cubicBezTo>
                    <a:pt x="20748" y="17234"/>
                    <a:pt x="20783" y="17251"/>
                    <a:pt x="20819" y="17251"/>
                  </a:cubicBezTo>
                  <a:cubicBezTo>
                    <a:pt x="20851" y="17251"/>
                    <a:pt x="20885" y="17237"/>
                    <a:pt x="20908" y="17214"/>
                  </a:cubicBezTo>
                  <a:cubicBezTo>
                    <a:pt x="20923" y="17226"/>
                    <a:pt x="20940" y="17231"/>
                    <a:pt x="20957" y="17231"/>
                  </a:cubicBezTo>
                  <a:cubicBezTo>
                    <a:pt x="21010" y="17231"/>
                    <a:pt x="21065" y="17184"/>
                    <a:pt x="21074" y="17131"/>
                  </a:cubicBezTo>
                  <a:cubicBezTo>
                    <a:pt x="21110" y="17166"/>
                    <a:pt x="21146" y="17214"/>
                    <a:pt x="21181" y="17250"/>
                  </a:cubicBezTo>
                  <a:cubicBezTo>
                    <a:pt x="21205" y="17270"/>
                    <a:pt x="21232" y="17279"/>
                    <a:pt x="21258" y="17279"/>
                  </a:cubicBezTo>
                  <a:cubicBezTo>
                    <a:pt x="21326" y="17279"/>
                    <a:pt x="21389" y="17220"/>
                    <a:pt x="21372" y="17143"/>
                  </a:cubicBezTo>
                  <a:cubicBezTo>
                    <a:pt x="21360" y="17119"/>
                    <a:pt x="21360" y="17083"/>
                    <a:pt x="21348" y="17059"/>
                  </a:cubicBezTo>
                  <a:lnTo>
                    <a:pt x="21348" y="17059"/>
                  </a:lnTo>
                  <a:cubicBezTo>
                    <a:pt x="21396" y="17143"/>
                    <a:pt x="21467" y="17190"/>
                    <a:pt x="21562" y="17202"/>
                  </a:cubicBezTo>
                  <a:cubicBezTo>
                    <a:pt x="21567" y="17203"/>
                    <a:pt x="21572" y="17203"/>
                    <a:pt x="21577" y="17203"/>
                  </a:cubicBezTo>
                  <a:cubicBezTo>
                    <a:pt x="21651" y="17203"/>
                    <a:pt x="21693" y="17115"/>
                    <a:pt x="21682" y="17059"/>
                  </a:cubicBezTo>
                  <a:cubicBezTo>
                    <a:pt x="21646" y="16904"/>
                    <a:pt x="21610" y="16762"/>
                    <a:pt x="21574" y="16619"/>
                  </a:cubicBezTo>
                  <a:lnTo>
                    <a:pt x="21574" y="16619"/>
                  </a:lnTo>
                  <a:cubicBezTo>
                    <a:pt x="21646" y="16738"/>
                    <a:pt x="21717" y="16869"/>
                    <a:pt x="21801" y="16988"/>
                  </a:cubicBezTo>
                  <a:cubicBezTo>
                    <a:pt x="21821" y="17025"/>
                    <a:pt x="21855" y="17040"/>
                    <a:pt x="21890" y="17040"/>
                  </a:cubicBezTo>
                  <a:cubicBezTo>
                    <a:pt x="21957" y="17040"/>
                    <a:pt x="22026" y="16983"/>
                    <a:pt x="22003" y="16904"/>
                  </a:cubicBezTo>
                  <a:cubicBezTo>
                    <a:pt x="21991" y="16845"/>
                    <a:pt x="21967" y="16774"/>
                    <a:pt x="21955" y="16714"/>
                  </a:cubicBezTo>
                  <a:lnTo>
                    <a:pt x="21955" y="16714"/>
                  </a:lnTo>
                  <a:cubicBezTo>
                    <a:pt x="22027" y="16833"/>
                    <a:pt x="22098" y="16940"/>
                    <a:pt x="22194" y="17047"/>
                  </a:cubicBezTo>
                  <a:cubicBezTo>
                    <a:pt x="22210" y="17068"/>
                    <a:pt x="22233" y="17077"/>
                    <a:pt x="22256" y="17077"/>
                  </a:cubicBezTo>
                  <a:cubicBezTo>
                    <a:pt x="22299" y="17077"/>
                    <a:pt x="22345" y="17046"/>
                    <a:pt x="22360" y="17000"/>
                  </a:cubicBezTo>
                  <a:cubicBezTo>
                    <a:pt x="22368" y="17002"/>
                    <a:pt x="22377" y="17003"/>
                    <a:pt x="22386" y="17003"/>
                  </a:cubicBezTo>
                  <a:cubicBezTo>
                    <a:pt x="22427" y="17003"/>
                    <a:pt x="22471" y="16980"/>
                    <a:pt x="22491" y="16940"/>
                  </a:cubicBezTo>
                  <a:cubicBezTo>
                    <a:pt x="22515" y="16857"/>
                    <a:pt x="22503" y="16762"/>
                    <a:pt x="22491" y="16678"/>
                  </a:cubicBezTo>
                  <a:lnTo>
                    <a:pt x="22491" y="16678"/>
                  </a:lnTo>
                  <a:cubicBezTo>
                    <a:pt x="22515" y="16714"/>
                    <a:pt x="22551" y="16738"/>
                    <a:pt x="22586" y="16774"/>
                  </a:cubicBezTo>
                  <a:cubicBezTo>
                    <a:pt x="22601" y="16783"/>
                    <a:pt x="22617" y="16788"/>
                    <a:pt x="22632" y="16788"/>
                  </a:cubicBezTo>
                  <a:cubicBezTo>
                    <a:pt x="22692" y="16788"/>
                    <a:pt x="22748" y="16723"/>
                    <a:pt x="22729" y="16666"/>
                  </a:cubicBezTo>
                  <a:lnTo>
                    <a:pt x="22729" y="16654"/>
                  </a:lnTo>
                  <a:cubicBezTo>
                    <a:pt x="22801" y="16750"/>
                    <a:pt x="22884" y="16845"/>
                    <a:pt x="22979" y="16916"/>
                  </a:cubicBezTo>
                  <a:cubicBezTo>
                    <a:pt x="23001" y="16934"/>
                    <a:pt x="23027" y="16943"/>
                    <a:pt x="23052" y="16943"/>
                  </a:cubicBezTo>
                  <a:cubicBezTo>
                    <a:pt x="23110" y="16943"/>
                    <a:pt x="23163" y="16899"/>
                    <a:pt x="23146" y="16833"/>
                  </a:cubicBezTo>
                  <a:cubicBezTo>
                    <a:pt x="23134" y="16797"/>
                    <a:pt x="23122" y="16774"/>
                    <a:pt x="23122" y="16750"/>
                  </a:cubicBezTo>
                  <a:lnTo>
                    <a:pt x="23122" y="16750"/>
                  </a:lnTo>
                  <a:lnTo>
                    <a:pt x="23134" y="16774"/>
                  </a:lnTo>
                  <a:cubicBezTo>
                    <a:pt x="23154" y="16790"/>
                    <a:pt x="23178" y="16797"/>
                    <a:pt x="23202" y="16797"/>
                  </a:cubicBezTo>
                  <a:cubicBezTo>
                    <a:pt x="23265" y="16797"/>
                    <a:pt x="23327" y="16747"/>
                    <a:pt x="23301" y="16678"/>
                  </a:cubicBezTo>
                  <a:cubicBezTo>
                    <a:pt x="23289" y="16631"/>
                    <a:pt x="23265" y="16583"/>
                    <a:pt x="23253" y="16535"/>
                  </a:cubicBezTo>
                  <a:lnTo>
                    <a:pt x="23253" y="16535"/>
                  </a:lnTo>
                  <a:cubicBezTo>
                    <a:pt x="23271" y="16541"/>
                    <a:pt x="23289" y="16544"/>
                    <a:pt x="23308" y="16544"/>
                  </a:cubicBezTo>
                  <a:cubicBezTo>
                    <a:pt x="23328" y="16544"/>
                    <a:pt x="23348" y="16541"/>
                    <a:pt x="23372" y="16535"/>
                  </a:cubicBezTo>
                  <a:cubicBezTo>
                    <a:pt x="23396" y="16583"/>
                    <a:pt x="23432" y="16619"/>
                    <a:pt x="23467" y="16654"/>
                  </a:cubicBezTo>
                  <a:cubicBezTo>
                    <a:pt x="23481" y="16672"/>
                    <a:pt x="23499" y="16679"/>
                    <a:pt x="23517" y="16679"/>
                  </a:cubicBezTo>
                  <a:cubicBezTo>
                    <a:pt x="23561" y="16679"/>
                    <a:pt x="23607" y="16634"/>
                    <a:pt x="23598" y="16583"/>
                  </a:cubicBezTo>
                  <a:cubicBezTo>
                    <a:pt x="23587" y="16559"/>
                    <a:pt x="23587" y="16547"/>
                    <a:pt x="23587" y="16535"/>
                  </a:cubicBezTo>
                  <a:cubicBezTo>
                    <a:pt x="23610" y="16523"/>
                    <a:pt x="23634" y="16500"/>
                    <a:pt x="23646" y="16476"/>
                  </a:cubicBezTo>
                  <a:cubicBezTo>
                    <a:pt x="23670" y="16476"/>
                    <a:pt x="23682" y="16464"/>
                    <a:pt x="23706" y="16452"/>
                  </a:cubicBezTo>
                  <a:cubicBezTo>
                    <a:pt x="23733" y="16493"/>
                    <a:pt x="23767" y="16514"/>
                    <a:pt x="23803" y="16514"/>
                  </a:cubicBezTo>
                  <a:cubicBezTo>
                    <a:pt x="23831" y="16514"/>
                    <a:pt x="23858" y="16502"/>
                    <a:pt x="23884" y="16476"/>
                  </a:cubicBezTo>
                  <a:lnTo>
                    <a:pt x="23908" y="16452"/>
                  </a:lnTo>
                  <a:lnTo>
                    <a:pt x="23920" y="16464"/>
                  </a:lnTo>
                  <a:cubicBezTo>
                    <a:pt x="23938" y="16476"/>
                    <a:pt x="23957" y="16481"/>
                    <a:pt x="23976" y="16481"/>
                  </a:cubicBezTo>
                  <a:cubicBezTo>
                    <a:pt x="24030" y="16481"/>
                    <a:pt x="24081" y="16437"/>
                    <a:pt x="24099" y="16393"/>
                  </a:cubicBezTo>
                  <a:cubicBezTo>
                    <a:pt x="24110" y="16333"/>
                    <a:pt x="24110" y="16285"/>
                    <a:pt x="24110" y="16226"/>
                  </a:cubicBezTo>
                  <a:close/>
                  <a:moveTo>
                    <a:pt x="25194" y="20357"/>
                  </a:moveTo>
                  <a:cubicBezTo>
                    <a:pt x="25206" y="20476"/>
                    <a:pt x="25206" y="20595"/>
                    <a:pt x="25218" y="20714"/>
                  </a:cubicBezTo>
                  <a:cubicBezTo>
                    <a:pt x="25225" y="20769"/>
                    <a:pt x="25274" y="20804"/>
                    <a:pt x="25322" y="20804"/>
                  </a:cubicBezTo>
                  <a:cubicBezTo>
                    <a:pt x="25358" y="20804"/>
                    <a:pt x="25393" y="20784"/>
                    <a:pt x="25408" y="20738"/>
                  </a:cubicBezTo>
                  <a:cubicBezTo>
                    <a:pt x="25432" y="20631"/>
                    <a:pt x="25444" y="20536"/>
                    <a:pt x="25456" y="20441"/>
                  </a:cubicBezTo>
                  <a:cubicBezTo>
                    <a:pt x="25472" y="20472"/>
                    <a:pt x="25503" y="20488"/>
                    <a:pt x="25537" y="20488"/>
                  </a:cubicBezTo>
                  <a:cubicBezTo>
                    <a:pt x="25554" y="20488"/>
                    <a:pt x="25571" y="20484"/>
                    <a:pt x="25587" y="20476"/>
                  </a:cubicBezTo>
                  <a:lnTo>
                    <a:pt x="25587" y="20476"/>
                  </a:lnTo>
                  <a:cubicBezTo>
                    <a:pt x="25575" y="20560"/>
                    <a:pt x="25551" y="20631"/>
                    <a:pt x="25527" y="20703"/>
                  </a:cubicBezTo>
                  <a:cubicBezTo>
                    <a:pt x="25468" y="20881"/>
                    <a:pt x="25396" y="21048"/>
                    <a:pt x="25337" y="21215"/>
                  </a:cubicBezTo>
                  <a:cubicBezTo>
                    <a:pt x="25289" y="21262"/>
                    <a:pt x="25265" y="21310"/>
                    <a:pt x="25230" y="21345"/>
                  </a:cubicBezTo>
                  <a:cubicBezTo>
                    <a:pt x="25158" y="21441"/>
                    <a:pt x="25087" y="21536"/>
                    <a:pt x="25027" y="21631"/>
                  </a:cubicBezTo>
                  <a:cubicBezTo>
                    <a:pt x="24968" y="21703"/>
                    <a:pt x="24920" y="21786"/>
                    <a:pt x="24861" y="21857"/>
                  </a:cubicBezTo>
                  <a:cubicBezTo>
                    <a:pt x="24841" y="21825"/>
                    <a:pt x="24804" y="21804"/>
                    <a:pt x="24767" y="21804"/>
                  </a:cubicBezTo>
                  <a:cubicBezTo>
                    <a:pt x="24736" y="21804"/>
                    <a:pt x="24704" y="21819"/>
                    <a:pt x="24682" y="21857"/>
                  </a:cubicBezTo>
                  <a:cubicBezTo>
                    <a:pt x="24682" y="21857"/>
                    <a:pt x="24670" y="21869"/>
                    <a:pt x="24670" y="21869"/>
                  </a:cubicBezTo>
                  <a:cubicBezTo>
                    <a:pt x="24659" y="21867"/>
                    <a:pt x="24649" y="21865"/>
                    <a:pt x="24638" y="21865"/>
                  </a:cubicBezTo>
                  <a:cubicBezTo>
                    <a:pt x="24602" y="21865"/>
                    <a:pt x="24569" y="21883"/>
                    <a:pt x="24551" y="21929"/>
                  </a:cubicBezTo>
                  <a:cubicBezTo>
                    <a:pt x="24539" y="21988"/>
                    <a:pt x="24527" y="22036"/>
                    <a:pt x="24503" y="22084"/>
                  </a:cubicBezTo>
                  <a:cubicBezTo>
                    <a:pt x="24484" y="22058"/>
                    <a:pt x="24446" y="22039"/>
                    <a:pt x="24410" y="22039"/>
                  </a:cubicBezTo>
                  <a:cubicBezTo>
                    <a:pt x="24381" y="22039"/>
                    <a:pt x="24353" y="22051"/>
                    <a:pt x="24337" y="22084"/>
                  </a:cubicBezTo>
                  <a:cubicBezTo>
                    <a:pt x="24337" y="22096"/>
                    <a:pt x="24337" y="22096"/>
                    <a:pt x="24337" y="22107"/>
                  </a:cubicBezTo>
                  <a:cubicBezTo>
                    <a:pt x="24328" y="22105"/>
                    <a:pt x="24320" y="22104"/>
                    <a:pt x="24312" y="22104"/>
                  </a:cubicBezTo>
                  <a:cubicBezTo>
                    <a:pt x="24273" y="22104"/>
                    <a:pt x="24237" y="22128"/>
                    <a:pt x="24218" y="22167"/>
                  </a:cubicBezTo>
                  <a:lnTo>
                    <a:pt x="24051" y="22608"/>
                  </a:lnTo>
                  <a:lnTo>
                    <a:pt x="24051" y="22596"/>
                  </a:lnTo>
                  <a:lnTo>
                    <a:pt x="24063" y="22477"/>
                  </a:lnTo>
                  <a:cubicBezTo>
                    <a:pt x="24078" y="22398"/>
                    <a:pt x="24007" y="22341"/>
                    <a:pt x="23942" y="22341"/>
                  </a:cubicBezTo>
                  <a:cubicBezTo>
                    <a:pt x="23909" y="22341"/>
                    <a:pt x="23877" y="22356"/>
                    <a:pt x="23860" y="22393"/>
                  </a:cubicBezTo>
                  <a:cubicBezTo>
                    <a:pt x="23838" y="22354"/>
                    <a:pt x="23792" y="22333"/>
                    <a:pt x="23747" y="22333"/>
                  </a:cubicBezTo>
                  <a:cubicBezTo>
                    <a:pt x="23696" y="22333"/>
                    <a:pt x="23647" y="22360"/>
                    <a:pt x="23634" y="22417"/>
                  </a:cubicBezTo>
                  <a:cubicBezTo>
                    <a:pt x="23622" y="22488"/>
                    <a:pt x="23610" y="22548"/>
                    <a:pt x="23587" y="22619"/>
                  </a:cubicBezTo>
                  <a:cubicBezTo>
                    <a:pt x="23581" y="22549"/>
                    <a:pt x="23526" y="22514"/>
                    <a:pt x="23471" y="22514"/>
                  </a:cubicBezTo>
                  <a:cubicBezTo>
                    <a:pt x="23413" y="22514"/>
                    <a:pt x="23354" y="22552"/>
                    <a:pt x="23348" y="22631"/>
                  </a:cubicBezTo>
                  <a:cubicBezTo>
                    <a:pt x="23348" y="22643"/>
                    <a:pt x="23348" y="22667"/>
                    <a:pt x="23348" y="22679"/>
                  </a:cubicBezTo>
                  <a:cubicBezTo>
                    <a:pt x="23325" y="22646"/>
                    <a:pt x="23286" y="22630"/>
                    <a:pt x="23247" y="22630"/>
                  </a:cubicBezTo>
                  <a:cubicBezTo>
                    <a:pt x="23188" y="22630"/>
                    <a:pt x="23129" y="22667"/>
                    <a:pt x="23122" y="22739"/>
                  </a:cubicBezTo>
                  <a:lnTo>
                    <a:pt x="23122" y="22762"/>
                  </a:lnTo>
                  <a:cubicBezTo>
                    <a:pt x="23099" y="22743"/>
                    <a:pt x="23071" y="22734"/>
                    <a:pt x="23043" y="22734"/>
                  </a:cubicBezTo>
                  <a:cubicBezTo>
                    <a:pt x="22985" y="22734"/>
                    <a:pt x="22928" y="22773"/>
                    <a:pt x="22920" y="22846"/>
                  </a:cubicBezTo>
                  <a:cubicBezTo>
                    <a:pt x="22920" y="22881"/>
                    <a:pt x="22920" y="22917"/>
                    <a:pt x="22920" y="22953"/>
                  </a:cubicBezTo>
                  <a:cubicBezTo>
                    <a:pt x="22899" y="22939"/>
                    <a:pt x="22875" y="22932"/>
                    <a:pt x="22851" y="22932"/>
                  </a:cubicBezTo>
                  <a:cubicBezTo>
                    <a:pt x="22794" y="22932"/>
                    <a:pt x="22738" y="22972"/>
                    <a:pt x="22729" y="23048"/>
                  </a:cubicBezTo>
                  <a:cubicBezTo>
                    <a:pt x="22729" y="23084"/>
                    <a:pt x="22729" y="23120"/>
                    <a:pt x="22729" y="23167"/>
                  </a:cubicBezTo>
                  <a:cubicBezTo>
                    <a:pt x="22717" y="23108"/>
                    <a:pt x="22705" y="23048"/>
                    <a:pt x="22694" y="22989"/>
                  </a:cubicBezTo>
                  <a:cubicBezTo>
                    <a:pt x="22688" y="22925"/>
                    <a:pt x="22640" y="22897"/>
                    <a:pt x="22589" y="22897"/>
                  </a:cubicBezTo>
                  <a:cubicBezTo>
                    <a:pt x="22525" y="22897"/>
                    <a:pt x="22455" y="22940"/>
                    <a:pt x="22455" y="23012"/>
                  </a:cubicBezTo>
                  <a:lnTo>
                    <a:pt x="22455" y="23036"/>
                  </a:lnTo>
                  <a:cubicBezTo>
                    <a:pt x="22435" y="22996"/>
                    <a:pt x="22392" y="22974"/>
                    <a:pt x="22349" y="22974"/>
                  </a:cubicBezTo>
                  <a:cubicBezTo>
                    <a:pt x="22317" y="22974"/>
                    <a:pt x="22286" y="22987"/>
                    <a:pt x="22265" y="23012"/>
                  </a:cubicBezTo>
                  <a:lnTo>
                    <a:pt x="22241" y="23012"/>
                  </a:lnTo>
                  <a:cubicBezTo>
                    <a:pt x="22217" y="23024"/>
                    <a:pt x="22194" y="23036"/>
                    <a:pt x="22182" y="23048"/>
                  </a:cubicBezTo>
                  <a:cubicBezTo>
                    <a:pt x="22162" y="23033"/>
                    <a:pt x="22138" y="23027"/>
                    <a:pt x="22114" y="23027"/>
                  </a:cubicBezTo>
                  <a:cubicBezTo>
                    <a:pt x="22080" y="23027"/>
                    <a:pt x="22048" y="23039"/>
                    <a:pt x="22027" y="23060"/>
                  </a:cubicBezTo>
                  <a:cubicBezTo>
                    <a:pt x="21979" y="23072"/>
                    <a:pt x="21943" y="23108"/>
                    <a:pt x="21943" y="23155"/>
                  </a:cubicBezTo>
                  <a:cubicBezTo>
                    <a:pt x="21923" y="23134"/>
                    <a:pt x="21894" y="23122"/>
                    <a:pt x="21864" y="23122"/>
                  </a:cubicBezTo>
                  <a:cubicBezTo>
                    <a:pt x="21843" y="23122"/>
                    <a:pt x="21821" y="23128"/>
                    <a:pt x="21801" y="23143"/>
                  </a:cubicBezTo>
                  <a:cubicBezTo>
                    <a:pt x="21765" y="23155"/>
                    <a:pt x="21729" y="23179"/>
                    <a:pt x="21705" y="23215"/>
                  </a:cubicBezTo>
                  <a:cubicBezTo>
                    <a:pt x="21705" y="23227"/>
                    <a:pt x="21705" y="23250"/>
                    <a:pt x="21705" y="23262"/>
                  </a:cubicBezTo>
                  <a:cubicBezTo>
                    <a:pt x="21693" y="23250"/>
                    <a:pt x="21693" y="23250"/>
                    <a:pt x="21693" y="23239"/>
                  </a:cubicBezTo>
                  <a:cubicBezTo>
                    <a:pt x="21677" y="23198"/>
                    <a:pt x="21644" y="23179"/>
                    <a:pt x="21614" y="23179"/>
                  </a:cubicBezTo>
                  <a:cubicBezTo>
                    <a:pt x="21599" y="23179"/>
                    <a:pt x="21586" y="23183"/>
                    <a:pt x="21574" y="23191"/>
                  </a:cubicBezTo>
                  <a:cubicBezTo>
                    <a:pt x="21559" y="23185"/>
                    <a:pt x="21543" y="23182"/>
                    <a:pt x="21527" y="23182"/>
                  </a:cubicBezTo>
                  <a:cubicBezTo>
                    <a:pt x="21481" y="23182"/>
                    <a:pt x="21437" y="23206"/>
                    <a:pt x="21420" y="23250"/>
                  </a:cubicBezTo>
                  <a:cubicBezTo>
                    <a:pt x="21412" y="23250"/>
                    <a:pt x="21398" y="23245"/>
                    <a:pt x="21383" y="23245"/>
                  </a:cubicBezTo>
                  <a:cubicBezTo>
                    <a:pt x="21376" y="23245"/>
                    <a:pt x="21368" y="23247"/>
                    <a:pt x="21360" y="23250"/>
                  </a:cubicBezTo>
                  <a:lnTo>
                    <a:pt x="21336" y="23262"/>
                  </a:lnTo>
                  <a:cubicBezTo>
                    <a:pt x="21322" y="23255"/>
                    <a:pt x="21307" y="23252"/>
                    <a:pt x="21293" y="23252"/>
                  </a:cubicBezTo>
                  <a:cubicBezTo>
                    <a:pt x="21235" y="23252"/>
                    <a:pt x="21181" y="23305"/>
                    <a:pt x="21181" y="23381"/>
                  </a:cubicBezTo>
                  <a:lnTo>
                    <a:pt x="21170" y="23358"/>
                  </a:lnTo>
                  <a:cubicBezTo>
                    <a:pt x="21145" y="23317"/>
                    <a:pt x="21106" y="23300"/>
                    <a:pt x="21067" y="23300"/>
                  </a:cubicBezTo>
                  <a:cubicBezTo>
                    <a:pt x="20990" y="23300"/>
                    <a:pt x="20912" y="23366"/>
                    <a:pt x="20943" y="23453"/>
                  </a:cubicBezTo>
                  <a:cubicBezTo>
                    <a:pt x="20967" y="23501"/>
                    <a:pt x="20991" y="23560"/>
                    <a:pt x="21015" y="23620"/>
                  </a:cubicBezTo>
                  <a:cubicBezTo>
                    <a:pt x="20991" y="23584"/>
                    <a:pt x="20967" y="23548"/>
                    <a:pt x="20943" y="23512"/>
                  </a:cubicBezTo>
                  <a:cubicBezTo>
                    <a:pt x="20918" y="23471"/>
                    <a:pt x="20883" y="23455"/>
                    <a:pt x="20849" y="23455"/>
                  </a:cubicBezTo>
                  <a:cubicBezTo>
                    <a:pt x="20805" y="23455"/>
                    <a:pt x="20761" y="23484"/>
                    <a:pt x="20741" y="23524"/>
                  </a:cubicBezTo>
                  <a:cubicBezTo>
                    <a:pt x="20717" y="23501"/>
                    <a:pt x="20705" y="23465"/>
                    <a:pt x="20681" y="23441"/>
                  </a:cubicBezTo>
                  <a:cubicBezTo>
                    <a:pt x="20656" y="23401"/>
                    <a:pt x="20619" y="23384"/>
                    <a:pt x="20582" y="23384"/>
                  </a:cubicBezTo>
                  <a:cubicBezTo>
                    <a:pt x="20531" y="23384"/>
                    <a:pt x="20481" y="23416"/>
                    <a:pt x="20467" y="23465"/>
                  </a:cubicBezTo>
                  <a:lnTo>
                    <a:pt x="20455" y="23453"/>
                  </a:lnTo>
                  <a:cubicBezTo>
                    <a:pt x="20427" y="23407"/>
                    <a:pt x="20389" y="23387"/>
                    <a:pt x="20351" y="23387"/>
                  </a:cubicBezTo>
                  <a:cubicBezTo>
                    <a:pt x="20292" y="23387"/>
                    <a:pt x="20236" y="23435"/>
                    <a:pt x="20229" y="23501"/>
                  </a:cubicBezTo>
                  <a:cubicBezTo>
                    <a:pt x="20217" y="23489"/>
                    <a:pt x="20217" y="23477"/>
                    <a:pt x="20205" y="23465"/>
                  </a:cubicBezTo>
                  <a:cubicBezTo>
                    <a:pt x="20178" y="23422"/>
                    <a:pt x="20140" y="23405"/>
                    <a:pt x="20102" y="23405"/>
                  </a:cubicBezTo>
                  <a:cubicBezTo>
                    <a:pt x="20024" y="23405"/>
                    <a:pt x="19951" y="23480"/>
                    <a:pt x="19991" y="23560"/>
                  </a:cubicBezTo>
                  <a:lnTo>
                    <a:pt x="19848" y="23417"/>
                  </a:lnTo>
                  <a:cubicBezTo>
                    <a:pt x="19827" y="23393"/>
                    <a:pt x="19801" y="23383"/>
                    <a:pt x="19775" y="23383"/>
                  </a:cubicBezTo>
                  <a:cubicBezTo>
                    <a:pt x="19711" y="23383"/>
                    <a:pt x="19646" y="23442"/>
                    <a:pt x="19646" y="23501"/>
                  </a:cubicBezTo>
                  <a:cubicBezTo>
                    <a:pt x="19630" y="23491"/>
                    <a:pt x="19614" y="23486"/>
                    <a:pt x="19598" y="23486"/>
                  </a:cubicBezTo>
                  <a:cubicBezTo>
                    <a:pt x="19517" y="23486"/>
                    <a:pt x="19445" y="23599"/>
                    <a:pt x="19515" y="23679"/>
                  </a:cubicBezTo>
                  <a:cubicBezTo>
                    <a:pt x="19538" y="23715"/>
                    <a:pt x="19562" y="23751"/>
                    <a:pt x="19586" y="23774"/>
                  </a:cubicBezTo>
                  <a:lnTo>
                    <a:pt x="19574" y="23798"/>
                  </a:lnTo>
                  <a:cubicBezTo>
                    <a:pt x="19455" y="23691"/>
                    <a:pt x="19336" y="23596"/>
                    <a:pt x="19217" y="23489"/>
                  </a:cubicBezTo>
                  <a:cubicBezTo>
                    <a:pt x="19196" y="23470"/>
                    <a:pt x="19173" y="23462"/>
                    <a:pt x="19151" y="23462"/>
                  </a:cubicBezTo>
                  <a:cubicBezTo>
                    <a:pt x="19074" y="23462"/>
                    <a:pt x="19012" y="23558"/>
                    <a:pt x="19086" y="23631"/>
                  </a:cubicBezTo>
                  <a:cubicBezTo>
                    <a:pt x="19134" y="23679"/>
                    <a:pt x="19181" y="23739"/>
                    <a:pt x="19229" y="23786"/>
                  </a:cubicBezTo>
                  <a:lnTo>
                    <a:pt x="19217" y="23786"/>
                  </a:lnTo>
                  <a:cubicBezTo>
                    <a:pt x="19205" y="23774"/>
                    <a:pt x="19193" y="23774"/>
                    <a:pt x="19181" y="23762"/>
                  </a:cubicBezTo>
                  <a:cubicBezTo>
                    <a:pt x="19146" y="23739"/>
                    <a:pt x="19110" y="23715"/>
                    <a:pt x="19062" y="23691"/>
                  </a:cubicBezTo>
                  <a:cubicBezTo>
                    <a:pt x="18979" y="23608"/>
                    <a:pt x="18895" y="23524"/>
                    <a:pt x="18812" y="23453"/>
                  </a:cubicBezTo>
                  <a:cubicBezTo>
                    <a:pt x="18790" y="23433"/>
                    <a:pt x="18766" y="23425"/>
                    <a:pt x="18743" y="23425"/>
                  </a:cubicBezTo>
                  <a:cubicBezTo>
                    <a:pt x="18672" y="23425"/>
                    <a:pt x="18618" y="23511"/>
                    <a:pt x="18681" y="23584"/>
                  </a:cubicBezTo>
                  <a:cubicBezTo>
                    <a:pt x="18693" y="23608"/>
                    <a:pt x="18717" y="23631"/>
                    <a:pt x="18729" y="23643"/>
                  </a:cubicBezTo>
                  <a:lnTo>
                    <a:pt x="18705" y="23655"/>
                  </a:lnTo>
                  <a:lnTo>
                    <a:pt x="18693" y="23667"/>
                  </a:lnTo>
                  <a:cubicBezTo>
                    <a:pt x="18669" y="23643"/>
                    <a:pt x="18634" y="23620"/>
                    <a:pt x="18610" y="23596"/>
                  </a:cubicBezTo>
                  <a:cubicBezTo>
                    <a:pt x="18586" y="23572"/>
                    <a:pt x="18574" y="23572"/>
                    <a:pt x="18550" y="23572"/>
                  </a:cubicBezTo>
                  <a:cubicBezTo>
                    <a:pt x="18541" y="23569"/>
                    <a:pt x="18532" y="23567"/>
                    <a:pt x="18524" y="23567"/>
                  </a:cubicBezTo>
                  <a:cubicBezTo>
                    <a:pt x="18497" y="23567"/>
                    <a:pt x="18473" y="23581"/>
                    <a:pt x="18455" y="23608"/>
                  </a:cubicBezTo>
                  <a:cubicBezTo>
                    <a:pt x="18431" y="23596"/>
                    <a:pt x="18419" y="23584"/>
                    <a:pt x="18407" y="23572"/>
                  </a:cubicBezTo>
                  <a:cubicBezTo>
                    <a:pt x="18288" y="23512"/>
                    <a:pt x="18169" y="23441"/>
                    <a:pt x="18062" y="23370"/>
                  </a:cubicBezTo>
                  <a:cubicBezTo>
                    <a:pt x="18059" y="23366"/>
                    <a:pt x="18054" y="23365"/>
                    <a:pt x="18049" y="23365"/>
                  </a:cubicBezTo>
                  <a:cubicBezTo>
                    <a:pt x="18037" y="23365"/>
                    <a:pt x="18023" y="23373"/>
                    <a:pt x="18014" y="23381"/>
                  </a:cubicBezTo>
                  <a:cubicBezTo>
                    <a:pt x="17788" y="23227"/>
                    <a:pt x="17562" y="23048"/>
                    <a:pt x="17360" y="22858"/>
                  </a:cubicBezTo>
                  <a:cubicBezTo>
                    <a:pt x="17300" y="22810"/>
                    <a:pt x="17241" y="22750"/>
                    <a:pt x="17181" y="22703"/>
                  </a:cubicBezTo>
                  <a:cubicBezTo>
                    <a:pt x="17229" y="22691"/>
                    <a:pt x="17276" y="22655"/>
                    <a:pt x="17276" y="22596"/>
                  </a:cubicBezTo>
                  <a:cubicBezTo>
                    <a:pt x="17336" y="22679"/>
                    <a:pt x="17395" y="22750"/>
                    <a:pt x="17467" y="22834"/>
                  </a:cubicBezTo>
                  <a:cubicBezTo>
                    <a:pt x="17488" y="22855"/>
                    <a:pt x="17510" y="22864"/>
                    <a:pt x="17532" y="22864"/>
                  </a:cubicBezTo>
                  <a:cubicBezTo>
                    <a:pt x="17595" y="22864"/>
                    <a:pt x="17648" y="22786"/>
                    <a:pt x="17622" y="22715"/>
                  </a:cubicBezTo>
                  <a:cubicBezTo>
                    <a:pt x="17574" y="22608"/>
                    <a:pt x="17514" y="22512"/>
                    <a:pt x="17467" y="22405"/>
                  </a:cubicBezTo>
                  <a:lnTo>
                    <a:pt x="17467" y="22405"/>
                  </a:lnTo>
                  <a:cubicBezTo>
                    <a:pt x="17526" y="22477"/>
                    <a:pt x="17586" y="22560"/>
                    <a:pt x="17657" y="22631"/>
                  </a:cubicBezTo>
                  <a:cubicBezTo>
                    <a:pt x="17675" y="22656"/>
                    <a:pt x="17697" y="22666"/>
                    <a:pt x="17720" y="22666"/>
                  </a:cubicBezTo>
                  <a:cubicBezTo>
                    <a:pt x="17774" y="22666"/>
                    <a:pt x="17829" y="22607"/>
                    <a:pt x="17812" y="22548"/>
                  </a:cubicBezTo>
                  <a:cubicBezTo>
                    <a:pt x="17800" y="22488"/>
                    <a:pt x="17788" y="22441"/>
                    <a:pt x="17776" y="22381"/>
                  </a:cubicBezTo>
                  <a:lnTo>
                    <a:pt x="17776" y="22381"/>
                  </a:lnTo>
                  <a:cubicBezTo>
                    <a:pt x="17812" y="22441"/>
                    <a:pt x="17848" y="22512"/>
                    <a:pt x="17895" y="22572"/>
                  </a:cubicBezTo>
                  <a:cubicBezTo>
                    <a:pt x="17915" y="22601"/>
                    <a:pt x="17948" y="22614"/>
                    <a:pt x="17981" y="22614"/>
                  </a:cubicBezTo>
                  <a:cubicBezTo>
                    <a:pt x="18030" y="22614"/>
                    <a:pt x="18079" y="22586"/>
                    <a:pt x="18086" y="22536"/>
                  </a:cubicBezTo>
                  <a:lnTo>
                    <a:pt x="18098" y="22536"/>
                  </a:lnTo>
                  <a:lnTo>
                    <a:pt x="18098" y="22560"/>
                  </a:lnTo>
                  <a:cubicBezTo>
                    <a:pt x="18121" y="22605"/>
                    <a:pt x="18161" y="22625"/>
                    <a:pt x="18202" y="22625"/>
                  </a:cubicBezTo>
                  <a:cubicBezTo>
                    <a:pt x="18268" y="22625"/>
                    <a:pt x="18336" y="22574"/>
                    <a:pt x="18336" y="22500"/>
                  </a:cubicBezTo>
                  <a:lnTo>
                    <a:pt x="18336" y="22429"/>
                  </a:lnTo>
                  <a:lnTo>
                    <a:pt x="18348" y="22429"/>
                  </a:lnTo>
                  <a:cubicBezTo>
                    <a:pt x="18376" y="22473"/>
                    <a:pt x="18414" y="22492"/>
                    <a:pt x="18450" y="22492"/>
                  </a:cubicBezTo>
                  <a:cubicBezTo>
                    <a:pt x="18522" y="22492"/>
                    <a:pt x="18590" y="22420"/>
                    <a:pt x="18574" y="22334"/>
                  </a:cubicBezTo>
                  <a:cubicBezTo>
                    <a:pt x="18574" y="22298"/>
                    <a:pt x="18574" y="22262"/>
                    <a:pt x="18562" y="22227"/>
                  </a:cubicBezTo>
                  <a:lnTo>
                    <a:pt x="18562" y="22227"/>
                  </a:lnTo>
                  <a:cubicBezTo>
                    <a:pt x="18580" y="22233"/>
                    <a:pt x="18595" y="22235"/>
                    <a:pt x="18608" y="22235"/>
                  </a:cubicBezTo>
                  <a:cubicBezTo>
                    <a:pt x="18622" y="22235"/>
                    <a:pt x="18634" y="22233"/>
                    <a:pt x="18645" y="22227"/>
                  </a:cubicBezTo>
                  <a:cubicBezTo>
                    <a:pt x="18705" y="22203"/>
                    <a:pt x="18729" y="22155"/>
                    <a:pt x="18729" y="22107"/>
                  </a:cubicBezTo>
                  <a:cubicBezTo>
                    <a:pt x="18788" y="22203"/>
                    <a:pt x="18836" y="22310"/>
                    <a:pt x="18895" y="22417"/>
                  </a:cubicBezTo>
                  <a:cubicBezTo>
                    <a:pt x="18920" y="22467"/>
                    <a:pt x="18960" y="22488"/>
                    <a:pt x="18999" y="22488"/>
                  </a:cubicBezTo>
                  <a:cubicBezTo>
                    <a:pt x="19074" y="22488"/>
                    <a:pt x="19149" y="22415"/>
                    <a:pt x="19134" y="22322"/>
                  </a:cubicBezTo>
                  <a:cubicBezTo>
                    <a:pt x="19122" y="22274"/>
                    <a:pt x="19110" y="22227"/>
                    <a:pt x="19098" y="22167"/>
                  </a:cubicBezTo>
                  <a:cubicBezTo>
                    <a:pt x="19122" y="22167"/>
                    <a:pt x="19157" y="22155"/>
                    <a:pt x="19181" y="22131"/>
                  </a:cubicBezTo>
                  <a:cubicBezTo>
                    <a:pt x="19205" y="22131"/>
                    <a:pt x="19229" y="22131"/>
                    <a:pt x="19253" y="22119"/>
                  </a:cubicBezTo>
                  <a:cubicBezTo>
                    <a:pt x="19324" y="22096"/>
                    <a:pt x="19348" y="22036"/>
                    <a:pt x="19336" y="21965"/>
                  </a:cubicBezTo>
                  <a:lnTo>
                    <a:pt x="19324" y="21929"/>
                  </a:lnTo>
                  <a:lnTo>
                    <a:pt x="19324" y="21929"/>
                  </a:lnTo>
                  <a:cubicBezTo>
                    <a:pt x="19348" y="21965"/>
                    <a:pt x="19360" y="22000"/>
                    <a:pt x="19372" y="22036"/>
                  </a:cubicBezTo>
                  <a:cubicBezTo>
                    <a:pt x="19394" y="22081"/>
                    <a:pt x="19438" y="22100"/>
                    <a:pt x="19484" y="22100"/>
                  </a:cubicBezTo>
                  <a:cubicBezTo>
                    <a:pt x="19560" y="22100"/>
                    <a:pt x="19641" y="22046"/>
                    <a:pt x="19634" y="21965"/>
                  </a:cubicBezTo>
                  <a:cubicBezTo>
                    <a:pt x="19634" y="21893"/>
                    <a:pt x="19622" y="21834"/>
                    <a:pt x="19622" y="21774"/>
                  </a:cubicBezTo>
                  <a:lnTo>
                    <a:pt x="19622" y="21774"/>
                  </a:lnTo>
                  <a:cubicBezTo>
                    <a:pt x="19646" y="21810"/>
                    <a:pt x="19669" y="21857"/>
                    <a:pt x="19693" y="21893"/>
                  </a:cubicBezTo>
                  <a:cubicBezTo>
                    <a:pt x="19721" y="21937"/>
                    <a:pt x="19761" y="21956"/>
                    <a:pt x="19802" y="21956"/>
                  </a:cubicBezTo>
                  <a:cubicBezTo>
                    <a:pt x="19848" y="21956"/>
                    <a:pt x="19894" y="21931"/>
                    <a:pt x="19919" y="21893"/>
                  </a:cubicBezTo>
                  <a:cubicBezTo>
                    <a:pt x="19931" y="21905"/>
                    <a:pt x="19943" y="21929"/>
                    <a:pt x="19955" y="21941"/>
                  </a:cubicBezTo>
                  <a:cubicBezTo>
                    <a:pt x="19986" y="21986"/>
                    <a:pt x="20030" y="22005"/>
                    <a:pt x="20071" y="22005"/>
                  </a:cubicBezTo>
                  <a:cubicBezTo>
                    <a:pt x="20140" y="22005"/>
                    <a:pt x="20205" y="21951"/>
                    <a:pt x="20205" y="21869"/>
                  </a:cubicBezTo>
                  <a:cubicBezTo>
                    <a:pt x="20277" y="21869"/>
                    <a:pt x="20348" y="21822"/>
                    <a:pt x="20360" y="21750"/>
                  </a:cubicBezTo>
                  <a:cubicBezTo>
                    <a:pt x="20372" y="21774"/>
                    <a:pt x="20384" y="21786"/>
                    <a:pt x="20396" y="21810"/>
                  </a:cubicBezTo>
                  <a:cubicBezTo>
                    <a:pt x="20424" y="21852"/>
                    <a:pt x="20472" y="21872"/>
                    <a:pt x="20520" y="21872"/>
                  </a:cubicBezTo>
                  <a:cubicBezTo>
                    <a:pt x="20593" y="21872"/>
                    <a:pt x="20665" y="21825"/>
                    <a:pt x="20658" y="21738"/>
                  </a:cubicBezTo>
                  <a:cubicBezTo>
                    <a:pt x="20658" y="21715"/>
                    <a:pt x="20646" y="21691"/>
                    <a:pt x="20646" y="21655"/>
                  </a:cubicBezTo>
                  <a:lnTo>
                    <a:pt x="20646" y="21655"/>
                  </a:lnTo>
                  <a:cubicBezTo>
                    <a:pt x="20652" y="21656"/>
                    <a:pt x="20658" y="21656"/>
                    <a:pt x="20664" y="21656"/>
                  </a:cubicBezTo>
                  <a:cubicBezTo>
                    <a:pt x="20741" y="21656"/>
                    <a:pt x="20811" y="21588"/>
                    <a:pt x="20789" y="21488"/>
                  </a:cubicBezTo>
                  <a:lnTo>
                    <a:pt x="20789" y="21465"/>
                  </a:lnTo>
                  <a:cubicBezTo>
                    <a:pt x="20800" y="21453"/>
                    <a:pt x="20824" y="21453"/>
                    <a:pt x="20848" y="21429"/>
                  </a:cubicBezTo>
                  <a:cubicBezTo>
                    <a:pt x="20854" y="21430"/>
                    <a:pt x="20860" y="21430"/>
                    <a:pt x="20867" y="21430"/>
                  </a:cubicBezTo>
                  <a:cubicBezTo>
                    <a:pt x="20933" y="21430"/>
                    <a:pt x="21002" y="21374"/>
                    <a:pt x="20991" y="21298"/>
                  </a:cubicBezTo>
                  <a:lnTo>
                    <a:pt x="21015" y="21298"/>
                  </a:lnTo>
                  <a:cubicBezTo>
                    <a:pt x="21027" y="21298"/>
                    <a:pt x="21039" y="21286"/>
                    <a:pt x="21051" y="21286"/>
                  </a:cubicBezTo>
                  <a:cubicBezTo>
                    <a:pt x="21062" y="21322"/>
                    <a:pt x="21074" y="21345"/>
                    <a:pt x="21098" y="21381"/>
                  </a:cubicBezTo>
                  <a:cubicBezTo>
                    <a:pt x="21119" y="21424"/>
                    <a:pt x="21166" y="21445"/>
                    <a:pt x="21214" y="21445"/>
                  </a:cubicBezTo>
                  <a:cubicBezTo>
                    <a:pt x="21274" y="21445"/>
                    <a:pt x="21335" y="21412"/>
                    <a:pt x="21348" y="21345"/>
                  </a:cubicBezTo>
                  <a:lnTo>
                    <a:pt x="21360" y="21310"/>
                  </a:lnTo>
                  <a:cubicBezTo>
                    <a:pt x="21381" y="21323"/>
                    <a:pt x="21406" y="21329"/>
                    <a:pt x="21430" y="21329"/>
                  </a:cubicBezTo>
                  <a:cubicBezTo>
                    <a:pt x="21473" y="21329"/>
                    <a:pt x="21516" y="21308"/>
                    <a:pt x="21539" y="21262"/>
                  </a:cubicBezTo>
                  <a:cubicBezTo>
                    <a:pt x="21551" y="21215"/>
                    <a:pt x="21562" y="21179"/>
                    <a:pt x="21574" y="21131"/>
                  </a:cubicBezTo>
                  <a:cubicBezTo>
                    <a:pt x="21590" y="21186"/>
                    <a:pt x="21647" y="21215"/>
                    <a:pt x="21701" y="21215"/>
                  </a:cubicBezTo>
                  <a:cubicBezTo>
                    <a:pt x="21729" y="21215"/>
                    <a:pt x="21756" y="21207"/>
                    <a:pt x="21777" y="21191"/>
                  </a:cubicBezTo>
                  <a:cubicBezTo>
                    <a:pt x="21801" y="21191"/>
                    <a:pt x="21824" y="21191"/>
                    <a:pt x="21848" y="21179"/>
                  </a:cubicBezTo>
                  <a:lnTo>
                    <a:pt x="21848" y="21215"/>
                  </a:lnTo>
                  <a:cubicBezTo>
                    <a:pt x="21872" y="21278"/>
                    <a:pt x="21928" y="21304"/>
                    <a:pt x="21983" y="21304"/>
                  </a:cubicBezTo>
                  <a:cubicBezTo>
                    <a:pt x="22011" y="21304"/>
                    <a:pt x="22039" y="21298"/>
                    <a:pt x="22063" y="21286"/>
                  </a:cubicBezTo>
                  <a:cubicBezTo>
                    <a:pt x="22074" y="21310"/>
                    <a:pt x="22086" y="21334"/>
                    <a:pt x="22098" y="21357"/>
                  </a:cubicBezTo>
                  <a:cubicBezTo>
                    <a:pt x="22121" y="21407"/>
                    <a:pt x="22162" y="21428"/>
                    <a:pt x="22205" y="21428"/>
                  </a:cubicBezTo>
                  <a:cubicBezTo>
                    <a:pt x="22275" y="21428"/>
                    <a:pt x="22348" y="21372"/>
                    <a:pt x="22348" y="21298"/>
                  </a:cubicBezTo>
                  <a:cubicBezTo>
                    <a:pt x="22348" y="21274"/>
                    <a:pt x="22348" y="21238"/>
                    <a:pt x="22348" y="21215"/>
                  </a:cubicBezTo>
                  <a:cubicBezTo>
                    <a:pt x="22378" y="21252"/>
                    <a:pt x="22426" y="21270"/>
                    <a:pt x="22473" y="21270"/>
                  </a:cubicBezTo>
                  <a:cubicBezTo>
                    <a:pt x="22501" y="21270"/>
                    <a:pt x="22528" y="21264"/>
                    <a:pt x="22551" y="21250"/>
                  </a:cubicBezTo>
                  <a:cubicBezTo>
                    <a:pt x="22580" y="21294"/>
                    <a:pt x="22625" y="21316"/>
                    <a:pt x="22669" y="21316"/>
                  </a:cubicBezTo>
                  <a:cubicBezTo>
                    <a:pt x="22733" y="21316"/>
                    <a:pt x="22794" y="21270"/>
                    <a:pt x="22801" y="21179"/>
                  </a:cubicBezTo>
                  <a:cubicBezTo>
                    <a:pt x="22801" y="21167"/>
                    <a:pt x="22801" y="21155"/>
                    <a:pt x="22801" y="21131"/>
                  </a:cubicBezTo>
                  <a:cubicBezTo>
                    <a:pt x="22822" y="21143"/>
                    <a:pt x="22846" y="21149"/>
                    <a:pt x="22870" y="21149"/>
                  </a:cubicBezTo>
                  <a:cubicBezTo>
                    <a:pt x="22938" y="21149"/>
                    <a:pt x="23003" y="21100"/>
                    <a:pt x="23003" y="21012"/>
                  </a:cubicBezTo>
                  <a:cubicBezTo>
                    <a:pt x="23003" y="20964"/>
                    <a:pt x="23003" y="20917"/>
                    <a:pt x="23003" y="20869"/>
                  </a:cubicBezTo>
                  <a:cubicBezTo>
                    <a:pt x="23039" y="20929"/>
                    <a:pt x="23063" y="20988"/>
                    <a:pt x="23086" y="21048"/>
                  </a:cubicBezTo>
                  <a:cubicBezTo>
                    <a:pt x="23110" y="21094"/>
                    <a:pt x="23156" y="21115"/>
                    <a:pt x="23204" y="21115"/>
                  </a:cubicBezTo>
                  <a:cubicBezTo>
                    <a:pt x="23279" y="21115"/>
                    <a:pt x="23356" y="21064"/>
                    <a:pt x="23348" y="20976"/>
                  </a:cubicBezTo>
                  <a:cubicBezTo>
                    <a:pt x="23348" y="20941"/>
                    <a:pt x="23348" y="20905"/>
                    <a:pt x="23337" y="20881"/>
                  </a:cubicBezTo>
                  <a:lnTo>
                    <a:pt x="23337" y="20881"/>
                  </a:lnTo>
                  <a:lnTo>
                    <a:pt x="23348" y="20905"/>
                  </a:lnTo>
                  <a:cubicBezTo>
                    <a:pt x="23380" y="20958"/>
                    <a:pt x="23422" y="21002"/>
                    <a:pt x="23482" y="21002"/>
                  </a:cubicBezTo>
                  <a:cubicBezTo>
                    <a:pt x="23489" y="21002"/>
                    <a:pt x="23496" y="21001"/>
                    <a:pt x="23503" y="21000"/>
                  </a:cubicBezTo>
                  <a:cubicBezTo>
                    <a:pt x="23527" y="21000"/>
                    <a:pt x="23551" y="20988"/>
                    <a:pt x="23563" y="20964"/>
                  </a:cubicBezTo>
                  <a:cubicBezTo>
                    <a:pt x="23581" y="20970"/>
                    <a:pt x="23598" y="20973"/>
                    <a:pt x="23615" y="20973"/>
                  </a:cubicBezTo>
                  <a:cubicBezTo>
                    <a:pt x="23631" y="20973"/>
                    <a:pt x="23646" y="20970"/>
                    <a:pt x="23658" y="20964"/>
                  </a:cubicBezTo>
                  <a:cubicBezTo>
                    <a:pt x="23682" y="21012"/>
                    <a:pt x="23694" y="21060"/>
                    <a:pt x="23706" y="21119"/>
                  </a:cubicBezTo>
                  <a:cubicBezTo>
                    <a:pt x="23727" y="21179"/>
                    <a:pt x="23784" y="21209"/>
                    <a:pt x="23839" y="21209"/>
                  </a:cubicBezTo>
                  <a:cubicBezTo>
                    <a:pt x="23905" y="21209"/>
                    <a:pt x="23968" y="21167"/>
                    <a:pt x="23968" y="21084"/>
                  </a:cubicBezTo>
                  <a:cubicBezTo>
                    <a:pt x="23956" y="20964"/>
                    <a:pt x="23956" y="20845"/>
                    <a:pt x="23944" y="20726"/>
                  </a:cubicBezTo>
                  <a:lnTo>
                    <a:pt x="23944" y="20726"/>
                  </a:lnTo>
                  <a:cubicBezTo>
                    <a:pt x="23973" y="20766"/>
                    <a:pt x="24003" y="20789"/>
                    <a:pt x="24046" y="20789"/>
                  </a:cubicBezTo>
                  <a:cubicBezTo>
                    <a:pt x="24055" y="20789"/>
                    <a:pt x="24064" y="20788"/>
                    <a:pt x="24075" y="20786"/>
                  </a:cubicBezTo>
                  <a:cubicBezTo>
                    <a:pt x="24099" y="20786"/>
                    <a:pt x="24134" y="20774"/>
                    <a:pt x="24146" y="20750"/>
                  </a:cubicBezTo>
                  <a:cubicBezTo>
                    <a:pt x="24158" y="20786"/>
                    <a:pt x="24170" y="20810"/>
                    <a:pt x="24194" y="20845"/>
                  </a:cubicBezTo>
                  <a:cubicBezTo>
                    <a:pt x="24217" y="20908"/>
                    <a:pt x="24272" y="20941"/>
                    <a:pt x="24325" y="20941"/>
                  </a:cubicBezTo>
                  <a:cubicBezTo>
                    <a:pt x="24383" y="20941"/>
                    <a:pt x="24438" y="20902"/>
                    <a:pt x="24444" y="20822"/>
                  </a:cubicBezTo>
                  <a:lnTo>
                    <a:pt x="24444" y="20810"/>
                  </a:lnTo>
                  <a:cubicBezTo>
                    <a:pt x="24456" y="20834"/>
                    <a:pt x="24468" y="20857"/>
                    <a:pt x="24480" y="20881"/>
                  </a:cubicBezTo>
                  <a:cubicBezTo>
                    <a:pt x="24502" y="20918"/>
                    <a:pt x="24543" y="20935"/>
                    <a:pt x="24584" y="20935"/>
                  </a:cubicBezTo>
                  <a:cubicBezTo>
                    <a:pt x="24650" y="20935"/>
                    <a:pt x="24718" y="20890"/>
                    <a:pt x="24718" y="20810"/>
                  </a:cubicBezTo>
                  <a:lnTo>
                    <a:pt x="24718" y="20786"/>
                  </a:lnTo>
                  <a:cubicBezTo>
                    <a:pt x="24737" y="20806"/>
                    <a:pt x="24764" y="20815"/>
                    <a:pt x="24790" y="20815"/>
                  </a:cubicBezTo>
                  <a:cubicBezTo>
                    <a:pt x="24843" y="20815"/>
                    <a:pt x="24896" y="20778"/>
                    <a:pt x="24896" y="20714"/>
                  </a:cubicBezTo>
                  <a:cubicBezTo>
                    <a:pt x="24908" y="20643"/>
                    <a:pt x="24908" y="20572"/>
                    <a:pt x="24920" y="20500"/>
                  </a:cubicBezTo>
                  <a:cubicBezTo>
                    <a:pt x="24932" y="20548"/>
                    <a:pt x="24944" y="20607"/>
                    <a:pt x="24956" y="20655"/>
                  </a:cubicBezTo>
                  <a:cubicBezTo>
                    <a:pt x="24975" y="20699"/>
                    <a:pt x="25024" y="20727"/>
                    <a:pt x="25068" y="20727"/>
                  </a:cubicBezTo>
                  <a:cubicBezTo>
                    <a:pt x="25106" y="20727"/>
                    <a:pt x="25141" y="20705"/>
                    <a:pt x="25146" y="20655"/>
                  </a:cubicBezTo>
                  <a:cubicBezTo>
                    <a:pt x="25158" y="20560"/>
                    <a:pt x="25182" y="20464"/>
                    <a:pt x="25194" y="20357"/>
                  </a:cubicBezTo>
                  <a:close/>
                  <a:moveTo>
                    <a:pt x="20614" y="1"/>
                  </a:moveTo>
                  <a:cubicBezTo>
                    <a:pt x="20583" y="1"/>
                    <a:pt x="20550" y="15"/>
                    <a:pt x="20527" y="45"/>
                  </a:cubicBezTo>
                  <a:cubicBezTo>
                    <a:pt x="20312" y="367"/>
                    <a:pt x="20348" y="795"/>
                    <a:pt x="20598" y="1069"/>
                  </a:cubicBezTo>
                  <a:cubicBezTo>
                    <a:pt x="20586" y="1153"/>
                    <a:pt x="20586" y="1236"/>
                    <a:pt x="20574" y="1307"/>
                  </a:cubicBezTo>
                  <a:cubicBezTo>
                    <a:pt x="20515" y="1641"/>
                    <a:pt x="20431" y="1962"/>
                    <a:pt x="20312" y="2272"/>
                  </a:cubicBezTo>
                  <a:cubicBezTo>
                    <a:pt x="20181" y="2581"/>
                    <a:pt x="20003" y="2867"/>
                    <a:pt x="19824" y="3153"/>
                  </a:cubicBezTo>
                  <a:cubicBezTo>
                    <a:pt x="19646" y="3439"/>
                    <a:pt x="19372" y="3677"/>
                    <a:pt x="19086" y="3867"/>
                  </a:cubicBezTo>
                  <a:cubicBezTo>
                    <a:pt x="18836" y="4034"/>
                    <a:pt x="18550" y="4129"/>
                    <a:pt x="18253" y="4212"/>
                  </a:cubicBezTo>
                  <a:cubicBezTo>
                    <a:pt x="18133" y="4189"/>
                    <a:pt x="18014" y="4165"/>
                    <a:pt x="17895" y="4153"/>
                  </a:cubicBezTo>
                  <a:cubicBezTo>
                    <a:pt x="17824" y="4153"/>
                    <a:pt x="17764" y="4153"/>
                    <a:pt x="17693" y="4165"/>
                  </a:cubicBezTo>
                  <a:cubicBezTo>
                    <a:pt x="17495" y="4058"/>
                    <a:pt x="17273" y="4000"/>
                    <a:pt x="17049" y="4000"/>
                  </a:cubicBezTo>
                  <a:cubicBezTo>
                    <a:pt x="16922" y="4000"/>
                    <a:pt x="16794" y="4019"/>
                    <a:pt x="16669" y="4058"/>
                  </a:cubicBezTo>
                  <a:cubicBezTo>
                    <a:pt x="16395" y="4141"/>
                    <a:pt x="16074" y="4355"/>
                    <a:pt x="15943" y="4641"/>
                  </a:cubicBezTo>
                  <a:cubicBezTo>
                    <a:pt x="15895" y="4653"/>
                    <a:pt x="15847" y="4677"/>
                    <a:pt x="15812" y="4712"/>
                  </a:cubicBezTo>
                  <a:cubicBezTo>
                    <a:pt x="15705" y="4772"/>
                    <a:pt x="15609" y="4855"/>
                    <a:pt x="15526" y="4939"/>
                  </a:cubicBezTo>
                  <a:cubicBezTo>
                    <a:pt x="15259" y="5003"/>
                    <a:pt x="14992" y="5048"/>
                    <a:pt x="14725" y="5048"/>
                  </a:cubicBezTo>
                  <a:cubicBezTo>
                    <a:pt x="14694" y="5048"/>
                    <a:pt x="14664" y="5047"/>
                    <a:pt x="14633" y="5046"/>
                  </a:cubicBezTo>
                  <a:cubicBezTo>
                    <a:pt x="14300" y="5022"/>
                    <a:pt x="13931" y="4939"/>
                    <a:pt x="13633" y="4784"/>
                  </a:cubicBezTo>
                  <a:cubicBezTo>
                    <a:pt x="13335" y="4629"/>
                    <a:pt x="13050" y="4474"/>
                    <a:pt x="12776" y="4260"/>
                  </a:cubicBezTo>
                  <a:cubicBezTo>
                    <a:pt x="12526" y="4058"/>
                    <a:pt x="12288" y="3820"/>
                    <a:pt x="12085" y="3558"/>
                  </a:cubicBezTo>
                  <a:cubicBezTo>
                    <a:pt x="12026" y="3486"/>
                    <a:pt x="11978" y="3427"/>
                    <a:pt x="11930" y="3355"/>
                  </a:cubicBezTo>
                  <a:cubicBezTo>
                    <a:pt x="12014" y="2998"/>
                    <a:pt x="11823" y="2605"/>
                    <a:pt x="11490" y="2438"/>
                  </a:cubicBezTo>
                  <a:cubicBezTo>
                    <a:pt x="11471" y="2429"/>
                    <a:pt x="11452" y="2425"/>
                    <a:pt x="11435" y="2425"/>
                  </a:cubicBezTo>
                  <a:cubicBezTo>
                    <a:pt x="11386" y="2425"/>
                    <a:pt x="11347" y="2460"/>
                    <a:pt x="11347" y="2522"/>
                  </a:cubicBezTo>
                  <a:cubicBezTo>
                    <a:pt x="11323" y="2712"/>
                    <a:pt x="11395" y="2903"/>
                    <a:pt x="11490" y="3069"/>
                  </a:cubicBezTo>
                  <a:cubicBezTo>
                    <a:pt x="11585" y="3236"/>
                    <a:pt x="11692" y="3391"/>
                    <a:pt x="11799" y="3534"/>
                  </a:cubicBezTo>
                  <a:cubicBezTo>
                    <a:pt x="12014" y="3831"/>
                    <a:pt x="12252" y="4105"/>
                    <a:pt x="12538" y="4343"/>
                  </a:cubicBezTo>
                  <a:cubicBezTo>
                    <a:pt x="12799" y="4582"/>
                    <a:pt x="13109" y="4784"/>
                    <a:pt x="13442" y="4927"/>
                  </a:cubicBezTo>
                  <a:cubicBezTo>
                    <a:pt x="13597" y="4998"/>
                    <a:pt x="13776" y="5034"/>
                    <a:pt x="13954" y="5082"/>
                  </a:cubicBezTo>
                  <a:cubicBezTo>
                    <a:pt x="14121" y="5117"/>
                    <a:pt x="14300" y="5141"/>
                    <a:pt x="14478" y="5153"/>
                  </a:cubicBezTo>
                  <a:cubicBezTo>
                    <a:pt x="14565" y="5160"/>
                    <a:pt x="14653" y="5164"/>
                    <a:pt x="14740" y="5164"/>
                  </a:cubicBezTo>
                  <a:cubicBezTo>
                    <a:pt x="14954" y="5164"/>
                    <a:pt x="15169" y="5141"/>
                    <a:pt x="15371" y="5082"/>
                  </a:cubicBezTo>
                  <a:lnTo>
                    <a:pt x="15371" y="5082"/>
                  </a:lnTo>
                  <a:cubicBezTo>
                    <a:pt x="15359" y="5105"/>
                    <a:pt x="15347" y="5117"/>
                    <a:pt x="15324" y="5141"/>
                  </a:cubicBezTo>
                  <a:cubicBezTo>
                    <a:pt x="15181" y="5296"/>
                    <a:pt x="15050" y="5451"/>
                    <a:pt x="14931" y="5629"/>
                  </a:cubicBezTo>
                  <a:cubicBezTo>
                    <a:pt x="14716" y="5975"/>
                    <a:pt x="14574" y="6391"/>
                    <a:pt x="14621" y="6808"/>
                  </a:cubicBezTo>
                  <a:cubicBezTo>
                    <a:pt x="14645" y="7010"/>
                    <a:pt x="14704" y="7237"/>
                    <a:pt x="14859" y="7391"/>
                  </a:cubicBezTo>
                  <a:cubicBezTo>
                    <a:pt x="14931" y="7451"/>
                    <a:pt x="15014" y="7499"/>
                    <a:pt x="15097" y="7522"/>
                  </a:cubicBezTo>
                  <a:cubicBezTo>
                    <a:pt x="15097" y="7546"/>
                    <a:pt x="15097" y="7558"/>
                    <a:pt x="15109" y="7582"/>
                  </a:cubicBezTo>
                  <a:cubicBezTo>
                    <a:pt x="15050" y="7641"/>
                    <a:pt x="15002" y="7701"/>
                    <a:pt x="14955" y="7749"/>
                  </a:cubicBezTo>
                  <a:cubicBezTo>
                    <a:pt x="14800" y="7927"/>
                    <a:pt x="14669" y="8118"/>
                    <a:pt x="14562" y="8320"/>
                  </a:cubicBezTo>
                  <a:cubicBezTo>
                    <a:pt x="14335" y="8713"/>
                    <a:pt x="14169" y="9154"/>
                    <a:pt x="14085" y="9594"/>
                  </a:cubicBezTo>
                  <a:cubicBezTo>
                    <a:pt x="14085" y="9654"/>
                    <a:pt x="14073" y="9713"/>
                    <a:pt x="14062" y="9773"/>
                  </a:cubicBezTo>
                  <a:cubicBezTo>
                    <a:pt x="13883" y="9380"/>
                    <a:pt x="13561" y="9070"/>
                    <a:pt x="13252" y="8784"/>
                  </a:cubicBezTo>
                  <a:cubicBezTo>
                    <a:pt x="12871" y="8439"/>
                    <a:pt x="12466" y="8130"/>
                    <a:pt x="12049" y="7832"/>
                  </a:cubicBezTo>
                  <a:cubicBezTo>
                    <a:pt x="12037" y="7808"/>
                    <a:pt x="12014" y="7784"/>
                    <a:pt x="11990" y="7784"/>
                  </a:cubicBezTo>
                  <a:lnTo>
                    <a:pt x="11966" y="7784"/>
                  </a:lnTo>
                  <a:cubicBezTo>
                    <a:pt x="11949" y="7776"/>
                    <a:pt x="11938" y="7767"/>
                    <a:pt x="11925" y="7767"/>
                  </a:cubicBezTo>
                  <a:cubicBezTo>
                    <a:pt x="11919" y="7767"/>
                    <a:pt x="11913" y="7769"/>
                    <a:pt x="11907" y="7772"/>
                  </a:cubicBezTo>
                  <a:cubicBezTo>
                    <a:pt x="11707" y="7739"/>
                    <a:pt x="11504" y="7729"/>
                    <a:pt x="11302" y="7729"/>
                  </a:cubicBezTo>
                  <a:cubicBezTo>
                    <a:pt x="11070" y="7729"/>
                    <a:pt x="10838" y="7742"/>
                    <a:pt x="10609" y="7749"/>
                  </a:cubicBezTo>
                  <a:cubicBezTo>
                    <a:pt x="10168" y="7772"/>
                    <a:pt x="9728" y="7808"/>
                    <a:pt x="9287" y="7856"/>
                  </a:cubicBezTo>
                  <a:cubicBezTo>
                    <a:pt x="9192" y="7737"/>
                    <a:pt x="9073" y="7641"/>
                    <a:pt x="8942" y="7582"/>
                  </a:cubicBezTo>
                  <a:cubicBezTo>
                    <a:pt x="8924" y="7578"/>
                    <a:pt x="8907" y="7575"/>
                    <a:pt x="8890" y="7575"/>
                  </a:cubicBezTo>
                  <a:cubicBezTo>
                    <a:pt x="8861" y="7575"/>
                    <a:pt x="8834" y="7583"/>
                    <a:pt x="8811" y="7606"/>
                  </a:cubicBezTo>
                  <a:cubicBezTo>
                    <a:pt x="8775" y="7641"/>
                    <a:pt x="8775" y="7689"/>
                    <a:pt x="8799" y="7725"/>
                  </a:cubicBezTo>
                  <a:cubicBezTo>
                    <a:pt x="8835" y="7820"/>
                    <a:pt x="8894" y="7903"/>
                    <a:pt x="8966" y="7963"/>
                  </a:cubicBezTo>
                  <a:cubicBezTo>
                    <a:pt x="9013" y="7999"/>
                    <a:pt x="9049" y="8034"/>
                    <a:pt x="9097" y="8058"/>
                  </a:cubicBezTo>
                  <a:lnTo>
                    <a:pt x="9120" y="8070"/>
                  </a:lnTo>
                  <a:cubicBezTo>
                    <a:pt x="9132" y="8082"/>
                    <a:pt x="9144" y="8106"/>
                    <a:pt x="9180" y="8106"/>
                  </a:cubicBezTo>
                  <a:cubicBezTo>
                    <a:pt x="9258" y="8138"/>
                    <a:pt x="9339" y="8149"/>
                    <a:pt x="9421" y="8149"/>
                  </a:cubicBezTo>
                  <a:cubicBezTo>
                    <a:pt x="9554" y="8149"/>
                    <a:pt x="9691" y="8120"/>
                    <a:pt x="9823" y="8106"/>
                  </a:cubicBezTo>
                  <a:cubicBezTo>
                    <a:pt x="10061" y="8082"/>
                    <a:pt x="10311" y="8070"/>
                    <a:pt x="10561" y="8058"/>
                  </a:cubicBezTo>
                  <a:cubicBezTo>
                    <a:pt x="10799" y="8046"/>
                    <a:pt x="11049" y="8046"/>
                    <a:pt x="11287" y="8034"/>
                  </a:cubicBezTo>
                  <a:cubicBezTo>
                    <a:pt x="11418" y="8034"/>
                    <a:pt x="11537" y="8022"/>
                    <a:pt x="11668" y="8022"/>
                  </a:cubicBezTo>
                  <a:cubicBezTo>
                    <a:pt x="11704" y="8022"/>
                    <a:pt x="11752" y="8022"/>
                    <a:pt x="11799" y="8034"/>
                  </a:cubicBezTo>
                  <a:cubicBezTo>
                    <a:pt x="11847" y="8058"/>
                    <a:pt x="11895" y="8106"/>
                    <a:pt x="11942" y="8153"/>
                  </a:cubicBezTo>
                  <a:cubicBezTo>
                    <a:pt x="11954" y="8177"/>
                    <a:pt x="11978" y="8189"/>
                    <a:pt x="12002" y="8201"/>
                  </a:cubicBezTo>
                  <a:cubicBezTo>
                    <a:pt x="12097" y="8320"/>
                    <a:pt x="12192" y="8427"/>
                    <a:pt x="12299" y="8522"/>
                  </a:cubicBezTo>
                  <a:cubicBezTo>
                    <a:pt x="12395" y="8594"/>
                    <a:pt x="12502" y="8665"/>
                    <a:pt x="12597" y="8749"/>
                  </a:cubicBezTo>
                  <a:cubicBezTo>
                    <a:pt x="12704" y="8844"/>
                    <a:pt x="12788" y="8939"/>
                    <a:pt x="12871" y="9046"/>
                  </a:cubicBezTo>
                  <a:cubicBezTo>
                    <a:pt x="13050" y="9237"/>
                    <a:pt x="13216" y="9439"/>
                    <a:pt x="13407" y="9618"/>
                  </a:cubicBezTo>
                  <a:cubicBezTo>
                    <a:pt x="13502" y="9713"/>
                    <a:pt x="13597" y="9796"/>
                    <a:pt x="13692" y="9880"/>
                  </a:cubicBezTo>
                  <a:cubicBezTo>
                    <a:pt x="13752" y="9927"/>
                    <a:pt x="13812" y="9975"/>
                    <a:pt x="13871" y="10023"/>
                  </a:cubicBezTo>
                  <a:cubicBezTo>
                    <a:pt x="13704" y="9975"/>
                    <a:pt x="13550" y="9939"/>
                    <a:pt x="13395" y="9892"/>
                  </a:cubicBezTo>
                  <a:cubicBezTo>
                    <a:pt x="11549" y="9439"/>
                    <a:pt x="9692" y="9106"/>
                    <a:pt x="7811" y="8903"/>
                  </a:cubicBezTo>
                  <a:cubicBezTo>
                    <a:pt x="6987" y="8811"/>
                    <a:pt x="6150" y="8748"/>
                    <a:pt x="5315" y="8748"/>
                  </a:cubicBezTo>
                  <a:cubicBezTo>
                    <a:pt x="4205" y="8748"/>
                    <a:pt x="3097" y="8860"/>
                    <a:pt x="2024" y="9165"/>
                  </a:cubicBezTo>
                  <a:cubicBezTo>
                    <a:pt x="1572" y="9296"/>
                    <a:pt x="1108" y="9463"/>
                    <a:pt x="679" y="9665"/>
                  </a:cubicBezTo>
                  <a:cubicBezTo>
                    <a:pt x="488" y="9761"/>
                    <a:pt x="298" y="9856"/>
                    <a:pt x="167" y="10023"/>
                  </a:cubicBezTo>
                  <a:cubicBezTo>
                    <a:pt x="48" y="10189"/>
                    <a:pt x="0" y="10392"/>
                    <a:pt x="0" y="10594"/>
                  </a:cubicBezTo>
                  <a:cubicBezTo>
                    <a:pt x="12" y="11047"/>
                    <a:pt x="143" y="11511"/>
                    <a:pt x="310" y="11916"/>
                  </a:cubicBezTo>
                  <a:cubicBezTo>
                    <a:pt x="477" y="12356"/>
                    <a:pt x="703" y="12773"/>
                    <a:pt x="977" y="13166"/>
                  </a:cubicBezTo>
                  <a:cubicBezTo>
                    <a:pt x="1239" y="13559"/>
                    <a:pt x="1536" y="13916"/>
                    <a:pt x="1870" y="14261"/>
                  </a:cubicBezTo>
                  <a:cubicBezTo>
                    <a:pt x="2179" y="14595"/>
                    <a:pt x="2524" y="14857"/>
                    <a:pt x="2977" y="14976"/>
                  </a:cubicBezTo>
                  <a:cubicBezTo>
                    <a:pt x="3256" y="15036"/>
                    <a:pt x="3544" y="15062"/>
                    <a:pt x="3833" y="15062"/>
                  </a:cubicBezTo>
                  <a:cubicBezTo>
                    <a:pt x="3889" y="15062"/>
                    <a:pt x="3945" y="15061"/>
                    <a:pt x="4001" y="15059"/>
                  </a:cubicBezTo>
                  <a:lnTo>
                    <a:pt x="4001" y="15059"/>
                  </a:lnTo>
                  <a:cubicBezTo>
                    <a:pt x="3882" y="15166"/>
                    <a:pt x="3775" y="15297"/>
                    <a:pt x="3703" y="15452"/>
                  </a:cubicBezTo>
                  <a:cubicBezTo>
                    <a:pt x="3560" y="15750"/>
                    <a:pt x="3572" y="16071"/>
                    <a:pt x="3703" y="16369"/>
                  </a:cubicBezTo>
                  <a:cubicBezTo>
                    <a:pt x="3989" y="17000"/>
                    <a:pt x="4739" y="17274"/>
                    <a:pt x="5334" y="17524"/>
                  </a:cubicBezTo>
                  <a:cubicBezTo>
                    <a:pt x="6632" y="18071"/>
                    <a:pt x="8025" y="18452"/>
                    <a:pt x="9442" y="18464"/>
                  </a:cubicBezTo>
                  <a:cubicBezTo>
                    <a:pt x="9487" y="18465"/>
                    <a:pt x="9532" y="18465"/>
                    <a:pt x="9578" y="18465"/>
                  </a:cubicBezTo>
                  <a:cubicBezTo>
                    <a:pt x="10260" y="18465"/>
                    <a:pt x="10950" y="18381"/>
                    <a:pt x="11609" y="18202"/>
                  </a:cubicBezTo>
                  <a:cubicBezTo>
                    <a:pt x="12252" y="18012"/>
                    <a:pt x="12919" y="17750"/>
                    <a:pt x="13407" y="17274"/>
                  </a:cubicBezTo>
                  <a:cubicBezTo>
                    <a:pt x="14216" y="16488"/>
                    <a:pt x="14490" y="15357"/>
                    <a:pt x="15050" y="14404"/>
                  </a:cubicBezTo>
                  <a:cubicBezTo>
                    <a:pt x="15359" y="13880"/>
                    <a:pt x="15764" y="13452"/>
                    <a:pt x="16276" y="13106"/>
                  </a:cubicBezTo>
                  <a:cubicBezTo>
                    <a:pt x="16348" y="13071"/>
                    <a:pt x="16407" y="13035"/>
                    <a:pt x="16467" y="12987"/>
                  </a:cubicBezTo>
                  <a:lnTo>
                    <a:pt x="16467" y="12987"/>
                  </a:lnTo>
                  <a:cubicBezTo>
                    <a:pt x="16240" y="13356"/>
                    <a:pt x="16098" y="13773"/>
                    <a:pt x="15967" y="14178"/>
                  </a:cubicBezTo>
                  <a:cubicBezTo>
                    <a:pt x="15788" y="14761"/>
                    <a:pt x="15621" y="15345"/>
                    <a:pt x="15478" y="15940"/>
                  </a:cubicBezTo>
                  <a:cubicBezTo>
                    <a:pt x="15193" y="17119"/>
                    <a:pt x="14990" y="18345"/>
                    <a:pt x="15181" y="19548"/>
                  </a:cubicBezTo>
                  <a:cubicBezTo>
                    <a:pt x="15359" y="20714"/>
                    <a:pt x="15919" y="21786"/>
                    <a:pt x="16729" y="22631"/>
                  </a:cubicBezTo>
                  <a:cubicBezTo>
                    <a:pt x="17550" y="23512"/>
                    <a:pt x="18586" y="24155"/>
                    <a:pt x="19669" y="24667"/>
                  </a:cubicBezTo>
                  <a:cubicBezTo>
                    <a:pt x="20229" y="24929"/>
                    <a:pt x="20789" y="25155"/>
                    <a:pt x="21372" y="25370"/>
                  </a:cubicBezTo>
                  <a:cubicBezTo>
                    <a:pt x="21503" y="25417"/>
                    <a:pt x="21658" y="25477"/>
                    <a:pt x="21789" y="25525"/>
                  </a:cubicBezTo>
                  <a:cubicBezTo>
                    <a:pt x="21908" y="25560"/>
                    <a:pt x="22039" y="25608"/>
                    <a:pt x="22122" y="25703"/>
                  </a:cubicBezTo>
                  <a:cubicBezTo>
                    <a:pt x="22205" y="25822"/>
                    <a:pt x="22253" y="25989"/>
                    <a:pt x="22301" y="26120"/>
                  </a:cubicBezTo>
                  <a:cubicBezTo>
                    <a:pt x="22360" y="26275"/>
                    <a:pt x="22432" y="26441"/>
                    <a:pt x="22491" y="26596"/>
                  </a:cubicBezTo>
                  <a:cubicBezTo>
                    <a:pt x="22551" y="26763"/>
                    <a:pt x="22610" y="26918"/>
                    <a:pt x="22682" y="27072"/>
                  </a:cubicBezTo>
                  <a:cubicBezTo>
                    <a:pt x="22703" y="27114"/>
                    <a:pt x="22740" y="27132"/>
                    <a:pt x="22779" y="27132"/>
                  </a:cubicBezTo>
                  <a:cubicBezTo>
                    <a:pt x="22807" y="27132"/>
                    <a:pt x="22836" y="27123"/>
                    <a:pt x="22860" y="27108"/>
                  </a:cubicBezTo>
                  <a:cubicBezTo>
                    <a:pt x="22932" y="27108"/>
                    <a:pt x="22991" y="27060"/>
                    <a:pt x="22991" y="26989"/>
                  </a:cubicBezTo>
                  <a:cubicBezTo>
                    <a:pt x="22979" y="26822"/>
                    <a:pt x="22956" y="26656"/>
                    <a:pt x="22932" y="26489"/>
                  </a:cubicBezTo>
                  <a:cubicBezTo>
                    <a:pt x="22896" y="26310"/>
                    <a:pt x="22884" y="26144"/>
                    <a:pt x="22848" y="25977"/>
                  </a:cubicBezTo>
                  <a:cubicBezTo>
                    <a:pt x="22836" y="25834"/>
                    <a:pt x="22789" y="25667"/>
                    <a:pt x="22801" y="25525"/>
                  </a:cubicBezTo>
                  <a:cubicBezTo>
                    <a:pt x="22825" y="25394"/>
                    <a:pt x="22920" y="25298"/>
                    <a:pt x="23003" y="25203"/>
                  </a:cubicBezTo>
                  <a:cubicBezTo>
                    <a:pt x="23098" y="25084"/>
                    <a:pt x="23194" y="24977"/>
                    <a:pt x="23289" y="24858"/>
                  </a:cubicBezTo>
                  <a:cubicBezTo>
                    <a:pt x="23682" y="24393"/>
                    <a:pt x="24063" y="23905"/>
                    <a:pt x="24420" y="23405"/>
                  </a:cubicBezTo>
                  <a:cubicBezTo>
                    <a:pt x="25111" y="22429"/>
                    <a:pt x="25694" y="21357"/>
                    <a:pt x="25980" y="20191"/>
                  </a:cubicBezTo>
                  <a:cubicBezTo>
                    <a:pt x="26254" y="19048"/>
                    <a:pt x="26218" y="17845"/>
                    <a:pt x="25801" y="16750"/>
                  </a:cubicBezTo>
                  <a:cubicBezTo>
                    <a:pt x="25361" y="15607"/>
                    <a:pt x="24587" y="14630"/>
                    <a:pt x="23753" y="13749"/>
                  </a:cubicBezTo>
                  <a:cubicBezTo>
                    <a:pt x="23337" y="13309"/>
                    <a:pt x="22896" y="12880"/>
                    <a:pt x="22455" y="12463"/>
                  </a:cubicBezTo>
                  <a:cubicBezTo>
                    <a:pt x="22146" y="12166"/>
                    <a:pt x="21813" y="11880"/>
                    <a:pt x="21432" y="11678"/>
                  </a:cubicBezTo>
                  <a:cubicBezTo>
                    <a:pt x="21503" y="11678"/>
                    <a:pt x="21574" y="11678"/>
                    <a:pt x="21658" y="11690"/>
                  </a:cubicBezTo>
                  <a:cubicBezTo>
                    <a:pt x="22265" y="11725"/>
                    <a:pt x="22836" y="11904"/>
                    <a:pt x="23372" y="12202"/>
                  </a:cubicBezTo>
                  <a:cubicBezTo>
                    <a:pt x="24313" y="12749"/>
                    <a:pt x="25122" y="13595"/>
                    <a:pt x="26206" y="13880"/>
                  </a:cubicBezTo>
                  <a:cubicBezTo>
                    <a:pt x="26459" y="13948"/>
                    <a:pt x="26717" y="13976"/>
                    <a:pt x="26975" y="13976"/>
                  </a:cubicBezTo>
                  <a:cubicBezTo>
                    <a:pt x="27399" y="13976"/>
                    <a:pt x="27823" y="13900"/>
                    <a:pt x="28230" y="13797"/>
                  </a:cubicBezTo>
                  <a:cubicBezTo>
                    <a:pt x="28944" y="13630"/>
                    <a:pt x="29623" y="13333"/>
                    <a:pt x="30242" y="12964"/>
                  </a:cubicBezTo>
                  <a:cubicBezTo>
                    <a:pt x="31468" y="12249"/>
                    <a:pt x="32492" y="11225"/>
                    <a:pt x="33350" y="10106"/>
                  </a:cubicBezTo>
                  <a:cubicBezTo>
                    <a:pt x="33743" y="9594"/>
                    <a:pt x="34255" y="8999"/>
                    <a:pt x="34195" y="8308"/>
                  </a:cubicBezTo>
                  <a:cubicBezTo>
                    <a:pt x="34159" y="7975"/>
                    <a:pt x="34016" y="7689"/>
                    <a:pt x="33743" y="7499"/>
                  </a:cubicBezTo>
                  <a:cubicBezTo>
                    <a:pt x="33600" y="7403"/>
                    <a:pt x="33445" y="7344"/>
                    <a:pt x="33290" y="7308"/>
                  </a:cubicBezTo>
                  <a:cubicBezTo>
                    <a:pt x="33588" y="7153"/>
                    <a:pt x="33885" y="6963"/>
                    <a:pt x="34135" y="6725"/>
                  </a:cubicBezTo>
                  <a:cubicBezTo>
                    <a:pt x="34469" y="6415"/>
                    <a:pt x="34647" y="5998"/>
                    <a:pt x="34755" y="5570"/>
                  </a:cubicBezTo>
                  <a:cubicBezTo>
                    <a:pt x="34862" y="5105"/>
                    <a:pt x="34945" y="4641"/>
                    <a:pt x="34981" y="4177"/>
                  </a:cubicBezTo>
                  <a:cubicBezTo>
                    <a:pt x="35017" y="3700"/>
                    <a:pt x="35017" y="3224"/>
                    <a:pt x="34945" y="2760"/>
                  </a:cubicBezTo>
                  <a:cubicBezTo>
                    <a:pt x="34874" y="2319"/>
                    <a:pt x="34767" y="1843"/>
                    <a:pt x="34552" y="1450"/>
                  </a:cubicBezTo>
                  <a:cubicBezTo>
                    <a:pt x="34457" y="1272"/>
                    <a:pt x="34314" y="1117"/>
                    <a:pt x="34124" y="1045"/>
                  </a:cubicBezTo>
                  <a:cubicBezTo>
                    <a:pt x="33992" y="991"/>
                    <a:pt x="33855" y="972"/>
                    <a:pt x="33719" y="972"/>
                  </a:cubicBezTo>
                  <a:cubicBezTo>
                    <a:pt x="33647" y="972"/>
                    <a:pt x="33575" y="978"/>
                    <a:pt x="33504" y="986"/>
                  </a:cubicBezTo>
                  <a:cubicBezTo>
                    <a:pt x="33016" y="1022"/>
                    <a:pt x="32540" y="1093"/>
                    <a:pt x="32076" y="1212"/>
                  </a:cubicBezTo>
                  <a:cubicBezTo>
                    <a:pt x="30183" y="1676"/>
                    <a:pt x="28492" y="2700"/>
                    <a:pt x="26920" y="3831"/>
                  </a:cubicBezTo>
                  <a:cubicBezTo>
                    <a:pt x="25396" y="4951"/>
                    <a:pt x="23932" y="6165"/>
                    <a:pt x="22563" y="7463"/>
                  </a:cubicBezTo>
                  <a:cubicBezTo>
                    <a:pt x="22444" y="7570"/>
                    <a:pt x="22324" y="7689"/>
                    <a:pt x="22205" y="7808"/>
                  </a:cubicBezTo>
                  <a:cubicBezTo>
                    <a:pt x="22241" y="7737"/>
                    <a:pt x="22265" y="7665"/>
                    <a:pt x="22289" y="7594"/>
                  </a:cubicBezTo>
                  <a:cubicBezTo>
                    <a:pt x="22336" y="7475"/>
                    <a:pt x="22372" y="7356"/>
                    <a:pt x="22420" y="7237"/>
                  </a:cubicBezTo>
                  <a:cubicBezTo>
                    <a:pt x="22491" y="6975"/>
                    <a:pt x="22539" y="6725"/>
                    <a:pt x="22586" y="6463"/>
                  </a:cubicBezTo>
                  <a:cubicBezTo>
                    <a:pt x="22610" y="6332"/>
                    <a:pt x="22646" y="6201"/>
                    <a:pt x="22682" y="6082"/>
                  </a:cubicBezTo>
                  <a:cubicBezTo>
                    <a:pt x="22729" y="5963"/>
                    <a:pt x="22789" y="5844"/>
                    <a:pt x="22825" y="5725"/>
                  </a:cubicBezTo>
                  <a:cubicBezTo>
                    <a:pt x="22884" y="5594"/>
                    <a:pt x="22908" y="5451"/>
                    <a:pt x="22932" y="5308"/>
                  </a:cubicBezTo>
                  <a:cubicBezTo>
                    <a:pt x="22944" y="5284"/>
                    <a:pt x="22956" y="5260"/>
                    <a:pt x="22967" y="5236"/>
                  </a:cubicBezTo>
                  <a:cubicBezTo>
                    <a:pt x="22967" y="5165"/>
                    <a:pt x="23003" y="5105"/>
                    <a:pt x="23027" y="5058"/>
                  </a:cubicBezTo>
                  <a:cubicBezTo>
                    <a:pt x="23063" y="5022"/>
                    <a:pt x="23110" y="4998"/>
                    <a:pt x="23134" y="4986"/>
                  </a:cubicBezTo>
                  <a:cubicBezTo>
                    <a:pt x="23253" y="4927"/>
                    <a:pt x="23360" y="4867"/>
                    <a:pt x="23467" y="4808"/>
                  </a:cubicBezTo>
                  <a:cubicBezTo>
                    <a:pt x="23682" y="4701"/>
                    <a:pt x="23896" y="4582"/>
                    <a:pt x="24122" y="4474"/>
                  </a:cubicBezTo>
                  <a:cubicBezTo>
                    <a:pt x="24337" y="4355"/>
                    <a:pt x="24563" y="4236"/>
                    <a:pt x="24789" y="4141"/>
                  </a:cubicBezTo>
                  <a:cubicBezTo>
                    <a:pt x="24980" y="4058"/>
                    <a:pt x="25206" y="3998"/>
                    <a:pt x="25349" y="3831"/>
                  </a:cubicBezTo>
                  <a:cubicBezTo>
                    <a:pt x="25361" y="3808"/>
                    <a:pt x="25372" y="3784"/>
                    <a:pt x="25372" y="3760"/>
                  </a:cubicBezTo>
                  <a:lnTo>
                    <a:pt x="25384" y="3748"/>
                  </a:lnTo>
                  <a:cubicBezTo>
                    <a:pt x="25420" y="3700"/>
                    <a:pt x="25432" y="3653"/>
                    <a:pt x="25456" y="3605"/>
                  </a:cubicBezTo>
                  <a:cubicBezTo>
                    <a:pt x="25480" y="3510"/>
                    <a:pt x="25492" y="3415"/>
                    <a:pt x="25480" y="3308"/>
                  </a:cubicBezTo>
                  <a:cubicBezTo>
                    <a:pt x="25480" y="3260"/>
                    <a:pt x="25456" y="3224"/>
                    <a:pt x="25408" y="3212"/>
                  </a:cubicBezTo>
                  <a:cubicBezTo>
                    <a:pt x="25400" y="3210"/>
                    <a:pt x="25392" y="3209"/>
                    <a:pt x="25384" y="3209"/>
                  </a:cubicBezTo>
                  <a:cubicBezTo>
                    <a:pt x="25348" y="3209"/>
                    <a:pt x="25319" y="3231"/>
                    <a:pt x="25289" y="3260"/>
                  </a:cubicBezTo>
                  <a:cubicBezTo>
                    <a:pt x="25206" y="3379"/>
                    <a:pt x="25146" y="3522"/>
                    <a:pt x="25122" y="3665"/>
                  </a:cubicBezTo>
                  <a:cubicBezTo>
                    <a:pt x="24718" y="3843"/>
                    <a:pt x="24313" y="4034"/>
                    <a:pt x="23932" y="4224"/>
                  </a:cubicBezTo>
                  <a:cubicBezTo>
                    <a:pt x="23551" y="4427"/>
                    <a:pt x="23146" y="4617"/>
                    <a:pt x="22801" y="4891"/>
                  </a:cubicBezTo>
                  <a:cubicBezTo>
                    <a:pt x="22789" y="4891"/>
                    <a:pt x="22765" y="4903"/>
                    <a:pt x="22753" y="4927"/>
                  </a:cubicBezTo>
                  <a:lnTo>
                    <a:pt x="22741" y="4939"/>
                  </a:lnTo>
                  <a:cubicBezTo>
                    <a:pt x="22717" y="4963"/>
                    <a:pt x="22705" y="4986"/>
                    <a:pt x="22717" y="5010"/>
                  </a:cubicBezTo>
                  <a:cubicBezTo>
                    <a:pt x="22491" y="5474"/>
                    <a:pt x="22289" y="5939"/>
                    <a:pt x="22134" y="6439"/>
                  </a:cubicBezTo>
                  <a:cubicBezTo>
                    <a:pt x="22015" y="6832"/>
                    <a:pt x="21884" y="7272"/>
                    <a:pt x="21920" y="7689"/>
                  </a:cubicBezTo>
                  <a:cubicBezTo>
                    <a:pt x="21884" y="7641"/>
                    <a:pt x="21848" y="7606"/>
                    <a:pt x="21813" y="7558"/>
                  </a:cubicBezTo>
                  <a:cubicBezTo>
                    <a:pt x="21515" y="7201"/>
                    <a:pt x="21170" y="6903"/>
                    <a:pt x="20777" y="6677"/>
                  </a:cubicBezTo>
                  <a:cubicBezTo>
                    <a:pt x="20574" y="6558"/>
                    <a:pt x="20360" y="6463"/>
                    <a:pt x="20146" y="6379"/>
                  </a:cubicBezTo>
                  <a:cubicBezTo>
                    <a:pt x="20074" y="6356"/>
                    <a:pt x="20003" y="6332"/>
                    <a:pt x="19931" y="6308"/>
                  </a:cubicBezTo>
                  <a:cubicBezTo>
                    <a:pt x="19919" y="6284"/>
                    <a:pt x="19919" y="6272"/>
                    <a:pt x="19908" y="6260"/>
                  </a:cubicBezTo>
                  <a:cubicBezTo>
                    <a:pt x="19967" y="6189"/>
                    <a:pt x="20015" y="6106"/>
                    <a:pt x="20050" y="6022"/>
                  </a:cubicBezTo>
                  <a:cubicBezTo>
                    <a:pt x="20110" y="5808"/>
                    <a:pt x="20050" y="5582"/>
                    <a:pt x="19979" y="5391"/>
                  </a:cubicBezTo>
                  <a:cubicBezTo>
                    <a:pt x="19812" y="5010"/>
                    <a:pt x="19479" y="4724"/>
                    <a:pt x="19110" y="4534"/>
                  </a:cubicBezTo>
                  <a:cubicBezTo>
                    <a:pt x="18931" y="4427"/>
                    <a:pt x="18729" y="4355"/>
                    <a:pt x="18526" y="4296"/>
                  </a:cubicBezTo>
                  <a:cubicBezTo>
                    <a:pt x="18503" y="4284"/>
                    <a:pt x="18479" y="4284"/>
                    <a:pt x="18467" y="4272"/>
                  </a:cubicBezTo>
                  <a:cubicBezTo>
                    <a:pt x="18753" y="4201"/>
                    <a:pt x="19026" y="4046"/>
                    <a:pt x="19276" y="3891"/>
                  </a:cubicBezTo>
                  <a:cubicBezTo>
                    <a:pt x="19419" y="3796"/>
                    <a:pt x="19562" y="3677"/>
                    <a:pt x="19693" y="3558"/>
                  </a:cubicBezTo>
                  <a:cubicBezTo>
                    <a:pt x="19824" y="3439"/>
                    <a:pt x="19955" y="3308"/>
                    <a:pt x="20062" y="3177"/>
                  </a:cubicBezTo>
                  <a:cubicBezTo>
                    <a:pt x="20289" y="2891"/>
                    <a:pt x="20443" y="2557"/>
                    <a:pt x="20562" y="2224"/>
                  </a:cubicBezTo>
                  <a:cubicBezTo>
                    <a:pt x="20681" y="1879"/>
                    <a:pt x="20765" y="1522"/>
                    <a:pt x="20800" y="1153"/>
                  </a:cubicBezTo>
                  <a:cubicBezTo>
                    <a:pt x="20824" y="974"/>
                    <a:pt x="20836" y="783"/>
                    <a:pt x="20836" y="605"/>
                  </a:cubicBezTo>
                  <a:cubicBezTo>
                    <a:pt x="20836" y="402"/>
                    <a:pt x="20812" y="212"/>
                    <a:pt x="20693" y="45"/>
                  </a:cubicBezTo>
                  <a:cubicBezTo>
                    <a:pt x="20675" y="15"/>
                    <a:pt x="20646" y="1"/>
                    <a:pt x="20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 rot="1175726" flipH="1">
            <a:off x="190638" y="1134695"/>
            <a:ext cx="717378" cy="559970"/>
            <a:chOff x="566194" y="494196"/>
            <a:chExt cx="1075991" cy="839896"/>
          </a:xfrm>
        </p:grpSpPr>
        <p:sp>
          <p:nvSpPr>
            <p:cNvPr id="34" name="Google Shape;34;p24"/>
            <p:cNvSpPr/>
            <p:nvPr/>
          </p:nvSpPr>
          <p:spPr>
            <a:xfrm>
              <a:off x="566194" y="494196"/>
              <a:ext cx="1075991" cy="839896"/>
            </a:xfrm>
            <a:custGeom>
              <a:avLst/>
              <a:gdLst/>
              <a:ahLst/>
              <a:cxnLst/>
              <a:rect l="l" t="t" r="r" b="b"/>
              <a:pathLst>
                <a:path w="33315" h="26005" extrusionOk="0">
                  <a:moveTo>
                    <a:pt x="1894" y="1"/>
                  </a:moveTo>
                  <a:cubicBezTo>
                    <a:pt x="1727" y="1"/>
                    <a:pt x="1572" y="25"/>
                    <a:pt x="1417" y="61"/>
                  </a:cubicBezTo>
                  <a:cubicBezTo>
                    <a:pt x="989" y="168"/>
                    <a:pt x="643" y="418"/>
                    <a:pt x="429" y="775"/>
                  </a:cubicBezTo>
                  <a:cubicBezTo>
                    <a:pt x="262" y="1061"/>
                    <a:pt x="155" y="1418"/>
                    <a:pt x="120" y="1846"/>
                  </a:cubicBezTo>
                  <a:cubicBezTo>
                    <a:pt x="1" y="3049"/>
                    <a:pt x="513" y="4168"/>
                    <a:pt x="1084" y="5192"/>
                  </a:cubicBezTo>
                  <a:cubicBezTo>
                    <a:pt x="1382" y="5728"/>
                    <a:pt x="1656" y="6216"/>
                    <a:pt x="1989" y="6692"/>
                  </a:cubicBezTo>
                  <a:cubicBezTo>
                    <a:pt x="1858" y="6740"/>
                    <a:pt x="1727" y="6811"/>
                    <a:pt x="1608" y="6930"/>
                  </a:cubicBezTo>
                  <a:cubicBezTo>
                    <a:pt x="1120" y="7407"/>
                    <a:pt x="1263" y="8038"/>
                    <a:pt x="1334" y="8347"/>
                  </a:cubicBezTo>
                  <a:cubicBezTo>
                    <a:pt x="1465" y="8907"/>
                    <a:pt x="1691" y="9443"/>
                    <a:pt x="2001" y="9943"/>
                  </a:cubicBezTo>
                  <a:cubicBezTo>
                    <a:pt x="2572" y="10871"/>
                    <a:pt x="3430" y="11657"/>
                    <a:pt x="4465" y="12241"/>
                  </a:cubicBezTo>
                  <a:cubicBezTo>
                    <a:pt x="5501" y="12824"/>
                    <a:pt x="6751" y="13193"/>
                    <a:pt x="8263" y="13384"/>
                  </a:cubicBezTo>
                  <a:cubicBezTo>
                    <a:pt x="8263" y="13395"/>
                    <a:pt x="8216" y="13431"/>
                    <a:pt x="8216" y="13431"/>
                  </a:cubicBezTo>
                  <a:cubicBezTo>
                    <a:pt x="8168" y="13467"/>
                    <a:pt x="8097" y="13526"/>
                    <a:pt x="8025" y="13598"/>
                  </a:cubicBezTo>
                  <a:cubicBezTo>
                    <a:pt x="7894" y="13646"/>
                    <a:pt x="7787" y="13717"/>
                    <a:pt x="7692" y="13788"/>
                  </a:cubicBezTo>
                  <a:cubicBezTo>
                    <a:pt x="7501" y="13919"/>
                    <a:pt x="7335" y="14074"/>
                    <a:pt x="7228" y="14193"/>
                  </a:cubicBezTo>
                  <a:cubicBezTo>
                    <a:pt x="7168" y="14253"/>
                    <a:pt x="6990" y="14443"/>
                    <a:pt x="6990" y="14443"/>
                  </a:cubicBezTo>
                  <a:cubicBezTo>
                    <a:pt x="6930" y="14503"/>
                    <a:pt x="6882" y="14562"/>
                    <a:pt x="6835" y="14622"/>
                  </a:cubicBezTo>
                  <a:cubicBezTo>
                    <a:pt x="6656" y="14705"/>
                    <a:pt x="6537" y="14836"/>
                    <a:pt x="6478" y="14896"/>
                  </a:cubicBezTo>
                  <a:cubicBezTo>
                    <a:pt x="6347" y="15050"/>
                    <a:pt x="6204" y="15205"/>
                    <a:pt x="6085" y="15372"/>
                  </a:cubicBezTo>
                  <a:lnTo>
                    <a:pt x="6001" y="15467"/>
                  </a:lnTo>
                  <a:cubicBezTo>
                    <a:pt x="5906" y="15586"/>
                    <a:pt x="5811" y="15705"/>
                    <a:pt x="5704" y="15836"/>
                  </a:cubicBezTo>
                  <a:cubicBezTo>
                    <a:pt x="5656" y="15896"/>
                    <a:pt x="5561" y="15991"/>
                    <a:pt x="5501" y="16146"/>
                  </a:cubicBezTo>
                  <a:cubicBezTo>
                    <a:pt x="5489" y="16170"/>
                    <a:pt x="5489" y="16205"/>
                    <a:pt x="5477" y="16229"/>
                  </a:cubicBezTo>
                  <a:cubicBezTo>
                    <a:pt x="5394" y="16301"/>
                    <a:pt x="5335" y="16372"/>
                    <a:pt x="5299" y="16432"/>
                  </a:cubicBezTo>
                  <a:lnTo>
                    <a:pt x="5275" y="16455"/>
                  </a:lnTo>
                  <a:cubicBezTo>
                    <a:pt x="5251" y="16479"/>
                    <a:pt x="5227" y="16503"/>
                    <a:pt x="5215" y="16527"/>
                  </a:cubicBezTo>
                  <a:cubicBezTo>
                    <a:pt x="5132" y="16598"/>
                    <a:pt x="5085" y="16670"/>
                    <a:pt x="5037" y="16729"/>
                  </a:cubicBezTo>
                  <a:cubicBezTo>
                    <a:pt x="4954" y="16848"/>
                    <a:pt x="4882" y="16991"/>
                    <a:pt x="4811" y="17134"/>
                  </a:cubicBezTo>
                  <a:cubicBezTo>
                    <a:pt x="4668" y="17479"/>
                    <a:pt x="4811" y="17884"/>
                    <a:pt x="5144" y="18075"/>
                  </a:cubicBezTo>
                  <a:cubicBezTo>
                    <a:pt x="5263" y="18134"/>
                    <a:pt x="5382" y="18158"/>
                    <a:pt x="5513" y="18158"/>
                  </a:cubicBezTo>
                  <a:cubicBezTo>
                    <a:pt x="5775" y="18158"/>
                    <a:pt x="6025" y="18027"/>
                    <a:pt x="6156" y="17789"/>
                  </a:cubicBezTo>
                  <a:cubicBezTo>
                    <a:pt x="6239" y="17741"/>
                    <a:pt x="6311" y="17670"/>
                    <a:pt x="6370" y="17586"/>
                  </a:cubicBezTo>
                  <a:lnTo>
                    <a:pt x="6418" y="17503"/>
                  </a:lnTo>
                  <a:cubicBezTo>
                    <a:pt x="6442" y="17479"/>
                    <a:pt x="6454" y="17456"/>
                    <a:pt x="6478" y="17420"/>
                  </a:cubicBezTo>
                  <a:cubicBezTo>
                    <a:pt x="6478" y="17420"/>
                    <a:pt x="6609" y="17241"/>
                    <a:pt x="6620" y="17229"/>
                  </a:cubicBezTo>
                  <a:cubicBezTo>
                    <a:pt x="6787" y="17182"/>
                    <a:pt x="6990" y="17063"/>
                    <a:pt x="7168" y="16836"/>
                  </a:cubicBezTo>
                  <a:cubicBezTo>
                    <a:pt x="7168" y="16836"/>
                    <a:pt x="7251" y="16729"/>
                    <a:pt x="7287" y="16694"/>
                  </a:cubicBezTo>
                  <a:lnTo>
                    <a:pt x="7287" y="16694"/>
                  </a:lnTo>
                  <a:cubicBezTo>
                    <a:pt x="7192" y="16884"/>
                    <a:pt x="7120" y="17075"/>
                    <a:pt x="7073" y="17277"/>
                  </a:cubicBezTo>
                  <a:cubicBezTo>
                    <a:pt x="6930" y="17813"/>
                    <a:pt x="6954" y="18360"/>
                    <a:pt x="7013" y="18860"/>
                  </a:cubicBezTo>
                  <a:cubicBezTo>
                    <a:pt x="7061" y="19313"/>
                    <a:pt x="7156" y="19753"/>
                    <a:pt x="7275" y="20158"/>
                  </a:cubicBezTo>
                  <a:cubicBezTo>
                    <a:pt x="7418" y="20611"/>
                    <a:pt x="7609" y="21027"/>
                    <a:pt x="7859" y="21396"/>
                  </a:cubicBezTo>
                  <a:cubicBezTo>
                    <a:pt x="8133" y="21825"/>
                    <a:pt x="8502" y="22158"/>
                    <a:pt x="8823" y="22456"/>
                  </a:cubicBezTo>
                  <a:cubicBezTo>
                    <a:pt x="9097" y="22718"/>
                    <a:pt x="9335" y="22944"/>
                    <a:pt x="9442" y="23206"/>
                  </a:cubicBezTo>
                  <a:cubicBezTo>
                    <a:pt x="9454" y="23254"/>
                    <a:pt x="9466" y="23290"/>
                    <a:pt x="9478" y="23325"/>
                  </a:cubicBezTo>
                  <a:cubicBezTo>
                    <a:pt x="9454" y="23409"/>
                    <a:pt x="9430" y="23492"/>
                    <a:pt x="9406" y="23563"/>
                  </a:cubicBezTo>
                  <a:lnTo>
                    <a:pt x="9383" y="23682"/>
                  </a:lnTo>
                  <a:cubicBezTo>
                    <a:pt x="9347" y="23813"/>
                    <a:pt x="9299" y="23956"/>
                    <a:pt x="9287" y="24123"/>
                  </a:cubicBezTo>
                  <a:cubicBezTo>
                    <a:pt x="9276" y="24242"/>
                    <a:pt x="9287" y="24373"/>
                    <a:pt x="9311" y="24480"/>
                  </a:cubicBezTo>
                  <a:cubicBezTo>
                    <a:pt x="9276" y="24742"/>
                    <a:pt x="9252" y="24992"/>
                    <a:pt x="9252" y="25242"/>
                  </a:cubicBezTo>
                  <a:cubicBezTo>
                    <a:pt x="9252" y="25445"/>
                    <a:pt x="9323" y="25635"/>
                    <a:pt x="9466" y="25778"/>
                  </a:cubicBezTo>
                  <a:cubicBezTo>
                    <a:pt x="9609" y="25921"/>
                    <a:pt x="9799" y="26004"/>
                    <a:pt x="10002" y="26004"/>
                  </a:cubicBezTo>
                  <a:cubicBezTo>
                    <a:pt x="10085" y="26004"/>
                    <a:pt x="10168" y="25992"/>
                    <a:pt x="10252" y="25968"/>
                  </a:cubicBezTo>
                  <a:cubicBezTo>
                    <a:pt x="10514" y="25873"/>
                    <a:pt x="10716" y="25671"/>
                    <a:pt x="10859" y="25373"/>
                  </a:cubicBezTo>
                  <a:cubicBezTo>
                    <a:pt x="10883" y="25302"/>
                    <a:pt x="10954" y="25135"/>
                    <a:pt x="10954" y="25123"/>
                  </a:cubicBezTo>
                  <a:cubicBezTo>
                    <a:pt x="11085" y="25064"/>
                    <a:pt x="11192" y="24956"/>
                    <a:pt x="11276" y="24837"/>
                  </a:cubicBezTo>
                  <a:cubicBezTo>
                    <a:pt x="11371" y="24706"/>
                    <a:pt x="11431" y="24564"/>
                    <a:pt x="11490" y="24444"/>
                  </a:cubicBezTo>
                  <a:lnTo>
                    <a:pt x="11538" y="24337"/>
                  </a:lnTo>
                  <a:cubicBezTo>
                    <a:pt x="11573" y="24266"/>
                    <a:pt x="11609" y="24183"/>
                    <a:pt x="11645" y="24111"/>
                  </a:cubicBezTo>
                  <a:cubicBezTo>
                    <a:pt x="11681" y="24087"/>
                    <a:pt x="11716" y="24063"/>
                    <a:pt x="11752" y="24052"/>
                  </a:cubicBezTo>
                  <a:cubicBezTo>
                    <a:pt x="12014" y="23921"/>
                    <a:pt x="12347" y="23897"/>
                    <a:pt x="12716" y="23885"/>
                  </a:cubicBezTo>
                  <a:cubicBezTo>
                    <a:pt x="13157" y="23861"/>
                    <a:pt x="13645" y="23849"/>
                    <a:pt x="14145" y="23706"/>
                  </a:cubicBezTo>
                  <a:cubicBezTo>
                    <a:pt x="14562" y="23587"/>
                    <a:pt x="14979" y="23397"/>
                    <a:pt x="15383" y="23147"/>
                  </a:cubicBezTo>
                  <a:cubicBezTo>
                    <a:pt x="15741" y="22920"/>
                    <a:pt x="16098" y="22659"/>
                    <a:pt x="16431" y="22337"/>
                  </a:cubicBezTo>
                  <a:cubicBezTo>
                    <a:pt x="16812" y="21992"/>
                    <a:pt x="17181" y="21611"/>
                    <a:pt x="17431" y="21099"/>
                  </a:cubicBezTo>
                  <a:cubicBezTo>
                    <a:pt x="17515" y="20908"/>
                    <a:pt x="17586" y="20718"/>
                    <a:pt x="17646" y="20527"/>
                  </a:cubicBezTo>
                  <a:cubicBezTo>
                    <a:pt x="17646" y="20563"/>
                    <a:pt x="17646" y="20706"/>
                    <a:pt x="17646" y="20706"/>
                  </a:cubicBezTo>
                  <a:cubicBezTo>
                    <a:pt x="17634" y="20992"/>
                    <a:pt x="17705" y="21206"/>
                    <a:pt x="17800" y="21361"/>
                  </a:cubicBezTo>
                  <a:cubicBezTo>
                    <a:pt x="17800" y="21373"/>
                    <a:pt x="17777" y="21599"/>
                    <a:pt x="17777" y="21599"/>
                  </a:cubicBezTo>
                  <a:cubicBezTo>
                    <a:pt x="17777" y="21635"/>
                    <a:pt x="17777" y="21670"/>
                    <a:pt x="17765" y="21694"/>
                  </a:cubicBezTo>
                  <a:lnTo>
                    <a:pt x="17753" y="21789"/>
                  </a:lnTo>
                  <a:cubicBezTo>
                    <a:pt x="17741" y="21897"/>
                    <a:pt x="17753" y="22004"/>
                    <a:pt x="17788" y="22099"/>
                  </a:cubicBezTo>
                  <a:cubicBezTo>
                    <a:pt x="17741" y="22278"/>
                    <a:pt x="17777" y="22468"/>
                    <a:pt x="17884" y="22635"/>
                  </a:cubicBezTo>
                  <a:cubicBezTo>
                    <a:pt x="17991" y="22801"/>
                    <a:pt x="18169" y="22920"/>
                    <a:pt x="18360" y="22956"/>
                  </a:cubicBezTo>
                  <a:cubicBezTo>
                    <a:pt x="18408" y="22968"/>
                    <a:pt x="18479" y="22980"/>
                    <a:pt x="18515" y="22980"/>
                  </a:cubicBezTo>
                  <a:cubicBezTo>
                    <a:pt x="18836" y="22980"/>
                    <a:pt x="19122" y="22778"/>
                    <a:pt x="19229" y="22468"/>
                  </a:cubicBezTo>
                  <a:cubicBezTo>
                    <a:pt x="19277" y="22313"/>
                    <a:pt x="19312" y="22158"/>
                    <a:pt x="19324" y="22016"/>
                  </a:cubicBezTo>
                  <a:cubicBezTo>
                    <a:pt x="19324" y="21944"/>
                    <a:pt x="19336" y="21849"/>
                    <a:pt x="19324" y="21754"/>
                  </a:cubicBezTo>
                  <a:cubicBezTo>
                    <a:pt x="19324" y="21718"/>
                    <a:pt x="19324" y="21682"/>
                    <a:pt x="19324" y="21658"/>
                  </a:cubicBezTo>
                  <a:cubicBezTo>
                    <a:pt x="19324" y="21647"/>
                    <a:pt x="19324" y="21635"/>
                    <a:pt x="19324" y="21623"/>
                  </a:cubicBezTo>
                  <a:cubicBezTo>
                    <a:pt x="19324" y="21551"/>
                    <a:pt x="19336" y="21456"/>
                    <a:pt x="19312" y="21349"/>
                  </a:cubicBezTo>
                  <a:cubicBezTo>
                    <a:pt x="19336" y="21325"/>
                    <a:pt x="19348" y="21301"/>
                    <a:pt x="19348" y="21277"/>
                  </a:cubicBezTo>
                  <a:cubicBezTo>
                    <a:pt x="19408" y="21123"/>
                    <a:pt x="19408" y="20980"/>
                    <a:pt x="19408" y="20896"/>
                  </a:cubicBezTo>
                  <a:cubicBezTo>
                    <a:pt x="19408" y="20730"/>
                    <a:pt x="19408" y="20575"/>
                    <a:pt x="19420" y="20408"/>
                  </a:cubicBezTo>
                  <a:lnTo>
                    <a:pt x="19420" y="20313"/>
                  </a:lnTo>
                  <a:cubicBezTo>
                    <a:pt x="19432" y="20111"/>
                    <a:pt x="19432" y="19896"/>
                    <a:pt x="19432" y="19682"/>
                  </a:cubicBezTo>
                  <a:cubicBezTo>
                    <a:pt x="19432" y="19611"/>
                    <a:pt x="19420" y="19432"/>
                    <a:pt x="19336" y="19253"/>
                  </a:cubicBezTo>
                  <a:cubicBezTo>
                    <a:pt x="19348" y="19182"/>
                    <a:pt x="19336" y="19099"/>
                    <a:pt x="19336" y="19015"/>
                  </a:cubicBezTo>
                  <a:lnTo>
                    <a:pt x="19336" y="18932"/>
                  </a:lnTo>
                  <a:cubicBezTo>
                    <a:pt x="19336" y="18849"/>
                    <a:pt x="19324" y="18765"/>
                    <a:pt x="19324" y="18670"/>
                  </a:cubicBezTo>
                  <a:cubicBezTo>
                    <a:pt x="19312" y="18503"/>
                    <a:pt x="19301" y="18277"/>
                    <a:pt x="19229" y="18039"/>
                  </a:cubicBezTo>
                  <a:cubicBezTo>
                    <a:pt x="19205" y="17944"/>
                    <a:pt x="19182" y="17825"/>
                    <a:pt x="19110" y="17694"/>
                  </a:cubicBezTo>
                  <a:cubicBezTo>
                    <a:pt x="19098" y="17598"/>
                    <a:pt x="19086" y="17515"/>
                    <a:pt x="19074" y="17444"/>
                  </a:cubicBezTo>
                  <a:cubicBezTo>
                    <a:pt x="19074" y="17444"/>
                    <a:pt x="19062" y="17384"/>
                    <a:pt x="19062" y="17384"/>
                  </a:cubicBezTo>
                  <a:lnTo>
                    <a:pt x="19062" y="17384"/>
                  </a:lnTo>
                  <a:cubicBezTo>
                    <a:pt x="20336" y="18229"/>
                    <a:pt x="21527" y="18753"/>
                    <a:pt x="22694" y="19003"/>
                  </a:cubicBezTo>
                  <a:cubicBezTo>
                    <a:pt x="23182" y="19099"/>
                    <a:pt x="23670" y="19158"/>
                    <a:pt x="24158" y="19158"/>
                  </a:cubicBezTo>
                  <a:cubicBezTo>
                    <a:pt x="24825" y="19158"/>
                    <a:pt x="25456" y="19063"/>
                    <a:pt x="26063" y="18872"/>
                  </a:cubicBezTo>
                  <a:cubicBezTo>
                    <a:pt x="26623" y="18694"/>
                    <a:pt x="27135" y="18444"/>
                    <a:pt x="27599" y="18098"/>
                  </a:cubicBezTo>
                  <a:cubicBezTo>
                    <a:pt x="27849" y="17920"/>
                    <a:pt x="28385" y="17527"/>
                    <a:pt x="28326" y="16848"/>
                  </a:cubicBezTo>
                  <a:cubicBezTo>
                    <a:pt x="28314" y="16682"/>
                    <a:pt x="28254" y="16539"/>
                    <a:pt x="28195" y="16420"/>
                  </a:cubicBezTo>
                  <a:cubicBezTo>
                    <a:pt x="28754" y="16277"/>
                    <a:pt x="29278" y="16098"/>
                    <a:pt x="29861" y="15884"/>
                  </a:cubicBezTo>
                  <a:cubicBezTo>
                    <a:pt x="30969" y="15479"/>
                    <a:pt x="32076" y="14967"/>
                    <a:pt x="32778" y="13979"/>
                  </a:cubicBezTo>
                  <a:cubicBezTo>
                    <a:pt x="33028" y="13622"/>
                    <a:pt x="33183" y="13300"/>
                    <a:pt x="33243" y="12967"/>
                  </a:cubicBezTo>
                  <a:cubicBezTo>
                    <a:pt x="33314" y="12562"/>
                    <a:pt x="33219" y="12133"/>
                    <a:pt x="32957" y="11776"/>
                  </a:cubicBezTo>
                  <a:cubicBezTo>
                    <a:pt x="32790" y="11538"/>
                    <a:pt x="32540" y="11324"/>
                    <a:pt x="32219" y="11133"/>
                  </a:cubicBezTo>
                  <a:cubicBezTo>
                    <a:pt x="31945" y="10967"/>
                    <a:pt x="31647" y="10824"/>
                    <a:pt x="31302" y="10693"/>
                  </a:cubicBezTo>
                  <a:cubicBezTo>
                    <a:pt x="29969" y="10193"/>
                    <a:pt x="28540" y="10121"/>
                    <a:pt x="27313" y="10097"/>
                  </a:cubicBezTo>
                  <a:cubicBezTo>
                    <a:pt x="26897" y="10086"/>
                    <a:pt x="26480" y="10086"/>
                    <a:pt x="26051" y="10086"/>
                  </a:cubicBezTo>
                  <a:cubicBezTo>
                    <a:pt x="25218" y="10086"/>
                    <a:pt x="24349" y="10097"/>
                    <a:pt x="23492" y="10133"/>
                  </a:cubicBezTo>
                  <a:cubicBezTo>
                    <a:pt x="23182" y="10145"/>
                    <a:pt x="22861" y="10169"/>
                    <a:pt x="22575" y="10181"/>
                  </a:cubicBezTo>
                  <a:cubicBezTo>
                    <a:pt x="22360" y="10181"/>
                    <a:pt x="22146" y="10193"/>
                    <a:pt x="21932" y="10193"/>
                  </a:cubicBezTo>
                  <a:lnTo>
                    <a:pt x="21622" y="10205"/>
                  </a:lnTo>
                  <a:cubicBezTo>
                    <a:pt x="21229" y="10217"/>
                    <a:pt x="20836" y="10217"/>
                    <a:pt x="20444" y="10240"/>
                  </a:cubicBezTo>
                  <a:cubicBezTo>
                    <a:pt x="20729" y="10097"/>
                    <a:pt x="21003" y="9943"/>
                    <a:pt x="21265" y="9752"/>
                  </a:cubicBezTo>
                  <a:cubicBezTo>
                    <a:pt x="21777" y="9383"/>
                    <a:pt x="22170" y="8931"/>
                    <a:pt x="22527" y="8466"/>
                  </a:cubicBezTo>
                  <a:cubicBezTo>
                    <a:pt x="22575" y="8443"/>
                    <a:pt x="22622" y="8419"/>
                    <a:pt x="22670" y="8383"/>
                  </a:cubicBezTo>
                  <a:cubicBezTo>
                    <a:pt x="22753" y="8312"/>
                    <a:pt x="22813" y="8240"/>
                    <a:pt x="22849" y="8204"/>
                  </a:cubicBezTo>
                  <a:lnTo>
                    <a:pt x="22861" y="8181"/>
                  </a:lnTo>
                  <a:cubicBezTo>
                    <a:pt x="22920" y="8109"/>
                    <a:pt x="23003" y="8002"/>
                    <a:pt x="23063" y="7847"/>
                  </a:cubicBezTo>
                  <a:cubicBezTo>
                    <a:pt x="23122" y="7633"/>
                    <a:pt x="23111" y="7407"/>
                    <a:pt x="23015" y="7216"/>
                  </a:cubicBezTo>
                  <a:cubicBezTo>
                    <a:pt x="22896" y="6990"/>
                    <a:pt x="22670" y="6823"/>
                    <a:pt x="22408" y="6799"/>
                  </a:cubicBezTo>
                  <a:cubicBezTo>
                    <a:pt x="22384" y="6788"/>
                    <a:pt x="22337" y="6788"/>
                    <a:pt x="22313" y="6788"/>
                  </a:cubicBezTo>
                  <a:cubicBezTo>
                    <a:pt x="22099" y="6788"/>
                    <a:pt x="21896" y="6883"/>
                    <a:pt x="21729" y="7049"/>
                  </a:cubicBezTo>
                  <a:cubicBezTo>
                    <a:pt x="21694" y="7073"/>
                    <a:pt x="21670" y="7097"/>
                    <a:pt x="21634" y="7133"/>
                  </a:cubicBezTo>
                  <a:cubicBezTo>
                    <a:pt x="21563" y="7216"/>
                    <a:pt x="21503" y="7323"/>
                    <a:pt x="21468" y="7430"/>
                  </a:cubicBezTo>
                  <a:cubicBezTo>
                    <a:pt x="21360" y="7538"/>
                    <a:pt x="20729" y="8133"/>
                    <a:pt x="20729" y="8133"/>
                  </a:cubicBezTo>
                  <a:cubicBezTo>
                    <a:pt x="20586" y="8288"/>
                    <a:pt x="20432" y="8431"/>
                    <a:pt x="20277" y="8573"/>
                  </a:cubicBezTo>
                  <a:cubicBezTo>
                    <a:pt x="20265" y="8585"/>
                    <a:pt x="20253" y="8597"/>
                    <a:pt x="20182" y="8609"/>
                  </a:cubicBezTo>
                  <a:cubicBezTo>
                    <a:pt x="20003" y="8645"/>
                    <a:pt x="19848" y="8681"/>
                    <a:pt x="19693" y="8740"/>
                  </a:cubicBezTo>
                  <a:cubicBezTo>
                    <a:pt x="19682" y="8740"/>
                    <a:pt x="19670" y="8740"/>
                    <a:pt x="19658" y="8752"/>
                  </a:cubicBezTo>
                  <a:cubicBezTo>
                    <a:pt x="19765" y="8276"/>
                    <a:pt x="19753" y="7764"/>
                    <a:pt x="19598" y="7300"/>
                  </a:cubicBezTo>
                  <a:cubicBezTo>
                    <a:pt x="19527" y="7073"/>
                    <a:pt x="19420" y="6871"/>
                    <a:pt x="19301" y="6680"/>
                  </a:cubicBezTo>
                  <a:cubicBezTo>
                    <a:pt x="19408" y="6597"/>
                    <a:pt x="19479" y="6490"/>
                    <a:pt x="19551" y="6407"/>
                  </a:cubicBezTo>
                  <a:lnTo>
                    <a:pt x="19598" y="6347"/>
                  </a:lnTo>
                  <a:cubicBezTo>
                    <a:pt x="19682" y="6252"/>
                    <a:pt x="19753" y="6145"/>
                    <a:pt x="19836" y="6049"/>
                  </a:cubicBezTo>
                  <a:cubicBezTo>
                    <a:pt x="20063" y="5799"/>
                    <a:pt x="20217" y="5525"/>
                    <a:pt x="20348" y="5275"/>
                  </a:cubicBezTo>
                  <a:lnTo>
                    <a:pt x="20479" y="5025"/>
                  </a:lnTo>
                  <a:cubicBezTo>
                    <a:pt x="20515" y="4966"/>
                    <a:pt x="20551" y="4894"/>
                    <a:pt x="20586" y="4835"/>
                  </a:cubicBezTo>
                  <a:cubicBezTo>
                    <a:pt x="20848" y="4680"/>
                    <a:pt x="21015" y="4382"/>
                    <a:pt x="21015" y="4061"/>
                  </a:cubicBezTo>
                  <a:cubicBezTo>
                    <a:pt x="21003" y="3656"/>
                    <a:pt x="20682" y="3323"/>
                    <a:pt x="20277" y="3323"/>
                  </a:cubicBezTo>
                  <a:cubicBezTo>
                    <a:pt x="20122" y="3323"/>
                    <a:pt x="19967" y="3370"/>
                    <a:pt x="19848" y="3466"/>
                  </a:cubicBezTo>
                  <a:cubicBezTo>
                    <a:pt x="19527" y="3692"/>
                    <a:pt x="19372" y="3990"/>
                    <a:pt x="19241" y="4240"/>
                  </a:cubicBezTo>
                  <a:lnTo>
                    <a:pt x="19193" y="4323"/>
                  </a:lnTo>
                  <a:cubicBezTo>
                    <a:pt x="19134" y="4442"/>
                    <a:pt x="19062" y="4561"/>
                    <a:pt x="19003" y="4668"/>
                  </a:cubicBezTo>
                  <a:cubicBezTo>
                    <a:pt x="18920" y="4823"/>
                    <a:pt x="18836" y="4966"/>
                    <a:pt x="18753" y="5121"/>
                  </a:cubicBezTo>
                  <a:lnTo>
                    <a:pt x="18717" y="5192"/>
                  </a:lnTo>
                  <a:cubicBezTo>
                    <a:pt x="18646" y="5335"/>
                    <a:pt x="18562" y="5478"/>
                    <a:pt x="18491" y="5561"/>
                  </a:cubicBezTo>
                  <a:cubicBezTo>
                    <a:pt x="18479" y="5561"/>
                    <a:pt x="18265" y="5585"/>
                    <a:pt x="18265" y="5585"/>
                  </a:cubicBezTo>
                  <a:cubicBezTo>
                    <a:pt x="18169" y="5597"/>
                    <a:pt x="18050" y="5609"/>
                    <a:pt x="17919" y="5633"/>
                  </a:cubicBezTo>
                  <a:cubicBezTo>
                    <a:pt x="17884" y="5609"/>
                    <a:pt x="17753" y="5561"/>
                    <a:pt x="17753" y="5561"/>
                  </a:cubicBezTo>
                  <a:cubicBezTo>
                    <a:pt x="17634" y="5525"/>
                    <a:pt x="17467" y="5466"/>
                    <a:pt x="17288" y="5442"/>
                  </a:cubicBezTo>
                  <a:cubicBezTo>
                    <a:pt x="17181" y="5383"/>
                    <a:pt x="17074" y="5335"/>
                    <a:pt x="16979" y="5299"/>
                  </a:cubicBezTo>
                  <a:cubicBezTo>
                    <a:pt x="16979" y="5299"/>
                    <a:pt x="16860" y="5252"/>
                    <a:pt x="16812" y="5240"/>
                  </a:cubicBezTo>
                  <a:cubicBezTo>
                    <a:pt x="16741" y="5144"/>
                    <a:pt x="16657" y="5061"/>
                    <a:pt x="16586" y="4978"/>
                  </a:cubicBezTo>
                  <a:lnTo>
                    <a:pt x="16538" y="4930"/>
                  </a:lnTo>
                  <a:cubicBezTo>
                    <a:pt x="16515" y="4894"/>
                    <a:pt x="16479" y="4871"/>
                    <a:pt x="16455" y="4847"/>
                  </a:cubicBezTo>
                  <a:cubicBezTo>
                    <a:pt x="16455" y="4835"/>
                    <a:pt x="16443" y="4835"/>
                    <a:pt x="16431" y="4823"/>
                  </a:cubicBezTo>
                  <a:cubicBezTo>
                    <a:pt x="16431" y="4704"/>
                    <a:pt x="16467" y="4549"/>
                    <a:pt x="16503" y="4394"/>
                  </a:cubicBezTo>
                  <a:lnTo>
                    <a:pt x="16526" y="4311"/>
                  </a:lnTo>
                  <a:cubicBezTo>
                    <a:pt x="16562" y="4144"/>
                    <a:pt x="16598" y="3978"/>
                    <a:pt x="16622" y="3811"/>
                  </a:cubicBezTo>
                  <a:cubicBezTo>
                    <a:pt x="16657" y="3680"/>
                    <a:pt x="16681" y="3549"/>
                    <a:pt x="16705" y="3430"/>
                  </a:cubicBezTo>
                  <a:lnTo>
                    <a:pt x="16729" y="3323"/>
                  </a:lnTo>
                  <a:cubicBezTo>
                    <a:pt x="16788" y="3061"/>
                    <a:pt x="16872" y="2728"/>
                    <a:pt x="16776" y="2347"/>
                  </a:cubicBezTo>
                  <a:cubicBezTo>
                    <a:pt x="16693" y="2013"/>
                    <a:pt x="16407" y="1787"/>
                    <a:pt x="16062" y="1787"/>
                  </a:cubicBezTo>
                  <a:cubicBezTo>
                    <a:pt x="15848" y="1787"/>
                    <a:pt x="15645" y="1870"/>
                    <a:pt x="15502" y="2037"/>
                  </a:cubicBezTo>
                  <a:cubicBezTo>
                    <a:pt x="15288" y="2275"/>
                    <a:pt x="15229" y="2608"/>
                    <a:pt x="15324" y="2894"/>
                  </a:cubicBezTo>
                  <a:cubicBezTo>
                    <a:pt x="15312" y="2966"/>
                    <a:pt x="15288" y="3037"/>
                    <a:pt x="15276" y="3120"/>
                  </a:cubicBezTo>
                  <a:lnTo>
                    <a:pt x="15217" y="3382"/>
                  </a:lnTo>
                  <a:cubicBezTo>
                    <a:pt x="15157" y="3668"/>
                    <a:pt x="15086" y="3978"/>
                    <a:pt x="15086" y="4311"/>
                  </a:cubicBezTo>
                  <a:cubicBezTo>
                    <a:pt x="15086" y="4430"/>
                    <a:pt x="15086" y="4561"/>
                    <a:pt x="15074" y="4692"/>
                  </a:cubicBezTo>
                  <a:lnTo>
                    <a:pt x="15074" y="4763"/>
                  </a:lnTo>
                  <a:cubicBezTo>
                    <a:pt x="15074" y="4871"/>
                    <a:pt x="15074" y="5002"/>
                    <a:pt x="15098" y="5144"/>
                  </a:cubicBezTo>
                  <a:cubicBezTo>
                    <a:pt x="14871" y="5204"/>
                    <a:pt x="14657" y="5287"/>
                    <a:pt x="14467" y="5406"/>
                  </a:cubicBezTo>
                  <a:cubicBezTo>
                    <a:pt x="14038" y="5668"/>
                    <a:pt x="13693" y="6037"/>
                    <a:pt x="13467" y="6466"/>
                  </a:cubicBezTo>
                  <a:cubicBezTo>
                    <a:pt x="13467" y="6454"/>
                    <a:pt x="13455" y="6454"/>
                    <a:pt x="13455" y="6442"/>
                  </a:cubicBezTo>
                  <a:cubicBezTo>
                    <a:pt x="13371" y="6299"/>
                    <a:pt x="13276" y="6157"/>
                    <a:pt x="13169" y="6026"/>
                  </a:cubicBezTo>
                  <a:cubicBezTo>
                    <a:pt x="13121" y="5966"/>
                    <a:pt x="13121" y="5954"/>
                    <a:pt x="13121" y="5930"/>
                  </a:cubicBezTo>
                  <a:cubicBezTo>
                    <a:pt x="13086" y="5728"/>
                    <a:pt x="13074" y="5514"/>
                    <a:pt x="13050" y="5299"/>
                  </a:cubicBezTo>
                  <a:cubicBezTo>
                    <a:pt x="13050" y="5192"/>
                    <a:pt x="13038" y="5085"/>
                    <a:pt x="13026" y="4990"/>
                  </a:cubicBezTo>
                  <a:cubicBezTo>
                    <a:pt x="13026" y="4990"/>
                    <a:pt x="12978" y="4430"/>
                    <a:pt x="12955" y="4287"/>
                  </a:cubicBezTo>
                  <a:cubicBezTo>
                    <a:pt x="13002" y="4180"/>
                    <a:pt x="13026" y="4073"/>
                    <a:pt x="13026" y="3954"/>
                  </a:cubicBezTo>
                  <a:cubicBezTo>
                    <a:pt x="13026" y="3918"/>
                    <a:pt x="13026" y="3871"/>
                    <a:pt x="13014" y="3835"/>
                  </a:cubicBezTo>
                  <a:cubicBezTo>
                    <a:pt x="12990" y="3466"/>
                    <a:pt x="12788" y="3275"/>
                    <a:pt x="12657" y="3192"/>
                  </a:cubicBezTo>
                  <a:cubicBezTo>
                    <a:pt x="12526" y="3109"/>
                    <a:pt x="12383" y="3061"/>
                    <a:pt x="12228" y="3061"/>
                  </a:cubicBezTo>
                  <a:cubicBezTo>
                    <a:pt x="12121" y="3061"/>
                    <a:pt x="12026" y="3085"/>
                    <a:pt x="11919" y="3120"/>
                  </a:cubicBezTo>
                  <a:cubicBezTo>
                    <a:pt x="11728" y="3192"/>
                    <a:pt x="11562" y="3359"/>
                    <a:pt x="11478" y="3561"/>
                  </a:cubicBezTo>
                  <a:cubicBezTo>
                    <a:pt x="11419" y="3716"/>
                    <a:pt x="11407" y="3859"/>
                    <a:pt x="11407" y="3942"/>
                  </a:cubicBezTo>
                  <a:lnTo>
                    <a:pt x="11407" y="3978"/>
                  </a:lnTo>
                  <a:cubicBezTo>
                    <a:pt x="11407" y="4025"/>
                    <a:pt x="11395" y="4109"/>
                    <a:pt x="11419" y="4228"/>
                  </a:cubicBezTo>
                  <a:cubicBezTo>
                    <a:pt x="11431" y="4275"/>
                    <a:pt x="11454" y="4323"/>
                    <a:pt x="11466" y="4382"/>
                  </a:cubicBezTo>
                  <a:cubicBezTo>
                    <a:pt x="11442" y="4954"/>
                    <a:pt x="11442" y="5573"/>
                    <a:pt x="11597" y="6168"/>
                  </a:cubicBezTo>
                  <a:cubicBezTo>
                    <a:pt x="11669" y="6490"/>
                    <a:pt x="11776" y="6788"/>
                    <a:pt x="11895" y="7085"/>
                  </a:cubicBezTo>
                  <a:cubicBezTo>
                    <a:pt x="11609" y="6811"/>
                    <a:pt x="11311" y="6538"/>
                    <a:pt x="11026" y="6287"/>
                  </a:cubicBezTo>
                  <a:lnTo>
                    <a:pt x="10800" y="6073"/>
                  </a:lnTo>
                  <a:cubicBezTo>
                    <a:pt x="10645" y="5930"/>
                    <a:pt x="10490" y="5787"/>
                    <a:pt x="10347" y="5668"/>
                  </a:cubicBezTo>
                  <a:cubicBezTo>
                    <a:pt x="10121" y="5442"/>
                    <a:pt x="9883" y="5228"/>
                    <a:pt x="9657" y="5002"/>
                  </a:cubicBezTo>
                  <a:cubicBezTo>
                    <a:pt x="8728" y="4132"/>
                    <a:pt x="7763" y="3275"/>
                    <a:pt x="6787" y="2477"/>
                  </a:cubicBezTo>
                  <a:cubicBezTo>
                    <a:pt x="5847" y="1692"/>
                    <a:pt x="4727" y="823"/>
                    <a:pt x="3382" y="322"/>
                  </a:cubicBezTo>
                  <a:cubicBezTo>
                    <a:pt x="3037" y="203"/>
                    <a:pt x="2715" y="108"/>
                    <a:pt x="2406" y="61"/>
                  </a:cubicBezTo>
                  <a:cubicBezTo>
                    <a:pt x="2227" y="25"/>
                    <a:pt x="2060" y="1"/>
                    <a:pt x="1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586961" y="514576"/>
              <a:ext cx="1034069" cy="799072"/>
            </a:xfrm>
            <a:custGeom>
              <a:avLst/>
              <a:gdLst/>
              <a:ahLst/>
              <a:cxnLst/>
              <a:rect l="l" t="t" r="r" b="b"/>
              <a:pathLst>
                <a:path w="32017" h="24741" extrusionOk="0">
                  <a:moveTo>
                    <a:pt x="1120" y="263"/>
                  </a:moveTo>
                  <a:cubicBezTo>
                    <a:pt x="1155" y="346"/>
                    <a:pt x="1263" y="406"/>
                    <a:pt x="1310" y="453"/>
                  </a:cubicBezTo>
                  <a:cubicBezTo>
                    <a:pt x="1465" y="561"/>
                    <a:pt x="1608" y="668"/>
                    <a:pt x="1751" y="799"/>
                  </a:cubicBezTo>
                  <a:cubicBezTo>
                    <a:pt x="1941" y="989"/>
                    <a:pt x="2132" y="1192"/>
                    <a:pt x="2310" y="1394"/>
                  </a:cubicBezTo>
                  <a:cubicBezTo>
                    <a:pt x="2429" y="1585"/>
                    <a:pt x="2560" y="1775"/>
                    <a:pt x="2703" y="1942"/>
                  </a:cubicBezTo>
                  <a:cubicBezTo>
                    <a:pt x="2989" y="2275"/>
                    <a:pt x="3287" y="2561"/>
                    <a:pt x="3596" y="2859"/>
                  </a:cubicBezTo>
                  <a:lnTo>
                    <a:pt x="3382" y="2751"/>
                  </a:lnTo>
                  <a:cubicBezTo>
                    <a:pt x="2894" y="2525"/>
                    <a:pt x="2382" y="2370"/>
                    <a:pt x="1870" y="2180"/>
                  </a:cubicBezTo>
                  <a:cubicBezTo>
                    <a:pt x="1620" y="2085"/>
                    <a:pt x="1370" y="1977"/>
                    <a:pt x="1108" y="1906"/>
                  </a:cubicBezTo>
                  <a:cubicBezTo>
                    <a:pt x="870" y="1835"/>
                    <a:pt x="608" y="1751"/>
                    <a:pt x="358" y="1716"/>
                  </a:cubicBezTo>
                  <a:cubicBezTo>
                    <a:pt x="334" y="1358"/>
                    <a:pt x="370" y="989"/>
                    <a:pt x="512" y="668"/>
                  </a:cubicBezTo>
                  <a:cubicBezTo>
                    <a:pt x="643" y="406"/>
                    <a:pt x="858" y="299"/>
                    <a:pt x="1120" y="263"/>
                  </a:cubicBezTo>
                  <a:close/>
                  <a:moveTo>
                    <a:pt x="1786" y="322"/>
                  </a:moveTo>
                  <a:lnTo>
                    <a:pt x="1786" y="322"/>
                  </a:lnTo>
                  <a:cubicBezTo>
                    <a:pt x="2370" y="465"/>
                    <a:pt x="2929" y="703"/>
                    <a:pt x="3453" y="1001"/>
                  </a:cubicBezTo>
                  <a:cubicBezTo>
                    <a:pt x="4096" y="1358"/>
                    <a:pt x="4680" y="1787"/>
                    <a:pt x="5251" y="2239"/>
                  </a:cubicBezTo>
                  <a:cubicBezTo>
                    <a:pt x="5323" y="2358"/>
                    <a:pt x="5418" y="2454"/>
                    <a:pt x="5501" y="2561"/>
                  </a:cubicBezTo>
                  <a:cubicBezTo>
                    <a:pt x="5608" y="2680"/>
                    <a:pt x="5692" y="2811"/>
                    <a:pt x="5787" y="2942"/>
                  </a:cubicBezTo>
                  <a:cubicBezTo>
                    <a:pt x="5977" y="3204"/>
                    <a:pt x="6156" y="3478"/>
                    <a:pt x="6323" y="3751"/>
                  </a:cubicBezTo>
                  <a:cubicBezTo>
                    <a:pt x="6477" y="3990"/>
                    <a:pt x="6608" y="4240"/>
                    <a:pt x="6751" y="4490"/>
                  </a:cubicBezTo>
                  <a:cubicBezTo>
                    <a:pt x="6894" y="4752"/>
                    <a:pt x="7013" y="5014"/>
                    <a:pt x="7132" y="5275"/>
                  </a:cubicBezTo>
                  <a:cubicBezTo>
                    <a:pt x="7144" y="5299"/>
                    <a:pt x="7156" y="5323"/>
                    <a:pt x="7168" y="5347"/>
                  </a:cubicBezTo>
                  <a:cubicBezTo>
                    <a:pt x="7037" y="5216"/>
                    <a:pt x="6906" y="5097"/>
                    <a:pt x="6775" y="4990"/>
                  </a:cubicBezTo>
                  <a:cubicBezTo>
                    <a:pt x="6549" y="4787"/>
                    <a:pt x="6323" y="4597"/>
                    <a:pt x="6096" y="4406"/>
                  </a:cubicBezTo>
                  <a:cubicBezTo>
                    <a:pt x="5692" y="4073"/>
                    <a:pt x="5263" y="3763"/>
                    <a:pt x="4811" y="3501"/>
                  </a:cubicBezTo>
                  <a:cubicBezTo>
                    <a:pt x="4477" y="3299"/>
                    <a:pt x="4132" y="3120"/>
                    <a:pt x="3787" y="2954"/>
                  </a:cubicBezTo>
                  <a:cubicBezTo>
                    <a:pt x="3406" y="2549"/>
                    <a:pt x="3060" y="2120"/>
                    <a:pt x="2727" y="1668"/>
                  </a:cubicBezTo>
                  <a:cubicBezTo>
                    <a:pt x="2441" y="1275"/>
                    <a:pt x="2227" y="811"/>
                    <a:pt x="1894" y="442"/>
                  </a:cubicBezTo>
                  <a:cubicBezTo>
                    <a:pt x="1858" y="406"/>
                    <a:pt x="1822" y="358"/>
                    <a:pt x="1786" y="322"/>
                  </a:cubicBezTo>
                  <a:close/>
                  <a:moveTo>
                    <a:pt x="1453" y="4513"/>
                  </a:moveTo>
                  <a:cubicBezTo>
                    <a:pt x="1513" y="4525"/>
                    <a:pt x="1572" y="4537"/>
                    <a:pt x="1632" y="4549"/>
                  </a:cubicBezTo>
                  <a:cubicBezTo>
                    <a:pt x="1751" y="4573"/>
                    <a:pt x="1882" y="4609"/>
                    <a:pt x="2013" y="4633"/>
                  </a:cubicBezTo>
                  <a:cubicBezTo>
                    <a:pt x="2263" y="4680"/>
                    <a:pt x="2513" y="4728"/>
                    <a:pt x="2751" y="4787"/>
                  </a:cubicBezTo>
                  <a:cubicBezTo>
                    <a:pt x="3203" y="4883"/>
                    <a:pt x="3656" y="4978"/>
                    <a:pt x="4084" y="5156"/>
                  </a:cubicBezTo>
                  <a:cubicBezTo>
                    <a:pt x="4465" y="5311"/>
                    <a:pt x="4846" y="5478"/>
                    <a:pt x="5215" y="5656"/>
                  </a:cubicBezTo>
                  <a:lnTo>
                    <a:pt x="5180" y="5656"/>
                  </a:lnTo>
                  <a:cubicBezTo>
                    <a:pt x="5136" y="5653"/>
                    <a:pt x="5091" y="5651"/>
                    <a:pt x="5046" y="5651"/>
                  </a:cubicBezTo>
                  <a:cubicBezTo>
                    <a:pt x="4955" y="5651"/>
                    <a:pt x="4862" y="5656"/>
                    <a:pt x="4775" y="5656"/>
                  </a:cubicBezTo>
                  <a:cubicBezTo>
                    <a:pt x="4501" y="5680"/>
                    <a:pt x="4227" y="5728"/>
                    <a:pt x="3941" y="5740"/>
                  </a:cubicBezTo>
                  <a:cubicBezTo>
                    <a:pt x="3644" y="5764"/>
                    <a:pt x="3346" y="5776"/>
                    <a:pt x="3048" y="5776"/>
                  </a:cubicBezTo>
                  <a:cubicBezTo>
                    <a:pt x="2969" y="5776"/>
                    <a:pt x="2891" y="5777"/>
                    <a:pt x="2813" y="5777"/>
                  </a:cubicBezTo>
                  <a:cubicBezTo>
                    <a:pt x="2599" y="5777"/>
                    <a:pt x="2392" y="5764"/>
                    <a:pt x="2191" y="5668"/>
                  </a:cubicBezTo>
                  <a:cubicBezTo>
                    <a:pt x="2179" y="5656"/>
                    <a:pt x="2167" y="5656"/>
                    <a:pt x="2156" y="5656"/>
                  </a:cubicBezTo>
                  <a:cubicBezTo>
                    <a:pt x="2025" y="5466"/>
                    <a:pt x="1905" y="5275"/>
                    <a:pt x="1786" y="5085"/>
                  </a:cubicBezTo>
                  <a:cubicBezTo>
                    <a:pt x="1667" y="4894"/>
                    <a:pt x="1560" y="4704"/>
                    <a:pt x="1453" y="4513"/>
                  </a:cubicBezTo>
                  <a:close/>
                  <a:moveTo>
                    <a:pt x="14776" y="5383"/>
                  </a:moveTo>
                  <a:cubicBezTo>
                    <a:pt x="14812" y="5395"/>
                    <a:pt x="14800" y="5395"/>
                    <a:pt x="14788" y="5395"/>
                  </a:cubicBezTo>
                  <a:lnTo>
                    <a:pt x="14800" y="5395"/>
                  </a:lnTo>
                  <a:cubicBezTo>
                    <a:pt x="14824" y="5406"/>
                    <a:pt x="14812" y="5406"/>
                    <a:pt x="14836" y="5418"/>
                  </a:cubicBezTo>
                  <a:cubicBezTo>
                    <a:pt x="14871" y="5466"/>
                    <a:pt x="14883" y="5537"/>
                    <a:pt x="14859" y="5609"/>
                  </a:cubicBezTo>
                  <a:cubicBezTo>
                    <a:pt x="14836" y="5704"/>
                    <a:pt x="14764" y="5787"/>
                    <a:pt x="14705" y="5871"/>
                  </a:cubicBezTo>
                  <a:cubicBezTo>
                    <a:pt x="14693" y="5883"/>
                    <a:pt x="14681" y="5895"/>
                    <a:pt x="14681" y="5918"/>
                  </a:cubicBezTo>
                  <a:cubicBezTo>
                    <a:pt x="14669" y="5918"/>
                    <a:pt x="14645" y="5930"/>
                    <a:pt x="14633" y="5942"/>
                  </a:cubicBezTo>
                  <a:cubicBezTo>
                    <a:pt x="14616" y="5934"/>
                    <a:pt x="14606" y="5925"/>
                    <a:pt x="14592" y="5925"/>
                  </a:cubicBezTo>
                  <a:cubicBezTo>
                    <a:pt x="14587" y="5925"/>
                    <a:pt x="14581" y="5927"/>
                    <a:pt x="14574" y="5930"/>
                  </a:cubicBezTo>
                  <a:cubicBezTo>
                    <a:pt x="14538" y="5930"/>
                    <a:pt x="14502" y="5930"/>
                    <a:pt x="14478" y="5907"/>
                  </a:cubicBezTo>
                  <a:cubicBezTo>
                    <a:pt x="14455" y="5895"/>
                    <a:pt x="14407" y="5871"/>
                    <a:pt x="14395" y="5859"/>
                  </a:cubicBezTo>
                  <a:cubicBezTo>
                    <a:pt x="14336" y="5799"/>
                    <a:pt x="14300" y="5728"/>
                    <a:pt x="14264" y="5656"/>
                  </a:cubicBezTo>
                  <a:cubicBezTo>
                    <a:pt x="14276" y="5645"/>
                    <a:pt x="14276" y="5621"/>
                    <a:pt x="14288" y="5609"/>
                  </a:cubicBezTo>
                  <a:lnTo>
                    <a:pt x="14300" y="5585"/>
                  </a:lnTo>
                  <a:lnTo>
                    <a:pt x="14312" y="5573"/>
                  </a:lnTo>
                  <a:lnTo>
                    <a:pt x="14336" y="5537"/>
                  </a:lnTo>
                  <a:cubicBezTo>
                    <a:pt x="14348" y="5526"/>
                    <a:pt x="14371" y="5514"/>
                    <a:pt x="14383" y="5502"/>
                  </a:cubicBezTo>
                  <a:lnTo>
                    <a:pt x="14407" y="5478"/>
                  </a:lnTo>
                  <a:lnTo>
                    <a:pt x="14419" y="5478"/>
                  </a:lnTo>
                  <a:cubicBezTo>
                    <a:pt x="14502" y="5430"/>
                    <a:pt x="14562" y="5406"/>
                    <a:pt x="14657" y="5395"/>
                  </a:cubicBezTo>
                  <a:cubicBezTo>
                    <a:pt x="14693" y="5383"/>
                    <a:pt x="14740" y="5383"/>
                    <a:pt x="14776" y="5383"/>
                  </a:cubicBezTo>
                  <a:close/>
                  <a:moveTo>
                    <a:pt x="381" y="1989"/>
                  </a:moveTo>
                  <a:lnTo>
                    <a:pt x="381" y="1989"/>
                  </a:lnTo>
                  <a:cubicBezTo>
                    <a:pt x="489" y="2025"/>
                    <a:pt x="596" y="2049"/>
                    <a:pt x="691" y="2073"/>
                  </a:cubicBezTo>
                  <a:cubicBezTo>
                    <a:pt x="846" y="2108"/>
                    <a:pt x="989" y="2144"/>
                    <a:pt x="1132" y="2180"/>
                  </a:cubicBezTo>
                  <a:cubicBezTo>
                    <a:pt x="1417" y="2251"/>
                    <a:pt x="1703" y="2311"/>
                    <a:pt x="1977" y="2418"/>
                  </a:cubicBezTo>
                  <a:cubicBezTo>
                    <a:pt x="2489" y="2597"/>
                    <a:pt x="2977" y="2811"/>
                    <a:pt x="3465" y="3037"/>
                  </a:cubicBezTo>
                  <a:cubicBezTo>
                    <a:pt x="3953" y="3251"/>
                    <a:pt x="4418" y="3490"/>
                    <a:pt x="4870" y="3763"/>
                  </a:cubicBezTo>
                  <a:cubicBezTo>
                    <a:pt x="5311" y="4025"/>
                    <a:pt x="5727" y="4323"/>
                    <a:pt x="6132" y="4656"/>
                  </a:cubicBezTo>
                  <a:cubicBezTo>
                    <a:pt x="6335" y="4823"/>
                    <a:pt x="6525" y="4990"/>
                    <a:pt x="6728" y="5168"/>
                  </a:cubicBezTo>
                  <a:cubicBezTo>
                    <a:pt x="6906" y="5323"/>
                    <a:pt x="7085" y="5514"/>
                    <a:pt x="7299" y="5645"/>
                  </a:cubicBezTo>
                  <a:cubicBezTo>
                    <a:pt x="7359" y="5776"/>
                    <a:pt x="7418" y="5918"/>
                    <a:pt x="7490" y="6061"/>
                  </a:cubicBezTo>
                  <a:cubicBezTo>
                    <a:pt x="7585" y="6276"/>
                    <a:pt x="7668" y="6478"/>
                    <a:pt x="7775" y="6692"/>
                  </a:cubicBezTo>
                  <a:cubicBezTo>
                    <a:pt x="7692" y="6645"/>
                    <a:pt x="7597" y="6609"/>
                    <a:pt x="7513" y="6561"/>
                  </a:cubicBezTo>
                  <a:cubicBezTo>
                    <a:pt x="7394" y="6514"/>
                    <a:pt x="7275" y="6466"/>
                    <a:pt x="7156" y="6418"/>
                  </a:cubicBezTo>
                  <a:cubicBezTo>
                    <a:pt x="6918" y="6311"/>
                    <a:pt x="6680" y="6204"/>
                    <a:pt x="6454" y="6097"/>
                  </a:cubicBezTo>
                  <a:cubicBezTo>
                    <a:pt x="5620" y="5716"/>
                    <a:pt x="4811" y="5299"/>
                    <a:pt x="3953" y="4966"/>
                  </a:cubicBezTo>
                  <a:cubicBezTo>
                    <a:pt x="3739" y="4871"/>
                    <a:pt x="3525" y="4764"/>
                    <a:pt x="3310" y="4692"/>
                  </a:cubicBezTo>
                  <a:cubicBezTo>
                    <a:pt x="3096" y="4609"/>
                    <a:pt x="2882" y="4549"/>
                    <a:pt x="2656" y="4490"/>
                  </a:cubicBezTo>
                  <a:cubicBezTo>
                    <a:pt x="2429" y="4442"/>
                    <a:pt x="2203" y="4383"/>
                    <a:pt x="1989" y="4335"/>
                  </a:cubicBezTo>
                  <a:cubicBezTo>
                    <a:pt x="1870" y="4311"/>
                    <a:pt x="1751" y="4287"/>
                    <a:pt x="1644" y="4263"/>
                  </a:cubicBezTo>
                  <a:cubicBezTo>
                    <a:pt x="1552" y="4245"/>
                    <a:pt x="1468" y="4220"/>
                    <a:pt x="1380" y="4220"/>
                  </a:cubicBezTo>
                  <a:cubicBezTo>
                    <a:pt x="1353" y="4220"/>
                    <a:pt x="1326" y="4222"/>
                    <a:pt x="1298" y="4228"/>
                  </a:cubicBezTo>
                  <a:lnTo>
                    <a:pt x="1286" y="4228"/>
                  </a:lnTo>
                  <a:cubicBezTo>
                    <a:pt x="1167" y="4025"/>
                    <a:pt x="1060" y="3811"/>
                    <a:pt x="953" y="3609"/>
                  </a:cubicBezTo>
                  <a:cubicBezTo>
                    <a:pt x="727" y="3144"/>
                    <a:pt x="524" y="2668"/>
                    <a:pt x="417" y="2168"/>
                  </a:cubicBezTo>
                  <a:cubicBezTo>
                    <a:pt x="405" y="2108"/>
                    <a:pt x="393" y="2049"/>
                    <a:pt x="381" y="1989"/>
                  </a:cubicBezTo>
                  <a:close/>
                  <a:moveTo>
                    <a:pt x="8918" y="5478"/>
                  </a:moveTo>
                  <a:lnTo>
                    <a:pt x="8918" y="5478"/>
                  </a:lnTo>
                  <a:cubicBezTo>
                    <a:pt x="9002" y="5561"/>
                    <a:pt x="9085" y="5645"/>
                    <a:pt x="9180" y="5728"/>
                  </a:cubicBezTo>
                  <a:cubicBezTo>
                    <a:pt x="9299" y="5835"/>
                    <a:pt x="9406" y="5954"/>
                    <a:pt x="9525" y="6073"/>
                  </a:cubicBezTo>
                  <a:cubicBezTo>
                    <a:pt x="9502" y="6097"/>
                    <a:pt x="9478" y="6145"/>
                    <a:pt x="9502" y="6204"/>
                  </a:cubicBezTo>
                  <a:cubicBezTo>
                    <a:pt x="9609" y="6502"/>
                    <a:pt x="9716" y="6799"/>
                    <a:pt x="9811" y="7097"/>
                  </a:cubicBezTo>
                  <a:cubicBezTo>
                    <a:pt x="9752" y="7002"/>
                    <a:pt x="9692" y="6907"/>
                    <a:pt x="9633" y="6799"/>
                  </a:cubicBezTo>
                  <a:cubicBezTo>
                    <a:pt x="9525" y="6609"/>
                    <a:pt x="9406" y="6418"/>
                    <a:pt x="9311" y="6216"/>
                  </a:cubicBezTo>
                  <a:cubicBezTo>
                    <a:pt x="9180" y="5966"/>
                    <a:pt x="9049" y="5716"/>
                    <a:pt x="8918" y="5478"/>
                  </a:cubicBezTo>
                  <a:close/>
                  <a:moveTo>
                    <a:pt x="17800" y="6478"/>
                  </a:moveTo>
                  <a:lnTo>
                    <a:pt x="17806" y="6483"/>
                  </a:lnTo>
                  <a:lnTo>
                    <a:pt x="17806" y="6483"/>
                  </a:lnTo>
                  <a:cubicBezTo>
                    <a:pt x="17802" y="6482"/>
                    <a:pt x="17800" y="6481"/>
                    <a:pt x="17800" y="6481"/>
                  </a:cubicBezTo>
                  <a:lnTo>
                    <a:pt x="17800" y="6481"/>
                  </a:lnTo>
                  <a:cubicBezTo>
                    <a:pt x="17800" y="6481"/>
                    <a:pt x="17806" y="6484"/>
                    <a:pt x="17812" y="6490"/>
                  </a:cubicBezTo>
                  <a:lnTo>
                    <a:pt x="17806" y="6483"/>
                  </a:lnTo>
                  <a:lnTo>
                    <a:pt x="17806" y="6483"/>
                  </a:lnTo>
                  <a:cubicBezTo>
                    <a:pt x="17809" y="6485"/>
                    <a:pt x="17815" y="6487"/>
                    <a:pt x="17824" y="6490"/>
                  </a:cubicBezTo>
                  <a:cubicBezTo>
                    <a:pt x="17848" y="6514"/>
                    <a:pt x="17884" y="6549"/>
                    <a:pt x="17907" y="6585"/>
                  </a:cubicBezTo>
                  <a:cubicBezTo>
                    <a:pt x="17967" y="6645"/>
                    <a:pt x="18003" y="6704"/>
                    <a:pt x="18027" y="6788"/>
                  </a:cubicBezTo>
                  <a:lnTo>
                    <a:pt x="18038" y="6799"/>
                  </a:lnTo>
                  <a:lnTo>
                    <a:pt x="18038" y="6811"/>
                  </a:lnTo>
                  <a:lnTo>
                    <a:pt x="18038" y="6835"/>
                  </a:lnTo>
                  <a:cubicBezTo>
                    <a:pt x="18050" y="6859"/>
                    <a:pt x="18050" y="6883"/>
                    <a:pt x="18050" y="6895"/>
                  </a:cubicBezTo>
                  <a:lnTo>
                    <a:pt x="18050" y="6930"/>
                  </a:lnTo>
                  <a:lnTo>
                    <a:pt x="18050" y="6966"/>
                  </a:lnTo>
                  <a:lnTo>
                    <a:pt x="18038" y="6978"/>
                  </a:lnTo>
                  <a:cubicBezTo>
                    <a:pt x="18038" y="7002"/>
                    <a:pt x="18038" y="7014"/>
                    <a:pt x="18027" y="7026"/>
                  </a:cubicBezTo>
                  <a:cubicBezTo>
                    <a:pt x="17955" y="7061"/>
                    <a:pt x="17884" y="7085"/>
                    <a:pt x="17800" y="7097"/>
                  </a:cubicBezTo>
                  <a:cubicBezTo>
                    <a:pt x="17777" y="7097"/>
                    <a:pt x="17729" y="7097"/>
                    <a:pt x="17705" y="7085"/>
                  </a:cubicBezTo>
                  <a:cubicBezTo>
                    <a:pt x="17669" y="7073"/>
                    <a:pt x="17634" y="7061"/>
                    <a:pt x="17610" y="7026"/>
                  </a:cubicBezTo>
                  <a:cubicBezTo>
                    <a:pt x="17598" y="7014"/>
                    <a:pt x="17586" y="7002"/>
                    <a:pt x="17574" y="7002"/>
                  </a:cubicBezTo>
                  <a:cubicBezTo>
                    <a:pt x="17562" y="6990"/>
                    <a:pt x="17550" y="6966"/>
                    <a:pt x="17538" y="6954"/>
                  </a:cubicBezTo>
                  <a:cubicBezTo>
                    <a:pt x="17550" y="6930"/>
                    <a:pt x="17550" y="6919"/>
                    <a:pt x="17550" y="6907"/>
                  </a:cubicBezTo>
                  <a:cubicBezTo>
                    <a:pt x="17562" y="6799"/>
                    <a:pt x="17562" y="6692"/>
                    <a:pt x="17610" y="6597"/>
                  </a:cubicBezTo>
                  <a:cubicBezTo>
                    <a:pt x="17646" y="6538"/>
                    <a:pt x="17693" y="6490"/>
                    <a:pt x="17753" y="6478"/>
                  </a:cubicBezTo>
                  <a:close/>
                  <a:moveTo>
                    <a:pt x="15455" y="5264"/>
                  </a:moveTo>
                  <a:cubicBezTo>
                    <a:pt x="15538" y="5287"/>
                    <a:pt x="15621" y="5299"/>
                    <a:pt x="15717" y="5323"/>
                  </a:cubicBezTo>
                  <a:cubicBezTo>
                    <a:pt x="15848" y="5359"/>
                    <a:pt x="15967" y="5406"/>
                    <a:pt x="16098" y="5442"/>
                  </a:cubicBezTo>
                  <a:cubicBezTo>
                    <a:pt x="16217" y="5490"/>
                    <a:pt x="16348" y="5549"/>
                    <a:pt x="16467" y="5561"/>
                  </a:cubicBezTo>
                  <a:lnTo>
                    <a:pt x="16491" y="5561"/>
                  </a:lnTo>
                  <a:cubicBezTo>
                    <a:pt x="16574" y="5609"/>
                    <a:pt x="16681" y="5645"/>
                    <a:pt x="16776" y="5680"/>
                  </a:cubicBezTo>
                  <a:cubicBezTo>
                    <a:pt x="16907" y="5728"/>
                    <a:pt x="17026" y="5776"/>
                    <a:pt x="17157" y="5835"/>
                  </a:cubicBezTo>
                  <a:cubicBezTo>
                    <a:pt x="17229" y="5871"/>
                    <a:pt x="17312" y="5918"/>
                    <a:pt x="17384" y="5966"/>
                  </a:cubicBezTo>
                  <a:cubicBezTo>
                    <a:pt x="17360" y="5990"/>
                    <a:pt x="17360" y="6026"/>
                    <a:pt x="17372" y="6049"/>
                  </a:cubicBezTo>
                  <a:cubicBezTo>
                    <a:pt x="17169" y="6490"/>
                    <a:pt x="17038" y="7002"/>
                    <a:pt x="17181" y="7466"/>
                  </a:cubicBezTo>
                  <a:lnTo>
                    <a:pt x="17181" y="7478"/>
                  </a:lnTo>
                  <a:cubicBezTo>
                    <a:pt x="17169" y="7466"/>
                    <a:pt x="17157" y="7466"/>
                    <a:pt x="17145" y="7454"/>
                  </a:cubicBezTo>
                  <a:cubicBezTo>
                    <a:pt x="17038" y="7407"/>
                    <a:pt x="16919" y="7359"/>
                    <a:pt x="16788" y="7335"/>
                  </a:cubicBezTo>
                  <a:cubicBezTo>
                    <a:pt x="16705" y="7311"/>
                    <a:pt x="16622" y="7288"/>
                    <a:pt x="16538" y="7264"/>
                  </a:cubicBezTo>
                  <a:cubicBezTo>
                    <a:pt x="16419" y="7240"/>
                    <a:pt x="16312" y="7204"/>
                    <a:pt x="16193" y="7180"/>
                  </a:cubicBezTo>
                  <a:cubicBezTo>
                    <a:pt x="16098" y="7145"/>
                    <a:pt x="15991" y="7109"/>
                    <a:pt x="15883" y="7073"/>
                  </a:cubicBezTo>
                  <a:cubicBezTo>
                    <a:pt x="15788" y="7050"/>
                    <a:pt x="15693" y="7014"/>
                    <a:pt x="15598" y="6978"/>
                  </a:cubicBezTo>
                  <a:cubicBezTo>
                    <a:pt x="15479" y="6919"/>
                    <a:pt x="15360" y="6859"/>
                    <a:pt x="15240" y="6811"/>
                  </a:cubicBezTo>
                  <a:cubicBezTo>
                    <a:pt x="15169" y="6776"/>
                    <a:pt x="15086" y="6740"/>
                    <a:pt x="15002" y="6704"/>
                  </a:cubicBezTo>
                  <a:cubicBezTo>
                    <a:pt x="14883" y="6621"/>
                    <a:pt x="14752" y="6573"/>
                    <a:pt x="14621" y="6538"/>
                  </a:cubicBezTo>
                  <a:cubicBezTo>
                    <a:pt x="15038" y="6276"/>
                    <a:pt x="15276" y="5811"/>
                    <a:pt x="15395" y="5347"/>
                  </a:cubicBezTo>
                  <a:cubicBezTo>
                    <a:pt x="15431" y="5335"/>
                    <a:pt x="15443" y="5311"/>
                    <a:pt x="15455" y="5275"/>
                  </a:cubicBezTo>
                  <a:lnTo>
                    <a:pt x="15455" y="5264"/>
                  </a:lnTo>
                  <a:close/>
                  <a:moveTo>
                    <a:pt x="5156" y="5752"/>
                  </a:moveTo>
                  <a:cubicBezTo>
                    <a:pt x="5215" y="5752"/>
                    <a:pt x="5287" y="5764"/>
                    <a:pt x="5358" y="5764"/>
                  </a:cubicBezTo>
                  <a:cubicBezTo>
                    <a:pt x="5382" y="5764"/>
                    <a:pt x="5401" y="5769"/>
                    <a:pt x="5421" y="5769"/>
                  </a:cubicBezTo>
                  <a:cubicBezTo>
                    <a:pt x="5431" y="5769"/>
                    <a:pt x="5442" y="5768"/>
                    <a:pt x="5454" y="5764"/>
                  </a:cubicBezTo>
                  <a:cubicBezTo>
                    <a:pt x="5823" y="5942"/>
                    <a:pt x="6204" y="6133"/>
                    <a:pt x="6585" y="6299"/>
                  </a:cubicBezTo>
                  <a:cubicBezTo>
                    <a:pt x="6787" y="6395"/>
                    <a:pt x="6989" y="6490"/>
                    <a:pt x="7192" y="6573"/>
                  </a:cubicBezTo>
                  <a:cubicBezTo>
                    <a:pt x="7394" y="6657"/>
                    <a:pt x="7609" y="6776"/>
                    <a:pt x="7823" y="6788"/>
                  </a:cubicBezTo>
                  <a:lnTo>
                    <a:pt x="7835" y="6788"/>
                  </a:lnTo>
                  <a:cubicBezTo>
                    <a:pt x="7847" y="6811"/>
                    <a:pt x="7847" y="6835"/>
                    <a:pt x="7859" y="6859"/>
                  </a:cubicBezTo>
                  <a:cubicBezTo>
                    <a:pt x="8001" y="7109"/>
                    <a:pt x="8168" y="7335"/>
                    <a:pt x="8382" y="7526"/>
                  </a:cubicBezTo>
                  <a:cubicBezTo>
                    <a:pt x="8621" y="7740"/>
                    <a:pt x="8883" y="7919"/>
                    <a:pt x="9156" y="8085"/>
                  </a:cubicBezTo>
                  <a:cubicBezTo>
                    <a:pt x="9335" y="8204"/>
                    <a:pt x="9525" y="8300"/>
                    <a:pt x="9716" y="8407"/>
                  </a:cubicBezTo>
                  <a:cubicBezTo>
                    <a:pt x="9287" y="8323"/>
                    <a:pt x="8847" y="8300"/>
                    <a:pt x="8418" y="8216"/>
                  </a:cubicBezTo>
                  <a:cubicBezTo>
                    <a:pt x="7775" y="8085"/>
                    <a:pt x="7156" y="7895"/>
                    <a:pt x="6525" y="7716"/>
                  </a:cubicBezTo>
                  <a:cubicBezTo>
                    <a:pt x="5894" y="7538"/>
                    <a:pt x="5263" y="7359"/>
                    <a:pt x="4632" y="7169"/>
                  </a:cubicBezTo>
                  <a:cubicBezTo>
                    <a:pt x="4037" y="7002"/>
                    <a:pt x="3406" y="6859"/>
                    <a:pt x="2906" y="6466"/>
                  </a:cubicBezTo>
                  <a:cubicBezTo>
                    <a:pt x="2715" y="6323"/>
                    <a:pt x="2548" y="6157"/>
                    <a:pt x="2406" y="5966"/>
                  </a:cubicBezTo>
                  <a:lnTo>
                    <a:pt x="2513" y="5966"/>
                  </a:lnTo>
                  <a:cubicBezTo>
                    <a:pt x="2656" y="5966"/>
                    <a:pt x="2798" y="5954"/>
                    <a:pt x="2941" y="5942"/>
                  </a:cubicBezTo>
                  <a:cubicBezTo>
                    <a:pt x="3239" y="5918"/>
                    <a:pt x="3537" y="5895"/>
                    <a:pt x="3834" y="5859"/>
                  </a:cubicBezTo>
                  <a:cubicBezTo>
                    <a:pt x="4120" y="5835"/>
                    <a:pt x="4418" y="5799"/>
                    <a:pt x="4703" y="5776"/>
                  </a:cubicBezTo>
                  <a:cubicBezTo>
                    <a:pt x="4846" y="5764"/>
                    <a:pt x="5001" y="5752"/>
                    <a:pt x="5156" y="5752"/>
                  </a:cubicBezTo>
                  <a:close/>
                  <a:moveTo>
                    <a:pt x="6108" y="2954"/>
                  </a:moveTo>
                  <a:lnTo>
                    <a:pt x="6108" y="2954"/>
                  </a:lnTo>
                  <a:cubicBezTo>
                    <a:pt x="6227" y="3061"/>
                    <a:pt x="6335" y="3156"/>
                    <a:pt x="6454" y="3251"/>
                  </a:cubicBezTo>
                  <a:cubicBezTo>
                    <a:pt x="7144" y="3847"/>
                    <a:pt x="7835" y="4466"/>
                    <a:pt x="8502" y="5097"/>
                  </a:cubicBezTo>
                  <a:cubicBezTo>
                    <a:pt x="8728" y="5478"/>
                    <a:pt x="8954" y="5871"/>
                    <a:pt x="9204" y="6240"/>
                  </a:cubicBezTo>
                  <a:cubicBezTo>
                    <a:pt x="9454" y="6609"/>
                    <a:pt x="9668" y="7014"/>
                    <a:pt x="9895" y="7407"/>
                  </a:cubicBezTo>
                  <a:cubicBezTo>
                    <a:pt x="9918" y="7490"/>
                    <a:pt x="9942" y="7573"/>
                    <a:pt x="9966" y="7657"/>
                  </a:cubicBezTo>
                  <a:cubicBezTo>
                    <a:pt x="10002" y="7788"/>
                    <a:pt x="10026" y="7907"/>
                    <a:pt x="10037" y="8038"/>
                  </a:cubicBezTo>
                  <a:cubicBezTo>
                    <a:pt x="10061" y="8145"/>
                    <a:pt x="10073" y="8264"/>
                    <a:pt x="10121" y="8371"/>
                  </a:cubicBezTo>
                  <a:cubicBezTo>
                    <a:pt x="10180" y="8454"/>
                    <a:pt x="10276" y="8502"/>
                    <a:pt x="10359" y="8562"/>
                  </a:cubicBezTo>
                  <a:cubicBezTo>
                    <a:pt x="10323" y="8550"/>
                    <a:pt x="10287" y="8538"/>
                    <a:pt x="10264" y="8526"/>
                  </a:cubicBezTo>
                  <a:cubicBezTo>
                    <a:pt x="10240" y="8526"/>
                    <a:pt x="10216" y="8514"/>
                    <a:pt x="10192" y="8514"/>
                  </a:cubicBezTo>
                  <a:cubicBezTo>
                    <a:pt x="10097" y="8466"/>
                    <a:pt x="10002" y="8419"/>
                    <a:pt x="9918" y="8371"/>
                  </a:cubicBezTo>
                  <a:cubicBezTo>
                    <a:pt x="9597" y="8204"/>
                    <a:pt x="9287" y="8014"/>
                    <a:pt x="8990" y="7812"/>
                  </a:cubicBezTo>
                  <a:cubicBezTo>
                    <a:pt x="8740" y="7633"/>
                    <a:pt x="8478" y="7454"/>
                    <a:pt x="8275" y="7216"/>
                  </a:cubicBezTo>
                  <a:cubicBezTo>
                    <a:pt x="8085" y="6990"/>
                    <a:pt x="7954" y="6728"/>
                    <a:pt x="7835" y="6478"/>
                  </a:cubicBezTo>
                  <a:cubicBezTo>
                    <a:pt x="7597" y="5954"/>
                    <a:pt x="7370" y="5430"/>
                    <a:pt x="7120" y="4906"/>
                  </a:cubicBezTo>
                  <a:cubicBezTo>
                    <a:pt x="7001" y="4644"/>
                    <a:pt x="6894" y="4383"/>
                    <a:pt x="6763" y="4132"/>
                  </a:cubicBezTo>
                  <a:cubicBezTo>
                    <a:pt x="6644" y="3882"/>
                    <a:pt x="6513" y="3632"/>
                    <a:pt x="6382" y="3382"/>
                  </a:cubicBezTo>
                  <a:cubicBezTo>
                    <a:pt x="6299" y="3240"/>
                    <a:pt x="6204" y="3097"/>
                    <a:pt x="6108" y="2954"/>
                  </a:cubicBezTo>
                  <a:close/>
                  <a:moveTo>
                    <a:pt x="14038" y="6752"/>
                  </a:moveTo>
                  <a:cubicBezTo>
                    <a:pt x="14086" y="6752"/>
                    <a:pt x="14145" y="6764"/>
                    <a:pt x="14205" y="6764"/>
                  </a:cubicBezTo>
                  <a:cubicBezTo>
                    <a:pt x="14133" y="6799"/>
                    <a:pt x="14062" y="6835"/>
                    <a:pt x="14002" y="6883"/>
                  </a:cubicBezTo>
                  <a:cubicBezTo>
                    <a:pt x="13728" y="7061"/>
                    <a:pt x="13526" y="7323"/>
                    <a:pt x="13371" y="7609"/>
                  </a:cubicBezTo>
                  <a:cubicBezTo>
                    <a:pt x="13205" y="7919"/>
                    <a:pt x="13097" y="8240"/>
                    <a:pt x="13038" y="8574"/>
                  </a:cubicBezTo>
                  <a:cubicBezTo>
                    <a:pt x="13002" y="8740"/>
                    <a:pt x="12990" y="8907"/>
                    <a:pt x="12978" y="9074"/>
                  </a:cubicBezTo>
                  <a:cubicBezTo>
                    <a:pt x="12895" y="8919"/>
                    <a:pt x="12812" y="8776"/>
                    <a:pt x="12728" y="8633"/>
                  </a:cubicBezTo>
                  <a:cubicBezTo>
                    <a:pt x="12704" y="8574"/>
                    <a:pt x="12669" y="8514"/>
                    <a:pt x="12645" y="8454"/>
                  </a:cubicBezTo>
                  <a:cubicBezTo>
                    <a:pt x="12645" y="8431"/>
                    <a:pt x="12645" y="8407"/>
                    <a:pt x="12633" y="8383"/>
                  </a:cubicBezTo>
                  <a:cubicBezTo>
                    <a:pt x="12431" y="7942"/>
                    <a:pt x="12657" y="7442"/>
                    <a:pt x="12919" y="7073"/>
                  </a:cubicBezTo>
                  <a:cubicBezTo>
                    <a:pt x="13038" y="7014"/>
                    <a:pt x="13145" y="6966"/>
                    <a:pt x="13264" y="6930"/>
                  </a:cubicBezTo>
                  <a:cubicBezTo>
                    <a:pt x="13514" y="6847"/>
                    <a:pt x="13776" y="6788"/>
                    <a:pt x="14038" y="6752"/>
                  </a:cubicBezTo>
                  <a:close/>
                  <a:moveTo>
                    <a:pt x="1548" y="7323"/>
                  </a:moveTo>
                  <a:lnTo>
                    <a:pt x="1548" y="7323"/>
                  </a:lnTo>
                  <a:cubicBezTo>
                    <a:pt x="1644" y="7383"/>
                    <a:pt x="1775" y="7419"/>
                    <a:pt x="1882" y="7466"/>
                  </a:cubicBezTo>
                  <a:cubicBezTo>
                    <a:pt x="2108" y="7550"/>
                    <a:pt x="2334" y="7633"/>
                    <a:pt x="2560" y="7728"/>
                  </a:cubicBezTo>
                  <a:cubicBezTo>
                    <a:pt x="2977" y="7895"/>
                    <a:pt x="3394" y="8050"/>
                    <a:pt x="3810" y="8252"/>
                  </a:cubicBezTo>
                  <a:cubicBezTo>
                    <a:pt x="4180" y="8419"/>
                    <a:pt x="4537" y="8609"/>
                    <a:pt x="4906" y="8776"/>
                  </a:cubicBezTo>
                  <a:cubicBezTo>
                    <a:pt x="5096" y="8859"/>
                    <a:pt x="5287" y="8955"/>
                    <a:pt x="5477" y="9026"/>
                  </a:cubicBezTo>
                  <a:cubicBezTo>
                    <a:pt x="5656" y="9097"/>
                    <a:pt x="5846" y="9145"/>
                    <a:pt x="6037" y="9205"/>
                  </a:cubicBezTo>
                  <a:cubicBezTo>
                    <a:pt x="6156" y="9228"/>
                    <a:pt x="6275" y="9252"/>
                    <a:pt x="6394" y="9276"/>
                  </a:cubicBezTo>
                  <a:cubicBezTo>
                    <a:pt x="6132" y="9336"/>
                    <a:pt x="5870" y="9407"/>
                    <a:pt x="5608" y="9466"/>
                  </a:cubicBezTo>
                  <a:cubicBezTo>
                    <a:pt x="4930" y="9633"/>
                    <a:pt x="4263" y="9812"/>
                    <a:pt x="3584" y="9978"/>
                  </a:cubicBezTo>
                  <a:cubicBezTo>
                    <a:pt x="3572" y="9967"/>
                    <a:pt x="3549" y="9967"/>
                    <a:pt x="3525" y="9967"/>
                  </a:cubicBezTo>
                  <a:lnTo>
                    <a:pt x="3501" y="9978"/>
                  </a:lnTo>
                  <a:lnTo>
                    <a:pt x="3477" y="9990"/>
                  </a:lnTo>
                  <a:lnTo>
                    <a:pt x="3453" y="10002"/>
                  </a:lnTo>
                  <a:lnTo>
                    <a:pt x="3429" y="10002"/>
                  </a:lnTo>
                  <a:cubicBezTo>
                    <a:pt x="3418" y="10014"/>
                    <a:pt x="3394" y="10014"/>
                    <a:pt x="3382" y="10014"/>
                  </a:cubicBezTo>
                  <a:lnTo>
                    <a:pt x="3227" y="10014"/>
                  </a:lnTo>
                  <a:lnTo>
                    <a:pt x="3215" y="10002"/>
                  </a:lnTo>
                  <a:lnTo>
                    <a:pt x="3191" y="10002"/>
                  </a:lnTo>
                  <a:cubicBezTo>
                    <a:pt x="3168" y="9990"/>
                    <a:pt x="3144" y="9978"/>
                    <a:pt x="3120" y="9978"/>
                  </a:cubicBezTo>
                  <a:cubicBezTo>
                    <a:pt x="2691" y="9597"/>
                    <a:pt x="2322" y="9169"/>
                    <a:pt x="2048" y="8669"/>
                  </a:cubicBezTo>
                  <a:cubicBezTo>
                    <a:pt x="1810" y="8264"/>
                    <a:pt x="1644" y="7823"/>
                    <a:pt x="1560" y="7359"/>
                  </a:cubicBezTo>
                  <a:cubicBezTo>
                    <a:pt x="1548" y="7347"/>
                    <a:pt x="1548" y="7335"/>
                    <a:pt x="1548" y="7323"/>
                  </a:cubicBezTo>
                  <a:close/>
                  <a:moveTo>
                    <a:pt x="17336" y="7895"/>
                  </a:moveTo>
                  <a:lnTo>
                    <a:pt x="17336" y="7895"/>
                  </a:lnTo>
                  <a:cubicBezTo>
                    <a:pt x="17348" y="7907"/>
                    <a:pt x="17348" y="7907"/>
                    <a:pt x="17360" y="7907"/>
                  </a:cubicBezTo>
                  <a:cubicBezTo>
                    <a:pt x="17396" y="7942"/>
                    <a:pt x="17443" y="7978"/>
                    <a:pt x="17491" y="8014"/>
                  </a:cubicBezTo>
                  <a:cubicBezTo>
                    <a:pt x="17657" y="8204"/>
                    <a:pt x="17824" y="8419"/>
                    <a:pt x="17955" y="8645"/>
                  </a:cubicBezTo>
                  <a:cubicBezTo>
                    <a:pt x="17991" y="8716"/>
                    <a:pt x="18027" y="8788"/>
                    <a:pt x="18062" y="8859"/>
                  </a:cubicBezTo>
                  <a:cubicBezTo>
                    <a:pt x="18038" y="8943"/>
                    <a:pt x="18027" y="9038"/>
                    <a:pt x="18003" y="9133"/>
                  </a:cubicBezTo>
                  <a:cubicBezTo>
                    <a:pt x="17979" y="9276"/>
                    <a:pt x="17943" y="9419"/>
                    <a:pt x="17896" y="9550"/>
                  </a:cubicBezTo>
                  <a:cubicBezTo>
                    <a:pt x="17848" y="9681"/>
                    <a:pt x="17777" y="9812"/>
                    <a:pt x="17681" y="9919"/>
                  </a:cubicBezTo>
                  <a:cubicBezTo>
                    <a:pt x="17646" y="9967"/>
                    <a:pt x="17598" y="10014"/>
                    <a:pt x="17550" y="10050"/>
                  </a:cubicBezTo>
                  <a:cubicBezTo>
                    <a:pt x="17526" y="10062"/>
                    <a:pt x="17503" y="10074"/>
                    <a:pt x="17491" y="10098"/>
                  </a:cubicBezTo>
                  <a:cubicBezTo>
                    <a:pt x="17348" y="10157"/>
                    <a:pt x="17181" y="10205"/>
                    <a:pt x="17026" y="10240"/>
                  </a:cubicBezTo>
                  <a:cubicBezTo>
                    <a:pt x="16979" y="10252"/>
                    <a:pt x="16919" y="10264"/>
                    <a:pt x="16872" y="10276"/>
                  </a:cubicBezTo>
                  <a:cubicBezTo>
                    <a:pt x="16943" y="10193"/>
                    <a:pt x="17003" y="10098"/>
                    <a:pt x="17074" y="10002"/>
                  </a:cubicBezTo>
                  <a:cubicBezTo>
                    <a:pt x="17217" y="9764"/>
                    <a:pt x="17336" y="9502"/>
                    <a:pt x="17396" y="9228"/>
                  </a:cubicBezTo>
                  <a:cubicBezTo>
                    <a:pt x="17467" y="8955"/>
                    <a:pt x="17491" y="8681"/>
                    <a:pt x="17467" y="8407"/>
                  </a:cubicBezTo>
                  <a:cubicBezTo>
                    <a:pt x="17455" y="8228"/>
                    <a:pt x="17419" y="8050"/>
                    <a:pt x="17336" y="7895"/>
                  </a:cubicBezTo>
                  <a:close/>
                  <a:moveTo>
                    <a:pt x="9823" y="6359"/>
                  </a:moveTo>
                  <a:cubicBezTo>
                    <a:pt x="10478" y="7014"/>
                    <a:pt x="11133" y="7681"/>
                    <a:pt x="11764" y="8371"/>
                  </a:cubicBezTo>
                  <a:cubicBezTo>
                    <a:pt x="12181" y="8824"/>
                    <a:pt x="12585" y="9276"/>
                    <a:pt x="12990" y="9740"/>
                  </a:cubicBezTo>
                  <a:cubicBezTo>
                    <a:pt x="13145" y="9931"/>
                    <a:pt x="13300" y="10109"/>
                    <a:pt x="13455" y="10288"/>
                  </a:cubicBezTo>
                  <a:cubicBezTo>
                    <a:pt x="13466" y="10312"/>
                    <a:pt x="13478" y="10324"/>
                    <a:pt x="13490" y="10336"/>
                  </a:cubicBezTo>
                  <a:cubicBezTo>
                    <a:pt x="13512" y="10368"/>
                    <a:pt x="13543" y="10409"/>
                    <a:pt x="13566" y="10443"/>
                  </a:cubicBezTo>
                  <a:lnTo>
                    <a:pt x="13566" y="10443"/>
                  </a:lnTo>
                  <a:cubicBezTo>
                    <a:pt x="13565" y="10443"/>
                    <a:pt x="13563" y="10443"/>
                    <a:pt x="13562" y="10443"/>
                  </a:cubicBezTo>
                  <a:cubicBezTo>
                    <a:pt x="13050" y="10074"/>
                    <a:pt x="12514" y="9717"/>
                    <a:pt x="11966" y="9383"/>
                  </a:cubicBezTo>
                  <a:cubicBezTo>
                    <a:pt x="11585" y="9145"/>
                    <a:pt x="11204" y="8919"/>
                    <a:pt x="10799" y="8740"/>
                  </a:cubicBezTo>
                  <a:cubicBezTo>
                    <a:pt x="10799" y="8716"/>
                    <a:pt x="10788" y="8704"/>
                    <a:pt x="10776" y="8693"/>
                  </a:cubicBezTo>
                  <a:cubicBezTo>
                    <a:pt x="10668" y="8609"/>
                    <a:pt x="10561" y="8538"/>
                    <a:pt x="10454" y="8454"/>
                  </a:cubicBezTo>
                  <a:cubicBezTo>
                    <a:pt x="10371" y="8383"/>
                    <a:pt x="10264" y="8335"/>
                    <a:pt x="10240" y="8204"/>
                  </a:cubicBezTo>
                  <a:cubicBezTo>
                    <a:pt x="10192" y="7978"/>
                    <a:pt x="10145" y="7740"/>
                    <a:pt x="10097" y="7502"/>
                  </a:cubicBezTo>
                  <a:cubicBezTo>
                    <a:pt x="10037" y="7121"/>
                    <a:pt x="9942" y="6740"/>
                    <a:pt x="9823" y="6359"/>
                  </a:cubicBezTo>
                  <a:close/>
                  <a:moveTo>
                    <a:pt x="14455" y="6859"/>
                  </a:moveTo>
                  <a:cubicBezTo>
                    <a:pt x="14669" y="6859"/>
                    <a:pt x="14871" y="6978"/>
                    <a:pt x="15050" y="7097"/>
                  </a:cubicBezTo>
                  <a:cubicBezTo>
                    <a:pt x="15276" y="7252"/>
                    <a:pt x="15491" y="7395"/>
                    <a:pt x="15741" y="7490"/>
                  </a:cubicBezTo>
                  <a:cubicBezTo>
                    <a:pt x="15991" y="7573"/>
                    <a:pt x="16253" y="7621"/>
                    <a:pt x="16503" y="7645"/>
                  </a:cubicBezTo>
                  <a:cubicBezTo>
                    <a:pt x="16634" y="7657"/>
                    <a:pt x="16753" y="7657"/>
                    <a:pt x="16884" y="7681"/>
                  </a:cubicBezTo>
                  <a:cubicBezTo>
                    <a:pt x="16955" y="7692"/>
                    <a:pt x="17015" y="7716"/>
                    <a:pt x="17062" y="7740"/>
                  </a:cubicBezTo>
                  <a:cubicBezTo>
                    <a:pt x="17062" y="7764"/>
                    <a:pt x="17062" y="7788"/>
                    <a:pt x="17074" y="7812"/>
                  </a:cubicBezTo>
                  <a:cubicBezTo>
                    <a:pt x="17229" y="7990"/>
                    <a:pt x="17253" y="8264"/>
                    <a:pt x="17253" y="8490"/>
                  </a:cubicBezTo>
                  <a:cubicBezTo>
                    <a:pt x="17253" y="8728"/>
                    <a:pt x="17217" y="8978"/>
                    <a:pt x="17157" y="9216"/>
                  </a:cubicBezTo>
                  <a:cubicBezTo>
                    <a:pt x="17086" y="9443"/>
                    <a:pt x="16979" y="9669"/>
                    <a:pt x="16848" y="9883"/>
                  </a:cubicBezTo>
                  <a:cubicBezTo>
                    <a:pt x="16776" y="9978"/>
                    <a:pt x="16705" y="10074"/>
                    <a:pt x="16634" y="10157"/>
                  </a:cubicBezTo>
                  <a:cubicBezTo>
                    <a:pt x="16586" y="10217"/>
                    <a:pt x="16526" y="10288"/>
                    <a:pt x="16479" y="10359"/>
                  </a:cubicBezTo>
                  <a:cubicBezTo>
                    <a:pt x="16002" y="10455"/>
                    <a:pt x="15538" y="10538"/>
                    <a:pt x="15062" y="10621"/>
                  </a:cubicBezTo>
                  <a:cubicBezTo>
                    <a:pt x="14892" y="10654"/>
                    <a:pt x="14702" y="10694"/>
                    <a:pt x="14519" y="10694"/>
                  </a:cubicBezTo>
                  <a:cubicBezTo>
                    <a:pt x="14367" y="10694"/>
                    <a:pt x="14221" y="10667"/>
                    <a:pt x="14097" y="10586"/>
                  </a:cubicBezTo>
                  <a:cubicBezTo>
                    <a:pt x="14084" y="10572"/>
                    <a:pt x="14074" y="10566"/>
                    <a:pt x="14065" y="10566"/>
                  </a:cubicBezTo>
                  <a:cubicBezTo>
                    <a:pt x="14060" y="10566"/>
                    <a:pt x="14055" y="10569"/>
                    <a:pt x="14050" y="10574"/>
                  </a:cubicBezTo>
                  <a:cubicBezTo>
                    <a:pt x="14014" y="10538"/>
                    <a:pt x="13990" y="10514"/>
                    <a:pt x="13967" y="10479"/>
                  </a:cubicBezTo>
                  <a:cubicBezTo>
                    <a:pt x="13871" y="10371"/>
                    <a:pt x="13776" y="10252"/>
                    <a:pt x="13693" y="10133"/>
                  </a:cubicBezTo>
                  <a:cubicBezTo>
                    <a:pt x="13526" y="9919"/>
                    <a:pt x="13371" y="9693"/>
                    <a:pt x="13228" y="9478"/>
                  </a:cubicBezTo>
                  <a:cubicBezTo>
                    <a:pt x="13240" y="9419"/>
                    <a:pt x="13228" y="9371"/>
                    <a:pt x="13228" y="9312"/>
                  </a:cubicBezTo>
                  <a:cubicBezTo>
                    <a:pt x="13216" y="9240"/>
                    <a:pt x="13216" y="9157"/>
                    <a:pt x="13216" y="9074"/>
                  </a:cubicBezTo>
                  <a:cubicBezTo>
                    <a:pt x="13228" y="8919"/>
                    <a:pt x="13240" y="8776"/>
                    <a:pt x="13264" y="8621"/>
                  </a:cubicBezTo>
                  <a:cubicBezTo>
                    <a:pt x="13312" y="8323"/>
                    <a:pt x="13395" y="8026"/>
                    <a:pt x="13538" y="7752"/>
                  </a:cubicBezTo>
                  <a:cubicBezTo>
                    <a:pt x="13669" y="7490"/>
                    <a:pt x="13847" y="7240"/>
                    <a:pt x="14086" y="7061"/>
                  </a:cubicBezTo>
                  <a:cubicBezTo>
                    <a:pt x="14205" y="6978"/>
                    <a:pt x="14324" y="6907"/>
                    <a:pt x="14455" y="6859"/>
                  </a:cubicBezTo>
                  <a:close/>
                  <a:moveTo>
                    <a:pt x="22194" y="10395"/>
                  </a:moveTo>
                  <a:lnTo>
                    <a:pt x="22194" y="10395"/>
                  </a:lnTo>
                  <a:cubicBezTo>
                    <a:pt x="21932" y="10490"/>
                    <a:pt x="21670" y="10586"/>
                    <a:pt x="21408" y="10693"/>
                  </a:cubicBezTo>
                  <a:cubicBezTo>
                    <a:pt x="21206" y="10788"/>
                    <a:pt x="20991" y="10848"/>
                    <a:pt x="20777" y="10931"/>
                  </a:cubicBezTo>
                  <a:cubicBezTo>
                    <a:pt x="20670" y="10967"/>
                    <a:pt x="20563" y="11002"/>
                    <a:pt x="20455" y="11038"/>
                  </a:cubicBezTo>
                  <a:cubicBezTo>
                    <a:pt x="20729" y="10871"/>
                    <a:pt x="21003" y="10717"/>
                    <a:pt x="21277" y="10562"/>
                  </a:cubicBezTo>
                  <a:cubicBezTo>
                    <a:pt x="21325" y="10538"/>
                    <a:pt x="21348" y="10490"/>
                    <a:pt x="21348" y="10443"/>
                  </a:cubicBezTo>
                  <a:cubicBezTo>
                    <a:pt x="21503" y="10431"/>
                    <a:pt x="21670" y="10419"/>
                    <a:pt x="21837" y="10407"/>
                  </a:cubicBezTo>
                  <a:cubicBezTo>
                    <a:pt x="21956" y="10407"/>
                    <a:pt x="22075" y="10407"/>
                    <a:pt x="22194" y="10395"/>
                  </a:cubicBezTo>
                  <a:close/>
                  <a:moveTo>
                    <a:pt x="2775" y="6692"/>
                  </a:moveTo>
                  <a:cubicBezTo>
                    <a:pt x="2941" y="6811"/>
                    <a:pt x="3120" y="6930"/>
                    <a:pt x="3310" y="7014"/>
                  </a:cubicBezTo>
                  <a:cubicBezTo>
                    <a:pt x="3608" y="7145"/>
                    <a:pt x="3918" y="7240"/>
                    <a:pt x="4215" y="7323"/>
                  </a:cubicBezTo>
                  <a:cubicBezTo>
                    <a:pt x="4537" y="7419"/>
                    <a:pt x="4858" y="7514"/>
                    <a:pt x="5180" y="7609"/>
                  </a:cubicBezTo>
                  <a:cubicBezTo>
                    <a:pt x="5835" y="7788"/>
                    <a:pt x="6477" y="7978"/>
                    <a:pt x="7120" y="8169"/>
                  </a:cubicBezTo>
                  <a:cubicBezTo>
                    <a:pt x="7751" y="8347"/>
                    <a:pt x="8382" y="8514"/>
                    <a:pt x="9037" y="8597"/>
                  </a:cubicBezTo>
                  <a:cubicBezTo>
                    <a:pt x="9347" y="8633"/>
                    <a:pt x="9656" y="8669"/>
                    <a:pt x="9966" y="8740"/>
                  </a:cubicBezTo>
                  <a:cubicBezTo>
                    <a:pt x="10276" y="8824"/>
                    <a:pt x="10573" y="8943"/>
                    <a:pt x="10871" y="9085"/>
                  </a:cubicBezTo>
                  <a:cubicBezTo>
                    <a:pt x="11454" y="9371"/>
                    <a:pt x="12002" y="9740"/>
                    <a:pt x="12550" y="10098"/>
                  </a:cubicBezTo>
                  <a:cubicBezTo>
                    <a:pt x="13074" y="10443"/>
                    <a:pt x="13586" y="10800"/>
                    <a:pt x="14086" y="11181"/>
                  </a:cubicBezTo>
                  <a:cubicBezTo>
                    <a:pt x="14086" y="11193"/>
                    <a:pt x="14086" y="11217"/>
                    <a:pt x="14097" y="11229"/>
                  </a:cubicBezTo>
                  <a:cubicBezTo>
                    <a:pt x="13419" y="10824"/>
                    <a:pt x="12704" y="10514"/>
                    <a:pt x="11966" y="10228"/>
                  </a:cubicBezTo>
                  <a:cubicBezTo>
                    <a:pt x="10621" y="9705"/>
                    <a:pt x="9180" y="9359"/>
                    <a:pt x="7740" y="9216"/>
                  </a:cubicBezTo>
                  <a:cubicBezTo>
                    <a:pt x="7556" y="9202"/>
                    <a:pt x="7372" y="9192"/>
                    <a:pt x="7188" y="9192"/>
                  </a:cubicBezTo>
                  <a:cubicBezTo>
                    <a:pt x="7074" y="9192"/>
                    <a:pt x="6960" y="9195"/>
                    <a:pt x="6847" y="9205"/>
                  </a:cubicBezTo>
                  <a:cubicBezTo>
                    <a:pt x="6525" y="9169"/>
                    <a:pt x="6216" y="9109"/>
                    <a:pt x="5918" y="8990"/>
                  </a:cubicBezTo>
                  <a:cubicBezTo>
                    <a:pt x="5561" y="8835"/>
                    <a:pt x="5204" y="8693"/>
                    <a:pt x="4858" y="8526"/>
                  </a:cubicBezTo>
                  <a:cubicBezTo>
                    <a:pt x="4501" y="8347"/>
                    <a:pt x="4156" y="8157"/>
                    <a:pt x="3799" y="7990"/>
                  </a:cubicBezTo>
                  <a:cubicBezTo>
                    <a:pt x="3406" y="7800"/>
                    <a:pt x="3025" y="7609"/>
                    <a:pt x="2632" y="7442"/>
                  </a:cubicBezTo>
                  <a:cubicBezTo>
                    <a:pt x="2441" y="7359"/>
                    <a:pt x="2239" y="7288"/>
                    <a:pt x="2036" y="7216"/>
                  </a:cubicBezTo>
                  <a:cubicBezTo>
                    <a:pt x="1882" y="7157"/>
                    <a:pt x="1715" y="7109"/>
                    <a:pt x="1608" y="6978"/>
                  </a:cubicBezTo>
                  <a:lnTo>
                    <a:pt x="1584" y="6966"/>
                  </a:lnTo>
                  <a:cubicBezTo>
                    <a:pt x="1644" y="6883"/>
                    <a:pt x="1763" y="6859"/>
                    <a:pt x="1858" y="6835"/>
                  </a:cubicBezTo>
                  <a:cubicBezTo>
                    <a:pt x="2144" y="6776"/>
                    <a:pt x="2429" y="6728"/>
                    <a:pt x="2727" y="6716"/>
                  </a:cubicBezTo>
                  <a:cubicBezTo>
                    <a:pt x="2739" y="6704"/>
                    <a:pt x="2763" y="6704"/>
                    <a:pt x="2775" y="6692"/>
                  </a:cubicBezTo>
                  <a:close/>
                  <a:moveTo>
                    <a:pt x="20932" y="10467"/>
                  </a:moveTo>
                  <a:lnTo>
                    <a:pt x="20932" y="10467"/>
                  </a:lnTo>
                  <a:cubicBezTo>
                    <a:pt x="20598" y="10681"/>
                    <a:pt x="20277" y="10907"/>
                    <a:pt x="19967" y="11157"/>
                  </a:cubicBezTo>
                  <a:cubicBezTo>
                    <a:pt x="19789" y="11300"/>
                    <a:pt x="19598" y="11455"/>
                    <a:pt x="19408" y="11598"/>
                  </a:cubicBezTo>
                  <a:cubicBezTo>
                    <a:pt x="19356" y="11636"/>
                    <a:pt x="19298" y="11647"/>
                    <a:pt x="19237" y="11647"/>
                  </a:cubicBezTo>
                  <a:cubicBezTo>
                    <a:pt x="19184" y="11647"/>
                    <a:pt x="19129" y="11639"/>
                    <a:pt x="19074" y="11633"/>
                  </a:cubicBezTo>
                  <a:lnTo>
                    <a:pt x="18693" y="11610"/>
                  </a:lnTo>
                  <a:cubicBezTo>
                    <a:pt x="18669" y="11610"/>
                    <a:pt x="18658" y="11622"/>
                    <a:pt x="18646" y="11633"/>
                  </a:cubicBezTo>
                  <a:cubicBezTo>
                    <a:pt x="18217" y="11502"/>
                    <a:pt x="17777" y="11431"/>
                    <a:pt x="17336" y="11360"/>
                  </a:cubicBezTo>
                  <a:cubicBezTo>
                    <a:pt x="16705" y="11252"/>
                    <a:pt x="16062" y="11169"/>
                    <a:pt x="15431" y="11110"/>
                  </a:cubicBezTo>
                  <a:lnTo>
                    <a:pt x="15348" y="11110"/>
                  </a:lnTo>
                  <a:cubicBezTo>
                    <a:pt x="15371" y="11110"/>
                    <a:pt x="15395" y="11098"/>
                    <a:pt x="15419" y="11098"/>
                  </a:cubicBezTo>
                  <a:cubicBezTo>
                    <a:pt x="15717" y="11050"/>
                    <a:pt x="16014" y="11002"/>
                    <a:pt x="16324" y="10967"/>
                  </a:cubicBezTo>
                  <a:cubicBezTo>
                    <a:pt x="16931" y="10871"/>
                    <a:pt x="17538" y="10788"/>
                    <a:pt x="18146" y="10729"/>
                  </a:cubicBezTo>
                  <a:cubicBezTo>
                    <a:pt x="19074" y="10609"/>
                    <a:pt x="20003" y="10526"/>
                    <a:pt x="20932" y="10467"/>
                  </a:cubicBezTo>
                  <a:close/>
                  <a:moveTo>
                    <a:pt x="7253" y="9370"/>
                  </a:moveTo>
                  <a:cubicBezTo>
                    <a:pt x="7499" y="9370"/>
                    <a:pt x="7750" y="9406"/>
                    <a:pt x="7990" y="9431"/>
                  </a:cubicBezTo>
                  <a:cubicBezTo>
                    <a:pt x="8704" y="9514"/>
                    <a:pt x="9418" y="9645"/>
                    <a:pt x="10121" y="9812"/>
                  </a:cubicBezTo>
                  <a:cubicBezTo>
                    <a:pt x="10799" y="9978"/>
                    <a:pt x="11466" y="10181"/>
                    <a:pt x="12121" y="10431"/>
                  </a:cubicBezTo>
                  <a:cubicBezTo>
                    <a:pt x="11978" y="10526"/>
                    <a:pt x="11788" y="10526"/>
                    <a:pt x="11633" y="10538"/>
                  </a:cubicBezTo>
                  <a:cubicBezTo>
                    <a:pt x="11419" y="10550"/>
                    <a:pt x="11204" y="10550"/>
                    <a:pt x="10990" y="10550"/>
                  </a:cubicBezTo>
                  <a:cubicBezTo>
                    <a:pt x="10268" y="10527"/>
                    <a:pt x="9556" y="10430"/>
                    <a:pt x="8835" y="10430"/>
                  </a:cubicBezTo>
                  <a:cubicBezTo>
                    <a:pt x="8796" y="10430"/>
                    <a:pt x="8756" y="10430"/>
                    <a:pt x="8716" y="10431"/>
                  </a:cubicBezTo>
                  <a:cubicBezTo>
                    <a:pt x="8537" y="10443"/>
                    <a:pt x="8347" y="10455"/>
                    <a:pt x="8156" y="10479"/>
                  </a:cubicBezTo>
                  <a:cubicBezTo>
                    <a:pt x="8085" y="10490"/>
                    <a:pt x="8013" y="10502"/>
                    <a:pt x="7942" y="10538"/>
                  </a:cubicBezTo>
                  <a:cubicBezTo>
                    <a:pt x="7935" y="10531"/>
                    <a:pt x="7928" y="10524"/>
                    <a:pt x="7919" y="10524"/>
                  </a:cubicBezTo>
                  <a:cubicBezTo>
                    <a:pt x="7912" y="10524"/>
                    <a:pt x="7904" y="10528"/>
                    <a:pt x="7894" y="10538"/>
                  </a:cubicBezTo>
                  <a:cubicBezTo>
                    <a:pt x="7882" y="10550"/>
                    <a:pt x="7859" y="10574"/>
                    <a:pt x="7835" y="10598"/>
                  </a:cubicBezTo>
                  <a:cubicBezTo>
                    <a:pt x="7799" y="10633"/>
                    <a:pt x="7775" y="10657"/>
                    <a:pt x="7740" y="10705"/>
                  </a:cubicBezTo>
                  <a:lnTo>
                    <a:pt x="7728" y="10729"/>
                  </a:lnTo>
                  <a:cubicBezTo>
                    <a:pt x="7609" y="10848"/>
                    <a:pt x="7501" y="10967"/>
                    <a:pt x="7394" y="11098"/>
                  </a:cubicBezTo>
                  <a:cubicBezTo>
                    <a:pt x="7228" y="11300"/>
                    <a:pt x="7073" y="11502"/>
                    <a:pt x="6918" y="11705"/>
                  </a:cubicBezTo>
                  <a:cubicBezTo>
                    <a:pt x="5906" y="11514"/>
                    <a:pt x="4918" y="11205"/>
                    <a:pt x="4049" y="10669"/>
                  </a:cubicBezTo>
                  <a:cubicBezTo>
                    <a:pt x="3858" y="10562"/>
                    <a:pt x="3680" y="10431"/>
                    <a:pt x="3501" y="10300"/>
                  </a:cubicBezTo>
                  <a:cubicBezTo>
                    <a:pt x="3906" y="10193"/>
                    <a:pt x="4299" y="10086"/>
                    <a:pt x="4703" y="9978"/>
                  </a:cubicBezTo>
                  <a:cubicBezTo>
                    <a:pt x="5096" y="9871"/>
                    <a:pt x="5501" y="9752"/>
                    <a:pt x="5906" y="9645"/>
                  </a:cubicBezTo>
                  <a:cubicBezTo>
                    <a:pt x="6239" y="9550"/>
                    <a:pt x="6585" y="9455"/>
                    <a:pt x="6930" y="9395"/>
                  </a:cubicBezTo>
                  <a:cubicBezTo>
                    <a:pt x="7036" y="9377"/>
                    <a:pt x="7144" y="9370"/>
                    <a:pt x="7253" y="9370"/>
                  </a:cubicBezTo>
                  <a:close/>
                  <a:moveTo>
                    <a:pt x="27075" y="10348"/>
                  </a:moveTo>
                  <a:cubicBezTo>
                    <a:pt x="27813" y="10371"/>
                    <a:pt x="28540" y="10431"/>
                    <a:pt x="29254" y="10574"/>
                  </a:cubicBezTo>
                  <a:cubicBezTo>
                    <a:pt x="29838" y="10693"/>
                    <a:pt x="30421" y="10883"/>
                    <a:pt x="30957" y="11157"/>
                  </a:cubicBezTo>
                  <a:cubicBezTo>
                    <a:pt x="30909" y="11169"/>
                    <a:pt x="30850" y="11169"/>
                    <a:pt x="30802" y="11169"/>
                  </a:cubicBezTo>
                  <a:cubicBezTo>
                    <a:pt x="30302" y="11229"/>
                    <a:pt x="29838" y="11443"/>
                    <a:pt x="29361" y="11562"/>
                  </a:cubicBezTo>
                  <a:cubicBezTo>
                    <a:pt x="28826" y="11681"/>
                    <a:pt x="28278" y="11776"/>
                    <a:pt x="27730" y="11836"/>
                  </a:cubicBezTo>
                  <a:cubicBezTo>
                    <a:pt x="27349" y="11741"/>
                    <a:pt x="26968" y="11657"/>
                    <a:pt x="26599" y="11586"/>
                  </a:cubicBezTo>
                  <a:cubicBezTo>
                    <a:pt x="26075" y="11479"/>
                    <a:pt x="25551" y="11443"/>
                    <a:pt x="25027" y="11431"/>
                  </a:cubicBezTo>
                  <a:cubicBezTo>
                    <a:pt x="24730" y="11419"/>
                    <a:pt x="24432" y="11419"/>
                    <a:pt x="24134" y="11419"/>
                  </a:cubicBezTo>
                  <a:cubicBezTo>
                    <a:pt x="23968" y="11431"/>
                    <a:pt x="23777" y="11431"/>
                    <a:pt x="23599" y="11443"/>
                  </a:cubicBezTo>
                  <a:cubicBezTo>
                    <a:pt x="23622" y="11431"/>
                    <a:pt x="23646" y="11419"/>
                    <a:pt x="23670" y="11407"/>
                  </a:cubicBezTo>
                  <a:cubicBezTo>
                    <a:pt x="23944" y="11288"/>
                    <a:pt x="24206" y="11157"/>
                    <a:pt x="24480" y="11062"/>
                  </a:cubicBezTo>
                  <a:cubicBezTo>
                    <a:pt x="24754" y="10967"/>
                    <a:pt x="25016" y="10860"/>
                    <a:pt x="25289" y="10776"/>
                  </a:cubicBezTo>
                  <a:cubicBezTo>
                    <a:pt x="25587" y="10681"/>
                    <a:pt x="25908" y="10598"/>
                    <a:pt x="26218" y="10514"/>
                  </a:cubicBezTo>
                  <a:cubicBezTo>
                    <a:pt x="26373" y="10479"/>
                    <a:pt x="26528" y="10443"/>
                    <a:pt x="26682" y="10419"/>
                  </a:cubicBezTo>
                  <a:cubicBezTo>
                    <a:pt x="26813" y="10395"/>
                    <a:pt x="26956" y="10383"/>
                    <a:pt x="27075" y="10348"/>
                  </a:cubicBezTo>
                  <a:close/>
                  <a:moveTo>
                    <a:pt x="9133" y="10598"/>
                  </a:moveTo>
                  <a:cubicBezTo>
                    <a:pt x="9502" y="10598"/>
                    <a:pt x="9871" y="10633"/>
                    <a:pt x="10252" y="10657"/>
                  </a:cubicBezTo>
                  <a:cubicBezTo>
                    <a:pt x="10553" y="10677"/>
                    <a:pt x="10862" y="10696"/>
                    <a:pt x="11173" y="10696"/>
                  </a:cubicBezTo>
                  <a:cubicBezTo>
                    <a:pt x="11243" y="10696"/>
                    <a:pt x="11313" y="10695"/>
                    <a:pt x="11383" y="10693"/>
                  </a:cubicBezTo>
                  <a:cubicBezTo>
                    <a:pt x="11526" y="10693"/>
                    <a:pt x="11692" y="10693"/>
                    <a:pt x="11835" y="10657"/>
                  </a:cubicBezTo>
                  <a:lnTo>
                    <a:pt x="11835" y="10657"/>
                  </a:lnTo>
                  <a:cubicBezTo>
                    <a:pt x="11776" y="10717"/>
                    <a:pt x="11716" y="10764"/>
                    <a:pt x="11669" y="10812"/>
                  </a:cubicBezTo>
                  <a:cubicBezTo>
                    <a:pt x="11442" y="11014"/>
                    <a:pt x="11240" y="11229"/>
                    <a:pt x="11038" y="11455"/>
                  </a:cubicBezTo>
                  <a:cubicBezTo>
                    <a:pt x="10883" y="11633"/>
                    <a:pt x="10728" y="11824"/>
                    <a:pt x="10585" y="12014"/>
                  </a:cubicBezTo>
                  <a:cubicBezTo>
                    <a:pt x="9502" y="12014"/>
                    <a:pt x="8394" y="11955"/>
                    <a:pt x="7311" y="11776"/>
                  </a:cubicBezTo>
                  <a:cubicBezTo>
                    <a:pt x="7442" y="11610"/>
                    <a:pt x="7537" y="11419"/>
                    <a:pt x="7644" y="11241"/>
                  </a:cubicBezTo>
                  <a:cubicBezTo>
                    <a:pt x="7716" y="11145"/>
                    <a:pt x="7775" y="11038"/>
                    <a:pt x="7835" y="10943"/>
                  </a:cubicBezTo>
                  <a:cubicBezTo>
                    <a:pt x="7882" y="10860"/>
                    <a:pt x="7930" y="10764"/>
                    <a:pt x="8013" y="10705"/>
                  </a:cubicBezTo>
                  <a:cubicBezTo>
                    <a:pt x="8097" y="10657"/>
                    <a:pt x="8204" y="10657"/>
                    <a:pt x="8287" y="10645"/>
                  </a:cubicBezTo>
                  <a:cubicBezTo>
                    <a:pt x="8371" y="10633"/>
                    <a:pt x="8466" y="10621"/>
                    <a:pt x="8549" y="10621"/>
                  </a:cubicBezTo>
                  <a:cubicBezTo>
                    <a:pt x="8740" y="10598"/>
                    <a:pt x="8930" y="10598"/>
                    <a:pt x="9133" y="10598"/>
                  </a:cubicBezTo>
                  <a:close/>
                  <a:moveTo>
                    <a:pt x="12285" y="10560"/>
                  </a:moveTo>
                  <a:cubicBezTo>
                    <a:pt x="12298" y="10560"/>
                    <a:pt x="12311" y="10561"/>
                    <a:pt x="12323" y="10562"/>
                  </a:cubicBezTo>
                  <a:cubicBezTo>
                    <a:pt x="12514" y="10574"/>
                    <a:pt x="12681" y="10693"/>
                    <a:pt x="12859" y="10740"/>
                  </a:cubicBezTo>
                  <a:cubicBezTo>
                    <a:pt x="13276" y="10919"/>
                    <a:pt x="13693" y="11110"/>
                    <a:pt x="14097" y="11312"/>
                  </a:cubicBezTo>
                  <a:cubicBezTo>
                    <a:pt x="14086" y="11360"/>
                    <a:pt x="14074" y="11419"/>
                    <a:pt x="14050" y="11467"/>
                  </a:cubicBezTo>
                  <a:cubicBezTo>
                    <a:pt x="13943" y="11693"/>
                    <a:pt x="13693" y="11788"/>
                    <a:pt x="13466" y="11836"/>
                  </a:cubicBezTo>
                  <a:cubicBezTo>
                    <a:pt x="13181" y="11895"/>
                    <a:pt x="12895" y="11931"/>
                    <a:pt x="12621" y="11955"/>
                  </a:cubicBezTo>
                  <a:cubicBezTo>
                    <a:pt x="12026" y="12014"/>
                    <a:pt x="11442" y="12026"/>
                    <a:pt x="10859" y="12026"/>
                  </a:cubicBezTo>
                  <a:lnTo>
                    <a:pt x="10799" y="12026"/>
                  </a:lnTo>
                  <a:cubicBezTo>
                    <a:pt x="10907" y="11872"/>
                    <a:pt x="11014" y="11729"/>
                    <a:pt x="11133" y="11586"/>
                  </a:cubicBezTo>
                  <a:cubicBezTo>
                    <a:pt x="11311" y="11371"/>
                    <a:pt x="11490" y="11157"/>
                    <a:pt x="11681" y="10955"/>
                  </a:cubicBezTo>
                  <a:cubicBezTo>
                    <a:pt x="11839" y="10785"/>
                    <a:pt x="12031" y="10560"/>
                    <a:pt x="12285" y="10560"/>
                  </a:cubicBezTo>
                  <a:close/>
                  <a:moveTo>
                    <a:pt x="25956" y="10324"/>
                  </a:moveTo>
                  <a:cubicBezTo>
                    <a:pt x="25789" y="10371"/>
                    <a:pt x="25635" y="10419"/>
                    <a:pt x="25480" y="10467"/>
                  </a:cubicBezTo>
                  <a:cubicBezTo>
                    <a:pt x="25218" y="10562"/>
                    <a:pt x="24956" y="10669"/>
                    <a:pt x="24694" y="10776"/>
                  </a:cubicBezTo>
                  <a:cubicBezTo>
                    <a:pt x="24432" y="10895"/>
                    <a:pt x="24182" y="11026"/>
                    <a:pt x="23920" y="11133"/>
                  </a:cubicBezTo>
                  <a:cubicBezTo>
                    <a:pt x="23396" y="11371"/>
                    <a:pt x="22884" y="11622"/>
                    <a:pt x="22360" y="11860"/>
                  </a:cubicBezTo>
                  <a:cubicBezTo>
                    <a:pt x="22098" y="11967"/>
                    <a:pt x="21825" y="12074"/>
                    <a:pt x="21539" y="12122"/>
                  </a:cubicBezTo>
                  <a:cubicBezTo>
                    <a:pt x="21415" y="12141"/>
                    <a:pt x="21291" y="12148"/>
                    <a:pt x="21167" y="12148"/>
                  </a:cubicBezTo>
                  <a:cubicBezTo>
                    <a:pt x="20982" y="12148"/>
                    <a:pt x="20796" y="12131"/>
                    <a:pt x="20610" y="12110"/>
                  </a:cubicBezTo>
                  <a:cubicBezTo>
                    <a:pt x="20253" y="12074"/>
                    <a:pt x="19884" y="12014"/>
                    <a:pt x="19539" y="11931"/>
                  </a:cubicBezTo>
                  <a:cubicBezTo>
                    <a:pt x="19443" y="11907"/>
                    <a:pt x="19336" y="11883"/>
                    <a:pt x="19241" y="11848"/>
                  </a:cubicBezTo>
                  <a:cubicBezTo>
                    <a:pt x="19229" y="11848"/>
                    <a:pt x="19205" y="11836"/>
                    <a:pt x="19181" y="11824"/>
                  </a:cubicBezTo>
                  <a:cubicBezTo>
                    <a:pt x="19146" y="11812"/>
                    <a:pt x="19110" y="11800"/>
                    <a:pt x="19086" y="11776"/>
                  </a:cubicBezTo>
                  <a:lnTo>
                    <a:pt x="19086" y="11776"/>
                  </a:lnTo>
                  <a:cubicBezTo>
                    <a:pt x="19146" y="11791"/>
                    <a:pt x="19211" y="11806"/>
                    <a:pt x="19278" y="11806"/>
                  </a:cubicBezTo>
                  <a:cubicBezTo>
                    <a:pt x="19317" y="11806"/>
                    <a:pt x="19356" y="11801"/>
                    <a:pt x="19396" y="11788"/>
                  </a:cubicBezTo>
                  <a:cubicBezTo>
                    <a:pt x="19503" y="11752"/>
                    <a:pt x="19586" y="11657"/>
                    <a:pt x="19670" y="11586"/>
                  </a:cubicBezTo>
                  <a:cubicBezTo>
                    <a:pt x="19765" y="11514"/>
                    <a:pt x="19872" y="11431"/>
                    <a:pt x="19967" y="11360"/>
                  </a:cubicBezTo>
                  <a:cubicBezTo>
                    <a:pt x="20039" y="11300"/>
                    <a:pt x="20122" y="11252"/>
                    <a:pt x="20193" y="11205"/>
                  </a:cubicBezTo>
                  <a:cubicBezTo>
                    <a:pt x="20622" y="11062"/>
                    <a:pt x="21039" y="10895"/>
                    <a:pt x="21479" y="10788"/>
                  </a:cubicBezTo>
                  <a:cubicBezTo>
                    <a:pt x="21908" y="10669"/>
                    <a:pt x="22337" y="10514"/>
                    <a:pt x="22753" y="10371"/>
                  </a:cubicBezTo>
                  <a:cubicBezTo>
                    <a:pt x="23670" y="10336"/>
                    <a:pt x="24599" y="10324"/>
                    <a:pt x="25516" y="10324"/>
                  </a:cubicBezTo>
                  <a:close/>
                  <a:moveTo>
                    <a:pt x="30785" y="11535"/>
                  </a:moveTo>
                  <a:cubicBezTo>
                    <a:pt x="30930" y="11535"/>
                    <a:pt x="31076" y="11552"/>
                    <a:pt x="31231" y="11562"/>
                  </a:cubicBezTo>
                  <a:cubicBezTo>
                    <a:pt x="31266" y="11562"/>
                    <a:pt x="31314" y="11565"/>
                    <a:pt x="31363" y="11565"/>
                  </a:cubicBezTo>
                  <a:cubicBezTo>
                    <a:pt x="31412" y="11565"/>
                    <a:pt x="31463" y="11562"/>
                    <a:pt x="31504" y="11550"/>
                  </a:cubicBezTo>
                  <a:cubicBezTo>
                    <a:pt x="31671" y="11741"/>
                    <a:pt x="31778" y="11967"/>
                    <a:pt x="31695" y="12241"/>
                  </a:cubicBezTo>
                  <a:cubicBezTo>
                    <a:pt x="31600" y="12586"/>
                    <a:pt x="31385" y="12895"/>
                    <a:pt x="31123" y="13145"/>
                  </a:cubicBezTo>
                  <a:cubicBezTo>
                    <a:pt x="30909" y="13003"/>
                    <a:pt x="30671" y="12895"/>
                    <a:pt x="30433" y="12800"/>
                  </a:cubicBezTo>
                  <a:cubicBezTo>
                    <a:pt x="30195" y="12681"/>
                    <a:pt x="29933" y="12598"/>
                    <a:pt x="29683" y="12503"/>
                  </a:cubicBezTo>
                  <a:cubicBezTo>
                    <a:pt x="29171" y="12312"/>
                    <a:pt x="28683" y="12098"/>
                    <a:pt x="28159" y="11955"/>
                  </a:cubicBezTo>
                  <a:cubicBezTo>
                    <a:pt x="28087" y="11931"/>
                    <a:pt x="28004" y="11907"/>
                    <a:pt x="27933" y="11895"/>
                  </a:cubicBezTo>
                  <a:cubicBezTo>
                    <a:pt x="28361" y="11860"/>
                    <a:pt x="28778" y="11848"/>
                    <a:pt x="29195" y="11776"/>
                  </a:cubicBezTo>
                  <a:cubicBezTo>
                    <a:pt x="29421" y="11752"/>
                    <a:pt x="29647" y="11693"/>
                    <a:pt x="29861" y="11622"/>
                  </a:cubicBezTo>
                  <a:cubicBezTo>
                    <a:pt x="30135" y="11586"/>
                    <a:pt x="30409" y="11550"/>
                    <a:pt x="30683" y="11538"/>
                  </a:cubicBezTo>
                  <a:cubicBezTo>
                    <a:pt x="30717" y="11536"/>
                    <a:pt x="30751" y="11535"/>
                    <a:pt x="30785" y="11535"/>
                  </a:cubicBezTo>
                  <a:close/>
                  <a:moveTo>
                    <a:pt x="14109" y="11836"/>
                  </a:moveTo>
                  <a:cubicBezTo>
                    <a:pt x="14121" y="11872"/>
                    <a:pt x="14133" y="11907"/>
                    <a:pt x="14145" y="11943"/>
                  </a:cubicBezTo>
                  <a:lnTo>
                    <a:pt x="14169" y="11967"/>
                  </a:lnTo>
                  <a:cubicBezTo>
                    <a:pt x="14217" y="12157"/>
                    <a:pt x="14324" y="12324"/>
                    <a:pt x="14443" y="12467"/>
                  </a:cubicBezTo>
                  <a:cubicBezTo>
                    <a:pt x="14717" y="12812"/>
                    <a:pt x="15014" y="13134"/>
                    <a:pt x="15324" y="13443"/>
                  </a:cubicBezTo>
                  <a:lnTo>
                    <a:pt x="15300" y="13443"/>
                  </a:lnTo>
                  <a:cubicBezTo>
                    <a:pt x="15282" y="13407"/>
                    <a:pt x="15243" y="13390"/>
                    <a:pt x="15202" y="13390"/>
                  </a:cubicBezTo>
                  <a:cubicBezTo>
                    <a:pt x="15160" y="13390"/>
                    <a:pt x="15115" y="13407"/>
                    <a:pt x="15086" y="13443"/>
                  </a:cubicBezTo>
                  <a:cubicBezTo>
                    <a:pt x="15069" y="13402"/>
                    <a:pt x="15036" y="13384"/>
                    <a:pt x="14998" y="13384"/>
                  </a:cubicBezTo>
                  <a:cubicBezTo>
                    <a:pt x="14981" y="13384"/>
                    <a:pt x="14962" y="13388"/>
                    <a:pt x="14943" y="13396"/>
                  </a:cubicBezTo>
                  <a:cubicBezTo>
                    <a:pt x="14931" y="13340"/>
                    <a:pt x="14880" y="13314"/>
                    <a:pt x="14830" y="13314"/>
                  </a:cubicBezTo>
                  <a:cubicBezTo>
                    <a:pt x="14782" y="13314"/>
                    <a:pt x="14734" y="13337"/>
                    <a:pt x="14717" y="13384"/>
                  </a:cubicBezTo>
                  <a:cubicBezTo>
                    <a:pt x="14703" y="13370"/>
                    <a:pt x="14689" y="13364"/>
                    <a:pt x="14672" y="13364"/>
                  </a:cubicBezTo>
                  <a:cubicBezTo>
                    <a:pt x="14661" y="13364"/>
                    <a:pt x="14648" y="13367"/>
                    <a:pt x="14633" y="13372"/>
                  </a:cubicBezTo>
                  <a:cubicBezTo>
                    <a:pt x="14626" y="13331"/>
                    <a:pt x="14593" y="13310"/>
                    <a:pt x="14556" y="13310"/>
                  </a:cubicBezTo>
                  <a:cubicBezTo>
                    <a:pt x="14529" y="13310"/>
                    <a:pt x="14499" y="13322"/>
                    <a:pt x="14478" y="13348"/>
                  </a:cubicBezTo>
                  <a:cubicBezTo>
                    <a:pt x="14464" y="13333"/>
                    <a:pt x="14446" y="13326"/>
                    <a:pt x="14429" y="13326"/>
                  </a:cubicBezTo>
                  <a:cubicBezTo>
                    <a:pt x="14405" y="13326"/>
                    <a:pt x="14380" y="13339"/>
                    <a:pt x="14359" y="13360"/>
                  </a:cubicBezTo>
                  <a:cubicBezTo>
                    <a:pt x="14344" y="13337"/>
                    <a:pt x="14314" y="13324"/>
                    <a:pt x="14285" y="13324"/>
                  </a:cubicBezTo>
                  <a:cubicBezTo>
                    <a:pt x="14269" y="13324"/>
                    <a:pt x="14253" y="13328"/>
                    <a:pt x="14240" y="13336"/>
                  </a:cubicBezTo>
                  <a:cubicBezTo>
                    <a:pt x="14233" y="13302"/>
                    <a:pt x="14195" y="13275"/>
                    <a:pt x="14159" y="13275"/>
                  </a:cubicBezTo>
                  <a:cubicBezTo>
                    <a:pt x="14132" y="13275"/>
                    <a:pt x="14107" y="13289"/>
                    <a:pt x="14097" y="13324"/>
                  </a:cubicBezTo>
                  <a:cubicBezTo>
                    <a:pt x="14086" y="13300"/>
                    <a:pt x="14050" y="13288"/>
                    <a:pt x="14014" y="13288"/>
                  </a:cubicBezTo>
                  <a:lnTo>
                    <a:pt x="14026" y="13265"/>
                  </a:lnTo>
                  <a:cubicBezTo>
                    <a:pt x="14059" y="13199"/>
                    <a:pt x="14001" y="13150"/>
                    <a:pt x="13942" y="13150"/>
                  </a:cubicBezTo>
                  <a:cubicBezTo>
                    <a:pt x="13916" y="13150"/>
                    <a:pt x="13890" y="13159"/>
                    <a:pt x="13871" y="13181"/>
                  </a:cubicBezTo>
                  <a:lnTo>
                    <a:pt x="13847" y="13205"/>
                  </a:lnTo>
                  <a:cubicBezTo>
                    <a:pt x="13847" y="13154"/>
                    <a:pt x="13793" y="13109"/>
                    <a:pt x="13744" y="13109"/>
                  </a:cubicBezTo>
                  <a:cubicBezTo>
                    <a:pt x="13725" y="13109"/>
                    <a:pt x="13706" y="13117"/>
                    <a:pt x="13693" y="13134"/>
                  </a:cubicBezTo>
                  <a:cubicBezTo>
                    <a:pt x="13681" y="13134"/>
                    <a:pt x="13657" y="13134"/>
                    <a:pt x="13645" y="13145"/>
                  </a:cubicBezTo>
                  <a:cubicBezTo>
                    <a:pt x="13621" y="13169"/>
                    <a:pt x="13597" y="13205"/>
                    <a:pt x="13586" y="13229"/>
                  </a:cubicBezTo>
                  <a:cubicBezTo>
                    <a:pt x="13586" y="13205"/>
                    <a:pt x="13586" y="13169"/>
                    <a:pt x="13574" y="13145"/>
                  </a:cubicBezTo>
                  <a:cubicBezTo>
                    <a:pt x="13574" y="13134"/>
                    <a:pt x="13562" y="13122"/>
                    <a:pt x="13550" y="13110"/>
                  </a:cubicBezTo>
                  <a:cubicBezTo>
                    <a:pt x="13557" y="13058"/>
                    <a:pt x="13514" y="13029"/>
                    <a:pt x="13469" y="13029"/>
                  </a:cubicBezTo>
                  <a:cubicBezTo>
                    <a:pt x="13441" y="13029"/>
                    <a:pt x="13413" y="13040"/>
                    <a:pt x="13395" y="13062"/>
                  </a:cubicBezTo>
                  <a:lnTo>
                    <a:pt x="13395" y="13026"/>
                  </a:lnTo>
                  <a:cubicBezTo>
                    <a:pt x="13395" y="12969"/>
                    <a:pt x="13340" y="12930"/>
                    <a:pt x="13290" y="12930"/>
                  </a:cubicBezTo>
                  <a:cubicBezTo>
                    <a:pt x="13257" y="12930"/>
                    <a:pt x="13226" y="12948"/>
                    <a:pt x="13216" y="12991"/>
                  </a:cubicBezTo>
                  <a:lnTo>
                    <a:pt x="13216" y="13015"/>
                  </a:lnTo>
                  <a:cubicBezTo>
                    <a:pt x="13199" y="12997"/>
                    <a:pt x="13175" y="12986"/>
                    <a:pt x="13150" y="12986"/>
                  </a:cubicBezTo>
                  <a:cubicBezTo>
                    <a:pt x="13140" y="12986"/>
                    <a:pt x="13131" y="12988"/>
                    <a:pt x="13121" y="12991"/>
                  </a:cubicBezTo>
                  <a:cubicBezTo>
                    <a:pt x="13147" y="12930"/>
                    <a:pt x="13104" y="12888"/>
                    <a:pt x="13060" y="12888"/>
                  </a:cubicBezTo>
                  <a:cubicBezTo>
                    <a:pt x="13044" y="12888"/>
                    <a:pt x="13027" y="12894"/>
                    <a:pt x="13014" y="12907"/>
                  </a:cubicBezTo>
                  <a:cubicBezTo>
                    <a:pt x="13002" y="12860"/>
                    <a:pt x="12954" y="12836"/>
                    <a:pt x="12907" y="12836"/>
                  </a:cubicBezTo>
                  <a:cubicBezTo>
                    <a:pt x="12907" y="12788"/>
                    <a:pt x="12871" y="12753"/>
                    <a:pt x="12824" y="12753"/>
                  </a:cubicBezTo>
                  <a:cubicBezTo>
                    <a:pt x="12824" y="12698"/>
                    <a:pt x="12782" y="12657"/>
                    <a:pt x="12735" y="12657"/>
                  </a:cubicBezTo>
                  <a:cubicBezTo>
                    <a:pt x="12721" y="12657"/>
                    <a:pt x="12706" y="12661"/>
                    <a:pt x="12693" y="12669"/>
                  </a:cubicBezTo>
                  <a:cubicBezTo>
                    <a:pt x="12669" y="12645"/>
                    <a:pt x="12645" y="12622"/>
                    <a:pt x="12621" y="12622"/>
                  </a:cubicBezTo>
                  <a:cubicBezTo>
                    <a:pt x="12650" y="12544"/>
                    <a:pt x="12568" y="12466"/>
                    <a:pt x="12492" y="12466"/>
                  </a:cubicBezTo>
                  <a:cubicBezTo>
                    <a:pt x="12475" y="12466"/>
                    <a:pt x="12458" y="12470"/>
                    <a:pt x="12443" y="12479"/>
                  </a:cubicBezTo>
                  <a:cubicBezTo>
                    <a:pt x="12425" y="12445"/>
                    <a:pt x="12390" y="12417"/>
                    <a:pt x="12349" y="12417"/>
                  </a:cubicBezTo>
                  <a:cubicBezTo>
                    <a:pt x="12333" y="12417"/>
                    <a:pt x="12317" y="12421"/>
                    <a:pt x="12300" y="12431"/>
                  </a:cubicBezTo>
                  <a:cubicBezTo>
                    <a:pt x="12300" y="12361"/>
                    <a:pt x="12241" y="12292"/>
                    <a:pt x="12173" y="12292"/>
                  </a:cubicBezTo>
                  <a:cubicBezTo>
                    <a:pt x="12160" y="12292"/>
                    <a:pt x="12147" y="12294"/>
                    <a:pt x="12133" y="12300"/>
                  </a:cubicBezTo>
                  <a:lnTo>
                    <a:pt x="12121" y="12276"/>
                  </a:lnTo>
                  <a:cubicBezTo>
                    <a:pt x="12562" y="12253"/>
                    <a:pt x="12990" y="12205"/>
                    <a:pt x="13419" y="12122"/>
                  </a:cubicBezTo>
                  <a:cubicBezTo>
                    <a:pt x="13609" y="12086"/>
                    <a:pt x="13800" y="12026"/>
                    <a:pt x="13967" y="11919"/>
                  </a:cubicBezTo>
                  <a:lnTo>
                    <a:pt x="14002" y="11907"/>
                  </a:lnTo>
                  <a:cubicBezTo>
                    <a:pt x="14038" y="11883"/>
                    <a:pt x="14074" y="11860"/>
                    <a:pt x="14109" y="11836"/>
                  </a:cubicBezTo>
                  <a:close/>
                  <a:moveTo>
                    <a:pt x="9847" y="14098"/>
                  </a:moveTo>
                  <a:cubicBezTo>
                    <a:pt x="9847" y="14098"/>
                    <a:pt x="9847" y="14110"/>
                    <a:pt x="9847" y="14110"/>
                  </a:cubicBezTo>
                  <a:lnTo>
                    <a:pt x="9835" y="14110"/>
                  </a:lnTo>
                  <a:cubicBezTo>
                    <a:pt x="9835" y="14110"/>
                    <a:pt x="9847" y="14110"/>
                    <a:pt x="9847" y="14098"/>
                  </a:cubicBezTo>
                  <a:close/>
                  <a:moveTo>
                    <a:pt x="14467" y="11419"/>
                  </a:moveTo>
                  <a:cubicBezTo>
                    <a:pt x="14895" y="11538"/>
                    <a:pt x="15336" y="11657"/>
                    <a:pt x="15764" y="11788"/>
                  </a:cubicBezTo>
                  <a:cubicBezTo>
                    <a:pt x="15943" y="11872"/>
                    <a:pt x="16133" y="11895"/>
                    <a:pt x="16300" y="12014"/>
                  </a:cubicBezTo>
                  <a:cubicBezTo>
                    <a:pt x="16514" y="12169"/>
                    <a:pt x="16503" y="12491"/>
                    <a:pt x="16514" y="12729"/>
                  </a:cubicBezTo>
                  <a:cubicBezTo>
                    <a:pt x="16526" y="13015"/>
                    <a:pt x="16526" y="13288"/>
                    <a:pt x="16526" y="13562"/>
                  </a:cubicBezTo>
                  <a:cubicBezTo>
                    <a:pt x="16526" y="13753"/>
                    <a:pt x="16503" y="13931"/>
                    <a:pt x="16491" y="14122"/>
                  </a:cubicBezTo>
                  <a:cubicBezTo>
                    <a:pt x="16479" y="14110"/>
                    <a:pt x="16455" y="14098"/>
                    <a:pt x="16443" y="14086"/>
                  </a:cubicBezTo>
                  <a:cubicBezTo>
                    <a:pt x="16002" y="13705"/>
                    <a:pt x="15562" y="13300"/>
                    <a:pt x="15157" y="12872"/>
                  </a:cubicBezTo>
                  <a:cubicBezTo>
                    <a:pt x="14967" y="12669"/>
                    <a:pt x="14764" y="12455"/>
                    <a:pt x="14598" y="12229"/>
                  </a:cubicBezTo>
                  <a:cubicBezTo>
                    <a:pt x="14455" y="12038"/>
                    <a:pt x="14324" y="11800"/>
                    <a:pt x="14395" y="11562"/>
                  </a:cubicBezTo>
                  <a:cubicBezTo>
                    <a:pt x="14407" y="11514"/>
                    <a:pt x="14431" y="11467"/>
                    <a:pt x="14467" y="11419"/>
                  </a:cubicBezTo>
                  <a:close/>
                  <a:moveTo>
                    <a:pt x="23313" y="11574"/>
                  </a:moveTo>
                  <a:cubicBezTo>
                    <a:pt x="23415" y="11589"/>
                    <a:pt x="23521" y="11594"/>
                    <a:pt x="23628" y="11594"/>
                  </a:cubicBezTo>
                  <a:cubicBezTo>
                    <a:pt x="23771" y="11594"/>
                    <a:pt x="23915" y="11586"/>
                    <a:pt x="24051" y="11586"/>
                  </a:cubicBezTo>
                  <a:lnTo>
                    <a:pt x="24837" y="11586"/>
                  </a:lnTo>
                  <a:cubicBezTo>
                    <a:pt x="25349" y="11610"/>
                    <a:pt x="25861" y="11657"/>
                    <a:pt x="26361" y="11741"/>
                  </a:cubicBezTo>
                  <a:cubicBezTo>
                    <a:pt x="26885" y="11836"/>
                    <a:pt x="27397" y="11955"/>
                    <a:pt x="27909" y="12098"/>
                  </a:cubicBezTo>
                  <a:cubicBezTo>
                    <a:pt x="28421" y="12253"/>
                    <a:pt x="28933" y="12419"/>
                    <a:pt x="29433" y="12610"/>
                  </a:cubicBezTo>
                  <a:cubicBezTo>
                    <a:pt x="29707" y="12717"/>
                    <a:pt x="29969" y="12860"/>
                    <a:pt x="30230" y="12991"/>
                  </a:cubicBezTo>
                  <a:cubicBezTo>
                    <a:pt x="30361" y="13050"/>
                    <a:pt x="30504" y="13122"/>
                    <a:pt x="30635" y="13193"/>
                  </a:cubicBezTo>
                  <a:cubicBezTo>
                    <a:pt x="30731" y="13241"/>
                    <a:pt x="30826" y="13288"/>
                    <a:pt x="30921" y="13336"/>
                  </a:cubicBezTo>
                  <a:cubicBezTo>
                    <a:pt x="30885" y="13372"/>
                    <a:pt x="30838" y="13407"/>
                    <a:pt x="30790" y="13443"/>
                  </a:cubicBezTo>
                  <a:cubicBezTo>
                    <a:pt x="30385" y="13765"/>
                    <a:pt x="29921" y="13991"/>
                    <a:pt x="29445" y="14181"/>
                  </a:cubicBezTo>
                  <a:cubicBezTo>
                    <a:pt x="29230" y="14277"/>
                    <a:pt x="29004" y="14360"/>
                    <a:pt x="28790" y="14431"/>
                  </a:cubicBezTo>
                  <a:lnTo>
                    <a:pt x="28778" y="14431"/>
                  </a:lnTo>
                  <a:cubicBezTo>
                    <a:pt x="28706" y="14336"/>
                    <a:pt x="28599" y="14288"/>
                    <a:pt x="28492" y="14229"/>
                  </a:cubicBezTo>
                  <a:cubicBezTo>
                    <a:pt x="28397" y="14181"/>
                    <a:pt x="28290" y="14122"/>
                    <a:pt x="28183" y="14062"/>
                  </a:cubicBezTo>
                  <a:cubicBezTo>
                    <a:pt x="27980" y="13955"/>
                    <a:pt x="27778" y="13848"/>
                    <a:pt x="27575" y="13741"/>
                  </a:cubicBezTo>
                  <a:cubicBezTo>
                    <a:pt x="27373" y="13634"/>
                    <a:pt x="27159" y="13538"/>
                    <a:pt x="26944" y="13455"/>
                  </a:cubicBezTo>
                  <a:cubicBezTo>
                    <a:pt x="26730" y="13372"/>
                    <a:pt x="26504" y="13324"/>
                    <a:pt x="26289" y="13241"/>
                  </a:cubicBezTo>
                  <a:cubicBezTo>
                    <a:pt x="25420" y="12943"/>
                    <a:pt x="24527" y="12729"/>
                    <a:pt x="23646" y="12479"/>
                  </a:cubicBezTo>
                  <a:cubicBezTo>
                    <a:pt x="23408" y="12407"/>
                    <a:pt x="23158" y="12336"/>
                    <a:pt x="22908" y="12253"/>
                  </a:cubicBezTo>
                  <a:cubicBezTo>
                    <a:pt x="22789" y="12217"/>
                    <a:pt x="22670" y="12169"/>
                    <a:pt x="22551" y="12133"/>
                  </a:cubicBezTo>
                  <a:cubicBezTo>
                    <a:pt x="22456" y="12110"/>
                    <a:pt x="22360" y="12074"/>
                    <a:pt x="22265" y="12050"/>
                  </a:cubicBezTo>
                  <a:cubicBezTo>
                    <a:pt x="22479" y="11967"/>
                    <a:pt x="22682" y="11860"/>
                    <a:pt x="22896" y="11764"/>
                  </a:cubicBezTo>
                  <a:cubicBezTo>
                    <a:pt x="23027" y="11705"/>
                    <a:pt x="23170" y="11633"/>
                    <a:pt x="23313" y="11574"/>
                  </a:cubicBezTo>
                  <a:close/>
                  <a:moveTo>
                    <a:pt x="10609" y="14562"/>
                  </a:moveTo>
                  <a:cubicBezTo>
                    <a:pt x="10597" y="14574"/>
                    <a:pt x="10585" y="14598"/>
                    <a:pt x="10573" y="14610"/>
                  </a:cubicBezTo>
                  <a:cubicBezTo>
                    <a:pt x="10561" y="14634"/>
                    <a:pt x="10561" y="14658"/>
                    <a:pt x="10573" y="14681"/>
                  </a:cubicBezTo>
                  <a:cubicBezTo>
                    <a:pt x="10561" y="14693"/>
                    <a:pt x="10538" y="14693"/>
                    <a:pt x="10526" y="14705"/>
                  </a:cubicBezTo>
                  <a:cubicBezTo>
                    <a:pt x="10526" y="14705"/>
                    <a:pt x="10526" y="14693"/>
                    <a:pt x="10526" y="14693"/>
                  </a:cubicBezTo>
                  <a:cubicBezTo>
                    <a:pt x="10538" y="14681"/>
                    <a:pt x="10538" y="14669"/>
                    <a:pt x="10538" y="14669"/>
                  </a:cubicBezTo>
                  <a:cubicBezTo>
                    <a:pt x="10549" y="14634"/>
                    <a:pt x="10561" y="14610"/>
                    <a:pt x="10573" y="14586"/>
                  </a:cubicBezTo>
                  <a:cubicBezTo>
                    <a:pt x="10585" y="14574"/>
                    <a:pt x="10597" y="14562"/>
                    <a:pt x="10609" y="14562"/>
                  </a:cubicBezTo>
                  <a:close/>
                  <a:moveTo>
                    <a:pt x="11228" y="12312"/>
                  </a:moveTo>
                  <a:cubicBezTo>
                    <a:pt x="11240" y="12348"/>
                    <a:pt x="11252" y="12383"/>
                    <a:pt x="11311" y="12395"/>
                  </a:cubicBezTo>
                  <a:cubicBezTo>
                    <a:pt x="11335" y="12407"/>
                    <a:pt x="11371" y="12407"/>
                    <a:pt x="11407" y="12407"/>
                  </a:cubicBezTo>
                  <a:cubicBezTo>
                    <a:pt x="11331" y="12494"/>
                    <a:pt x="11363" y="12638"/>
                    <a:pt x="11476" y="12638"/>
                  </a:cubicBezTo>
                  <a:cubicBezTo>
                    <a:pt x="11488" y="12638"/>
                    <a:pt x="11500" y="12637"/>
                    <a:pt x="11514" y="12634"/>
                  </a:cubicBezTo>
                  <a:lnTo>
                    <a:pt x="11538" y="12634"/>
                  </a:lnTo>
                  <a:cubicBezTo>
                    <a:pt x="11538" y="12699"/>
                    <a:pt x="11587" y="12754"/>
                    <a:pt x="11659" y="12754"/>
                  </a:cubicBezTo>
                  <a:cubicBezTo>
                    <a:pt x="11666" y="12754"/>
                    <a:pt x="11673" y="12754"/>
                    <a:pt x="11681" y="12753"/>
                  </a:cubicBezTo>
                  <a:lnTo>
                    <a:pt x="11692" y="12741"/>
                  </a:lnTo>
                  <a:cubicBezTo>
                    <a:pt x="11692" y="12803"/>
                    <a:pt x="11728" y="12864"/>
                    <a:pt x="11800" y="12864"/>
                  </a:cubicBezTo>
                  <a:cubicBezTo>
                    <a:pt x="11811" y="12864"/>
                    <a:pt x="11823" y="12863"/>
                    <a:pt x="11835" y="12860"/>
                  </a:cubicBezTo>
                  <a:cubicBezTo>
                    <a:pt x="11847" y="12860"/>
                    <a:pt x="11859" y="12848"/>
                    <a:pt x="11871" y="12848"/>
                  </a:cubicBezTo>
                  <a:cubicBezTo>
                    <a:pt x="11860" y="12915"/>
                    <a:pt x="11911" y="12992"/>
                    <a:pt x="11986" y="12992"/>
                  </a:cubicBezTo>
                  <a:cubicBezTo>
                    <a:pt x="11991" y="12992"/>
                    <a:pt x="11997" y="12991"/>
                    <a:pt x="12002" y="12991"/>
                  </a:cubicBezTo>
                  <a:lnTo>
                    <a:pt x="12002" y="12991"/>
                  </a:lnTo>
                  <a:lnTo>
                    <a:pt x="11966" y="13026"/>
                  </a:lnTo>
                  <a:cubicBezTo>
                    <a:pt x="11906" y="13107"/>
                    <a:pt x="11981" y="13204"/>
                    <a:pt x="12063" y="13204"/>
                  </a:cubicBezTo>
                  <a:cubicBezTo>
                    <a:pt x="12079" y="13204"/>
                    <a:pt x="12094" y="13201"/>
                    <a:pt x="12109" y="13193"/>
                  </a:cubicBezTo>
                  <a:cubicBezTo>
                    <a:pt x="12145" y="13181"/>
                    <a:pt x="12181" y="13169"/>
                    <a:pt x="12216" y="13145"/>
                  </a:cubicBezTo>
                  <a:lnTo>
                    <a:pt x="12216" y="13145"/>
                  </a:lnTo>
                  <a:lnTo>
                    <a:pt x="12204" y="13169"/>
                  </a:lnTo>
                  <a:cubicBezTo>
                    <a:pt x="12149" y="13252"/>
                    <a:pt x="12208" y="13335"/>
                    <a:pt x="12282" y="13335"/>
                  </a:cubicBezTo>
                  <a:cubicBezTo>
                    <a:pt x="12303" y="13335"/>
                    <a:pt x="12326" y="13328"/>
                    <a:pt x="12347" y="13312"/>
                  </a:cubicBezTo>
                  <a:lnTo>
                    <a:pt x="12359" y="13300"/>
                  </a:lnTo>
                  <a:cubicBezTo>
                    <a:pt x="12369" y="13349"/>
                    <a:pt x="12411" y="13390"/>
                    <a:pt x="12458" y="13390"/>
                  </a:cubicBezTo>
                  <a:cubicBezTo>
                    <a:pt x="12469" y="13390"/>
                    <a:pt x="12479" y="13388"/>
                    <a:pt x="12490" y="13384"/>
                  </a:cubicBezTo>
                  <a:cubicBezTo>
                    <a:pt x="12490" y="13424"/>
                    <a:pt x="12528" y="13453"/>
                    <a:pt x="12571" y="13453"/>
                  </a:cubicBezTo>
                  <a:cubicBezTo>
                    <a:pt x="12592" y="13453"/>
                    <a:pt x="12614" y="13447"/>
                    <a:pt x="12633" y="13431"/>
                  </a:cubicBezTo>
                  <a:cubicBezTo>
                    <a:pt x="12645" y="13431"/>
                    <a:pt x="12657" y="13407"/>
                    <a:pt x="12669" y="13407"/>
                  </a:cubicBezTo>
                  <a:cubicBezTo>
                    <a:pt x="12677" y="13450"/>
                    <a:pt x="12722" y="13486"/>
                    <a:pt x="12765" y="13486"/>
                  </a:cubicBezTo>
                  <a:cubicBezTo>
                    <a:pt x="12781" y="13486"/>
                    <a:pt x="12798" y="13481"/>
                    <a:pt x="12812" y="13467"/>
                  </a:cubicBezTo>
                  <a:cubicBezTo>
                    <a:pt x="12812" y="13479"/>
                    <a:pt x="12812" y="13503"/>
                    <a:pt x="12812" y="13526"/>
                  </a:cubicBezTo>
                  <a:cubicBezTo>
                    <a:pt x="12804" y="13578"/>
                    <a:pt x="12843" y="13607"/>
                    <a:pt x="12885" y="13607"/>
                  </a:cubicBezTo>
                  <a:cubicBezTo>
                    <a:pt x="12910" y="13607"/>
                    <a:pt x="12936" y="13597"/>
                    <a:pt x="12954" y="13574"/>
                  </a:cubicBezTo>
                  <a:lnTo>
                    <a:pt x="12966" y="13574"/>
                  </a:lnTo>
                  <a:cubicBezTo>
                    <a:pt x="12959" y="13629"/>
                    <a:pt x="13008" y="13674"/>
                    <a:pt x="13056" y="13674"/>
                  </a:cubicBezTo>
                  <a:cubicBezTo>
                    <a:pt x="13081" y="13674"/>
                    <a:pt x="13105" y="13662"/>
                    <a:pt x="13121" y="13634"/>
                  </a:cubicBezTo>
                  <a:cubicBezTo>
                    <a:pt x="13145" y="13598"/>
                    <a:pt x="13169" y="13562"/>
                    <a:pt x="13193" y="13515"/>
                  </a:cubicBezTo>
                  <a:cubicBezTo>
                    <a:pt x="13193" y="13550"/>
                    <a:pt x="13193" y="13586"/>
                    <a:pt x="13193" y="13610"/>
                  </a:cubicBezTo>
                  <a:cubicBezTo>
                    <a:pt x="13193" y="13677"/>
                    <a:pt x="13249" y="13726"/>
                    <a:pt x="13303" y="13726"/>
                  </a:cubicBezTo>
                  <a:cubicBezTo>
                    <a:pt x="13335" y="13726"/>
                    <a:pt x="13365" y="13709"/>
                    <a:pt x="13383" y="13669"/>
                  </a:cubicBezTo>
                  <a:cubicBezTo>
                    <a:pt x="13395" y="13675"/>
                    <a:pt x="13407" y="13678"/>
                    <a:pt x="13419" y="13678"/>
                  </a:cubicBezTo>
                  <a:cubicBezTo>
                    <a:pt x="13431" y="13678"/>
                    <a:pt x="13443" y="13675"/>
                    <a:pt x="13455" y="13669"/>
                  </a:cubicBezTo>
                  <a:lnTo>
                    <a:pt x="13466" y="13669"/>
                  </a:lnTo>
                  <a:cubicBezTo>
                    <a:pt x="13434" y="13741"/>
                    <a:pt x="13494" y="13792"/>
                    <a:pt x="13558" y="13792"/>
                  </a:cubicBezTo>
                  <a:cubicBezTo>
                    <a:pt x="13589" y="13792"/>
                    <a:pt x="13622" y="13780"/>
                    <a:pt x="13645" y="13753"/>
                  </a:cubicBezTo>
                  <a:cubicBezTo>
                    <a:pt x="13657" y="13729"/>
                    <a:pt x="13681" y="13705"/>
                    <a:pt x="13705" y="13681"/>
                  </a:cubicBezTo>
                  <a:lnTo>
                    <a:pt x="13705" y="13681"/>
                  </a:lnTo>
                  <a:cubicBezTo>
                    <a:pt x="13693" y="13729"/>
                    <a:pt x="13681" y="13777"/>
                    <a:pt x="13681" y="13824"/>
                  </a:cubicBezTo>
                  <a:cubicBezTo>
                    <a:pt x="13673" y="13879"/>
                    <a:pt x="13722" y="13913"/>
                    <a:pt x="13770" y="13913"/>
                  </a:cubicBezTo>
                  <a:cubicBezTo>
                    <a:pt x="13795" y="13913"/>
                    <a:pt x="13819" y="13904"/>
                    <a:pt x="13836" y="13884"/>
                  </a:cubicBezTo>
                  <a:lnTo>
                    <a:pt x="13847" y="13872"/>
                  </a:lnTo>
                  <a:lnTo>
                    <a:pt x="13847" y="13884"/>
                  </a:lnTo>
                  <a:cubicBezTo>
                    <a:pt x="13847" y="13932"/>
                    <a:pt x="13892" y="13975"/>
                    <a:pt x="13935" y="13975"/>
                  </a:cubicBezTo>
                  <a:cubicBezTo>
                    <a:pt x="13955" y="13975"/>
                    <a:pt x="13975" y="13966"/>
                    <a:pt x="13990" y="13943"/>
                  </a:cubicBezTo>
                  <a:cubicBezTo>
                    <a:pt x="14002" y="13919"/>
                    <a:pt x="14014" y="13907"/>
                    <a:pt x="14026" y="13884"/>
                  </a:cubicBezTo>
                  <a:cubicBezTo>
                    <a:pt x="14026" y="13930"/>
                    <a:pt x="14066" y="13956"/>
                    <a:pt x="14107" y="13956"/>
                  </a:cubicBezTo>
                  <a:cubicBezTo>
                    <a:pt x="14129" y="13956"/>
                    <a:pt x="14152" y="13948"/>
                    <a:pt x="14169" y="13931"/>
                  </a:cubicBezTo>
                  <a:cubicBezTo>
                    <a:pt x="14181" y="13955"/>
                    <a:pt x="14181" y="13967"/>
                    <a:pt x="14181" y="13991"/>
                  </a:cubicBezTo>
                  <a:cubicBezTo>
                    <a:pt x="14196" y="14037"/>
                    <a:pt x="14231" y="14058"/>
                    <a:pt x="14270" y="14058"/>
                  </a:cubicBezTo>
                  <a:cubicBezTo>
                    <a:pt x="14291" y="14058"/>
                    <a:pt x="14314" y="14051"/>
                    <a:pt x="14336" y="14038"/>
                  </a:cubicBezTo>
                  <a:cubicBezTo>
                    <a:pt x="14343" y="14073"/>
                    <a:pt x="14374" y="14092"/>
                    <a:pt x="14408" y="14092"/>
                  </a:cubicBezTo>
                  <a:cubicBezTo>
                    <a:pt x="14432" y="14092"/>
                    <a:pt x="14459" y="14082"/>
                    <a:pt x="14478" y="14062"/>
                  </a:cubicBezTo>
                  <a:lnTo>
                    <a:pt x="14478" y="14074"/>
                  </a:lnTo>
                  <a:cubicBezTo>
                    <a:pt x="14490" y="14134"/>
                    <a:pt x="14535" y="14163"/>
                    <a:pt x="14580" y="14163"/>
                  </a:cubicBezTo>
                  <a:cubicBezTo>
                    <a:pt x="14624" y="14163"/>
                    <a:pt x="14669" y="14134"/>
                    <a:pt x="14681" y="14074"/>
                  </a:cubicBezTo>
                  <a:lnTo>
                    <a:pt x="14681" y="14038"/>
                  </a:lnTo>
                  <a:cubicBezTo>
                    <a:pt x="14705" y="14074"/>
                    <a:pt x="14717" y="14110"/>
                    <a:pt x="14729" y="14146"/>
                  </a:cubicBezTo>
                  <a:cubicBezTo>
                    <a:pt x="14750" y="14188"/>
                    <a:pt x="14794" y="14209"/>
                    <a:pt x="14839" y="14209"/>
                  </a:cubicBezTo>
                  <a:cubicBezTo>
                    <a:pt x="14894" y="14209"/>
                    <a:pt x="14948" y="14176"/>
                    <a:pt x="14955" y="14110"/>
                  </a:cubicBezTo>
                  <a:lnTo>
                    <a:pt x="14955" y="14074"/>
                  </a:lnTo>
                  <a:cubicBezTo>
                    <a:pt x="14972" y="14092"/>
                    <a:pt x="14998" y="14100"/>
                    <a:pt x="15025" y="14100"/>
                  </a:cubicBezTo>
                  <a:cubicBezTo>
                    <a:pt x="15071" y="14100"/>
                    <a:pt x="15123" y="14076"/>
                    <a:pt x="15145" y="14038"/>
                  </a:cubicBezTo>
                  <a:cubicBezTo>
                    <a:pt x="15145" y="14050"/>
                    <a:pt x="15157" y="14062"/>
                    <a:pt x="15169" y="14074"/>
                  </a:cubicBezTo>
                  <a:cubicBezTo>
                    <a:pt x="15193" y="14110"/>
                    <a:pt x="15226" y="14125"/>
                    <a:pt x="15258" y="14125"/>
                  </a:cubicBezTo>
                  <a:cubicBezTo>
                    <a:pt x="15291" y="14125"/>
                    <a:pt x="15324" y="14110"/>
                    <a:pt x="15348" y="14086"/>
                  </a:cubicBezTo>
                  <a:cubicBezTo>
                    <a:pt x="15377" y="14122"/>
                    <a:pt x="15413" y="14137"/>
                    <a:pt x="15447" y="14137"/>
                  </a:cubicBezTo>
                  <a:cubicBezTo>
                    <a:pt x="15482" y="14137"/>
                    <a:pt x="15514" y="14122"/>
                    <a:pt x="15538" y="14098"/>
                  </a:cubicBezTo>
                  <a:lnTo>
                    <a:pt x="15550" y="14110"/>
                  </a:lnTo>
                  <a:cubicBezTo>
                    <a:pt x="15577" y="14149"/>
                    <a:pt x="15612" y="14165"/>
                    <a:pt x="15646" y="14165"/>
                  </a:cubicBezTo>
                  <a:cubicBezTo>
                    <a:pt x="15718" y="14165"/>
                    <a:pt x="15788" y="14095"/>
                    <a:pt x="15788" y="14015"/>
                  </a:cubicBezTo>
                  <a:cubicBezTo>
                    <a:pt x="15812" y="14038"/>
                    <a:pt x="15836" y="14062"/>
                    <a:pt x="15860" y="14074"/>
                  </a:cubicBezTo>
                  <a:cubicBezTo>
                    <a:pt x="15876" y="14083"/>
                    <a:pt x="15893" y="14087"/>
                    <a:pt x="15909" y="14087"/>
                  </a:cubicBezTo>
                  <a:cubicBezTo>
                    <a:pt x="15938" y="14087"/>
                    <a:pt x="15963" y="14073"/>
                    <a:pt x="15979" y="14050"/>
                  </a:cubicBezTo>
                  <a:cubicBezTo>
                    <a:pt x="16110" y="14169"/>
                    <a:pt x="16229" y="14277"/>
                    <a:pt x="16360" y="14384"/>
                  </a:cubicBezTo>
                  <a:cubicBezTo>
                    <a:pt x="16336" y="14419"/>
                    <a:pt x="16312" y="14467"/>
                    <a:pt x="16288" y="14503"/>
                  </a:cubicBezTo>
                  <a:cubicBezTo>
                    <a:pt x="16253" y="14550"/>
                    <a:pt x="16217" y="14610"/>
                    <a:pt x="16169" y="14658"/>
                  </a:cubicBezTo>
                  <a:cubicBezTo>
                    <a:pt x="16074" y="14741"/>
                    <a:pt x="15967" y="14800"/>
                    <a:pt x="15860" y="14848"/>
                  </a:cubicBezTo>
                  <a:cubicBezTo>
                    <a:pt x="15726" y="14911"/>
                    <a:pt x="15585" y="14933"/>
                    <a:pt x="15443" y="14933"/>
                  </a:cubicBezTo>
                  <a:cubicBezTo>
                    <a:pt x="15343" y="14933"/>
                    <a:pt x="15243" y="14922"/>
                    <a:pt x="15145" y="14908"/>
                  </a:cubicBezTo>
                  <a:cubicBezTo>
                    <a:pt x="14895" y="14884"/>
                    <a:pt x="14657" y="14836"/>
                    <a:pt x="14407" y="14789"/>
                  </a:cubicBezTo>
                  <a:cubicBezTo>
                    <a:pt x="14390" y="14780"/>
                    <a:pt x="14367" y="14772"/>
                    <a:pt x="14343" y="14772"/>
                  </a:cubicBezTo>
                  <a:cubicBezTo>
                    <a:pt x="14333" y="14772"/>
                    <a:pt x="14322" y="14773"/>
                    <a:pt x="14312" y="14777"/>
                  </a:cubicBezTo>
                  <a:cubicBezTo>
                    <a:pt x="14169" y="14753"/>
                    <a:pt x="14014" y="14729"/>
                    <a:pt x="13871" y="14705"/>
                  </a:cubicBezTo>
                  <a:cubicBezTo>
                    <a:pt x="13788" y="14693"/>
                    <a:pt x="13705" y="14681"/>
                    <a:pt x="13621" y="14669"/>
                  </a:cubicBezTo>
                  <a:cubicBezTo>
                    <a:pt x="13597" y="14658"/>
                    <a:pt x="13538" y="14658"/>
                    <a:pt x="13490" y="14658"/>
                  </a:cubicBezTo>
                  <a:cubicBezTo>
                    <a:pt x="13490" y="14609"/>
                    <a:pt x="13451" y="14576"/>
                    <a:pt x="13411" y="14576"/>
                  </a:cubicBezTo>
                  <a:cubicBezTo>
                    <a:pt x="13393" y="14576"/>
                    <a:pt x="13374" y="14583"/>
                    <a:pt x="13359" y="14598"/>
                  </a:cubicBezTo>
                  <a:lnTo>
                    <a:pt x="13359" y="14586"/>
                  </a:lnTo>
                  <a:cubicBezTo>
                    <a:pt x="13383" y="14539"/>
                    <a:pt x="13347" y="14503"/>
                    <a:pt x="13312" y="14491"/>
                  </a:cubicBezTo>
                  <a:cubicBezTo>
                    <a:pt x="13312" y="14430"/>
                    <a:pt x="13263" y="14388"/>
                    <a:pt x="13215" y="14388"/>
                  </a:cubicBezTo>
                  <a:cubicBezTo>
                    <a:pt x="13188" y="14388"/>
                    <a:pt x="13162" y="14401"/>
                    <a:pt x="13145" y="14431"/>
                  </a:cubicBezTo>
                  <a:cubicBezTo>
                    <a:pt x="13137" y="14379"/>
                    <a:pt x="13092" y="14345"/>
                    <a:pt x="13045" y="14345"/>
                  </a:cubicBezTo>
                  <a:cubicBezTo>
                    <a:pt x="13017" y="14345"/>
                    <a:pt x="12989" y="14357"/>
                    <a:pt x="12966" y="14384"/>
                  </a:cubicBezTo>
                  <a:cubicBezTo>
                    <a:pt x="12955" y="14380"/>
                    <a:pt x="12943" y="14378"/>
                    <a:pt x="12931" y="14378"/>
                  </a:cubicBezTo>
                  <a:cubicBezTo>
                    <a:pt x="12903" y="14378"/>
                    <a:pt x="12876" y="14390"/>
                    <a:pt x="12859" y="14431"/>
                  </a:cubicBezTo>
                  <a:lnTo>
                    <a:pt x="12859" y="14443"/>
                  </a:lnTo>
                  <a:cubicBezTo>
                    <a:pt x="12851" y="14397"/>
                    <a:pt x="12814" y="14366"/>
                    <a:pt x="12775" y="14366"/>
                  </a:cubicBezTo>
                  <a:cubicBezTo>
                    <a:pt x="12754" y="14366"/>
                    <a:pt x="12733" y="14375"/>
                    <a:pt x="12716" y="14396"/>
                  </a:cubicBezTo>
                  <a:cubicBezTo>
                    <a:pt x="12681" y="14360"/>
                    <a:pt x="12645" y="14336"/>
                    <a:pt x="12609" y="14312"/>
                  </a:cubicBezTo>
                  <a:cubicBezTo>
                    <a:pt x="12550" y="14265"/>
                    <a:pt x="12478" y="14229"/>
                    <a:pt x="12407" y="14181"/>
                  </a:cubicBezTo>
                  <a:cubicBezTo>
                    <a:pt x="12276" y="14110"/>
                    <a:pt x="12145" y="14027"/>
                    <a:pt x="12014" y="13943"/>
                  </a:cubicBezTo>
                  <a:cubicBezTo>
                    <a:pt x="12002" y="13919"/>
                    <a:pt x="11966" y="13907"/>
                    <a:pt x="11931" y="13896"/>
                  </a:cubicBezTo>
                  <a:cubicBezTo>
                    <a:pt x="11728" y="13777"/>
                    <a:pt x="11514" y="13657"/>
                    <a:pt x="11300" y="13515"/>
                  </a:cubicBezTo>
                  <a:cubicBezTo>
                    <a:pt x="11109" y="13372"/>
                    <a:pt x="10907" y="13217"/>
                    <a:pt x="10799" y="12991"/>
                  </a:cubicBezTo>
                  <a:cubicBezTo>
                    <a:pt x="10740" y="12884"/>
                    <a:pt x="10704" y="12764"/>
                    <a:pt x="10692" y="12645"/>
                  </a:cubicBezTo>
                  <a:cubicBezTo>
                    <a:pt x="10692" y="12574"/>
                    <a:pt x="10692" y="12514"/>
                    <a:pt x="10704" y="12443"/>
                  </a:cubicBezTo>
                  <a:cubicBezTo>
                    <a:pt x="10704" y="12395"/>
                    <a:pt x="10716" y="12348"/>
                    <a:pt x="10728" y="12312"/>
                  </a:cubicBezTo>
                  <a:close/>
                  <a:moveTo>
                    <a:pt x="24873" y="12943"/>
                  </a:moveTo>
                  <a:cubicBezTo>
                    <a:pt x="25266" y="13050"/>
                    <a:pt x="25670" y="13169"/>
                    <a:pt x="26051" y="13312"/>
                  </a:cubicBezTo>
                  <a:cubicBezTo>
                    <a:pt x="26492" y="13455"/>
                    <a:pt x="26897" y="13681"/>
                    <a:pt x="27302" y="13896"/>
                  </a:cubicBezTo>
                  <a:cubicBezTo>
                    <a:pt x="27528" y="14015"/>
                    <a:pt x="27742" y="14146"/>
                    <a:pt x="27968" y="14265"/>
                  </a:cubicBezTo>
                  <a:cubicBezTo>
                    <a:pt x="28075" y="14336"/>
                    <a:pt x="28194" y="14396"/>
                    <a:pt x="28302" y="14455"/>
                  </a:cubicBezTo>
                  <a:cubicBezTo>
                    <a:pt x="28361" y="14491"/>
                    <a:pt x="28421" y="14515"/>
                    <a:pt x="28468" y="14550"/>
                  </a:cubicBezTo>
                  <a:cubicBezTo>
                    <a:pt x="28266" y="14622"/>
                    <a:pt x="28064" y="14693"/>
                    <a:pt x="27849" y="14753"/>
                  </a:cubicBezTo>
                  <a:cubicBezTo>
                    <a:pt x="27635" y="14824"/>
                    <a:pt x="27409" y="14896"/>
                    <a:pt x="27194" y="14943"/>
                  </a:cubicBezTo>
                  <a:cubicBezTo>
                    <a:pt x="27182" y="14943"/>
                    <a:pt x="27171" y="14931"/>
                    <a:pt x="27159" y="14931"/>
                  </a:cubicBezTo>
                  <a:cubicBezTo>
                    <a:pt x="26861" y="14860"/>
                    <a:pt x="26659" y="14646"/>
                    <a:pt x="26444" y="14455"/>
                  </a:cubicBezTo>
                  <a:cubicBezTo>
                    <a:pt x="26206" y="14265"/>
                    <a:pt x="25992" y="14062"/>
                    <a:pt x="25778" y="13848"/>
                  </a:cubicBezTo>
                  <a:cubicBezTo>
                    <a:pt x="25587" y="13646"/>
                    <a:pt x="25397" y="13443"/>
                    <a:pt x="25194" y="13241"/>
                  </a:cubicBezTo>
                  <a:cubicBezTo>
                    <a:pt x="25111" y="13145"/>
                    <a:pt x="25016" y="13050"/>
                    <a:pt x="24908" y="12967"/>
                  </a:cubicBezTo>
                  <a:cubicBezTo>
                    <a:pt x="24896" y="12967"/>
                    <a:pt x="24885" y="12955"/>
                    <a:pt x="24873" y="12943"/>
                  </a:cubicBezTo>
                  <a:close/>
                  <a:moveTo>
                    <a:pt x="19682" y="12086"/>
                  </a:moveTo>
                  <a:lnTo>
                    <a:pt x="19682" y="12086"/>
                  </a:lnTo>
                  <a:cubicBezTo>
                    <a:pt x="19884" y="12133"/>
                    <a:pt x="20098" y="12181"/>
                    <a:pt x="20313" y="12217"/>
                  </a:cubicBezTo>
                  <a:cubicBezTo>
                    <a:pt x="20622" y="12264"/>
                    <a:pt x="20944" y="12300"/>
                    <a:pt x="21265" y="12300"/>
                  </a:cubicBezTo>
                  <a:cubicBezTo>
                    <a:pt x="21551" y="12288"/>
                    <a:pt x="21825" y="12229"/>
                    <a:pt x="22087" y="12122"/>
                  </a:cubicBezTo>
                  <a:cubicBezTo>
                    <a:pt x="22110" y="12122"/>
                    <a:pt x="22134" y="12110"/>
                    <a:pt x="22158" y="12098"/>
                  </a:cubicBezTo>
                  <a:cubicBezTo>
                    <a:pt x="22337" y="12229"/>
                    <a:pt x="22575" y="12288"/>
                    <a:pt x="22777" y="12360"/>
                  </a:cubicBezTo>
                  <a:cubicBezTo>
                    <a:pt x="22991" y="12419"/>
                    <a:pt x="23206" y="12491"/>
                    <a:pt x="23420" y="12550"/>
                  </a:cubicBezTo>
                  <a:cubicBezTo>
                    <a:pt x="23825" y="12669"/>
                    <a:pt x="24230" y="12764"/>
                    <a:pt x="24623" y="12884"/>
                  </a:cubicBezTo>
                  <a:cubicBezTo>
                    <a:pt x="24646" y="12907"/>
                    <a:pt x="24670" y="12919"/>
                    <a:pt x="24694" y="12943"/>
                  </a:cubicBezTo>
                  <a:cubicBezTo>
                    <a:pt x="24754" y="12979"/>
                    <a:pt x="24813" y="13026"/>
                    <a:pt x="24861" y="13074"/>
                  </a:cubicBezTo>
                  <a:cubicBezTo>
                    <a:pt x="24980" y="13169"/>
                    <a:pt x="25087" y="13265"/>
                    <a:pt x="25194" y="13372"/>
                  </a:cubicBezTo>
                  <a:cubicBezTo>
                    <a:pt x="25397" y="13586"/>
                    <a:pt x="25587" y="13800"/>
                    <a:pt x="25789" y="14003"/>
                  </a:cubicBezTo>
                  <a:cubicBezTo>
                    <a:pt x="25992" y="14229"/>
                    <a:pt x="26194" y="14443"/>
                    <a:pt x="26409" y="14658"/>
                  </a:cubicBezTo>
                  <a:cubicBezTo>
                    <a:pt x="26504" y="14753"/>
                    <a:pt x="26611" y="14860"/>
                    <a:pt x="26718" y="14955"/>
                  </a:cubicBezTo>
                  <a:cubicBezTo>
                    <a:pt x="26754" y="14979"/>
                    <a:pt x="26778" y="15003"/>
                    <a:pt x="26801" y="15027"/>
                  </a:cubicBezTo>
                  <a:cubicBezTo>
                    <a:pt x="26605" y="15056"/>
                    <a:pt x="26410" y="15077"/>
                    <a:pt x="26214" y="15077"/>
                  </a:cubicBezTo>
                  <a:cubicBezTo>
                    <a:pt x="26171" y="15077"/>
                    <a:pt x="26129" y="15076"/>
                    <a:pt x="26087" y="15074"/>
                  </a:cubicBezTo>
                  <a:cubicBezTo>
                    <a:pt x="25456" y="15039"/>
                    <a:pt x="24885" y="14741"/>
                    <a:pt x="24325" y="14479"/>
                  </a:cubicBezTo>
                  <a:cubicBezTo>
                    <a:pt x="23730" y="14205"/>
                    <a:pt x="23134" y="13919"/>
                    <a:pt x="22539" y="13646"/>
                  </a:cubicBezTo>
                  <a:cubicBezTo>
                    <a:pt x="21956" y="13372"/>
                    <a:pt x="21348" y="13122"/>
                    <a:pt x="20789" y="12800"/>
                  </a:cubicBezTo>
                  <a:cubicBezTo>
                    <a:pt x="20408" y="12574"/>
                    <a:pt x="20051" y="12312"/>
                    <a:pt x="19682" y="12086"/>
                  </a:cubicBezTo>
                  <a:close/>
                  <a:moveTo>
                    <a:pt x="16586" y="12407"/>
                  </a:moveTo>
                  <a:lnTo>
                    <a:pt x="16586" y="12407"/>
                  </a:lnTo>
                  <a:cubicBezTo>
                    <a:pt x="16681" y="12526"/>
                    <a:pt x="16812" y="12634"/>
                    <a:pt x="16919" y="12729"/>
                  </a:cubicBezTo>
                  <a:cubicBezTo>
                    <a:pt x="17193" y="12991"/>
                    <a:pt x="17491" y="13217"/>
                    <a:pt x="17800" y="13443"/>
                  </a:cubicBezTo>
                  <a:cubicBezTo>
                    <a:pt x="18098" y="13669"/>
                    <a:pt x="18396" y="13884"/>
                    <a:pt x="18681" y="14134"/>
                  </a:cubicBezTo>
                  <a:cubicBezTo>
                    <a:pt x="18836" y="14265"/>
                    <a:pt x="18967" y="14384"/>
                    <a:pt x="19110" y="14527"/>
                  </a:cubicBezTo>
                  <a:cubicBezTo>
                    <a:pt x="19170" y="14586"/>
                    <a:pt x="19229" y="14646"/>
                    <a:pt x="19289" y="14717"/>
                  </a:cubicBezTo>
                  <a:cubicBezTo>
                    <a:pt x="19348" y="14777"/>
                    <a:pt x="19431" y="14860"/>
                    <a:pt x="19455" y="14943"/>
                  </a:cubicBezTo>
                  <a:cubicBezTo>
                    <a:pt x="19479" y="15039"/>
                    <a:pt x="19455" y="15134"/>
                    <a:pt x="19443" y="15229"/>
                  </a:cubicBezTo>
                  <a:cubicBezTo>
                    <a:pt x="19420" y="15348"/>
                    <a:pt x="19396" y="15467"/>
                    <a:pt x="19384" y="15586"/>
                  </a:cubicBezTo>
                  <a:cubicBezTo>
                    <a:pt x="19348" y="15789"/>
                    <a:pt x="19301" y="16003"/>
                    <a:pt x="19289" y="16205"/>
                  </a:cubicBezTo>
                  <a:cubicBezTo>
                    <a:pt x="18360" y="15634"/>
                    <a:pt x="17491" y="14955"/>
                    <a:pt x="16645" y="14253"/>
                  </a:cubicBezTo>
                  <a:cubicBezTo>
                    <a:pt x="16669" y="14015"/>
                    <a:pt x="16681" y="13765"/>
                    <a:pt x="16681" y="13526"/>
                  </a:cubicBezTo>
                  <a:cubicBezTo>
                    <a:pt x="16681" y="13229"/>
                    <a:pt x="16657" y="12931"/>
                    <a:pt x="16622" y="12645"/>
                  </a:cubicBezTo>
                  <a:cubicBezTo>
                    <a:pt x="16610" y="12562"/>
                    <a:pt x="16598" y="12491"/>
                    <a:pt x="16586" y="12407"/>
                  </a:cubicBezTo>
                  <a:close/>
                  <a:moveTo>
                    <a:pt x="14562" y="11336"/>
                  </a:moveTo>
                  <a:cubicBezTo>
                    <a:pt x="15181" y="11371"/>
                    <a:pt x="15812" y="11431"/>
                    <a:pt x="16431" y="11514"/>
                  </a:cubicBezTo>
                  <a:cubicBezTo>
                    <a:pt x="17074" y="11598"/>
                    <a:pt x="17729" y="11681"/>
                    <a:pt x="18360" y="11848"/>
                  </a:cubicBezTo>
                  <a:cubicBezTo>
                    <a:pt x="18681" y="11931"/>
                    <a:pt x="18979" y="12038"/>
                    <a:pt x="19277" y="12181"/>
                  </a:cubicBezTo>
                  <a:cubicBezTo>
                    <a:pt x="19551" y="12324"/>
                    <a:pt x="19812" y="12503"/>
                    <a:pt x="20074" y="12681"/>
                  </a:cubicBezTo>
                  <a:cubicBezTo>
                    <a:pt x="20622" y="13038"/>
                    <a:pt x="21206" y="13336"/>
                    <a:pt x="21801" y="13598"/>
                  </a:cubicBezTo>
                  <a:lnTo>
                    <a:pt x="23634" y="14443"/>
                  </a:lnTo>
                  <a:lnTo>
                    <a:pt x="24539" y="14872"/>
                  </a:lnTo>
                  <a:cubicBezTo>
                    <a:pt x="24837" y="15003"/>
                    <a:pt x="25123" y="15134"/>
                    <a:pt x="25432" y="15229"/>
                  </a:cubicBezTo>
                  <a:cubicBezTo>
                    <a:pt x="25635" y="15289"/>
                    <a:pt x="25837" y="15312"/>
                    <a:pt x="26051" y="15324"/>
                  </a:cubicBezTo>
                  <a:cubicBezTo>
                    <a:pt x="26051" y="15348"/>
                    <a:pt x="26063" y="15360"/>
                    <a:pt x="26075" y="15384"/>
                  </a:cubicBezTo>
                  <a:cubicBezTo>
                    <a:pt x="26278" y="15586"/>
                    <a:pt x="26480" y="15801"/>
                    <a:pt x="26647" y="16039"/>
                  </a:cubicBezTo>
                  <a:cubicBezTo>
                    <a:pt x="26706" y="16122"/>
                    <a:pt x="26778" y="16217"/>
                    <a:pt x="26766" y="16324"/>
                  </a:cubicBezTo>
                  <a:lnTo>
                    <a:pt x="26742" y="16324"/>
                  </a:lnTo>
                  <a:cubicBezTo>
                    <a:pt x="26729" y="16325"/>
                    <a:pt x="26717" y="16326"/>
                    <a:pt x="26705" y="16326"/>
                  </a:cubicBezTo>
                  <a:cubicBezTo>
                    <a:pt x="26552" y="16326"/>
                    <a:pt x="26409" y="16260"/>
                    <a:pt x="26266" y="16205"/>
                  </a:cubicBezTo>
                  <a:cubicBezTo>
                    <a:pt x="26063" y="16134"/>
                    <a:pt x="25861" y="16063"/>
                    <a:pt x="25658" y="15991"/>
                  </a:cubicBezTo>
                  <a:cubicBezTo>
                    <a:pt x="25254" y="15860"/>
                    <a:pt x="24837" y="15753"/>
                    <a:pt x="24432" y="15646"/>
                  </a:cubicBezTo>
                  <a:cubicBezTo>
                    <a:pt x="24051" y="15539"/>
                    <a:pt x="23658" y="15455"/>
                    <a:pt x="23277" y="15348"/>
                  </a:cubicBezTo>
                  <a:cubicBezTo>
                    <a:pt x="22896" y="15253"/>
                    <a:pt x="22539" y="15134"/>
                    <a:pt x="22170" y="15015"/>
                  </a:cubicBezTo>
                  <a:cubicBezTo>
                    <a:pt x="21872" y="14908"/>
                    <a:pt x="21587" y="14753"/>
                    <a:pt x="21325" y="14574"/>
                  </a:cubicBezTo>
                  <a:cubicBezTo>
                    <a:pt x="21122" y="14360"/>
                    <a:pt x="20884" y="14169"/>
                    <a:pt x="20646" y="14003"/>
                  </a:cubicBezTo>
                  <a:cubicBezTo>
                    <a:pt x="19455" y="13157"/>
                    <a:pt x="18146" y="12479"/>
                    <a:pt x="16776" y="12003"/>
                  </a:cubicBezTo>
                  <a:cubicBezTo>
                    <a:pt x="16038" y="11741"/>
                    <a:pt x="15288" y="11502"/>
                    <a:pt x="14514" y="11360"/>
                  </a:cubicBezTo>
                  <a:cubicBezTo>
                    <a:pt x="14538" y="11348"/>
                    <a:pt x="14550" y="11336"/>
                    <a:pt x="14562" y="11336"/>
                  </a:cubicBezTo>
                  <a:close/>
                  <a:moveTo>
                    <a:pt x="10502" y="16527"/>
                  </a:moveTo>
                  <a:cubicBezTo>
                    <a:pt x="10502" y="16527"/>
                    <a:pt x="10502" y="16539"/>
                    <a:pt x="10502" y="16539"/>
                  </a:cubicBezTo>
                  <a:lnTo>
                    <a:pt x="10490" y="16539"/>
                  </a:lnTo>
                  <a:cubicBezTo>
                    <a:pt x="10490" y="16539"/>
                    <a:pt x="10502" y="16527"/>
                    <a:pt x="10502" y="16527"/>
                  </a:cubicBezTo>
                  <a:close/>
                  <a:moveTo>
                    <a:pt x="7609" y="17182"/>
                  </a:moveTo>
                  <a:lnTo>
                    <a:pt x="7561" y="17301"/>
                  </a:lnTo>
                  <a:cubicBezTo>
                    <a:pt x="7549" y="17289"/>
                    <a:pt x="7537" y="17289"/>
                    <a:pt x="7537" y="17277"/>
                  </a:cubicBezTo>
                  <a:cubicBezTo>
                    <a:pt x="7537" y="17253"/>
                    <a:pt x="7537" y="17229"/>
                    <a:pt x="7537" y="17194"/>
                  </a:cubicBezTo>
                  <a:cubicBezTo>
                    <a:pt x="7544" y="17197"/>
                    <a:pt x="7551" y="17199"/>
                    <a:pt x="7558" y="17199"/>
                  </a:cubicBezTo>
                  <a:cubicBezTo>
                    <a:pt x="7575" y="17199"/>
                    <a:pt x="7592" y="17190"/>
                    <a:pt x="7609" y="17182"/>
                  </a:cubicBezTo>
                  <a:close/>
                  <a:moveTo>
                    <a:pt x="11061" y="17015"/>
                  </a:moveTo>
                  <a:lnTo>
                    <a:pt x="11061" y="17015"/>
                  </a:lnTo>
                  <a:cubicBezTo>
                    <a:pt x="11049" y="17051"/>
                    <a:pt x="11038" y="17086"/>
                    <a:pt x="11026" y="17110"/>
                  </a:cubicBezTo>
                  <a:cubicBezTo>
                    <a:pt x="10966" y="17241"/>
                    <a:pt x="10907" y="17360"/>
                    <a:pt x="10835" y="17479"/>
                  </a:cubicBezTo>
                  <a:cubicBezTo>
                    <a:pt x="10895" y="17348"/>
                    <a:pt x="10942" y="17217"/>
                    <a:pt x="11002" y="17086"/>
                  </a:cubicBezTo>
                  <a:cubicBezTo>
                    <a:pt x="11026" y="17063"/>
                    <a:pt x="11038" y="17039"/>
                    <a:pt x="11061" y="17015"/>
                  </a:cubicBezTo>
                  <a:close/>
                  <a:moveTo>
                    <a:pt x="16538" y="12050"/>
                  </a:moveTo>
                  <a:lnTo>
                    <a:pt x="16538" y="12050"/>
                  </a:lnTo>
                  <a:cubicBezTo>
                    <a:pt x="17193" y="12288"/>
                    <a:pt x="17824" y="12574"/>
                    <a:pt x="18455" y="12895"/>
                  </a:cubicBezTo>
                  <a:cubicBezTo>
                    <a:pt x="19098" y="13217"/>
                    <a:pt x="19717" y="13586"/>
                    <a:pt x="20313" y="13991"/>
                  </a:cubicBezTo>
                  <a:cubicBezTo>
                    <a:pt x="20598" y="14193"/>
                    <a:pt x="20920" y="14384"/>
                    <a:pt x="21134" y="14658"/>
                  </a:cubicBezTo>
                  <a:cubicBezTo>
                    <a:pt x="21360" y="14931"/>
                    <a:pt x="21563" y="15229"/>
                    <a:pt x="21753" y="15515"/>
                  </a:cubicBezTo>
                  <a:cubicBezTo>
                    <a:pt x="21991" y="15860"/>
                    <a:pt x="22206" y="16217"/>
                    <a:pt x="22444" y="16563"/>
                  </a:cubicBezTo>
                  <a:cubicBezTo>
                    <a:pt x="22670" y="16896"/>
                    <a:pt x="22908" y="17241"/>
                    <a:pt x="23146" y="17587"/>
                  </a:cubicBezTo>
                  <a:cubicBezTo>
                    <a:pt x="22920" y="17563"/>
                    <a:pt x="22694" y="17539"/>
                    <a:pt x="22479" y="17503"/>
                  </a:cubicBezTo>
                  <a:cubicBezTo>
                    <a:pt x="21467" y="17336"/>
                    <a:pt x="20515" y="16932"/>
                    <a:pt x="19634" y="16420"/>
                  </a:cubicBezTo>
                  <a:cubicBezTo>
                    <a:pt x="19646" y="16158"/>
                    <a:pt x="19658" y="15908"/>
                    <a:pt x="19670" y="15646"/>
                  </a:cubicBezTo>
                  <a:cubicBezTo>
                    <a:pt x="19682" y="15479"/>
                    <a:pt x="19670" y="15312"/>
                    <a:pt x="19670" y="15146"/>
                  </a:cubicBezTo>
                  <a:lnTo>
                    <a:pt x="19670" y="15110"/>
                  </a:lnTo>
                  <a:cubicBezTo>
                    <a:pt x="19670" y="15062"/>
                    <a:pt x="19670" y="15015"/>
                    <a:pt x="19658" y="14979"/>
                  </a:cubicBezTo>
                  <a:cubicBezTo>
                    <a:pt x="19658" y="14943"/>
                    <a:pt x="19658" y="14920"/>
                    <a:pt x="19658" y="14884"/>
                  </a:cubicBezTo>
                  <a:cubicBezTo>
                    <a:pt x="19658" y="14860"/>
                    <a:pt x="19634" y="14848"/>
                    <a:pt x="19622" y="14848"/>
                  </a:cubicBezTo>
                  <a:cubicBezTo>
                    <a:pt x="19586" y="14789"/>
                    <a:pt x="19551" y="14729"/>
                    <a:pt x="19503" y="14669"/>
                  </a:cubicBezTo>
                  <a:cubicBezTo>
                    <a:pt x="19372" y="14527"/>
                    <a:pt x="19241" y="14396"/>
                    <a:pt x="19110" y="14277"/>
                  </a:cubicBezTo>
                  <a:cubicBezTo>
                    <a:pt x="18550" y="13765"/>
                    <a:pt x="17896" y="13348"/>
                    <a:pt x="17312" y="12872"/>
                  </a:cubicBezTo>
                  <a:cubicBezTo>
                    <a:pt x="17145" y="12741"/>
                    <a:pt x="16991" y="12598"/>
                    <a:pt x="16836" y="12455"/>
                  </a:cubicBezTo>
                  <a:cubicBezTo>
                    <a:pt x="16717" y="12336"/>
                    <a:pt x="16574" y="12205"/>
                    <a:pt x="16538" y="12050"/>
                  </a:cubicBezTo>
                  <a:close/>
                  <a:moveTo>
                    <a:pt x="21622" y="14920"/>
                  </a:moveTo>
                  <a:cubicBezTo>
                    <a:pt x="21729" y="14979"/>
                    <a:pt x="21837" y="15027"/>
                    <a:pt x="21944" y="15086"/>
                  </a:cubicBezTo>
                  <a:cubicBezTo>
                    <a:pt x="22122" y="15170"/>
                    <a:pt x="22301" y="15253"/>
                    <a:pt x="22479" y="15312"/>
                  </a:cubicBezTo>
                  <a:cubicBezTo>
                    <a:pt x="22670" y="15384"/>
                    <a:pt x="22872" y="15443"/>
                    <a:pt x="23063" y="15503"/>
                  </a:cubicBezTo>
                  <a:cubicBezTo>
                    <a:pt x="23456" y="15610"/>
                    <a:pt x="23861" y="15717"/>
                    <a:pt x="24254" y="15824"/>
                  </a:cubicBezTo>
                  <a:cubicBezTo>
                    <a:pt x="24682" y="15943"/>
                    <a:pt x="25111" y="16098"/>
                    <a:pt x="25539" y="16241"/>
                  </a:cubicBezTo>
                  <a:cubicBezTo>
                    <a:pt x="25766" y="16324"/>
                    <a:pt x="25992" y="16408"/>
                    <a:pt x="26218" y="16491"/>
                  </a:cubicBezTo>
                  <a:cubicBezTo>
                    <a:pt x="26325" y="16527"/>
                    <a:pt x="26444" y="16574"/>
                    <a:pt x="26563" y="16598"/>
                  </a:cubicBezTo>
                  <a:cubicBezTo>
                    <a:pt x="26551" y="16610"/>
                    <a:pt x="26540" y="16622"/>
                    <a:pt x="26528" y="16634"/>
                  </a:cubicBezTo>
                  <a:cubicBezTo>
                    <a:pt x="26159" y="16920"/>
                    <a:pt x="25742" y="17146"/>
                    <a:pt x="25301" y="17301"/>
                  </a:cubicBezTo>
                  <a:cubicBezTo>
                    <a:pt x="24765" y="17491"/>
                    <a:pt x="24206" y="17575"/>
                    <a:pt x="23634" y="17587"/>
                  </a:cubicBezTo>
                  <a:cubicBezTo>
                    <a:pt x="23611" y="17575"/>
                    <a:pt x="23587" y="17563"/>
                    <a:pt x="23563" y="17551"/>
                  </a:cubicBezTo>
                  <a:lnTo>
                    <a:pt x="23539" y="17551"/>
                  </a:lnTo>
                  <a:lnTo>
                    <a:pt x="23539" y="17539"/>
                  </a:lnTo>
                  <a:cubicBezTo>
                    <a:pt x="23515" y="17527"/>
                    <a:pt x="23503" y="17527"/>
                    <a:pt x="23492" y="17515"/>
                  </a:cubicBezTo>
                  <a:lnTo>
                    <a:pt x="23468" y="17491"/>
                  </a:lnTo>
                  <a:lnTo>
                    <a:pt x="23444" y="17479"/>
                  </a:lnTo>
                  <a:lnTo>
                    <a:pt x="23456" y="17479"/>
                  </a:lnTo>
                  <a:lnTo>
                    <a:pt x="23432" y="17467"/>
                  </a:lnTo>
                  <a:lnTo>
                    <a:pt x="23420" y="17456"/>
                  </a:lnTo>
                  <a:lnTo>
                    <a:pt x="23420" y="17444"/>
                  </a:lnTo>
                  <a:cubicBezTo>
                    <a:pt x="23408" y="17432"/>
                    <a:pt x="23396" y="17420"/>
                    <a:pt x="23384" y="17408"/>
                  </a:cubicBezTo>
                  <a:lnTo>
                    <a:pt x="23384" y="17396"/>
                  </a:lnTo>
                  <a:lnTo>
                    <a:pt x="23372" y="17384"/>
                  </a:lnTo>
                  <a:lnTo>
                    <a:pt x="23361" y="17360"/>
                  </a:lnTo>
                  <a:lnTo>
                    <a:pt x="23349" y="17348"/>
                  </a:lnTo>
                  <a:lnTo>
                    <a:pt x="23349" y="17336"/>
                  </a:lnTo>
                  <a:lnTo>
                    <a:pt x="23337" y="17313"/>
                  </a:lnTo>
                  <a:cubicBezTo>
                    <a:pt x="23325" y="17289"/>
                    <a:pt x="23301" y="17289"/>
                    <a:pt x="23277" y="17277"/>
                  </a:cubicBezTo>
                  <a:cubicBezTo>
                    <a:pt x="22884" y="16705"/>
                    <a:pt x="22491" y="16134"/>
                    <a:pt x="22087" y="15562"/>
                  </a:cubicBezTo>
                  <a:cubicBezTo>
                    <a:pt x="21932" y="15348"/>
                    <a:pt x="21789" y="15122"/>
                    <a:pt x="21622" y="14920"/>
                  </a:cubicBezTo>
                  <a:close/>
                  <a:moveTo>
                    <a:pt x="9275" y="14372"/>
                  </a:moveTo>
                  <a:cubicBezTo>
                    <a:pt x="9298" y="14401"/>
                    <a:pt x="9333" y="14422"/>
                    <a:pt x="9369" y="14422"/>
                  </a:cubicBezTo>
                  <a:cubicBezTo>
                    <a:pt x="9390" y="14422"/>
                    <a:pt x="9412" y="14414"/>
                    <a:pt x="9430" y="14396"/>
                  </a:cubicBezTo>
                  <a:lnTo>
                    <a:pt x="9442" y="14384"/>
                  </a:lnTo>
                  <a:lnTo>
                    <a:pt x="9442" y="14384"/>
                  </a:lnTo>
                  <a:cubicBezTo>
                    <a:pt x="9432" y="14455"/>
                    <a:pt x="9482" y="14534"/>
                    <a:pt x="9549" y="14534"/>
                  </a:cubicBezTo>
                  <a:cubicBezTo>
                    <a:pt x="9561" y="14534"/>
                    <a:pt x="9573" y="14532"/>
                    <a:pt x="9585" y="14527"/>
                  </a:cubicBezTo>
                  <a:cubicBezTo>
                    <a:pt x="9609" y="14527"/>
                    <a:pt x="9633" y="14515"/>
                    <a:pt x="9656" y="14503"/>
                  </a:cubicBezTo>
                  <a:lnTo>
                    <a:pt x="9656" y="14503"/>
                  </a:lnTo>
                  <a:cubicBezTo>
                    <a:pt x="9656" y="14515"/>
                    <a:pt x="9645" y="14527"/>
                    <a:pt x="9645" y="14550"/>
                  </a:cubicBezTo>
                  <a:cubicBezTo>
                    <a:pt x="9633" y="14598"/>
                    <a:pt x="9668" y="14646"/>
                    <a:pt x="9704" y="14669"/>
                  </a:cubicBezTo>
                  <a:cubicBezTo>
                    <a:pt x="9716" y="14729"/>
                    <a:pt x="9740" y="14789"/>
                    <a:pt x="9799" y="14824"/>
                  </a:cubicBezTo>
                  <a:cubicBezTo>
                    <a:pt x="9835" y="14860"/>
                    <a:pt x="9883" y="14860"/>
                    <a:pt x="9930" y="14860"/>
                  </a:cubicBezTo>
                  <a:cubicBezTo>
                    <a:pt x="9930" y="14943"/>
                    <a:pt x="9966" y="15003"/>
                    <a:pt x="10037" y="15039"/>
                  </a:cubicBezTo>
                  <a:cubicBezTo>
                    <a:pt x="10062" y="15054"/>
                    <a:pt x="10087" y="15060"/>
                    <a:pt x="10111" y="15060"/>
                  </a:cubicBezTo>
                  <a:cubicBezTo>
                    <a:pt x="10145" y="15060"/>
                    <a:pt x="10176" y="15047"/>
                    <a:pt x="10204" y="15027"/>
                  </a:cubicBezTo>
                  <a:cubicBezTo>
                    <a:pt x="10216" y="15086"/>
                    <a:pt x="10240" y="15146"/>
                    <a:pt x="10276" y="15181"/>
                  </a:cubicBezTo>
                  <a:cubicBezTo>
                    <a:pt x="10315" y="15213"/>
                    <a:pt x="10355" y="15229"/>
                    <a:pt x="10391" y="15229"/>
                  </a:cubicBezTo>
                  <a:cubicBezTo>
                    <a:pt x="10409" y="15229"/>
                    <a:pt x="10426" y="15225"/>
                    <a:pt x="10442" y="15217"/>
                  </a:cubicBezTo>
                  <a:lnTo>
                    <a:pt x="10442" y="15241"/>
                  </a:lnTo>
                  <a:cubicBezTo>
                    <a:pt x="10458" y="15304"/>
                    <a:pt x="10511" y="15342"/>
                    <a:pt x="10566" y="15342"/>
                  </a:cubicBezTo>
                  <a:cubicBezTo>
                    <a:pt x="10593" y="15342"/>
                    <a:pt x="10621" y="15332"/>
                    <a:pt x="10645" y="15312"/>
                  </a:cubicBezTo>
                  <a:cubicBezTo>
                    <a:pt x="10657" y="15301"/>
                    <a:pt x="10680" y="15289"/>
                    <a:pt x="10692" y="15277"/>
                  </a:cubicBezTo>
                  <a:cubicBezTo>
                    <a:pt x="10704" y="15301"/>
                    <a:pt x="10728" y="15336"/>
                    <a:pt x="10764" y="15348"/>
                  </a:cubicBezTo>
                  <a:cubicBezTo>
                    <a:pt x="10764" y="15384"/>
                    <a:pt x="10776" y="15431"/>
                    <a:pt x="10788" y="15479"/>
                  </a:cubicBezTo>
                  <a:cubicBezTo>
                    <a:pt x="10806" y="15534"/>
                    <a:pt x="10852" y="15575"/>
                    <a:pt x="10910" y="15575"/>
                  </a:cubicBezTo>
                  <a:cubicBezTo>
                    <a:pt x="10928" y="15575"/>
                    <a:pt x="10947" y="15571"/>
                    <a:pt x="10966" y="15562"/>
                  </a:cubicBezTo>
                  <a:cubicBezTo>
                    <a:pt x="11002" y="15551"/>
                    <a:pt x="11049" y="15527"/>
                    <a:pt x="11085" y="15503"/>
                  </a:cubicBezTo>
                  <a:cubicBezTo>
                    <a:pt x="11085" y="15503"/>
                    <a:pt x="11085" y="15515"/>
                    <a:pt x="11085" y="15527"/>
                  </a:cubicBezTo>
                  <a:cubicBezTo>
                    <a:pt x="11104" y="15583"/>
                    <a:pt x="11153" y="15617"/>
                    <a:pt x="11208" y="15617"/>
                  </a:cubicBezTo>
                  <a:cubicBezTo>
                    <a:pt x="11222" y="15617"/>
                    <a:pt x="11237" y="15615"/>
                    <a:pt x="11252" y="15610"/>
                  </a:cubicBezTo>
                  <a:cubicBezTo>
                    <a:pt x="11252" y="15610"/>
                    <a:pt x="11252" y="15598"/>
                    <a:pt x="11264" y="15598"/>
                  </a:cubicBezTo>
                  <a:cubicBezTo>
                    <a:pt x="11276" y="15622"/>
                    <a:pt x="11288" y="15646"/>
                    <a:pt x="11311" y="15658"/>
                  </a:cubicBezTo>
                  <a:cubicBezTo>
                    <a:pt x="11311" y="15670"/>
                    <a:pt x="11323" y="15693"/>
                    <a:pt x="11335" y="15705"/>
                  </a:cubicBezTo>
                  <a:cubicBezTo>
                    <a:pt x="11343" y="15769"/>
                    <a:pt x="11399" y="15801"/>
                    <a:pt x="11456" y="15801"/>
                  </a:cubicBezTo>
                  <a:cubicBezTo>
                    <a:pt x="11485" y="15801"/>
                    <a:pt x="11514" y="15793"/>
                    <a:pt x="11538" y="15777"/>
                  </a:cubicBezTo>
                  <a:cubicBezTo>
                    <a:pt x="11573" y="15753"/>
                    <a:pt x="11597" y="15717"/>
                    <a:pt x="11633" y="15693"/>
                  </a:cubicBezTo>
                  <a:cubicBezTo>
                    <a:pt x="11633" y="15705"/>
                    <a:pt x="11633" y="15729"/>
                    <a:pt x="11633" y="15753"/>
                  </a:cubicBezTo>
                  <a:cubicBezTo>
                    <a:pt x="11633" y="15816"/>
                    <a:pt x="11691" y="15854"/>
                    <a:pt x="11751" y="15854"/>
                  </a:cubicBezTo>
                  <a:cubicBezTo>
                    <a:pt x="11781" y="15854"/>
                    <a:pt x="11811" y="15844"/>
                    <a:pt x="11835" y="15824"/>
                  </a:cubicBezTo>
                  <a:cubicBezTo>
                    <a:pt x="11847" y="15812"/>
                    <a:pt x="11859" y="15801"/>
                    <a:pt x="11871" y="15789"/>
                  </a:cubicBezTo>
                  <a:cubicBezTo>
                    <a:pt x="11871" y="15836"/>
                    <a:pt x="11871" y="15872"/>
                    <a:pt x="11871" y="15920"/>
                  </a:cubicBezTo>
                  <a:cubicBezTo>
                    <a:pt x="11878" y="15987"/>
                    <a:pt x="11930" y="16016"/>
                    <a:pt x="11987" y="16016"/>
                  </a:cubicBezTo>
                  <a:cubicBezTo>
                    <a:pt x="12031" y="16016"/>
                    <a:pt x="12078" y="15998"/>
                    <a:pt x="12109" y="15967"/>
                  </a:cubicBezTo>
                  <a:cubicBezTo>
                    <a:pt x="12133" y="15943"/>
                    <a:pt x="12157" y="15908"/>
                    <a:pt x="12192" y="15872"/>
                  </a:cubicBezTo>
                  <a:lnTo>
                    <a:pt x="12192" y="15872"/>
                  </a:lnTo>
                  <a:cubicBezTo>
                    <a:pt x="12192" y="15908"/>
                    <a:pt x="12181" y="15932"/>
                    <a:pt x="12181" y="15967"/>
                  </a:cubicBezTo>
                  <a:cubicBezTo>
                    <a:pt x="12181" y="16036"/>
                    <a:pt x="12249" y="16112"/>
                    <a:pt x="12319" y="16112"/>
                  </a:cubicBezTo>
                  <a:cubicBezTo>
                    <a:pt x="12345" y="16112"/>
                    <a:pt x="12372" y="16101"/>
                    <a:pt x="12395" y="16074"/>
                  </a:cubicBezTo>
                  <a:cubicBezTo>
                    <a:pt x="12443" y="16027"/>
                    <a:pt x="12490" y="15979"/>
                    <a:pt x="12538" y="15920"/>
                  </a:cubicBezTo>
                  <a:cubicBezTo>
                    <a:pt x="12538" y="16003"/>
                    <a:pt x="12538" y="16074"/>
                    <a:pt x="12538" y="16158"/>
                  </a:cubicBezTo>
                  <a:cubicBezTo>
                    <a:pt x="12546" y="16224"/>
                    <a:pt x="12617" y="16273"/>
                    <a:pt x="12684" y="16273"/>
                  </a:cubicBezTo>
                  <a:cubicBezTo>
                    <a:pt x="12713" y="16273"/>
                    <a:pt x="12742" y="16263"/>
                    <a:pt x="12764" y="16241"/>
                  </a:cubicBezTo>
                  <a:cubicBezTo>
                    <a:pt x="12835" y="16170"/>
                    <a:pt x="12895" y="16086"/>
                    <a:pt x="12954" y="16015"/>
                  </a:cubicBezTo>
                  <a:cubicBezTo>
                    <a:pt x="12966" y="16063"/>
                    <a:pt x="12966" y="16110"/>
                    <a:pt x="12990" y="16158"/>
                  </a:cubicBezTo>
                  <a:cubicBezTo>
                    <a:pt x="12999" y="16223"/>
                    <a:pt x="13059" y="16280"/>
                    <a:pt x="13124" y="16280"/>
                  </a:cubicBezTo>
                  <a:cubicBezTo>
                    <a:pt x="13143" y="16280"/>
                    <a:pt x="13162" y="16276"/>
                    <a:pt x="13181" y="16265"/>
                  </a:cubicBezTo>
                  <a:cubicBezTo>
                    <a:pt x="13216" y="16241"/>
                    <a:pt x="13240" y="16217"/>
                    <a:pt x="13276" y="16193"/>
                  </a:cubicBezTo>
                  <a:cubicBezTo>
                    <a:pt x="13288" y="16217"/>
                    <a:pt x="13300" y="16241"/>
                    <a:pt x="13312" y="16265"/>
                  </a:cubicBezTo>
                  <a:cubicBezTo>
                    <a:pt x="13339" y="16312"/>
                    <a:pt x="13389" y="16341"/>
                    <a:pt x="13441" y="16341"/>
                  </a:cubicBezTo>
                  <a:cubicBezTo>
                    <a:pt x="13480" y="16341"/>
                    <a:pt x="13519" y="16325"/>
                    <a:pt x="13550" y="16289"/>
                  </a:cubicBezTo>
                  <a:cubicBezTo>
                    <a:pt x="13562" y="16265"/>
                    <a:pt x="13574" y="16253"/>
                    <a:pt x="13586" y="16229"/>
                  </a:cubicBezTo>
                  <a:cubicBezTo>
                    <a:pt x="13609" y="16336"/>
                    <a:pt x="13657" y="16420"/>
                    <a:pt x="13752" y="16467"/>
                  </a:cubicBezTo>
                  <a:cubicBezTo>
                    <a:pt x="13764" y="16479"/>
                    <a:pt x="13776" y="16479"/>
                    <a:pt x="13788" y="16479"/>
                  </a:cubicBezTo>
                  <a:cubicBezTo>
                    <a:pt x="13788" y="16539"/>
                    <a:pt x="13824" y="16586"/>
                    <a:pt x="13907" y="16598"/>
                  </a:cubicBezTo>
                  <a:cubicBezTo>
                    <a:pt x="13920" y="16601"/>
                    <a:pt x="13932" y="16602"/>
                    <a:pt x="13944" y="16602"/>
                  </a:cubicBezTo>
                  <a:cubicBezTo>
                    <a:pt x="14033" y="16602"/>
                    <a:pt x="14105" y="16529"/>
                    <a:pt x="14157" y="16455"/>
                  </a:cubicBezTo>
                  <a:cubicBezTo>
                    <a:pt x="14193" y="16491"/>
                    <a:pt x="14240" y="16527"/>
                    <a:pt x="14312" y="16551"/>
                  </a:cubicBezTo>
                  <a:lnTo>
                    <a:pt x="14324" y="16551"/>
                  </a:lnTo>
                  <a:cubicBezTo>
                    <a:pt x="14353" y="16586"/>
                    <a:pt x="14395" y="16604"/>
                    <a:pt x="14435" y="16604"/>
                  </a:cubicBezTo>
                  <a:cubicBezTo>
                    <a:pt x="14475" y="16604"/>
                    <a:pt x="14514" y="16586"/>
                    <a:pt x="14538" y="16551"/>
                  </a:cubicBezTo>
                  <a:cubicBezTo>
                    <a:pt x="14562" y="16574"/>
                    <a:pt x="14574" y="16586"/>
                    <a:pt x="14598" y="16610"/>
                  </a:cubicBezTo>
                  <a:cubicBezTo>
                    <a:pt x="14627" y="16640"/>
                    <a:pt x="14666" y="16658"/>
                    <a:pt x="14705" y="16658"/>
                  </a:cubicBezTo>
                  <a:cubicBezTo>
                    <a:pt x="14743" y="16658"/>
                    <a:pt x="14782" y="16640"/>
                    <a:pt x="14812" y="16598"/>
                  </a:cubicBezTo>
                  <a:cubicBezTo>
                    <a:pt x="14836" y="16574"/>
                    <a:pt x="14859" y="16539"/>
                    <a:pt x="14871" y="16503"/>
                  </a:cubicBezTo>
                  <a:cubicBezTo>
                    <a:pt x="14919" y="16563"/>
                    <a:pt x="14967" y="16622"/>
                    <a:pt x="15038" y="16670"/>
                  </a:cubicBezTo>
                  <a:cubicBezTo>
                    <a:pt x="15060" y="16687"/>
                    <a:pt x="15085" y="16695"/>
                    <a:pt x="15110" y="16695"/>
                  </a:cubicBezTo>
                  <a:cubicBezTo>
                    <a:pt x="15154" y="16695"/>
                    <a:pt x="15198" y="16672"/>
                    <a:pt x="15229" y="16634"/>
                  </a:cubicBezTo>
                  <a:cubicBezTo>
                    <a:pt x="15264" y="16622"/>
                    <a:pt x="15300" y="16598"/>
                    <a:pt x="15336" y="16574"/>
                  </a:cubicBezTo>
                  <a:lnTo>
                    <a:pt x="15360" y="16551"/>
                  </a:lnTo>
                  <a:cubicBezTo>
                    <a:pt x="15360" y="16622"/>
                    <a:pt x="15371" y="16694"/>
                    <a:pt x="15395" y="16777"/>
                  </a:cubicBezTo>
                  <a:cubicBezTo>
                    <a:pt x="15411" y="16823"/>
                    <a:pt x="15460" y="16844"/>
                    <a:pt x="15506" y="16844"/>
                  </a:cubicBezTo>
                  <a:cubicBezTo>
                    <a:pt x="15532" y="16844"/>
                    <a:pt x="15557" y="16837"/>
                    <a:pt x="15574" y="16825"/>
                  </a:cubicBezTo>
                  <a:lnTo>
                    <a:pt x="15610" y="16789"/>
                  </a:lnTo>
                  <a:cubicBezTo>
                    <a:pt x="15631" y="16842"/>
                    <a:pt x="15681" y="16886"/>
                    <a:pt x="15751" y="16886"/>
                  </a:cubicBezTo>
                  <a:cubicBezTo>
                    <a:pt x="15759" y="16886"/>
                    <a:pt x="15768" y="16885"/>
                    <a:pt x="15776" y="16884"/>
                  </a:cubicBezTo>
                  <a:cubicBezTo>
                    <a:pt x="15812" y="16872"/>
                    <a:pt x="15848" y="16848"/>
                    <a:pt x="15872" y="16813"/>
                  </a:cubicBezTo>
                  <a:cubicBezTo>
                    <a:pt x="15895" y="16860"/>
                    <a:pt x="15919" y="16908"/>
                    <a:pt x="15955" y="16955"/>
                  </a:cubicBezTo>
                  <a:cubicBezTo>
                    <a:pt x="15967" y="16991"/>
                    <a:pt x="16002" y="17003"/>
                    <a:pt x="16038" y="17003"/>
                  </a:cubicBezTo>
                  <a:cubicBezTo>
                    <a:pt x="16026" y="17086"/>
                    <a:pt x="16014" y="17170"/>
                    <a:pt x="16014" y="17253"/>
                  </a:cubicBezTo>
                  <a:cubicBezTo>
                    <a:pt x="16014" y="17274"/>
                    <a:pt x="16030" y="17287"/>
                    <a:pt x="16046" y="17287"/>
                  </a:cubicBezTo>
                  <a:cubicBezTo>
                    <a:pt x="16058" y="17287"/>
                    <a:pt x="16069" y="17280"/>
                    <a:pt x="16074" y="17265"/>
                  </a:cubicBezTo>
                  <a:cubicBezTo>
                    <a:pt x="16086" y="17170"/>
                    <a:pt x="16098" y="17086"/>
                    <a:pt x="16110" y="17003"/>
                  </a:cubicBezTo>
                  <a:cubicBezTo>
                    <a:pt x="16133" y="16991"/>
                    <a:pt x="16157" y="16979"/>
                    <a:pt x="16169" y="16955"/>
                  </a:cubicBezTo>
                  <a:cubicBezTo>
                    <a:pt x="16193" y="16932"/>
                    <a:pt x="16205" y="16896"/>
                    <a:pt x="16217" y="16872"/>
                  </a:cubicBezTo>
                  <a:cubicBezTo>
                    <a:pt x="16217" y="16884"/>
                    <a:pt x="16229" y="16896"/>
                    <a:pt x="16241" y="16908"/>
                  </a:cubicBezTo>
                  <a:cubicBezTo>
                    <a:pt x="16241" y="16920"/>
                    <a:pt x="16241" y="16944"/>
                    <a:pt x="16241" y="16955"/>
                  </a:cubicBezTo>
                  <a:cubicBezTo>
                    <a:pt x="16229" y="16967"/>
                    <a:pt x="16229" y="16991"/>
                    <a:pt x="16229" y="17003"/>
                  </a:cubicBezTo>
                  <a:cubicBezTo>
                    <a:pt x="16217" y="17039"/>
                    <a:pt x="16217" y="17075"/>
                    <a:pt x="16217" y="17110"/>
                  </a:cubicBezTo>
                  <a:cubicBezTo>
                    <a:pt x="16181" y="17122"/>
                    <a:pt x="16157" y="17146"/>
                    <a:pt x="16145" y="17182"/>
                  </a:cubicBezTo>
                  <a:lnTo>
                    <a:pt x="16145" y="17206"/>
                  </a:lnTo>
                  <a:cubicBezTo>
                    <a:pt x="16145" y="17217"/>
                    <a:pt x="16133" y="17229"/>
                    <a:pt x="16133" y="17253"/>
                  </a:cubicBezTo>
                  <a:cubicBezTo>
                    <a:pt x="16133" y="17289"/>
                    <a:pt x="16122" y="17336"/>
                    <a:pt x="16110" y="17384"/>
                  </a:cubicBezTo>
                  <a:lnTo>
                    <a:pt x="16074" y="17384"/>
                  </a:lnTo>
                  <a:cubicBezTo>
                    <a:pt x="16059" y="17377"/>
                    <a:pt x="16041" y="17373"/>
                    <a:pt x="16024" y="17373"/>
                  </a:cubicBezTo>
                  <a:cubicBezTo>
                    <a:pt x="15987" y="17373"/>
                    <a:pt x="15951" y="17391"/>
                    <a:pt x="15943" y="17432"/>
                  </a:cubicBezTo>
                  <a:cubicBezTo>
                    <a:pt x="15931" y="17467"/>
                    <a:pt x="15919" y="17491"/>
                    <a:pt x="15907" y="17527"/>
                  </a:cubicBezTo>
                  <a:cubicBezTo>
                    <a:pt x="15895" y="17521"/>
                    <a:pt x="15883" y="17518"/>
                    <a:pt x="15872" y="17518"/>
                  </a:cubicBezTo>
                  <a:cubicBezTo>
                    <a:pt x="15860" y="17518"/>
                    <a:pt x="15848" y="17521"/>
                    <a:pt x="15836" y="17527"/>
                  </a:cubicBezTo>
                  <a:cubicBezTo>
                    <a:pt x="15836" y="17449"/>
                    <a:pt x="15759" y="17386"/>
                    <a:pt x="15685" y="17386"/>
                  </a:cubicBezTo>
                  <a:cubicBezTo>
                    <a:pt x="15647" y="17386"/>
                    <a:pt x="15610" y="17403"/>
                    <a:pt x="15586" y="17444"/>
                  </a:cubicBezTo>
                  <a:cubicBezTo>
                    <a:pt x="15562" y="17479"/>
                    <a:pt x="15550" y="17503"/>
                    <a:pt x="15526" y="17539"/>
                  </a:cubicBezTo>
                  <a:cubicBezTo>
                    <a:pt x="15512" y="17482"/>
                    <a:pt x="15451" y="17442"/>
                    <a:pt x="15391" y="17442"/>
                  </a:cubicBezTo>
                  <a:cubicBezTo>
                    <a:pt x="15351" y="17442"/>
                    <a:pt x="15312" y="17460"/>
                    <a:pt x="15288" y="17503"/>
                  </a:cubicBezTo>
                  <a:cubicBezTo>
                    <a:pt x="15276" y="17527"/>
                    <a:pt x="15264" y="17539"/>
                    <a:pt x="15252" y="17563"/>
                  </a:cubicBezTo>
                  <a:cubicBezTo>
                    <a:pt x="15260" y="17482"/>
                    <a:pt x="15190" y="17437"/>
                    <a:pt x="15119" y="17437"/>
                  </a:cubicBezTo>
                  <a:cubicBezTo>
                    <a:pt x="15075" y="17437"/>
                    <a:pt x="15030" y="17455"/>
                    <a:pt x="15002" y="17491"/>
                  </a:cubicBezTo>
                  <a:cubicBezTo>
                    <a:pt x="14967" y="17527"/>
                    <a:pt x="14943" y="17575"/>
                    <a:pt x="14907" y="17610"/>
                  </a:cubicBezTo>
                  <a:lnTo>
                    <a:pt x="14907" y="17563"/>
                  </a:lnTo>
                  <a:cubicBezTo>
                    <a:pt x="14915" y="17470"/>
                    <a:pt x="14848" y="17413"/>
                    <a:pt x="14777" y="17413"/>
                  </a:cubicBezTo>
                  <a:cubicBezTo>
                    <a:pt x="14738" y="17413"/>
                    <a:pt x="14698" y="17430"/>
                    <a:pt x="14669" y="17467"/>
                  </a:cubicBezTo>
                  <a:cubicBezTo>
                    <a:pt x="14609" y="17551"/>
                    <a:pt x="14538" y="17622"/>
                    <a:pt x="14478" y="17706"/>
                  </a:cubicBezTo>
                  <a:lnTo>
                    <a:pt x="14514" y="17444"/>
                  </a:lnTo>
                  <a:cubicBezTo>
                    <a:pt x="14522" y="17357"/>
                    <a:pt x="14441" y="17296"/>
                    <a:pt x="14368" y="17296"/>
                  </a:cubicBezTo>
                  <a:cubicBezTo>
                    <a:pt x="14331" y="17296"/>
                    <a:pt x="14296" y="17312"/>
                    <a:pt x="14276" y="17348"/>
                  </a:cubicBezTo>
                  <a:cubicBezTo>
                    <a:pt x="14252" y="17396"/>
                    <a:pt x="14228" y="17432"/>
                    <a:pt x="14205" y="17467"/>
                  </a:cubicBezTo>
                  <a:cubicBezTo>
                    <a:pt x="14205" y="17456"/>
                    <a:pt x="14205" y="17432"/>
                    <a:pt x="14217" y="17420"/>
                  </a:cubicBezTo>
                  <a:cubicBezTo>
                    <a:pt x="14224" y="17342"/>
                    <a:pt x="14145" y="17279"/>
                    <a:pt x="14072" y="17279"/>
                  </a:cubicBezTo>
                  <a:cubicBezTo>
                    <a:pt x="14035" y="17279"/>
                    <a:pt x="13999" y="17296"/>
                    <a:pt x="13978" y="17336"/>
                  </a:cubicBezTo>
                  <a:cubicBezTo>
                    <a:pt x="13919" y="17420"/>
                    <a:pt x="13871" y="17503"/>
                    <a:pt x="13824" y="17587"/>
                  </a:cubicBezTo>
                  <a:cubicBezTo>
                    <a:pt x="13836" y="17479"/>
                    <a:pt x="13847" y="17372"/>
                    <a:pt x="13859" y="17265"/>
                  </a:cubicBezTo>
                  <a:cubicBezTo>
                    <a:pt x="13867" y="17181"/>
                    <a:pt x="13802" y="17132"/>
                    <a:pt x="13732" y="17132"/>
                  </a:cubicBezTo>
                  <a:cubicBezTo>
                    <a:pt x="13692" y="17132"/>
                    <a:pt x="13651" y="17147"/>
                    <a:pt x="13621" y="17182"/>
                  </a:cubicBezTo>
                  <a:cubicBezTo>
                    <a:pt x="13597" y="17217"/>
                    <a:pt x="13562" y="17265"/>
                    <a:pt x="13526" y="17301"/>
                  </a:cubicBezTo>
                  <a:cubicBezTo>
                    <a:pt x="13526" y="17277"/>
                    <a:pt x="13502" y="17253"/>
                    <a:pt x="13490" y="17229"/>
                  </a:cubicBezTo>
                  <a:cubicBezTo>
                    <a:pt x="13478" y="17158"/>
                    <a:pt x="13478" y="17086"/>
                    <a:pt x="13466" y="17015"/>
                  </a:cubicBezTo>
                  <a:cubicBezTo>
                    <a:pt x="13459" y="16956"/>
                    <a:pt x="13392" y="16910"/>
                    <a:pt x="13327" y="16910"/>
                  </a:cubicBezTo>
                  <a:cubicBezTo>
                    <a:pt x="13289" y="16910"/>
                    <a:pt x="13251" y="16927"/>
                    <a:pt x="13228" y="16967"/>
                  </a:cubicBezTo>
                  <a:cubicBezTo>
                    <a:pt x="13216" y="16991"/>
                    <a:pt x="13205" y="17027"/>
                    <a:pt x="13181" y="17051"/>
                  </a:cubicBezTo>
                  <a:cubicBezTo>
                    <a:pt x="13166" y="17008"/>
                    <a:pt x="13118" y="16986"/>
                    <a:pt x="13071" y="16986"/>
                  </a:cubicBezTo>
                  <a:cubicBezTo>
                    <a:pt x="13040" y="16986"/>
                    <a:pt x="13009" y="16996"/>
                    <a:pt x="12990" y="17015"/>
                  </a:cubicBezTo>
                  <a:cubicBezTo>
                    <a:pt x="12943" y="17051"/>
                    <a:pt x="12895" y="17086"/>
                    <a:pt x="12859" y="17134"/>
                  </a:cubicBezTo>
                  <a:cubicBezTo>
                    <a:pt x="12867" y="17059"/>
                    <a:pt x="12799" y="17017"/>
                    <a:pt x="12730" y="17017"/>
                  </a:cubicBezTo>
                  <a:cubicBezTo>
                    <a:pt x="12689" y="17017"/>
                    <a:pt x="12648" y="17032"/>
                    <a:pt x="12621" y="17063"/>
                  </a:cubicBezTo>
                  <a:cubicBezTo>
                    <a:pt x="12609" y="17075"/>
                    <a:pt x="12609" y="17098"/>
                    <a:pt x="12597" y="17110"/>
                  </a:cubicBezTo>
                  <a:lnTo>
                    <a:pt x="12597" y="17098"/>
                  </a:lnTo>
                  <a:cubicBezTo>
                    <a:pt x="12613" y="17012"/>
                    <a:pt x="12535" y="16956"/>
                    <a:pt x="12460" y="16956"/>
                  </a:cubicBezTo>
                  <a:cubicBezTo>
                    <a:pt x="12421" y="16956"/>
                    <a:pt x="12383" y="16971"/>
                    <a:pt x="12359" y="17003"/>
                  </a:cubicBezTo>
                  <a:cubicBezTo>
                    <a:pt x="12323" y="17075"/>
                    <a:pt x="12276" y="17134"/>
                    <a:pt x="12228" y="17206"/>
                  </a:cubicBezTo>
                  <a:cubicBezTo>
                    <a:pt x="12228" y="17158"/>
                    <a:pt x="12240" y="17122"/>
                    <a:pt x="12240" y="17086"/>
                  </a:cubicBezTo>
                  <a:cubicBezTo>
                    <a:pt x="12240" y="16998"/>
                    <a:pt x="12181" y="16949"/>
                    <a:pt x="12112" y="16949"/>
                  </a:cubicBezTo>
                  <a:cubicBezTo>
                    <a:pt x="12088" y="16949"/>
                    <a:pt x="12062" y="16955"/>
                    <a:pt x="12038" y="16967"/>
                  </a:cubicBezTo>
                  <a:cubicBezTo>
                    <a:pt x="12038" y="16892"/>
                    <a:pt x="11980" y="16845"/>
                    <a:pt x="11917" y="16845"/>
                  </a:cubicBezTo>
                  <a:cubicBezTo>
                    <a:pt x="11881" y="16845"/>
                    <a:pt x="11842" y="16861"/>
                    <a:pt x="11811" y="16896"/>
                  </a:cubicBezTo>
                  <a:cubicBezTo>
                    <a:pt x="11776" y="16944"/>
                    <a:pt x="11740" y="16991"/>
                    <a:pt x="11704" y="17039"/>
                  </a:cubicBezTo>
                  <a:cubicBezTo>
                    <a:pt x="11716" y="16967"/>
                    <a:pt x="11728" y="16896"/>
                    <a:pt x="11752" y="16825"/>
                  </a:cubicBezTo>
                  <a:cubicBezTo>
                    <a:pt x="11767" y="16740"/>
                    <a:pt x="11694" y="16686"/>
                    <a:pt x="11624" y="16686"/>
                  </a:cubicBezTo>
                  <a:cubicBezTo>
                    <a:pt x="11585" y="16686"/>
                    <a:pt x="11547" y="16703"/>
                    <a:pt x="11526" y="16741"/>
                  </a:cubicBezTo>
                  <a:cubicBezTo>
                    <a:pt x="11505" y="16726"/>
                    <a:pt x="11480" y="16717"/>
                    <a:pt x="11455" y="16717"/>
                  </a:cubicBezTo>
                  <a:cubicBezTo>
                    <a:pt x="11423" y="16717"/>
                    <a:pt x="11391" y="16731"/>
                    <a:pt x="11371" y="16765"/>
                  </a:cubicBezTo>
                  <a:cubicBezTo>
                    <a:pt x="11371" y="16741"/>
                    <a:pt x="11383" y="16705"/>
                    <a:pt x="11383" y="16670"/>
                  </a:cubicBezTo>
                  <a:cubicBezTo>
                    <a:pt x="11400" y="16585"/>
                    <a:pt x="11338" y="16542"/>
                    <a:pt x="11271" y="16542"/>
                  </a:cubicBezTo>
                  <a:cubicBezTo>
                    <a:pt x="11244" y="16542"/>
                    <a:pt x="11216" y="16549"/>
                    <a:pt x="11192" y="16563"/>
                  </a:cubicBezTo>
                  <a:cubicBezTo>
                    <a:pt x="11157" y="16586"/>
                    <a:pt x="11121" y="16610"/>
                    <a:pt x="11097" y="16634"/>
                  </a:cubicBezTo>
                  <a:cubicBezTo>
                    <a:pt x="11109" y="16586"/>
                    <a:pt x="11121" y="16527"/>
                    <a:pt x="11145" y="16467"/>
                  </a:cubicBezTo>
                  <a:cubicBezTo>
                    <a:pt x="11169" y="16378"/>
                    <a:pt x="11105" y="16316"/>
                    <a:pt x="11031" y="16316"/>
                  </a:cubicBezTo>
                  <a:cubicBezTo>
                    <a:pt x="10997" y="16316"/>
                    <a:pt x="10961" y="16330"/>
                    <a:pt x="10930" y="16360"/>
                  </a:cubicBezTo>
                  <a:cubicBezTo>
                    <a:pt x="10871" y="16444"/>
                    <a:pt x="10799" y="16515"/>
                    <a:pt x="10728" y="16598"/>
                  </a:cubicBezTo>
                  <a:cubicBezTo>
                    <a:pt x="10764" y="16527"/>
                    <a:pt x="10788" y="16455"/>
                    <a:pt x="10811" y="16384"/>
                  </a:cubicBezTo>
                  <a:cubicBezTo>
                    <a:pt x="10823" y="16348"/>
                    <a:pt x="10811" y="16313"/>
                    <a:pt x="10799" y="16289"/>
                  </a:cubicBezTo>
                  <a:cubicBezTo>
                    <a:pt x="10799" y="16277"/>
                    <a:pt x="10799" y="16265"/>
                    <a:pt x="10799" y="16253"/>
                  </a:cubicBezTo>
                  <a:cubicBezTo>
                    <a:pt x="10827" y="16171"/>
                    <a:pt x="10763" y="16102"/>
                    <a:pt x="10688" y="16102"/>
                  </a:cubicBezTo>
                  <a:cubicBezTo>
                    <a:pt x="10666" y="16102"/>
                    <a:pt x="10643" y="16108"/>
                    <a:pt x="10621" y="16122"/>
                  </a:cubicBezTo>
                  <a:cubicBezTo>
                    <a:pt x="10526" y="16193"/>
                    <a:pt x="10430" y="16265"/>
                    <a:pt x="10347" y="16348"/>
                  </a:cubicBezTo>
                  <a:cubicBezTo>
                    <a:pt x="10371" y="16265"/>
                    <a:pt x="10395" y="16182"/>
                    <a:pt x="10418" y="16098"/>
                  </a:cubicBezTo>
                  <a:cubicBezTo>
                    <a:pt x="10436" y="16026"/>
                    <a:pt x="10373" y="15934"/>
                    <a:pt x="10305" y="15934"/>
                  </a:cubicBezTo>
                  <a:cubicBezTo>
                    <a:pt x="10283" y="15934"/>
                    <a:pt x="10260" y="15944"/>
                    <a:pt x="10240" y="15967"/>
                  </a:cubicBezTo>
                  <a:cubicBezTo>
                    <a:pt x="10204" y="16003"/>
                    <a:pt x="10157" y="16039"/>
                    <a:pt x="10121" y="16074"/>
                  </a:cubicBezTo>
                  <a:cubicBezTo>
                    <a:pt x="10109" y="16086"/>
                    <a:pt x="10097" y="16098"/>
                    <a:pt x="10085" y="16110"/>
                  </a:cubicBezTo>
                  <a:cubicBezTo>
                    <a:pt x="10073" y="16122"/>
                    <a:pt x="10061" y="16134"/>
                    <a:pt x="10049" y="16158"/>
                  </a:cubicBezTo>
                  <a:cubicBezTo>
                    <a:pt x="10037" y="16170"/>
                    <a:pt x="10014" y="16193"/>
                    <a:pt x="10002" y="16205"/>
                  </a:cubicBezTo>
                  <a:cubicBezTo>
                    <a:pt x="10037" y="16063"/>
                    <a:pt x="10073" y="15920"/>
                    <a:pt x="10109" y="15777"/>
                  </a:cubicBezTo>
                  <a:cubicBezTo>
                    <a:pt x="10127" y="15694"/>
                    <a:pt x="10068" y="15626"/>
                    <a:pt x="9996" y="15626"/>
                  </a:cubicBezTo>
                  <a:cubicBezTo>
                    <a:pt x="9975" y="15626"/>
                    <a:pt x="9952" y="15632"/>
                    <a:pt x="9930" y="15646"/>
                  </a:cubicBezTo>
                  <a:cubicBezTo>
                    <a:pt x="9823" y="15717"/>
                    <a:pt x="9728" y="15789"/>
                    <a:pt x="9645" y="15872"/>
                  </a:cubicBezTo>
                  <a:cubicBezTo>
                    <a:pt x="9656" y="15777"/>
                    <a:pt x="9656" y="15682"/>
                    <a:pt x="9645" y="15586"/>
                  </a:cubicBezTo>
                  <a:cubicBezTo>
                    <a:pt x="9645" y="15537"/>
                    <a:pt x="9589" y="15500"/>
                    <a:pt x="9539" y="15500"/>
                  </a:cubicBezTo>
                  <a:cubicBezTo>
                    <a:pt x="9515" y="15500"/>
                    <a:pt x="9493" y="15508"/>
                    <a:pt x="9478" y="15527"/>
                  </a:cubicBezTo>
                  <a:cubicBezTo>
                    <a:pt x="9418" y="15574"/>
                    <a:pt x="9371" y="15634"/>
                    <a:pt x="9323" y="15693"/>
                  </a:cubicBezTo>
                  <a:lnTo>
                    <a:pt x="9311" y="15682"/>
                  </a:lnTo>
                  <a:cubicBezTo>
                    <a:pt x="9311" y="15670"/>
                    <a:pt x="9323" y="15658"/>
                    <a:pt x="9323" y="15646"/>
                  </a:cubicBezTo>
                  <a:cubicBezTo>
                    <a:pt x="9360" y="15571"/>
                    <a:pt x="9296" y="15512"/>
                    <a:pt x="9226" y="15512"/>
                  </a:cubicBezTo>
                  <a:cubicBezTo>
                    <a:pt x="9207" y="15512"/>
                    <a:pt x="9187" y="15516"/>
                    <a:pt x="9168" y="15527"/>
                  </a:cubicBezTo>
                  <a:cubicBezTo>
                    <a:pt x="9156" y="15503"/>
                    <a:pt x="9133" y="15491"/>
                    <a:pt x="9109" y="15491"/>
                  </a:cubicBezTo>
                  <a:lnTo>
                    <a:pt x="9097" y="15491"/>
                  </a:lnTo>
                  <a:cubicBezTo>
                    <a:pt x="9097" y="15479"/>
                    <a:pt x="9097" y="15467"/>
                    <a:pt x="9097" y="15455"/>
                  </a:cubicBezTo>
                  <a:cubicBezTo>
                    <a:pt x="9109" y="15396"/>
                    <a:pt x="9061" y="15348"/>
                    <a:pt x="9002" y="15336"/>
                  </a:cubicBezTo>
                  <a:cubicBezTo>
                    <a:pt x="9014" y="15324"/>
                    <a:pt x="9014" y="15312"/>
                    <a:pt x="9014" y="15289"/>
                  </a:cubicBezTo>
                  <a:cubicBezTo>
                    <a:pt x="9025" y="15205"/>
                    <a:pt x="8966" y="15158"/>
                    <a:pt x="8906" y="15158"/>
                  </a:cubicBezTo>
                  <a:cubicBezTo>
                    <a:pt x="8906" y="15074"/>
                    <a:pt x="8835" y="15015"/>
                    <a:pt x="8763" y="15015"/>
                  </a:cubicBezTo>
                  <a:lnTo>
                    <a:pt x="8775" y="14967"/>
                  </a:lnTo>
                  <a:cubicBezTo>
                    <a:pt x="8775" y="14931"/>
                    <a:pt x="8763" y="14896"/>
                    <a:pt x="8740" y="14872"/>
                  </a:cubicBezTo>
                  <a:cubicBezTo>
                    <a:pt x="8811" y="14777"/>
                    <a:pt x="8883" y="14681"/>
                    <a:pt x="8954" y="14574"/>
                  </a:cubicBezTo>
                  <a:cubicBezTo>
                    <a:pt x="8970" y="14585"/>
                    <a:pt x="8986" y="14591"/>
                    <a:pt x="9002" y="14591"/>
                  </a:cubicBezTo>
                  <a:cubicBezTo>
                    <a:pt x="9022" y="14591"/>
                    <a:pt x="9041" y="14582"/>
                    <a:pt x="9061" y="14562"/>
                  </a:cubicBezTo>
                  <a:cubicBezTo>
                    <a:pt x="9133" y="14503"/>
                    <a:pt x="9204" y="14443"/>
                    <a:pt x="9275" y="14372"/>
                  </a:cubicBezTo>
                  <a:close/>
                  <a:moveTo>
                    <a:pt x="7799" y="17372"/>
                  </a:moveTo>
                  <a:lnTo>
                    <a:pt x="7799" y="17372"/>
                  </a:lnTo>
                  <a:cubicBezTo>
                    <a:pt x="7775" y="17444"/>
                    <a:pt x="7751" y="17515"/>
                    <a:pt x="7728" y="17587"/>
                  </a:cubicBezTo>
                  <a:cubicBezTo>
                    <a:pt x="7704" y="17634"/>
                    <a:pt x="7680" y="17670"/>
                    <a:pt x="7656" y="17717"/>
                  </a:cubicBezTo>
                  <a:cubicBezTo>
                    <a:pt x="7656" y="17706"/>
                    <a:pt x="7656" y="17694"/>
                    <a:pt x="7656" y="17682"/>
                  </a:cubicBezTo>
                  <a:cubicBezTo>
                    <a:pt x="7656" y="17646"/>
                    <a:pt x="7644" y="17622"/>
                    <a:pt x="7632" y="17610"/>
                  </a:cubicBezTo>
                  <a:cubicBezTo>
                    <a:pt x="7656" y="17539"/>
                    <a:pt x="7692" y="17467"/>
                    <a:pt x="7728" y="17396"/>
                  </a:cubicBezTo>
                  <a:cubicBezTo>
                    <a:pt x="7751" y="17396"/>
                    <a:pt x="7775" y="17384"/>
                    <a:pt x="7799" y="17372"/>
                  </a:cubicBezTo>
                  <a:close/>
                  <a:moveTo>
                    <a:pt x="7835" y="17646"/>
                  </a:moveTo>
                  <a:cubicBezTo>
                    <a:pt x="7847" y="17658"/>
                    <a:pt x="7859" y="17658"/>
                    <a:pt x="7871" y="17658"/>
                  </a:cubicBezTo>
                  <a:cubicBezTo>
                    <a:pt x="7823" y="17801"/>
                    <a:pt x="7775" y="17932"/>
                    <a:pt x="7728" y="18075"/>
                  </a:cubicBezTo>
                  <a:cubicBezTo>
                    <a:pt x="7728" y="18087"/>
                    <a:pt x="7728" y="18098"/>
                    <a:pt x="7716" y="18098"/>
                  </a:cubicBezTo>
                  <a:cubicBezTo>
                    <a:pt x="7716" y="18098"/>
                    <a:pt x="7716" y="18098"/>
                    <a:pt x="7716" y="18087"/>
                  </a:cubicBezTo>
                  <a:cubicBezTo>
                    <a:pt x="7751" y="17944"/>
                    <a:pt x="7787" y="17801"/>
                    <a:pt x="7835" y="17658"/>
                  </a:cubicBezTo>
                  <a:cubicBezTo>
                    <a:pt x="7835" y="17658"/>
                    <a:pt x="7835" y="17658"/>
                    <a:pt x="7835" y="17646"/>
                  </a:cubicBezTo>
                  <a:close/>
                  <a:moveTo>
                    <a:pt x="8013" y="17777"/>
                  </a:moveTo>
                  <a:cubicBezTo>
                    <a:pt x="8013" y="17801"/>
                    <a:pt x="8013" y="17813"/>
                    <a:pt x="8013" y="17825"/>
                  </a:cubicBezTo>
                  <a:cubicBezTo>
                    <a:pt x="8013" y="17837"/>
                    <a:pt x="8013" y="17848"/>
                    <a:pt x="8013" y="17860"/>
                  </a:cubicBezTo>
                  <a:cubicBezTo>
                    <a:pt x="7954" y="18003"/>
                    <a:pt x="7906" y="18146"/>
                    <a:pt x="7859" y="18289"/>
                  </a:cubicBezTo>
                  <a:cubicBezTo>
                    <a:pt x="7847" y="18289"/>
                    <a:pt x="7835" y="18277"/>
                    <a:pt x="7823" y="18277"/>
                  </a:cubicBezTo>
                  <a:cubicBezTo>
                    <a:pt x="7835" y="18229"/>
                    <a:pt x="7847" y="18170"/>
                    <a:pt x="7859" y="18122"/>
                  </a:cubicBezTo>
                  <a:cubicBezTo>
                    <a:pt x="7918" y="18015"/>
                    <a:pt x="7966" y="17896"/>
                    <a:pt x="8013" y="17777"/>
                  </a:cubicBezTo>
                  <a:close/>
                  <a:moveTo>
                    <a:pt x="8192" y="18003"/>
                  </a:moveTo>
                  <a:cubicBezTo>
                    <a:pt x="8132" y="18158"/>
                    <a:pt x="8085" y="18313"/>
                    <a:pt x="8037" y="18468"/>
                  </a:cubicBezTo>
                  <a:cubicBezTo>
                    <a:pt x="8025" y="18479"/>
                    <a:pt x="8025" y="18491"/>
                    <a:pt x="8013" y="18503"/>
                  </a:cubicBezTo>
                  <a:cubicBezTo>
                    <a:pt x="7990" y="18491"/>
                    <a:pt x="7966" y="18479"/>
                    <a:pt x="7942" y="18479"/>
                  </a:cubicBezTo>
                  <a:cubicBezTo>
                    <a:pt x="7942" y="18468"/>
                    <a:pt x="7942" y="18456"/>
                    <a:pt x="7942" y="18456"/>
                  </a:cubicBezTo>
                  <a:cubicBezTo>
                    <a:pt x="8037" y="18301"/>
                    <a:pt x="8121" y="18158"/>
                    <a:pt x="8192" y="18003"/>
                  </a:cubicBezTo>
                  <a:close/>
                  <a:moveTo>
                    <a:pt x="8442" y="17813"/>
                  </a:moveTo>
                  <a:cubicBezTo>
                    <a:pt x="8442" y="17813"/>
                    <a:pt x="8454" y="17813"/>
                    <a:pt x="8454" y="17825"/>
                  </a:cubicBezTo>
                  <a:cubicBezTo>
                    <a:pt x="8442" y="17848"/>
                    <a:pt x="8430" y="17884"/>
                    <a:pt x="8418" y="17908"/>
                  </a:cubicBezTo>
                  <a:cubicBezTo>
                    <a:pt x="8324" y="18131"/>
                    <a:pt x="8242" y="18354"/>
                    <a:pt x="8137" y="18577"/>
                  </a:cubicBezTo>
                  <a:lnTo>
                    <a:pt x="8137" y="18577"/>
                  </a:lnTo>
                  <a:cubicBezTo>
                    <a:pt x="8147" y="18554"/>
                    <a:pt x="8158" y="18523"/>
                    <a:pt x="8168" y="18491"/>
                  </a:cubicBezTo>
                  <a:cubicBezTo>
                    <a:pt x="8275" y="18277"/>
                    <a:pt x="8359" y="18051"/>
                    <a:pt x="8442" y="17813"/>
                  </a:cubicBezTo>
                  <a:close/>
                  <a:moveTo>
                    <a:pt x="9037" y="18229"/>
                  </a:moveTo>
                  <a:cubicBezTo>
                    <a:pt x="9049" y="18253"/>
                    <a:pt x="9061" y="18265"/>
                    <a:pt x="9085" y="18277"/>
                  </a:cubicBezTo>
                  <a:cubicBezTo>
                    <a:pt x="8990" y="18491"/>
                    <a:pt x="8894" y="18706"/>
                    <a:pt x="8787" y="18920"/>
                  </a:cubicBezTo>
                  <a:cubicBezTo>
                    <a:pt x="8847" y="18718"/>
                    <a:pt x="8894" y="18527"/>
                    <a:pt x="8942" y="18337"/>
                  </a:cubicBezTo>
                  <a:cubicBezTo>
                    <a:pt x="8978" y="18325"/>
                    <a:pt x="9002" y="18301"/>
                    <a:pt x="9014" y="18265"/>
                  </a:cubicBezTo>
                  <a:cubicBezTo>
                    <a:pt x="9025" y="18253"/>
                    <a:pt x="9025" y="18241"/>
                    <a:pt x="9037" y="18229"/>
                  </a:cubicBezTo>
                  <a:close/>
                  <a:moveTo>
                    <a:pt x="8549" y="17956"/>
                  </a:moveTo>
                  <a:cubicBezTo>
                    <a:pt x="8573" y="17979"/>
                    <a:pt x="8597" y="17991"/>
                    <a:pt x="8621" y="17991"/>
                  </a:cubicBezTo>
                  <a:cubicBezTo>
                    <a:pt x="8502" y="18289"/>
                    <a:pt x="8394" y="18587"/>
                    <a:pt x="8311" y="18884"/>
                  </a:cubicBezTo>
                  <a:cubicBezTo>
                    <a:pt x="8287" y="18932"/>
                    <a:pt x="8263" y="18991"/>
                    <a:pt x="8240" y="19039"/>
                  </a:cubicBezTo>
                  <a:cubicBezTo>
                    <a:pt x="8240" y="19027"/>
                    <a:pt x="8228" y="19015"/>
                    <a:pt x="8228" y="19015"/>
                  </a:cubicBezTo>
                  <a:cubicBezTo>
                    <a:pt x="8311" y="18658"/>
                    <a:pt x="8430" y="18301"/>
                    <a:pt x="8549" y="17956"/>
                  </a:cubicBezTo>
                  <a:close/>
                  <a:moveTo>
                    <a:pt x="10538" y="18872"/>
                  </a:moveTo>
                  <a:cubicBezTo>
                    <a:pt x="10538" y="18884"/>
                    <a:pt x="10549" y="18884"/>
                    <a:pt x="10561" y="18884"/>
                  </a:cubicBezTo>
                  <a:cubicBezTo>
                    <a:pt x="10526" y="18944"/>
                    <a:pt x="10502" y="19003"/>
                    <a:pt x="10466" y="19063"/>
                  </a:cubicBezTo>
                  <a:cubicBezTo>
                    <a:pt x="10490" y="19003"/>
                    <a:pt x="10514" y="18944"/>
                    <a:pt x="10538" y="18872"/>
                  </a:cubicBezTo>
                  <a:close/>
                  <a:moveTo>
                    <a:pt x="8573" y="19051"/>
                  </a:moveTo>
                  <a:cubicBezTo>
                    <a:pt x="8537" y="19170"/>
                    <a:pt x="8513" y="19301"/>
                    <a:pt x="8478" y="19420"/>
                  </a:cubicBezTo>
                  <a:cubicBezTo>
                    <a:pt x="8478" y="19384"/>
                    <a:pt x="8478" y="19349"/>
                    <a:pt x="8478" y="19313"/>
                  </a:cubicBezTo>
                  <a:cubicBezTo>
                    <a:pt x="8478" y="19313"/>
                    <a:pt x="8478" y="19301"/>
                    <a:pt x="8478" y="19301"/>
                  </a:cubicBezTo>
                  <a:cubicBezTo>
                    <a:pt x="8502" y="19218"/>
                    <a:pt x="8537" y="19134"/>
                    <a:pt x="8573" y="19051"/>
                  </a:cubicBezTo>
                  <a:close/>
                  <a:moveTo>
                    <a:pt x="9311" y="18396"/>
                  </a:moveTo>
                  <a:cubicBezTo>
                    <a:pt x="9311" y="18408"/>
                    <a:pt x="9323" y="18408"/>
                    <a:pt x="9335" y="18408"/>
                  </a:cubicBezTo>
                  <a:cubicBezTo>
                    <a:pt x="9323" y="18456"/>
                    <a:pt x="9347" y="18479"/>
                    <a:pt x="9371" y="18503"/>
                  </a:cubicBezTo>
                  <a:cubicBezTo>
                    <a:pt x="9240" y="18872"/>
                    <a:pt x="9085" y="19241"/>
                    <a:pt x="8930" y="19611"/>
                  </a:cubicBezTo>
                  <a:cubicBezTo>
                    <a:pt x="8978" y="19432"/>
                    <a:pt x="9037" y="19241"/>
                    <a:pt x="9097" y="19063"/>
                  </a:cubicBezTo>
                  <a:cubicBezTo>
                    <a:pt x="9168" y="18837"/>
                    <a:pt x="9240" y="18622"/>
                    <a:pt x="9311" y="18396"/>
                  </a:cubicBezTo>
                  <a:close/>
                  <a:moveTo>
                    <a:pt x="8859" y="19194"/>
                  </a:moveTo>
                  <a:cubicBezTo>
                    <a:pt x="8811" y="19337"/>
                    <a:pt x="8763" y="19492"/>
                    <a:pt x="8716" y="19634"/>
                  </a:cubicBezTo>
                  <a:cubicBezTo>
                    <a:pt x="8716" y="19634"/>
                    <a:pt x="8704" y="19634"/>
                    <a:pt x="8692" y="19646"/>
                  </a:cubicBezTo>
                  <a:lnTo>
                    <a:pt x="8692" y="19622"/>
                  </a:lnTo>
                  <a:cubicBezTo>
                    <a:pt x="8692" y="19599"/>
                    <a:pt x="8692" y="19587"/>
                    <a:pt x="8692" y="19575"/>
                  </a:cubicBezTo>
                  <a:cubicBezTo>
                    <a:pt x="8740" y="19444"/>
                    <a:pt x="8799" y="19325"/>
                    <a:pt x="8859" y="19194"/>
                  </a:cubicBezTo>
                  <a:close/>
                  <a:moveTo>
                    <a:pt x="9597" y="18408"/>
                  </a:moveTo>
                  <a:cubicBezTo>
                    <a:pt x="9597" y="18468"/>
                    <a:pt x="9585" y="18539"/>
                    <a:pt x="9585" y="18610"/>
                  </a:cubicBezTo>
                  <a:cubicBezTo>
                    <a:pt x="9585" y="18622"/>
                    <a:pt x="9585" y="18646"/>
                    <a:pt x="9597" y="18658"/>
                  </a:cubicBezTo>
                  <a:cubicBezTo>
                    <a:pt x="9430" y="18980"/>
                    <a:pt x="9335" y="19337"/>
                    <a:pt x="9204" y="19670"/>
                  </a:cubicBezTo>
                  <a:cubicBezTo>
                    <a:pt x="9275" y="19361"/>
                    <a:pt x="9371" y="19051"/>
                    <a:pt x="9478" y="18753"/>
                  </a:cubicBezTo>
                  <a:cubicBezTo>
                    <a:pt x="9514" y="18634"/>
                    <a:pt x="9561" y="18515"/>
                    <a:pt x="9597" y="18408"/>
                  </a:cubicBezTo>
                  <a:close/>
                  <a:moveTo>
                    <a:pt x="10240" y="18789"/>
                  </a:moveTo>
                  <a:cubicBezTo>
                    <a:pt x="10276" y="18813"/>
                    <a:pt x="10299" y="18813"/>
                    <a:pt x="10335" y="18813"/>
                  </a:cubicBezTo>
                  <a:cubicBezTo>
                    <a:pt x="10204" y="19111"/>
                    <a:pt x="10061" y="19408"/>
                    <a:pt x="9918" y="19706"/>
                  </a:cubicBezTo>
                  <a:cubicBezTo>
                    <a:pt x="10014" y="19396"/>
                    <a:pt x="10133" y="19099"/>
                    <a:pt x="10240" y="18789"/>
                  </a:cubicBezTo>
                  <a:close/>
                  <a:moveTo>
                    <a:pt x="10907" y="18896"/>
                  </a:moveTo>
                  <a:lnTo>
                    <a:pt x="10907" y="18896"/>
                  </a:lnTo>
                  <a:cubicBezTo>
                    <a:pt x="10895" y="18932"/>
                    <a:pt x="10930" y="18968"/>
                    <a:pt x="10966" y="18968"/>
                  </a:cubicBezTo>
                  <a:cubicBezTo>
                    <a:pt x="10811" y="19241"/>
                    <a:pt x="10692" y="19539"/>
                    <a:pt x="10549" y="19825"/>
                  </a:cubicBezTo>
                  <a:cubicBezTo>
                    <a:pt x="10645" y="19515"/>
                    <a:pt x="10740" y="19218"/>
                    <a:pt x="10835" y="18908"/>
                  </a:cubicBezTo>
                  <a:cubicBezTo>
                    <a:pt x="10842" y="18912"/>
                    <a:pt x="10849" y="18913"/>
                    <a:pt x="10856" y="18913"/>
                  </a:cubicBezTo>
                  <a:cubicBezTo>
                    <a:pt x="10873" y="18913"/>
                    <a:pt x="10890" y="18905"/>
                    <a:pt x="10907" y="18896"/>
                  </a:cubicBezTo>
                  <a:close/>
                  <a:moveTo>
                    <a:pt x="10049" y="18563"/>
                  </a:moveTo>
                  <a:cubicBezTo>
                    <a:pt x="10061" y="18587"/>
                    <a:pt x="10085" y="18599"/>
                    <a:pt x="10121" y="18610"/>
                  </a:cubicBezTo>
                  <a:cubicBezTo>
                    <a:pt x="9990" y="18908"/>
                    <a:pt x="9859" y="19218"/>
                    <a:pt x="9728" y="19515"/>
                  </a:cubicBezTo>
                  <a:cubicBezTo>
                    <a:pt x="9656" y="19658"/>
                    <a:pt x="9597" y="19813"/>
                    <a:pt x="9537" y="19956"/>
                  </a:cubicBezTo>
                  <a:cubicBezTo>
                    <a:pt x="9645" y="19539"/>
                    <a:pt x="9776" y="19122"/>
                    <a:pt x="9918" y="18706"/>
                  </a:cubicBezTo>
                  <a:cubicBezTo>
                    <a:pt x="9954" y="18706"/>
                    <a:pt x="9990" y="18694"/>
                    <a:pt x="10014" y="18646"/>
                  </a:cubicBezTo>
                  <a:cubicBezTo>
                    <a:pt x="10026" y="18622"/>
                    <a:pt x="10037" y="18587"/>
                    <a:pt x="10049" y="18563"/>
                  </a:cubicBezTo>
                  <a:close/>
                  <a:moveTo>
                    <a:pt x="9680" y="18860"/>
                  </a:moveTo>
                  <a:lnTo>
                    <a:pt x="9680" y="18860"/>
                  </a:lnTo>
                  <a:cubicBezTo>
                    <a:pt x="9561" y="19230"/>
                    <a:pt x="9454" y="19611"/>
                    <a:pt x="9347" y="19980"/>
                  </a:cubicBezTo>
                  <a:cubicBezTo>
                    <a:pt x="9330" y="19971"/>
                    <a:pt x="9313" y="19963"/>
                    <a:pt x="9292" y="19963"/>
                  </a:cubicBezTo>
                  <a:cubicBezTo>
                    <a:pt x="9283" y="19963"/>
                    <a:pt x="9274" y="19964"/>
                    <a:pt x="9264" y="19968"/>
                  </a:cubicBezTo>
                  <a:cubicBezTo>
                    <a:pt x="9359" y="19753"/>
                    <a:pt x="9430" y="19527"/>
                    <a:pt x="9514" y="19301"/>
                  </a:cubicBezTo>
                  <a:cubicBezTo>
                    <a:pt x="9561" y="19146"/>
                    <a:pt x="9621" y="19003"/>
                    <a:pt x="9680" y="18860"/>
                  </a:cubicBezTo>
                  <a:close/>
                  <a:moveTo>
                    <a:pt x="15526" y="20111"/>
                  </a:moveTo>
                  <a:cubicBezTo>
                    <a:pt x="15538" y="20134"/>
                    <a:pt x="15562" y="20146"/>
                    <a:pt x="15574" y="20158"/>
                  </a:cubicBezTo>
                  <a:cubicBezTo>
                    <a:pt x="15562" y="20182"/>
                    <a:pt x="15538" y="20206"/>
                    <a:pt x="15526" y="20230"/>
                  </a:cubicBezTo>
                  <a:cubicBezTo>
                    <a:pt x="15514" y="20230"/>
                    <a:pt x="15491" y="20218"/>
                    <a:pt x="15479" y="20218"/>
                  </a:cubicBezTo>
                  <a:lnTo>
                    <a:pt x="15479" y="20182"/>
                  </a:lnTo>
                  <a:cubicBezTo>
                    <a:pt x="15491" y="20170"/>
                    <a:pt x="15514" y="20158"/>
                    <a:pt x="15514" y="20134"/>
                  </a:cubicBezTo>
                  <a:lnTo>
                    <a:pt x="15526" y="20111"/>
                  </a:lnTo>
                  <a:close/>
                  <a:moveTo>
                    <a:pt x="9609" y="20206"/>
                  </a:moveTo>
                  <a:cubicBezTo>
                    <a:pt x="9597" y="20242"/>
                    <a:pt x="9585" y="20277"/>
                    <a:pt x="9585" y="20325"/>
                  </a:cubicBezTo>
                  <a:cubicBezTo>
                    <a:pt x="9573" y="20325"/>
                    <a:pt x="9573" y="20325"/>
                    <a:pt x="9561" y="20337"/>
                  </a:cubicBezTo>
                  <a:lnTo>
                    <a:pt x="9549" y="20325"/>
                  </a:lnTo>
                  <a:cubicBezTo>
                    <a:pt x="9549" y="20313"/>
                    <a:pt x="9549" y="20301"/>
                    <a:pt x="9561" y="20289"/>
                  </a:cubicBezTo>
                  <a:cubicBezTo>
                    <a:pt x="9573" y="20254"/>
                    <a:pt x="9585" y="20230"/>
                    <a:pt x="9609" y="20206"/>
                  </a:cubicBezTo>
                  <a:close/>
                  <a:moveTo>
                    <a:pt x="11407" y="18837"/>
                  </a:moveTo>
                  <a:cubicBezTo>
                    <a:pt x="11407" y="18849"/>
                    <a:pt x="11395" y="18872"/>
                    <a:pt x="11395" y="18884"/>
                  </a:cubicBezTo>
                  <a:cubicBezTo>
                    <a:pt x="11371" y="18980"/>
                    <a:pt x="11419" y="19039"/>
                    <a:pt x="11478" y="19051"/>
                  </a:cubicBezTo>
                  <a:cubicBezTo>
                    <a:pt x="11180" y="19468"/>
                    <a:pt x="11014" y="19956"/>
                    <a:pt x="10764" y="20408"/>
                  </a:cubicBezTo>
                  <a:cubicBezTo>
                    <a:pt x="10930" y="19920"/>
                    <a:pt x="11121" y="19444"/>
                    <a:pt x="11311" y="18968"/>
                  </a:cubicBezTo>
                  <a:cubicBezTo>
                    <a:pt x="11335" y="18968"/>
                    <a:pt x="11359" y="18944"/>
                    <a:pt x="11371" y="18920"/>
                  </a:cubicBezTo>
                  <a:lnTo>
                    <a:pt x="11407" y="18837"/>
                  </a:lnTo>
                  <a:close/>
                  <a:moveTo>
                    <a:pt x="10442" y="19551"/>
                  </a:moveTo>
                  <a:lnTo>
                    <a:pt x="10442" y="19551"/>
                  </a:lnTo>
                  <a:cubicBezTo>
                    <a:pt x="10347" y="19837"/>
                    <a:pt x="10264" y="20123"/>
                    <a:pt x="10168" y="20420"/>
                  </a:cubicBezTo>
                  <a:cubicBezTo>
                    <a:pt x="10157" y="20420"/>
                    <a:pt x="10133" y="20420"/>
                    <a:pt x="10121" y="20432"/>
                  </a:cubicBezTo>
                  <a:cubicBezTo>
                    <a:pt x="10216" y="20134"/>
                    <a:pt x="10323" y="19837"/>
                    <a:pt x="10442" y="19551"/>
                  </a:cubicBezTo>
                  <a:close/>
                  <a:moveTo>
                    <a:pt x="15252" y="20075"/>
                  </a:moveTo>
                  <a:cubicBezTo>
                    <a:pt x="15252" y="20099"/>
                    <a:pt x="15252" y="20123"/>
                    <a:pt x="15264" y="20134"/>
                  </a:cubicBezTo>
                  <a:lnTo>
                    <a:pt x="15252" y="20170"/>
                  </a:lnTo>
                  <a:cubicBezTo>
                    <a:pt x="15240" y="20218"/>
                    <a:pt x="15264" y="20254"/>
                    <a:pt x="15300" y="20265"/>
                  </a:cubicBezTo>
                  <a:cubicBezTo>
                    <a:pt x="15300" y="20313"/>
                    <a:pt x="15276" y="20361"/>
                    <a:pt x="15264" y="20408"/>
                  </a:cubicBezTo>
                  <a:cubicBezTo>
                    <a:pt x="15240" y="20408"/>
                    <a:pt x="15217" y="20420"/>
                    <a:pt x="15193" y="20432"/>
                  </a:cubicBezTo>
                  <a:cubicBezTo>
                    <a:pt x="15169" y="20396"/>
                    <a:pt x="15157" y="20349"/>
                    <a:pt x="15145" y="20301"/>
                  </a:cubicBezTo>
                  <a:cubicBezTo>
                    <a:pt x="15169" y="20289"/>
                    <a:pt x="15193" y="20265"/>
                    <a:pt x="15205" y="20230"/>
                  </a:cubicBezTo>
                  <a:cubicBezTo>
                    <a:pt x="15229" y="20182"/>
                    <a:pt x="15240" y="20123"/>
                    <a:pt x="15252" y="20075"/>
                  </a:cubicBezTo>
                  <a:close/>
                  <a:moveTo>
                    <a:pt x="10859" y="19575"/>
                  </a:moveTo>
                  <a:cubicBezTo>
                    <a:pt x="10740" y="19884"/>
                    <a:pt x="10633" y="20194"/>
                    <a:pt x="10526" y="20515"/>
                  </a:cubicBezTo>
                  <a:cubicBezTo>
                    <a:pt x="10519" y="20482"/>
                    <a:pt x="10485" y="20459"/>
                    <a:pt x="10453" y="20459"/>
                  </a:cubicBezTo>
                  <a:cubicBezTo>
                    <a:pt x="10429" y="20459"/>
                    <a:pt x="10405" y="20473"/>
                    <a:pt x="10395" y="20504"/>
                  </a:cubicBezTo>
                  <a:lnTo>
                    <a:pt x="10371" y="20504"/>
                  </a:lnTo>
                  <a:cubicBezTo>
                    <a:pt x="10573" y="20218"/>
                    <a:pt x="10716" y="19896"/>
                    <a:pt x="10859" y="19575"/>
                  </a:cubicBezTo>
                  <a:close/>
                  <a:moveTo>
                    <a:pt x="9883" y="20182"/>
                  </a:moveTo>
                  <a:cubicBezTo>
                    <a:pt x="9859" y="20242"/>
                    <a:pt x="9847" y="20313"/>
                    <a:pt x="9847" y="20384"/>
                  </a:cubicBezTo>
                  <a:cubicBezTo>
                    <a:pt x="9835" y="20384"/>
                    <a:pt x="9811" y="20396"/>
                    <a:pt x="9811" y="20432"/>
                  </a:cubicBezTo>
                  <a:cubicBezTo>
                    <a:pt x="9799" y="20468"/>
                    <a:pt x="9787" y="20504"/>
                    <a:pt x="9776" y="20539"/>
                  </a:cubicBezTo>
                  <a:cubicBezTo>
                    <a:pt x="9764" y="20527"/>
                    <a:pt x="9752" y="20527"/>
                    <a:pt x="9728" y="20515"/>
                  </a:cubicBezTo>
                  <a:cubicBezTo>
                    <a:pt x="9728" y="20504"/>
                    <a:pt x="9728" y="20492"/>
                    <a:pt x="9728" y="20468"/>
                  </a:cubicBezTo>
                  <a:cubicBezTo>
                    <a:pt x="9787" y="20373"/>
                    <a:pt x="9835" y="20277"/>
                    <a:pt x="9883" y="20182"/>
                  </a:cubicBezTo>
                  <a:close/>
                  <a:moveTo>
                    <a:pt x="14621" y="19956"/>
                  </a:moveTo>
                  <a:lnTo>
                    <a:pt x="14609" y="20027"/>
                  </a:lnTo>
                  <a:cubicBezTo>
                    <a:pt x="14502" y="20194"/>
                    <a:pt x="14383" y="20373"/>
                    <a:pt x="14264" y="20539"/>
                  </a:cubicBezTo>
                  <a:cubicBezTo>
                    <a:pt x="14324" y="20373"/>
                    <a:pt x="14383" y="20194"/>
                    <a:pt x="14443" y="20027"/>
                  </a:cubicBezTo>
                  <a:cubicBezTo>
                    <a:pt x="14460" y="20036"/>
                    <a:pt x="14476" y="20040"/>
                    <a:pt x="14493" y="20040"/>
                  </a:cubicBezTo>
                  <a:cubicBezTo>
                    <a:pt x="14523" y="20040"/>
                    <a:pt x="14551" y="20027"/>
                    <a:pt x="14574" y="20003"/>
                  </a:cubicBezTo>
                  <a:cubicBezTo>
                    <a:pt x="14598" y="19980"/>
                    <a:pt x="14609" y="19968"/>
                    <a:pt x="14621" y="19956"/>
                  </a:cubicBezTo>
                  <a:close/>
                  <a:moveTo>
                    <a:pt x="14919" y="20134"/>
                  </a:moveTo>
                  <a:lnTo>
                    <a:pt x="14919" y="20170"/>
                  </a:lnTo>
                  <a:cubicBezTo>
                    <a:pt x="14883" y="20301"/>
                    <a:pt x="14824" y="20432"/>
                    <a:pt x="14752" y="20551"/>
                  </a:cubicBezTo>
                  <a:cubicBezTo>
                    <a:pt x="14788" y="20456"/>
                    <a:pt x="14812" y="20373"/>
                    <a:pt x="14836" y="20289"/>
                  </a:cubicBezTo>
                  <a:cubicBezTo>
                    <a:pt x="14859" y="20242"/>
                    <a:pt x="14895" y="20182"/>
                    <a:pt x="14919" y="20134"/>
                  </a:cubicBezTo>
                  <a:close/>
                  <a:moveTo>
                    <a:pt x="11454" y="19456"/>
                  </a:moveTo>
                  <a:cubicBezTo>
                    <a:pt x="11335" y="19825"/>
                    <a:pt x="11216" y="20194"/>
                    <a:pt x="11085" y="20563"/>
                  </a:cubicBezTo>
                  <a:lnTo>
                    <a:pt x="11061" y="20551"/>
                  </a:lnTo>
                  <a:cubicBezTo>
                    <a:pt x="11049" y="20539"/>
                    <a:pt x="11049" y="20539"/>
                    <a:pt x="11038" y="20539"/>
                  </a:cubicBezTo>
                  <a:cubicBezTo>
                    <a:pt x="11026" y="20504"/>
                    <a:pt x="10990" y="20480"/>
                    <a:pt x="10942" y="20468"/>
                  </a:cubicBezTo>
                  <a:cubicBezTo>
                    <a:pt x="11133" y="20134"/>
                    <a:pt x="11264" y="19777"/>
                    <a:pt x="11454" y="19456"/>
                  </a:cubicBezTo>
                  <a:close/>
                  <a:moveTo>
                    <a:pt x="12764" y="19730"/>
                  </a:moveTo>
                  <a:cubicBezTo>
                    <a:pt x="12776" y="19742"/>
                    <a:pt x="12788" y="19753"/>
                    <a:pt x="12812" y="19765"/>
                  </a:cubicBezTo>
                  <a:lnTo>
                    <a:pt x="12800" y="19801"/>
                  </a:lnTo>
                  <a:cubicBezTo>
                    <a:pt x="12769" y="19884"/>
                    <a:pt x="12836" y="19949"/>
                    <a:pt x="12902" y="19949"/>
                  </a:cubicBezTo>
                  <a:cubicBezTo>
                    <a:pt x="12911" y="19949"/>
                    <a:pt x="12921" y="19947"/>
                    <a:pt x="12931" y="19944"/>
                  </a:cubicBezTo>
                  <a:lnTo>
                    <a:pt x="12931" y="19944"/>
                  </a:lnTo>
                  <a:cubicBezTo>
                    <a:pt x="12764" y="20182"/>
                    <a:pt x="12585" y="20420"/>
                    <a:pt x="12419" y="20658"/>
                  </a:cubicBezTo>
                  <a:cubicBezTo>
                    <a:pt x="12490" y="20456"/>
                    <a:pt x="12562" y="20254"/>
                    <a:pt x="12633" y="20039"/>
                  </a:cubicBezTo>
                  <a:cubicBezTo>
                    <a:pt x="12681" y="19944"/>
                    <a:pt x="12716" y="19837"/>
                    <a:pt x="12764" y="19730"/>
                  </a:cubicBezTo>
                  <a:close/>
                  <a:moveTo>
                    <a:pt x="15002" y="20551"/>
                  </a:moveTo>
                  <a:cubicBezTo>
                    <a:pt x="15014" y="20563"/>
                    <a:pt x="15026" y="20587"/>
                    <a:pt x="15038" y="20611"/>
                  </a:cubicBezTo>
                  <a:cubicBezTo>
                    <a:pt x="15014" y="20635"/>
                    <a:pt x="15002" y="20646"/>
                    <a:pt x="14990" y="20670"/>
                  </a:cubicBezTo>
                  <a:cubicBezTo>
                    <a:pt x="14967" y="20658"/>
                    <a:pt x="14955" y="20658"/>
                    <a:pt x="14943" y="20658"/>
                  </a:cubicBezTo>
                  <a:cubicBezTo>
                    <a:pt x="14967" y="20623"/>
                    <a:pt x="14979" y="20587"/>
                    <a:pt x="15002" y="20551"/>
                  </a:cubicBezTo>
                  <a:close/>
                  <a:moveTo>
                    <a:pt x="12633" y="19456"/>
                  </a:moveTo>
                  <a:cubicBezTo>
                    <a:pt x="12645" y="19480"/>
                    <a:pt x="12645" y="19492"/>
                    <a:pt x="12657" y="19503"/>
                  </a:cubicBezTo>
                  <a:cubicBezTo>
                    <a:pt x="12585" y="19682"/>
                    <a:pt x="12514" y="19849"/>
                    <a:pt x="12454" y="20027"/>
                  </a:cubicBezTo>
                  <a:cubicBezTo>
                    <a:pt x="12335" y="20277"/>
                    <a:pt x="12216" y="20515"/>
                    <a:pt x="12085" y="20754"/>
                  </a:cubicBezTo>
                  <a:cubicBezTo>
                    <a:pt x="12216" y="20361"/>
                    <a:pt x="12335" y="19980"/>
                    <a:pt x="12466" y="19587"/>
                  </a:cubicBezTo>
                  <a:cubicBezTo>
                    <a:pt x="12481" y="19594"/>
                    <a:pt x="12497" y="19598"/>
                    <a:pt x="12514" y="19598"/>
                  </a:cubicBezTo>
                  <a:cubicBezTo>
                    <a:pt x="12553" y="19598"/>
                    <a:pt x="12593" y="19577"/>
                    <a:pt x="12609" y="19527"/>
                  </a:cubicBezTo>
                  <a:cubicBezTo>
                    <a:pt x="12621" y="19503"/>
                    <a:pt x="12633" y="19480"/>
                    <a:pt x="12633" y="19456"/>
                  </a:cubicBezTo>
                  <a:close/>
                  <a:moveTo>
                    <a:pt x="13538" y="19789"/>
                  </a:moveTo>
                  <a:cubicBezTo>
                    <a:pt x="13550" y="19837"/>
                    <a:pt x="13586" y="19861"/>
                    <a:pt x="13633" y="19873"/>
                  </a:cubicBezTo>
                  <a:lnTo>
                    <a:pt x="13633" y="19908"/>
                  </a:lnTo>
                  <a:cubicBezTo>
                    <a:pt x="13455" y="20218"/>
                    <a:pt x="13264" y="20539"/>
                    <a:pt x="13062" y="20849"/>
                  </a:cubicBezTo>
                  <a:cubicBezTo>
                    <a:pt x="13157" y="20551"/>
                    <a:pt x="13252" y="20254"/>
                    <a:pt x="13347" y="19956"/>
                  </a:cubicBezTo>
                  <a:cubicBezTo>
                    <a:pt x="13371" y="19956"/>
                    <a:pt x="13407" y="19944"/>
                    <a:pt x="13431" y="19908"/>
                  </a:cubicBezTo>
                  <a:cubicBezTo>
                    <a:pt x="13437" y="19911"/>
                    <a:pt x="13443" y="19913"/>
                    <a:pt x="13450" y="19913"/>
                  </a:cubicBezTo>
                  <a:cubicBezTo>
                    <a:pt x="13471" y="19913"/>
                    <a:pt x="13493" y="19899"/>
                    <a:pt x="13502" y="19873"/>
                  </a:cubicBezTo>
                  <a:cubicBezTo>
                    <a:pt x="13514" y="19849"/>
                    <a:pt x="13526" y="19825"/>
                    <a:pt x="13526" y="19801"/>
                  </a:cubicBezTo>
                  <a:lnTo>
                    <a:pt x="13538" y="19789"/>
                  </a:lnTo>
                  <a:close/>
                  <a:moveTo>
                    <a:pt x="14550" y="20492"/>
                  </a:moveTo>
                  <a:lnTo>
                    <a:pt x="14550" y="20492"/>
                  </a:lnTo>
                  <a:cubicBezTo>
                    <a:pt x="14514" y="20623"/>
                    <a:pt x="14478" y="20754"/>
                    <a:pt x="14443" y="20873"/>
                  </a:cubicBezTo>
                  <a:cubicBezTo>
                    <a:pt x="14422" y="20852"/>
                    <a:pt x="14393" y="20839"/>
                    <a:pt x="14363" y="20839"/>
                  </a:cubicBezTo>
                  <a:cubicBezTo>
                    <a:pt x="14342" y="20839"/>
                    <a:pt x="14320" y="20846"/>
                    <a:pt x="14300" y="20861"/>
                  </a:cubicBezTo>
                  <a:cubicBezTo>
                    <a:pt x="14383" y="20742"/>
                    <a:pt x="14467" y="20623"/>
                    <a:pt x="14550" y="20492"/>
                  </a:cubicBezTo>
                  <a:close/>
                  <a:moveTo>
                    <a:pt x="11430" y="20396"/>
                  </a:moveTo>
                  <a:cubicBezTo>
                    <a:pt x="11383" y="20563"/>
                    <a:pt x="11347" y="20718"/>
                    <a:pt x="11311" y="20885"/>
                  </a:cubicBezTo>
                  <a:cubicBezTo>
                    <a:pt x="11308" y="20881"/>
                    <a:pt x="11303" y="20880"/>
                    <a:pt x="11298" y="20880"/>
                  </a:cubicBezTo>
                  <a:cubicBezTo>
                    <a:pt x="11287" y="20880"/>
                    <a:pt x="11272" y="20888"/>
                    <a:pt x="11264" y="20896"/>
                  </a:cubicBezTo>
                  <a:lnTo>
                    <a:pt x="11276" y="20861"/>
                  </a:lnTo>
                  <a:cubicBezTo>
                    <a:pt x="11288" y="20837"/>
                    <a:pt x="11276" y="20813"/>
                    <a:pt x="11252" y="20801"/>
                  </a:cubicBezTo>
                  <a:lnTo>
                    <a:pt x="11264" y="20765"/>
                  </a:lnTo>
                  <a:cubicBezTo>
                    <a:pt x="11311" y="20646"/>
                    <a:pt x="11371" y="20515"/>
                    <a:pt x="11430" y="20396"/>
                  </a:cubicBezTo>
                  <a:close/>
                  <a:moveTo>
                    <a:pt x="11954" y="19301"/>
                  </a:moveTo>
                  <a:lnTo>
                    <a:pt x="11990" y="19313"/>
                  </a:lnTo>
                  <a:cubicBezTo>
                    <a:pt x="11990" y="19337"/>
                    <a:pt x="11978" y="19361"/>
                    <a:pt x="11978" y="19384"/>
                  </a:cubicBezTo>
                  <a:cubicBezTo>
                    <a:pt x="11965" y="19445"/>
                    <a:pt x="12008" y="19475"/>
                    <a:pt x="12055" y="19475"/>
                  </a:cubicBezTo>
                  <a:cubicBezTo>
                    <a:pt x="12091" y="19475"/>
                    <a:pt x="12129" y="19457"/>
                    <a:pt x="12145" y="19420"/>
                  </a:cubicBezTo>
                  <a:lnTo>
                    <a:pt x="12157" y="19396"/>
                  </a:lnTo>
                  <a:cubicBezTo>
                    <a:pt x="12169" y="19456"/>
                    <a:pt x="12216" y="19480"/>
                    <a:pt x="12252" y="19492"/>
                  </a:cubicBezTo>
                  <a:cubicBezTo>
                    <a:pt x="12002" y="19980"/>
                    <a:pt x="11752" y="20468"/>
                    <a:pt x="11502" y="20956"/>
                  </a:cubicBezTo>
                  <a:cubicBezTo>
                    <a:pt x="11502" y="20932"/>
                    <a:pt x="11502" y="20920"/>
                    <a:pt x="11502" y="20908"/>
                  </a:cubicBezTo>
                  <a:cubicBezTo>
                    <a:pt x="11609" y="20361"/>
                    <a:pt x="11776" y="19825"/>
                    <a:pt x="11954" y="19301"/>
                  </a:cubicBezTo>
                  <a:close/>
                  <a:moveTo>
                    <a:pt x="14157" y="19968"/>
                  </a:moveTo>
                  <a:cubicBezTo>
                    <a:pt x="14157" y="19980"/>
                    <a:pt x="14169" y="20003"/>
                    <a:pt x="14181" y="20015"/>
                  </a:cubicBezTo>
                  <a:cubicBezTo>
                    <a:pt x="14026" y="20254"/>
                    <a:pt x="13859" y="20480"/>
                    <a:pt x="13705" y="20718"/>
                  </a:cubicBezTo>
                  <a:cubicBezTo>
                    <a:pt x="13609" y="20861"/>
                    <a:pt x="13514" y="21004"/>
                    <a:pt x="13419" y="21146"/>
                  </a:cubicBezTo>
                  <a:cubicBezTo>
                    <a:pt x="13411" y="21154"/>
                    <a:pt x="13404" y="21161"/>
                    <a:pt x="13400" y="21169"/>
                  </a:cubicBezTo>
                  <a:lnTo>
                    <a:pt x="13400" y="21169"/>
                  </a:lnTo>
                  <a:cubicBezTo>
                    <a:pt x="13517" y="20816"/>
                    <a:pt x="13647" y="20475"/>
                    <a:pt x="13788" y="20134"/>
                  </a:cubicBezTo>
                  <a:cubicBezTo>
                    <a:pt x="13813" y="20165"/>
                    <a:pt x="13850" y="20187"/>
                    <a:pt x="13889" y="20187"/>
                  </a:cubicBezTo>
                  <a:cubicBezTo>
                    <a:pt x="13925" y="20187"/>
                    <a:pt x="13962" y="20168"/>
                    <a:pt x="13990" y="20123"/>
                  </a:cubicBezTo>
                  <a:cubicBezTo>
                    <a:pt x="14014" y="20087"/>
                    <a:pt x="14026" y="20051"/>
                    <a:pt x="14050" y="20015"/>
                  </a:cubicBezTo>
                  <a:cubicBezTo>
                    <a:pt x="14059" y="20018"/>
                    <a:pt x="14068" y="20020"/>
                    <a:pt x="14076" y="20020"/>
                  </a:cubicBezTo>
                  <a:cubicBezTo>
                    <a:pt x="14103" y="20020"/>
                    <a:pt x="14127" y="20006"/>
                    <a:pt x="14145" y="19980"/>
                  </a:cubicBezTo>
                  <a:lnTo>
                    <a:pt x="14157" y="19968"/>
                  </a:lnTo>
                  <a:close/>
                  <a:moveTo>
                    <a:pt x="12062" y="20254"/>
                  </a:moveTo>
                  <a:lnTo>
                    <a:pt x="12062" y="20254"/>
                  </a:lnTo>
                  <a:cubicBezTo>
                    <a:pt x="11966" y="20575"/>
                    <a:pt x="11859" y="20908"/>
                    <a:pt x="11752" y="21230"/>
                  </a:cubicBezTo>
                  <a:lnTo>
                    <a:pt x="11740" y="21242"/>
                  </a:lnTo>
                  <a:cubicBezTo>
                    <a:pt x="11728" y="21230"/>
                    <a:pt x="11716" y="21230"/>
                    <a:pt x="11704" y="21230"/>
                  </a:cubicBezTo>
                  <a:cubicBezTo>
                    <a:pt x="11716" y="21194"/>
                    <a:pt x="11728" y="21158"/>
                    <a:pt x="11752" y="21123"/>
                  </a:cubicBezTo>
                  <a:cubicBezTo>
                    <a:pt x="11773" y="21071"/>
                    <a:pt x="11730" y="21037"/>
                    <a:pt x="11680" y="21037"/>
                  </a:cubicBezTo>
                  <a:cubicBezTo>
                    <a:pt x="11672" y="21037"/>
                    <a:pt x="11664" y="21038"/>
                    <a:pt x="11657" y="21039"/>
                  </a:cubicBezTo>
                  <a:cubicBezTo>
                    <a:pt x="11800" y="20777"/>
                    <a:pt x="11931" y="20515"/>
                    <a:pt x="12062" y="20254"/>
                  </a:cubicBezTo>
                  <a:close/>
                  <a:moveTo>
                    <a:pt x="13288" y="20849"/>
                  </a:moveTo>
                  <a:cubicBezTo>
                    <a:pt x="13252" y="20968"/>
                    <a:pt x="13205" y="21087"/>
                    <a:pt x="13169" y="21206"/>
                  </a:cubicBezTo>
                  <a:cubicBezTo>
                    <a:pt x="13145" y="21206"/>
                    <a:pt x="13133" y="21218"/>
                    <a:pt x="13109" y="21230"/>
                  </a:cubicBezTo>
                  <a:lnTo>
                    <a:pt x="13097" y="21254"/>
                  </a:lnTo>
                  <a:cubicBezTo>
                    <a:pt x="13085" y="21230"/>
                    <a:pt x="13074" y="21218"/>
                    <a:pt x="13062" y="21206"/>
                  </a:cubicBezTo>
                  <a:cubicBezTo>
                    <a:pt x="13133" y="21087"/>
                    <a:pt x="13216" y="20968"/>
                    <a:pt x="13288" y="20849"/>
                  </a:cubicBezTo>
                  <a:close/>
                  <a:moveTo>
                    <a:pt x="12234" y="21212"/>
                  </a:moveTo>
                  <a:cubicBezTo>
                    <a:pt x="12216" y="21230"/>
                    <a:pt x="12197" y="21249"/>
                    <a:pt x="12181" y="21266"/>
                  </a:cubicBezTo>
                  <a:cubicBezTo>
                    <a:pt x="12169" y="21277"/>
                    <a:pt x="12157" y="21289"/>
                    <a:pt x="12145" y="21301"/>
                  </a:cubicBezTo>
                  <a:cubicBezTo>
                    <a:pt x="12145" y="21312"/>
                    <a:pt x="12136" y="21322"/>
                    <a:pt x="12126" y="21332"/>
                  </a:cubicBezTo>
                  <a:lnTo>
                    <a:pt x="12126" y="21332"/>
                  </a:lnTo>
                  <a:cubicBezTo>
                    <a:pt x="12139" y="21292"/>
                    <a:pt x="12160" y="21260"/>
                    <a:pt x="12181" y="21218"/>
                  </a:cubicBezTo>
                  <a:cubicBezTo>
                    <a:pt x="12187" y="21221"/>
                    <a:pt x="12193" y="21222"/>
                    <a:pt x="12200" y="21222"/>
                  </a:cubicBezTo>
                  <a:cubicBezTo>
                    <a:pt x="12211" y="21222"/>
                    <a:pt x="12223" y="21219"/>
                    <a:pt x="12234" y="21212"/>
                  </a:cubicBezTo>
                  <a:close/>
                  <a:moveTo>
                    <a:pt x="13145" y="19956"/>
                  </a:moveTo>
                  <a:lnTo>
                    <a:pt x="13145" y="19956"/>
                  </a:lnTo>
                  <a:cubicBezTo>
                    <a:pt x="13014" y="20396"/>
                    <a:pt x="12871" y="20825"/>
                    <a:pt x="12728" y="21266"/>
                  </a:cubicBezTo>
                  <a:cubicBezTo>
                    <a:pt x="12721" y="21221"/>
                    <a:pt x="12686" y="21191"/>
                    <a:pt x="12647" y="21191"/>
                  </a:cubicBezTo>
                  <a:cubicBezTo>
                    <a:pt x="12622" y="21191"/>
                    <a:pt x="12596" y="21203"/>
                    <a:pt x="12573" y="21230"/>
                  </a:cubicBezTo>
                  <a:cubicBezTo>
                    <a:pt x="12538" y="21266"/>
                    <a:pt x="12502" y="21301"/>
                    <a:pt x="12466" y="21337"/>
                  </a:cubicBezTo>
                  <a:lnTo>
                    <a:pt x="12443" y="21337"/>
                  </a:lnTo>
                  <a:cubicBezTo>
                    <a:pt x="12454" y="21289"/>
                    <a:pt x="12466" y="21254"/>
                    <a:pt x="12478" y="21218"/>
                  </a:cubicBezTo>
                  <a:cubicBezTo>
                    <a:pt x="12496" y="21155"/>
                    <a:pt x="12447" y="21086"/>
                    <a:pt x="12390" y="21086"/>
                  </a:cubicBezTo>
                  <a:cubicBezTo>
                    <a:pt x="12372" y="21086"/>
                    <a:pt x="12353" y="21093"/>
                    <a:pt x="12335" y="21111"/>
                  </a:cubicBezTo>
                  <a:cubicBezTo>
                    <a:pt x="12313" y="21133"/>
                    <a:pt x="12289" y="21157"/>
                    <a:pt x="12264" y="21182"/>
                  </a:cubicBezTo>
                  <a:lnTo>
                    <a:pt x="12264" y="21182"/>
                  </a:lnTo>
                  <a:cubicBezTo>
                    <a:pt x="12562" y="20777"/>
                    <a:pt x="12859" y="20361"/>
                    <a:pt x="13145" y="19956"/>
                  </a:cubicBezTo>
                  <a:close/>
                  <a:moveTo>
                    <a:pt x="14026" y="20611"/>
                  </a:moveTo>
                  <a:lnTo>
                    <a:pt x="14026" y="20611"/>
                  </a:lnTo>
                  <a:cubicBezTo>
                    <a:pt x="13967" y="20765"/>
                    <a:pt x="13907" y="20932"/>
                    <a:pt x="13859" y="21087"/>
                  </a:cubicBezTo>
                  <a:cubicBezTo>
                    <a:pt x="13824" y="21087"/>
                    <a:pt x="13800" y="21111"/>
                    <a:pt x="13776" y="21135"/>
                  </a:cubicBezTo>
                  <a:cubicBezTo>
                    <a:pt x="13728" y="21194"/>
                    <a:pt x="13669" y="21266"/>
                    <a:pt x="13621" y="21337"/>
                  </a:cubicBezTo>
                  <a:cubicBezTo>
                    <a:pt x="13621" y="21301"/>
                    <a:pt x="13633" y="21289"/>
                    <a:pt x="13645" y="21254"/>
                  </a:cubicBezTo>
                  <a:cubicBezTo>
                    <a:pt x="13645" y="21230"/>
                    <a:pt x="13645" y="21206"/>
                    <a:pt x="13633" y="21182"/>
                  </a:cubicBezTo>
                  <a:cubicBezTo>
                    <a:pt x="13693" y="21087"/>
                    <a:pt x="13764" y="20992"/>
                    <a:pt x="13836" y="20896"/>
                  </a:cubicBezTo>
                  <a:cubicBezTo>
                    <a:pt x="13895" y="20801"/>
                    <a:pt x="13955" y="20706"/>
                    <a:pt x="14026" y="20611"/>
                  </a:cubicBezTo>
                  <a:close/>
                  <a:moveTo>
                    <a:pt x="1243" y="0"/>
                  </a:moveTo>
                  <a:cubicBezTo>
                    <a:pt x="1135" y="0"/>
                    <a:pt x="1029" y="11"/>
                    <a:pt x="929" y="37"/>
                  </a:cubicBezTo>
                  <a:cubicBezTo>
                    <a:pt x="679" y="96"/>
                    <a:pt x="465" y="239"/>
                    <a:pt x="334" y="465"/>
                  </a:cubicBezTo>
                  <a:cubicBezTo>
                    <a:pt x="191" y="703"/>
                    <a:pt x="131" y="989"/>
                    <a:pt x="96" y="1275"/>
                  </a:cubicBezTo>
                  <a:cubicBezTo>
                    <a:pt x="0" y="2335"/>
                    <a:pt x="489" y="3347"/>
                    <a:pt x="989" y="4252"/>
                  </a:cubicBezTo>
                  <a:cubicBezTo>
                    <a:pt x="1286" y="4787"/>
                    <a:pt x="1596" y="5323"/>
                    <a:pt x="1953" y="5823"/>
                  </a:cubicBezTo>
                  <a:cubicBezTo>
                    <a:pt x="2108" y="6049"/>
                    <a:pt x="2286" y="6264"/>
                    <a:pt x="2489" y="6454"/>
                  </a:cubicBezTo>
                  <a:cubicBezTo>
                    <a:pt x="2394" y="6466"/>
                    <a:pt x="2298" y="6466"/>
                    <a:pt x="2215" y="6490"/>
                  </a:cubicBezTo>
                  <a:cubicBezTo>
                    <a:pt x="2060" y="6514"/>
                    <a:pt x="1905" y="6538"/>
                    <a:pt x="1751" y="6585"/>
                  </a:cubicBezTo>
                  <a:cubicBezTo>
                    <a:pt x="1632" y="6609"/>
                    <a:pt x="1501" y="6657"/>
                    <a:pt x="1405" y="6752"/>
                  </a:cubicBezTo>
                  <a:cubicBezTo>
                    <a:pt x="1179" y="6966"/>
                    <a:pt x="1251" y="7300"/>
                    <a:pt x="1310" y="7573"/>
                  </a:cubicBezTo>
                  <a:cubicBezTo>
                    <a:pt x="1429" y="8073"/>
                    <a:pt x="1632" y="8538"/>
                    <a:pt x="1894" y="8978"/>
                  </a:cubicBezTo>
                  <a:cubicBezTo>
                    <a:pt x="2441" y="9847"/>
                    <a:pt x="3239" y="10562"/>
                    <a:pt x="4132" y="11062"/>
                  </a:cubicBezTo>
                  <a:cubicBezTo>
                    <a:pt x="5239" y="11669"/>
                    <a:pt x="6477" y="11979"/>
                    <a:pt x="7716" y="12133"/>
                  </a:cubicBezTo>
                  <a:cubicBezTo>
                    <a:pt x="8359" y="12217"/>
                    <a:pt x="9014" y="12253"/>
                    <a:pt x="9656" y="12288"/>
                  </a:cubicBezTo>
                  <a:cubicBezTo>
                    <a:pt x="9752" y="12288"/>
                    <a:pt x="9847" y="12288"/>
                    <a:pt x="9930" y="12300"/>
                  </a:cubicBezTo>
                  <a:cubicBezTo>
                    <a:pt x="9502" y="12360"/>
                    <a:pt x="9085" y="12526"/>
                    <a:pt x="8704" y="12753"/>
                  </a:cubicBezTo>
                  <a:cubicBezTo>
                    <a:pt x="8466" y="12895"/>
                    <a:pt x="8240" y="13062"/>
                    <a:pt x="8013" y="13241"/>
                  </a:cubicBezTo>
                  <a:cubicBezTo>
                    <a:pt x="7918" y="13336"/>
                    <a:pt x="7787" y="13419"/>
                    <a:pt x="7751" y="13550"/>
                  </a:cubicBezTo>
                  <a:cubicBezTo>
                    <a:pt x="7716" y="13538"/>
                    <a:pt x="7680" y="13538"/>
                    <a:pt x="7644" y="13538"/>
                  </a:cubicBezTo>
                  <a:cubicBezTo>
                    <a:pt x="7561" y="13562"/>
                    <a:pt x="7478" y="13622"/>
                    <a:pt x="7406" y="13669"/>
                  </a:cubicBezTo>
                  <a:cubicBezTo>
                    <a:pt x="7275" y="13765"/>
                    <a:pt x="7156" y="13872"/>
                    <a:pt x="7037" y="13991"/>
                  </a:cubicBezTo>
                  <a:cubicBezTo>
                    <a:pt x="6978" y="14062"/>
                    <a:pt x="6918" y="14134"/>
                    <a:pt x="6858" y="14193"/>
                  </a:cubicBezTo>
                  <a:cubicBezTo>
                    <a:pt x="6799" y="14265"/>
                    <a:pt x="6728" y="14324"/>
                    <a:pt x="6680" y="14396"/>
                  </a:cubicBezTo>
                  <a:cubicBezTo>
                    <a:pt x="6644" y="14443"/>
                    <a:pt x="6608" y="14515"/>
                    <a:pt x="6608" y="14586"/>
                  </a:cubicBezTo>
                  <a:cubicBezTo>
                    <a:pt x="6585" y="14562"/>
                    <a:pt x="6561" y="14562"/>
                    <a:pt x="6525" y="14550"/>
                  </a:cubicBezTo>
                  <a:cubicBezTo>
                    <a:pt x="6518" y="14550"/>
                    <a:pt x="6511" y="14549"/>
                    <a:pt x="6504" y="14549"/>
                  </a:cubicBezTo>
                  <a:cubicBezTo>
                    <a:pt x="6421" y="14549"/>
                    <a:pt x="6366" y="14615"/>
                    <a:pt x="6311" y="14681"/>
                  </a:cubicBezTo>
                  <a:cubicBezTo>
                    <a:pt x="6180" y="14824"/>
                    <a:pt x="6049" y="14979"/>
                    <a:pt x="5930" y="15134"/>
                  </a:cubicBezTo>
                  <a:cubicBezTo>
                    <a:pt x="5811" y="15289"/>
                    <a:pt x="5680" y="15443"/>
                    <a:pt x="5561" y="15598"/>
                  </a:cubicBezTo>
                  <a:cubicBezTo>
                    <a:pt x="5525" y="15634"/>
                    <a:pt x="5465" y="15682"/>
                    <a:pt x="5454" y="15729"/>
                  </a:cubicBezTo>
                  <a:cubicBezTo>
                    <a:pt x="5442" y="15765"/>
                    <a:pt x="5442" y="15801"/>
                    <a:pt x="5465" y="15836"/>
                  </a:cubicBezTo>
                  <a:cubicBezTo>
                    <a:pt x="5418" y="15908"/>
                    <a:pt x="5370" y="15967"/>
                    <a:pt x="5311" y="16027"/>
                  </a:cubicBezTo>
                  <a:lnTo>
                    <a:pt x="5287" y="16039"/>
                  </a:lnTo>
                  <a:cubicBezTo>
                    <a:pt x="5227" y="16086"/>
                    <a:pt x="5192" y="16134"/>
                    <a:pt x="5144" y="16193"/>
                  </a:cubicBezTo>
                  <a:cubicBezTo>
                    <a:pt x="5132" y="16205"/>
                    <a:pt x="5120" y="16217"/>
                    <a:pt x="5108" y="16229"/>
                  </a:cubicBezTo>
                  <a:cubicBezTo>
                    <a:pt x="5084" y="16265"/>
                    <a:pt x="5061" y="16289"/>
                    <a:pt x="5037" y="16324"/>
                  </a:cubicBezTo>
                  <a:lnTo>
                    <a:pt x="5013" y="16336"/>
                  </a:lnTo>
                  <a:cubicBezTo>
                    <a:pt x="4977" y="16372"/>
                    <a:pt x="4942" y="16420"/>
                    <a:pt x="4918" y="16467"/>
                  </a:cubicBezTo>
                  <a:cubicBezTo>
                    <a:pt x="4846" y="16551"/>
                    <a:pt x="4799" y="16646"/>
                    <a:pt x="4763" y="16741"/>
                  </a:cubicBezTo>
                  <a:cubicBezTo>
                    <a:pt x="4739" y="16801"/>
                    <a:pt x="4763" y="16860"/>
                    <a:pt x="4811" y="16884"/>
                  </a:cubicBezTo>
                  <a:cubicBezTo>
                    <a:pt x="4829" y="16893"/>
                    <a:pt x="4853" y="16899"/>
                    <a:pt x="4876" y="16899"/>
                  </a:cubicBezTo>
                  <a:cubicBezTo>
                    <a:pt x="4914" y="16899"/>
                    <a:pt x="4951" y="16885"/>
                    <a:pt x="4965" y="16848"/>
                  </a:cubicBezTo>
                  <a:lnTo>
                    <a:pt x="5061" y="16682"/>
                  </a:lnTo>
                  <a:cubicBezTo>
                    <a:pt x="5073" y="16658"/>
                    <a:pt x="5084" y="16646"/>
                    <a:pt x="5096" y="16622"/>
                  </a:cubicBezTo>
                  <a:cubicBezTo>
                    <a:pt x="5109" y="16631"/>
                    <a:pt x="5123" y="16635"/>
                    <a:pt x="5138" y="16635"/>
                  </a:cubicBezTo>
                  <a:cubicBezTo>
                    <a:pt x="5164" y="16635"/>
                    <a:pt x="5192" y="16621"/>
                    <a:pt x="5215" y="16598"/>
                  </a:cubicBezTo>
                  <a:cubicBezTo>
                    <a:pt x="5251" y="16539"/>
                    <a:pt x="5287" y="16479"/>
                    <a:pt x="5334" y="16420"/>
                  </a:cubicBezTo>
                  <a:cubicBezTo>
                    <a:pt x="5370" y="16360"/>
                    <a:pt x="5406" y="16313"/>
                    <a:pt x="5454" y="16253"/>
                  </a:cubicBezTo>
                  <a:cubicBezTo>
                    <a:pt x="5501" y="16182"/>
                    <a:pt x="5549" y="16110"/>
                    <a:pt x="5596" y="16039"/>
                  </a:cubicBezTo>
                  <a:cubicBezTo>
                    <a:pt x="5608" y="16027"/>
                    <a:pt x="5620" y="16015"/>
                    <a:pt x="5632" y="15991"/>
                  </a:cubicBezTo>
                  <a:cubicBezTo>
                    <a:pt x="5660" y="15999"/>
                    <a:pt x="5687" y="16003"/>
                    <a:pt x="5713" y="16003"/>
                  </a:cubicBezTo>
                  <a:cubicBezTo>
                    <a:pt x="5845" y="16003"/>
                    <a:pt x="5958" y="15912"/>
                    <a:pt x="6037" y="15812"/>
                  </a:cubicBezTo>
                  <a:cubicBezTo>
                    <a:pt x="6156" y="15670"/>
                    <a:pt x="6263" y="15527"/>
                    <a:pt x="6382" y="15396"/>
                  </a:cubicBezTo>
                  <a:cubicBezTo>
                    <a:pt x="6454" y="15324"/>
                    <a:pt x="6513" y="15253"/>
                    <a:pt x="6585" y="15193"/>
                  </a:cubicBezTo>
                  <a:cubicBezTo>
                    <a:pt x="6644" y="15134"/>
                    <a:pt x="6716" y="15074"/>
                    <a:pt x="6763" y="14991"/>
                  </a:cubicBezTo>
                  <a:cubicBezTo>
                    <a:pt x="6775" y="14955"/>
                    <a:pt x="6799" y="14920"/>
                    <a:pt x="6799" y="14884"/>
                  </a:cubicBezTo>
                  <a:cubicBezTo>
                    <a:pt x="6818" y="14889"/>
                    <a:pt x="6838" y="14891"/>
                    <a:pt x="6858" y="14891"/>
                  </a:cubicBezTo>
                  <a:cubicBezTo>
                    <a:pt x="6983" y="14891"/>
                    <a:pt x="7113" y="14803"/>
                    <a:pt x="7216" y="14741"/>
                  </a:cubicBezTo>
                  <a:cubicBezTo>
                    <a:pt x="7359" y="14646"/>
                    <a:pt x="7490" y="14539"/>
                    <a:pt x="7609" y="14431"/>
                  </a:cubicBezTo>
                  <a:cubicBezTo>
                    <a:pt x="7680" y="14360"/>
                    <a:pt x="7740" y="14288"/>
                    <a:pt x="7811" y="14217"/>
                  </a:cubicBezTo>
                  <a:cubicBezTo>
                    <a:pt x="7859" y="14169"/>
                    <a:pt x="7906" y="14110"/>
                    <a:pt x="7930" y="14038"/>
                  </a:cubicBezTo>
                  <a:cubicBezTo>
                    <a:pt x="7942" y="14015"/>
                    <a:pt x="7942" y="13991"/>
                    <a:pt x="7942" y="13967"/>
                  </a:cubicBezTo>
                  <a:cubicBezTo>
                    <a:pt x="7963" y="13978"/>
                    <a:pt x="7987" y="13984"/>
                    <a:pt x="8011" y="13984"/>
                  </a:cubicBezTo>
                  <a:cubicBezTo>
                    <a:pt x="8041" y="13984"/>
                    <a:pt x="8071" y="13975"/>
                    <a:pt x="8097" y="13955"/>
                  </a:cubicBezTo>
                  <a:cubicBezTo>
                    <a:pt x="8406" y="13705"/>
                    <a:pt x="8740" y="13479"/>
                    <a:pt x="9073" y="13265"/>
                  </a:cubicBezTo>
                  <a:cubicBezTo>
                    <a:pt x="9168" y="13229"/>
                    <a:pt x="9252" y="13181"/>
                    <a:pt x="9335" y="13134"/>
                  </a:cubicBezTo>
                  <a:cubicBezTo>
                    <a:pt x="9442" y="13086"/>
                    <a:pt x="9549" y="13050"/>
                    <a:pt x="9656" y="13038"/>
                  </a:cubicBezTo>
                  <a:cubicBezTo>
                    <a:pt x="9682" y="13035"/>
                    <a:pt x="9707" y="13034"/>
                    <a:pt x="9733" y="13034"/>
                  </a:cubicBezTo>
                  <a:cubicBezTo>
                    <a:pt x="9802" y="13034"/>
                    <a:pt x="9869" y="13045"/>
                    <a:pt x="9930" y="13062"/>
                  </a:cubicBezTo>
                  <a:cubicBezTo>
                    <a:pt x="9347" y="13336"/>
                    <a:pt x="8859" y="13860"/>
                    <a:pt x="8478" y="14348"/>
                  </a:cubicBezTo>
                  <a:cubicBezTo>
                    <a:pt x="8180" y="14717"/>
                    <a:pt x="7918" y="15098"/>
                    <a:pt x="7680" y="15503"/>
                  </a:cubicBezTo>
                  <a:cubicBezTo>
                    <a:pt x="7430" y="15908"/>
                    <a:pt x="7168" y="16336"/>
                    <a:pt x="7037" y="16801"/>
                  </a:cubicBezTo>
                  <a:cubicBezTo>
                    <a:pt x="6918" y="17241"/>
                    <a:pt x="6954" y="17706"/>
                    <a:pt x="7001" y="18158"/>
                  </a:cubicBezTo>
                  <a:cubicBezTo>
                    <a:pt x="7037" y="18563"/>
                    <a:pt x="7120" y="18956"/>
                    <a:pt x="7239" y="19337"/>
                  </a:cubicBezTo>
                  <a:cubicBezTo>
                    <a:pt x="7359" y="19718"/>
                    <a:pt x="7525" y="20087"/>
                    <a:pt x="7740" y="20420"/>
                  </a:cubicBezTo>
                  <a:cubicBezTo>
                    <a:pt x="7978" y="20777"/>
                    <a:pt x="8287" y="21075"/>
                    <a:pt x="8609" y="21361"/>
                  </a:cubicBezTo>
                  <a:cubicBezTo>
                    <a:pt x="8906" y="21647"/>
                    <a:pt x="9216" y="21944"/>
                    <a:pt x="9383" y="22337"/>
                  </a:cubicBezTo>
                  <a:cubicBezTo>
                    <a:pt x="9430" y="22456"/>
                    <a:pt x="9466" y="22587"/>
                    <a:pt x="9490" y="22730"/>
                  </a:cubicBezTo>
                  <a:cubicBezTo>
                    <a:pt x="9454" y="22849"/>
                    <a:pt x="9418" y="22968"/>
                    <a:pt x="9383" y="23099"/>
                  </a:cubicBezTo>
                  <a:cubicBezTo>
                    <a:pt x="9347" y="23242"/>
                    <a:pt x="9287" y="23409"/>
                    <a:pt x="9264" y="23563"/>
                  </a:cubicBezTo>
                  <a:cubicBezTo>
                    <a:pt x="9264" y="23635"/>
                    <a:pt x="9287" y="23718"/>
                    <a:pt x="9335" y="23766"/>
                  </a:cubicBezTo>
                  <a:cubicBezTo>
                    <a:pt x="9275" y="24040"/>
                    <a:pt x="9240" y="24325"/>
                    <a:pt x="9240" y="24611"/>
                  </a:cubicBezTo>
                  <a:cubicBezTo>
                    <a:pt x="9240" y="24687"/>
                    <a:pt x="9293" y="24741"/>
                    <a:pt x="9357" y="24741"/>
                  </a:cubicBezTo>
                  <a:cubicBezTo>
                    <a:pt x="9373" y="24741"/>
                    <a:pt x="9390" y="24737"/>
                    <a:pt x="9406" y="24730"/>
                  </a:cubicBezTo>
                  <a:cubicBezTo>
                    <a:pt x="9525" y="24695"/>
                    <a:pt x="9585" y="24587"/>
                    <a:pt x="9633" y="24480"/>
                  </a:cubicBezTo>
                  <a:cubicBezTo>
                    <a:pt x="9692" y="24349"/>
                    <a:pt x="9752" y="24206"/>
                    <a:pt x="9811" y="24075"/>
                  </a:cubicBezTo>
                  <a:cubicBezTo>
                    <a:pt x="9823" y="24040"/>
                    <a:pt x="9847" y="24004"/>
                    <a:pt x="9859" y="23968"/>
                  </a:cubicBezTo>
                  <a:cubicBezTo>
                    <a:pt x="9869" y="23969"/>
                    <a:pt x="9878" y="23970"/>
                    <a:pt x="9888" y="23970"/>
                  </a:cubicBezTo>
                  <a:cubicBezTo>
                    <a:pt x="9973" y="23970"/>
                    <a:pt x="10055" y="23924"/>
                    <a:pt x="10109" y="23849"/>
                  </a:cubicBezTo>
                  <a:cubicBezTo>
                    <a:pt x="10204" y="23718"/>
                    <a:pt x="10264" y="23563"/>
                    <a:pt x="10335" y="23421"/>
                  </a:cubicBezTo>
                  <a:cubicBezTo>
                    <a:pt x="10383" y="23313"/>
                    <a:pt x="10442" y="23194"/>
                    <a:pt x="10490" y="23075"/>
                  </a:cubicBezTo>
                  <a:cubicBezTo>
                    <a:pt x="10597" y="22980"/>
                    <a:pt x="10704" y="22909"/>
                    <a:pt x="10823" y="22849"/>
                  </a:cubicBezTo>
                  <a:cubicBezTo>
                    <a:pt x="11204" y="22659"/>
                    <a:pt x="11633" y="22635"/>
                    <a:pt x="12050" y="22623"/>
                  </a:cubicBezTo>
                  <a:cubicBezTo>
                    <a:pt x="12478" y="22599"/>
                    <a:pt x="12907" y="22587"/>
                    <a:pt x="13324" y="22468"/>
                  </a:cubicBezTo>
                  <a:cubicBezTo>
                    <a:pt x="13705" y="22361"/>
                    <a:pt x="14074" y="22194"/>
                    <a:pt x="14407" y="21980"/>
                  </a:cubicBezTo>
                  <a:cubicBezTo>
                    <a:pt x="14752" y="21766"/>
                    <a:pt x="15062" y="21516"/>
                    <a:pt x="15360" y="21242"/>
                  </a:cubicBezTo>
                  <a:cubicBezTo>
                    <a:pt x="15693" y="20944"/>
                    <a:pt x="16014" y="20611"/>
                    <a:pt x="16217" y="20194"/>
                  </a:cubicBezTo>
                  <a:cubicBezTo>
                    <a:pt x="16431" y="19765"/>
                    <a:pt x="16514" y="19265"/>
                    <a:pt x="16586" y="18789"/>
                  </a:cubicBezTo>
                  <a:cubicBezTo>
                    <a:pt x="16669" y="18337"/>
                    <a:pt x="16717" y="17860"/>
                    <a:pt x="16741" y="17396"/>
                  </a:cubicBezTo>
                  <a:cubicBezTo>
                    <a:pt x="16764" y="16777"/>
                    <a:pt x="16741" y="16063"/>
                    <a:pt x="16479" y="15467"/>
                  </a:cubicBezTo>
                  <a:lnTo>
                    <a:pt x="16479" y="15467"/>
                  </a:lnTo>
                  <a:cubicBezTo>
                    <a:pt x="16562" y="15503"/>
                    <a:pt x="16634" y="15562"/>
                    <a:pt x="16693" y="15634"/>
                  </a:cubicBezTo>
                  <a:cubicBezTo>
                    <a:pt x="16776" y="15717"/>
                    <a:pt x="16824" y="15812"/>
                    <a:pt x="16872" y="15920"/>
                  </a:cubicBezTo>
                  <a:cubicBezTo>
                    <a:pt x="16907" y="16003"/>
                    <a:pt x="16943" y="16098"/>
                    <a:pt x="16991" y="16193"/>
                  </a:cubicBezTo>
                  <a:cubicBezTo>
                    <a:pt x="17110" y="16574"/>
                    <a:pt x="17205" y="16955"/>
                    <a:pt x="17276" y="17348"/>
                  </a:cubicBezTo>
                  <a:cubicBezTo>
                    <a:pt x="17288" y="17396"/>
                    <a:pt x="17336" y="17444"/>
                    <a:pt x="17384" y="17456"/>
                  </a:cubicBezTo>
                  <a:cubicBezTo>
                    <a:pt x="17372" y="17467"/>
                    <a:pt x="17360" y="17491"/>
                    <a:pt x="17348" y="17515"/>
                  </a:cubicBezTo>
                  <a:cubicBezTo>
                    <a:pt x="17324" y="17587"/>
                    <a:pt x="17324" y="17670"/>
                    <a:pt x="17324" y="17741"/>
                  </a:cubicBezTo>
                  <a:cubicBezTo>
                    <a:pt x="17324" y="17837"/>
                    <a:pt x="17324" y="17932"/>
                    <a:pt x="17336" y="18027"/>
                  </a:cubicBezTo>
                  <a:cubicBezTo>
                    <a:pt x="17360" y="18194"/>
                    <a:pt x="17384" y="18349"/>
                    <a:pt x="17431" y="18515"/>
                  </a:cubicBezTo>
                  <a:cubicBezTo>
                    <a:pt x="17479" y="18658"/>
                    <a:pt x="17526" y="18825"/>
                    <a:pt x="17657" y="18896"/>
                  </a:cubicBezTo>
                  <a:cubicBezTo>
                    <a:pt x="17634" y="18932"/>
                    <a:pt x="17622" y="18968"/>
                    <a:pt x="17610" y="19015"/>
                  </a:cubicBezTo>
                  <a:cubicBezTo>
                    <a:pt x="17598" y="19099"/>
                    <a:pt x="17610" y="19182"/>
                    <a:pt x="17610" y="19277"/>
                  </a:cubicBezTo>
                  <a:cubicBezTo>
                    <a:pt x="17622" y="19372"/>
                    <a:pt x="17622" y="19468"/>
                    <a:pt x="17634" y="19563"/>
                  </a:cubicBezTo>
                  <a:cubicBezTo>
                    <a:pt x="17634" y="19742"/>
                    <a:pt x="17634" y="19920"/>
                    <a:pt x="17622" y="20099"/>
                  </a:cubicBezTo>
                  <a:cubicBezTo>
                    <a:pt x="17622" y="20265"/>
                    <a:pt x="17657" y="20432"/>
                    <a:pt x="17812" y="20504"/>
                  </a:cubicBezTo>
                  <a:cubicBezTo>
                    <a:pt x="17812" y="20527"/>
                    <a:pt x="17812" y="20551"/>
                    <a:pt x="17800" y="20563"/>
                  </a:cubicBezTo>
                  <a:cubicBezTo>
                    <a:pt x="17800" y="20646"/>
                    <a:pt x="17788" y="20742"/>
                    <a:pt x="17777" y="20825"/>
                  </a:cubicBezTo>
                  <a:cubicBezTo>
                    <a:pt x="17777" y="20896"/>
                    <a:pt x="17765" y="20956"/>
                    <a:pt x="17765" y="21027"/>
                  </a:cubicBezTo>
                  <a:cubicBezTo>
                    <a:pt x="17753" y="21099"/>
                    <a:pt x="17741" y="21158"/>
                    <a:pt x="17741" y="21230"/>
                  </a:cubicBezTo>
                  <a:cubicBezTo>
                    <a:pt x="17729" y="21289"/>
                    <a:pt x="17765" y="21325"/>
                    <a:pt x="17800" y="21337"/>
                  </a:cubicBezTo>
                  <a:cubicBezTo>
                    <a:pt x="17800" y="21361"/>
                    <a:pt x="17800" y="21373"/>
                    <a:pt x="17800" y="21397"/>
                  </a:cubicBezTo>
                  <a:cubicBezTo>
                    <a:pt x="17788" y="21468"/>
                    <a:pt x="17765" y="21527"/>
                    <a:pt x="17753" y="21587"/>
                  </a:cubicBezTo>
                  <a:cubicBezTo>
                    <a:pt x="17741" y="21647"/>
                    <a:pt x="17800" y="21706"/>
                    <a:pt x="17848" y="21718"/>
                  </a:cubicBezTo>
                  <a:cubicBezTo>
                    <a:pt x="17856" y="21720"/>
                    <a:pt x="17864" y="21720"/>
                    <a:pt x="17871" y="21720"/>
                  </a:cubicBezTo>
                  <a:cubicBezTo>
                    <a:pt x="17922" y="21720"/>
                    <a:pt x="17969" y="21688"/>
                    <a:pt x="17979" y="21647"/>
                  </a:cubicBezTo>
                  <a:cubicBezTo>
                    <a:pt x="18015" y="21539"/>
                    <a:pt x="18038" y="21432"/>
                    <a:pt x="18050" y="21325"/>
                  </a:cubicBezTo>
                  <a:cubicBezTo>
                    <a:pt x="18050" y="21277"/>
                    <a:pt x="18062" y="21218"/>
                    <a:pt x="18050" y="21170"/>
                  </a:cubicBezTo>
                  <a:lnTo>
                    <a:pt x="18050" y="21135"/>
                  </a:lnTo>
                  <a:cubicBezTo>
                    <a:pt x="18050" y="21099"/>
                    <a:pt x="18050" y="21063"/>
                    <a:pt x="18050" y="21027"/>
                  </a:cubicBezTo>
                  <a:cubicBezTo>
                    <a:pt x="18050" y="21016"/>
                    <a:pt x="18050" y="20992"/>
                    <a:pt x="18050" y="20980"/>
                  </a:cubicBezTo>
                  <a:cubicBezTo>
                    <a:pt x="18050" y="20908"/>
                    <a:pt x="18062" y="20837"/>
                    <a:pt x="18038" y="20765"/>
                  </a:cubicBezTo>
                  <a:lnTo>
                    <a:pt x="18027" y="20742"/>
                  </a:lnTo>
                  <a:cubicBezTo>
                    <a:pt x="18027" y="20658"/>
                    <a:pt x="18038" y="20575"/>
                    <a:pt x="18038" y="20504"/>
                  </a:cubicBezTo>
                  <a:cubicBezTo>
                    <a:pt x="18074" y="20480"/>
                    <a:pt x="18110" y="20456"/>
                    <a:pt x="18122" y="20420"/>
                  </a:cubicBezTo>
                  <a:cubicBezTo>
                    <a:pt x="18134" y="20373"/>
                    <a:pt x="18122" y="20301"/>
                    <a:pt x="18134" y="20254"/>
                  </a:cubicBezTo>
                  <a:cubicBezTo>
                    <a:pt x="18134" y="20051"/>
                    <a:pt x="18146" y="19861"/>
                    <a:pt x="18146" y="19658"/>
                  </a:cubicBezTo>
                  <a:cubicBezTo>
                    <a:pt x="18158" y="19468"/>
                    <a:pt x="18158" y="19265"/>
                    <a:pt x="18158" y="19063"/>
                  </a:cubicBezTo>
                  <a:cubicBezTo>
                    <a:pt x="18158" y="18980"/>
                    <a:pt x="18158" y="18884"/>
                    <a:pt x="18074" y="18825"/>
                  </a:cubicBezTo>
                  <a:cubicBezTo>
                    <a:pt x="18050" y="18813"/>
                    <a:pt x="18027" y="18801"/>
                    <a:pt x="18003" y="18801"/>
                  </a:cubicBezTo>
                  <a:cubicBezTo>
                    <a:pt x="18038" y="18741"/>
                    <a:pt x="18062" y="18670"/>
                    <a:pt x="18062" y="18610"/>
                  </a:cubicBezTo>
                  <a:cubicBezTo>
                    <a:pt x="18074" y="18527"/>
                    <a:pt x="18062" y="18432"/>
                    <a:pt x="18062" y="18349"/>
                  </a:cubicBezTo>
                  <a:cubicBezTo>
                    <a:pt x="18062" y="18253"/>
                    <a:pt x="18062" y="18170"/>
                    <a:pt x="18050" y="18075"/>
                  </a:cubicBezTo>
                  <a:cubicBezTo>
                    <a:pt x="18050" y="17908"/>
                    <a:pt x="18027" y="17741"/>
                    <a:pt x="17991" y="17587"/>
                  </a:cubicBezTo>
                  <a:cubicBezTo>
                    <a:pt x="17967" y="17503"/>
                    <a:pt x="17943" y="17408"/>
                    <a:pt x="17896" y="17336"/>
                  </a:cubicBezTo>
                  <a:cubicBezTo>
                    <a:pt x="17872" y="17301"/>
                    <a:pt x="17836" y="17289"/>
                    <a:pt x="17800" y="17277"/>
                  </a:cubicBezTo>
                  <a:cubicBezTo>
                    <a:pt x="17872" y="17146"/>
                    <a:pt x="17824" y="17003"/>
                    <a:pt x="17800" y="16872"/>
                  </a:cubicBezTo>
                  <a:cubicBezTo>
                    <a:pt x="17753" y="16586"/>
                    <a:pt x="17693" y="16313"/>
                    <a:pt x="17598" y="16051"/>
                  </a:cubicBezTo>
                  <a:cubicBezTo>
                    <a:pt x="17467" y="15634"/>
                    <a:pt x="17265" y="15229"/>
                    <a:pt x="16979" y="14896"/>
                  </a:cubicBezTo>
                  <a:lnTo>
                    <a:pt x="16979" y="14896"/>
                  </a:lnTo>
                  <a:cubicBezTo>
                    <a:pt x="17050" y="14955"/>
                    <a:pt x="17122" y="15015"/>
                    <a:pt x="17193" y="15074"/>
                  </a:cubicBezTo>
                  <a:cubicBezTo>
                    <a:pt x="17693" y="15467"/>
                    <a:pt x="18217" y="15860"/>
                    <a:pt x="18753" y="16217"/>
                  </a:cubicBezTo>
                  <a:cubicBezTo>
                    <a:pt x="19801" y="16920"/>
                    <a:pt x="20944" y="17503"/>
                    <a:pt x="22170" y="17753"/>
                  </a:cubicBezTo>
                  <a:cubicBezTo>
                    <a:pt x="22611" y="17847"/>
                    <a:pt x="23061" y="17895"/>
                    <a:pt x="23510" y="17895"/>
                  </a:cubicBezTo>
                  <a:cubicBezTo>
                    <a:pt x="24092" y="17895"/>
                    <a:pt x="24672" y="17814"/>
                    <a:pt x="25230" y="17646"/>
                  </a:cubicBezTo>
                  <a:cubicBezTo>
                    <a:pt x="25718" y="17491"/>
                    <a:pt x="26170" y="17265"/>
                    <a:pt x="26587" y="16967"/>
                  </a:cubicBezTo>
                  <a:cubicBezTo>
                    <a:pt x="26813" y="16801"/>
                    <a:pt x="27087" y="16586"/>
                    <a:pt x="27051" y="16277"/>
                  </a:cubicBezTo>
                  <a:cubicBezTo>
                    <a:pt x="27040" y="16146"/>
                    <a:pt x="26980" y="16027"/>
                    <a:pt x="26897" y="15920"/>
                  </a:cubicBezTo>
                  <a:cubicBezTo>
                    <a:pt x="26813" y="15789"/>
                    <a:pt x="26718" y="15670"/>
                    <a:pt x="26611" y="15551"/>
                  </a:cubicBezTo>
                  <a:cubicBezTo>
                    <a:pt x="26551" y="15479"/>
                    <a:pt x="26492" y="15408"/>
                    <a:pt x="26432" y="15348"/>
                  </a:cubicBezTo>
                  <a:cubicBezTo>
                    <a:pt x="26706" y="15324"/>
                    <a:pt x="26980" y="15289"/>
                    <a:pt x="27242" y="15217"/>
                  </a:cubicBezTo>
                  <a:cubicBezTo>
                    <a:pt x="27849" y="15074"/>
                    <a:pt x="28421" y="14872"/>
                    <a:pt x="29004" y="14658"/>
                  </a:cubicBezTo>
                  <a:cubicBezTo>
                    <a:pt x="29969" y="14300"/>
                    <a:pt x="31004" y="13860"/>
                    <a:pt x="31623" y="12991"/>
                  </a:cubicBezTo>
                  <a:cubicBezTo>
                    <a:pt x="31778" y="12741"/>
                    <a:pt x="31921" y="12491"/>
                    <a:pt x="31969" y="12217"/>
                  </a:cubicBezTo>
                  <a:cubicBezTo>
                    <a:pt x="32016" y="11955"/>
                    <a:pt x="31945" y="11705"/>
                    <a:pt x="31802" y="11502"/>
                  </a:cubicBezTo>
                  <a:cubicBezTo>
                    <a:pt x="31659" y="11300"/>
                    <a:pt x="31457" y="11145"/>
                    <a:pt x="31254" y="11026"/>
                  </a:cubicBezTo>
                  <a:cubicBezTo>
                    <a:pt x="30992" y="10871"/>
                    <a:pt x="30719" y="10752"/>
                    <a:pt x="30433" y="10645"/>
                  </a:cubicBezTo>
                  <a:cubicBezTo>
                    <a:pt x="29230" y="10181"/>
                    <a:pt x="27933" y="10109"/>
                    <a:pt x="26659" y="10074"/>
                  </a:cubicBezTo>
                  <a:cubicBezTo>
                    <a:pt x="26259" y="10066"/>
                    <a:pt x="25859" y="10062"/>
                    <a:pt x="25460" y="10062"/>
                  </a:cubicBezTo>
                  <a:cubicBezTo>
                    <a:pt x="24597" y="10062"/>
                    <a:pt x="23735" y="10081"/>
                    <a:pt x="22872" y="10121"/>
                  </a:cubicBezTo>
                  <a:cubicBezTo>
                    <a:pt x="22563" y="10133"/>
                    <a:pt x="22241" y="10145"/>
                    <a:pt x="21932" y="10169"/>
                  </a:cubicBezTo>
                  <a:cubicBezTo>
                    <a:pt x="21717" y="10169"/>
                    <a:pt x="21515" y="10169"/>
                    <a:pt x="21301" y="10181"/>
                  </a:cubicBezTo>
                  <a:cubicBezTo>
                    <a:pt x="20729" y="10193"/>
                    <a:pt x="20158" y="10205"/>
                    <a:pt x="19598" y="10240"/>
                  </a:cubicBezTo>
                  <a:cubicBezTo>
                    <a:pt x="19277" y="10264"/>
                    <a:pt x="18967" y="10288"/>
                    <a:pt x="18646" y="10324"/>
                  </a:cubicBezTo>
                  <a:cubicBezTo>
                    <a:pt x="18681" y="10312"/>
                    <a:pt x="18717" y="10276"/>
                    <a:pt x="18717" y="10217"/>
                  </a:cubicBezTo>
                  <a:cubicBezTo>
                    <a:pt x="18717" y="9967"/>
                    <a:pt x="18669" y="9705"/>
                    <a:pt x="18598" y="9455"/>
                  </a:cubicBezTo>
                  <a:cubicBezTo>
                    <a:pt x="19170" y="9205"/>
                    <a:pt x="19753" y="8955"/>
                    <a:pt x="20253" y="8585"/>
                  </a:cubicBezTo>
                  <a:cubicBezTo>
                    <a:pt x="20753" y="8228"/>
                    <a:pt x="21146" y="7752"/>
                    <a:pt x="21515" y="7276"/>
                  </a:cubicBezTo>
                  <a:cubicBezTo>
                    <a:pt x="21524" y="7278"/>
                    <a:pt x="21533" y="7279"/>
                    <a:pt x="21541" y="7279"/>
                  </a:cubicBezTo>
                  <a:cubicBezTo>
                    <a:pt x="21580" y="7279"/>
                    <a:pt x="21617" y="7259"/>
                    <a:pt x="21646" y="7240"/>
                  </a:cubicBezTo>
                  <a:cubicBezTo>
                    <a:pt x="21670" y="7228"/>
                    <a:pt x="21694" y="7192"/>
                    <a:pt x="21706" y="7169"/>
                  </a:cubicBezTo>
                  <a:cubicBezTo>
                    <a:pt x="21741" y="7121"/>
                    <a:pt x="21801" y="7073"/>
                    <a:pt x="21813" y="7002"/>
                  </a:cubicBezTo>
                  <a:cubicBezTo>
                    <a:pt x="21837" y="6954"/>
                    <a:pt x="21837" y="6907"/>
                    <a:pt x="21813" y="6871"/>
                  </a:cubicBezTo>
                  <a:cubicBezTo>
                    <a:pt x="21789" y="6823"/>
                    <a:pt x="21741" y="6788"/>
                    <a:pt x="21682" y="6776"/>
                  </a:cubicBezTo>
                  <a:cubicBezTo>
                    <a:pt x="21610" y="6776"/>
                    <a:pt x="21551" y="6823"/>
                    <a:pt x="21503" y="6871"/>
                  </a:cubicBezTo>
                  <a:cubicBezTo>
                    <a:pt x="21491" y="6883"/>
                    <a:pt x="21479" y="6895"/>
                    <a:pt x="21456" y="6907"/>
                  </a:cubicBezTo>
                  <a:cubicBezTo>
                    <a:pt x="21432" y="6942"/>
                    <a:pt x="21420" y="6978"/>
                    <a:pt x="21420" y="7014"/>
                  </a:cubicBezTo>
                  <a:lnTo>
                    <a:pt x="21420" y="7026"/>
                  </a:lnTo>
                  <a:lnTo>
                    <a:pt x="21420" y="7050"/>
                  </a:lnTo>
                  <a:lnTo>
                    <a:pt x="21408" y="7061"/>
                  </a:lnTo>
                  <a:cubicBezTo>
                    <a:pt x="21408" y="7073"/>
                    <a:pt x="21408" y="7085"/>
                    <a:pt x="21396" y="7109"/>
                  </a:cubicBezTo>
                  <a:cubicBezTo>
                    <a:pt x="21182" y="7311"/>
                    <a:pt x="20967" y="7526"/>
                    <a:pt x="20753" y="7728"/>
                  </a:cubicBezTo>
                  <a:cubicBezTo>
                    <a:pt x="20515" y="7954"/>
                    <a:pt x="20289" y="8181"/>
                    <a:pt x="20051" y="8395"/>
                  </a:cubicBezTo>
                  <a:cubicBezTo>
                    <a:pt x="19932" y="8502"/>
                    <a:pt x="19812" y="8550"/>
                    <a:pt x="19658" y="8585"/>
                  </a:cubicBezTo>
                  <a:cubicBezTo>
                    <a:pt x="19515" y="8609"/>
                    <a:pt x="19372" y="8645"/>
                    <a:pt x="19241" y="8693"/>
                  </a:cubicBezTo>
                  <a:cubicBezTo>
                    <a:pt x="18967" y="8788"/>
                    <a:pt x="18693" y="8895"/>
                    <a:pt x="18443" y="9050"/>
                  </a:cubicBezTo>
                  <a:cubicBezTo>
                    <a:pt x="18419" y="8978"/>
                    <a:pt x="18396" y="8919"/>
                    <a:pt x="18360" y="8859"/>
                  </a:cubicBezTo>
                  <a:cubicBezTo>
                    <a:pt x="18336" y="8812"/>
                    <a:pt x="18312" y="8776"/>
                    <a:pt x="18300" y="8740"/>
                  </a:cubicBezTo>
                  <a:cubicBezTo>
                    <a:pt x="18312" y="8728"/>
                    <a:pt x="18336" y="8693"/>
                    <a:pt x="18336" y="8669"/>
                  </a:cubicBezTo>
                  <a:cubicBezTo>
                    <a:pt x="18348" y="8597"/>
                    <a:pt x="18360" y="8526"/>
                    <a:pt x="18372" y="8443"/>
                  </a:cubicBezTo>
                  <a:cubicBezTo>
                    <a:pt x="18384" y="8371"/>
                    <a:pt x="18384" y="8300"/>
                    <a:pt x="18384" y="8228"/>
                  </a:cubicBezTo>
                  <a:cubicBezTo>
                    <a:pt x="18384" y="8169"/>
                    <a:pt x="18372" y="8109"/>
                    <a:pt x="18372" y="8050"/>
                  </a:cubicBezTo>
                  <a:cubicBezTo>
                    <a:pt x="18491" y="7669"/>
                    <a:pt x="18479" y="7240"/>
                    <a:pt x="18348" y="6847"/>
                  </a:cubicBezTo>
                  <a:cubicBezTo>
                    <a:pt x="18193" y="6371"/>
                    <a:pt x="17860" y="5990"/>
                    <a:pt x="17407" y="5740"/>
                  </a:cubicBezTo>
                  <a:cubicBezTo>
                    <a:pt x="17538" y="5740"/>
                    <a:pt x="17657" y="5728"/>
                    <a:pt x="17777" y="5716"/>
                  </a:cubicBezTo>
                  <a:cubicBezTo>
                    <a:pt x="17919" y="5692"/>
                    <a:pt x="18050" y="5680"/>
                    <a:pt x="18169" y="5609"/>
                  </a:cubicBezTo>
                  <a:cubicBezTo>
                    <a:pt x="18265" y="5549"/>
                    <a:pt x="18348" y="5466"/>
                    <a:pt x="18408" y="5383"/>
                  </a:cubicBezTo>
                  <a:cubicBezTo>
                    <a:pt x="18515" y="5252"/>
                    <a:pt x="18610" y="5121"/>
                    <a:pt x="18717" y="5002"/>
                  </a:cubicBezTo>
                  <a:cubicBezTo>
                    <a:pt x="18920" y="4775"/>
                    <a:pt x="19062" y="4490"/>
                    <a:pt x="19205" y="4228"/>
                  </a:cubicBezTo>
                  <a:cubicBezTo>
                    <a:pt x="19301" y="4049"/>
                    <a:pt x="19396" y="3859"/>
                    <a:pt x="19527" y="3692"/>
                  </a:cubicBezTo>
                  <a:cubicBezTo>
                    <a:pt x="19646" y="3680"/>
                    <a:pt x="19741" y="3549"/>
                    <a:pt x="19741" y="3430"/>
                  </a:cubicBezTo>
                  <a:cubicBezTo>
                    <a:pt x="19741" y="3360"/>
                    <a:pt x="19690" y="3316"/>
                    <a:pt x="19630" y="3316"/>
                  </a:cubicBezTo>
                  <a:cubicBezTo>
                    <a:pt x="19608" y="3316"/>
                    <a:pt x="19585" y="3322"/>
                    <a:pt x="19562" y="3335"/>
                  </a:cubicBezTo>
                  <a:cubicBezTo>
                    <a:pt x="19336" y="3501"/>
                    <a:pt x="19229" y="3751"/>
                    <a:pt x="19098" y="3990"/>
                  </a:cubicBezTo>
                  <a:cubicBezTo>
                    <a:pt x="18955" y="4252"/>
                    <a:pt x="18800" y="4502"/>
                    <a:pt x="18669" y="4775"/>
                  </a:cubicBezTo>
                  <a:cubicBezTo>
                    <a:pt x="18539" y="5025"/>
                    <a:pt x="18408" y="5311"/>
                    <a:pt x="18169" y="5478"/>
                  </a:cubicBezTo>
                  <a:cubicBezTo>
                    <a:pt x="18050" y="5549"/>
                    <a:pt x="17896" y="5549"/>
                    <a:pt x="17765" y="5561"/>
                  </a:cubicBezTo>
                  <a:cubicBezTo>
                    <a:pt x="17610" y="5573"/>
                    <a:pt x="17455" y="5585"/>
                    <a:pt x="17300" y="5633"/>
                  </a:cubicBezTo>
                  <a:cubicBezTo>
                    <a:pt x="17276" y="5633"/>
                    <a:pt x="17265" y="5656"/>
                    <a:pt x="17253" y="5668"/>
                  </a:cubicBezTo>
                  <a:cubicBezTo>
                    <a:pt x="17157" y="5621"/>
                    <a:pt x="17050" y="5573"/>
                    <a:pt x="16955" y="5537"/>
                  </a:cubicBezTo>
                  <a:cubicBezTo>
                    <a:pt x="16800" y="5490"/>
                    <a:pt x="16622" y="5418"/>
                    <a:pt x="16455" y="5418"/>
                  </a:cubicBezTo>
                  <a:cubicBezTo>
                    <a:pt x="16336" y="5335"/>
                    <a:pt x="16181" y="5287"/>
                    <a:pt x="16050" y="5228"/>
                  </a:cubicBezTo>
                  <a:cubicBezTo>
                    <a:pt x="15955" y="5192"/>
                    <a:pt x="15848" y="5156"/>
                    <a:pt x="15741" y="5133"/>
                  </a:cubicBezTo>
                  <a:cubicBezTo>
                    <a:pt x="15741" y="5109"/>
                    <a:pt x="15741" y="5085"/>
                    <a:pt x="15729" y="5073"/>
                  </a:cubicBezTo>
                  <a:cubicBezTo>
                    <a:pt x="15645" y="4942"/>
                    <a:pt x="15526" y="4823"/>
                    <a:pt x="15419" y="4716"/>
                  </a:cubicBezTo>
                  <a:cubicBezTo>
                    <a:pt x="15336" y="4621"/>
                    <a:pt x="15217" y="4525"/>
                    <a:pt x="15181" y="4383"/>
                  </a:cubicBezTo>
                  <a:cubicBezTo>
                    <a:pt x="15110" y="4109"/>
                    <a:pt x="15193" y="3799"/>
                    <a:pt x="15264" y="3525"/>
                  </a:cubicBezTo>
                  <a:cubicBezTo>
                    <a:pt x="15324" y="3240"/>
                    <a:pt x="15383" y="2942"/>
                    <a:pt x="15443" y="2656"/>
                  </a:cubicBezTo>
                  <a:cubicBezTo>
                    <a:pt x="15502" y="2394"/>
                    <a:pt x="15586" y="2120"/>
                    <a:pt x="15514" y="1858"/>
                  </a:cubicBezTo>
                  <a:cubicBezTo>
                    <a:pt x="15500" y="1801"/>
                    <a:pt x="15455" y="1769"/>
                    <a:pt x="15408" y="1769"/>
                  </a:cubicBezTo>
                  <a:cubicBezTo>
                    <a:pt x="15378" y="1769"/>
                    <a:pt x="15347" y="1783"/>
                    <a:pt x="15324" y="1811"/>
                  </a:cubicBezTo>
                  <a:cubicBezTo>
                    <a:pt x="15252" y="1906"/>
                    <a:pt x="15240" y="2061"/>
                    <a:pt x="15324" y="2144"/>
                  </a:cubicBezTo>
                  <a:cubicBezTo>
                    <a:pt x="15312" y="2358"/>
                    <a:pt x="15252" y="2561"/>
                    <a:pt x="15205" y="2763"/>
                  </a:cubicBezTo>
                  <a:cubicBezTo>
                    <a:pt x="15145" y="3061"/>
                    <a:pt x="15074" y="3359"/>
                    <a:pt x="15074" y="3668"/>
                  </a:cubicBezTo>
                  <a:cubicBezTo>
                    <a:pt x="15074" y="3823"/>
                    <a:pt x="15062" y="3990"/>
                    <a:pt x="15050" y="4156"/>
                  </a:cubicBezTo>
                  <a:cubicBezTo>
                    <a:pt x="15050" y="4263"/>
                    <a:pt x="15050" y="4383"/>
                    <a:pt x="15086" y="4490"/>
                  </a:cubicBezTo>
                  <a:cubicBezTo>
                    <a:pt x="15133" y="4621"/>
                    <a:pt x="15229" y="4716"/>
                    <a:pt x="15324" y="4823"/>
                  </a:cubicBezTo>
                  <a:cubicBezTo>
                    <a:pt x="15407" y="4906"/>
                    <a:pt x="15479" y="5002"/>
                    <a:pt x="15574" y="5085"/>
                  </a:cubicBezTo>
                  <a:cubicBezTo>
                    <a:pt x="15425" y="5053"/>
                    <a:pt x="15277" y="5037"/>
                    <a:pt x="15130" y="5037"/>
                  </a:cubicBezTo>
                  <a:cubicBezTo>
                    <a:pt x="14782" y="5037"/>
                    <a:pt x="14443" y="5127"/>
                    <a:pt x="14133" y="5311"/>
                  </a:cubicBezTo>
                  <a:cubicBezTo>
                    <a:pt x="13764" y="5526"/>
                    <a:pt x="13466" y="5871"/>
                    <a:pt x="13312" y="6264"/>
                  </a:cubicBezTo>
                  <a:cubicBezTo>
                    <a:pt x="13264" y="6335"/>
                    <a:pt x="13216" y="6395"/>
                    <a:pt x="13169" y="6466"/>
                  </a:cubicBezTo>
                  <a:cubicBezTo>
                    <a:pt x="13157" y="6490"/>
                    <a:pt x="13145" y="6502"/>
                    <a:pt x="13133" y="6526"/>
                  </a:cubicBezTo>
                  <a:cubicBezTo>
                    <a:pt x="13109" y="6561"/>
                    <a:pt x="13097" y="6609"/>
                    <a:pt x="13074" y="6645"/>
                  </a:cubicBezTo>
                  <a:lnTo>
                    <a:pt x="13062" y="6669"/>
                  </a:lnTo>
                  <a:cubicBezTo>
                    <a:pt x="13050" y="6692"/>
                    <a:pt x="13026" y="6716"/>
                    <a:pt x="13014" y="6740"/>
                  </a:cubicBezTo>
                  <a:lnTo>
                    <a:pt x="13014" y="6752"/>
                  </a:lnTo>
                  <a:cubicBezTo>
                    <a:pt x="12943" y="6776"/>
                    <a:pt x="12883" y="6799"/>
                    <a:pt x="12824" y="6823"/>
                  </a:cubicBezTo>
                  <a:cubicBezTo>
                    <a:pt x="12764" y="6847"/>
                    <a:pt x="12693" y="6871"/>
                    <a:pt x="12633" y="6907"/>
                  </a:cubicBezTo>
                  <a:cubicBezTo>
                    <a:pt x="12538" y="6633"/>
                    <a:pt x="12407" y="6371"/>
                    <a:pt x="12264" y="6121"/>
                  </a:cubicBezTo>
                  <a:cubicBezTo>
                    <a:pt x="12192" y="6002"/>
                    <a:pt x="12109" y="5883"/>
                    <a:pt x="12014" y="5764"/>
                  </a:cubicBezTo>
                  <a:cubicBezTo>
                    <a:pt x="11919" y="5645"/>
                    <a:pt x="11859" y="5526"/>
                    <a:pt x="11847" y="5371"/>
                  </a:cubicBezTo>
                  <a:cubicBezTo>
                    <a:pt x="11800" y="5049"/>
                    <a:pt x="11776" y="4728"/>
                    <a:pt x="11752" y="4406"/>
                  </a:cubicBezTo>
                  <a:cubicBezTo>
                    <a:pt x="11728" y="4109"/>
                    <a:pt x="11692" y="3811"/>
                    <a:pt x="11669" y="3513"/>
                  </a:cubicBezTo>
                  <a:cubicBezTo>
                    <a:pt x="11681" y="3490"/>
                    <a:pt x="11681" y="3478"/>
                    <a:pt x="11692" y="3466"/>
                  </a:cubicBezTo>
                  <a:lnTo>
                    <a:pt x="11692" y="3454"/>
                  </a:lnTo>
                  <a:lnTo>
                    <a:pt x="11704" y="3442"/>
                  </a:lnTo>
                  <a:lnTo>
                    <a:pt x="11716" y="3430"/>
                  </a:lnTo>
                  <a:cubicBezTo>
                    <a:pt x="11740" y="3394"/>
                    <a:pt x="11752" y="3359"/>
                    <a:pt x="11752" y="3323"/>
                  </a:cubicBezTo>
                  <a:cubicBezTo>
                    <a:pt x="11752" y="3299"/>
                    <a:pt x="11740" y="3287"/>
                    <a:pt x="11740" y="3263"/>
                  </a:cubicBezTo>
                  <a:cubicBezTo>
                    <a:pt x="11740" y="3192"/>
                    <a:pt x="11716" y="3120"/>
                    <a:pt x="11669" y="3073"/>
                  </a:cubicBezTo>
                  <a:cubicBezTo>
                    <a:pt x="11639" y="3058"/>
                    <a:pt x="11605" y="3048"/>
                    <a:pt x="11572" y="3048"/>
                  </a:cubicBezTo>
                  <a:cubicBezTo>
                    <a:pt x="11552" y="3048"/>
                    <a:pt x="11532" y="3052"/>
                    <a:pt x="11514" y="3061"/>
                  </a:cubicBezTo>
                  <a:cubicBezTo>
                    <a:pt x="11466" y="3085"/>
                    <a:pt x="11430" y="3120"/>
                    <a:pt x="11419" y="3168"/>
                  </a:cubicBezTo>
                  <a:cubicBezTo>
                    <a:pt x="11395" y="3228"/>
                    <a:pt x="11395" y="3299"/>
                    <a:pt x="11395" y="3359"/>
                  </a:cubicBezTo>
                  <a:cubicBezTo>
                    <a:pt x="11395" y="3394"/>
                    <a:pt x="11383" y="3430"/>
                    <a:pt x="11395" y="3454"/>
                  </a:cubicBezTo>
                  <a:cubicBezTo>
                    <a:pt x="11407" y="3501"/>
                    <a:pt x="11430" y="3537"/>
                    <a:pt x="11466" y="3561"/>
                  </a:cubicBezTo>
                  <a:cubicBezTo>
                    <a:pt x="11430" y="4168"/>
                    <a:pt x="11419" y="4787"/>
                    <a:pt x="11561" y="5383"/>
                  </a:cubicBezTo>
                  <a:cubicBezTo>
                    <a:pt x="11704" y="5990"/>
                    <a:pt x="11978" y="6561"/>
                    <a:pt x="12252" y="7121"/>
                  </a:cubicBezTo>
                  <a:cubicBezTo>
                    <a:pt x="12026" y="7264"/>
                    <a:pt x="11823" y="7431"/>
                    <a:pt x="11657" y="7621"/>
                  </a:cubicBezTo>
                  <a:cubicBezTo>
                    <a:pt x="11633" y="7657"/>
                    <a:pt x="11621" y="7681"/>
                    <a:pt x="11633" y="7716"/>
                  </a:cubicBezTo>
                  <a:cubicBezTo>
                    <a:pt x="11633" y="7716"/>
                    <a:pt x="11633" y="7728"/>
                    <a:pt x="11633" y="7728"/>
                  </a:cubicBezTo>
                  <a:lnTo>
                    <a:pt x="11621" y="7728"/>
                  </a:lnTo>
                  <a:cubicBezTo>
                    <a:pt x="11419" y="7502"/>
                    <a:pt x="11204" y="7288"/>
                    <a:pt x="10978" y="7061"/>
                  </a:cubicBezTo>
                  <a:cubicBezTo>
                    <a:pt x="10573" y="6669"/>
                    <a:pt x="10157" y="6288"/>
                    <a:pt x="9728" y="5907"/>
                  </a:cubicBezTo>
                  <a:cubicBezTo>
                    <a:pt x="9573" y="5764"/>
                    <a:pt x="9418" y="5621"/>
                    <a:pt x="9264" y="5478"/>
                  </a:cubicBezTo>
                  <a:cubicBezTo>
                    <a:pt x="9037" y="5264"/>
                    <a:pt x="8811" y="5049"/>
                    <a:pt x="8585" y="4835"/>
                  </a:cubicBezTo>
                  <a:cubicBezTo>
                    <a:pt x="7656" y="3966"/>
                    <a:pt x="6716" y="3132"/>
                    <a:pt x="5751" y="2323"/>
                  </a:cubicBezTo>
                  <a:cubicBezTo>
                    <a:pt x="4763" y="1513"/>
                    <a:pt x="3727" y="727"/>
                    <a:pt x="2525" y="287"/>
                  </a:cubicBezTo>
                  <a:cubicBezTo>
                    <a:pt x="2239" y="180"/>
                    <a:pt x="1941" y="96"/>
                    <a:pt x="1644" y="37"/>
                  </a:cubicBezTo>
                  <a:cubicBezTo>
                    <a:pt x="1517" y="17"/>
                    <a:pt x="1379" y="0"/>
                    <a:pt x="1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" name="Google Shape;36;p24"/>
          <p:cNvGrpSpPr/>
          <p:nvPr/>
        </p:nvGrpSpPr>
        <p:grpSpPr>
          <a:xfrm rot="571299" flipH="1">
            <a:off x="409367" y="2343774"/>
            <a:ext cx="607711" cy="572823"/>
            <a:chOff x="7575236" y="1072192"/>
            <a:chExt cx="911403" cy="859081"/>
          </a:xfrm>
        </p:grpSpPr>
        <p:sp>
          <p:nvSpPr>
            <p:cNvPr id="37" name="Google Shape;37;p24"/>
            <p:cNvSpPr/>
            <p:nvPr/>
          </p:nvSpPr>
          <p:spPr>
            <a:xfrm>
              <a:off x="7575236" y="1072192"/>
              <a:ext cx="911403" cy="859081"/>
            </a:xfrm>
            <a:custGeom>
              <a:avLst/>
              <a:gdLst/>
              <a:ahLst/>
              <a:cxnLst/>
              <a:rect l="l" t="t" r="r" b="b"/>
              <a:pathLst>
                <a:path w="28219" h="26599" extrusionOk="0">
                  <a:moveTo>
                    <a:pt x="14836" y="6858"/>
                  </a:moveTo>
                  <a:lnTo>
                    <a:pt x="14836" y="6858"/>
                  </a:lnTo>
                  <a:cubicBezTo>
                    <a:pt x="14824" y="6941"/>
                    <a:pt x="14812" y="7013"/>
                    <a:pt x="14800" y="7084"/>
                  </a:cubicBezTo>
                  <a:cubicBezTo>
                    <a:pt x="14788" y="7072"/>
                    <a:pt x="14765" y="7060"/>
                    <a:pt x="14741" y="7049"/>
                  </a:cubicBezTo>
                  <a:cubicBezTo>
                    <a:pt x="14776" y="6989"/>
                    <a:pt x="14812" y="6929"/>
                    <a:pt x="14836" y="6858"/>
                  </a:cubicBezTo>
                  <a:close/>
                  <a:moveTo>
                    <a:pt x="11824" y="8834"/>
                  </a:moveTo>
                  <a:cubicBezTo>
                    <a:pt x="11824" y="8858"/>
                    <a:pt x="11836" y="8882"/>
                    <a:pt x="11836" y="8906"/>
                  </a:cubicBezTo>
                  <a:cubicBezTo>
                    <a:pt x="11764" y="8882"/>
                    <a:pt x="11693" y="8858"/>
                    <a:pt x="11621" y="8834"/>
                  </a:cubicBezTo>
                  <a:close/>
                  <a:moveTo>
                    <a:pt x="12086" y="0"/>
                  </a:moveTo>
                  <a:cubicBezTo>
                    <a:pt x="11836" y="0"/>
                    <a:pt x="11586" y="143"/>
                    <a:pt x="11455" y="369"/>
                  </a:cubicBezTo>
                  <a:cubicBezTo>
                    <a:pt x="11324" y="595"/>
                    <a:pt x="11324" y="869"/>
                    <a:pt x="11443" y="1107"/>
                  </a:cubicBezTo>
                  <a:cubicBezTo>
                    <a:pt x="11609" y="1393"/>
                    <a:pt x="11764" y="1691"/>
                    <a:pt x="11931" y="1988"/>
                  </a:cubicBezTo>
                  <a:cubicBezTo>
                    <a:pt x="11931" y="1988"/>
                    <a:pt x="12490" y="3060"/>
                    <a:pt x="12538" y="3131"/>
                  </a:cubicBezTo>
                  <a:cubicBezTo>
                    <a:pt x="12526" y="3179"/>
                    <a:pt x="12502" y="3227"/>
                    <a:pt x="12490" y="3274"/>
                  </a:cubicBezTo>
                  <a:lnTo>
                    <a:pt x="12455" y="3393"/>
                  </a:lnTo>
                  <a:cubicBezTo>
                    <a:pt x="12455" y="3393"/>
                    <a:pt x="12193" y="4179"/>
                    <a:pt x="12169" y="4262"/>
                  </a:cubicBezTo>
                  <a:cubicBezTo>
                    <a:pt x="12133" y="4262"/>
                    <a:pt x="11943" y="4274"/>
                    <a:pt x="11919" y="4274"/>
                  </a:cubicBezTo>
                  <a:cubicBezTo>
                    <a:pt x="11788" y="4227"/>
                    <a:pt x="11669" y="4203"/>
                    <a:pt x="11574" y="4203"/>
                  </a:cubicBezTo>
                  <a:cubicBezTo>
                    <a:pt x="11407" y="4215"/>
                    <a:pt x="11228" y="4274"/>
                    <a:pt x="11085" y="4370"/>
                  </a:cubicBezTo>
                  <a:cubicBezTo>
                    <a:pt x="10931" y="4453"/>
                    <a:pt x="10812" y="4572"/>
                    <a:pt x="10728" y="4727"/>
                  </a:cubicBezTo>
                  <a:cubicBezTo>
                    <a:pt x="10693" y="4810"/>
                    <a:pt x="10645" y="4917"/>
                    <a:pt x="10633" y="5060"/>
                  </a:cubicBezTo>
                  <a:cubicBezTo>
                    <a:pt x="10621" y="5072"/>
                    <a:pt x="10526" y="5239"/>
                    <a:pt x="10502" y="5275"/>
                  </a:cubicBezTo>
                  <a:cubicBezTo>
                    <a:pt x="10419" y="5263"/>
                    <a:pt x="9490" y="5120"/>
                    <a:pt x="9490" y="5120"/>
                  </a:cubicBezTo>
                  <a:cubicBezTo>
                    <a:pt x="9442" y="5108"/>
                    <a:pt x="9395" y="5108"/>
                    <a:pt x="9347" y="5096"/>
                  </a:cubicBezTo>
                  <a:cubicBezTo>
                    <a:pt x="9288" y="5024"/>
                    <a:pt x="8597" y="4036"/>
                    <a:pt x="8597" y="4036"/>
                  </a:cubicBezTo>
                  <a:cubicBezTo>
                    <a:pt x="8407" y="3751"/>
                    <a:pt x="8216" y="3477"/>
                    <a:pt x="8026" y="3203"/>
                  </a:cubicBezTo>
                  <a:cubicBezTo>
                    <a:pt x="7895" y="3000"/>
                    <a:pt x="7668" y="2869"/>
                    <a:pt x="7418" y="2869"/>
                  </a:cubicBezTo>
                  <a:cubicBezTo>
                    <a:pt x="7180" y="2869"/>
                    <a:pt x="6954" y="2989"/>
                    <a:pt x="6811" y="3179"/>
                  </a:cubicBezTo>
                  <a:cubicBezTo>
                    <a:pt x="6680" y="3370"/>
                    <a:pt x="6644" y="3620"/>
                    <a:pt x="6716" y="3846"/>
                  </a:cubicBezTo>
                  <a:cubicBezTo>
                    <a:pt x="6859" y="4239"/>
                    <a:pt x="7002" y="4548"/>
                    <a:pt x="7156" y="4834"/>
                  </a:cubicBezTo>
                  <a:cubicBezTo>
                    <a:pt x="7323" y="5144"/>
                    <a:pt x="7537" y="5441"/>
                    <a:pt x="7776" y="5739"/>
                  </a:cubicBezTo>
                  <a:cubicBezTo>
                    <a:pt x="8002" y="5989"/>
                    <a:pt x="8264" y="6287"/>
                    <a:pt x="8645" y="6489"/>
                  </a:cubicBezTo>
                  <a:cubicBezTo>
                    <a:pt x="8990" y="6679"/>
                    <a:pt x="9359" y="6751"/>
                    <a:pt x="9669" y="6799"/>
                  </a:cubicBezTo>
                  <a:cubicBezTo>
                    <a:pt x="9752" y="6810"/>
                    <a:pt x="9823" y="6822"/>
                    <a:pt x="9907" y="6834"/>
                  </a:cubicBezTo>
                  <a:cubicBezTo>
                    <a:pt x="9859" y="7001"/>
                    <a:pt x="9835" y="7180"/>
                    <a:pt x="9823" y="7370"/>
                  </a:cubicBezTo>
                  <a:cubicBezTo>
                    <a:pt x="9823" y="7727"/>
                    <a:pt x="9966" y="8061"/>
                    <a:pt x="10228" y="8311"/>
                  </a:cubicBezTo>
                  <a:cubicBezTo>
                    <a:pt x="10145" y="8275"/>
                    <a:pt x="10062" y="8239"/>
                    <a:pt x="9966" y="8203"/>
                  </a:cubicBezTo>
                  <a:cubicBezTo>
                    <a:pt x="9907" y="8180"/>
                    <a:pt x="9847" y="8156"/>
                    <a:pt x="9788" y="8144"/>
                  </a:cubicBezTo>
                  <a:cubicBezTo>
                    <a:pt x="9657" y="8061"/>
                    <a:pt x="9502" y="8013"/>
                    <a:pt x="9335" y="8013"/>
                  </a:cubicBezTo>
                  <a:lnTo>
                    <a:pt x="9300" y="8013"/>
                  </a:lnTo>
                  <a:cubicBezTo>
                    <a:pt x="9276" y="8001"/>
                    <a:pt x="9240" y="8001"/>
                    <a:pt x="9204" y="8001"/>
                  </a:cubicBezTo>
                  <a:cubicBezTo>
                    <a:pt x="9121" y="8001"/>
                    <a:pt x="9026" y="8025"/>
                    <a:pt x="8954" y="8049"/>
                  </a:cubicBezTo>
                  <a:cubicBezTo>
                    <a:pt x="8811" y="8108"/>
                    <a:pt x="8680" y="8168"/>
                    <a:pt x="8549" y="8227"/>
                  </a:cubicBezTo>
                  <a:cubicBezTo>
                    <a:pt x="8359" y="8299"/>
                    <a:pt x="8157" y="8382"/>
                    <a:pt x="7918" y="8513"/>
                  </a:cubicBezTo>
                  <a:cubicBezTo>
                    <a:pt x="7633" y="8668"/>
                    <a:pt x="7359" y="8834"/>
                    <a:pt x="7097" y="9001"/>
                  </a:cubicBezTo>
                  <a:lnTo>
                    <a:pt x="6847" y="9144"/>
                  </a:lnTo>
                  <a:cubicBezTo>
                    <a:pt x="6787" y="9180"/>
                    <a:pt x="6740" y="9215"/>
                    <a:pt x="6704" y="9251"/>
                  </a:cubicBezTo>
                  <a:lnTo>
                    <a:pt x="6383" y="9073"/>
                  </a:lnTo>
                  <a:cubicBezTo>
                    <a:pt x="6204" y="8977"/>
                    <a:pt x="6025" y="8882"/>
                    <a:pt x="5859" y="8775"/>
                  </a:cubicBezTo>
                  <a:cubicBezTo>
                    <a:pt x="5751" y="8704"/>
                    <a:pt x="5621" y="8668"/>
                    <a:pt x="5490" y="8668"/>
                  </a:cubicBezTo>
                  <a:cubicBezTo>
                    <a:pt x="5132" y="8668"/>
                    <a:pt x="4823" y="8930"/>
                    <a:pt x="4775" y="9275"/>
                  </a:cubicBezTo>
                  <a:cubicBezTo>
                    <a:pt x="4751" y="9382"/>
                    <a:pt x="4763" y="9489"/>
                    <a:pt x="4787" y="9596"/>
                  </a:cubicBezTo>
                  <a:cubicBezTo>
                    <a:pt x="4799" y="9680"/>
                    <a:pt x="4835" y="9763"/>
                    <a:pt x="4870" y="9835"/>
                  </a:cubicBezTo>
                  <a:cubicBezTo>
                    <a:pt x="4894" y="9882"/>
                    <a:pt x="4930" y="9930"/>
                    <a:pt x="4966" y="9966"/>
                  </a:cubicBezTo>
                  <a:cubicBezTo>
                    <a:pt x="5025" y="10049"/>
                    <a:pt x="5085" y="10108"/>
                    <a:pt x="5156" y="10156"/>
                  </a:cubicBezTo>
                  <a:lnTo>
                    <a:pt x="5192" y="10180"/>
                  </a:lnTo>
                  <a:cubicBezTo>
                    <a:pt x="5275" y="10239"/>
                    <a:pt x="5359" y="10299"/>
                    <a:pt x="5442" y="10347"/>
                  </a:cubicBezTo>
                  <a:lnTo>
                    <a:pt x="5609" y="10478"/>
                  </a:lnTo>
                  <a:cubicBezTo>
                    <a:pt x="5740" y="10585"/>
                    <a:pt x="5978" y="10775"/>
                    <a:pt x="6311" y="10823"/>
                  </a:cubicBezTo>
                  <a:cubicBezTo>
                    <a:pt x="6406" y="10870"/>
                    <a:pt x="6502" y="10882"/>
                    <a:pt x="6597" y="10882"/>
                  </a:cubicBezTo>
                  <a:cubicBezTo>
                    <a:pt x="6644" y="10882"/>
                    <a:pt x="6716" y="10870"/>
                    <a:pt x="6775" y="10859"/>
                  </a:cubicBezTo>
                  <a:cubicBezTo>
                    <a:pt x="7252" y="10739"/>
                    <a:pt x="7740" y="10549"/>
                    <a:pt x="8347" y="10251"/>
                  </a:cubicBezTo>
                  <a:cubicBezTo>
                    <a:pt x="8597" y="10132"/>
                    <a:pt x="8835" y="10001"/>
                    <a:pt x="9085" y="9847"/>
                  </a:cubicBezTo>
                  <a:lnTo>
                    <a:pt x="9240" y="9751"/>
                  </a:lnTo>
                  <a:cubicBezTo>
                    <a:pt x="9240" y="9751"/>
                    <a:pt x="9240" y="9763"/>
                    <a:pt x="9240" y="9763"/>
                  </a:cubicBezTo>
                  <a:cubicBezTo>
                    <a:pt x="9359" y="9823"/>
                    <a:pt x="9478" y="9870"/>
                    <a:pt x="9585" y="9930"/>
                  </a:cubicBezTo>
                  <a:cubicBezTo>
                    <a:pt x="9728" y="9989"/>
                    <a:pt x="9871" y="10049"/>
                    <a:pt x="10014" y="10108"/>
                  </a:cubicBezTo>
                  <a:cubicBezTo>
                    <a:pt x="9919" y="10132"/>
                    <a:pt x="9835" y="10156"/>
                    <a:pt x="9740" y="10180"/>
                  </a:cubicBezTo>
                  <a:cubicBezTo>
                    <a:pt x="8585" y="10466"/>
                    <a:pt x="7502" y="10882"/>
                    <a:pt x="6692" y="11216"/>
                  </a:cubicBezTo>
                  <a:cubicBezTo>
                    <a:pt x="5787" y="11585"/>
                    <a:pt x="4620" y="12097"/>
                    <a:pt x="3537" y="12835"/>
                  </a:cubicBezTo>
                  <a:cubicBezTo>
                    <a:pt x="2573" y="13490"/>
                    <a:pt x="1739" y="14276"/>
                    <a:pt x="1037" y="15180"/>
                  </a:cubicBezTo>
                  <a:cubicBezTo>
                    <a:pt x="870" y="15407"/>
                    <a:pt x="703" y="15633"/>
                    <a:pt x="548" y="15871"/>
                  </a:cubicBezTo>
                  <a:cubicBezTo>
                    <a:pt x="406" y="16085"/>
                    <a:pt x="239" y="16359"/>
                    <a:pt x="167" y="16681"/>
                  </a:cubicBezTo>
                  <a:cubicBezTo>
                    <a:pt x="1" y="17371"/>
                    <a:pt x="346" y="17978"/>
                    <a:pt x="1179" y="18467"/>
                  </a:cubicBezTo>
                  <a:cubicBezTo>
                    <a:pt x="1989" y="18943"/>
                    <a:pt x="2942" y="19252"/>
                    <a:pt x="4025" y="19407"/>
                  </a:cubicBezTo>
                  <a:cubicBezTo>
                    <a:pt x="4573" y="19491"/>
                    <a:pt x="5132" y="19526"/>
                    <a:pt x="5751" y="19526"/>
                  </a:cubicBezTo>
                  <a:cubicBezTo>
                    <a:pt x="6144" y="19526"/>
                    <a:pt x="6549" y="19514"/>
                    <a:pt x="6990" y="19479"/>
                  </a:cubicBezTo>
                  <a:cubicBezTo>
                    <a:pt x="7692" y="19431"/>
                    <a:pt x="8252" y="19324"/>
                    <a:pt x="8740" y="19169"/>
                  </a:cubicBezTo>
                  <a:cubicBezTo>
                    <a:pt x="9276" y="18990"/>
                    <a:pt x="9800" y="18740"/>
                    <a:pt x="10323" y="18407"/>
                  </a:cubicBezTo>
                  <a:cubicBezTo>
                    <a:pt x="11109" y="17907"/>
                    <a:pt x="11836" y="17252"/>
                    <a:pt x="12490" y="16454"/>
                  </a:cubicBezTo>
                  <a:lnTo>
                    <a:pt x="12490" y="16454"/>
                  </a:lnTo>
                  <a:cubicBezTo>
                    <a:pt x="12455" y="16585"/>
                    <a:pt x="12419" y="16740"/>
                    <a:pt x="12407" y="16895"/>
                  </a:cubicBezTo>
                  <a:cubicBezTo>
                    <a:pt x="12371" y="16990"/>
                    <a:pt x="12348" y="17097"/>
                    <a:pt x="12336" y="17205"/>
                  </a:cubicBezTo>
                  <a:lnTo>
                    <a:pt x="12336" y="17240"/>
                  </a:lnTo>
                  <a:cubicBezTo>
                    <a:pt x="12336" y="17276"/>
                    <a:pt x="12336" y="17312"/>
                    <a:pt x="12348" y="17336"/>
                  </a:cubicBezTo>
                  <a:cubicBezTo>
                    <a:pt x="12348" y="17371"/>
                    <a:pt x="12359" y="17431"/>
                    <a:pt x="12383" y="17502"/>
                  </a:cubicBezTo>
                  <a:cubicBezTo>
                    <a:pt x="12395" y="17538"/>
                    <a:pt x="12407" y="17574"/>
                    <a:pt x="12419" y="17609"/>
                  </a:cubicBezTo>
                  <a:cubicBezTo>
                    <a:pt x="12431" y="17621"/>
                    <a:pt x="12443" y="17645"/>
                    <a:pt x="12443" y="17657"/>
                  </a:cubicBezTo>
                  <a:cubicBezTo>
                    <a:pt x="12514" y="17931"/>
                    <a:pt x="12609" y="18193"/>
                    <a:pt x="12705" y="18479"/>
                  </a:cubicBezTo>
                  <a:cubicBezTo>
                    <a:pt x="12812" y="18824"/>
                    <a:pt x="12943" y="19169"/>
                    <a:pt x="13074" y="19502"/>
                  </a:cubicBezTo>
                  <a:cubicBezTo>
                    <a:pt x="13252" y="19991"/>
                    <a:pt x="13467" y="20503"/>
                    <a:pt x="13681" y="21003"/>
                  </a:cubicBezTo>
                  <a:lnTo>
                    <a:pt x="13729" y="21146"/>
                  </a:lnTo>
                  <a:cubicBezTo>
                    <a:pt x="13824" y="21384"/>
                    <a:pt x="13919" y="21598"/>
                    <a:pt x="14026" y="21800"/>
                  </a:cubicBezTo>
                  <a:cubicBezTo>
                    <a:pt x="14169" y="22086"/>
                    <a:pt x="14300" y="22384"/>
                    <a:pt x="14443" y="22670"/>
                  </a:cubicBezTo>
                  <a:cubicBezTo>
                    <a:pt x="14455" y="22693"/>
                    <a:pt x="14467" y="22705"/>
                    <a:pt x="14479" y="22717"/>
                  </a:cubicBezTo>
                  <a:cubicBezTo>
                    <a:pt x="14479" y="22777"/>
                    <a:pt x="14538" y="23348"/>
                    <a:pt x="14538" y="23348"/>
                  </a:cubicBezTo>
                  <a:cubicBezTo>
                    <a:pt x="14550" y="23467"/>
                    <a:pt x="14562" y="23670"/>
                    <a:pt x="14681" y="23860"/>
                  </a:cubicBezTo>
                  <a:cubicBezTo>
                    <a:pt x="14824" y="24122"/>
                    <a:pt x="15098" y="24277"/>
                    <a:pt x="15396" y="24277"/>
                  </a:cubicBezTo>
                  <a:cubicBezTo>
                    <a:pt x="15550" y="24277"/>
                    <a:pt x="15693" y="24241"/>
                    <a:pt x="15824" y="24158"/>
                  </a:cubicBezTo>
                  <a:cubicBezTo>
                    <a:pt x="16181" y="23932"/>
                    <a:pt x="16229" y="23551"/>
                    <a:pt x="16241" y="23396"/>
                  </a:cubicBezTo>
                  <a:cubicBezTo>
                    <a:pt x="16265" y="23146"/>
                    <a:pt x="16265" y="22884"/>
                    <a:pt x="16229" y="22634"/>
                  </a:cubicBezTo>
                  <a:cubicBezTo>
                    <a:pt x="16181" y="22336"/>
                    <a:pt x="16110" y="22050"/>
                    <a:pt x="16003" y="21788"/>
                  </a:cubicBezTo>
                  <a:cubicBezTo>
                    <a:pt x="15991" y="21777"/>
                    <a:pt x="15979" y="21753"/>
                    <a:pt x="15967" y="21741"/>
                  </a:cubicBezTo>
                  <a:cubicBezTo>
                    <a:pt x="15919" y="21503"/>
                    <a:pt x="15812" y="21288"/>
                    <a:pt x="15729" y="21110"/>
                  </a:cubicBezTo>
                  <a:lnTo>
                    <a:pt x="15646" y="20919"/>
                  </a:lnTo>
                  <a:cubicBezTo>
                    <a:pt x="15586" y="20753"/>
                    <a:pt x="15515" y="20574"/>
                    <a:pt x="15443" y="20407"/>
                  </a:cubicBezTo>
                  <a:lnTo>
                    <a:pt x="15396" y="20288"/>
                  </a:lnTo>
                  <a:cubicBezTo>
                    <a:pt x="15098" y="19562"/>
                    <a:pt x="14788" y="18836"/>
                    <a:pt x="14491" y="18121"/>
                  </a:cubicBezTo>
                  <a:cubicBezTo>
                    <a:pt x="14360" y="17812"/>
                    <a:pt x="14229" y="17514"/>
                    <a:pt x="14098" y="17205"/>
                  </a:cubicBezTo>
                  <a:cubicBezTo>
                    <a:pt x="14122" y="17157"/>
                    <a:pt x="14145" y="17109"/>
                    <a:pt x="14157" y="17050"/>
                  </a:cubicBezTo>
                  <a:lnTo>
                    <a:pt x="14181" y="16990"/>
                  </a:lnTo>
                  <a:cubicBezTo>
                    <a:pt x="14241" y="16895"/>
                    <a:pt x="14300" y="16788"/>
                    <a:pt x="14348" y="16693"/>
                  </a:cubicBezTo>
                  <a:cubicBezTo>
                    <a:pt x="14360" y="16764"/>
                    <a:pt x="14372" y="16835"/>
                    <a:pt x="14372" y="16907"/>
                  </a:cubicBezTo>
                  <a:cubicBezTo>
                    <a:pt x="14503" y="17943"/>
                    <a:pt x="14812" y="18848"/>
                    <a:pt x="15288" y="19610"/>
                  </a:cubicBezTo>
                  <a:cubicBezTo>
                    <a:pt x="15908" y="20574"/>
                    <a:pt x="16527" y="21348"/>
                    <a:pt x="17181" y="21967"/>
                  </a:cubicBezTo>
                  <a:cubicBezTo>
                    <a:pt x="17491" y="22265"/>
                    <a:pt x="17848" y="22574"/>
                    <a:pt x="18301" y="22920"/>
                  </a:cubicBezTo>
                  <a:lnTo>
                    <a:pt x="18348" y="22967"/>
                  </a:lnTo>
                  <a:cubicBezTo>
                    <a:pt x="18717" y="23241"/>
                    <a:pt x="19086" y="23527"/>
                    <a:pt x="19479" y="23789"/>
                  </a:cubicBezTo>
                  <a:cubicBezTo>
                    <a:pt x="19932" y="24086"/>
                    <a:pt x="20456" y="24277"/>
                    <a:pt x="21027" y="24336"/>
                  </a:cubicBezTo>
                  <a:cubicBezTo>
                    <a:pt x="21194" y="24360"/>
                    <a:pt x="21384" y="24372"/>
                    <a:pt x="21587" y="24372"/>
                  </a:cubicBezTo>
                  <a:cubicBezTo>
                    <a:pt x="21706" y="24479"/>
                    <a:pt x="21813" y="24575"/>
                    <a:pt x="21932" y="24682"/>
                  </a:cubicBezTo>
                  <a:cubicBezTo>
                    <a:pt x="22134" y="24860"/>
                    <a:pt x="22337" y="25039"/>
                    <a:pt x="22527" y="25229"/>
                  </a:cubicBezTo>
                  <a:cubicBezTo>
                    <a:pt x="22873" y="25551"/>
                    <a:pt x="23206" y="25920"/>
                    <a:pt x="23575" y="26349"/>
                  </a:cubicBezTo>
                  <a:cubicBezTo>
                    <a:pt x="23718" y="26503"/>
                    <a:pt x="23920" y="26599"/>
                    <a:pt x="24135" y="26599"/>
                  </a:cubicBezTo>
                  <a:cubicBezTo>
                    <a:pt x="24420" y="26599"/>
                    <a:pt x="24682" y="26444"/>
                    <a:pt x="24813" y="26206"/>
                  </a:cubicBezTo>
                  <a:cubicBezTo>
                    <a:pt x="25075" y="25717"/>
                    <a:pt x="24873" y="25253"/>
                    <a:pt x="24790" y="25051"/>
                  </a:cubicBezTo>
                  <a:cubicBezTo>
                    <a:pt x="24682" y="24813"/>
                    <a:pt x="24587" y="24551"/>
                    <a:pt x="24492" y="24301"/>
                  </a:cubicBezTo>
                  <a:lnTo>
                    <a:pt x="24480" y="24277"/>
                  </a:lnTo>
                  <a:cubicBezTo>
                    <a:pt x="24456" y="24051"/>
                    <a:pt x="24373" y="23872"/>
                    <a:pt x="24290" y="23729"/>
                  </a:cubicBezTo>
                  <a:cubicBezTo>
                    <a:pt x="24278" y="23670"/>
                    <a:pt x="24254" y="23598"/>
                    <a:pt x="24230" y="23539"/>
                  </a:cubicBezTo>
                  <a:cubicBezTo>
                    <a:pt x="24194" y="23408"/>
                    <a:pt x="24159" y="23289"/>
                    <a:pt x="24123" y="23158"/>
                  </a:cubicBezTo>
                  <a:cubicBezTo>
                    <a:pt x="24123" y="23158"/>
                    <a:pt x="24075" y="23003"/>
                    <a:pt x="24063" y="22967"/>
                  </a:cubicBezTo>
                  <a:cubicBezTo>
                    <a:pt x="24194" y="22717"/>
                    <a:pt x="24301" y="22503"/>
                    <a:pt x="24373" y="22289"/>
                  </a:cubicBezTo>
                  <a:cubicBezTo>
                    <a:pt x="24575" y="21741"/>
                    <a:pt x="24647" y="21193"/>
                    <a:pt x="24587" y="20657"/>
                  </a:cubicBezTo>
                  <a:cubicBezTo>
                    <a:pt x="24540" y="20181"/>
                    <a:pt x="24444" y="19717"/>
                    <a:pt x="24361" y="19276"/>
                  </a:cubicBezTo>
                  <a:lnTo>
                    <a:pt x="24349" y="19217"/>
                  </a:lnTo>
                  <a:cubicBezTo>
                    <a:pt x="24242" y="18657"/>
                    <a:pt x="24135" y="18205"/>
                    <a:pt x="24016" y="17776"/>
                  </a:cubicBezTo>
                  <a:cubicBezTo>
                    <a:pt x="23754" y="16907"/>
                    <a:pt x="23349" y="16014"/>
                    <a:pt x="22766" y="15026"/>
                  </a:cubicBezTo>
                  <a:cubicBezTo>
                    <a:pt x="22301" y="14252"/>
                    <a:pt x="21634" y="13561"/>
                    <a:pt x="20777" y="12990"/>
                  </a:cubicBezTo>
                  <a:cubicBezTo>
                    <a:pt x="20718" y="12942"/>
                    <a:pt x="20658" y="12906"/>
                    <a:pt x="20599" y="12871"/>
                  </a:cubicBezTo>
                  <a:cubicBezTo>
                    <a:pt x="20706" y="12859"/>
                    <a:pt x="20825" y="12859"/>
                    <a:pt x="20932" y="12847"/>
                  </a:cubicBezTo>
                  <a:lnTo>
                    <a:pt x="21003" y="12859"/>
                  </a:lnTo>
                  <a:cubicBezTo>
                    <a:pt x="21039" y="12871"/>
                    <a:pt x="21111" y="12871"/>
                    <a:pt x="21158" y="12871"/>
                  </a:cubicBezTo>
                  <a:lnTo>
                    <a:pt x="21170" y="12871"/>
                  </a:lnTo>
                  <a:cubicBezTo>
                    <a:pt x="21384" y="13133"/>
                    <a:pt x="21599" y="13383"/>
                    <a:pt x="21801" y="13633"/>
                  </a:cubicBezTo>
                  <a:cubicBezTo>
                    <a:pt x="22313" y="14240"/>
                    <a:pt x="22813" y="14835"/>
                    <a:pt x="23325" y="15431"/>
                  </a:cubicBezTo>
                  <a:lnTo>
                    <a:pt x="23408" y="15526"/>
                  </a:lnTo>
                  <a:cubicBezTo>
                    <a:pt x="23539" y="15669"/>
                    <a:pt x="23658" y="15823"/>
                    <a:pt x="23766" y="15942"/>
                  </a:cubicBezTo>
                  <a:lnTo>
                    <a:pt x="23897" y="16097"/>
                  </a:lnTo>
                  <a:cubicBezTo>
                    <a:pt x="24016" y="16252"/>
                    <a:pt x="24170" y="16443"/>
                    <a:pt x="24349" y="16597"/>
                  </a:cubicBezTo>
                  <a:cubicBezTo>
                    <a:pt x="24361" y="16621"/>
                    <a:pt x="24373" y="16633"/>
                    <a:pt x="24397" y="16645"/>
                  </a:cubicBezTo>
                  <a:cubicBezTo>
                    <a:pt x="24575" y="16859"/>
                    <a:pt x="24790" y="17062"/>
                    <a:pt x="25040" y="17228"/>
                  </a:cubicBezTo>
                  <a:cubicBezTo>
                    <a:pt x="25242" y="17383"/>
                    <a:pt x="25468" y="17502"/>
                    <a:pt x="25718" y="17586"/>
                  </a:cubicBezTo>
                  <a:cubicBezTo>
                    <a:pt x="25802" y="17621"/>
                    <a:pt x="25956" y="17681"/>
                    <a:pt x="26147" y="17681"/>
                  </a:cubicBezTo>
                  <a:cubicBezTo>
                    <a:pt x="26290" y="17681"/>
                    <a:pt x="26445" y="17645"/>
                    <a:pt x="26576" y="17562"/>
                  </a:cubicBezTo>
                  <a:cubicBezTo>
                    <a:pt x="26766" y="17455"/>
                    <a:pt x="26897" y="17276"/>
                    <a:pt x="26945" y="17050"/>
                  </a:cubicBezTo>
                  <a:cubicBezTo>
                    <a:pt x="27004" y="16835"/>
                    <a:pt x="26957" y="16597"/>
                    <a:pt x="26837" y="16407"/>
                  </a:cubicBezTo>
                  <a:cubicBezTo>
                    <a:pt x="26706" y="16216"/>
                    <a:pt x="26540" y="16121"/>
                    <a:pt x="26445" y="16050"/>
                  </a:cubicBezTo>
                  <a:lnTo>
                    <a:pt x="26409" y="16026"/>
                  </a:lnTo>
                  <a:cubicBezTo>
                    <a:pt x="26302" y="15966"/>
                    <a:pt x="25956" y="15740"/>
                    <a:pt x="25909" y="15716"/>
                  </a:cubicBezTo>
                  <a:cubicBezTo>
                    <a:pt x="25897" y="15692"/>
                    <a:pt x="25885" y="15681"/>
                    <a:pt x="25885" y="15669"/>
                  </a:cubicBezTo>
                  <a:cubicBezTo>
                    <a:pt x="25683" y="15407"/>
                    <a:pt x="25492" y="15157"/>
                    <a:pt x="25290" y="14895"/>
                  </a:cubicBezTo>
                  <a:cubicBezTo>
                    <a:pt x="25159" y="14716"/>
                    <a:pt x="25016" y="14538"/>
                    <a:pt x="24849" y="14335"/>
                  </a:cubicBezTo>
                  <a:lnTo>
                    <a:pt x="24754" y="14240"/>
                  </a:lnTo>
                  <a:cubicBezTo>
                    <a:pt x="24397" y="13811"/>
                    <a:pt x="24039" y="13395"/>
                    <a:pt x="23682" y="13002"/>
                  </a:cubicBezTo>
                  <a:cubicBezTo>
                    <a:pt x="23444" y="12740"/>
                    <a:pt x="23194" y="12466"/>
                    <a:pt x="22932" y="12204"/>
                  </a:cubicBezTo>
                  <a:cubicBezTo>
                    <a:pt x="22766" y="12025"/>
                    <a:pt x="22551" y="11811"/>
                    <a:pt x="22325" y="11609"/>
                  </a:cubicBezTo>
                  <a:cubicBezTo>
                    <a:pt x="22313" y="11597"/>
                    <a:pt x="22301" y="11573"/>
                    <a:pt x="22289" y="11561"/>
                  </a:cubicBezTo>
                  <a:cubicBezTo>
                    <a:pt x="22265" y="11525"/>
                    <a:pt x="22242" y="11501"/>
                    <a:pt x="22218" y="11478"/>
                  </a:cubicBezTo>
                  <a:cubicBezTo>
                    <a:pt x="22158" y="11418"/>
                    <a:pt x="22111" y="11382"/>
                    <a:pt x="22087" y="11370"/>
                  </a:cubicBezTo>
                  <a:cubicBezTo>
                    <a:pt x="22063" y="11359"/>
                    <a:pt x="22039" y="11347"/>
                    <a:pt x="22015" y="11335"/>
                  </a:cubicBezTo>
                  <a:cubicBezTo>
                    <a:pt x="22004" y="11323"/>
                    <a:pt x="21992" y="11311"/>
                    <a:pt x="21968" y="11311"/>
                  </a:cubicBezTo>
                  <a:cubicBezTo>
                    <a:pt x="21873" y="11263"/>
                    <a:pt x="21765" y="11228"/>
                    <a:pt x="21658" y="11228"/>
                  </a:cubicBezTo>
                  <a:cubicBezTo>
                    <a:pt x="21515" y="11168"/>
                    <a:pt x="21361" y="11132"/>
                    <a:pt x="21230" y="11097"/>
                  </a:cubicBezTo>
                  <a:cubicBezTo>
                    <a:pt x="22242" y="10882"/>
                    <a:pt x="23158" y="10525"/>
                    <a:pt x="23956" y="10049"/>
                  </a:cubicBezTo>
                  <a:cubicBezTo>
                    <a:pt x="24480" y="9739"/>
                    <a:pt x="24956" y="9382"/>
                    <a:pt x="25349" y="8989"/>
                  </a:cubicBezTo>
                  <a:cubicBezTo>
                    <a:pt x="25718" y="8620"/>
                    <a:pt x="26064" y="8180"/>
                    <a:pt x="26421" y="7572"/>
                  </a:cubicBezTo>
                  <a:cubicBezTo>
                    <a:pt x="27004" y="6620"/>
                    <a:pt x="27421" y="5739"/>
                    <a:pt x="27707" y="4894"/>
                  </a:cubicBezTo>
                  <a:cubicBezTo>
                    <a:pt x="28064" y="3870"/>
                    <a:pt x="28219" y="2869"/>
                    <a:pt x="28159" y="1929"/>
                  </a:cubicBezTo>
                  <a:cubicBezTo>
                    <a:pt x="28100" y="976"/>
                    <a:pt x="27719" y="393"/>
                    <a:pt x="27040" y="226"/>
                  </a:cubicBezTo>
                  <a:cubicBezTo>
                    <a:pt x="26897" y="191"/>
                    <a:pt x="26742" y="167"/>
                    <a:pt x="26576" y="167"/>
                  </a:cubicBezTo>
                  <a:cubicBezTo>
                    <a:pt x="26421" y="167"/>
                    <a:pt x="26266" y="179"/>
                    <a:pt x="26135" y="202"/>
                  </a:cubicBezTo>
                  <a:cubicBezTo>
                    <a:pt x="25861" y="226"/>
                    <a:pt x="25575" y="262"/>
                    <a:pt x="25302" y="322"/>
                  </a:cubicBezTo>
                  <a:cubicBezTo>
                    <a:pt x="24170" y="524"/>
                    <a:pt x="23087" y="917"/>
                    <a:pt x="22075" y="1476"/>
                  </a:cubicBezTo>
                  <a:cubicBezTo>
                    <a:pt x="20920" y="2107"/>
                    <a:pt x="19932" y="2917"/>
                    <a:pt x="19194" y="3548"/>
                  </a:cubicBezTo>
                  <a:cubicBezTo>
                    <a:pt x="18539" y="4132"/>
                    <a:pt x="17670" y="4905"/>
                    <a:pt x="16884" y="5798"/>
                  </a:cubicBezTo>
                  <a:cubicBezTo>
                    <a:pt x="16824" y="5870"/>
                    <a:pt x="16765" y="5941"/>
                    <a:pt x="16705" y="6001"/>
                  </a:cubicBezTo>
                  <a:cubicBezTo>
                    <a:pt x="16717" y="5858"/>
                    <a:pt x="16729" y="5703"/>
                    <a:pt x="16729" y="5548"/>
                  </a:cubicBezTo>
                  <a:cubicBezTo>
                    <a:pt x="16741" y="5417"/>
                    <a:pt x="16741" y="5298"/>
                    <a:pt x="16741" y="5167"/>
                  </a:cubicBezTo>
                  <a:cubicBezTo>
                    <a:pt x="16741" y="5167"/>
                    <a:pt x="16836" y="5096"/>
                    <a:pt x="16896" y="5060"/>
                  </a:cubicBezTo>
                  <a:cubicBezTo>
                    <a:pt x="17134" y="4917"/>
                    <a:pt x="17360" y="4751"/>
                    <a:pt x="17586" y="4596"/>
                  </a:cubicBezTo>
                  <a:cubicBezTo>
                    <a:pt x="18122" y="4191"/>
                    <a:pt x="18515" y="3846"/>
                    <a:pt x="18848" y="3465"/>
                  </a:cubicBezTo>
                  <a:cubicBezTo>
                    <a:pt x="18944" y="3346"/>
                    <a:pt x="19003" y="3203"/>
                    <a:pt x="19015" y="3060"/>
                  </a:cubicBezTo>
                  <a:cubicBezTo>
                    <a:pt x="19122" y="2738"/>
                    <a:pt x="19063" y="2429"/>
                    <a:pt x="19027" y="2250"/>
                  </a:cubicBezTo>
                  <a:lnTo>
                    <a:pt x="18991" y="2048"/>
                  </a:lnTo>
                  <a:cubicBezTo>
                    <a:pt x="18979" y="1953"/>
                    <a:pt x="18967" y="1846"/>
                    <a:pt x="18956" y="1750"/>
                  </a:cubicBezTo>
                  <a:lnTo>
                    <a:pt x="18944" y="1715"/>
                  </a:lnTo>
                  <a:cubicBezTo>
                    <a:pt x="18944" y="1619"/>
                    <a:pt x="18908" y="1536"/>
                    <a:pt x="18872" y="1453"/>
                  </a:cubicBezTo>
                  <a:cubicBezTo>
                    <a:pt x="18848" y="1405"/>
                    <a:pt x="18813" y="1357"/>
                    <a:pt x="18789" y="1310"/>
                  </a:cubicBezTo>
                  <a:cubicBezTo>
                    <a:pt x="18741" y="1238"/>
                    <a:pt x="18682" y="1179"/>
                    <a:pt x="18622" y="1131"/>
                  </a:cubicBezTo>
                  <a:cubicBezTo>
                    <a:pt x="18539" y="1060"/>
                    <a:pt x="18444" y="1000"/>
                    <a:pt x="18336" y="964"/>
                  </a:cubicBezTo>
                  <a:cubicBezTo>
                    <a:pt x="18277" y="941"/>
                    <a:pt x="18182" y="929"/>
                    <a:pt x="18110" y="929"/>
                  </a:cubicBezTo>
                  <a:cubicBezTo>
                    <a:pt x="17920" y="929"/>
                    <a:pt x="17717" y="1012"/>
                    <a:pt x="17586" y="1167"/>
                  </a:cubicBezTo>
                  <a:cubicBezTo>
                    <a:pt x="17443" y="1310"/>
                    <a:pt x="17384" y="1512"/>
                    <a:pt x="17396" y="1703"/>
                  </a:cubicBezTo>
                  <a:cubicBezTo>
                    <a:pt x="17408" y="1905"/>
                    <a:pt x="17420" y="2107"/>
                    <a:pt x="17432" y="2310"/>
                  </a:cubicBezTo>
                  <a:lnTo>
                    <a:pt x="17443" y="2679"/>
                  </a:lnTo>
                  <a:cubicBezTo>
                    <a:pt x="17384" y="2691"/>
                    <a:pt x="17336" y="2715"/>
                    <a:pt x="17289" y="2750"/>
                  </a:cubicBezTo>
                  <a:lnTo>
                    <a:pt x="17039" y="2905"/>
                  </a:lnTo>
                  <a:cubicBezTo>
                    <a:pt x="16765" y="3072"/>
                    <a:pt x="16491" y="3239"/>
                    <a:pt x="16229" y="3417"/>
                  </a:cubicBezTo>
                  <a:cubicBezTo>
                    <a:pt x="16015" y="3572"/>
                    <a:pt x="15836" y="3715"/>
                    <a:pt x="15681" y="3858"/>
                  </a:cubicBezTo>
                  <a:cubicBezTo>
                    <a:pt x="15574" y="3941"/>
                    <a:pt x="15455" y="4036"/>
                    <a:pt x="15348" y="4132"/>
                  </a:cubicBezTo>
                  <a:cubicBezTo>
                    <a:pt x="15253" y="4215"/>
                    <a:pt x="15193" y="4310"/>
                    <a:pt x="15146" y="4417"/>
                  </a:cubicBezTo>
                  <a:cubicBezTo>
                    <a:pt x="15062" y="4572"/>
                    <a:pt x="15026" y="4739"/>
                    <a:pt x="15050" y="4917"/>
                  </a:cubicBezTo>
                  <a:cubicBezTo>
                    <a:pt x="15038" y="4977"/>
                    <a:pt x="15026" y="5036"/>
                    <a:pt x="15026" y="5108"/>
                  </a:cubicBezTo>
                  <a:cubicBezTo>
                    <a:pt x="15015" y="5203"/>
                    <a:pt x="15015" y="5298"/>
                    <a:pt x="15003" y="5382"/>
                  </a:cubicBezTo>
                  <a:cubicBezTo>
                    <a:pt x="14895" y="5036"/>
                    <a:pt x="14657" y="4763"/>
                    <a:pt x="14336" y="4608"/>
                  </a:cubicBezTo>
                  <a:cubicBezTo>
                    <a:pt x="14169" y="4524"/>
                    <a:pt x="14003" y="4465"/>
                    <a:pt x="13824" y="4417"/>
                  </a:cubicBezTo>
                  <a:cubicBezTo>
                    <a:pt x="13860" y="4346"/>
                    <a:pt x="13883" y="4274"/>
                    <a:pt x="13907" y="4203"/>
                  </a:cubicBezTo>
                  <a:cubicBezTo>
                    <a:pt x="14003" y="3893"/>
                    <a:pt x="14110" y="3536"/>
                    <a:pt x="14098" y="3143"/>
                  </a:cubicBezTo>
                  <a:cubicBezTo>
                    <a:pt x="14086" y="2715"/>
                    <a:pt x="13955" y="2346"/>
                    <a:pt x="13812" y="2036"/>
                  </a:cubicBezTo>
                  <a:cubicBezTo>
                    <a:pt x="13669" y="1691"/>
                    <a:pt x="13491" y="1369"/>
                    <a:pt x="13300" y="1072"/>
                  </a:cubicBezTo>
                  <a:cubicBezTo>
                    <a:pt x="13121" y="798"/>
                    <a:pt x="12895" y="536"/>
                    <a:pt x="12609" y="226"/>
                  </a:cubicBezTo>
                  <a:cubicBezTo>
                    <a:pt x="12479" y="83"/>
                    <a:pt x="12288" y="0"/>
                    <a:pt x="120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597553" y="1093573"/>
              <a:ext cx="869869" cy="817805"/>
            </a:xfrm>
            <a:custGeom>
              <a:avLst/>
              <a:gdLst/>
              <a:ahLst/>
              <a:cxnLst/>
              <a:rect l="l" t="t" r="r" b="b"/>
              <a:pathLst>
                <a:path w="26933" h="25321" extrusionOk="0">
                  <a:moveTo>
                    <a:pt x="26658" y="957"/>
                  </a:moveTo>
                  <a:cubicBezTo>
                    <a:pt x="26694" y="1112"/>
                    <a:pt x="26694" y="1279"/>
                    <a:pt x="26706" y="1434"/>
                  </a:cubicBezTo>
                  <a:cubicBezTo>
                    <a:pt x="26706" y="1660"/>
                    <a:pt x="26706" y="1898"/>
                    <a:pt x="26682" y="2124"/>
                  </a:cubicBezTo>
                  <a:cubicBezTo>
                    <a:pt x="26670" y="2362"/>
                    <a:pt x="26623" y="2612"/>
                    <a:pt x="26575" y="2850"/>
                  </a:cubicBezTo>
                  <a:cubicBezTo>
                    <a:pt x="25742" y="2724"/>
                    <a:pt x="24908" y="2644"/>
                    <a:pt x="24067" y="2644"/>
                  </a:cubicBezTo>
                  <a:cubicBezTo>
                    <a:pt x="23958" y="2644"/>
                    <a:pt x="23850" y="2645"/>
                    <a:pt x="23741" y="2648"/>
                  </a:cubicBezTo>
                  <a:cubicBezTo>
                    <a:pt x="23658" y="2648"/>
                    <a:pt x="23575" y="2660"/>
                    <a:pt x="23491" y="2672"/>
                  </a:cubicBezTo>
                  <a:cubicBezTo>
                    <a:pt x="23551" y="2636"/>
                    <a:pt x="23599" y="2600"/>
                    <a:pt x="23658" y="2565"/>
                  </a:cubicBezTo>
                  <a:cubicBezTo>
                    <a:pt x="24158" y="2255"/>
                    <a:pt x="24622" y="1886"/>
                    <a:pt x="25134" y="1588"/>
                  </a:cubicBezTo>
                  <a:cubicBezTo>
                    <a:pt x="25373" y="1445"/>
                    <a:pt x="25623" y="1326"/>
                    <a:pt x="25873" y="1207"/>
                  </a:cubicBezTo>
                  <a:cubicBezTo>
                    <a:pt x="26135" y="1100"/>
                    <a:pt x="26385" y="1005"/>
                    <a:pt x="26658" y="957"/>
                  </a:cubicBezTo>
                  <a:close/>
                  <a:moveTo>
                    <a:pt x="25896" y="365"/>
                  </a:moveTo>
                  <a:cubicBezTo>
                    <a:pt x="26184" y="365"/>
                    <a:pt x="26454" y="436"/>
                    <a:pt x="26587" y="731"/>
                  </a:cubicBezTo>
                  <a:lnTo>
                    <a:pt x="26599" y="743"/>
                  </a:lnTo>
                  <a:cubicBezTo>
                    <a:pt x="26289" y="803"/>
                    <a:pt x="25992" y="898"/>
                    <a:pt x="25706" y="1029"/>
                  </a:cubicBezTo>
                  <a:cubicBezTo>
                    <a:pt x="25182" y="1267"/>
                    <a:pt x="24730" y="1636"/>
                    <a:pt x="24265" y="1969"/>
                  </a:cubicBezTo>
                  <a:cubicBezTo>
                    <a:pt x="23860" y="2255"/>
                    <a:pt x="23468" y="2529"/>
                    <a:pt x="23051" y="2779"/>
                  </a:cubicBezTo>
                  <a:cubicBezTo>
                    <a:pt x="22896" y="2850"/>
                    <a:pt x="22741" y="2934"/>
                    <a:pt x="22586" y="3017"/>
                  </a:cubicBezTo>
                  <a:cubicBezTo>
                    <a:pt x="22217" y="3243"/>
                    <a:pt x="21848" y="3481"/>
                    <a:pt x="21467" y="3708"/>
                  </a:cubicBezTo>
                  <a:cubicBezTo>
                    <a:pt x="21110" y="3922"/>
                    <a:pt x="20753" y="4148"/>
                    <a:pt x="20396" y="4386"/>
                  </a:cubicBezTo>
                  <a:cubicBezTo>
                    <a:pt x="20503" y="4220"/>
                    <a:pt x="20610" y="4065"/>
                    <a:pt x="20717" y="3910"/>
                  </a:cubicBezTo>
                  <a:cubicBezTo>
                    <a:pt x="20943" y="3589"/>
                    <a:pt x="21170" y="3255"/>
                    <a:pt x="21396" y="2922"/>
                  </a:cubicBezTo>
                  <a:cubicBezTo>
                    <a:pt x="21622" y="2600"/>
                    <a:pt x="21824" y="2231"/>
                    <a:pt x="22110" y="1957"/>
                  </a:cubicBezTo>
                  <a:cubicBezTo>
                    <a:pt x="22384" y="1684"/>
                    <a:pt x="22729" y="1457"/>
                    <a:pt x="23063" y="1243"/>
                  </a:cubicBezTo>
                  <a:cubicBezTo>
                    <a:pt x="23241" y="1148"/>
                    <a:pt x="23408" y="1041"/>
                    <a:pt x="23587" y="945"/>
                  </a:cubicBezTo>
                  <a:cubicBezTo>
                    <a:pt x="23682" y="898"/>
                    <a:pt x="23777" y="850"/>
                    <a:pt x="23860" y="803"/>
                  </a:cubicBezTo>
                  <a:cubicBezTo>
                    <a:pt x="23944" y="767"/>
                    <a:pt x="24003" y="731"/>
                    <a:pt x="24051" y="672"/>
                  </a:cubicBezTo>
                  <a:cubicBezTo>
                    <a:pt x="24491" y="564"/>
                    <a:pt x="24932" y="469"/>
                    <a:pt x="25373" y="410"/>
                  </a:cubicBezTo>
                  <a:cubicBezTo>
                    <a:pt x="25535" y="392"/>
                    <a:pt x="25719" y="365"/>
                    <a:pt x="25896" y="365"/>
                  </a:cubicBezTo>
                  <a:close/>
                  <a:moveTo>
                    <a:pt x="23747" y="2871"/>
                  </a:moveTo>
                  <a:cubicBezTo>
                    <a:pt x="23849" y="2871"/>
                    <a:pt x="23950" y="2874"/>
                    <a:pt x="24051" y="2874"/>
                  </a:cubicBezTo>
                  <a:lnTo>
                    <a:pt x="24289" y="2874"/>
                  </a:lnTo>
                  <a:lnTo>
                    <a:pt x="24313" y="2898"/>
                  </a:lnTo>
                  <a:cubicBezTo>
                    <a:pt x="24515" y="2922"/>
                    <a:pt x="24706" y="2969"/>
                    <a:pt x="24908" y="3005"/>
                  </a:cubicBezTo>
                  <a:cubicBezTo>
                    <a:pt x="25087" y="3041"/>
                    <a:pt x="25277" y="3065"/>
                    <a:pt x="25468" y="3100"/>
                  </a:cubicBezTo>
                  <a:cubicBezTo>
                    <a:pt x="25658" y="3124"/>
                    <a:pt x="25849" y="3160"/>
                    <a:pt x="26039" y="3184"/>
                  </a:cubicBezTo>
                  <a:cubicBezTo>
                    <a:pt x="26170" y="3219"/>
                    <a:pt x="26396" y="3255"/>
                    <a:pt x="26408" y="3446"/>
                  </a:cubicBezTo>
                  <a:cubicBezTo>
                    <a:pt x="26408" y="3458"/>
                    <a:pt x="26420" y="3481"/>
                    <a:pt x="26420" y="3493"/>
                  </a:cubicBezTo>
                  <a:cubicBezTo>
                    <a:pt x="26361" y="3720"/>
                    <a:pt x="26277" y="3958"/>
                    <a:pt x="26194" y="4184"/>
                  </a:cubicBezTo>
                  <a:cubicBezTo>
                    <a:pt x="25611" y="4279"/>
                    <a:pt x="25039" y="4434"/>
                    <a:pt x="24468" y="4577"/>
                  </a:cubicBezTo>
                  <a:cubicBezTo>
                    <a:pt x="24182" y="4648"/>
                    <a:pt x="23896" y="4732"/>
                    <a:pt x="23610" y="4803"/>
                  </a:cubicBezTo>
                  <a:cubicBezTo>
                    <a:pt x="23372" y="4863"/>
                    <a:pt x="23134" y="4910"/>
                    <a:pt x="22896" y="4970"/>
                  </a:cubicBezTo>
                  <a:cubicBezTo>
                    <a:pt x="22753" y="4934"/>
                    <a:pt x="22598" y="4910"/>
                    <a:pt x="22456" y="4886"/>
                  </a:cubicBezTo>
                  <a:cubicBezTo>
                    <a:pt x="22324" y="4872"/>
                    <a:pt x="22192" y="4865"/>
                    <a:pt x="22060" y="4865"/>
                  </a:cubicBezTo>
                  <a:cubicBezTo>
                    <a:pt x="21759" y="4865"/>
                    <a:pt x="21455" y="4900"/>
                    <a:pt x="21158" y="4958"/>
                  </a:cubicBezTo>
                  <a:cubicBezTo>
                    <a:pt x="20729" y="5041"/>
                    <a:pt x="20300" y="5160"/>
                    <a:pt x="19884" y="5291"/>
                  </a:cubicBezTo>
                  <a:cubicBezTo>
                    <a:pt x="19669" y="5363"/>
                    <a:pt x="19455" y="5434"/>
                    <a:pt x="19241" y="5494"/>
                  </a:cubicBezTo>
                  <a:cubicBezTo>
                    <a:pt x="19157" y="5517"/>
                    <a:pt x="19086" y="5541"/>
                    <a:pt x="19003" y="5565"/>
                  </a:cubicBezTo>
                  <a:cubicBezTo>
                    <a:pt x="19896" y="4922"/>
                    <a:pt x="20824" y="4327"/>
                    <a:pt x="21765" y="3743"/>
                  </a:cubicBezTo>
                  <a:cubicBezTo>
                    <a:pt x="22134" y="3529"/>
                    <a:pt x="22491" y="3291"/>
                    <a:pt x="22860" y="3089"/>
                  </a:cubicBezTo>
                  <a:cubicBezTo>
                    <a:pt x="23039" y="2981"/>
                    <a:pt x="23229" y="2898"/>
                    <a:pt x="23444" y="2886"/>
                  </a:cubicBezTo>
                  <a:cubicBezTo>
                    <a:pt x="23545" y="2874"/>
                    <a:pt x="23646" y="2871"/>
                    <a:pt x="23747" y="2871"/>
                  </a:cubicBezTo>
                  <a:close/>
                  <a:moveTo>
                    <a:pt x="11844" y="4524"/>
                  </a:moveTo>
                  <a:cubicBezTo>
                    <a:pt x="11982" y="4524"/>
                    <a:pt x="12118" y="4530"/>
                    <a:pt x="12252" y="4541"/>
                  </a:cubicBezTo>
                  <a:cubicBezTo>
                    <a:pt x="12442" y="4565"/>
                    <a:pt x="12621" y="4589"/>
                    <a:pt x="12800" y="4636"/>
                  </a:cubicBezTo>
                  <a:cubicBezTo>
                    <a:pt x="12978" y="4672"/>
                    <a:pt x="13169" y="4708"/>
                    <a:pt x="13323" y="4791"/>
                  </a:cubicBezTo>
                  <a:lnTo>
                    <a:pt x="13347" y="4803"/>
                  </a:lnTo>
                  <a:cubicBezTo>
                    <a:pt x="13359" y="4886"/>
                    <a:pt x="13347" y="4970"/>
                    <a:pt x="13300" y="5041"/>
                  </a:cubicBezTo>
                  <a:cubicBezTo>
                    <a:pt x="13204" y="5160"/>
                    <a:pt x="13073" y="5232"/>
                    <a:pt x="12954" y="5291"/>
                  </a:cubicBezTo>
                  <a:cubicBezTo>
                    <a:pt x="12740" y="5422"/>
                    <a:pt x="12502" y="5589"/>
                    <a:pt x="12252" y="5601"/>
                  </a:cubicBezTo>
                  <a:cubicBezTo>
                    <a:pt x="12242" y="5601"/>
                    <a:pt x="12232" y="5602"/>
                    <a:pt x="12222" y="5602"/>
                  </a:cubicBezTo>
                  <a:cubicBezTo>
                    <a:pt x="12056" y="5602"/>
                    <a:pt x="11911" y="5511"/>
                    <a:pt x="11788" y="5398"/>
                  </a:cubicBezTo>
                  <a:cubicBezTo>
                    <a:pt x="11740" y="5327"/>
                    <a:pt x="11704" y="5255"/>
                    <a:pt x="11657" y="5184"/>
                  </a:cubicBezTo>
                  <a:cubicBezTo>
                    <a:pt x="11633" y="5136"/>
                    <a:pt x="11609" y="5101"/>
                    <a:pt x="11585" y="5065"/>
                  </a:cubicBezTo>
                  <a:lnTo>
                    <a:pt x="11585" y="5029"/>
                  </a:lnTo>
                  <a:cubicBezTo>
                    <a:pt x="11573" y="5005"/>
                    <a:pt x="11561" y="4970"/>
                    <a:pt x="11549" y="4946"/>
                  </a:cubicBezTo>
                  <a:cubicBezTo>
                    <a:pt x="11526" y="4910"/>
                    <a:pt x="11514" y="4874"/>
                    <a:pt x="11502" y="4851"/>
                  </a:cubicBezTo>
                  <a:cubicBezTo>
                    <a:pt x="11478" y="4791"/>
                    <a:pt x="11442" y="4732"/>
                    <a:pt x="11407" y="4672"/>
                  </a:cubicBezTo>
                  <a:cubicBezTo>
                    <a:pt x="11383" y="4636"/>
                    <a:pt x="11359" y="4589"/>
                    <a:pt x="11335" y="4553"/>
                  </a:cubicBezTo>
                  <a:cubicBezTo>
                    <a:pt x="11505" y="4533"/>
                    <a:pt x="11676" y="4524"/>
                    <a:pt x="11844" y="4524"/>
                  </a:cubicBezTo>
                  <a:close/>
                  <a:moveTo>
                    <a:pt x="26111" y="4398"/>
                  </a:moveTo>
                  <a:lnTo>
                    <a:pt x="26111" y="4398"/>
                  </a:lnTo>
                  <a:cubicBezTo>
                    <a:pt x="26063" y="4493"/>
                    <a:pt x="26027" y="4589"/>
                    <a:pt x="25992" y="4684"/>
                  </a:cubicBezTo>
                  <a:cubicBezTo>
                    <a:pt x="25813" y="5089"/>
                    <a:pt x="25611" y="5482"/>
                    <a:pt x="25396" y="5863"/>
                  </a:cubicBezTo>
                  <a:lnTo>
                    <a:pt x="25384" y="5851"/>
                  </a:lnTo>
                  <a:cubicBezTo>
                    <a:pt x="24849" y="5648"/>
                    <a:pt x="24325" y="5434"/>
                    <a:pt x="23789" y="5244"/>
                  </a:cubicBezTo>
                  <a:cubicBezTo>
                    <a:pt x="23563" y="5160"/>
                    <a:pt x="23348" y="5089"/>
                    <a:pt x="23122" y="5017"/>
                  </a:cubicBezTo>
                  <a:cubicBezTo>
                    <a:pt x="23289" y="4994"/>
                    <a:pt x="23444" y="4958"/>
                    <a:pt x="23610" y="4922"/>
                  </a:cubicBezTo>
                  <a:cubicBezTo>
                    <a:pt x="23896" y="4863"/>
                    <a:pt x="24194" y="4803"/>
                    <a:pt x="24480" y="4732"/>
                  </a:cubicBezTo>
                  <a:cubicBezTo>
                    <a:pt x="25015" y="4601"/>
                    <a:pt x="25563" y="4482"/>
                    <a:pt x="26111" y="4398"/>
                  </a:cubicBezTo>
                  <a:close/>
                  <a:moveTo>
                    <a:pt x="10787" y="4898"/>
                  </a:moveTo>
                  <a:cubicBezTo>
                    <a:pt x="10811" y="4934"/>
                    <a:pt x="10835" y="4970"/>
                    <a:pt x="10859" y="5005"/>
                  </a:cubicBezTo>
                  <a:cubicBezTo>
                    <a:pt x="10883" y="5065"/>
                    <a:pt x="10930" y="5124"/>
                    <a:pt x="10966" y="5172"/>
                  </a:cubicBezTo>
                  <a:cubicBezTo>
                    <a:pt x="10990" y="5208"/>
                    <a:pt x="11014" y="5232"/>
                    <a:pt x="11037" y="5255"/>
                  </a:cubicBezTo>
                  <a:cubicBezTo>
                    <a:pt x="11049" y="5279"/>
                    <a:pt x="11073" y="5315"/>
                    <a:pt x="11097" y="5339"/>
                  </a:cubicBezTo>
                  <a:lnTo>
                    <a:pt x="11121" y="5351"/>
                  </a:lnTo>
                  <a:cubicBezTo>
                    <a:pt x="11145" y="5386"/>
                    <a:pt x="11168" y="5422"/>
                    <a:pt x="11192" y="5458"/>
                  </a:cubicBezTo>
                  <a:cubicBezTo>
                    <a:pt x="11240" y="5541"/>
                    <a:pt x="11287" y="5613"/>
                    <a:pt x="11335" y="5684"/>
                  </a:cubicBezTo>
                  <a:cubicBezTo>
                    <a:pt x="11383" y="5851"/>
                    <a:pt x="11383" y="6029"/>
                    <a:pt x="11299" y="6184"/>
                  </a:cubicBezTo>
                  <a:cubicBezTo>
                    <a:pt x="11180" y="6410"/>
                    <a:pt x="10918" y="6529"/>
                    <a:pt x="10716" y="6672"/>
                  </a:cubicBezTo>
                  <a:cubicBezTo>
                    <a:pt x="10597" y="6744"/>
                    <a:pt x="10466" y="6839"/>
                    <a:pt x="10323" y="6863"/>
                  </a:cubicBezTo>
                  <a:cubicBezTo>
                    <a:pt x="10312" y="6864"/>
                    <a:pt x="10301" y="6865"/>
                    <a:pt x="10290" y="6865"/>
                  </a:cubicBezTo>
                  <a:cubicBezTo>
                    <a:pt x="10221" y="6865"/>
                    <a:pt x="10159" y="6834"/>
                    <a:pt x="10097" y="6803"/>
                  </a:cubicBezTo>
                  <a:lnTo>
                    <a:pt x="10097" y="6768"/>
                  </a:lnTo>
                  <a:cubicBezTo>
                    <a:pt x="10097" y="6589"/>
                    <a:pt x="10144" y="6410"/>
                    <a:pt x="10192" y="6232"/>
                  </a:cubicBezTo>
                  <a:cubicBezTo>
                    <a:pt x="10240" y="6053"/>
                    <a:pt x="10287" y="5886"/>
                    <a:pt x="10359" y="5708"/>
                  </a:cubicBezTo>
                  <a:cubicBezTo>
                    <a:pt x="10466" y="5434"/>
                    <a:pt x="10609" y="5148"/>
                    <a:pt x="10787" y="4898"/>
                  </a:cubicBezTo>
                  <a:close/>
                  <a:moveTo>
                    <a:pt x="23027" y="1017"/>
                  </a:moveTo>
                  <a:cubicBezTo>
                    <a:pt x="22956" y="1053"/>
                    <a:pt x="22896" y="1088"/>
                    <a:pt x="22837" y="1136"/>
                  </a:cubicBezTo>
                  <a:cubicBezTo>
                    <a:pt x="22503" y="1338"/>
                    <a:pt x="22170" y="1576"/>
                    <a:pt x="21896" y="1862"/>
                  </a:cubicBezTo>
                  <a:cubicBezTo>
                    <a:pt x="21622" y="2148"/>
                    <a:pt x="21420" y="2505"/>
                    <a:pt x="21205" y="2838"/>
                  </a:cubicBezTo>
                  <a:cubicBezTo>
                    <a:pt x="20979" y="3172"/>
                    <a:pt x="20765" y="3517"/>
                    <a:pt x="20551" y="3851"/>
                  </a:cubicBezTo>
                  <a:cubicBezTo>
                    <a:pt x="20384" y="4112"/>
                    <a:pt x="20229" y="4362"/>
                    <a:pt x="20050" y="4601"/>
                  </a:cubicBezTo>
                  <a:cubicBezTo>
                    <a:pt x="19800" y="4767"/>
                    <a:pt x="19538" y="4934"/>
                    <a:pt x="19288" y="5113"/>
                  </a:cubicBezTo>
                  <a:cubicBezTo>
                    <a:pt x="18586" y="5601"/>
                    <a:pt x="17895" y="6113"/>
                    <a:pt x="17264" y="6696"/>
                  </a:cubicBezTo>
                  <a:cubicBezTo>
                    <a:pt x="16955" y="6982"/>
                    <a:pt x="16645" y="7268"/>
                    <a:pt x="16348" y="7565"/>
                  </a:cubicBezTo>
                  <a:cubicBezTo>
                    <a:pt x="16145" y="7756"/>
                    <a:pt x="15955" y="7958"/>
                    <a:pt x="15776" y="8172"/>
                  </a:cubicBezTo>
                  <a:cubicBezTo>
                    <a:pt x="15728" y="8018"/>
                    <a:pt x="15693" y="7863"/>
                    <a:pt x="15681" y="7708"/>
                  </a:cubicBezTo>
                  <a:cubicBezTo>
                    <a:pt x="15681" y="7601"/>
                    <a:pt x="15681" y="7482"/>
                    <a:pt x="15705" y="7375"/>
                  </a:cubicBezTo>
                  <a:cubicBezTo>
                    <a:pt x="15717" y="7256"/>
                    <a:pt x="15752" y="7160"/>
                    <a:pt x="15788" y="7041"/>
                  </a:cubicBezTo>
                  <a:cubicBezTo>
                    <a:pt x="16240" y="6387"/>
                    <a:pt x="16764" y="5767"/>
                    <a:pt x="17324" y="5196"/>
                  </a:cubicBezTo>
                  <a:cubicBezTo>
                    <a:pt x="18050" y="4458"/>
                    <a:pt x="18824" y="3767"/>
                    <a:pt x="19622" y="3112"/>
                  </a:cubicBezTo>
                  <a:cubicBezTo>
                    <a:pt x="20467" y="2410"/>
                    <a:pt x="21384" y="1767"/>
                    <a:pt x="22384" y="1291"/>
                  </a:cubicBezTo>
                  <a:cubicBezTo>
                    <a:pt x="22598" y="1195"/>
                    <a:pt x="22801" y="1100"/>
                    <a:pt x="23027" y="1017"/>
                  </a:cubicBezTo>
                  <a:close/>
                  <a:moveTo>
                    <a:pt x="13085" y="6875"/>
                  </a:moveTo>
                  <a:cubicBezTo>
                    <a:pt x="13288" y="6958"/>
                    <a:pt x="13478" y="7029"/>
                    <a:pt x="13657" y="7149"/>
                  </a:cubicBezTo>
                  <a:cubicBezTo>
                    <a:pt x="13704" y="7184"/>
                    <a:pt x="13752" y="7220"/>
                    <a:pt x="13788" y="7256"/>
                  </a:cubicBezTo>
                  <a:lnTo>
                    <a:pt x="13812" y="7280"/>
                  </a:lnTo>
                  <a:lnTo>
                    <a:pt x="13812" y="7291"/>
                  </a:lnTo>
                  <a:lnTo>
                    <a:pt x="13800" y="7291"/>
                  </a:lnTo>
                  <a:lnTo>
                    <a:pt x="13788" y="7303"/>
                  </a:lnTo>
                  <a:cubicBezTo>
                    <a:pt x="13752" y="7303"/>
                    <a:pt x="13716" y="7327"/>
                    <a:pt x="13693" y="7363"/>
                  </a:cubicBezTo>
                  <a:cubicBezTo>
                    <a:pt x="13693" y="7361"/>
                    <a:pt x="13690" y="7360"/>
                    <a:pt x="13687" y="7360"/>
                  </a:cubicBezTo>
                  <a:cubicBezTo>
                    <a:pt x="13672" y="7360"/>
                    <a:pt x="13631" y="7377"/>
                    <a:pt x="13621" y="7387"/>
                  </a:cubicBezTo>
                  <a:cubicBezTo>
                    <a:pt x="13585" y="7399"/>
                    <a:pt x="13538" y="7410"/>
                    <a:pt x="13502" y="7434"/>
                  </a:cubicBezTo>
                  <a:cubicBezTo>
                    <a:pt x="13431" y="7458"/>
                    <a:pt x="13359" y="7494"/>
                    <a:pt x="13288" y="7530"/>
                  </a:cubicBezTo>
                  <a:cubicBezTo>
                    <a:pt x="13240" y="7553"/>
                    <a:pt x="13192" y="7577"/>
                    <a:pt x="13145" y="7601"/>
                  </a:cubicBezTo>
                  <a:cubicBezTo>
                    <a:pt x="13050" y="7649"/>
                    <a:pt x="12954" y="7696"/>
                    <a:pt x="12859" y="7756"/>
                  </a:cubicBezTo>
                  <a:cubicBezTo>
                    <a:pt x="12704" y="7851"/>
                    <a:pt x="12561" y="7958"/>
                    <a:pt x="12419" y="8065"/>
                  </a:cubicBezTo>
                  <a:cubicBezTo>
                    <a:pt x="12335" y="8137"/>
                    <a:pt x="12252" y="8196"/>
                    <a:pt x="12192" y="8280"/>
                  </a:cubicBezTo>
                  <a:cubicBezTo>
                    <a:pt x="12169" y="8292"/>
                    <a:pt x="12145" y="8303"/>
                    <a:pt x="12133" y="8315"/>
                  </a:cubicBezTo>
                  <a:lnTo>
                    <a:pt x="12109" y="8339"/>
                  </a:lnTo>
                  <a:lnTo>
                    <a:pt x="12085" y="8339"/>
                  </a:lnTo>
                  <a:lnTo>
                    <a:pt x="12073" y="8303"/>
                  </a:lnTo>
                  <a:cubicBezTo>
                    <a:pt x="12061" y="8256"/>
                    <a:pt x="12049" y="8196"/>
                    <a:pt x="12049" y="8137"/>
                  </a:cubicBezTo>
                  <a:cubicBezTo>
                    <a:pt x="12014" y="7922"/>
                    <a:pt x="12038" y="7720"/>
                    <a:pt x="12049" y="7506"/>
                  </a:cubicBezTo>
                  <a:cubicBezTo>
                    <a:pt x="12252" y="7482"/>
                    <a:pt x="12514" y="7470"/>
                    <a:pt x="12645" y="7315"/>
                  </a:cubicBezTo>
                  <a:cubicBezTo>
                    <a:pt x="12847" y="7268"/>
                    <a:pt x="12978" y="7029"/>
                    <a:pt x="13085" y="6875"/>
                  </a:cubicBezTo>
                  <a:close/>
                  <a:moveTo>
                    <a:pt x="23872" y="7137"/>
                  </a:moveTo>
                  <a:cubicBezTo>
                    <a:pt x="24031" y="7137"/>
                    <a:pt x="24195" y="7142"/>
                    <a:pt x="24357" y="7142"/>
                  </a:cubicBezTo>
                  <a:cubicBezTo>
                    <a:pt x="24439" y="7142"/>
                    <a:pt x="24519" y="7141"/>
                    <a:pt x="24599" y="7137"/>
                  </a:cubicBezTo>
                  <a:lnTo>
                    <a:pt x="24599" y="7137"/>
                  </a:lnTo>
                  <a:cubicBezTo>
                    <a:pt x="24599" y="7149"/>
                    <a:pt x="24587" y="7160"/>
                    <a:pt x="24575" y="7172"/>
                  </a:cubicBezTo>
                  <a:cubicBezTo>
                    <a:pt x="24206" y="7672"/>
                    <a:pt x="23741" y="8089"/>
                    <a:pt x="23229" y="8446"/>
                  </a:cubicBezTo>
                  <a:cubicBezTo>
                    <a:pt x="23182" y="8387"/>
                    <a:pt x="23098" y="8339"/>
                    <a:pt x="23039" y="8303"/>
                  </a:cubicBezTo>
                  <a:cubicBezTo>
                    <a:pt x="22956" y="8244"/>
                    <a:pt x="22872" y="8184"/>
                    <a:pt x="22789" y="8125"/>
                  </a:cubicBezTo>
                  <a:lnTo>
                    <a:pt x="22313" y="7791"/>
                  </a:lnTo>
                  <a:cubicBezTo>
                    <a:pt x="22158" y="7696"/>
                    <a:pt x="22027" y="7613"/>
                    <a:pt x="21860" y="7565"/>
                  </a:cubicBezTo>
                  <a:cubicBezTo>
                    <a:pt x="21824" y="7553"/>
                    <a:pt x="21789" y="7541"/>
                    <a:pt x="21741" y="7530"/>
                  </a:cubicBezTo>
                  <a:cubicBezTo>
                    <a:pt x="21908" y="7470"/>
                    <a:pt x="22063" y="7410"/>
                    <a:pt x="22229" y="7351"/>
                  </a:cubicBezTo>
                  <a:cubicBezTo>
                    <a:pt x="22491" y="7268"/>
                    <a:pt x="22765" y="7184"/>
                    <a:pt x="23027" y="7160"/>
                  </a:cubicBezTo>
                  <a:cubicBezTo>
                    <a:pt x="23313" y="7137"/>
                    <a:pt x="23587" y="7137"/>
                    <a:pt x="23872" y="7137"/>
                  </a:cubicBezTo>
                  <a:close/>
                  <a:moveTo>
                    <a:pt x="21869" y="5030"/>
                  </a:moveTo>
                  <a:cubicBezTo>
                    <a:pt x="22111" y="5030"/>
                    <a:pt x="22353" y="5054"/>
                    <a:pt x="22598" y="5101"/>
                  </a:cubicBezTo>
                  <a:cubicBezTo>
                    <a:pt x="22813" y="5136"/>
                    <a:pt x="23015" y="5184"/>
                    <a:pt x="23218" y="5255"/>
                  </a:cubicBezTo>
                  <a:cubicBezTo>
                    <a:pt x="23468" y="5351"/>
                    <a:pt x="23718" y="5458"/>
                    <a:pt x="23956" y="5565"/>
                  </a:cubicBezTo>
                  <a:cubicBezTo>
                    <a:pt x="24337" y="5744"/>
                    <a:pt x="24706" y="5946"/>
                    <a:pt x="25075" y="6160"/>
                  </a:cubicBezTo>
                  <a:cubicBezTo>
                    <a:pt x="25099" y="6196"/>
                    <a:pt x="25134" y="6244"/>
                    <a:pt x="25170" y="6279"/>
                  </a:cubicBezTo>
                  <a:cubicBezTo>
                    <a:pt x="25015" y="6529"/>
                    <a:pt x="24861" y="6791"/>
                    <a:pt x="24682" y="7029"/>
                  </a:cubicBezTo>
                  <a:cubicBezTo>
                    <a:pt x="24527" y="7018"/>
                    <a:pt x="24366" y="7015"/>
                    <a:pt x="24206" y="7015"/>
                  </a:cubicBezTo>
                  <a:cubicBezTo>
                    <a:pt x="24045" y="7015"/>
                    <a:pt x="23884" y="7018"/>
                    <a:pt x="23729" y="7018"/>
                  </a:cubicBezTo>
                  <a:cubicBezTo>
                    <a:pt x="23420" y="7018"/>
                    <a:pt x="23098" y="7029"/>
                    <a:pt x="22789" y="7065"/>
                  </a:cubicBezTo>
                  <a:cubicBezTo>
                    <a:pt x="22634" y="7077"/>
                    <a:pt x="22491" y="7101"/>
                    <a:pt x="22348" y="7149"/>
                  </a:cubicBezTo>
                  <a:cubicBezTo>
                    <a:pt x="22134" y="7089"/>
                    <a:pt x="21920" y="7077"/>
                    <a:pt x="21705" y="7053"/>
                  </a:cubicBezTo>
                  <a:cubicBezTo>
                    <a:pt x="21559" y="7039"/>
                    <a:pt x="21412" y="7034"/>
                    <a:pt x="21264" y="7034"/>
                  </a:cubicBezTo>
                  <a:cubicBezTo>
                    <a:pt x="21158" y="7034"/>
                    <a:pt x="21052" y="7036"/>
                    <a:pt x="20943" y="7041"/>
                  </a:cubicBezTo>
                  <a:cubicBezTo>
                    <a:pt x="20467" y="7065"/>
                    <a:pt x="20027" y="7196"/>
                    <a:pt x="19574" y="7363"/>
                  </a:cubicBezTo>
                  <a:cubicBezTo>
                    <a:pt x="19098" y="7553"/>
                    <a:pt x="18634" y="7768"/>
                    <a:pt x="18169" y="7994"/>
                  </a:cubicBezTo>
                  <a:cubicBezTo>
                    <a:pt x="17705" y="8220"/>
                    <a:pt x="17241" y="8446"/>
                    <a:pt x="16776" y="8684"/>
                  </a:cubicBezTo>
                  <a:cubicBezTo>
                    <a:pt x="16610" y="8768"/>
                    <a:pt x="16395" y="8899"/>
                    <a:pt x="16193" y="8946"/>
                  </a:cubicBezTo>
                  <a:lnTo>
                    <a:pt x="16169" y="8923"/>
                  </a:lnTo>
                  <a:cubicBezTo>
                    <a:pt x="16050" y="8768"/>
                    <a:pt x="15943" y="8601"/>
                    <a:pt x="15871" y="8411"/>
                  </a:cubicBezTo>
                  <a:cubicBezTo>
                    <a:pt x="15848" y="8387"/>
                    <a:pt x="15848" y="8351"/>
                    <a:pt x="15836" y="8327"/>
                  </a:cubicBezTo>
                  <a:cubicBezTo>
                    <a:pt x="15907" y="8232"/>
                    <a:pt x="15990" y="8149"/>
                    <a:pt x="16074" y="8065"/>
                  </a:cubicBezTo>
                  <a:cubicBezTo>
                    <a:pt x="16229" y="7887"/>
                    <a:pt x="16395" y="7720"/>
                    <a:pt x="16574" y="7553"/>
                  </a:cubicBezTo>
                  <a:cubicBezTo>
                    <a:pt x="16907" y="7220"/>
                    <a:pt x="17252" y="6910"/>
                    <a:pt x="17622" y="6613"/>
                  </a:cubicBezTo>
                  <a:cubicBezTo>
                    <a:pt x="17991" y="6315"/>
                    <a:pt x="18372" y="6029"/>
                    <a:pt x="18753" y="5744"/>
                  </a:cubicBezTo>
                  <a:cubicBezTo>
                    <a:pt x="18943" y="5720"/>
                    <a:pt x="19134" y="5672"/>
                    <a:pt x="19312" y="5613"/>
                  </a:cubicBezTo>
                  <a:cubicBezTo>
                    <a:pt x="19550" y="5553"/>
                    <a:pt x="19777" y="5482"/>
                    <a:pt x="20015" y="5410"/>
                  </a:cubicBezTo>
                  <a:cubicBezTo>
                    <a:pt x="20431" y="5279"/>
                    <a:pt x="20848" y="5148"/>
                    <a:pt x="21289" y="5077"/>
                  </a:cubicBezTo>
                  <a:cubicBezTo>
                    <a:pt x="21484" y="5045"/>
                    <a:pt x="21676" y="5030"/>
                    <a:pt x="21869" y="5030"/>
                  </a:cubicBezTo>
                  <a:close/>
                  <a:moveTo>
                    <a:pt x="21230" y="7156"/>
                  </a:moveTo>
                  <a:cubicBezTo>
                    <a:pt x="21404" y="7156"/>
                    <a:pt x="21576" y="7167"/>
                    <a:pt x="21741" y="7184"/>
                  </a:cubicBezTo>
                  <a:cubicBezTo>
                    <a:pt x="21848" y="7196"/>
                    <a:pt x="21955" y="7208"/>
                    <a:pt x="22075" y="7232"/>
                  </a:cubicBezTo>
                  <a:cubicBezTo>
                    <a:pt x="21777" y="7327"/>
                    <a:pt x="21479" y="7458"/>
                    <a:pt x="21205" y="7577"/>
                  </a:cubicBezTo>
                  <a:cubicBezTo>
                    <a:pt x="20670" y="7803"/>
                    <a:pt x="20146" y="8030"/>
                    <a:pt x="19622" y="8268"/>
                  </a:cubicBezTo>
                  <a:cubicBezTo>
                    <a:pt x="19086" y="8506"/>
                    <a:pt x="18538" y="8732"/>
                    <a:pt x="18014" y="8994"/>
                  </a:cubicBezTo>
                  <a:cubicBezTo>
                    <a:pt x="17610" y="9196"/>
                    <a:pt x="17205" y="9399"/>
                    <a:pt x="16800" y="9613"/>
                  </a:cubicBezTo>
                  <a:cubicBezTo>
                    <a:pt x="16645" y="9458"/>
                    <a:pt x="16490" y="9304"/>
                    <a:pt x="16348" y="9137"/>
                  </a:cubicBezTo>
                  <a:cubicBezTo>
                    <a:pt x="16467" y="9101"/>
                    <a:pt x="16598" y="9030"/>
                    <a:pt x="16705" y="8970"/>
                  </a:cubicBezTo>
                  <a:cubicBezTo>
                    <a:pt x="17669" y="8494"/>
                    <a:pt x="18610" y="7994"/>
                    <a:pt x="19598" y="7565"/>
                  </a:cubicBezTo>
                  <a:cubicBezTo>
                    <a:pt x="20062" y="7363"/>
                    <a:pt x="20539" y="7184"/>
                    <a:pt x="21039" y="7160"/>
                  </a:cubicBezTo>
                  <a:cubicBezTo>
                    <a:pt x="21102" y="7157"/>
                    <a:pt x="21166" y="7156"/>
                    <a:pt x="21230" y="7156"/>
                  </a:cubicBezTo>
                  <a:close/>
                  <a:moveTo>
                    <a:pt x="21479" y="7625"/>
                  </a:moveTo>
                  <a:cubicBezTo>
                    <a:pt x="21527" y="7661"/>
                    <a:pt x="21586" y="7661"/>
                    <a:pt x="21646" y="7661"/>
                  </a:cubicBezTo>
                  <a:cubicBezTo>
                    <a:pt x="21717" y="7672"/>
                    <a:pt x="21777" y="7696"/>
                    <a:pt x="21848" y="7720"/>
                  </a:cubicBezTo>
                  <a:cubicBezTo>
                    <a:pt x="22003" y="7780"/>
                    <a:pt x="22134" y="7911"/>
                    <a:pt x="22253" y="8006"/>
                  </a:cubicBezTo>
                  <a:cubicBezTo>
                    <a:pt x="22301" y="8042"/>
                    <a:pt x="22348" y="8065"/>
                    <a:pt x="22384" y="8101"/>
                  </a:cubicBezTo>
                  <a:cubicBezTo>
                    <a:pt x="22467" y="8196"/>
                    <a:pt x="22551" y="8303"/>
                    <a:pt x="22634" y="8399"/>
                  </a:cubicBezTo>
                  <a:cubicBezTo>
                    <a:pt x="22717" y="8482"/>
                    <a:pt x="22789" y="8577"/>
                    <a:pt x="22860" y="8673"/>
                  </a:cubicBezTo>
                  <a:cubicBezTo>
                    <a:pt x="22634" y="8804"/>
                    <a:pt x="22408" y="8923"/>
                    <a:pt x="22170" y="9030"/>
                  </a:cubicBezTo>
                  <a:cubicBezTo>
                    <a:pt x="20824" y="9649"/>
                    <a:pt x="19348" y="9887"/>
                    <a:pt x="17872" y="9923"/>
                  </a:cubicBezTo>
                  <a:cubicBezTo>
                    <a:pt x="17872" y="9911"/>
                    <a:pt x="17848" y="9899"/>
                    <a:pt x="17824" y="9899"/>
                  </a:cubicBezTo>
                  <a:cubicBezTo>
                    <a:pt x="17767" y="9910"/>
                    <a:pt x="17709" y="9915"/>
                    <a:pt x="17650" y="9915"/>
                  </a:cubicBezTo>
                  <a:cubicBezTo>
                    <a:pt x="17452" y="9915"/>
                    <a:pt x="17249" y="9854"/>
                    <a:pt x="17074" y="9744"/>
                  </a:cubicBezTo>
                  <a:cubicBezTo>
                    <a:pt x="17491" y="9530"/>
                    <a:pt x="17895" y="9315"/>
                    <a:pt x="18300" y="9113"/>
                  </a:cubicBezTo>
                  <a:cubicBezTo>
                    <a:pt x="18812" y="8851"/>
                    <a:pt x="19324" y="8589"/>
                    <a:pt x="19848" y="8339"/>
                  </a:cubicBezTo>
                  <a:cubicBezTo>
                    <a:pt x="20372" y="8101"/>
                    <a:pt x="20908" y="7863"/>
                    <a:pt x="21443" y="7637"/>
                  </a:cubicBezTo>
                  <a:lnTo>
                    <a:pt x="21479" y="7625"/>
                  </a:lnTo>
                  <a:close/>
                  <a:moveTo>
                    <a:pt x="14014" y="7875"/>
                  </a:moveTo>
                  <a:cubicBezTo>
                    <a:pt x="14157" y="7875"/>
                    <a:pt x="14288" y="7934"/>
                    <a:pt x="14419" y="8006"/>
                  </a:cubicBezTo>
                  <a:cubicBezTo>
                    <a:pt x="14562" y="8089"/>
                    <a:pt x="14705" y="8184"/>
                    <a:pt x="14847" y="8280"/>
                  </a:cubicBezTo>
                  <a:cubicBezTo>
                    <a:pt x="14907" y="8315"/>
                    <a:pt x="14978" y="8363"/>
                    <a:pt x="15038" y="8399"/>
                  </a:cubicBezTo>
                  <a:lnTo>
                    <a:pt x="15264" y="8577"/>
                  </a:lnTo>
                  <a:cubicBezTo>
                    <a:pt x="15359" y="8684"/>
                    <a:pt x="15431" y="8780"/>
                    <a:pt x="15514" y="8887"/>
                  </a:cubicBezTo>
                  <a:cubicBezTo>
                    <a:pt x="15538" y="8970"/>
                    <a:pt x="15586" y="9042"/>
                    <a:pt x="15657" y="9089"/>
                  </a:cubicBezTo>
                  <a:cubicBezTo>
                    <a:pt x="15728" y="9185"/>
                    <a:pt x="15788" y="9280"/>
                    <a:pt x="15848" y="9387"/>
                  </a:cubicBezTo>
                  <a:cubicBezTo>
                    <a:pt x="16098" y="9804"/>
                    <a:pt x="16312" y="10256"/>
                    <a:pt x="16526" y="10708"/>
                  </a:cubicBezTo>
                  <a:cubicBezTo>
                    <a:pt x="16562" y="10804"/>
                    <a:pt x="16610" y="10899"/>
                    <a:pt x="16574" y="11006"/>
                  </a:cubicBezTo>
                  <a:cubicBezTo>
                    <a:pt x="16538" y="11078"/>
                    <a:pt x="16479" y="11149"/>
                    <a:pt x="16431" y="11220"/>
                  </a:cubicBezTo>
                  <a:cubicBezTo>
                    <a:pt x="16371" y="11280"/>
                    <a:pt x="16312" y="11340"/>
                    <a:pt x="16252" y="11399"/>
                  </a:cubicBezTo>
                  <a:cubicBezTo>
                    <a:pt x="16240" y="11399"/>
                    <a:pt x="16229" y="11411"/>
                    <a:pt x="16217" y="11423"/>
                  </a:cubicBezTo>
                  <a:cubicBezTo>
                    <a:pt x="16145" y="11494"/>
                    <a:pt x="16062" y="11566"/>
                    <a:pt x="15990" y="11625"/>
                  </a:cubicBezTo>
                  <a:cubicBezTo>
                    <a:pt x="15955" y="11649"/>
                    <a:pt x="15931" y="11673"/>
                    <a:pt x="15895" y="11697"/>
                  </a:cubicBezTo>
                  <a:cubicBezTo>
                    <a:pt x="15883" y="11709"/>
                    <a:pt x="15883" y="11709"/>
                    <a:pt x="15871" y="11721"/>
                  </a:cubicBezTo>
                  <a:cubicBezTo>
                    <a:pt x="15764" y="11804"/>
                    <a:pt x="15657" y="11875"/>
                    <a:pt x="15538" y="11947"/>
                  </a:cubicBezTo>
                  <a:cubicBezTo>
                    <a:pt x="15407" y="12018"/>
                    <a:pt x="15288" y="12078"/>
                    <a:pt x="15157" y="12137"/>
                  </a:cubicBezTo>
                  <a:cubicBezTo>
                    <a:pt x="15026" y="12185"/>
                    <a:pt x="14871" y="12221"/>
                    <a:pt x="14752" y="12292"/>
                  </a:cubicBezTo>
                  <a:cubicBezTo>
                    <a:pt x="14716" y="12316"/>
                    <a:pt x="14716" y="12340"/>
                    <a:pt x="14705" y="12363"/>
                  </a:cubicBezTo>
                  <a:cubicBezTo>
                    <a:pt x="14609" y="12399"/>
                    <a:pt x="14514" y="12423"/>
                    <a:pt x="14407" y="12447"/>
                  </a:cubicBezTo>
                  <a:cubicBezTo>
                    <a:pt x="14339" y="12466"/>
                    <a:pt x="14271" y="12486"/>
                    <a:pt x="14203" y="12486"/>
                  </a:cubicBezTo>
                  <a:cubicBezTo>
                    <a:pt x="14187" y="12486"/>
                    <a:pt x="14172" y="12485"/>
                    <a:pt x="14157" y="12483"/>
                  </a:cubicBezTo>
                  <a:cubicBezTo>
                    <a:pt x="14050" y="12471"/>
                    <a:pt x="13978" y="12387"/>
                    <a:pt x="13919" y="12304"/>
                  </a:cubicBezTo>
                  <a:cubicBezTo>
                    <a:pt x="13609" y="11911"/>
                    <a:pt x="13300" y="11518"/>
                    <a:pt x="13038" y="11101"/>
                  </a:cubicBezTo>
                  <a:cubicBezTo>
                    <a:pt x="12978" y="11006"/>
                    <a:pt x="12919" y="10899"/>
                    <a:pt x="12871" y="10804"/>
                  </a:cubicBezTo>
                  <a:cubicBezTo>
                    <a:pt x="12847" y="10720"/>
                    <a:pt x="12811" y="10637"/>
                    <a:pt x="12752" y="10578"/>
                  </a:cubicBezTo>
                  <a:cubicBezTo>
                    <a:pt x="12692" y="10458"/>
                    <a:pt x="12645" y="10351"/>
                    <a:pt x="12597" y="10220"/>
                  </a:cubicBezTo>
                  <a:lnTo>
                    <a:pt x="12597" y="10208"/>
                  </a:lnTo>
                  <a:cubicBezTo>
                    <a:pt x="12573" y="10125"/>
                    <a:pt x="12561" y="10030"/>
                    <a:pt x="12538" y="9935"/>
                  </a:cubicBezTo>
                  <a:cubicBezTo>
                    <a:pt x="12526" y="9863"/>
                    <a:pt x="12526" y="9780"/>
                    <a:pt x="12514" y="9708"/>
                  </a:cubicBezTo>
                  <a:cubicBezTo>
                    <a:pt x="12490" y="9542"/>
                    <a:pt x="12478" y="9363"/>
                    <a:pt x="12466" y="9196"/>
                  </a:cubicBezTo>
                  <a:cubicBezTo>
                    <a:pt x="12454" y="9054"/>
                    <a:pt x="12466" y="8911"/>
                    <a:pt x="12538" y="8780"/>
                  </a:cubicBezTo>
                  <a:cubicBezTo>
                    <a:pt x="12573" y="8708"/>
                    <a:pt x="12621" y="8637"/>
                    <a:pt x="12657" y="8565"/>
                  </a:cubicBezTo>
                  <a:cubicBezTo>
                    <a:pt x="12704" y="8530"/>
                    <a:pt x="12740" y="8494"/>
                    <a:pt x="12764" y="8458"/>
                  </a:cubicBezTo>
                  <a:cubicBezTo>
                    <a:pt x="12811" y="8399"/>
                    <a:pt x="12847" y="8351"/>
                    <a:pt x="12895" y="8292"/>
                  </a:cubicBezTo>
                  <a:cubicBezTo>
                    <a:pt x="12907" y="8268"/>
                    <a:pt x="12931" y="8244"/>
                    <a:pt x="12954" y="8220"/>
                  </a:cubicBezTo>
                  <a:lnTo>
                    <a:pt x="12990" y="8184"/>
                  </a:lnTo>
                  <a:lnTo>
                    <a:pt x="13002" y="8172"/>
                  </a:lnTo>
                  <a:lnTo>
                    <a:pt x="13014" y="8161"/>
                  </a:lnTo>
                  <a:cubicBezTo>
                    <a:pt x="13038" y="8149"/>
                    <a:pt x="13050" y="8125"/>
                    <a:pt x="13061" y="8101"/>
                  </a:cubicBezTo>
                  <a:cubicBezTo>
                    <a:pt x="13097" y="8089"/>
                    <a:pt x="13133" y="8065"/>
                    <a:pt x="13157" y="8042"/>
                  </a:cubicBezTo>
                  <a:lnTo>
                    <a:pt x="13169" y="8042"/>
                  </a:lnTo>
                  <a:cubicBezTo>
                    <a:pt x="13192" y="8042"/>
                    <a:pt x="13216" y="8030"/>
                    <a:pt x="13240" y="8030"/>
                  </a:cubicBezTo>
                  <a:lnTo>
                    <a:pt x="13252" y="8018"/>
                  </a:lnTo>
                  <a:lnTo>
                    <a:pt x="13264" y="8006"/>
                  </a:lnTo>
                  <a:cubicBezTo>
                    <a:pt x="13288" y="8006"/>
                    <a:pt x="13300" y="7994"/>
                    <a:pt x="13312" y="7994"/>
                  </a:cubicBezTo>
                  <a:cubicBezTo>
                    <a:pt x="13347" y="7982"/>
                    <a:pt x="13383" y="7982"/>
                    <a:pt x="13419" y="7970"/>
                  </a:cubicBezTo>
                  <a:cubicBezTo>
                    <a:pt x="13478" y="7958"/>
                    <a:pt x="13550" y="7946"/>
                    <a:pt x="13609" y="7934"/>
                  </a:cubicBezTo>
                  <a:cubicBezTo>
                    <a:pt x="13657" y="7922"/>
                    <a:pt x="13704" y="7911"/>
                    <a:pt x="13752" y="7887"/>
                  </a:cubicBezTo>
                  <a:cubicBezTo>
                    <a:pt x="13835" y="7887"/>
                    <a:pt x="13931" y="7875"/>
                    <a:pt x="14014" y="7875"/>
                  </a:cubicBezTo>
                  <a:close/>
                  <a:moveTo>
                    <a:pt x="16776" y="11197"/>
                  </a:moveTo>
                  <a:cubicBezTo>
                    <a:pt x="16860" y="11268"/>
                    <a:pt x="16931" y="11328"/>
                    <a:pt x="17014" y="11387"/>
                  </a:cubicBezTo>
                  <a:cubicBezTo>
                    <a:pt x="17098" y="11459"/>
                    <a:pt x="17193" y="11530"/>
                    <a:pt x="17288" y="11601"/>
                  </a:cubicBezTo>
                  <a:cubicBezTo>
                    <a:pt x="17312" y="11625"/>
                    <a:pt x="17336" y="11649"/>
                    <a:pt x="17360" y="11673"/>
                  </a:cubicBezTo>
                  <a:cubicBezTo>
                    <a:pt x="17336" y="11685"/>
                    <a:pt x="17312" y="11697"/>
                    <a:pt x="17300" y="11721"/>
                  </a:cubicBezTo>
                  <a:cubicBezTo>
                    <a:pt x="17181" y="11899"/>
                    <a:pt x="17026" y="12054"/>
                    <a:pt x="16871" y="12197"/>
                  </a:cubicBezTo>
                  <a:cubicBezTo>
                    <a:pt x="16860" y="12197"/>
                    <a:pt x="16848" y="12197"/>
                    <a:pt x="16848" y="12209"/>
                  </a:cubicBezTo>
                  <a:lnTo>
                    <a:pt x="16824" y="12221"/>
                  </a:lnTo>
                  <a:cubicBezTo>
                    <a:pt x="16574" y="12435"/>
                    <a:pt x="16300" y="12625"/>
                    <a:pt x="16014" y="12792"/>
                  </a:cubicBezTo>
                  <a:cubicBezTo>
                    <a:pt x="15776" y="12935"/>
                    <a:pt x="15526" y="13090"/>
                    <a:pt x="15276" y="13221"/>
                  </a:cubicBezTo>
                  <a:cubicBezTo>
                    <a:pt x="15145" y="13280"/>
                    <a:pt x="15026" y="13340"/>
                    <a:pt x="14883" y="13387"/>
                  </a:cubicBezTo>
                  <a:cubicBezTo>
                    <a:pt x="14812" y="13411"/>
                    <a:pt x="14740" y="13435"/>
                    <a:pt x="14669" y="13459"/>
                  </a:cubicBezTo>
                  <a:cubicBezTo>
                    <a:pt x="14633" y="13459"/>
                    <a:pt x="14597" y="13471"/>
                    <a:pt x="14574" y="13483"/>
                  </a:cubicBezTo>
                  <a:lnTo>
                    <a:pt x="14562" y="13495"/>
                  </a:lnTo>
                  <a:cubicBezTo>
                    <a:pt x="14550" y="13483"/>
                    <a:pt x="14526" y="13471"/>
                    <a:pt x="14514" y="13471"/>
                  </a:cubicBezTo>
                  <a:cubicBezTo>
                    <a:pt x="14466" y="13471"/>
                    <a:pt x="14431" y="13495"/>
                    <a:pt x="14419" y="13530"/>
                  </a:cubicBezTo>
                  <a:cubicBezTo>
                    <a:pt x="14395" y="13483"/>
                    <a:pt x="14371" y="13435"/>
                    <a:pt x="14359" y="13387"/>
                  </a:cubicBezTo>
                  <a:cubicBezTo>
                    <a:pt x="14335" y="13280"/>
                    <a:pt x="14324" y="13161"/>
                    <a:pt x="14300" y="13054"/>
                  </a:cubicBezTo>
                  <a:cubicBezTo>
                    <a:pt x="14276" y="12959"/>
                    <a:pt x="14252" y="12864"/>
                    <a:pt x="14228" y="12756"/>
                  </a:cubicBezTo>
                  <a:cubicBezTo>
                    <a:pt x="14288" y="12756"/>
                    <a:pt x="14347" y="12744"/>
                    <a:pt x="14395" y="12744"/>
                  </a:cubicBezTo>
                  <a:cubicBezTo>
                    <a:pt x="14657" y="12685"/>
                    <a:pt x="14919" y="12590"/>
                    <a:pt x="15157" y="12471"/>
                  </a:cubicBezTo>
                  <a:cubicBezTo>
                    <a:pt x="15181" y="12459"/>
                    <a:pt x="15205" y="12459"/>
                    <a:pt x="15217" y="12447"/>
                  </a:cubicBezTo>
                  <a:cubicBezTo>
                    <a:pt x="15371" y="12387"/>
                    <a:pt x="15514" y="12328"/>
                    <a:pt x="15657" y="12244"/>
                  </a:cubicBezTo>
                  <a:cubicBezTo>
                    <a:pt x="15907" y="12113"/>
                    <a:pt x="16133" y="11923"/>
                    <a:pt x="16324" y="11709"/>
                  </a:cubicBezTo>
                  <a:cubicBezTo>
                    <a:pt x="16455" y="11590"/>
                    <a:pt x="16586" y="11470"/>
                    <a:pt x="16693" y="11340"/>
                  </a:cubicBezTo>
                  <a:cubicBezTo>
                    <a:pt x="16717" y="11292"/>
                    <a:pt x="16752" y="11244"/>
                    <a:pt x="16776" y="11197"/>
                  </a:cubicBezTo>
                  <a:close/>
                  <a:moveTo>
                    <a:pt x="10990" y="9994"/>
                  </a:moveTo>
                  <a:cubicBezTo>
                    <a:pt x="11097" y="10006"/>
                    <a:pt x="11204" y="10030"/>
                    <a:pt x="11311" y="10054"/>
                  </a:cubicBezTo>
                  <a:cubicBezTo>
                    <a:pt x="11418" y="10089"/>
                    <a:pt x="11526" y="10137"/>
                    <a:pt x="11621" y="10197"/>
                  </a:cubicBezTo>
                  <a:cubicBezTo>
                    <a:pt x="11752" y="10280"/>
                    <a:pt x="11883" y="10375"/>
                    <a:pt x="11990" y="10494"/>
                  </a:cubicBezTo>
                  <a:cubicBezTo>
                    <a:pt x="11728" y="10554"/>
                    <a:pt x="11454" y="10637"/>
                    <a:pt x="11192" y="10720"/>
                  </a:cubicBezTo>
                  <a:cubicBezTo>
                    <a:pt x="10787" y="10851"/>
                    <a:pt x="10394" y="11006"/>
                    <a:pt x="10002" y="11149"/>
                  </a:cubicBezTo>
                  <a:cubicBezTo>
                    <a:pt x="9192" y="11447"/>
                    <a:pt x="8418" y="11828"/>
                    <a:pt x="7668" y="12232"/>
                  </a:cubicBezTo>
                  <a:cubicBezTo>
                    <a:pt x="7406" y="12387"/>
                    <a:pt x="7132" y="12530"/>
                    <a:pt x="6870" y="12685"/>
                  </a:cubicBezTo>
                  <a:cubicBezTo>
                    <a:pt x="6573" y="12733"/>
                    <a:pt x="6275" y="12756"/>
                    <a:pt x="5977" y="12780"/>
                  </a:cubicBezTo>
                  <a:cubicBezTo>
                    <a:pt x="5584" y="12828"/>
                    <a:pt x="5180" y="12864"/>
                    <a:pt x="4775" y="12911"/>
                  </a:cubicBezTo>
                  <a:cubicBezTo>
                    <a:pt x="4382" y="12947"/>
                    <a:pt x="3965" y="12971"/>
                    <a:pt x="3584" y="13078"/>
                  </a:cubicBezTo>
                  <a:cubicBezTo>
                    <a:pt x="3215" y="13197"/>
                    <a:pt x="2846" y="13387"/>
                    <a:pt x="2513" y="13578"/>
                  </a:cubicBezTo>
                  <a:cubicBezTo>
                    <a:pt x="2453" y="13626"/>
                    <a:pt x="2382" y="13661"/>
                    <a:pt x="2322" y="13697"/>
                  </a:cubicBezTo>
                  <a:cubicBezTo>
                    <a:pt x="2501" y="13542"/>
                    <a:pt x="2679" y="13399"/>
                    <a:pt x="2858" y="13256"/>
                  </a:cubicBezTo>
                  <a:cubicBezTo>
                    <a:pt x="3739" y="12578"/>
                    <a:pt x="4727" y="12054"/>
                    <a:pt x="5739" y="11613"/>
                  </a:cubicBezTo>
                  <a:cubicBezTo>
                    <a:pt x="6680" y="11209"/>
                    <a:pt x="7656" y="10828"/>
                    <a:pt x="8632" y="10518"/>
                  </a:cubicBezTo>
                  <a:cubicBezTo>
                    <a:pt x="9406" y="10280"/>
                    <a:pt x="10192" y="10089"/>
                    <a:pt x="10990" y="9994"/>
                  </a:cubicBezTo>
                  <a:close/>
                  <a:moveTo>
                    <a:pt x="12597" y="11435"/>
                  </a:moveTo>
                  <a:cubicBezTo>
                    <a:pt x="12680" y="11637"/>
                    <a:pt x="12740" y="11851"/>
                    <a:pt x="12800" y="12054"/>
                  </a:cubicBezTo>
                  <a:cubicBezTo>
                    <a:pt x="12430" y="12316"/>
                    <a:pt x="12073" y="12590"/>
                    <a:pt x="11716" y="12864"/>
                  </a:cubicBezTo>
                  <a:cubicBezTo>
                    <a:pt x="11240" y="13209"/>
                    <a:pt x="10787" y="13590"/>
                    <a:pt x="10335" y="13959"/>
                  </a:cubicBezTo>
                  <a:cubicBezTo>
                    <a:pt x="9883" y="14316"/>
                    <a:pt x="9442" y="14685"/>
                    <a:pt x="9001" y="15054"/>
                  </a:cubicBezTo>
                  <a:cubicBezTo>
                    <a:pt x="8763" y="15257"/>
                    <a:pt x="8513" y="15447"/>
                    <a:pt x="8287" y="15673"/>
                  </a:cubicBezTo>
                  <a:cubicBezTo>
                    <a:pt x="8323" y="15566"/>
                    <a:pt x="8359" y="15459"/>
                    <a:pt x="8406" y="15352"/>
                  </a:cubicBezTo>
                  <a:cubicBezTo>
                    <a:pt x="8489" y="15138"/>
                    <a:pt x="8573" y="14923"/>
                    <a:pt x="8692" y="14721"/>
                  </a:cubicBezTo>
                  <a:cubicBezTo>
                    <a:pt x="8942" y="14280"/>
                    <a:pt x="9323" y="13935"/>
                    <a:pt x="9716" y="13626"/>
                  </a:cubicBezTo>
                  <a:cubicBezTo>
                    <a:pt x="10537" y="12935"/>
                    <a:pt x="11418" y="12316"/>
                    <a:pt x="12288" y="11685"/>
                  </a:cubicBezTo>
                  <a:cubicBezTo>
                    <a:pt x="12383" y="11613"/>
                    <a:pt x="12502" y="11530"/>
                    <a:pt x="12597" y="11435"/>
                  </a:cubicBezTo>
                  <a:close/>
                  <a:moveTo>
                    <a:pt x="18943" y="12840"/>
                  </a:moveTo>
                  <a:lnTo>
                    <a:pt x="18943" y="12840"/>
                  </a:lnTo>
                  <a:cubicBezTo>
                    <a:pt x="19027" y="12875"/>
                    <a:pt x="19110" y="12911"/>
                    <a:pt x="19193" y="12935"/>
                  </a:cubicBezTo>
                  <a:cubicBezTo>
                    <a:pt x="19202" y="12939"/>
                    <a:pt x="19211" y="12941"/>
                    <a:pt x="19220" y="12941"/>
                  </a:cubicBezTo>
                  <a:cubicBezTo>
                    <a:pt x="19260" y="12941"/>
                    <a:pt x="19300" y="12900"/>
                    <a:pt x="19300" y="12852"/>
                  </a:cubicBezTo>
                  <a:cubicBezTo>
                    <a:pt x="19384" y="12911"/>
                    <a:pt x="19467" y="12959"/>
                    <a:pt x="19550" y="13018"/>
                  </a:cubicBezTo>
                  <a:cubicBezTo>
                    <a:pt x="19503" y="13018"/>
                    <a:pt x="19479" y="13090"/>
                    <a:pt x="19538" y="13102"/>
                  </a:cubicBezTo>
                  <a:cubicBezTo>
                    <a:pt x="19753" y="13161"/>
                    <a:pt x="19955" y="13280"/>
                    <a:pt x="20098" y="13447"/>
                  </a:cubicBezTo>
                  <a:cubicBezTo>
                    <a:pt x="20050" y="13423"/>
                    <a:pt x="19991" y="13387"/>
                    <a:pt x="19943" y="13375"/>
                  </a:cubicBezTo>
                  <a:lnTo>
                    <a:pt x="19574" y="13197"/>
                  </a:lnTo>
                  <a:cubicBezTo>
                    <a:pt x="19561" y="13190"/>
                    <a:pt x="19548" y="13187"/>
                    <a:pt x="19535" y="13187"/>
                  </a:cubicBezTo>
                  <a:cubicBezTo>
                    <a:pt x="19459" y="13187"/>
                    <a:pt x="19409" y="13299"/>
                    <a:pt x="19491" y="13340"/>
                  </a:cubicBezTo>
                  <a:cubicBezTo>
                    <a:pt x="19598" y="13387"/>
                    <a:pt x="19681" y="13459"/>
                    <a:pt x="19765" y="13542"/>
                  </a:cubicBezTo>
                  <a:cubicBezTo>
                    <a:pt x="19747" y="13536"/>
                    <a:pt x="19729" y="13533"/>
                    <a:pt x="19710" y="13533"/>
                  </a:cubicBezTo>
                  <a:cubicBezTo>
                    <a:pt x="19690" y="13533"/>
                    <a:pt x="19669" y="13536"/>
                    <a:pt x="19646" y="13542"/>
                  </a:cubicBezTo>
                  <a:cubicBezTo>
                    <a:pt x="19622" y="13542"/>
                    <a:pt x="19610" y="13566"/>
                    <a:pt x="19586" y="13578"/>
                  </a:cubicBezTo>
                  <a:cubicBezTo>
                    <a:pt x="19491" y="13542"/>
                    <a:pt x="19396" y="13495"/>
                    <a:pt x="19300" y="13459"/>
                  </a:cubicBezTo>
                  <a:cubicBezTo>
                    <a:pt x="19286" y="13452"/>
                    <a:pt x="19272" y="13449"/>
                    <a:pt x="19258" y="13449"/>
                  </a:cubicBezTo>
                  <a:cubicBezTo>
                    <a:pt x="19178" y="13449"/>
                    <a:pt x="19112" y="13551"/>
                    <a:pt x="19193" y="13602"/>
                  </a:cubicBezTo>
                  <a:cubicBezTo>
                    <a:pt x="19253" y="13649"/>
                    <a:pt x="19312" y="13709"/>
                    <a:pt x="19360" y="13768"/>
                  </a:cubicBezTo>
                  <a:lnTo>
                    <a:pt x="19336" y="13768"/>
                  </a:lnTo>
                  <a:cubicBezTo>
                    <a:pt x="19181" y="13745"/>
                    <a:pt x="19038" y="13709"/>
                    <a:pt x="18884" y="13673"/>
                  </a:cubicBezTo>
                  <a:cubicBezTo>
                    <a:pt x="18875" y="13671"/>
                    <a:pt x="18866" y="13669"/>
                    <a:pt x="18858" y="13669"/>
                  </a:cubicBezTo>
                  <a:cubicBezTo>
                    <a:pt x="18789" y="13669"/>
                    <a:pt x="18745" y="13753"/>
                    <a:pt x="18776" y="13828"/>
                  </a:cubicBezTo>
                  <a:cubicBezTo>
                    <a:pt x="18812" y="13887"/>
                    <a:pt x="18848" y="13947"/>
                    <a:pt x="18884" y="14007"/>
                  </a:cubicBezTo>
                  <a:lnTo>
                    <a:pt x="18896" y="14030"/>
                  </a:lnTo>
                  <a:lnTo>
                    <a:pt x="18896" y="14042"/>
                  </a:lnTo>
                  <a:cubicBezTo>
                    <a:pt x="18872" y="14042"/>
                    <a:pt x="18860" y="14030"/>
                    <a:pt x="18836" y="14018"/>
                  </a:cubicBezTo>
                  <a:cubicBezTo>
                    <a:pt x="18776" y="13995"/>
                    <a:pt x="18717" y="13971"/>
                    <a:pt x="18657" y="13935"/>
                  </a:cubicBezTo>
                  <a:cubicBezTo>
                    <a:pt x="18639" y="13927"/>
                    <a:pt x="18622" y="13923"/>
                    <a:pt x="18606" y="13923"/>
                  </a:cubicBezTo>
                  <a:cubicBezTo>
                    <a:pt x="18526" y="13923"/>
                    <a:pt x="18475" y="14011"/>
                    <a:pt x="18515" y="14090"/>
                  </a:cubicBezTo>
                  <a:cubicBezTo>
                    <a:pt x="18538" y="14149"/>
                    <a:pt x="18562" y="14197"/>
                    <a:pt x="18574" y="14257"/>
                  </a:cubicBezTo>
                  <a:cubicBezTo>
                    <a:pt x="18550" y="14268"/>
                    <a:pt x="18538" y="14304"/>
                    <a:pt x="18538" y="14328"/>
                  </a:cubicBezTo>
                  <a:cubicBezTo>
                    <a:pt x="18515" y="14316"/>
                    <a:pt x="18503" y="14316"/>
                    <a:pt x="18491" y="14304"/>
                  </a:cubicBezTo>
                  <a:cubicBezTo>
                    <a:pt x="18431" y="14268"/>
                    <a:pt x="18372" y="14221"/>
                    <a:pt x="18324" y="14173"/>
                  </a:cubicBezTo>
                  <a:cubicBezTo>
                    <a:pt x="18302" y="14154"/>
                    <a:pt x="18277" y="14145"/>
                    <a:pt x="18254" y="14145"/>
                  </a:cubicBezTo>
                  <a:cubicBezTo>
                    <a:pt x="18178" y="14145"/>
                    <a:pt x="18112" y="14234"/>
                    <a:pt x="18157" y="14316"/>
                  </a:cubicBezTo>
                  <a:cubicBezTo>
                    <a:pt x="18181" y="14352"/>
                    <a:pt x="18205" y="14399"/>
                    <a:pt x="18217" y="14447"/>
                  </a:cubicBezTo>
                  <a:cubicBezTo>
                    <a:pt x="18169" y="14399"/>
                    <a:pt x="18122" y="14352"/>
                    <a:pt x="18074" y="14292"/>
                  </a:cubicBezTo>
                  <a:cubicBezTo>
                    <a:pt x="18050" y="14261"/>
                    <a:pt x="18018" y="14248"/>
                    <a:pt x="17986" y="14248"/>
                  </a:cubicBezTo>
                  <a:cubicBezTo>
                    <a:pt x="17909" y="14248"/>
                    <a:pt x="17836" y="14327"/>
                    <a:pt x="17895" y="14411"/>
                  </a:cubicBezTo>
                  <a:cubicBezTo>
                    <a:pt x="17919" y="14447"/>
                    <a:pt x="17931" y="14495"/>
                    <a:pt x="17955" y="14530"/>
                  </a:cubicBezTo>
                  <a:cubicBezTo>
                    <a:pt x="17919" y="14495"/>
                    <a:pt x="17895" y="14459"/>
                    <a:pt x="17872" y="14423"/>
                  </a:cubicBezTo>
                  <a:cubicBezTo>
                    <a:pt x="17848" y="14390"/>
                    <a:pt x="17809" y="14374"/>
                    <a:pt x="17772" y="14374"/>
                  </a:cubicBezTo>
                  <a:cubicBezTo>
                    <a:pt x="17715" y="14374"/>
                    <a:pt x="17662" y="14411"/>
                    <a:pt x="17669" y="14483"/>
                  </a:cubicBezTo>
                  <a:cubicBezTo>
                    <a:pt x="17669" y="14530"/>
                    <a:pt x="17681" y="14590"/>
                    <a:pt x="17681" y="14638"/>
                  </a:cubicBezTo>
                  <a:cubicBezTo>
                    <a:pt x="17633" y="14661"/>
                    <a:pt x="17610" y="14709"/>
                    <a:pt x="17633" y="14769"/>
                  </a:cubicBezTo>
                  <a:cubicBezTo>
                    <a:pt x="17645" y="14804"/>
                    <a:pt x="17657" y="14840"/>
                    <a:pt x="17669" y="14876"/>
                  </a:cubicBezTo>
                  <a:cubicBezTo>
                    <a:pt x="17653" y="14862"/>
                    <a:pt x="17634" y="14857"/>
                    <a:pt x="17616" y="14857"/>
                  </a:cubicBezTo>
                  <a:cubicBezTo>
                    <a:pt x="17568" y="14857"/>
                    <a:pt x="17520" y="14896"/>
                    <a:pt x="17503" y="14947"/>
                  </a:cubicBezTo>
                  <a:cubicBezTo>
                    <a:pt x="17487" y="14935"/>
                    <a:pt x="17469" y="14930"/>
                    <a:pt x="17452" y="14930"/>
                  </a:cubicBezTo>
                  <a:cubicBezTo>
                    <a:pt x="17418" y="14930"/>
                    <a:pt x="17383" y="14951"/>
                    <a:pt x="17360" y="14983"/>
                  </a:cubicBezTo>
                  <a:lnTo>
                    <a:pt x="17348" y="14971"/>
                  </a:lnTo>
                  <a:cubicBezTo>
                    <a:pt x="17324" y="14947"/>
                    <a:pt x="17312" y="14923"/>
                    <a:pt x="17300" y="14899"/>
                  </a:cubicBezTo>
                  <a:cubicBezTo>
                    <a:pt x="17288" y="14871"/>
                    <a:pt x="17262" y="14859"/>
                    <a:pt x="17235" y="14859"/>
                  </a:cubicBezTo>
                  <a:cubicBezTo>
                    <a:pt x="17181" y="14859"/>
                    <a:pt x="17122" y="14904"/>
                    <a:pt x="17145" y="14959"/>
                  </a:cubicBezTo>
                  <a:lnTo>
                    <a:pt x="17157" y="14983"/>
                  </a:lnTo>
                  <a:cubicBezTo>
                    <a:pt x="17151" y="14982"/>
                    <a:pt x="17145" y="14981"/>
                    <a:pt x="17138" y="14981"/>
                  </a:cubicBezTo>
                  <a:cubicBezTo>
                    <a:pt x="17084" y="14981"/>
                    <a:pt x="17026" y="15025"/>
                    <a:pt x="17026" y="15078"/>
                  </a:cubicBezTo>
                  <a:cubicBezTo>
                    <a:pt x="17002" y="15078"/>
                    <a:pt x="16979" y="15090"/>
                    <a:pt x="16967" y="15102"/>
                  </a:cubicBezTo>
                  <a:cubicBezTo>
                    <a:pt x="16943" y="15102"/>
                    <a:pt x="16907" y="15102"/>
                    <a:pt x="16883" y="15126"/>
                  </a:cubicBezTo>
                  <a:cubicBezTo>
                    <a:pt x="16848" y="15090"/>
                    <a:pt x="16800" y="15066"/>
                    <a:pt x="16752" y="15042"/>
                  </a:cubicBezTo>
                  <a:cubicBezTo>
                    <a:pt x="16733" y="15028"/>
                    <a:pt x="16714" y="15022"/>
                    <a:pt x="16696" y="15022"/>
                  </a:cubicBezTo>
                  <a:cubicBezTo>
                    <a:pt x="16625" y="15022"/>
                    <a:pt x="16571" y="15121"/>
                    <a:pt x="16610" y="15197"/>
                  </a:cubicBezTo>
                  <a:cubicBezTo>
                    <a:pt x="16633" y="15233"/>
                    <a:pt x="16657" y="15280"/>
                    <a:pt x="16669" y="15316"/>
                  </a:cubicBezTo>
                  <a:cubicBezTo>
                    <a:pt x="16645" y="15280"/>
                    <a:pt x="16610" y="15245"/>
                    <a:pt x="16586" y="15209"/>
                  </a:cubicBezTo>
                  <a:cubicBezTo>
                    <a:pt x="16564" y="15168"/>
                    <a:pt x="16532" y="15152"/>
                    <a:pt x="16501" y="15152"/>
                  </a:cubicBezTo>
                  <a:cubicBezTo>
                    <a:pt x="16433" y="15152"/>
                    <a:pt x="16366" y="15234"/>
                    <a:pt x="16407" y="15316"/>
                  </a:cubicBezTo>
                  <a:cubicBezTo>
                    <a:pt x="16431" y="15388"/>
                    <a:pt x="16455" y="15447"/>
                    <a:pt x="16479" y="15507"/>
                  </a:cubicBezTo>
                  <a:cubicBezTo>
                    <a:pt x="16443" y="15483"/>
                    <a:pt x="16407" y="15435"/>
                    <a:pt x="16383" y="15400"/>
                  </a:cubicBezTo>
                  <a:cubicBezTo>
                    <a:pt x="16359" y="15363"/>
                    <a:pt x="16324" y="15347"/>
                    <a:pt x="16291" y="15347"/>
                  </a:cubicBezTo>
                  <a:cubicBezTo>
                    <a:pt x="16227" y="15347"/>
                    <a:pt x="16165" y="15405"/>
                    <a:pt x="16181" y="15483"/>
                  </a:cubicBezTo>
                  <a:cubicBezTo>
                    <a:pt x="16205" y="15554"/>
                    <a:pt x="16217" y="15626"/>
                    <a:pt x="16217" y="15685"/>
                  </a:cubicBezTo>
                  <a:cubicBezTo>
                    <a:pt x="16229" y="15709"/>
                    <a:pt x="16229" y="15721"/>
                    <a:pt x="16229" y="15745"/>
                  </a:cubicBezTo>
                  <a:cubicBezTo>
                    <a:pt x="16211" y="15739"/>
                    <a:pt x="16196" y="15736"/>
                    <a:pt x="16181" y="15736"/>
                  </a:cubicBezTo>
                  <a:cubicBezTo>
                    <a:pt x="16166" y="15736"/>
                    <a:pt x="16151" y="15739"/>
                    <a:pt x="16133" y="15745"/>
                  </a:cubicBezTo>
                  <a:cubicBezTo>
                    <a:pt x="16098" y="15709"/>
                    <a:pt x="16062" y="15661"/>
                    <a:pt x="16026" y="15614"/>
                  </a:cubicBezTo>
                  <a:cubicBezTo>
                    <a:pt x="15998" y="15581"/>
                    <a:pt x="15960" y="15565"/>
                    <a:pt x="15925" y="15565"/>
                  </a:cubicBezTo>
                  <a:cubicBezTo>
                    <a:pt x="15871" y="15565"/>
                    <a:pt x="15824" y="15602"/>
                    <a:pt x="15824" y="15673"/>
                  </a:cubicBezTo>
                  <a:cubicBezTo>
                    <a:pt x="15824" y="15745"/>
                    <a:pt x="15812" y="15804"/>
                    <a:pt x="15812" y="15876"/>
                  </a:cubicBezTo>
                  <a:cubicBezTo>
                    <a:pt x="15812" y="15888"/>
                    <a:pt x="15812" y="15912"/>
                    <a:pt x="15812" y="15935"/>
                  </a:cubicBezTo>
                  <a:lnTo>
                    <a:pt x="15800" y="15923"/>
                  </a:lnTo>
                  <a:lnTo>
                    <a:pt x="15776" y="15912"/>
                  </a:lnTo>
                  <a:cubicBezTo>
                    <a:pt x="15740" y="15852"/>
                    <a:pt x="15705" y="15792"/>
                    <a:pt x="15657" y="15733"/>
                  </a:cubicBezTo>
                  <a:cubicBezTo>
                    <a:pt x="15641" y="15701"/>
                    <a:pt x="15609" y="15686"/>
                    <a:pt x="15576" y="15686"/>
                  </a:cubicBezTo>
                  <a:cubicBezTo>
                    <a:pt x="15535" y="15686"/>
                    <a:pt x="15492" y="15710"/>
                    <a:pt x="15478" y="15757"/>
                  </a:cubicBezTo>
                  <a:cubicBezTo>
                    <a:pt x="15443" y="15912"/>
                    <a:pt x="15407" y="16054"/>
                    <a:pt x="15359" y="16197"/>
                  </a:cubicBezTo>
                  <a:lnTo>
                    <a:pt x="15347" y="16221"/>
                  </a:lnTo>
                  <a:cubicBezTo>
                    <a:pt x="15312" y="16150"/>
                    <a:pt x="15300" y="16078"/>
                    <a:pt x="15276" y="15995"/>
                  </a:cubicBezTo>
                  <a:cubicBezTo>
                    <a:pt x="15271" y="15949"/>
                    <a:pt x="15240" y="15929"/>
                    <a:pt x="15205" y="15929"/>
                  </a:cubicBezTo>
                  <a:cubicBezTo>
                    <a:pt x="15158" y="15929"/>
                    <a:pt x="15104" y="15964"/>
                    <a:pt x="15097" y="16019"/>
                  </a:cubicBezTo>
                  <a:cubicBezTo>
                    <a:pt x="15097" y="16126"/>
                    <a:pt x="15086" y="16233"/>
                    <a:pt x="15074" y="16340"/>
                  </a:cubicBezTo>
                  <a:cubicBezTo>
                    <a:pt x="15050" y="16352"/>
                    <a:pt x="15026" y="16352"/>
                    <a:pt x="15014" y="16376"/>
                  </a:cubicBezTo>
                  <a:cubicBezTo>
                    <a:pt x="14990" y="16412"/>
                    <a:pt x="14978" y="16447"/>
                    <a:pt x="14966" y="16483"/>
                  </a:cubicBezTo>
                  <a:cubicBezTo>
                    <a:pt x="14931" y="16376"/>
                    <a:pt x="14907" y="16257"/>
                    <a:pt x="14907" y="16150"/>
                  </a:cubicBezTo>
                  <a:cubicBezTo>
                    <a:pt x="14913" y="16092"/>
                    <a:pt x="14876" y="16065"/>
                    <a:pt x="14836" y="16065"/>
                  </a:cubicBezTo>
                  <a:cubicBezTo>
                    <a:pt x="14793" y="16065"/>
                    <a:pt x="14746" y="16095"/>
                    <a:pt x="14740" y="16150"/>
                  </a:cubicBezTo>
                  <a:cubicBezTo>
                    <a:pt x="14740" y="16281"/>
                    <a:pt x="14740" y="16423"/>
                    <a:pt x="14728" y="16566"/>
                  </a:cubicBezTo>
                  <a:cubicBezTo>
                    <a:pt x="14728" y="16614"/>
                    <a:pt x="14728" y="16674"/>
                    <a:pt x="14728" y="16733"/>
                  </a:cubicBezTo>
                  <a:cubicBezTo>
                    <a:pt x="14645" y="16531"/>
                    <a:pt x="14633" y="16293"/>
                    <a:pt x="14681" y="16078"/>
                  </a:cubicBezTo>
                  <a:cubicBezTo>
                    <a:pt x="14688" y="16044"/>
                    <a:pt x="14666" y="16025"/>
                    <a:pt x="14640" y="16025"/>
                  </a:cubicBezTo>
                  <a:cubicBezTo>
                    <a:pt x="14622" y="16025"/>
                    <a:pt x="14600" y="16035"/>
                    <a:pt x="14585" y="16054"/>
                  </a:cubicBezTo>
                  <a:cubicBezTo>
                    <a:pt x="14585" y="15947"/>
                    <a:pt x="14574" y="15852"/>
                    <a:pt x="14562" y="15745"/>
                  </a:cubicBezTo>
                  <a:lnTo>
                    <a:pt x="14562" y="15745"/>
                  </a:lnTo>
                  <a:cubicBezTo>
                    <a:pt x="14575" y="15755"/>
                    <a:pt x="14591" y="15759"/>
                    <a:pt x="14606" y="15759"/>
                  </a:cubicBezTo>
                  <a:cubicBezTo>
                    <a:pt x="14645" y="15759"/>
                    <a:pt x="14684" y="15731"/>
                    <a:pt x="14693" y="15697"/>
                  </a:cubicBezTo>
                  <a:cubicBezTo>
                    <a:pt x="14705" y="15602"/>
                    <a:pt x="14705" y="15519"/>
                    <a:pt x="14716" y="15423"/>
                  </a:cubicBezTo>
                  <a:lnTo>
                    <a:pt x="14728" y="15447"/>
                  </a:lnTo>
                  <a:cubicBezTo>
                    <a:pt x="14745" y="15475"/>
                    <a:pt x="14770" y="15487"/>
                    <a:pt x="14795" y="15487"/>
                  </a:cubicBezTo>
                  <a:cubicBezTo>
                    <a:pt x="14824" y="15487"/>
                    <a:pt x="14852" y="15472"/>
                    <a:pt x="14871" y="15447"/>
                  </a:cubicBezTo>
                  <a:cubicBezTo>
                    <a:pt x="14931" y="15352"/>
                    <a:pt x="14990" y="15257"/>
                    <a:pt x="15026" y="15150"/>
                  </a:cubicBezTo>
                  <a:cubicBezTo>
                    <a:pt x="15050" y="15185"/>
                    <a:pt x="15074" y="15233"/>
                    <a:pt x="15097" y="15257"/>
                  </a:cubicBezTo>
                  <a:lnTo>
                    <a:pt x="15121" y="15280"/>
                  </a:lnTo>
                  <a:cubicBezTo>
                    <a:pt x="15145" y="15304"/>
                    <a:pt x="15169" y="15340"/>
                    <a:pt x="15205" y="15352"/>
                  </a:cubicBezTo>
                  <a:cubicBezTo>
                    <a:pt x="15217" y="15360"/>
                    <a:pt x="15231" y="15364"/>
                    <a:pt x="15245" y="15364"/>
                  </a:cubicBezTo>
                  <a:cubicBezTo>
                    <a:pt x="15270" y="15364"/>
                    <a:pt x="15292" y="15351"/>
                    <a:pt x="15300" y="15328"/>
                  </a:cubicBezTo>
                  <a:cubicBezTo>
                    <a:pt x="15324" y="15304"/>
                    <a:pt x="15336" y="15269"/>
                    <a:pt x="15336" y="15245"/>
                  </a:cubicBezTo>
                  <a:cubicBezTo>
                    <a:pt x="15383" y="15173"/>
                    <a:pt x="15407" y="15066"/>
                    <a:pt x="15419" y="14983"/>
                  </a:cubicBezTo>
                  <a:cubicBezTo>
                    <a:pt x="15431" y="14959"/>
                    <a:pt x="15431" y="14947"/>
                    <a:pt x="15431" y="14923"/>
                  </a:cubicBezTo>
                  <a:cubicBezTo>
                    <a:pt x="15464" y="15000"/>
                    <a:pt x="15517" y="15067"/>
                    <a:pt x="15610" y="15067"/>
                  </a:cubicBezTo>
                  <a:cubicBezTo>
                    <a:pt x="15618" y="15067"/>
                    <a:pt x="15625" y="15067"/>
                    <a:pt x="15633" y="15066"/>
                  </a:cubicBezTo>
                  <a:cubicBezTo>
                    <a:pt x="15752" y="15066"/>
                    <a:pt x="15824" y="14947"/>
                    <a:pt x="15836" y="14840"/>
                  </a:cubicBezTo>
                  <a:cubicBezTo>
                    <a:pt x="15836" y="14816"/>
                    <a:pt x="15836" y="14780"/>
                    <a:pt x="15836" y="14757"/>
                  </a:cubicBezTo>
                  <a:cubicBezTo>
                    <a:pt x="15895" y="14804"/>
                    <a:pt x="15955" y="14828"/>
                    <a:pt x="16014" y="14840"/>
                  </a:cubicBezTo>
                  <a:cubicBezTo>
                    <a:pt x="16086" y="14840"/>
                    <a:pt x="16157" y="14804"/>
                    <a:pt x="16157" y="14721"/>
                  </a:cubicBezTo>
                  <a:cubicBezTo>
                    <a:pt x="16157" y="14697"/>
                    <a:pt x="16157" y="14673"/>
                    <a:pt x="16145" y="14649"/>
                  </a:cubicBezTo>
                  <a:lnTo>
                    <a:pt x="16157" y="14649"/>
                  </a:lnTo>
                  <a:cubicBezTo>
                    <a:pt x="16208" y="14692"/>
                    <a:pt x="16265" y="14728"/>
                    <a:pt x="16324" y="14728"/>
                  </a:cubicBezTo>
                  <a:cubicBezTo>
                    <a:pt x="16348" y="14728"/>
                    <a:pt x="16371" y="14723"/>
                    <a:pt x="16395" y="14709"/>
                  </a:cubicBezTo>
                  <a:cubicBezTo>
                    <a:pt x="16455" y="14673"/>
                    <a:pt x="16490" y="14626"/>
                    <a:pt x="16490" y="14566"/>
                  </a:cubicBezTo>
                  <a:lnTo>
                    <a:pt x="16574" y="14566"/>
                  </a:lnTo>
                  <a:cubicBezTo>
                    <a:pt x="16621" y="14542"/>
                    <a:pt x="16645" y="14507"/>
                    <a:pt x="16657" y="14471"/>
                  </a:cubicBezTo>
                  <a:cubicBezTo>
                    <a:pt x="16693" y="14471"/>
                    <a:pt x="16729" y="14459"/>
                    <a:pt x="16752" y="14435"/>
                  </a:cubicBezTo>
                  <a:cubicBezTo>
                    <a:pt x="16800" y="14435"/>
                    <a:pt x="16836" y="14399"/>
                    <a:pt x="16860" y="14364"/>
                  </a:cubicBezTo>
                  <a:cubicBezTo>
                    <a:pt x="16895" y="14364"/>
                    <a:pt x="16943" y="14328"/>
                    <a:pt x="16955" y="14280"/>
                  </a:cubicBezTo>
                  <a:cubicBezTo>
                    <a:pt x="16979" y="14304"/>
                    <a:pt x="17002" y="14340"/>
                    <a:pt x="17038" y="14364"/>
                  </a:cubicBezTo>
                  <a:cubicBezTo>
                    <a:pt x="17058" y="14380"/>
                    <a:pt x="17082" y="14387"/>
                    <a:pt x="17107" y="14387"/>
                  </a:cubicBezTo>
                  <a:cubicBezTo>
                    <a:pt x="17174" y="14387"/>
                    <a:pt x="17243" y="14335"/>
                    <a:pt x="17217" y="14257"/>
                  </a:cubicBezTo>
                  <a:cubicBezTo>
                    <a:pt x="17205" y="14209"/>
                    <a:pt x="17181" y="14161"/>
                    <a:pt x="17169" y="14126"/>
                  </a:cubicBezTo>
                  <a:lnTo>
                    <a:pt x="17169" y="14126"/>
                  </a:lnTo>
                  <a:cubicBezTo>
                    <a:pt x="17191" y="14130"/>
                    <a:pt x="17213" y="14133"/>
                    <a:pt x="17233" y="14133"/>
                  </a:cubicBezTo>
                  <a:cubicBezTo>
                    <a:pt x="17269" y="14133"/>
                    <a:pt x="17301" y="14124"/>
                    <a:pt x="17324" y="14102"/>
                  </a:cubicBezTo>
                  <a:cubicBezTo>
                    <a:pt x="17348" y="14078"/>
                    <a:pt x="17360" y="14054"/>
                    <a:pt x="17372" y="14030"/>
                  </a:cubicBezTo>
                  <a:cubicBezTo>
                    <a:pt x="17393" y="14041"/>
                    <a:pt x="17417" y="14047"/>
                    <a:pt x="17442" y="14047"/>
                  </a:cubicBezTo>
                  <a:cubicBezTo>
                    <a:pt x="17473" y="14047"/>
                    <a:pt x="17505" y="14038"/>
                    <a:pt x="17538" y="14018"/>
                  </a:cubicBezTo>
                  <a:cubicBezTo>
                    <a:pt x="17622" y="13959"/>
                    <a:pt x="17610" y="13864"/>
                    <a:pt x="17598" y="13768"/>
                  </a:cubicBezTo>
                  <a:lnTo>
                    <a:pt x="17598" y="13768"/>
                  </a:lnTo>
                  <a:cubicBezTo>
                    <a:pt x="17622" y="13780"/>
                    <a:pt x="17645" y="13792"/>
                    <a:pt x="17657" y="13804"/>
                  </a:cubicBezTo>
                  <a:cubicBezTo>
                    <a:pt x="17674" y="13813"/>
                    <a:pt x="17691" y="13816"/>
                    <a:pt x="17708" y="13816"/>
                  </a:cubicBezTo>
                  <a:cubicBezTo>
                    <a:pt x="17760" y="13816"/>
                    <a:pt x="17806" y="13778"/>
                    <a:pt x="17824" y="13733"/>
                  </a:cubicBezTo>
                  <a:cubicBezTo>
                    <a:pt x="17848" y="13661"/>
                    <a:pt x="17848" y="13602"/>
                    <a:pt x="17836" y="13530"/>
                  </a:cubicBezTo>
                  <a:lnTo>
                    <a:pt x="17836" y="13530"/>
                  </a:lnTo>
                  <a:cubicBezTo>
                    <a:pt x="17860" y="13542"/>
                    <a:pt x="17884" y="13554"/>
                    <a:pt x="17907" y="13566"/>
                  </a:cubicBezTo>
                  <a:cubicBezTo>
                    <a:pt x="17946" y="13583"/>
                    <a:pt x="17988" y="13593"/>
                    <a:pt x="18028" y="13593"/>
                  </a:cubicBezTo>
                  <a:cubicBezTo>
                    <a:pt x="18100" y="13593"/>
                    <a:pt x="18167" y="13563"/>
                    <a:pt x="18205" y="13495"/>
                  </a:cubicBezTo>
                  <a:cubicBezTo>
                    <a:pt x="18265" y="13399"/>
                    <a:pt x="18217" y="13316"/>
                    <a:pt x="18169" y="13245"/>
                  </a:cubicBezTo>
                  <a:lnTo>
                    <a:pt x="18169" y="13245"/>
                  </a:lnTo>
                  <a:cubicBezTo>
                    <a:pt x="18193" y="13256"/>
                    <a:pt x="18205" y="13256"/>
                    <a:pt x="18229" y="13268"/>
                  </a:cubicBezTo>
                  <a:cubicBezTo>
                    <a:pt x="18312" y="13292"/>
                    <a:pt x="18407" y="13316"/>
                    <a:pt x="18491" y="13316"/>
                  </a:cubicBezTo>
                  <a:cubicBezTo>
                    <a:pt x="18526" y="13316"/>
                    <a:pt x="18562" y="13328"/>
                    <a:pt x="18586" y="13328"/>
                  </a:cubicBezTo>
                  <a:cubicBezTo>
                    <a:pt x="18622" y="13316"/>
                    <a:pt x="18657" y="13292"/>
                    <a:pt x="18657" y="13256"/>
                  </a:cubicBezTo>
                  <a:cubicBezTo>
                    <a:pt x="18657" y="13209"/>
                    <a:pt x="18646" y="13173"/>
                    <a:pt x="18634" y="13125"/>
                  </a:cubicBezTo>
                  <a:lnTo>
                    <a:pt x="18622" y="13102"/>
                  </a:lnTo>
                  <a:cubicBezTo>
                    <a:pt x="18610" y="13066"/>
                    <a:pt x="18586" y="13030"/>
                    <a:pt x="18550" y="12994"/>
                  </a:cubicBezTo>
                  <a:lnTo>
                    <a:pt x="18550" y="12994"/>
                  </a:lnTo>
                  <a:cubicBezTo>
                    <a:pt x="18610" y="13000"/>
                    <a:pt x="18666" y="13003"/>
                    <a:pt x="18723" y="13003"/>
                  </a:cubicBezTo>
                  <a:cubicBezTo>
                    <a:pt x="18779" y="13003"/>
                    <a:pt x="18836" y="13000"/>
                    <a:pt x="18896" y="12994"/>
                  </a:cubicBezTo>
                  <a:cubicBezTo>
                    <a:pt x="18943" y="12983"/>
                    <a:pt x="18991" y="12923"/>
                    <a:pt x="18955" y="12864"/>
                  </a:cubicBezTo>
                  <a:lnTo>
                    <a:pt x="18943" y="12840"/>
                  </a:lnTo>
                  <a:close/>
                  <a:moveTo>
                    <a:pt x="6513" y="12887"/>
                  </a:moveTo>
                  <a:lnTo>
                    <a:pt x="6513" y="12887"/>
                  </a:lnTo>
                  <a:cubicBezTo>
                    <a:pt x="6144" y="13102"/>
                    <a:pt x="5787" y="13316"/>
                    <a:pt x="5418" y="13530"/>
                  </a:cubicBezTo>
                  <a:cubicBezTo>
                    <a:pt x="5049" y="13756"/>
                    <a:pt x="4679" y="13983"/>
                    <a:pt x="4310" y="14221"/>
                  </a:cubicBezTo>
                  <a:cubicBezTo>
                    <a:pt x="4156" y="14316"/>
                    <a:pt x="4013" y="14411"/>
                    <a:pt x="3882" y="14518"/>
                  </a:cubicBezTo>
                  <a:cubicBezTo>
                    <a:pt x="3465" y="14780"/>
                    <a:pt x="3036" y="15007"/>
                    <a:pt x="2608" y="15233"/>
                  </a:cubicBezTo>
                  <a:cubicBezTo>
                    <a:pt x="2096" y="15495"/>
                    <a:pt x="1560" y="15733"/>
                    <a:pt x="1108" y="16090"/>
                  </a:cubicBezTo>
                  <a:cubicBezTo>
                    <a:pt x="869" y="16281"/>
                    <a:pt x="643" y="16507"/>
                    <a:pt x="453" y="16757"/>
                  </a:cubicBezTo>
                  <a:lnTo>
                    <a:pt x="453" y="16745"/>
                  </a:lnTo>
                  <a:cubicBezTo>
                    <a:pt x="119" y="16340"/>
                    <a:pt x="477" y="15876"/>
                    <a:pt x="715" y="15519"/>
                  </a:cubicBezTo>
                  <a:cubicBezTo>
                    <a:pt x="965" y="15150"/>
                    <a:pt x="1250" y="14792"/>
                    <a:pt x="1548" y="14459"/>
                  </a:cubicBezTo>
                  <a:cubicBezTo>
                    <a:pt x="1631" y="14447"/>
                    <a:pt x="1691" y="14399"/>
                    <a:pt x="1751" y="14352"/>
                  </a:cubicBezTo>
                  <a:cubicBezTo>
                    <a:pt x="1834" y="14292"/>
                    <a:pt x="1917" y="14233"/>
                    <a:pt x="2001" y="14173"/>
                  </a:cubicBezTo>
                  <a:cubicBezTo>
                    <a:pt x="2167" y="14054"/>
                    <a:pt x="2334" y="13947"/>
                    <a:pt x="2513" y="13840"/>
                  </a:cubicBezTo>
                  <a:cubicBezTo>
                    <a:pt x="2846" y="13637"/>
                    <a:pt x="3203" y="13435"/>
                    <a:pt x="3584" y="13304"/>
                  </a:cubicBezTo>
                  <a:cubicBezTo>
                    <a:pt x="3953" y="13173"/>
                    <a:pt x="4370" y="13161"/>
                    <a:pt x="4763" y="13114"/>
                  </a:cubicBezTo>
                  <a:cubicBezTo>
                    <a:pt x="5156" y="13066"/>
                    <a:pt x="5549" y="13018"/>
                    <a:pt x="5953" y="12959"/>
                  </a:cubicBezTo>
                  <a:cubicBezTo>
                    <a:pt x="6132" y="12935"/>
                    <a:pt x="6323" y="12911"/>
                    <a:pt x="6513" y="12887"/>
                  </a:cubicBezTo>
                  <a:close/>
                  <a:moveTo>
                    <a:pt x="12800" y="12363"/>
                  </a:moveTo>
                  <a:lnTo>
                    <a:pt x="12800" y="12363"/>
                  </a:lnTo>
                  <a:cubicBezTo>
                    <a:pt x="12823" y="12625"/>
                    <a:pt x="12752" y="12899"/>
                    <a:pt x="12597" y="13102"/>
                  </a:cubicBezTo>
                  <a:cubicBezTo>
                    <a:pt x="12585" y="13125"/>
                    <a:pt x="12585" y="13137"/>
                    <a:pt x="12597" y="13161"/>
                  </a:cubicBezTo>
                  <a:cubicBezTo>
                    <a:pt x="11895" y="14459"/>
                    <a:pt x="11014" y="15661"/>
                    <a:pt x="9847" y="16578"/>
                  </a:cubicBezTo>
                  <a:cubicBezTo>
                    <a:pt x="9644" y="16745"/>
                    <a:pt x="9430" y="16888"/>
                    <a:pt x="9216" y="17031"/>
                  </a:cubicBezTo>
                  <a:cubicBezTo>
                    <a:pt x="9168" y="16912"/>
                    <a:pt x="9121" y="16816"/>
                    <a:pt x="9073" y="16709"/>
                  </a:cubicBezTo>
                  <a:cubicBezTo>
                    <a:pt x="9025" y="16590"/>
                    <a:pt x="8978" y="16471"/>
                    <a:pt x="8930" y="16352"/>
                  </a:cubicBezTo>
                  <a:cubicBezTo>
                    <a:pt x="8918" y="16293"/>
                    <a:pt x="8906" y="16245"/>
                    <a:pt x="8894" y="16185"/>
                  </a:cubicBezTo>
                  <a:cubicBezTo>
                    <a:pt x="8870" y="16031"/>
                    <a:pt x="8811" y="15852"/>
                    <a:pt x="8835" y="15697"/>
                  </a:cubicBezTo>
                  <a:cubicBezTo>
                    <a:pt x="8835" y="15626"/>
                    <a:pt x="8859" y="15554"/>
                    <a:pt x="8870" y="15483"/>
                  </a:cubicBezTo>
                  <a:cubicBezTo>
                    <a:pt x="8894" y="15435"/>
                    <a:pt x="8918" y="15376"/>
                    <a:pt x="8918" y="15316"/>
                  </a:cubicBezTo>
                  <a:lnTo>
                    <a:pt x="8942" y="15304"/>
                  </a:lnTo>
                  <a:cubicBezTo>
                    <a:pt x="9382" y="14923"/>
                    <a:pt x="9835" y="14554"/>
                    <a:pt x="10299" y="14197"/>
                  </a:cubicBezTo>
                  <a:cubicBezTo>
                    <a:pt x="10752" y="13840"/>
                    <a:pt x="11216" y="13506"/>
                    <a:pt x="11680" y="13173"/>
                  </a:cubicBezTo>
                  <a:cubicBezTo>
                    <a:pt x="12049" y="12899"/>
                    <a:pt x="12430" y="12625"/>
                    <a:pt x="12800" y="12363"/>
                  </a:cubicBezTo>
                  <a:close/>
                  <a:moveTo>
                    <a:pt x="3584" y="14864"/>
                  </a:moveTo>
                  <a:cubicBezTo>
                    <a:pt x="3536" y="14935"/>
                    <a:pt x="3501" y="15007"/>
                    <a:pt x="3453" y="15078"/>
                  </a:cubicBezTo>
                  <a:cubicBezTo>
                    <a:pt x="3001" y="15912"/>
                    <a:pt x="2655" y="16804"/>
                    <a:pt x="2346" y="17697"/>
                  </a:cubicBezTo>
                  <a:cubicBezTo>
                    <a:pt x="2108" y="17638"/>
                    <a:pt x="1870" y="17555"/>
                    <a:pt x="1643" y="17459"/>
                  </a:cubicBezTo>
                  <a:cubicBezTo>
                    <a:pt x="1429" y="17376"/>
                    <a:pt x="1227" y="17269"/>
                    <a:pt x="1024" y="17162"/>
                  </a:cubicBezTo>
                  <a:cubicBezTo>
                    <a:pt x="881" y="17090"/>
                    <a:pt x="739" y="17007"/>
                    <a:pt x="619" y="16900"/>
                  </a:cubicBezTo>
                  <a:cubicBezTo>
                    <a:pt x="786" y="16685"/>
                    <a:pt x="989" y="16507"/>
                    <a:pt x="1203" y="16328"/>
                  </a:cubicBezTo>
                  <a:cubicBezTo>
                    <a:pt x="1417" y="16150"/>
                    <a:pt x="1643" y="15983"/>
                    <a:pt x="1870" y="15840"/>
                  </a:cubicBezTo>
                  <a:cubicBezTo>
                    <a:pt x="2370" y="15519"/>
                    <a:pt x="2905" y="15269"/>
                    <a:pt x="3417" y="14971"/>
                  </a:cubicBezTo>
                  <a:cubicBezTo>
                    <a:pt x="3477" y="14935"/>
                    <a:pt x="3525" y="14899"/>
                    <a:pt x="3584" y="14864"/>
                  </a:cubicBezTo>
                  <a:close/>
                  <a:moveTo>
                    <a:pt x="8704" y="15507"/>
                  </a:moveTo>
                  <a:cubicBezTo>
                    <a:pt x="8692" y="15554"/>
                    <a:pt x="8692" y="15602"/>
                    <a:pt x="8680" y="15626"/>
                  </a:cubicBezTo>
                  <a:cubicBezTo>
                    <a:pt x="8656" y="15804"/>
                    <a:pt x="8656" y="15959"/>
                    <a:pt x="8680" y="16138"/>
                  </a:cubicBezTo>
                  <a:cubicBezTo>
                    <a:pt x="8716" y="16328"/>
                    <a:pt x="8740" y="16531"/>
                    <a:pt x="8763" y="16721"/>
                  </a:cubicBezTo>
                  <a:cubicBezTo>
                    <a:pt x="8775" y="16816"/>
                    <a:pt x="8787" y="16924"/>
                    <a:pt x="8811" y="17019"/>
                  </a:cubicBezTo>
                  <a:cubicBezTo>
                    <a:pt x="8811" y="17090"/>
                    <a:pt x="8823" y="17185"/>
                    <a:pt x="8847" y="17245"/>
                  </a:cubicBezTo>
                  <a:cubicBezTo>
                    <a:pt x="8311" y="17543"/>
                    <a:pt x="7727" y="17769"/>
                    <a:pt x="7108" y="17876"/>
                  </a:cubicBezTo>
                  <a:cubicBezTo>
                    <a:pt x="7096" y="17888"/>
                    <a:pt x="7085" y="17888"/>
                    <a:pt x="7061" y="17888"/>
                  </a:cubicBezTo>
                  <a:cubicBezTo>
                    <a:pt x="7180" y="17674"/>
                    <a:pt x="7275" y="17447"/>
                    <a:pt x="7394" y="17233"/>
                  </a:cubicBezTo>
                  <a:cubicBezTo>
                    <a:pt x="7525" y="16983"/>
                    <a:pt x="7644" y="16733"/>
                    <a:pt x="7799" y="16495"/>
                  </a:cubicBezTo>
                  <a:cubicBezTo>
                    <a:pt x="7942" y="16269"/>
                    <a:pt x="8132" y="16054"/>
                    <a:pt x="8335" y="15864"/>
                  </a:cubicBezTo>
                  <a:cubicBezTo>
                    <a:pt x="8454" y="15745"/>
                    <a:pt x="8585" y="15626"/>
                    <a:pt x="8704" y="15507"/>
                  </a:cubicBezTo>
                  <a:close/>
                  <a:moveTo>
                    <a:pt x="8204" y="12185"/>
                  </a:moveTo>
                  <a:cubicBezTo>
                    <a:pt x="8144" y="12244"/>
                    <a:pt x="8097" y="12304"/>
                    <a:pt x="8037" y="12352"/>
                  </a:cubicBezTo>
                  <a:cubicBezTo>
                    <a:pt x="7882" y="12518"/>
                    <a:pt x="7716" y="12685"/>
                    <a:pt x="7561" y="12840"/>
                  </a:cubicBezTo>
                  <a:cubicBezTo>
                    <a:pt x="7251" y="13149"/>
                    <a:pt x="6954" y="13471"/>
                    <a:pt x="6680" y="13828"/>
                  </a:cubicBezTo>
                  <a:cubicBezTo>
                    <a:pt x="6418" y="14161"/>
                    <a:pt x="6192" y="14542"/>
                    <a:pt x="6037" y="14947"/>
                  </a:cubicBezTo>
                  <a:cubicBezTo>
                    <a:pt x="5977" y="15090"/>
                    <a:pt x="5942" y="15233"/>
                    <a:pt x="5906" y="15376"/>
                  </a:cubicBezTo>
                  <a:cubicBezTo>
                    <a:pt x="5739" y="15566"/>
                    <a:pt x="5584" y="15757"/>
                    <a:pt x="5430" y="15935"/>
                  </a:cubicBezTo>
                  <a:cubicBezTo>
                    <a:pt x="5239" y="16162"/>
                    <a:pt x="5037" y="16376"/>
                    <a:pt x="4834" y="16602"/>
                  </a:cubicBezTo>
                  <a:cubicBezTo>
                    <a:pt x="4453" y="17043"/>
                    <a:pt x="4048" y="17483"/>
                    <a:pt x="3703" y="17959"/>
                  </a:cubicBezTo>
                  <a:cubicBezTo>
                    <a:pt x="3465" y="17936"/>
                    <a:pt x="3227" y="17900"/>
                    <a:pt x="2989" y="17852"/>
                  </a:cubicBezTo>
                  <a:cubicBezTo>
                    <a:pt x="2977" y="17840"/>
                    <a:pt x="2965" y="17828"/>
                    <a:pt x="2953" y="17817"/>
                  </a:cubicBezTo>
                  <a:cubicBezTo>
                    <a:pt x="2786" y="17721"/>
                    <a:pt x="2846" y="17507"/>
                    <a:pt x="2894" y="17364"/>
                  </a:cubicBezTo>
                  <a:cubicBezTo>
                    <a:pt x="2953" y="17185"/>
                    <a:pt x="3013" y="16995"/>
                    <a:pt x="3072" y="16816"/>
                  </a:cubicBezTo>
                  <a:cubicBezTo>
                    <a:pt x="3132" y="16638"/>
                    <a:pt x="3191" y="16459"/>
                    <a:pt x="3251" y="16269"/>
                  </a:cubicBezTo>
                  <a:cubicBezTo>
                    <a:pt x="3310" y="16078"/>
                    <a:pt x="3358" y="15888"/>
                    <a:pt x="3417" y="15697"/>
                  </a:cubicBezTo>
                  <a:lnTo>
                    <a:pt x="3406" y="15661"/>
                  </a:lnTo>
                  <a:cubicBezTo>
                    <a:pt x="3441" y="15602"/>
                    <a:pt x="3477" y="15531"/>
                    <a:pt x="3513" y="15459"/>
                  </a:cubicBezTo>
                  <a:cubicBezTo>
                    <a:pt x="3596" y="15269"/>
                    <a:pt x="3691" y="15090"/>
                    <a:pt x="3798" y="14911"/>
                  </a:cubicBezTo>
                  <a:cubicBezTo>
                    <a:pt x="3906" y="14733"/>
                    <a:pt x="4072" y="14602"/>
                    <a:pt x="4239" y="14495"/>
                  </a:cubicBezTo>
                  <a:cubicBezTo>
                    <a:pt x="4596" y="14257"/>
                    <a:pt x="4965" y="14042"/>
                    <a:pt x="5322" y="13816"/>
                  </a:cubicBezTo>
                  <a:cubicBezTo>
                    <a:pt x="6263" y="13245"/>
                    <a:pt x="7227" y="12685"/>
                    <a:pt x="8204" y="12185"/>
                  </a:cubicBezTo>
                  <a:close/>
                  <a:moveTo>
                    <a:pt x="12097" y="10601"/>
                  </a:moveTo>
                  <a:cubicBezTo>
                    <a:pt x="12121" y="10625"/>
                    <a:pt x="12145" y="10649"/>
                    <a:pt x="12169" y="10673"/>
                  </a:cubicBezTo>
                  <a:cubicBezTo>
                    <a:pt x="12299" y="10839"/>
                    <a:pt x="12395" y="11006"/>
                    <a:pt x="12478" y="11185"/>
                  </a:cubicBezTo>
                  <a:lnTo>
                    <a:pt x="12490" y="11209"/>
                  </a:lnTo>
                  <a:cubicBezTo>
                    <a:pt x="12359" y="11375"/>
                    <a:pt x="12157" y="11494"/>
                    <a:pt x="12002" y="11613"/>
                  </a:cubicBezTo>
                  <a:cubicBezTo>
                    <a:pt x="11573" y="11923"/>
                    <a:pt x="11156" y="12221"/>
                    <a:pt x="10752" y="12542"/>
                  </a:cubicBezTo>
                  <a:cubicBezTo>
                    <a:pt x="10335" y="12852"/>
                    <a:pt x="9930" y="13173"/>
                    <a:pt x="9549" y="13506"/>
                  </a:cubicBezTo>
                  <a:cubicBezTo>
                    <a:pt x="9192" y="13828"/>
                    <a:pt x="8870" y="14173"/>
                    <a:pt x="8632" y="14578"/>
                  </a:cubicBezTo>
                  <a:cubicBezTo>
                    <a:pt x="8501" y="14804"/>
                    <a:pt x="8394" y="15030"/>
                    <a:pt x="8299" y="15269"/>
                  </a:cubicBezTo>
                  <a:cubicBezTo>
                    <a:pt x="8228" y="15459"/>
                    <a:pt x="8144" y="15661"/>
                    <a:pt x="8097" y="15876"/>
                  </a:cubicBezTo>
                  <a:cubicBezTo>
                    <a:pt x="7989" y="15983"/>
                    <a:pt x="7894" y="16102"/>
                    <a:pt x="7823" y="16233"/>
                  </a:cubicBezTo>
                  <a:cubicBezTo>
                    <a:pt x="7644" y="16495"/>
                    <a:pt x="7501" y="16769"/>
                    <a:pt x="7346" y="17055"/>
                  </a:cubicBezTo>
                  <a:cubicBezTo>
                    <a:pt x="7204" y="17328"/>
                    <a:pt x="7049" y="17614"/>
                    <a:pt x="6930" y="17900"/>
                  </a:cubicBezTo>
                  <a:cubicBezTo>
                    <a:pt x="6632" y="17947"/>
                    <a:pt x="6334" y="17971"/>
                    <a:pt x="6037" y="17995"/>
                  </a:cubicBezTo>
                  <a:cubicBezTo>
                    <a:pt x="6025" y="17947"/>
                    <a:pt x="6001" y="17900"/>
                    <a:pt x="5977" y="17852"/>
                  </a:cubicBezTo>
                  <a:cubicBezTo>
                    <a:pt x="5965" y="17436"/>
                    <a:pt x="5942" y="17007"/>
                    <a:pt x="5953" y="16590"/>
                  </a:cubicBezTo>
                  <a:cubicBezTo>
                    <a:pt x="5965" y="16328"/>
                    <a:pt x="5989" y="16054"/>
                    <a:pt x="6013" y="15792"/>
                  </a:cubicBezTo>
                  <a:cubicBezTo>
                    <a:pt x="6049" y="15578"/>
                    <a:pt x="6096" y="15376"/>
                    <a:pt x="6156" y="15173"/>
                  </a:cubicBezTo>
                  <a:cubicBezTo>
                    <a:pt x="6287" y="14745"/>
                    <a:pt x="6465" y="14352"/>
                    <a:pt x="6739" y="13995"/>
                  </a:cubicBezTo>
                  <a:cubicBezTo>
                    <a:pt x="7001" y="13637"/>
                    <a:pt x="7299" y="13316"/>
                    <a:pt x="7608" y="13006"/>
                  </a:cubicBezTo>
                  <a:cubicBezTo>
                    <a:pt x="7775" y="12828"/>
                    <a:pt x="7942" y="12661"/>
                    <a:pt x="8108" y="12483"/>
                  </a:cubicBezTo>
                  <a:cubicBezTo>
                    <a:pt x="8239" y="12340"/>
                    <a:pt x="8370" y="12197"/>
                    <a:pt x="8478" y="12042"/>
                  </a:cubicBezTo>
                  <a:cubicBezTo>
                    <a:pt x="8906" y="11816"/>
                    <a:pt x="9335" y="11613"/>
                    <a:pt x="9775" y="11423"/>
                  </a:cubicBezTo>
                  <a:cubicBezTo>
                    <a:pt x="10204" y="11232"/>
                    <a:pt x="10633" y="11054"/>
                    <a:pt x="11073" y="10911"/>
                  </a:cubicBezTo>
                  <a:cubicBezTo>
                    <a:pt x="11299" y="10839"/>
                    <a:pt x="11526" y="10768"/>
                    <a:pt x="11764" y="10697"/>
                  </a:cubicBezTo>
                  <a:cubicBezTo>
                    <a:pt x="11871" y="10661"/>
                    <a:pt x="11990" y="10637"/>
                    <a:pt x="12097" y="10601"/>
                  </a:cubicBezTo>
                  <a:close/>
                  <a:moveTo>
                    <a:pt x="5846" y="15602"/>
                  </a:moveTo>
                  <a:cubicBezTo>
                    <a:pt x="5799" y="15828"/>
                    <a:pt x="5763" y="16066"/>
                    <a:pt x="5739" y="16293"/>
                  </a:cubicBezTo>
                  <a:cubicBezTo>
                    <a:pt x="5668" y="16864"/>
                    <a:pt x="5620" y="17424"/>
                    <a:pt x="5561" y="17983"/>
                  </a:cubicBezTo>
                  <a:lnTo>
                    <a:pt x="5561" y="18019"/>
                  </a:lnTo>
                  <a:cubicBezTo>
                    <a:pt x="5378" y="18024"/>
                    <a:pt x="5196" y="18027"/>
                    <a:pt x="5014" y="18027"/>
                  </a:cubicBezTo>
                  <a:cubicBezTo>
                    <a:pt x="4757" y="18027"/>
                    <a:pt x="4502" y="18021"/>
                    <a:pt x="4251" y="18007"/>
                  </a:cubicBezTo>
                  <a:cubicBezTo>
                    <a:pt x="4144" y="17995"/>
                    <a:pt x="4037" y="17995"/>
                    <a:pt x="3941" y="17983"/>
                  </a:cubicBezTo>
                  <a:cubicBezTo>
                    <a:pt x="4263" y="17531"/>
                    <a:pt x="4620" y="17102"/>
                    <a:pt x="4977" y="16685"/>
                  </a:cubicBezTo>
                  <a:cubicBezTo>
                    <a:pt x="5168" y="16459"/>
                    <a:pt x="5358" y="16233"/>
                    <a:pt x="5537" y="15995"/>
                  </a:cubicBezTo>
                  <a:cubicBezTo>
                    <a:pt x="5644" y="15864"/>
                    <a:pt x="5751" y="15733"/>
                    <a:pt x="5846" y="15602"/>
                  </a:cubicBezTo>
                  <a:close/>
                  <a:moveTo>
                    <a:pt x="21158" y="15340"/>
                  </a:moveTo>
                  <a:cubicBezTo>
                    <a:pt x="21193" y="15364"/>
                    <a:pt x="21217" y="15388"/>
                    <a:pt x="21241" y="15411"/>
                  </a:cubicBezTo>
                  <a:cubicBezTo>
                    <a:pt x="21336" y="15483"/>
                    <a:pt x="21420" y="15554"/>
                    <a:pt x="21503" y="15626"/>
                  </a:cubicBezTo>
                  <a:cubicBezTo>
                    <a:pt x="21598" y="15709"/>
                    <a:pt x="21682" y="15781"/>
                    <a:pt x="21777" y="15852"/>
                  </a:cubicBezTo>
                  <a:cubicBezTo>
                    <a:pt x="21813" y="15900"/>
                    <a:pt x="21836" y="15947"/>
                    <a:pt x="21860" y="15995"/>
                  </a:cubicBezTo>
                  <a:cubicBezTo>
                    <a:pt x="21824" y="16019"/>
                    <a:pt x="21801" y="16054"/>
                    <a:pt x="21801" y="16102"/>
                  </a:cubicBezTo>
                  <a:lnTo>
                    <a:pt x="21801" y="16197"/>
                  </a:lnTo>
                  <a:cubicBezTo>
                    <a:pt x="21765" y="16173"/>
                    <a:pt x="21741" y="16150"/>
                    <a:pt x="21705" y="16126"/>
                  </a:cubicBezTo>
                  <a:cubicBezTo>
                    <a:pt x="21676" y="16111"/>
                    <a:pt x="21647" y="16104"/>
                    <a:pt x="21618" y="16104"/>
                  </a:cubicBezTo>
                  <a:cubicBezTo>
                    <a:pt x="21532" y="16104"/>
                    <a:pt x="21456" y="16167"/>
                    <a:pt x="21420" y="16257"/>
                  </a:cubicBezTo>
                  <a:cubicBezTo>
                    <a:pt x="21348" y="16423"/>
                    <a:pt x="21324" y="16602"/>
                    <a:pt x="21301" y="16769"/>
                  </a:cubicBezTo>
                  <a:cubicBezTo>
                    <a:pt x="21241" y="16721"/>
                    <a:pt x="21182" y="16685"/>
                    <a:pt x="21122" y="16650"/>
                  </a:cubicBezTo>
                  <a:cubicBezTo>
                    <a:pt x="21105" y="16636"/>
                    <a:pt x="21086" y="16631"/>
                    <a:pt x="21066" y="16631"/>
                  </a:cubicBezTo>
                  <a:cubicBezTo>
                    <a:pt x="21016" y="16631"/>
                    <a:pt x="20964" y="16670"/>
                    <a:pt x="20955" y="16721"/>
                  </a:cubicBezTo>
                  <a:lnTo>
                    <a:pt x="20920" y="17007"/>
                  </a:lnTo>
                  <a:cubicBezTo>
                    <a:pt x="20920" y="17019"/>
                    <a:pt x="20920" y="17043"/>
                    <a:pt x="20908" y="17066"/>
                  </a:cubicBezTo>
                  <a:cubicBezTo>
                    <a:pt x="20900" y="17064"/>
                    <a:pt x="20891" y="17063"/>
                    <a:pt x="20882" y="17063"/>
                  </a:cubicBezTo>
                  <a:cubicBezTo>
                    <a:pt x="20841" y="17063"/>
                    <a:pt x="20796" y="17086"/>
                    <a:pt x="20777" y="17126"/>
                  </a:cubicBezTo>
                  <a:lnTo>
                    <a:pt x="20765" y="17102"/>
                  </a:lnTo>
                  <a:cubicBezTo>
                    <a:pt x="20693" y="17031"/>
                    <a:pt x="20634" y="16971"/>
                    <a:pt x="20574" y="16900"/>
                  </a:cubicBezTo>
                  <a:cubicBezTo>
                    <a:pt x="20555" y="16881"/>
                    <a:pt x="20529" y="16871"/>
                    <a:pt x="20501" y="16871"/>
                  </a:cubicBezTo>
                  <a:cubicBezTo>
                    <a:pt x="20460" y="16871"/>
                    <a:pt x="20417" y="16893"/>
                    <a:pt x="20396" y="16935"/>
                  </a:cubicBezTo>
                  <a:cubicBezTo>
                    <a:pt x="20360" y="17031"/>
                    <a:pt x="20324" y="17138"/>
                    <a:pt x="20300" y="17245"/>
                  </a:cubicBezTo>
                  <a:cubicBezTo>
                    <a:pt x="20280" y="17231"/>
                    <a:pt x="20255" y="17225"/>
                    <a:pt x="20230" y="17225"/>
                  </a:cubicBezTo>
                  <a:cubicBezTo>
                    <a:pt x="20213" y="17225"/>
                    <a:pt x="20196" y="17228"/>
                    <a:pt x="20181" y="17233"/>
                  </a:cubicBezTo>
                  <a:cubicBezTo>
                    <a:pt x="20122" y="17162"/>
                    <a:pt x="20050" y="17102"/>
                    <a:pt x="19979" y="17055"/>
                  </a:cubicBezTo>
                  <a:cubicBezTo>
                    <a:pt x="19962" y="17044"/>
                    <a:pt x="19943" y="17040"/>
                    <a:pt x="19925" y="17040"/>
                  </a:cubicBezTo>
                  <a:cubicBezTo>
                    <a:pt x="19877" y="17040"/>
                    <a:pt x="19829" y="17068"/>
                    <a:pt x="19812" y="17102"/>
                  </a:cubicBezTo>
                  <a:cubicBezTo>
                    <a:pt x="19800" y="17138"/>
                    <a:pt x="19789" y="17162"/>
                    <a:pt x="19777" y="17197"/>
                  </a:cubicBezTo>
                  <a:cubicBezTo>
                    <a:pt x="19717" y="17102"/>
                    <a:pt x="19658" y="17019"/>
                    <a:pt x="19598" y="16924"/>
                  </a:cubicBezTo>
                  <a:cubicBezTo>
                    <a:pt x="19581" y="16898"/>
                    <a:pt x="19541" y="16873"/>
                    <a:pt x="19501" y="16873"/>
                  </a:cubicBezTo>
                  <a:cubicBezTo>
                    <a:pt x="19485" y="16873"/>
                    <a:pt x="19469" y="16877"/>
                    <a:pt x="19455" y="16888"/>
                  </a:cubicBezTo>
                  <a:cubicBezTo>
                    <a:pt x="19324" y="16995"/>
                    <a:pt x="19312" y="17138"/>
                    <a:pt x="19360" y="17293"/>
                  </a:cubicBezTo>
                  <a:cubicBezTo>
                    <a:pt x="19384" y="17364"/>
                    <a:pt x="19419" y="17436"/>
                    <a:pt x="19443" y="17507"/>
                  </a:cubicBezTo>
                  <a:cubicBezTo>
                    <a:pt x="19423" y="17500"/>
                    <a:pt x="19398" y="17493"/>
                    <a:pt x="19374" y="17493"/>
                  </a:cubicBezTo>
                  <a:cubicBezTo>
                    <a:pt x="19356" y="17493"/>
                    <a:pt x="19339" y="17497"/>
                    <a:pt x="19324" y="17507"/>
                  </a:cubicBezTo>
                  <a:cubicBezTo>
                    <a:pt x="19300" y="17519"/>
                    <a:pt x="19300" y="17531"/>
                    <a:pt x="19288" y="17543"/>
                  </a:cubicBezTo>
                  <a:cubicBezTo>
                    <a:pt x="19265" y="17507"/>
                    <a:pt x="19253" y="17483"/>
                    <a:pt x="19241" y="17447"/>
                  </a:cubicBezTo>
                  <a:cubicBezTo>
                    <a:pt x="19217" y="17406"/>
                    <a:pt x="19181" y="17388"/>
                    <a:pt x="19146" y="17388"/>
                  </a:cubicBezTo>
                  <a:cubicBezTo>
                    <a:pt x="19110" y="17388"/>
                    <a:pt x="19074" y="17406"/>
                    <a:pt x="19050" y="17436"/>
                  </a:cubicBezTo>
                  <a:cubicBezTo>
                    <a:pt x="19038" y="17412"/>
                    <a:pt x="19027" y="17400"/>
                    <a:pt x="19015" y="17388"/>
                  </a:cubicBezTo>
                  <a:cubicBezTo>
                    <a:pt x="18989" y="17344"/>
                    <a:pt x="18952" y="17326"/>
                    <a:pt x="18915" y="17326"/>
                  </a:cubicBezTo>
                  <a:cubicBezTo>
                    <a:pt x="18832" y="17326"/>
                    <a:pt x="18751" y="17416"/>
                    <a:pt x="18800" y="17507"/>
                  </a:cubicBezTo>
                  <a:cubicBezTo>
                    <a:pt x="18812" y="17519"/>
                    <a:pt x="18812" y="17531"/>
                    <a:pt x="18824" y="17543"/>
                  </a:cubicBezTo>
                  <a:cubicBezTo>
                    <a:pt x="18788" y="17578"/>
                    <a:pt x="18776" y="17638"/>
                    <a:pt x="18800" y="17686"/>
                  </a:cubicBezTo>
                  <a:cubicBezTo>
                    <a:pt x="18812" y="17697"/>
                    <a:pt x="18812" y="17709"/>
                    <a:pt x="18824" y="17721"/>
                  </a:cubicBezTo>
                  <a:cubicBezTo>
                    <a:pt x="18812" y="17745"/>
                    <a:pt x="18800" y="17781"/>
                    <a:pt x="18812" y="17805"/>
                  </a:cubicBezTo>
                  <a:lnTo>
                    <a:pt x="18836" y="17840"/>
                  </a:lnTo>
                  <a:cubicBezTo>
                    <a:pt x="18836" y="17852"/>
                    <a:pt x="18848" y="17864"/>
                    <a:pt x="18848" y="17888"/>
                  </a:cubicBezTo>
                  <a:cubicBezTo>
                    <a:pt x="18812" y="17817"/>
                    <a:pt x="18765" y="17757"/>
                    <a:pt x="18717" y="17697"/>
                  </a:cubicBezTo>
                  <a:cubicBezTo>
                    <a:pt x="18693" y="17662"/>
                    <a:pt x="18657" y="17650"/>
                    <a:pt x="18634" y="17650"/>
                  </a:cubicBezTo>
                  <a:cubicBezTo>
                    <a:pt x="18627" y="17647"/>
                    <a:pt x="18621" y="17645"/>
                    <a:pt x="18614" y="17645"/>
                  </a:cubicBezTo>
                  <a:cubicBezTo>
                    <a:pt x="18597" y="17645"/>
                    <a:pt x="18580" y="17656"/>
                    <a:pt x="18562" y="17674"/>
                  </a:cubicBezTo>
                  <a:cubicBezTo>
                    <a:pt x="18526" y="17709"/>
                    <a:pt x="18515" y="17757"/>
                    <a:pt x="18538" y="17805"/>
                  </a:cubicBezTo>
                  <a:cubicBezTo>
                    <a:pt x="18562" y="17852"/>
                    <a:pt x="18574" y="17888"/>
                    <a:pt x="18598" y="17936"/>
                  </a:cubicBezTo>
                  <a:lnTo>
                    <a:pt x="18586" y="17936"/>
                  </a:lnTo>
                  <a:cubicBezTo>
                    <a:pt x="18550" y="17900"/>
                    <a:pt x="18515" y="17864"/>
                    <a:pt x="18491" y="17828"/>
                  </a:cubicBezTo>
                  <a:cubicBezTo>
                    <a:pt x="18408" y="17754"/>
                    <a:pt x="18319" y="17702"/>
                    <a:pt x="18220" y="17702"/>
                  </a:cubicBezTo>
                  <a:cubicBezTo>
                    <a:pt x="18177" y="17702"/>
                    <a:pt x="18133" y="17712"/>
                    <a:pt x="18086" y="17733"/>
                  </a:cubicBezTo>
                  <a:cubicBezTo>
                    <a:pt x="18026" y="17757"/>
                    <a:pt x="18026" y="17828"/>
                    <a:pt x="18050" y="17876"/>
                  </a:cubicBezTo>
                  <a:cubicBezTo>
                    <a:pt x="18098" y="17971"/>
                    <a:pt x="18157" y="18067"/>
                    <a:pt x="18205" y="18162"/>
                  </a:cubicBezTo>
                  <a:cubicBezTo>
                    <a:pt x="18181" y="18162"/>
                    <a:pt x="18145" y="18150"/>
                    <a:pt x="18110" y="18150"/>
                  </a:cubicBezTo>
                  <a:cubicBezTo>
                    <a:pt x="18050" y="18150"/>
                    <a:pt x="17991" y="18209"/>
                    <a:pt x="18003" y="18269"/>
                  </a:cubicBezTo>
                  <a:cubicBezTo>
                    <a:pt x="18003" y="18364"/>
                    <a:pt x="18026" y="18448"/>
                    <a:pt x="18062" y="18531"/>
                  </a:cubicBezTo>
                  <a:cubicBezTo>
                    <a:pt x="18026" y="18567"/>
                    <a:pt x="18014" y="18602"/>
                    <a:pt x="18026" y="18638"/>
                  </a:cubicBezTo>
                  <a:cubicBezTo>
                    <a:pt x="17919" y="18614"/>
                    <a:pt x="17800" y="18602"/>
                    <a:pt x="17693" y="18590"/>
                  </a:cubicBezTo>
                  <a:cubicBezTo>
                    <a:pt x="17622" y="18590"/>
                    <a:pt x="17562" y="18674"/>
                    <a:pt x="17586" y="18733"/>
                  </a:cubicBezTo>
                  <a:lnTo>
                    <a:pt x="17681" y="18983"/>
                  </a:lnTo>
                  <a:lnTo>
                    <a:pt x="17693" y="19007"/>
                  </a:lnTo>
                  <a:cubicBezTo>
                    <a:pt x="17633" y="19019"/>
                    <a:pt x="17586" y="19055"/>
                    <a:pt x="17574" y="19102"/>
                  </a:cubicBezTo>
                  <a:cubicBezTo>
                    <a:pt x="17550" y="19102"/>
                    <a:pt x="17538" y="19090"/>
                    <a:pt x="17514" y="19090"/>
                  </a:cubicBezTo>
                  <a:lnTo>
                    <a:pt x="17241" y="18995"/>
                  </a:lnTo>
                  <a:cubicBezTo>
                    <a:pt x="17231" y="18992"/>
                    <a:pt x="17222" y="18990"/>
                    <a:pt x="17212" y="18990"/>
                  </a:cubicBezTo>
                  <a:cubicBezTo>
                    <a:pt x="17158" y="18990"/>
                    <a:pt x="17100" y="19042"/>
                    <a:pt x="17110" y="19102"/>
                  </a:cubicBezTo>
                  <a:cubicBezTo>
                    <a:pt x="17110" y="19174"/>
                    <a:pt x="17122" y="19245"/>
                    <a:pt x="17145" y="19317"/>
                  </a:cubicBezTo>
                  <a:cubicBezTo>
                    <a:pt x="16979" y="19257"/>
                    <a:pt x="16800" y="19210"/>
                    <a:pt x="16633" y="19186"/>
                  </a:cubicBezTo>
                  <a:cubicBezTo>
                    <a:pt x="16624" y="19185"/>
                    <a:pt x="16615" y="19184"/>
                    <a:pt x="16605" y="19184"/>
                  </a:cubicBezTo>
                  <a:cubicBezTo>
                    <a:pt x="16486" y="19184"/>
                    <a:pt x="16383" y="19256"/>
                    <a:pt x="16383" y="19388"/>
                  </a:cubicBezTo>
                  <a:cubicBezTo>
                    <a:pt x="16383" y="19424"/>
                    <a:pt x="16395" y="19460"/>
                    <a:pt x="16395" y="19495"/>
                  </a:cubicBezTo>
                  <a:lnTo>
                    <a:pt x="16324" y="19460"/>
                  </a:lnTo>
                  <a:cubicBezTo>
                    <a:pt x="16304" y="19455"/>
                    <a:pt x="16284" y="19452"/>
                    <a:pt x="16265" y="19452"/>
                  </a:cubicBezTo>
                  <a:cubicBezTo>
                    <a:pt x="16239" y="19452"/>
                    <a:pt x="16214" y="19458"/>
                    <a:pt x="16193" y="19471"/>
                  </a:cubicBezTo>
                  <a:cubicBezTo>
                    <a:pt x="16169" y="19424"/>
                    <a:pt x="16133" y="19376"/>
                    <a:pt x="16098" y="19329"/>
                  </a:cubicBezTo>
                  <a:cubicBezTo>
                    <a:pt x="16086" y="19210"/>
                    <a:pt x="16062" y="19090"/>
                    <a:pt x="16026" y="18983"/>
                  </a:cubicBezTo>
                  <a:cubicBezTo>
                    <a:pt x="16014" y="18876"/>
                    <a:pt x="15979" y="18757"/>
                    <a:pt x="15943" y="18662"/>
                  </a:cubicBezTo>
                  <a:cubicBezTo>
                    <a:pt x="15943" y="18626"/>
                    <a:pt x="15931" y="18590"/>
                    <a:pt x="15919" y="18543"/>
                  </a:cubicBezTo>
                  <a:lnTo>
                    <a:pt x="15955" y="18543"/>
                  </a:lnTo>
                  <a:lnTo>
                    <a:pt x="15967" y="18555"/>
                  </a:lnTo>
                  <a:cubicBezTo>
                    <a:pt x="15983" y="18564"/>
                    <a:pt x="16000" y="18569"/>
                    <a:pt x="16018" y="18569"/>
                  </a:cubicBezTo>
                  <a:cubicBezTo>
                    <a:pt x="16066" y="18569"/>
                    <a:pt x="16113" y="18536"/>
                    <a:pt x="16121" y="18483"/>
                  </a:cubicBezTo>
                  <a:lnTo>
                    <a:pt x="16121" y="18471"/>
                  </a:lnTo>
                  <a:cubicBezTo>
                    <a:pt x="16133" y="18459"/>
                    <a:pt x="16157" y="18448"/>
                    <a:pt x="16157" y="18424"/>
                  </a:cubicBezTo>
                  <a:cubicBezTo>
                    <a:pt x="16181" y="18412"/>
                    <a:pt x="16193" y="18388"/>
                    <a:pt x="16205" y="18364"/>
                  </a:cubicBezTo>
                  <a:cubicBezTo>
                    <a:pt x="16252" y="18412"/>
                    <a:pt x="16312" y="18448"/>
                    <a:pt x="16371" y="18483"/>
                  </a:cubicBezTo>
                  <a:cubicBezTo>
                    <a:pt x="16392" y="18495"/>
                    <a:pt x="16412" y="18500"/>
                    <a:pt x="16432" y="18500"/>
                  </a:cubicBezTo>
                  <a:cubicBezTo>
                    <a:pt x="16491" y="18500"/>
                    <a:pt x="16538" y="18451"/>
                    <a:pt x="16538" y="18388"/>
                  </a:cubicBezTo>
                  <a:cubicBezTo>
                    <a:pt x="16538" y="18328"/>
                    <a:pt x="16550" y="18281"/>
                    <a:pt x="16550" y="18221"/>
                  </a:cubicBezTo>
                  <a:cubicBezTo>
                    <a:pt x="16569" y="18233"/>
                    <a:pt x="16591" y="18238"/>
                    <a:pt x="16611" y="18238"/>
                  </a:cubicBezTo>
                  <a:cubicBezTo>
                    <a:pt x="16656" y="18238"/>
                    <a:pt x="16697" y="18214"/>
                    <a:pt x="16705" y="18174"/>
                  </a:cubicBezTo>
                  <a:lnTo>
                    <a:pt x="16741" y="18198"/>
                  </a:lnTo>
                  <a:cubicBezTo>
                    <a:pt x="16795" y="18244"/>
                    <a:pt x="16870" y="18296"/>
                    <a:pt x="16942" y="18296"/>
                  </a:cubicBezTo>
                  <a:cubicBezTo>
                    <a:pt x="16980" y="18296"/>
                    <a:pt x="17017" y="18282"/>
                    <a:pt x="17050" y="18245"/>
                  </a:cubicBezTo>
                  <a:cubicBezTo>
                    <a:pt x="17098" y="18198"/>
                    <a:pt x="17122" y="18126"/>
                    <a:pt x="17122" y="18043"/>
                  </a:cubicBezTo>
                  <a:cubicBezTo>
                    <a:pt x="17157" y="18019"/>
                    <a:pt x="17181" y="17971"/>
                    <a:pt x="17181" y="17924"/>
                  </a:cubicBezTo>
                  <a:cubicBezTo>
                    <a:pt x="17169" y="17900"/>
                    <a:pt x="17157" y="17876"/>
                    <a:pt x="17157" y="17852"/>
                  </a:cubicBezTo>
                  <a:lnTo>
                    <a:pt x="17157" y="17852"/>
                  </a:lnTo>
                  <a:cubicBezTo>
                    <a:pt x="17217" y="17876"/>
                    <a:pt x="17276" y="17900"/>
                    <a:pt x="17348" y="17924"/>
                  </a:cubicBezTo>
                  <a:cubicBezTo>
                    <a:pt x="17354" y="17925"/>
                    <a:pt x="17360" y="17925"/>
                    <a:pt x="17366" y="17925"/>
                  </a:cubicBezTo>
                  <a:cubicBezTo>
                    <a:pt x="17421" y="17925"/>
                    <a:pt x="17479" y="17881"/>
                    <a:pt x="17479" y="17817"/>
                  </a:cubicBezTo>
                  <a:lnTo>
                    <a:pt x="17455" y="17555"/>
                  </a:lnTo>
                  <a:lnTo>
                    <a:pt x="17455" y="17555"/>
                  </a:lnTo>
                  <a:cubicBezTo>
                    <a:pt x="17526" y="17614"/>
                    <a:pt x="17610" y="17662"/>
                    <a:pt x="17705" y="17697"/>
                  </a:cubicBezTo>
                  <a:cubicBezTo>
                    <a:pt x="17723" y="17708"/>
                    <a:pt x="17744" y="17714"/>
                    <a:pt x="17765" y="17714"/>
                  </a:cubicBezTo>
                  <a:cubicBezTo>
                    <a:pt x="17814" y="17714"/>
                    <a:pt x="17863" y="17684"/>
                    <a:pt x="17872" y="17626"/>
                  </a:cubicBezTo>
                  <a:cubicBezTo>
                    <a:pt x="17884" y="17531"/>
                    <a:pt x="17884" y="17447"/>
                    <a:pt x="17860" y="17364"/>
                  </a:cubicBezTo>
                  <a:lnTo>
                    <a:pt x="17860" y="17364"/>
                  </a:lnTo>
                  <a:cubicBezTo>
                    <a:pt x="17895" y="17376"/>
                    <a:pt x="17931" y="17400"/>
                    <a:pt x="17955" y="17424"/>
                  </a:cubicBezTo>
                  <a:cubicBezTo>
                    <a:pt x="17972" y="17436"/>
                    <a:pt x="17989" y="17441"/>
                    <a:pt x="18006" y="17441"/>
                  </a:cubicBezTo>
                  <a:cubicBezTo>
                    <a:pt x="18072" y="17441"/>
                    <a:pt x="18131" y="17359"/>
                    <a:pt x="18122" y="17293"/>
                  </a:cubicBezTo>
                  <a:cubicBezTo>
                    <a:pt x="18110" y="17257"/>
                    <a:pt x="18098" y="17233"/>
                    <a:pt x="18098" y="17197"/>
                  </a:cubicBezTo>
                  <a:cubicBezTo>
                    <a:pt x="18157" y="17197"/>
                    <a:pt x="18217" y="17126"/>
                    <a:pt x="18193" y="17055"/>
                  </a:cubicBezTo>
                  <a:lnTo>
                    <a:pt x="18181" y="17007"/>
                  </a:lnTo>
                  <a:cubicBezTo>
                    <a:pt x="18229" y="17007"/>
                    <a:pt x="18276" y="16971"/>
                    <a:pt x="18300" y="16924"/>
                  </a:cubicBezTo>
                  <a:cubicBezTo>
                    <a:pt x="18324" y="16924"/>
                    <a:pt x="18348" y="16924"/>
                    <a:pt x="18372" y="16912"/>
                  </a:cubicBezTo>
                  <a:cubicBezTo>
                    <a:pt x="18455" y="16876"/>
                    <a:pt x="18479" y="16793"/>
                    <a:pt x="18467" y="16697"/>
                  </a:cubicBezTo>
                  <a:cubicBezTo>
                    <a:pt x="18491" y="16685"/>
                    <a:pt x="18503" y="16650"/>
                    <a:pt x="18503" y="16626"/>
                  </a:cubicBezTo>
                  <a:lnTo>
                    <a:pt x="18526" y="16638"/>
                  </a:lnTo>
                  <a:cubicBezTo>
                    <a:pt x="18550" y="16638"/>
                    <a:pt x="18574" y="16638"/>
                    <a:pt x="18586" y="16626"/>
                  </a:cubicBezTo>
                  <a:lnTo>
                    <a:pt x="18598" y="16626"/>
                  </a:lnTo>
                  <a:lnTo>
                    <a:pt x="18598" y="16638"/>
                  </a:lnTo>
                  <a:lnTo>
                    <a:pt x="18610" y="16662"/>
                  </a:lnTo>
                  <a:cubicBezTo>
                    <a:pt x="18631" y="16682"/>
                    <a:pt x="18656" y="16692"/>
                    <a:pt x="18681" y="16692"/>
                  </a:cubicBezTo>
                  <a:cubicBezTo>
                    <a:pt x="18713" y="16692"/>
                    <a:pt x="18745" y="16676"/>
                    <a:pt x="18765" y="16650"/>
                  </a:cubicBezTo>
                  <a:lnTo>
                    <a:pt x="18800" y="16697"/>
                  </a:lnTo>
                  <a:cubicBezTo>
                    <a:pt x="18818" y="16715"/>
                    <a:pt x="18842" y="16723"/>
                    <a:pt x="18867" y="16723"/>
                  </a:cubicBezTo>
                  <a:cubicBezTo>
                    <a:pt x="18910" y="16723"/>
                    <a:pt x="18956" y="16699"/>
                    <a:pt x="18979" y="16662"/>
                  </a:cubicBezTo>
                  <a:cubicBezTo>
                    <a:pt x="19003" y="16685"/>
                    <a:pt x="19027" y="16709"/>
                    <a:pt x="19050" y="16733"/>
                  </a:cubicBezTo>
                  <a:cubicBezTo>
                    <a:pt x="19072" y="16747"/>
                    <a:pt x="19098" y="16754"/>
                    <a:pt x="19125" y="16754"/>
                  </a:cubicBezTo>
                  <a:cubicBezTo>
                    <a:pt x="19187" y="16754"/>
                    <a:pt x="19249" y="16717"/>
                    <a:pt x="19241" y="16650"/>
                  </a:cubicBezTo>
                  <a:cubicBezTo>
                    <a:pt x="19229" y="16602"/>
                    <a:pt x="19229" y="16566"/>
                    <a:pt x="19217" y="16531"/>
                  </a:cubicBezTo>
                  <a:lnTo>
                    <a:pt x="19217" y="16531"/>
                  </a:lnTo>
                  <a:cubicBezTo>
                    <a:pt x="19288" y="16590"/>
                    <a:pt x="19372" y="16626"/>
                    <a:pt x="19455" y="16662"/>
                  </a:cubicBezTo>
                  <a:cubicBezTo>
                    <a:pt x="19465" y="16665"/>
                    <a:pt x="19474" y="16666"/>
                    <a:pt x="19484" y="16666"/>
                  </a:cubicBezTo>
                  <a:cubicBezTo>
                    <a:pt x="19544" y="16666"/>
                    <a:pt x="19598" y="16604"/>
                    <a:pt x="19598" y="16543"/>
                  </a:cubicBezTo>
                  <a:cubicBezTo>
                    <a:pt x="19610" y="16447"/>
                    <a:pt x="19598" y="16352"/>
                    <a:pt x="19574" y="16257"/>
                  </a:cubicBezTo>
                  <a:lnTo>
                    <a:pt x="19574" y="16257"/>
                  </a:lnTo>
                  <a:cubicBezTo>
                    <a:pt x="19646" y="16304"/>
                    <a:pt x="19729" y="16352"/>
                    <a:pt x="19800" y="16400"/>
                  </a:cubicBezTo>
                  <a:cubicBezTo>
                    <a:pt x="19815" y="16408"/>
                    <a:pt x="19830" y="16412"/>
                    <a:pt x="19846" y="16412"/>
                  </a:cubicBezTo>
                  <a:cubicBezTo>
                    <a:pt x="19896" y="16412"/>
                    <a:pt x="19946" y="16374"/>
                    <a:pt x="19955" y="16328"/>
                  </a:cubicBezTo>
                  <a:cubicBezTo>
                    <a:pt x="19979" y="16257"/>
                    <a:pt x="19979" y="16185"/>
                    <a:pt x="19979" y="16126"/>
                  </a:cubicBezTo>
                  <a:cubicBezTo>
                    <a:pt x="20003" y="16138"/>
                    <a:pt x="20015" y="16162"/>
                    <a:pt x="20039" y="16173"/>
                  </a:cubicBezTo>
                  <a:cubicBezTo>
                    <a:pt x="20058" y="16193"/>
                    <a:pt x="20085" y="16202"/>
                    <a:pt x="20111" y="16202"/>
                  </a:cubicBezTo>
                  <a:cubicBezTo>
                    <a:pt x="20133" y="16202"/>
                    <a:pt x="20153" y="16196"/>
                    <a:pt x="20170" y="16185"/>
                  </a:cubicBezTo>
                  <a:cubicBezTo>
                    <a:pt x="20223" y="16212"/>
                    <a:pt x="20277" y="16226"/>
                    <a:pt x="20330" y="16226"/>
                  </a:cubicBezTo>
                  <a:cubicBezTo>
                    <a:pt x="20348" y="16226"/>
                    <a:pt x="20366" y="16224"/>
                    <a:pt x="20384" y="16221"/>
                  </a:cubicBezTo>
                  <a:cubicBezTo>
                    <a:pt x="20515" y="16173"/>
                    <a:pt x="20503" y="16031"/>
                    <a:pt x="20479" y="15912"/>
                  </a:cubicBezTo>
                  <a:cubicBezTo>
                    <a:pt x="20479" y="15900"/>
                    <a:pt x="20479" y="15888"/>
                    <a:pt x="20467" y="15876"/>
                  </a:cubicBezTo>
                  <a:lnTo>
                    <a:pt x="20467" y="15876"/>
                  </a:lnTo>
                  <a:cubicBezTo>
                    <a:pt x="20472" y="15877"/>
                    <a:pt x="20478" y="15877"/>
                    <a:pt x="20483" y="15877"/>
                  </a:cubicBezTo>
                  <a:cubicBezTo>
                    <a:pt x="20545" y="15877"/>
                    <a:pt x="20586" y="15811"/>
                    <a:pt x="20586" y="15745"/>
                  </a:cubicBezTo>
                  <a:cubicBezTo>
                    <a:pt x="20634" y="15769"/>
                    <a:pt x="20681" y="15792"/>
                    <a:pt x="20741" y="15816"/>
                  </a:cubicBezTo>
                  <a:cubicBezTo>
                    <a:pt x="20757" y="15824"/>
                    <a:pt x="20775" y="15828"/>
                    <a:pt x="20792" y="15828"/>
                  </a:cubicBezTo>
                  <a:cubicBezTo>
                    <a:pt x="20851" y="15828"/>
                    <a:pt x="20905" y="15785"/>
                    <a:pt x="20896" y="15721"/>
                  </a:cubicBezTo>
                  <a:cubicBezTo>
                    <a:pt x="20896" y="15650"/>
                    <a:pt x="20884" y="15578"/>
                    <a:pt x="20872" y="15507"/>
                  </a:cubicBezTo>
                  <a:lnTo>
                    <a:pt x="20872" y="15507"/>
                  </a:lnTo>
                  <a:cubicBezTo>
                    <a:pt x="20880" y="15511"/>
                    <a:pt x="20888" y="15512"/>
                    <a:pt x="20896" y="15512"/>
                  </a:cubicBezTo>
                  <a:cubicBezTo>
                    <a:pt x="20912" y="15512"/>
                    <a:pt x="20928" y="15507"/>
                    <a:pt x="20943" y="15507"/>
                  </a:cubicBezTo>
                  <a:cubicBezTo>
                    <a:pt x="20967" y="15507"/>
                    <a:pt x="20991" y="15495"/>
                    <a:pt x="21003" y="15483"/>
                  </a:cubicBezTo>
                  <a:lnTo>
                    <a:pt x="21015" y="15483"/>
                  </a:lnTo>
                  <a:cubicBezTo>
                    <a:pt x="21024" y="15487"/>
                    <a:pt x="21034" y="15488"/>
                    <a:pt x="21044" y="15488"/>
                  </a:cubicBezTo>
                  <a:cubicBezTo>
                    <a:pt x="21098" y="15488"/>
                    <a:pt x="21156" y="15438"/>
                    <a:pt x="21146" y="15388"/>
                  </a:cubicBezTo>
                  <a:lnTo>
                    <a:pt x="21146" y="15364"/>
                  </a:lnTo>
                  <a:lnTo>
                    <a:pt x="21158" y="15340"/>
                  </a:lnTo>
                  <a:close/>
                  <a:moveTo>
                    <a:pt x="22289" y="17471"/>
                  </a:moveTo>
                  <a:cubicBezTo>
                    <a:pt x="22396" y="17614"/>
                    <a:pt x="22491" y="17769"/>
                    <a:pt x="22598" y="17912"/>
                  </a:cubicBezTo>
                  <a:cubicBezTo>
                    <a:pt x="22610" y="17924"/>
                    <a:pt x="22634" y="17947"/>
                    <a:pt x="22658" y="17947"/>
                  </a:cubicBezTo>
                  <a:cubicBezTo>
                    <a:pt x="22670" y="18019"/>
                    <a:pt x="22682" y="18090"/>
                    <a:pt x="22706" y="18162"/>
                  </a:cubicBezTo>
                  <a:cubicBezTo>
                    <a:pt x="22682" y="18162"/>
                    <a:pt x="22670" y="18174"/>
                    <a:pt x="22658" y="18186"/>
                  </a:cubicBezTo>
                  <a:lnTo>
                    <a:pt x="22646" y="18198"/>
                  </a:lnTo>
                  <a:cubicBezTo>
                    <a:pt x="22598" y="18209"/>
                    <a:pt x="22563" y="18245"/>
                    <a:pt x="22551" y="18293"/>
                  </a:cubicBezTo>
                  <a:cubicBezTo>
                    <a:pt x="22551" y="18328"/>
                    <a:pt x="22551" y="18364"/>
                    <a:pt x="22539" y="18412"/>
                  </a:cubicBezTo>
                  <a:cubicBezTo>
                    <a:pt x="22527" y="18400"/>
                    <a:pt x="22515" y="18388"/>
                    <a:pt x="22491" y="18376"/>
                  </a:cubicBezTo>
                  <a:cubicBezTo>
                    <a:pt x="22472" y="18365"/>
                    <a:pt x="22451" y="18359"/>
                    <a:pt x="22429" y="18359"/>
                  </a:cubicBezTo>
                  <a:cubicBezTo>
                    <a:pt x="22384" y="18359"/>
                    <a:pt x="22341" y="18383"/>
                    <a:pt x="22325" y="18424"/>
                  </a:cubicBezTo>
                  <a:lnTo>
                    <a:pt x="22075" y="18948"/>
                  </a:lnTo>
                  <a:cubicBezTo>
                    <a:pt x="22015" y="18912"/>
                    <a:pt x="21955" y="18852"/>
                    <a:pt x="21896" y="18817"/>
                  </a:cubicBezTo>
                  <a:cubicBezTo>
                    <a:pt x="21846" y="18792"/>
                    <a:pt x="21789" y="18776"/>
                    <a:pt x="21734" y="18776"/>
                  </a:cubicBezTo>
                  <a:cubicBezTo>
                    <a:pt x="21685" y="18776"/>
                    <a:pt x="21638" y="18789"/>
                    <a:pt x="21598" y="18817"/>
                  </a:cubicBezTo>
                  <a:cubicBezTo>
                    <a:pt x="21503" y="18888"/>
                    <a:pt x="21491" y="19019"/>
                    <a:pt x="21467" y="19126"/>
                  </a:cubicBezTo>
                  <a:lnTo>
                    <a:pt x="21432" y="19376"/>
                  </a:lnTo>
                  <a:cubicBezTo>
                    <a:pt x="21372" y="19341"/>
                    <a:pt x="21313" y="19305"/>
                    <a:pt x="21253" y="19281"/>
                  </a:cubicBezTo>
                  <a:cubicBezTo>
                    <a:pt x="21234" y="19273"/>
                    <a:pt x="21215" y="19269"/>
                    <a:pt x="21198" y="19269"/>
                  </a:cubicBezTo>
                  <a:cubicBezTo>
                    <a:pt x="21140" y="19269"/>
                    <a:pt x="21095" y="19312"/>
                    <a:pt x="21086" y="19376"/>
                  </a:cubicBezTo>
                  <a:cubicBezTo>
                    <a:pt x="21086" y="19448"/>
                    <a:pt x="21086" y="19531"/>
                    <a:pt x="21086" y="19602"/>
                  </a:cubicBezTo>
                  <a:cubicBezTo>
                    <a:pt x="20991" y="19483"/>
                    <a:pt x="20908" y="19352"/>
                    <a:pt x="20801" y="19233"/>
                  </a:cubicBezTo>
                  <a:cubicBezTo>
                    <a:pt x="20785" y="19218"/>
                    <a:pt x="20765" y="19211"/>
                    <a:pt x="20744" y="19211"/>
                  </a:cubicBezTo>
                  <a:cubicBezTo>
                    <a:pt x="20700" y="19211"/>
                    <a:pt x="20654" y="19241"/>
                    <a:pt x="20646" y="19281"/>
                  </a:cubicBezTo>
                  <a:cubicBezTo>
                    <a:pt x="20622" y="19412"/>
                    <a:pt x="20634" y="19531"/>
                    <a:pt x="20658" y="19650"/>
                  </a:cubicBezTo>
                  <a:cubicBezTo>
                    <a:pt x="20646" y="19638"/>
                    <a:pt x="20634" y="19614"/>
                    <a:pt x="20610" y="19591"/>
                  </a:cubicBezTo>
                  <a:cubicBezTo>
                    <a:pt x="20592" y="19554"/>
                    <a:pt x="20560" y="19539"/>
                    <a:pt x="20524" y="19539"/>
                  </a:cubicBezTo>
                  <a:cubicBezTo>
                    <a:pt x="20513" y="19539"/>
                    <a:pt x="20502" y="19540"/>
                    <a:pt x="20491" y="19543"/>
                  </a:cubicBezTo>
                  <a:cubicBezTo>
                    <a:pt x="20479" y="19519"/>
                    <a:pt x="20455" y="19495"/>
                    <a:pt x="20443" y="19471"/>
                  </a:cubicBezTo>
                  <a:cubicBezTo>
                    <a:pt x="20417" y="19437"/>
                    <a:pt x="20378" y="19415"/>
                    <a:pt x="20341" y="19415"/>
                  </a:cubicBezTo>
                  <a:cubicBezTo>
                    <a:pt x="20327" y="19415"/>
                    <a:pt x="20313" y="19417"/>
                    <a:pt x="20300" y="19424"/>
                  </a:cubicBezTo>
                  <a:cubicBezTo>
                    <a:pt x="20253" y="19448"/>
                    <a:pt x="20205" y="19507"/>
                    <a:pt x="20229" y="19567"/>
                  </a:cubicBezTo>
                  <a:lnTo>
                    <a:pt x="20241" y="19591"/>
                  </a:lnTo>
                  <a:cubicBezTo>
                    <a:pt x="20265" y="19638"/>
                    <a:pt x="20289" y="19698"/>
                    <a:pt x="20312" y="19745"/>
                  </a:cubicBezTo>
                  <a:cubicBezTo>
                    <a:pt x="20289" y="19769"/>
                    <a:pt x="20277" y="19805"/>
                    <a:pt x="20289" y="19852"/>
                  </a:cubicBezTo>
                  <a:cubicBezTo>
                    <a:pt x="20299" y="19893"/>
                    <a:pt x="20309" y="19942"/>
                    <a:pt x="20319" y="19984"/>
                  </a:cubicBezTo>
                  <a:lnTo>
                    <a:pt x="20319" y="19984"/>
                  </a:lnTo>
                  <a:cubicBezTo>
                    <a:pt x="20294" y="19941"/>
                    <a:pt x="20253" y="19922"/>
                    <a:pt x="20212" y="19922"/>
                  </a:cubicBezTo>
                  <a:cubicBezTo>
                    <a:pt x="20145" y="19922"/>
                    <a:pt x="20081" y="19975"/>
                    <a:pt x="20110" y="20055"/>
                  </a:cubicBezTo>
                  <a:lnTo>
                    <a:pt x="20122" y="20067"/>
                  </a:lnTo>
                  <a:cubicBezTo>
                    <a:pt x="20086" y="20031"/>
                    <a:pt x="20050" y="19995"/>
                    <a:pt x="20003" y="19960"/>
                  </a:cubicBezTo>
                  <a:cubicBezTo>
                    <a:pt x="19990" y="19951"/>
                    <a:pt x="19978" y="19947"/>
                    <a:pt x="19965" y="19947"/>
                  </a:cubicBezTo>
                  <a:cubicBezTo>
                    <a:pt x="19943" y="19947"/>
                    <a:pt x="19923" y="19960"/>
                    <a:pt x="19908" y="19983"/>
                  </a:cubicBezTo>
                  <a:cubicBezTo>
                    <a:pt x="19836" y="19936"/>
                    <a:pt x="19765" y="19900"/>
                    <a:pt x="19681" y="19876"/>
                  </a:cubicBezTo>
                  <a:cubicBezTo>
                    <a:pt x="19673" y="19873"/>
                    <a:pt x="19665" y="19872"/>
                    <a:pt x="19656" y="19872"/>
                  </a:cubicBezTo>
                  <a:cubicBezTo>
                    <a:pt x="19601" y="19872"/>
                    <a:pt x="19542" y="19933"/>
                    <a:pt x="19562" y="19995"/>
                  </a:cubicBezTo>
                  <a:cubicBezTo>
                    <a:pt x="19634" y="20138"/>
                    <a:pt x="19693" y="20269"/>
                    <a:pt x="19765" y="20412"/>
                  </a:cubicBezTo>
                  <a:cubicBezTo>
                    <a:pt x="19693" y="20376"/>
                    <a:pt x="19622" y="20341"/>
                    <a:pt x="19562" y="20305"/>
                  </a:cubicBezTo>
                  <a:cubicBezTo>
                    <a:pt x="19545" y="20298"/>
                    <a:pt x="19529" y="20294"/>
                    <a:pt x="19513" y="20294"/>
                  </a:cubicBezTo>
                  <a:cubicBezTo>
                    <a:pt x="19452" y="20294"/>
                    <a:pt x="19405" y="20346"/>
                    <a:pt x="19396" y="20412"/>
                  </a:cubicBezTo>
                  <a:cubicBezTo>
                    <a:pt x="19396" y="20472"/>
                    <a:pt x="19396" y="20543"/>
                    <a:pt x="19408" y="20614"/>
                  </a:cubicBezTo>
                  <a:lnTo>
                    <a:pt x="19169" y="20531"/>
                  </a:lnTo>
                  <a:cubicBezTo>
                    <a:pt x="19096" y="20515"/>
                    <a:pt x="19017" y="20482"/>
                    <a:pt x="18940" y="20482"/>
                  </a:cubicBezTo>
                  <a:cubicBezTo>
                    <a:pt x="18905" y="20482"/>
                    <a:pt x="18870" y="20489"/>
                    <a:pt x="18836" y="20507"/>
                  </a:cubicBezTo>
                  <a:cubicBezTo>
                    <a:pt x="18741" y="20567"/>
                    <a:pt x="18693" y="20662"/>
                    <a:pt x="18693" y="20769"/>
                  </a:cubicBezTo>
                  <a:cubicBezTo>
                    <a:pt x="18693" y="20841"/>
                    <a:pt x="18729" y="20912"/>
                    <a:pt x="18729" y="20984"/>
                  </a:cubicBezTo>
                  <a:lnTo>
                    <a:pt x="18145" y="20972"/>
                  </a:lnTo>
                  <a:cubicBezTo>
                    <a:pt x="18086" y="20972"/>
                    <a:pt x="18026" y="21043"/>
                    <a:pt x="18026" y="21103"/>
                  </a:cubicBezTo>
                  <a:cubicBezTo>
                    <a:pt x="18026" y="21126"/>
                    <a:pt x="18038" y="21138"/>
                    <a:pt x="18038" y="21162"/>
                  </a:cubicBezTo>
                  <a:lnTo>
                    <a:pt x="17919" y="21115"/>
                  </a:lnTo>
                  <a:cubicBezTo>
                    <a:pt x="17913" y="21112"/>
                    <a:pt x="17906" y="21111"/>
                    <a:pt x="17899" y="21111"/>
                  </a:cubicBezTo>
                  <a:cubicBezTo>
                    <a:pt x="17867" y="21111"/>
                    <a:pt x="17830" y="21133"/>
                    <a:pt x="17800" y="21162"/>
                  </a:cubicBezTo>
                  <a:lnTo>
                    <a:pt x="17788" y="21162"/>
                  </a:lnTo>
                  <a:cubicBezTo>
                    <a:pt x="17764" y="21162"/>
                    <a:pt x="17753" y="21174"/>
                    <a:pt x="17741" y="21198"/>
                  </a:cubicBezTo>
                  <a:cubicBezTo>
                    <a:pt x="17681" y="21150"/>
                    <a:pt x="17633" y="21103"/>
                    <a:pt x="17574" y="21055"/>
                  </a:cubicBezTo>
                  <a:cubicBezTo>
                    <a:pt x="17586" y="21031"/>
                    <a:pt x="17586" y="21007"/>
                    <a:pt x="17574" y="20984"/>
                  </a:cubicBezTo>
                  <a:cubicBezTo>
                    <a:pt x="17491" y="20829"/>
                    <a:pt x="17407" y="20674"/>
                    <a:pt x="17324" y="20519"/>
                  </a:cubicBezTo>
                  <a:lnTo>
                    <a:pt x="17336" y="20495"/>
                  </a:lnTo>
                  <a:cubicBezTo>
                    <a:pt x="17419" y="20567"/>
                    <a:pt x="17503" y="20626"/>
                    <a:pt x="17598" y="20674"/>
                  </a:cubicBezTo>
                  <a:cubicBezTo>
                    <a:pt x="17610" y="20679"/>
                    <a:pt x="17624" y="20681"/>
                    <a:pt x="17637" y="20681"/>
                  </a:cubicBezTo>
                  <a:cubicBezTo>
                    <a:pt x="17688" y="20681"/>
                    <a:pt x="17738" y="20647"/>
                    <a:pt x="17729" y="20591"/>
                  </a:cubicBezTo>
                  <a:cubicBezTo>
                    <a:pt x="17717" y="20495"/>
                    <a:pt x="17693" y="20388"/>
                    <a:pt x="17657" y="20293"/>
                  </a:cubicBezTo>
                  <a:lnTo>
                    <a:pt x="17657" y="20293"/>
                  </a:lnTo>
                  <a:cubicBezTo>
                    <a:pt x="17718" y="20328"/>
                    <a:pt x="17786" y="20350"/>
                    <a:pt x="17850" y="20350"/>
                  </a:cubicBezTo>
                  <a:cubicBezTo>
                    <a:pt x="17874" y="20350"/>
                    <a:pt x="17897" y="20347"/>
                    <a:pt x="17919" y="20341"/>
                  </a:cubicBezTo>
                  <a:cubicBezTo>
                    <a:pt x="17967" y="20317"/>
                    <a:pt x="18003" y="20269"/>
                    <a:pt x="17979" y="20222"/>
                  </a:cubicBezTo>
                  <a:lnTo>
                    <a:pt x="17967" y="20162"/>
                  </a:lnTo>
                  <a:lnTo>
                    <a:pt x="17967" y="20162"/>
                  </a:lnTo>
                  <a:cubicBezTo>
                    <a:pt x="18038" y="20198"/>
                    <a:pt x="18110" y="20233"/>
                    <a:pt x="18193" y="20269"/>
                  </a:cubicBezTo>
                  <a:cubicBezTo>
                    <a:pt x="18198" y="20270"/>
                    <a:pt x="18203" y="20271"/>
                    <a:pt x="18209" y="20271"/>
                  </a:cubicBezTo>
                  <a:cubicBezTo>
                    <a:pt x="18262" y="20271"/>
                    <a:pt x="18311" y="20216"/>
                    <a:pt x="18300" y="20162"/>
                  </a:cubicBezTo>
                  <a:cubicBezTo>
                    <a:pt x="18276" y="20103"/>
                    <a:pt x="18265" y="20055"/>
                    <a:pt x="18241" y="19995"/>
                  </a:cubicBezTo>
                  <a:lnTo>
                    <a:pt x="18241" y="19995"/>
                  </a:lnTo>
                  <a:cubicBezTo>
                    <a:pt x="18276" y="20031"/>
                    <a:pt x="18312" y="20055"/>
                    <a:pt x="18348" y="20091"/>
                  </a:cubicBezTo>
                  <a:cubicBezTo>
                    <a:pt x="18368" y="20107"/>
                    <a:pt x="18390" y="20114"/>
                    <a:pt x="18412" y="20114"/>
                  </a:cubicBezTo>
                  <a:cubicBezTo>
                    <a:pt x="18469" y="20114"/>
                    <a:pt x="18520" y="20064"/>
                    <a:pt x="18503" y="19995"/>
                  </a:cubicBezTo>
                  <a:cubicBezTo>
                    <a:pt x="18479" y="19912"/>
                    <a:pt x="18467" y="19829"/>
                    <a:pt x="18431" y="19757"/>
                  </a:cubicBezTo>
                  <a:lnTo>
                    <a:pt x="18443" y="19745"/>
                  </a:lnTo>
                  <a:cubicBezTo>
                    <a:pt x="18515" y="19793"/>
                    <a:pt x="18598" y="19841"/>
                    <a:pt x="18681" y="19888"/>
                  </a:cubicBezTo>
                  <a:cubicBezTo>
                    <a:pt x="18696" y="19895"/>
                    <a:pt x="18711" y="19898"/>
                    <a:pt x="18725" y="19898"/>
                  </a:cubicBezTo>
                  <a:cubicBezTo>
                    <a:pt x="18788" y="19898"/>
                    <a:pt x="18834" y="19837"/>
                    <a:pt x="18824" y="19769"/>
                  </a:cubicBezTo>
                  <a:cubicBezTo>
                    <a:pt x="18800" y="19686"/>
                    <a:pt x="18788" y="19602"/>
                    <a:pt x="18765" y="19507"/>
                  </a:cubicBezTo>
                  <a:lnTo>
                    <a:pt x="18765" y="19507"/>
                  </a:lnTo>
                  <a:cubicBezTo>
                    <a:pt x="18884" y="19626"/>
                    <a:pt x="19027" y="19722"/>
                    <a:pt x="19157" y="19805"/>
                  </a:cubicBezTo>
                  <a:cubicBezTo>
                    <a:pt x="19178" y="19818"/>
                    <a:pt x="19198" y="19824"/>
                    <a:pt x="19217" y="19824"/>
                  </a:cubicBezTo>
                  <a:cubicBezTo>
                    <a:pt x="19299" y="19824"/>
                    <a:pt x="19361" y="19715"/>
                    <a:pt x="19312" y="19638"/>
                  </a:cubicBezTo>
                  <a:cubicBezTo>
                    <a:pt x="19288" y="19591"/>
                    <a:pt x="19265" y="19543"/>
                    <a:pt x="19229" y="19495"/>
                  </a:cubicBezTo>
                  <a:lnTo>
                    <a:pt x="19229" y="19495"/>
                  </a:lnTo>
                  <a:cubicBezTo>
                    <a:pt x="19276" y="19522"/>
                    <a:pt x="19323" y="19538"/>
                    <a:pt x="19371" y="19538"/>
                  </a:cubicBezTo>
                  <a:cubicBezTo>
                    <a:pt x="19410" y="19538"/>
                    <a:pt x="19449" y="19528"/>
                    <a:pt x="19491" y="19507"/>
                  </a:cubicBezTo>
                  <a:cubicBezTo>
                    <a:pt x="19538" y="19471"/>
                    <a:pt x="19550" y="19412"/>
                    <a:pt x="19527" y="19352"/>
                  </a:cubicBezTo>
                  <a:cubicBezTo>
                    <a:pt x="19467" y="19245"/>
                    <a:pt x="19408" y="19138"/>
                    <a:pt x="19348" y="19031"/>
                  </a:cubicBezTo>
                  <a:lnTo>
                    <a:pt x="19348" y="19031"/>
                  </a:lnTo>
                  <a:cubicBezTo>
                    <a:pt x="19357" y="19033"/>
                    <a:pt x="19365" y="19034"/>
                    <a:pt x="19374" y="19034"/>
                  </a:cubicBezTo>
                  <a:cubicBezTo>
                    <a:pt x="19413" y="19034"/>
                    <a:pt x="19450" y="19015"/>
                    <a:pt x="19479" y="18995"/>
                  </a:cubicBezTo>
                  <a:cubicBezTo>
                    <a:pt x="19515" y="18960"/>
                    <a:pt x="19527" y="18924"/>
                    <a:pt x="19538" y="18888"/>
                  </a:cubicBezTo>
                  <a:cubicBezTo>
                    <a:pt x="19574" y="18876"/>
                    <a:pt x="19598" y="18852"/>
                    <a:pt x="19610" y="18817"/>
                  </a:cubicBezTo>
                  <a:cubicBezTo>
                    <a:pt x="19626" y="18829"/>
                    <a:pt x="19644" y="18834"/>
                    <a:pt x="19663" y="18834"/>
                  </a:cubicBezTo>
                  <a:cubicBezTo>
                    <a:pt x="19701" y="18834"/>
                    <a:pt x="19741" y="18813"/>
                    <a:pt x="19765" y="18781"/>
                  </a:cubicBezTo>
                  <a:cubicBezTo>
                    <a:pt x="19777" y="18793"/>
                    <a:pt x="19800" y="18793"/>
                    <a:pt x="19824" y="18793"/>
                  </a:cubicBezTo>
                  <a:cubicBezTo>
                    <a:pt x="19884" y="18793"/>
                    <a:pt x="19931" y="18745"/>
                    <a:pt x="19943" y="18698"/>
                  </a:cubicBezTo>
                  <a:cubicBezTo>
                    <a:pt x="19991" y="18674"/>
                    <a:pt x="20027" y="18638"/>
                    <a:pt x="20039" y="18590"/>
                  </a:cubicBezTo>
                  <a:cubicBezTo>
                    <a:pt x="20110" y="18698"/>
                    <a:pt x="20181" y="18805"/>
                    <a:pt x="20253" y="18900"/>
                  </a:cubicBezTo>
                  <a:cubicBezTo>
                    <a:pt x="20277" y="18932"/>
                    <a:pt x="20311" y="18953"/>
                    <a:pt x="20349" y="18953"/>
                  </a:cubicBezTo>
                  <a:cubicBezTo>
                    <a:pt x="20368" y="18953"/>
                    <a:pt x="20388" y="18948"/>
                    <a:pt x="20408" y="18936"/>
                  </a:cubicBezTo>
                  <a:cubicBezTo>
                    <a:pt x="20491" y="18888"/>
                    <a:pt x="20515" y="18793"/>
                    <a:pt x="20515" y="18709"/>
                  </a:cubicBezTo>
                  <a:cubicBezTo>
                    <a:pt x="20539" y="18757"/>
                    <a:pt x="20574" y="18805"/>
                    <a:pt x="20610" y="18852"/>
                  </a:cubicBezTo>
                  <a:cubicBezTo>
                    <a:pt x="20634" y="18885"/>
                    <a:pt x="20674" y="18902"/>
                    <a:pt x="20714" y="18902"/>
                  </a:cubicBezTo>
                  <a:cubicBezTo>
                    <a:pt x="20774" y="18902"/>
                    <a:pt x="20832" y="18865"/>
                    <a:pt x="20824" y="18793"/>
                  </a:cubicBezTo>
                  <a:cubicBezTo>
                    <a:pt x="20812" y="18626"/>
                    <a:pt x="20789" y="18459"/>
                    <a:pt x="20741" y="18305"/>
                  </a:cubicBezTo>
                  <a:lnTo>
                    <a:pt x="20741" y="18305"/>
                  </a:lnTo>
                  <a:cubicBezTo>
                    <a:pt x="20812" y="18364"/>
                    <a:pt x="20872" y="18412"/>
                    <a:pt x="20943" y="18471"/>
                  </a:cubicBezTo>
                  <a:cubicBezTo>
                    <a:pt x="20965" y="18486"/>
                    <a:pt x="20988" y="18492"/>
                    <a:pt x="21011" y="18492"/>
                  </a:cubicBezTo>
                  <a:cubicBezTo>
                    <a:pt x="21063" y="18492"/>
                    <a:pt x="21110" y="18455"/>
                    <a:pt x="21110" y="18388"/>
                  </a:cubicBezTo>
                  <a:cubicBezTo>
                    <a:pt x="21110" y="18305"/>
                    <a:pt x="21110" y="18209"/>
                    <a:pt x="21098" y="18114"/>
                  </a:cubicBezTo>
                  <a:lnTo>
                    <a:pt x="21110" y="18114"/>
                  </a:lnTo>
                  <a:cubicBezTo>
                    <a:pt x="21170" y="18174"/>
                    <a:pt x="21229" y="18233"/>
                    <a:pt x="21289" y="18293"/>
                  </a:cubicBezTo>
                  <a:cubicBezTo>
                    <a:pt x="21307" y="18308"/>
                    <a:pt x="21328" y="18315"/>
                    <a:pt x="21348" y="18315"/>
                  </a:cubicBezTo>
                  <a:cubicBezTo>
                    <a:pt x="21407" y="18315"/>
                    <a:pt x="21461" y="18259"/>
                    <a:pt x="21443" y="18198"/>
                  </a:cubicBezTo>
                  <a:cubicBezTo>
                    <a:pt x="21432" y="18150"/>
                    <a:pt x="21420" y="18102"/>
                    <a:pt x="21408" y="18055"/>
                  </a:cubicBezTo>
                  <a:lnTo>
                    <a:pt x="21408" y="18055"/>
                  </a:lnTo>
                  <a:cubicBezTo>
                    <a:pt x="21455" y="18102"/>
                    <a:pt x="21491" y="18138"/>
                    <a:pt x="21527" y="18186"/>
                  </a:cubicBezTo>
                  <a:cubicBezTo>
                    <a:pt x="21542" y="18197"/>
                    <a:pt x="21561" y="18202"/>
                    <a:pt x="21580" y="18202"/>
                  </a:cubicBezTo>
                  <a:cubicBezTo>
                    <a:pt x="21621" y="18202"/>
                    <a:pt x="21662" y="18178"/>
                    <a:pt x="21670" y="18138"/>
                  </a:cubicBezTo>
                  <a:cubicBezTo>
                    <a:pt x="21682" y="18055"/>
                    <a:pt x="21694" y="17971"/>
                    <a:pt x="21682" y="17876"/>
                  </a:cubicBezTo>
                  <a:lnTo>
                    <a:pt x="21682" y="17876"/>
                  </a:lnTo>
                  <a:cubicBezTo>
                    <a:pt x="21705" y="17900"/>
                    <a:pt x="21717" y="17912"/>
                    <a:pt x="21729" y="17936"/>
                  </a:cubicBezTo>
                  <a:cubicBezTo>
                    <a:pt x="21744" y="17951"/>
                    <a:pt x="21763" y="17957"/>
                    <a:pt x="21783" y="17957"/>
                  </a:cubicBezTo>
                  <a:cubicBezTo>
                    <a:pt x="21811" y="17957"/>
                    <a:pt x="21839" y="17944"/>
                    <a:pt x="21860" y="17924"/>
                  </a:cubicBezTo>
                  <a:cubicBezTo>
                    <a:pt x="21932" y="17864"/>
                    <a:pt x="21955" y="17769"/>
                    <a:pt x="21944" y="17674"/>
                  </a:cubicBezTo>
                  <a:lnTo>
                    <a:pt x="21944" y="17674"/>
                  </a:lnTo>
                  <a:cubicBezTo>
                    <a:pt x="22015" y="17745"/>
                    <a:pt x="22086" y="17817"/>
                    <a:pt x="22170" y="17876"/>
                  </a:cubicBezTo>
                  <a:cubicBezTo>
                    <a:pt x="22182" y="17884"/>
                    <a:pt x="22195" y="17887"/>
                    <a:pt x="22208" y="17887"/>
                  </a:cubicBezTo>
                  <a:cubicBezTo>
                    <a:pt x="22256" y="17887"/>
                    <a:pt x="22301" y="17840"/>
                    <a:pt x="22301" y="17793"/>
                  </a:cubicBezTo>
                  <a:cubicBezTo>
                    <a:pt x="22313" y="17686"/>
                    <a:pt x="22289" y="17578"/>
                    <a:pt x="22277" y="17471"/>
                  </a:cubicBezTo>
                  <a:close/>
                  <a:moveTo>
                    <a:pt x="22908" y="19864"/>
                  </a:moveTo>
                  <a:lnTo>
                    <a:pt x="22932" y="19888"/>
                  </a:lnTo>
                  <a:cubicBezTo>
                    <a:pt x="22958" y="19906"/>
                    <a:pt x="22978" y="19917"/>
                    <a:pt x="23000" y="19917"/>
                  </a:cubicBezTo>
                  <a:cubicBezTo>
                    <a:pt x="23009" y="19917"/>
                    <a:pt x="23017" y="19915"/>
                    <a:pt x="23027" y="19912"/>
                  </a:cubicBezTo>
                  <a:cubicBezTo>
                    <a:pt x="23051" y="20067"/>
                    <a:pt x="23063" y="20222"/>
                    <a:pt x="23075" y="20376"/>
                  </a:cubicBezTo>
                  <a:cubicBezTo>
                    <a:pt x="23003" y="20376"/>
                    <a:pt x="22932" y="20412"/>
                    <a:pt x="22920" y="20472"/>
                  </a:cubicBezTo>
                  <a:cubicBezTo>
                    <a:pt x="22920" y="20507"/>
                    <a:pt x="22908" y="20531"/>
                    <a:pt x="22908" y="20555"/>
                  </a:cubicBezTo>
                  <a:cubicBezTo>
                    <a:pt x="22860" y="20567"/>
                    <a:pt x="22825" y="20591"/>
                    <a:pt x="22813" y="20650"/>
                  </a:cubicBezTo>
                  <a:cubicBezTo>
                    <a:pt x="22789" y="20745"/>
                    <a:pt x="22765" y="20841"/>
                    <a:pt x="22741" y="20948"/>
                  </a:cubicBezTo>
                  <a:cubicBezTo>
                    <a:pt x="22723" y="20933"/>
                    <a:pt x="22700" y="20927"/>
                    <a:pt x="22677" y="20927"/>
                  </a:cubicBezTo>
                  <a:cubicBezTo>
                    <a:pt x="22625" y="20927"/>
                    <a:pt x="22571" y="20961"/>
                    <a:pt x="22563" y="21019"/>
                  </a:cubicBezTo>
                  <a:cubicBezTo>
                    <a:pt x="22551" y="21067"/>
                    <a:pt x="22551" y="21126"/>
                    <a:pt x="22539" y="21174"/>
                  </a:cubicBezTo>
                  <a:cubicBezTo>
                    <a:pt x="22523" y="21164"/>
                    <a:pt x="22504" y="21160"/>
                    <a:pt x="22486" y="21160"/>
                  </a:cubicBezTo>
                  <a:cubicBezTo>
                    <a:pt x="22434" y="21160"/>
                    <a:pt x="22381" y="21193"/>
                    <a:pt x="22372" y="21246"/>
                  </a:cubicBezTo>
                  <a:cubicBezTo>
                    <a:pt x="22360" y="21293"/>
                    <a:pt x="22360" y="21329"/>
                    <a:pt x="22348" y="21365"/>
                  </a:cubicBezTo>
                  <a:cubicBezTo>
                    <a:pt x="22343" y="21364"/>
                    <a:pt x="22338" y="21363"/>
                    <a:pt x="22333" y="21363"/>
                  </a:cubicBezTo>
                  <a:cubicBezTo>
                    <a:pt x="22279" y="21363"/>
                    <a:pt x="22229" y="21417"/>
                    <a:pt x="22229" y="21472"/>
                  </a:cubicBezTo>
                  <a:lnTo>
                    <a:pt x="22229" y="21507"/>
                  </a:lnTo>
                  <a:cubicBezTo>
                    <a:pt x="22205" y="21492"/>
                    <a:pt x="22179" y="21484"/>
                    <a:pt x="22154" y="21484"/>
                  </a:cubicBezTo>
                  <a:cubicBezTo>
                    <a:pt x="22105" y="21484"/>
                    <a:pt x="22063" y="21515"/>
                    <a:pt x="22063" y="21579"/>
                  </a:cubicBezTo>
                  <a:cubicBezTo>
                    <a:pt x="22063" y="21603"/>
                    <a:pt x="22063" y="21627"/>
                    <a:pt x="22063" y="21638"/>
                  </a:cubicBezTo>
                  <a:cubicBezTo>
                    <a:pt x="22042" y="21613"/>
                    <a:pt x="22010" y="21600"/>
                    <a:pt x="21979" y="21600"/>
                  </a:cubicBezTo>
                  <a:cubicBezTo>
                    <a:pt x="21938" y="21600"/>
                    <a:pt x="21898" y="21622"/>
                    <a:pt x="21884" y="21662"/>
                  </a:cubicBezTo>
                  <a:cubicBezTo>
                    <a:pt x="21861" y="21635"/>
                    <a:pt x="21831" y="21623"/>
                    <a:pt x="21802" y="21623"/>
                  </a:cubicBezTo>
                  <a:cubicBezTo>
                    <a:pt x="21743" y="21623"/>
                    <a:pt x="21689" y="21673"/>
                    <a:pt x="21705" y="21746"/>
                  </a:cubicBezTo>
                  <a:cubicBezTo>
                    <a:pt x="21717" y="21805"/>
                    <a:pt x="21729" y="21853"/>
                    <a:pt x="21741" y="21900"/>
                  </a:cubicBezTo>
                  <a:cubicBezTo>
                    <a:pt x="21694" y="21924"/>
                    <a:pt x="21658" y="21984"/>
                    <a:pt x="21670" y="22043"/>
                  </a:cubicBezTo>
                  <a:cubicBezTo>
                    <a:pt x="21648" y="22021"/>
                    <a:pt x="21623" y="22012"/>
                    <a:pt x="21598" y="22012"/>
                  </a:cubicBezTo>
                  <a:cubicBezTo>
                    <a:pt x="21569" y="22012"/>
                    <a:pt x="21540" y="22024"/>
                    <a:pt x="21515" y="22043"/>
                  </a:cubicBezTo>
                  <a:cubicBezTo>
                    <a:pt x="21479" y="22008"/>
                    <a:pt x="21443" y="21972"/>
                    <a:pt x="21396" y="21936"/>
                  </a:cubicBezTo>
                  <a:cubicBezTo>
                    <a:pt x="21371" y="21918"/>
                    <a:pt x="21346" y="21909"/>
                    <a:pt x="21322" y="21909"/>
                  </a:cubicBezTo>
                  <a:cubicBezTo>
                    <a:pt x="21255" y="21909"/>
                    <a:pt x="21206" y="21976"/>
                    <a:pt x="21241" y="22055"/>
                  </a:cubicBezTo>
                  <a:cubicBezTo>
                    <a:pt x="21236" y="22054"/>
                    <a:pt x="21232" y="22054"/>
                    <a:pt x="21227" y="22054"/>
                  </a:cubicBezTo>
                  <a:cubicBezTo>
                    <a:pt x="21152" y="22054"/>
                    <a:pt x="21111" y="22143"/>
                    <a:pt x="21134" y="22210"/>
                  </a:cubicBezTo>
                  <a:cubicBezTo>
                    <a:pt x="21122" y="22198"/>
                    <a:pt x="21098" y="22186"/>
                    <a:pt x="21086" y="22174"/>
                  </a:cubicBezTo>
                  <a:cubicBezTo>
                    <a:pt x="21071" y="22168"/>
                    <a:pt x="21056" y="22165"/>
                    <a:pt x="21043" y="22165"/>
                  </a:cubicBezTo>
                  <a:cubicBezTo>
                    <a:pt x="20980" y="22165"/>
                    <a:pt x="20934" y="22225"/>
                    <a:pt x="20943" y="22293"/>
                  </a:cubicBezTo>
                  <a:lnTo>
                    <a:pt x="20908" y="22281"/>
                  </a:lnTo>
                  <a:cubicBezTo>
                    <a:pt x="20892" y="22275"/>
                    <a:pt x="20876" y="22272"/>
                    <a:pt x="20860" y="22272"/>
                  </a:cubicBezTo>
                  <a:cubicBezTo>
                    <a:pt x="20815" y="22272"/>
                    <a:pt x="20774" y="22297"/>
                    <a:pt x="20765" y="22341"/>
                  </a:cubicBezTo>
                  <a:cubicBezTo>
                    <a:pt x="20717" y="22329"/>
                    <a:pt x="20681" y="22317"/>
                    <a:pt x="20646" y="22305"/>
                  </a:cubicBezTo>
                  <a:cubicBezTo>
                    <a:pt x="20636" y="22302"/>
                    <a:pt x="20627" y="22300"/>
                    <a:pt x="20617" y="22300"/>
                  </a:cubicBezTo>
                  <a:cubicBezTo>
                    <a:pt x="20556" y="22300"/>
                    <a:pt x="20503" y="22362"/>
                    <a:pt x="20503" y="22424"/>
                  </a:cubicBezTo>
                  <a:cubicBezTo>
                    <a:pt x="20455" y="22400"/>
                    <a:pt x="20408" y="22389"/>
                    <a:pt x="20348" y="22365"/>
                  </a:cubicBezTo>
                  <a:cubicBezTo>
                    <a:pt x="20340" y="22362"/>
                    <a:pt x="20331" y="22361"/>
                    <a:pt x="20323" y="22361"/>
                  </a:cubicBezTo>
                  <a:cubicBezTo>
                    <a:pt x="20261" y="22361"/>
                    <a:pt x="20205" y="22433"/>
                    <a:pt x="20205" y="22496"/>
                  </a:cubicBezTo>
                  <a:cubicBezTo>
                    <a:pt x="20110" y="22472"/>
                    <a:pt x="20003" y="22448"/>
                    <a:pt x="19908" y="22424"/>
                  </a:cubicBezTo>
                  <a:cubicBezTo>
                    <a:pt x="19896" y="22421"/>
                    <a:pt x="19885" y="22420"/>
                    <a:pt x="19874" y="22420"/>
                  </a:cubicBezTo>
                  <a:cubicBezTo>
                    <a:pt x="19839" y="22420"/>
                    <a:pt x="19807" y="22435"/>
                    <a:pt x="19789" y="22472"/>
                  </a:cubicBezTo>
                  <a:cubicBezTo>
                    <a:pt x="19765" y="22460"/>
                    <a:pt x="19741" y="22448"/>
                    <a:pt x="19705" y="22436"/>
                  </a:cubicBezTo>
                  <a:cubicBezTo>
                    <a:pt x="19699" y="22435"/>
                    <a:pt x="19693" y="22434"/>
                    <a:pt x="19686" y="22434"/>
                  </a:cubicBezTo>
                  <a:cubicBezTo>
                    <a:pt x="19631" y="22434"/>
                    <a:pt x="19572" y="22478"/>
                    <a:pt x="19550" y="22531"/>
                  </a:cubicBezTo>
                  <a:cubicBezTo>
                    <a:pt x="19419" y="22460"/>
                    <a:pt x="19288" y="22377"/>
                    <a:pt x="19157" y="22281"/>
                  </a:cubicBezTo>
                  <a:cubicBezTo>
                    <a:pt x="19181" y="22258"/>
                    <a:pt x="19193" y="22222"/>
                    <a:pt x="19181" y="22186"/>
                  </a:cubicBezTo>
                  <a:lnTo>
                    <a:pt x="19169" y="22162"/>
                  </a:lnTo>
                  <a:lnTo>
                    <a:pt x="19169" y="22162"/>
                  </a:lnTo>
                  <a:cubicBezTo>
                    <a:pt x="19205" y="22174"/>
                    <a:pt x="19241" y="22198"/>
                    <a:pt x="19277" y="22210"/>
                  </a:cubicBezTo>
                  <a:cubicBezTo>
                    <a:pt x="19289" y="22214"/>
                    <a:pt x="19302" y="22216"/>
                    <a:pt x="19316" y="22216"/>
                  </a:cubicBezTo>
                  <a:cubicBezTo>
                    <a:pt x="19381" y="22216"/>
                    <a:pt x="19449" y="22170"/>
                    <a:pt x="19419" y="22091"/>
                  </a:cubicBezTo>
                  <a:cubicBezTo>
                    <a:pt x="19396" y="22043"/>
                    <a:pt x="19384" y="21984"/>
                    <a:pt x="19360" y="21936"/>
                  </a:cubicBezTo>
                  <a:lnTo>
                    <a:pt x="19360" y="21936"/>
                  </a:lnTo>
                  <a:lnTo>
                    <a:pt x="19515" y="22019"/>
                  </a:lnTo>
                  <a:cubicBezTo>
                    <a:pt x="19531" y="22029"/>
                    <a:pt x="19547" y="22034"/>
                    <a:pt x="19563" y="22034"/>
                  </a:cubicBezTo>
                  <a:cubicBezTo>
                    <a:pt x="19604" y="22034"/>
                    <a:pt x="19640" y="22003"/>
                    <a:pt x="19658" y="21960"/>
                  </a:cubicBezTo>
                  <a:cubicBezTo>
                    <a:pt x="19681" y="21900"/>
                    <a:pt x="19681" y="21841"/>
                    <a:pt x="19681" y="21781"/>
                  </a:cubicBezTo>
                  <a:cubicBezTo>
                    <a:pt x="19701" y="21786"/>
                    <a:pt x="19721" y="21789"/>
                    <a:pt x="19741" y="21789"/>
                  </a:cubicBezTo>
                  <a:cubicBezTo>
                    <a:pt x="19770" y="21789"/>
                    <a:pt x="19801" y="21783"/>
                    <a:pt x="19836" y="21769"/>
                  </a:cubicBezTo>
                  <a:cubicBezTo>
                    <a:pt x="19896" y="21734"/>
                    <a:pt x="19955" y="21686"/>
                    <a:pt x="19967" y="21615"/>
                  </a:cubicBezTo>
                  <a:lnTo>
                    <a:pt x="19967" y="21591"/>
                  </a:lnTo>
                  <a:cubicBezTo>
                    <a:pt x="20050" y="21638"/>
                    <a:pt x="20134" y="21674"/>
                    <a:pt x="20229" y="21710"/>
                  </a:cubicBezTo>
                  <a:cubicBezTo>
                    <a:pt x="20235" y="21711"/>
                    <a:pt x="20242" y="21712"/>
                    <a:pt x="20248" y="21712"/>
                  </a:cubicBezTo>
                  <a:cubicBezTo>
                    <a:pt x="20303" y="21712"/>
                    <a:pt x="20359" y="21668"/>
                    <a:pt x="20348" y="21615"/>
                  </a:cubicBezTo>
                  <a:cubicBezTo>
                    <a:pt x="20336" y="21531"/>
                    <a:pt x="20324" y="21460"/>
                    <a:pt x="20300" y="21376"/>
                  </a:cubicBezTo>
                  <a:lnTo>
                    <a:pt x="20300" y="21376"/>
                  </a:lnTo>
                  <a:cubicBezTo>
                    <a:pt x="20360" y="21412"/>
                    <a:pt x="20431" y="21436"/>
                    <a:pt x="20491" y="21460"/>
                  </a:cubicBezTo>
                  <a:cubicBezTo>
                    <a:pt x="20503" y="21464"/>
                    <a:pt x="20514" y="21466"/>
                    <a:pt x="20525" y="21466"/>
                  </a:cubicBezTo>
                  <a:cubicBezTo>
                    <a:pt x="20597" y="21466"/>
                    <a:pt x="20629" y="21369"/>
                    <a:pt x="20598" y="21317"/>
                  </a:cubicBezTo>
                  <a:cubicBezTo>
                    <a:pt x="20562" y="21222"/>
                    <a:pt x="20515" y="21138"/>
                    <a:pt x="20467" y="21055"/>
                  </a:cubicBezTo>
                  <a:lnTo>
                    <a:pt x="20467" y="21055"/>
                  </a:lnTo>
                  <a:cubicBezTo>
                    <a:pt x="20503" y="21067"/>
                    <a:pt x="20527" y="21079"/>
                    <a:pt x="20562" y="21091"/>
                  </a:cubicBezTo>
                  <a:cubicBezTo>
                    <a:pt x="20562" y="21103"/>
                    <a:pt x="20562" y="21103"/>
                    <a:pt x="20574" y="21115"/>
                  </a:cubicBezTo>
                  <a:cubicBezTo>
                    <a:pt x="20590" y="21146"/>
                    <a:pt x="20627" y="21167"/>
                    <a:pt x="20668" y="21167"/>
                  </a:cubicBezTo>
                  <a:cubicBezTo>
                    <a:pt x="20688" y="21167"/>
                    <a:pt x="20709" y="21162"/>
                    <a:pt x="20729" y="21150"/>
                  </a:cubicBezTo>
                  <a:cubicBezTo>
                    <a:pt x="20777" y="21115"/>
                    <a:pt x="20801" y="21067"/>
                    <a:pt x="20812" y="21007"/>
                  </a:cubicBezTo>
                  <a:cubicBezTo>
                    <a:pt x="20824" y="21007"/>
                    <a:pt x="20824" y="20995"/>
                    <a:pt x="20836" y="20984"/>
                  </a:cubicBezTo>
                  <a:cubicBezTo>
                    <a:pt x="20836" y="20995"/>
                    <a:pt x="20848" y="21007"/>
                    <a:pt x="20860" y="21019"/>
                  </a:cubicBezTo>
                  <a:cubicBezTo>
                    <a:pt x="20879" y="21056"/>
                    <a:pt x="20923" y="21077"/>
                    <a:pt x="20966" y="21077"/>
                  </a:cubicBezTo>
                  <a:cubicBezTo>
                    <a:pt x="21006" y="21077"/>
                    <a:pt x="21045" y="21059"/>
                    <a:pt x="21062" y="21019"/>
                  </a:cubicBezTo>
                  <a:lnTo>
                    <a:pt x="21062" y="21007"/>
                  </a:lnTo>
                  <a:cubicBezTo>
                    <a:pt x="21086" y="21007"/>
                    <a:pt x="21122" y="21007"/>
                    <a:pt x="21146" y="20995"/>
                  </a:cubicBezTo>
                  <a:cubicBezTo>
                    <a:pt x="21229" y="20948"/>
                    <a:pt x="21241" y="20865"/>
                    <a:pt x="21241" y="20793"/>
                  </a:cubicBezTo>
                  <a:cubicBezTo>
                    <a:pt x="21265" y="20781"/>
                    <a:pt x="21289" y="20757"/>
                    <a:pt x="21301" y="20722"/>
                  </a:cubicBezTo>
                  <a:lnTo>
                    <a:pt x="21313" y="20722"/>
                  </a:lnTo>
                  <a:cubicBezTo>
                    <a:pt x="21326" y="20744"/>
                    <a:pt x="21351" y="20755"/>
                    <a:pt x="21376" y="20755"/>
                  </a:cubicBezTo>
                  <a:cubicBezTo>
                    <a:pt x="21418" y="20755"/>
                    <a:pt x="21458" y="20726"/>
                    <a:pt x="21443" y="20674"/>
                  </a:cubicBezTo>
                  <a:lnTo>
                    <a:pt x="21443" y="20674"/>
                  </a:lnTo>
                  <a:cubicBezTo>
                    <a:pt x="21467" y="20698"/>
                    <a:pt x="21491" y="20734"/>
                    <a:pt x="21503" y="20757"/>
                  </a:cubicBezTo>
                  <a:cubicBezTo>
                    <a:pt x="21526" y="20786"/>
                    <a:pt x="21565" y="20804"/>
                    <a:pt x="21603" y="20804"/>
                  </a:cubicBezTo>
                  <a:cubicBezTo>
                    <a:pt x="21643" y="20804"/>
                    <a:pt x="21681" y="20783"/>
                    <a:pt x="21694" y="20734"/>
                  </a:cubicBezTo>
                  <a:cubicBezTo>
                    <a:pt x="21694" y="20662"/>
                    <a:pt x="21705" y="20591"/>
                    <a:pt x="21705" y="20519"/>
                  </a:cubicBezTo>
                  <a:cubicBezTo>
                    <a:pt x="21765" y="20579"/>
                    <a:pt x="21824" y="20626"/>
                    <a:pt x="21884" y="20674"/>
                  </a:cubicBezTo>
                  <a:cubicBezTo>
                    <a:pt x="21894" y="20679"/>
                    <a:pt x="21906" y="20681"/>
                    <a:pt x="21918" y="20681"/>
                  </a:cubicBezTo>
                  <a:cubicBezTo>
                    <a:pt x="21964" y="20681"/>
                    <a:pt x="22018" y="20649"/>
                    <a:pt x="22027" y="20603"/>
                  </a:cubicBezTo>
                  <a:cubicBezTo>
                    <a:pt x="22039" y="20507"/>
                    <a:pt x="22051" y="20412"/>
                    <a:pt x="22051" y="20317"/>
                  </a:cubicBezTo>
                  <a:lnTo>
                    <a:pt x="22063" y="20329"/>
                  </a:lnTo>
                  <a:cubicBezTo>
                    <a:pt x="22082" y="20335"/>
                    <a:pt x="22101" y="20338"/>
                    <a:pt x="22120" y="20338"/>
                  </a:cubicBezTo>
                  <a:cubicBezTo>
                    <a:pt x="22171" y="20338"/>
                    <a:pt x="22218" y="20316"/>
                    <a:pt x="22253" y="20281"/>
                  </a:cubicBezTo>
                  <a:cubicBezTo>
                    <a:pt x="22301" y="20245"/>
                    <a:pt x="22325" y="20198"/>
                    <a:pt x="22336" y="20150"/>
                  </a:cubicBezTo>
                  <a:cubicBezTo>
                    <a:pt x="22396" y="20174"/>
                    <a:pt x="22456" y="20198"/>
                    <a:pt x="22515" y="20210"/>
                  </a:cubicBezTo>
                  <a:cubicBezTo>
                    <a:pt x="22523" y="20211"/>
                    <a:pt x="22530" y="20212"/>
                    <a:pt x="22538" y="20212"/>
                  </a:cubicBezTo>
                  <a:cubicBezTo>
                    <a:pt x="22589" y="20212"/>
                    <a:pt x="22634" y="20177"/>
                    <a:pt x="22634" y="20114"/>
                  </a:cubicBezTo>
                  <a:cubicBezTo>
                    <a:pt x="22634" y="20055"/>
                    <a:pt x="22634" y="19995"/>
                    <a:pt x="22634" y="19936"/>
                  </a:cubicBezTo>
                  <a:cubicBezTo>
                    <a:pt x="22658" y="19972"/>
                    <a:pt x="22694" y="20019"/>
                    <a:pt x="22741" y="20055"/>
                  </a:cubicBezTo>
                  <a:cubicBezTo>
                    <a:pt x="22759" y="20076"/>
                    <a:pt x="22779" y="20084"/>
                    <a:pt x="22800" y="20084"/>
                  </a:cubicBezTo>
                  <a:cubicBezTo>
                    <a:pt x="22849" y="20084"/>
                    <a:pt x="22900" y="20034"/>
                    <a:pt x="22908" y="19983"/>
                  </a:cubicBezTo>
                  <a:cubicBezTo>
                    <a:pt x="22908" y="19936"/>
                    <a:pt x="22908" y="19900"/>
                    <a:pt x="22908" y="19864"/>
                  </a:cubicBezTo>
                  <a:close/>
                  <a:moveTo>
                    <a:pt x="11449" y="0"/>
                  </a:moveTo>
                  <a:cubicBezTo>
                    <a:pt x="11379" y="0"/>
                    <a:pt x="11313" y="87"/>
                    <a:pt x="11359" y="160"/>
                  </a:cubicBezTo>
                  <a:cubicBezTo>
                    <a:pt x="11526" y="457"/>
                    <a:pt x="11680" y="755"/>
                    <a:pt x="11847" y="1064"/>
                  </a:cubicBezTo>
                  <a:cubicBezTo>
                    <a:pt x="11978" y="1326"/>
                    <a:pt x="12121" y="1588"/>
                    <a:pt x="12264" y="1838"/>
                  </a:cubicBezTo>
                  <a:cubicBezTo>
                    <a:pt x="12323" y="1969"/>
                    <a:pt x="12395" y="2100"/>
                    <a:pt x="12466" y="2231"/>
                  </a:cubicBezTo>
                  <a:cubicBezTo>
                    <a:pt x="12526" y="2338"/>
                    <a:pt x="12561" y="2446"/>
                    <a:pt x="12526" y="2565"/>
                  </a:cubicBezTo>
                  <a:cubicBezTo>
                    <a:pt x="12502" y="2696"/>
                    <a:pt x="12454" y="2827"/>
                    <a:pt x="12407" y="2958"/>
                  </a:cubicBezTo>
                  <a:cubicBezTo>
                    <a:pt x="12359" y="3100"/>
                    <a:pt x="12311" y="3243"/>
                    <a:pt x="12264" y="3386"/>
                  </a:cubicBezTo>
                  <a:cubicBezTo>
                    <a:pt x="12180" y="3672"/>
                    <a:pt x="12085" y="3958"/>
                    <a:pt x="11990" y="4243"/>
                  </a:cubicBezTo>
                  <a:lnTo>
                    <a:pt x="11990" y="4255"/>
                  </a:lnTo>
                  <a:cubicBezTo>
                    <a:pt x="11916" y="4250"/>
                    <a:pt x="11842" y="4248"/>
                    <a:pt x="11768" y="4248"/>
                  </a:cubicBezTo>
                  <a:cubicBezTo>
                    <a:pt x="11663" y="4248"/>
                    <a:pt x="11559" y="4253"/>
                    <a:pt x="11454" y="4267"/>
                  </a:cubicBezTo>
                  <a:cubicBezTo>
                    <a:pt x="11359" y="4267"/>
                    <a:pt x="11252" y="4267"/>
                    <a:pt x="11133" y="4291"/>
                  </a:cubicBezTo>
                  <a:cubicBezTo>
                    <a:pt x="11085" y="4243"/>
                    <a:pt x="11026" y="4208"/>
                    <a:pt x="10942" y="4208"/>
                  </a:cubicBezTo>
                  <a:cubicBezTo>
                    <a:pt x="10883" y="4208"/>
                    <a:pt x="10835" y="4232"/>
                    <a:pt x="10799" y="4267"/>
                  </a:cubicBezTo>
                  <a:cubicBezTo>
                    <a:pt x="10787" y="4279"/>
                    <a:pt x="10787" y="4279"/>
                    <a:pt x="10787" y="4279"/>
                  </a:cubicBezTo>
                  <a:lnTo>
                    <a:pt x="10775" y="4279"/>
                  </a:lnTo>
                  <a:cubicBezTo>
                    <a:pt x="10728" y="4303"/>
                    <a:pt x="10680" y="4339"/>
                    <a:pt x="10645" y="4386"/>
                  </a:cubicBezTo>
                  <a:cubicBezTo>
                    <a:pt x="10621" y="4446"/>
                    <a:pt x="10621" y="4529"/>
                    <a:pt x="10633" y="4601"/>
                  </a:cubicBezTo>
                  <a:cubicBezTo>
                    <a:pt x="10573" y="4684"/>
                    <a:pt x="10514" y="4779"/>
                    <a:pt x="10466" y="4863"/>
                  </a:cubicBezTo>
                  <a:cubicBezTo>
                    <a:pt x="10371" y="5017"/>
                    <a:pt x="10287" y="5172"/>
                    <a:pt x="10216" y="5339"/>
                  </a:cubicBezTo>
                  <a:lnTo>
                    <a:pt x="10204" y="5339"/>
                  </a:lnTo>
                  <a:cubicBezTo>
                    <a:pt x="9906" y="5291"/>
                    <a:pt x="9621" y="5244"/>
                    <a:pt x="9323" y="5196"/>
                  </a:cubicBezTo>
                  <a:cubicBezTo>
                    <a:pt x="9168" y="5172"/>
                    <a:pt x="9025" y="5148"/>
                    <a:pt x="8870" y="5124"/>
                  </a:cubicBezTo>
                  <a:cubicBezTo>
                    <a:pt x="8740" y="5101"/>
                    <a:pt x="8597" y="5089"/>
                    <a:pt x="8466" y="5053"/>
                  </a:cubicBezTo>
                  <a:cubicBezTo>
                    <a:pt x="8347" y="5017"/>
                    <a:pt x="8275" y="4946"/>
                    <a:pt x="8204" y="4851"/>
                  </a:cubicBezTo>
                  <a:cubicBezTo>
                    <a:pt x="8120" y="4732"/>
                    <a:pt x="8037" y="4601"/>
                    <a:pt x="7942" y="4482"/>
                  </a:cubicBezTo>
                  <a:cubicBezTo>
                    <a:pt x="7775" y="4243"/>
                    <a:pt x="7608" y="4005"/>
                    <a:pt x="7442" y="3755"/>
                  </a:cubicBezTo>
                  <a:cubicBezTo>
                    <a:pt x="7239" y="3481"/>
                    <a:pt x="7049" y="3196"/>
                    <a:pt x="6858" y="2910"/>
                  </a:cubicBezTo>
                  <a:cubicBezTo>
                    <a:pt x="6839" y="2883"/>
                    <a:pt x="6808" y="2871"/>
                    <a:pt x="6776" y="2871"/>
                  </a:cubicBezTo>
                  <a:cubicBezTo>
                    <a:pt x="6711" y="2871"/>
                    <a:pt x="6644" y="2921"/>
                    <a:pt x="6668" y="2993"/>
                  </a:cubicBezTo>
                  <a:cubicBezTo>
                    <a:pt x="6775" y="3303"/>
                    <a:pt x="6906" y="3600"/>
                    <a:pt x="7061" y="3886"/>
                  </a:cubicBezTo>
                  <a:cubicBezTo>
                    <a:pt x="7227" y="4184"/>
                    <a:pt x="7418" y="4446"/>
                    <a:pt x="7620" y="4696"/>
                  </a:cubicBezTo>
                  <a:cubicBezTo>
                    <a:pt x="7811" y="4922"/>
                    <a:pt x="8025" y="5148"/>
                    <a:pt x="8299" y="5303"/>
                  </a:cubicBezTo>
                  <a:cubicBezTo>
                    <a:pt x="8549" y="5434"/>
                    <a:pt x="8835" y="5494"/>
                    <a:pt x="9121" y="5541"/>
                  </a:cubicBezTo>
                  <a:cubicBezTo>
                    <a:pt x="9442" y="5589"/>
                    <a:pt x="9763" y="5613"/>
                    <a:pt x="10085" y="5648"/>
                  </a:cubicBezTo>
                  <a:cubicBezTo>
                    <a:pt x="10025" y="5791"/>
                    <a:pt x="9978" y="5946"/>
                    <a:pt x="9930" y="6089"/>
                  </a:cubicBezTo>
                  <a:cubicBezTo>
                    <a:pt x="9883" y="6303"/>
                    <a:pt x="9823" y="6529"/>
                    <a:pt x="9811" y="6744"/>
                  </a:cubicBezTo>
                  <a:cubicBezTo>
                    <a:pt x="9811" y="6994"/>
                    <a:pt x="9954" y="7196"/>
                    <a:pt x="10156" y="7339"/>
                  </a:cubicBezTo>
                  <a:cubicBezTo>
                    <a:pt x="10419" y="7527"/>
                    <a:pt x="10748" y="7574"/>
                    <a:pt x="11067" y="7574"/>
                  </a:cubicBezTo>
                  <a:cubicBezTo>
                    <a:pt x="11154" y="7574"/>
                    <a:pt x="11240" y="7570"/>
                    <a:pt x="11323" y="7565"/>
                  </a:cubicBezTo>
                  <a:cubicBezTo>
                    <a:pt x="11502" y="7553"/>
                    <a:pt x="11680" y="7541"/>
                    <a:pt x="11859" y="7518"/>
                  </a:cubicBezTo>
                  <a:lnTo>
                    <a:pt x="11859" y="7518"/>
                  </a:lnTo>
                  <a:cubicBezTo>
                    <a:pt x="11799" y="7684"/>
                    <a:pt x="11788" y="7875"/>
                    <a:pt x="11799" y="8053"/>
                  </a:cubicBezTo>
                  <a:cubicBezTo>
                    <a:pt x="11811" y="8161"/>
                    <a:pt x="11823" y="8268"/>
                    <a:pt x="11847" y="8375"/>
                  </a:cubicBezTo>
                  <a:cubicBezTo>
                    <a:pt x="11871" y="8470"/>
                    <a:pt x="11895" y="8589"/>
                    <a:pt x="11990" y="8661"/>
                  </a:cubicBezTo>
                  <a:cubicBezTo>
                    <a:pt x="12002" y="8661"/>
                    <a:pt x="12014" y="8673"/>
                    <a:pt x="12026" y="8673"/>
                  </a:cubicBezTo>
                  <a:cubicBezTo>
                    <a:pt x="12038" y="8696"/>
                    <a:pt x="12049" y="8720"/>
                    <a:pt x="12073" y="8744"/>
                  </a:cubicBezTo>
                  <a:cubicBezTo>
                    <a:pt x="12049" y="8780"/>
                    <a:pt x="12061" y="8815"/>
                    <a:pt x="12085" y="8851"/>
                  </a:cubicBezTo>
                  <a:cubicBezTo>
                    <a:pt x="12073" y="8958"/>
                    <a:pt x="12073" y="9065"/>
                    <a:pt x="12085" y="9173"/>
                  </a:cubicBezTo>
                  <a:cubicBezTo>
                    <a:pt x="12073" y="9161"/>
                    <a:pt x="12049" y="9161"/>
                    <a:pt x="12038" y="9149"/>
                  </a:cubicBezTo>
                  <a:cubicBezTo>
                    <a:pt x="11526" y="9030"/>
                    <a:pt x="11026" y="8887"/>
                    <a:pt x="10525" y="8720"/>
                  </a:cubicBezTo>
                  <a:cubicBezTo>
                    <a:pt x="10037" y="8553"/>
                    <a:pt x="9549" y="8351"/>
                    <a:pt x="9073" y="8149"/>
                  </a:cubicBezTo>
                  <a:cubicBezTo>
                    <a:pt x="9014" y="8119"/>
                    <a:pt x="8955" y="8098"/>
                    <a:pt x="8897" y="8098"/>
                  </a:cubicBezTo>
                  <a:cubicBezTo>
                    <a:pt x="8884" y="8098"/>
                    <a:pt x="8871" y="8099"/>
                    <a:pt x="8859" y="8101"/>
                  </a:cubicBezTo>
                  <a:cubicBezTo>
                    <a:pt x="8859" y="8089"/>
                    <a:pt x="8847" y="8065"/>
                    <a:pt x="8835" y="8065"/>
                  </a:cubicBezTo>
                  <a:cubicBezTo>
                    <a:pt x="8797" y="8020"/>
                    <a:pt x="8744" y="7998"/>
                    <a:pt x="8692" y="7998"/>
                  </a:cubicBezTo>
                  <a:cubicBezTo>
                    <a:pt x="8663" y="7998"/>
                    <a:pt x="8634" y="8005"/>
                    <a:pt x="8609" y="8018"/>
                  </a:cubicBezTo>
                  <a:cubicBezTo>
                    <a:pt x="8600" y="8000"/>
                    <a:pt x="8585" y="7989"/>
                    <a:pt x="8563" y="7989"/>
                  </a:cubicBezTo>
                  <a:cubicBezTo>
                    <a:pt x="8555" y="7989"/>
                    <a:pt x="8547" y="7991"/>
                    <a:pt x="8537" y="7994"/>
                  </a:cubicBezTo>
                  <a:cubicBezTo>
                    <a:pt x="8406" y="8053"/>
                    <a:pt x="8275" y="8113"/>
                    <a:pt x="8144" y="8172"/>
                  </a:cubicBezTo>
                  <a:cubicBezTo>
                    <a:pt x="7942" y="8244"/>
                    <a:pt x="7751" y="8327"/>
                    <a:pt x="7573" y="8434"/>
                  </a:cubicBezTo>
                  <a:cubicBezTo>
                    <a:pt x="7216" y="8625"/>
                    <a:pt x="6870" y="8839"/>
                    <a:pt x="6513" y="9054"/>
                  </a:cubicBezTo>
                  <a:cubicBezTo>
                    <a:pt x="6489" y="9065"/>
                    <a:pt x="6477" y="9077"/>
                    <a:pt x="6477" y="9101"/>
                  </a:cubicBezTo>
                  <a:cubicBezTo>
                    <a:pt x="6334" y="9185"/>
                    <a:pt x="6203" y="9268"/>
                    <a:pt x="6073" y="9351"/>
                  </a:cubicBezTo>
                  <a:cubicBezTo>
                    <a:pt x="6073" y="9327"/>
                    <a:pt x="6061" y="9315"/>
                    <a:pt x="6061" y="9304"/>
                  </a:cubicBezTo>
                  <a:cubicBezTo>
                    <a:pt x="6039" y="9267"/>
                    <a:pt x="6012" y="9253"/>
                    <a:pt x="5984" y="9253"/>
                  </a:cubicBezTo>
                  <a:cubicBezTo>
                    <a:pt x="5967" y="9253"/>
                    <a:pt x="5948" y="9259"/>
                    <a:pt x="5930" y="9268"/>
                  </a:cubicBezTo>
                  <a:lnTo>
                    <a:pt x="5906" y="9256"/>
                  </a:lnTo>
                  <a:cubicBezTo>
                    <a:pt x="5882" y="9244"/>
                    <a:pt x="5858" y="9232"/>
                    <a:pt x="5846" y="9220"/>
                  </a:cubicBezTo>
                  <a:cubicBezTo>
                    <a:pt x="5799" y="9185"/>
                    <a:pt x="5751" y="9161"/>
                    <a:pt x="5703" y="9137"/>
                  </a:cubicBezTo>
                  <a:cubicBezTo>
                    <a:pt x="5608" y="9089"/>
                    <a:pt x="5525" y="9042"/>
                    <a:pt x="5430" y="8982"/>
                  </a:cubicBezTo>
                  <a:cubicBezTo>
                    <a:pt x="5239" y="8887"/>
                    <a:pt x="5060" y="8780"/>
                    <a:pt x="4882" y="8673"/>
                  </a:cubicBezTo>
                  <a:cubicBezTo>
                    <a:pt x="4869" y="8663"/>
                    <a:pt x="4853" y="8658"/>
                    <a:pt x="4837" y="8658"/>
                  </a:cubicBezTo>
                  <a:cubicBezTo>
                    <a:pt x="4795" y="8658"/>
                    <a:pt x="4751" y="8689"/>
                    <a:pt x="4751" y="8732"/>
                  </a:cubicBezTo>
                  <a:cubicBezTo>
                    <a:pt x="4739" y="8768"/>
                    <a:pt x="4751" y="8804"/>
                    <a:pt x="4763" y="8839"/>
                  </a:cubicBezTo>
                  <a:cubicBezTo>
                    <a:pt x="4763" y="8851"/>
                    <a:pt x="4763" y="8863"/>
                    <a:pt x="4775" y="8875"/>
                  </a:cubicBezTo>
                  <a:cubicBezTo>
                    <a:pt x="4787" y="8899"/>
                    <a:pt x="4810" y="8934"/>
                    <a:pt x="4822" y="8958"/>
                  </a:cubicBezTo>
                  <a:cubicBezTo>
                    <a:pt x="4834" y="8970"/>
                    <a:pt x="4846" y="8982"/>
                    <a:pt x="4858" y="8994"/>
                  </a:cubicBezTo>
                  <a:cubicBezTo>
                    <a:pt x="4870" y="9006"/>
                    <a:pt x="4894" y="9006"/>
                    <a:pt x="4906" y="9018"/>
                  </a:cubicBezTo>
                  <a:cubicBezTo>
                    <a:pt x="4989" y="9077"/>
                    <a:pt x="5072" y="9137"/>
                    <a:pt x="5156" y="9196"/>
                  </a:cubicBezTo>
                  <a:cubicBezTo>
                    <a:pt x="5215" y="9244"/>
                    <a:pt x="5275" y="9292"/>
                    <a:pt x="5346" y="9339"/>
                  </a:cubicBezTo>
                  <a:cubicBezTo>
                    <a:pt x="5501" y="9458"/>
                    <a:pt x="5668" y="9577"/>
                    <a:pt x="5870" y="9577"/>
                  </a:cubicBezTo>
                  <a:lnTo>
                    <a:pt x="5882" y="9577"/>
                  </a:lnTo>
                  <a:cubicBezTo>
                    <a:pt x="5894" y="9601"/>
                    <a:pt x="5930" y="9613"/>
                    <a:pt x="5965" y="9613"/>
                  </a:cubicBezTo>
                  <a:cubicBezTo>
                    <a:pt x="6477" y="9482"/>
                    <a:pt x="6954" y="9280"/>
                    <a:pt x="7418" y="9042"/>
                  </a:cubicBezTo>
                  <a:cubicBezTo>
                    <a:pt x="7656" y="8923"/>
                    <a:pt x="7882" y="8804"/>
                    <a:pt x="8108" y="8661"/>
                  </a:cubicBezTo>
                  <a:cubicBezTo>
                    <a:pt x="8216" y="8601"/>
                    <a:pt x="8323" y="8530"/>
                    <a:pt x="8430" y="8470"/>
                  </a:cubicBezTo>
                  <a:cubicBezTo>
                    <a:pt x="8466" y="8446"/>
                    <a:pt x="8501" y="8434"/>
                    <a:pt x="8525" y="8411"/>
                  </a:cubicBezTo>
                  <a:lnTo>
                    <a:pt x="8549" y="8423"/>
                  </a:lnTo>
                  <a:lnTo>
                    <a:pt x="8561" y="8423"/>
                  </a:lnTo>
                  <a:cubicBezTo>
                    <a:pt x="8568" y="8426"/>
                    <a:pt x="8575" y="8427"/>
                    <a:pt x="8582" y="8427"/>
                  </a:cubicBezTo>
                  <a:cubicBezTo>
                    <a:pt x="8598" y="8427"/>
                    <a:pt x="8612" y="8419"/>
                    <a:pt x="8620" y="8411"/>
                  </a:cubicBezTo>
                  <a:cubicBezTo>
                    <a:pt x="8632" y="8399"/>
                    <a:pt x="8644" y="8387"/>
                    <a:pt x="8644" y="8387"/>
                  </a:cubicBezTo>
                  <a:cubicBezTo>
                    <a:pt x="8656" y="8387"/>
                    <a:pt x="8668" y="8399"/>
                    <a:pt x="8692" y="8399"/>
                  </a:cubicBezTo>
                  <a:lnTo>
                    <a:pt x="8704" y="8399"/>
                  </a:lnTo>
                  <a:cubicBezTo>
                    <a:pt x="8740" y="8470"/>
                    <a:pt x="8811" y="8518"/>
                    <a:pt x="8882" y="8553"/>
                  </a:cubicBezTo>
                  <a:cubicBezTo>
                    <a:pt x="8990" y="8601"/>
                    <a:pt x="9097" y="8661"/>
                    <a:pt x="9204" y="8708"/>
                  </a:cubicBezTo>
                  <a:cubicBezTo>
                    <a:pt x="9644" y="8911"/>
                    <a:pt x="10109" y="9089"/>
                    <a:pt x="10573" y="9220"/>
                  </a:cubicBezTo>
                  <a:cubicBezTo>
                    <a:pt x="10835" y="9292"/>
                    <a:pt x="11097" y="9351"/>
                    <a:pt x="11359" y="9399"/>
                  </a:cubicBezTo>
                  <a:cubicBezTo>
                    <a:pt x="11490" y="9423"/>
                    <a:pt x="11633" y="9435"/>
                    <a:pt x="11764" y="9458"/>
                  </a:cubicBezTo>
                  <a:cubicBezTo>
                    <a:pt x="11835" y="9458"/>
                    <a:pt x="11907" y="9458"/>
                    <a:pt x="11978" y="9470"/>
                  </a:cubicBezTo>
                  <a:cubicBezTo>
                    <a:pt x="12026" y="9470"/>
                    <a:pt x="12061" y="9458"/>
                    <a:pt x="12109" y="9458"/>
                  </a:cubicBezTo>
                  <a:cubicBezTo>
                    <a:pt x="12133" y="9566"/>
                    <a:pt x="12157" y="9673"/>
                    <a:pt x="12180" y="9792"/>
                  </a:cubicBezTo>
                  <a:cubicBezTo>
                    <a:pt x="12058" y="9783"/>
                    <a:pt x="11937" y="9779"/>
                    <a:pt x="11816" y="9779"/>
                  </a:cubicBezTo>
                  <a:cubicBezTo>
                    <a:pt x="11621" y="9779"/>
                    <a:pt x="11427" y="9789"/>
                    <a:pt x="11228" y="9804"/>
                  </a:cubicBezTo>
                  <a:cubicBezTo>
                    <a:pt x="11167" y="9786"/>
                    <a:pt x="11100" y="9775"/>
                    <a:pt x="11035" y="9775"/>
                  </a:cubicBezTo>
                  <a:cubicBezTo>
                    <a:pt x="11011" y="9775"/>
                    <a:pt x="10988" y="9777"/>
                    <a:pt x="10966" y="9780"/>
                  </a:cubicBezTo>
                  <a:cubicBezTo>
                    <a:pt x="10930" y="9792"/>
                    <a:pt x="10895" y="9804"/>
                    <a:pt x="10883" y="9839"/>
                  </a:cubicBezTo>
                  <a:cubicBezTo>
                    <a:pt x="10323" y="9899"/>
                    <a:pt x="9775" y="10006"/>
                    <a:pt x="9240" y="10137"/>
                  </a:cubicBezTo>
                  <a:cubicBezTo>
                    <a:pt x="8228" y="10399"/>
                    <a:pt x="7239" y="10768"/>
                    <a:pt x="6275" y="11161"/>
                  </a:cubicBezTo>
                  <a:cubicBezTo>
                    <a:pt x="5215" y="11590"/>
                    <a:pt x="4179" y="12066"/>
                    <a:pt x="3239" y="12709"/>
                  </a:cubicBezTo>
                  <a:cubicBezTo>
                    <a:pt x="2334" y="13316"/>
                    <a:pt x="1536" y="14066"/>
                    <a:pt x="881" y="14923"/>
                  </a:cubicBezTo>
                  <a:cubicBezTo>
                    <a:pt x="727" y="15126"/>
                    <a:pt x="572" y="15352"/>
                    <a:pt x="429" y="15566"/>
                  </a:cubicBezTo>
                  <a:cubicBezTo>
                    <a:pt x="298" y="15757"/>
                    <a:pt x="179" y="15959"/>
                    <a:pt x="119" y="16185"/>
                  </a:cubicBezTo>
                  <a:cubicBezTo>
                    <a:pt x="0" y="16709"/>
                    <a:pt x="441" y="17043"/>
                    <a:pt x="846" y="17281"/>
                  </a:cubicBezTo>
                  <a:cubicBezTo>
                    <a:pt x="1643" y="17745"/>
                    <a:pt x="2548" y="18019"/>
                    <a:pt x="3453" y="18138"/>
                  </a:cubicBezTo>
                  <a:cubicBezTo>
                    <a:pt x="4015" y="18216"/>
                    <a:pt x="4581" y="18248"/>
                    <a:pt x="5149" y="18248"/>
                  </a:cubicBezTo>
                  <a:cubicBezTo>
                    <a:pt x="5532" y="18248"/>
                    <a:pt x="5915" y="18233"/>
                    <a:pt x="6299" y="18209"/>
                  </a:cubicBezTo>
                  <a:cubicBezTo>
                    <a:pt x="6835" y="18174"/>
                    <a:pt x="7370" y="18090"/>
                    <a:pt x="7894" y="17924"/>
                  </a:cubicBezTo>
                  <a:cubicBezTo>
                    <a:pt x="8394" y="17757"/>
                    <a:pt x="8882" y="17519"/>
                    <a:pt x="9323" y="17233"/>
                  </a:cubicBezTo>
                  <a:cubicBezTo>
                    <a:pt x="10180" y="16685"/>
                    <a:pt x="10918" y="15983"/>
                    <a:pt x="11537" y="15185"/>
                  </a:cubicBezTo>
                  <a:cubicBezTo>
                    <a:pt x="12157" y="14376"/>
                    <a:pt x="12692" y="13483"/>
                    <a:pt x="13133" y="12566"/>
                  </a:cubicBezTo>
                  <a:cubicBezTo>
                    <a:pt x="13181" y="12471"/>
                    <a:pt x="13216" y="12387"/>
                    <a:pt x="13264" y="12292"/>
                  </a:cubicBezTo>
                  <a:cubicBezTo>
                    <a:pt x="13300" y="12256"/>
                    <a:pt x="13323" y="12221"/>
                    <a:pt x="13359" y="12185"/>
                  </a:cubicBezTo>
                  <a:cubicBezTo>
                    <a:pt x="13395" y="12173"/>
                    <a:pt x="13419" y="12161"/>
                    <a:pt x="13431" y="12137"/>
                  </a:cubicBezTo>
                  <a:cubicBezTo>
                    <a:pt x="13526" y="12256"/>
                    <a:pt x="13621" y="12375"/>
                    <a:pt x="13716" y="12494"/>
                  </a:cubicBezTo>
                  <a:cubicBezTo>
                    <a:pt x="13800" y="12602"/>
                    <a:pt x="13883" y="12685"/>
                    <a:pt x="14014" y="12721"/>
                  </a:cubicBezTo>
                  <a:cubicBezTo>
                    <a:pt x="14026" y="12792"/>
                    <a:pt x="14026" y="12864"/>
                    <a:pt x="14026" y="12935"/>
                  </a:cubicBezTo>
                  <a:cubicBezTo>
                    <a:pt x="13323" y="13733"/>
                    <a:pt x="12823" y="14733"/>
                    <a:pt x="12514" y="15745"/>
                  </a:cubicBezTo>
                  <a:cubicBezTo>
                    <a:pt x="12442" y="15959"/>
                    <a:pt x="12371" y="16185"/>
                    <a:pt x="12383" y="16400"/>
                  </a:cubicBezTo>
                  <a:lnTo>
                    <a:pt x="12371" y="16447"/>
                  </a:lnTo>
                  <a:lnTo>
                    <a:pt x="12359" y="16447"/>
                  </a:lnTo>
                  <a:cubicBezTo>
                    <a:pt x="12335" y="16483"/>
                    <a:pt x="12311" y="16531"/>
                    <a:pt x="12311" y="16578"/>
                  </a:cubicBezTo>
                  <a:lnTo>
                    <a:pt x="12311" y="16590"/>
                  </a:lnTo>
                  <a:lnTo>
                    <a:pt x="12311" y="16614"/>
                  </a:lnTo>
                  <a:cubicBezTo>
                    <a:pt x="12311" y="16638"/>
                    <a:pt x="12311" y="16650"/>
                    <a:pt x="12323" y="16662"/>
                  </a:cubicBezTo>
                  <a:cubicBezTo>
                    <a:pt x="12323" y="16685"/>
                    <a:pt x="12335" y="16697"/>
                    <a:pt x="12335" y="16709"/>
                  </a:cubicBezTo>
                  <a:lnTo>
                    <a:pt x="12347" y="16721"/>
                  </a:lnTo>
                  <a:lnTo>
                    <a:pt x="12359" y="16733"/>
                  </a:lnTo>
                  <a:lnTo>
                    <a:pt x="12383" y="16757"/>
                  </a:lnTo>
                  <a:cubicBezTo>
                    <a:pt x="12442" y="17055"/>
                    <a:pt x="12550" y="17340"/>
                    <a:pt x="12645" y="17626"/>
                  </a:cubicBezTo>
                  <a:cubicBezTo>
                    <a:pt x="12752" y="17971"/>
                    <a:pt x="12883" y="18305"/>
                    <a:pt x="13002" y="18638"/>
                  </a:cubicBezTo>
                  <a:cubicBezTo>
                    <a:pt x="13192" y="19138"/>
                    <a:pt x="13395" y="19638"/>
                    <a:pt x="13609" y="20126"/>
                  </a:cubicBezTo>
                  <a:cubicBezTo>
                    <a:pt x="13633" y="20174"/>
                    <a:pt x="13645" y="20222"/>
                    <a:pt x="13669" y="20269"/>
                  </a:cubicBezTo>
                  <a:cubicBezTo>
                    <a:pt x="13752" y="20472"/>
                    <a:pt x="13835" y="20674"/>
                    <a:pt x="13943" y="20865"/>
                  </a:cubicBezTo>
                  <a:cubicBezTo>
                    <a:pt x="14074" y="21162"/>
                    <a:pt x="14216" y="21460"/>
                    <a:pt x="14359" y="21746"/>
                  </a:cubicBezTo>
                  <a:cubicBezTo>
                    <a:pt x="14371" y="21781"/>
                    <a:pt x="14407" y="21793"/>
                    <a:pt x="14431" y="21793"/>
                  </a:cubicBezTo>
                  <a:cubicBezTo>
                    <a:pt x="14443" y="21948"/>
                    <a:pt x="14455" y="22103"/>
                    <a:pt x="14466" y="22246"/>
                  </a:cubicBezTo>
                  <a:cubicBezTo>
                    <a:pt x="14478" y="22365"/>
                    <a:pt x="14490" y="22472"/>
                    <a:pt x="14502" y="22591"/>
                  </a:cubicBezTo>
                  <a:cubicBezTo>
                    <a:pt x="14514" y="22698"/>
                    <a:pt x="14514" y="22805"/>
                    <a:pt x="14562" y="22900"/>
                  </a:cubicBezTo>
                  <a:cubicBezTo>
                    <a:pt x="14601" y="22964"/>
                    <a:pt x="14667" y="23001"/>
                    <a:pt x="14735" y="23001"/>
                  </a:cubicBezTo>
                  <a:cubicBezTo>
                    <a:pt x="14769" y="23001"/>
                    <a:pt x="14804" y="22992"/>
                    <a:pt x="14836" y="22972"/>
                  </a:cubicBezTo>
                  <a:cubicBezTo>
                    <a:pt x="14931" y="22912"/>
                    <a:pt x="14943" y="22781"/>
                    <a:pt x="14955" y="22686"/>
                  </a:cubicBezTo>
                  <a:cubicBezTo>
                    <a:pt x="14978" y="22472"/>
                    <a:pt x="14978" y="22269"/>
                    <a:pt x="14943" y="22067"/>
                  </a:cubicBezTo>
                  <a:cubicBezTo>
                    <a:pt x="14919" y="21841"/>
                    <a:pt x="14847" y="21603"/>
                    <a:pt x="14764" y="21388"/>
                  </a:cubicBezTo>
                  <a:cubicBezTo>
                    <a:pt x="14752" y="21365"/>
                    <a:pt x="14740" y="21353"/>
                    <a:pt x="14728" y="21329"/>
                  </a:cubicBezTo>
                  <a:cubicBezTo>
                    <a:pt x="14681" y="21079"/>
                    <a:pt x="14538" y="20805"/>
                    <a:pt x="14455" y="20603"/>
                  </a:cubicBezTo>
                  <a:cubicBezTo>
                    <a:pt x="14443" y="20567"/>
                    <a:pt x="14419" y="20543"/>
                    <a:pt x="14407" y="20507"/>
                  </a:cubicBezTo>
                  <a:cubicBezTo>
                    <a:pt x="14335" y="20293"/>
                    <a:pt x="14240" y="20091"/>
                    <a:pt x="14157" y="19888"/>
                  </a:cubicBezTo>
                  <a:cubicBezTo>
                    <a:pt x="13859" y="19162"/>
                    <a:pt x="13562" y="18436"/>
                    <a:pt x="13252" y="17721"/>
                  </a:cubicBezTo>
                  <a:cubicBezTo>
                    <a:pt x="13073" y="17305"/>
                    <a:pt x="12907" y="16900"/>
                    <a:pt x="12728" y="16483"/>
                  </a:cubicBezTo>
                  <a:cubicBezTo>
                    <a:pt x="12716" y="16471"/>
                    <a:pt x="12716" y="16459"/>
                    <a:pt x="12704" y="16459"/>
                  </a:cubicBezTo>
                  <a:lnTo>
                    <a:pt x="12788" y="16328"/>
                  </a:lnTo>
                  <a:cubicBezTo>
                    <a:pt x="12835" y="16328"/>
                    <a:pt x="12883" y="16293"/>
                    <a:pt x="12907" y="16233"/>
                  </a:cubicBezTo>
                  <a:cubicBezTo>
                    <a:pt x="12919" y="16185"/>
                    <a:pt x="12931" y="16138"/>
                    <a:pt x="12942" y="16090"/>
                  </a:cubicBezTo>
                  <a:cubicBezTo>
                    <a:pt x="13442" y="15269"/>
                    <a:pt x="13835" y="14388"/>
                    <a:pt x="14097" y="13483"/>
                  </a:cubicBezTo>
                  <a:cubicBezTo>
                    <a:pt x="14145" y="13626"/>
                    <a:pt x="14216" y="13756"/>
                    <a:pt x="14324" y="13840"/>
                  </a:cubicBezTo>
                  <a:cubicBezTo>
                    <a:pt x="14252" y="14614"/>
                    <a:pt x="14252" y="15411"/>
                    <a:pt x="14347" y="16185"/>
                  </a:cubicBezTo>
                  <a:cubicBezTo>
                    <a:pt x="14455" y="17043"/>
                    <a:pt x="14705" y="17876"/>
                    <a:pt x="15169" y="18614"/>
                  </a:cubicBezTo>
                  <a:cubicBezTo>
                    <a:pt x="15681" y="19424"/>
                    <a:pt x="16264" y="20210"/>
                    <a:pt x="16955" y="20865"/>
                  </a:cubicBezTo>
                  <a:cubicBezTo>
                    <a:pt x="17300" y="21186"/>
                    <a:pt x="17669" y="21496"/>
                    <a:pt x="18038" y="21781"/>
                  </a:cubicBezTo>
                  <a:cubicBezTo>
                    <a:pt x="18407" y="22067"/>
                    <a:pt x="18776" y="22365"/>
                    <a:pt x="19169" y="22615"/>
                  </a:cubicBezTo>
                  <a:cubicBezTo>
                    <a:pt x="19550" y="22877"/>
                    <a:pt x="19979" y="23020"/>
                    <a:pt x="20443" y="23067"/>
                  </a:cubicBezTo>
                  <a:cubicBezTo>
                    <a:pt x="20626" y="23085"/>
                    <a:pt x="20803" y="23096"/>
                    <a:pt x="20983" y="23096"/>
                  </a:cubicBezTo>
                  <a:cubicBezTo>
                    <a:pt x="21048" y="23096"/>
                    <a:pt x="21115" y="23094"/>
                    <a:pt x="21182" y="23091"/>
                  </a:cubicBezTo>
                  <a:cubicBezTo>
                    <a:pt x="21551" y="23448"/>
                    <a:pt x="21944" y="23770"/>
                    <a:pt x="22313" y="24127"/>
                  </a:cubicBezTo>
                  <a:cubicBezTo>
                    <a:pt x="22694" y="24496"/>
                    <a:pt x="23051" y="24889"/>
                    <a:pt x="23396" y="25282"/>
                  </a:cubicBezTo>
                  <a:cubicBezTo>
                    <a:pt x="23419" y="25309"/>
                    <a:pt x="23450" y="25321"/>
                    <a:pt x="23482" y="25321"/>
                  </a:cubicBezTo>
                  <a:cubicBezTo>
                    <a:pt x="23534" y="25321"/>
                    <a:pt x="23588" y="25290"/>
                    <a:pt x="23610" y="25246"/>
                  </a:cubicBezTo>
                  <a:cubicBezTo>
                    <a:pt x="23718" y="25055"/>
                    <a:pt x="23646" y="24841"/>
                    <a:pt x="23563" y="24663"/>
                  </a:cubicBezTo>
                  <a:cubicBezTo>
                    <a:pt x="23444" y="24401"/>
                    <a:pt x="23348" y="24139"/>
                    <a:pt x="23253" y="23877"/>
                  </a:cubicBezTo>
                  <a:cubicBezTo>
                    <a:pt x="23229" y="23829"/>
                    <a:pt x="23218" y="23793"/>
                    <a:pt x="23206" y="23746"/>
                  </a:cubicBezTo>
                  <a:cubicBezTo>
                    <a:pt x="23206" y="23603"/>
                    <a:pt x="23146" y="23472"/>
                    <a:pt x="23063" y="23341"/>
                  </a:cubicBezTo>
                  <a:cubicBezTo>
                    <a:pt x="23039" y="23258"/>
                    <a:pt x="23003" y="23162"/>
                    <a:pt x="22979" y="23079"/>
                  </a:cubicBezTo>
                  <a:cubicBezTo>
                    <a:pt x="22944" y="22948"/>
                    <a:pt x="22896" y="22817"/>
                    <a:pt x="22860" y="22686"/>
                  </a:cubicBezTo>
                  <a:cubicBezTo>
                    <a:pt x="22837" y="22579"/>
                    <a:pt x="22813" y="22460"/>
                    <a:pt x="22765" y="22353"/>
                  </a:cubicBezTo>
                  <a:cubicBezTo>
                    <a:pt x="22753" y="22305"/>
                    <a:pt x="22753" y="22269"/>
                    <a:pt x="22753" y="22222"/>
                  </a:cubicBezTo>
                  <a:cubicBezTo>
                    <a:pt x="22896" y="21960"/>
                    <a:pt x="23027" y="21698"/>
                    <a:pt x="23134" y="21412"/>
                  </a:cubicBezTo>
                  <a:cubicBezTo>
                    <a:pt x="23301" y="20984"/>
                    <a:pt x="23360" y="20531"/>
                    <a:pt x="23313" y="20079"/>
                  </a:cubicBezTo>
                  <a:cubicBezTo>
                    <a:pt x="23265" y="19614"/>
                    <a:pt x="23170" y="19150"/>
                    <a:pt x="23087" y="18686"/>
                  </a:cubicBezTo>
                  <a:cubicBezTo>
                    <a:pt x="22991" y="18221"/>
                    <a:pt x="22884" y="17757"/>
                    <a:pt x="22753" y="17316"/>
                  </a:cubicBezTo>
                  <a:cubicBezTo>
                    <a:pt x="22479" y="16400"/>
                    <a:pt x="22051" y="15519"/>
                    <a:pt x="21563" y="14697"/>
                  </a:cubicBezTo>
                  <a:cubicBezTo>
                    <a:pt x="21122" y="13947"/>
                    <a:pt x="20491" y="13340"/>
                    <a:pt x="19765" y="12864"/>
                  </a:cubicBezTo>
                  <a:cubicBezTo>
                    <a:pt x="19122" y="12423"/>
                    <a:pt x="18419" y="12054"/>
                    <a:pt x="17693" y="11780"/>
                  </a:cubicBezTo>
                  <a:cubicBezTo>
                    <a:pt x="17669" y="11637"/>
                    <a:pt x="17586" y="11518"/>
                    <a:pt x="17479" y="11411"/>
                  </a:cubicBezTo>
                  <a:lnTo>
                    <a:pt x="17479" y="11411"/>
                  </a:lnTo>
                  <a:cubicBezTo>
                    <a:pt x="18133" y="11537"/>
                    <a:pt x="18805" y="11598"/>
                    <a:pt x="19478" y="11598"/>
                  </a:cubicBezTo>
                  <a:cubicBezTo>
                    <a:pt x="19760" y="11598"/>
                    <a:pt x="20043" y="11587"/>
                    <a:pt x="20324" y="11566"/>
                  </a:cubicBezTo>
                  <a:cubicBezTo>
                    <a:pt x="20372" y="11578"/>
                    <a:pt x="20420" y="11578"/>
                    <a:pt x="20479" y="11590"/>
                  </a:cubicBezTo>
                  <a:cubicBezTo>
                    <a:pt x="20490" y="11592"/>
                    <a:pt x="20500" y="11593"/>
                    <a:pt x="20510" y="11593"/>
                  </a:cubicBezTo>
                  <a:cubicBezTo>
                    <a:pt x="20555" y="11593"/>
                    <a:pt x="20590" y="11571"/>
                    <a:pt x="20610" y="11542"/>
                  </a:cubicBezTo>
                  <a:cubicBezTo>
                    <a:pt x="20658" y="11530"/>
                    <a:pt x="20705" y="11530"/>
                    <a:pt x="20753" y="11518"/>
                  </a:cubicBezTo>
                  <a:cubicBezTo>
                    <a:pt x="20765" y="11530"/>
                    <a:pt x="20765" y="11542"/>
                    <a:pt x="20777" y="11554"/>
                  </a:cubicBezTo>
                  <a:cubicBezTo>
                    <a:pt x="21062" y="11899"/>
                    <a:pt x="21348" y="12244"/>
                    <a:pt x="21634" y="12578"/>
                  </a:cubicBezTo>
                  <a:cubicBezTo>
                    <a:pt x="22134" y="13185"/>
                    <a:pt x="22646" y="13780"/>
                    <a:pt x="23158" y="14376"/>
                  </a:cubicBezTo>
                  <a:cubicBezTo>
                    <a:pt x="23301" y="14542"/>
                    <a:pt x="23444" y="14721"/>
                    <a:pt x="23599" y="14876"/>
                  </a:cubicBezTo>
                  <a:cubicBezTo>
                    <a:pt x="23622" y="14911"/>
                    <a:pt x="23646" y="14935"/>
                    <a:pt x="23658" y="14959"/>
                  </a:cubicBezTo>
                  <a:cubicBezTo>
                    <a:pt x="23801" y="15126"/>
                    <a:pt x="23980" y="15376"/>
                    <a:pt x="24194" y="15531"/>
                  </a:cubicBezTo>
                  <a:cubicBezTo>
                    <a:pt x="24194" y="15554"/>
                    <a:pt x="24206" y="15578"/>
                    <a:pt x="24218" y="15590"/>
                  </a:cubicBezTo>
                  <a:cubicBezTo>
                    <a:pt x="24372" y="15781"/>
                    <a:pt x="24551" y="15935"/>
                    <a:pt x="24742" y="16066"/>
                  </a:cubicBezTo>
                  <a:cubicBezTo>
                    <a:pt x="24908" y="16185"/>
                    <a:pt x="25099" y="16281"/>
                    <a:pt x="25289" y="16352"/>
                  </a:cubicBezTo>
                  <a:cubicBezTo>
                    <a:pt x="25349" y="16382"/>
                    <a:pt x="25418" y="16407"/>
                    <a:pt x="25485" y="16407"/>
                  </a:cubicBezTo>
                  <a:cubicBezTo>
                    <a:pt x="25524" y="16407"/>
                    <a:pt x="25563" y="16398"/>
                    <a:pt x="25599" y="16376"/>
                  </a:cubicBezTo>
                  <a:cubicBezTo>
                    <a:pt x="25694" y="16316"/>
                    <a:pt x="25718" y="16197"/>
                    <a:pt x="25658" y="16102"/>
                  </a:cubicBezTo>
                  <a:cubicBezTo>
                    <a:pt x="25599" y="16019"/>
                    <a:pt x="25492" y="15971"/>
                    <a:pt x="25408" y="15912"/>
                  </a:cubicBezTo>
                  <a:cubicBezTo>
                    <a:pt x="25313" y="15852"/>
                    <a:pt x="25206" y="15781"/>
                    <a:pt x="25111" y="15721"/>
                  </a:cubicBezTo>
                  <a:cubicBezTo>
                    <a:pt x="24992" y="15638"/>
                    <a:pt x="24861" y="15554"/>
                    <a:pt x="24730" y="15483"/>
                  </a:cubicBezTo>
                  <a:cubicBezTo>
                    <a:pt x="24742" y="15459"/>
                    <a:pt x="24742" y="15423"/>
                    <a:pt x="24718" y="15400"/>
                  </a:cubicBezTo>
                  <a:cubicBezTo>
                    <a:pt x="24527" y="15138"/>
                    <a:pt x="24325" y="14876"/>
                    <a:pt x="24122" y="14626"/>
                  </a:cubicBezTo>
                  <a:cubicBezTo>
                    <a:pt x="24003" y="14447"/>
                    <a:pt x="23860" y="14268"/>
                    <a:pt x="23718" y="14114"/>
                  </a:cubicBezTo>
                  <a:cubicBezTo>
                    <a:pt x="23682" y="14066"/>
                    <a:pt x="23646" y="14030"/>
                    <a:pt x="23622" y="13995"/>
                  </a:cubicBezTo>
                  <a:cubicBezTo>
                    <a:pt x="23277" y="13590"/>
                    <a:pt x="22920" y="13173"/>
                    <a:pt x="22563" y="12780"/>
                  </a:cubicBezTo>
                  <a:cubicBezTo>
                    <a:pt x="22325" y="12518"/>
                    <a:pt x="22075" y="12256"/>
                    <a:pt x="21824" y="11994"/>
                  </a:cubicBezTo>
                  <a:cubicBezTo>
                    <a:pt x="21622" y="11780"/>
                    <a:pt x="21408" y="11566"/>
                    <a:pt x="21170" y="11363"/>
                  </a:cubicBezTo>
                  <a:lnTo>
                    <a:pt x="21158" y="11328"/>
                  </a:lnTo>
                  <a:lnTo>
                    <a:pt x="21146" y="11316"/>
                  </a:lnTo>
                  <a:lnTo>
                    <a:pt x="21146" y="11304"/>
                  </a:lnTo>
                  <a:cubicBezTo>
                    <a:pt x="21134" y="11292"/>
                    <a:pt x="21122" y="11280"/>
                    <a:pt x="21110" y="11280"/>
                  </a:cubicBezTo>
                  <a:cubicBezTo>
                    <a:pt x="21098" y="11268"/>
                    <a:pt x="21086" y="11256"/>
                    <a:pt x="21074" y="11244"/>
                  </a:cubicBezTo>
                  <a:lnTo>
                    <a:pt x="21051" y="11232"/>
                  </a:lnTo>
                  <a:lnTo>
                    <a:pt x="21039" y="11232"/>
                  </a:lnTo>
                  <a:cubicBezTo>
                    <a:pt x="21018" y="11218"/>
                    <a:pt x="20989" y="11213"/>
                    <a:pt x="20961" y="11213"/>
                  </a:cubicBezTo>
                  <a:cubicBezTo>
                    <a:pt x="20941" y="11213"/>
                    <a:pt x="20922" y="11216"/>
                    <a:pt x="20908" y="11220"/>
                  </a:cubicBezTo>
                  <a:lnTo>
                    <a:pt x="20896" y="11209"/>
                  </a:lnTo>
                  <a:lnTo>
                    <a:pt x="20860" y="11209"/>
                  </a:lnTo>
                  <a:cubicBezTo>
                    <a:pt x="20658" y="11101"/>
                    <a:pt x="20431" y="11066"/>
                    <a:pt x="20217" y="11030"/>
                  </a:cubicBezTo>
                  <a:cubicBezTo>
                    <a:pt x="19727" y="10941"/>
                    <a:pt x="19221" y="10891"/>
                    <a:pt x="18716" y="10891"/>
                  </a:cubicBezTo>
                  <a:cubicBezTo>
                    <a:pt x="18141" y="10891"/>
                    <a:pt x="17566" y="10956"/>
                    <a:pt x="17014" y="11101"/>
                  </a:cubicBezTo>
                  <a:cubicBezTo>
                    <a:pt x="16955" y="11066"/>
                    <a:pt x="16895" y="11030"/>
                    <a:pt x="16836" y="10994"/>
                  </a:cubicBezTo>
                  <a:cubicBezTo>
                    <a:pt x="16860" y="10863"/>
                    <a:pt x="16824" y="10744"/>
                    <a:pt x="16764" y="10625"/>
                  </a:cubicBezTo>
                  <a:cubicBezTo>
                    <a:pt x="16705" y="10482"/>
                    <a:pt x="16633" y="10339"/>
                    <a:pt x="16574" y="10208"/>
                  </a:cubicBezTo>
                  <a:cubicBezTo>
                    <a:pt x="16598" y="10197"/>
                    <a:pt x="16633" y="10185"/>
                    <a:pt x="16657" y="10173"/>
                  </a:cubicBezTo>
                  <a:cubicBezTo>
                    <a:pt x="16705" y="10149"/>
                    <a:pt x="16752" y="10137"/>
                    <a:pt x="16800" y="10125"/>
                  </a:cubicBezTo>
                  <a:cubicBezTo>
                    <a:pt x="16895" y="10125"/>
                    <a:pt x="16991" y="10137"/>
                    <a:pt x="17098" y="10137"/>
                  </a:cubicBezTo>
                  <a:cubicBezTo>
                    <a:pt x="17179" y="10138"/>
                    <a:pt x="17261" y="10138"/>
                    <a:pt x="17343" y="10138"/>
                  </a:cubicBezTo>
                  <a:cubicBezTo>
                    <a:pt x="18277" y="10138"/>
                    <a:pt x="19227" y="10074"/>
                    <a:pt x="20158" y="9899"/>
                  </a:cubicBezTo>
                  <a:cubicBezTo>
                    <a:pt x="21146" y="9708"/>
                    <a:pt x="22110" y="9375"/>
                    <a:pt x="22979" y="8863"/>
                  </a:cubicBezTo>
                  <a:cubicBezTo>
                    <a:pt x="23432" y="8589"/>
                    <a:pt x="23872" y="8268"/>
                    <a:pt x="24253" y="7899"/>
                  </a:cubicBezTo>
                  <a:cubicBezTo>
                    <a:pt x="24634" y="7518"/>
                    <a:pt x="24944" y="7065"/>
                    <a:pt x="25230" y="6601"/>
                  </a:cubicBezTo>
                  <a:cubicBezTo>
                    <a:pt x="25718" y="5791"/>
                    <a:pt x="26146" y="4946"/>
                    <a:pt x="26456" y="4041"/>
                  </a:cubicBezTo>
                  <a:cubicBezTo>
                    <a:pt x="26754" y="3172"/>
                    <a:pt x="26932" y="2243"/>
                    <a:pt x="26873" y="1326"/>
                  </a:cubicBezTo>
                  <a:cubicBezTo>
                    <a:pt x="26861" y="874"/>
                    <a:pt x="26766" y="338"/>
                    <a:pt x="26242" y="207"/>
                  </a:cubicBezTo>
                  <a:cubicBezTo>
                    <a:pt x="26142" y="179"/>
                    <a:pt x="26037" y="170"/>
                    <a:pt x="25931" y="170"/>
                  </a:cubicBezTo>
                  <a:cubicBezTo>
                    <a:pt x="25808" y="170"/>
                    <a:pt x="25684" y="183"/>
                    <a:pt x="25563" y="195"/>
                  </a:cubicBezTo>
                  <a:cubicBezTo>
                    <a:pt x="25301" y="219"/>
                    <a:pt x="25039" y="255"/>
                    <a:pt x="24777" y="314"/>
                  </a:cubicBezTo>
                  <a:cubicBezTo>
                    <a:pt x="23718" y="505"/>
                    <a:pt x="22682" y="874"/>
                    <a:pt x="21741" y="1398"/>
                  </a:cubicBezTo>
                  <a:cubicBezTo>
                    <a:pt x="20741" y="1946"/>
                    <a:pt x="19836" y="2660"/>
                    <a:pt x="18979" y="3398"/>
                  </a:cubicBezTo>
                  <a:cubicBezTo>
                    <a:pt x="18181" y="4089"/>
                    <a:pt x="17407" y="4791"/>
                    <a:pt x="16717" y="5577"/>
                  </a:cubicBezTo>
                  <a:cubicBezTo>
                    <a:pt x="16360" y="5994"/>
                    <a:pt x="16014" y="6446"/>
                    <a:pt x="15705" y="6910"/>
                  </a:cubicBezTo>
                  <a:cubicBezTo>
                    <a:pt x="15669" y="6910"/>
                    <a:pt x="15645" y="6922"/>
                    <a:pt x="15621" y="6958"/>
                  </a:cubicBezTo>
                  <a:cubicBezTo>
                    <a:pt x="15574" y="7029"/>
                    <a:pt x="15538" y="7113"/>
                    <a:pt x="15514" y="7208"/>
                  </a:cubicBezTo>
                  <a:cubicBezTo>
                    <a:pt x="15359" y="7470"/>
                    <a:pt x="15205" y="7756"/>
                    <a:pt x="15074" y="8042"/>
                  </a:cubicBezTo>
                  <a:cubicBezTo>
                    <a:pt x="14990" y="7970"/>
                    <a:pt x="14907" y="7899"/>
                    <a:pt x="14812" y="7827"/>
                  </a:cubicBezTo>
                  <a:cubicBezTo>
                    <a:pt x="14836" y="7791"/>
                    <a:pt x="14859" y="7756"/>
                    <a:pt x="14883" y="7708"/>
                  </a:cubicBezTo>
                  <a:cubicBezTo>
                    <a:pt x="14907" y="7649"/>
                    <a:pt x="14931" y="7589"/>
                    <a:pt x="14966" y="7530"/>
                  </a:cubicBezTo>
                  <a:cubicBezTo>
                    <a:pt x="15014" y="7399"/>
                    <a:pt x="15062" y="7268"/>
                    <a:pt x="15097" y="7137"/>
                  </a:cubicBezTo>
                  <a:cubicBezTo>
                    <a:pt x="15181" y="6875"/>
                    <a:pt x="15240" y="6613"/>
                    <a:pt x="15300" y="6351"/>
                  </a:cubicBezTo>
                  <a:cubicBezTo>
                    <a:pt x="15395" y="5875"/>
                    <a:pt x="15455" y="5386"/>
                    <a:pt x="15467" y="4898"/>
                  </a:cubicBezTo>
                  <a:cubicBezTo>
                    <a:pt x="15467" y="4779"/>
                    <a:pt x="15478" y="4660"/>
                    <a:pt x="15478" y="4541"/>
                  </a:cubicBezTo>
                  <a:cubicBezTo>
                    <a:pt x="15478" y="4470"/>
                    <a:pt x="15467" y="4374"/>
                    <a:pt x="15419" y="4315"/>
                  </a:cubicBezTo>
                  <a:lnTo>
                    <a:pt x="15431" y="4303"/>
                  </a:lnTo>
                  <a:cubicBezTo>
                    <a:pt x="15431" y="4279"/>
                    <a:pt x="15431" y="4267"/>
                    <a:pt x="15431" y="4255"/>
                  </a:cubicBezTo>
                  <a:cubicBezTo>
                    <a:pt x="15443" y="4255"/>
                    <a:pt x="15455" y="4255"/>
                    <a:pt x="15467" y="4243"/>
                  </a:cubicBezTo>
                  <a:cubicBezTo>
                    <a:pt x="15478" y="4232"/>
                    <a:pt x="15502" y="4220"/>
                    <a:pt x="15502" y="4196"/>
                  </a:cubicBezTo>
                  <a:lnTo>
                    <a:pt x="15502" y="4184"/>
                  </a:lnTo>
                  <a:lnTo>
                    <a:pt x="15502" y="4160"/>
                  </a:lnTo>
                  <a:cubicBezTo>
                    <a:pt x="15538" y="4136"/>
                    <a:pt x="15562" y="4124"/>
                    <a:pt x="15598" y="4101"/>
                  </a:cubicBezTo>
                  <a:cubicBezTo>
                    <a:pt x="15705" y="4041"/>
                    <a:pt x="15812" y="3970"/>
                    <a:pt x="15919" y="3898"/>
                  </a:cubicBezTo>
                  <a:cubicBezTo>
                    <a:pt x="16145" y="3767"/>
                    <a:pt x="16360" y="3612"/>
                    <a:pt x="16574" y="3458"/>
                  </a:cubicBezTo>
                  <a:cubicBezTo>
                    <a:pt x="16991" y="3148"/>
                    <a:pt x="17383" y="2815"/>
                    <a:pt x="17729" y="2422"/>
                  </a:cubicBezTo>
                  <a:cubicBezTo>
                    <a:pt x="17764" y="2386"/>
                    <a:pt x="17764" y="2350"/>
                    <a:pt x="17741" y="2327"/>
                  </a:cubicBezTo>
                  <a:lnTo>
                    <a:pt x="17741" y="2315"/>
                  </a:lnTo>
                  <a:cubicBezTo>
                    <a:pt x="17836" y="2136"/>
                    <a:pt x="17812" y="1934"/>
                    <a:pt x="17776" y="1743"/>
                  </a:cubicBezTo>
                  <a:cubicBezTo>
                    <a:pt x="17764" y="1660"/>
                    <a:pt x="17741" y="1588"/>
                    <a:pt x="17729" y="1505"/>
                  </a:cubicBezTo>
                  <a:cubicBezTo>
                    <a:pt x="17717" y="1410"/>
                    <a:pt x="17705" y="1303"/>
                    <a:pt x="17693" y="1207"/>
                  </a:cubicBezTo>
                  <a:cubicBezTo>
                    <a:pt x="17693" y="1195"/>
                    <a:pt x="17693" y="1172"/>
                    <a:pt x="17681" y="1148"/>
                  </a:cubicBezTo>
                  <a:cubicBezTo>
                    <a:pt x="17681" y="1136"/>
                    <a:pt x="17669" y="1124"/>
                    <a:pt x="17669" y="1112"/>
                  </a:cubicBezTo>
                  <a:cubicBezTo>
                    <a:pt x="17657" y="1076"/>
                    <a:pt x="17645" y="1053"/>
                    <a:pt x="17622" y="1017"/>
                  </a:cubicBezTo>
                  <a:cubicBezTo>
                    <a:pt x="17610" y="1005"/>
                    <a:pt x="17598" y="993"/>
                    <a:pt x="17586" y="993"/>
                  </a:cubicBezTo>
                  <a:cubicBezTo>
                    <a:pt x="17562" y="969"/>
                    <a:pt x="17538" y="945"/>
                    <a:pt x="17503" y="933"/>
                  </a:cubicBezTo>
                  <a:cubicBezTo>
                    <a:pt x="17493" y="930"/>
                    <a:pt x="17484" y="928"/>
                    <a:pt x="17475" y="928"/>
                  </a:cubicBezTo>
                  <a:cubicBezTo>
                    <a:pt x="17426" y="928"/>
                    <a:pt x="17383" y="978"/>
                    <a:pt x="17383" y="1029"/>
                  </a:cubicBezTo>
                  <a:cubicBezTo>
                    <a:pt x="17407" y="1231"/>
                    <a:pt x="17419" y="1445"/>
                    <a:pt x="17419" y="1660"/>
                  </a:cubicBezTo>
                  <a:cubicBezTo>
                    <a:pt x="17419" y="1767"/>
                    <a:pt x="17431" y="1862"/>
                    <a:pt x="17431" y="1969"/>
                  </a:cubicBezTo>
                  <a:cubicBezTo>
                    <a:pt x="17431" y="2017"/>
                    <a:pt x="17431" y="2076"/>
                    <a:pt x="17443" y="2136"/>
                  </a:cubicBezTo>
                  <a:cubicBezTo>
                    <a:pt x="17443" y="2160"/>
                    <a:pt x="17443" y="2184"/>
                    <a:pt x="17443" y="2196"/>
                  </a:cubicBezTo>
                  <a:lnTo>
                    <a:pt x="17443" y="2231"/>
                  </a:lnTo>
                  <a:cubicBezTo>
                    <a:pt x="17407" y="2255"/>
                    <a:pt x="17383" y="2303"/>
                    <a:pt x="17419" y="2362"/>
                  </a:cubicBezTo>
                  <a:cubicBezTo>
                    <a:pt x="17431" y="2374"/>
                    <a:pt x="17443" y="2386"/>
                    <a:pt x="17455" y="2398"/>
                  </a:cubicBezTo>
                  <a:cubicBezTo>
                    <a:pt x="17312" y="2469"/>
                    <a:pt x="17181" y="2553"/>
                    <a:pt x="17050" y="2636"/>
                  </a:cubicBezTo>
                  <a:cubicBezTo>
                    <a:pt x="17026" y="2636"/>
                    <a:pt x="17014" y="2636"/>
                    <a:pt x="16991" y="2648"/>
                  </a:cubicBezTo>
                  <a:cubicBezTo>
                    <a:pt x="16645" y="2862"/>
                    <a:pt x="16288" y="3077"/>
                    <a:pt x="15955" y="3315"/>
                  </a:cubicBezTo>
                  <a:cubicBezTo>
                    <a:pt x="15788" y="3434"/>
                    <a:pt x="15609" y="3553"/>
                    <a:pt x="15467" y="3708"/>
                  </a:cubicBezTo>
                  <a:cubicBezTo>
                    <a:pt x="15347" y="3791"/>
                    <a:pt x="15240" y="3886"/>
                    <a:pt x="15121" y="3981"/>
                  </a:cubicBezTo>
                  <a:cubicBezTo>
                    <a:pt x="15109" y="3993"/>
                    <a:pt x="15109" y="4017"/>
                    <a:pt x="15121" y="4041"/>
                  </a:cubicBezTo>
                  <a:cubicBezTo>
                    <a:pt x="15050" y="4089"/>
                    <a:pt x="15026" y="4184"/>
                    <a:pt x="15050" y="4267"/>
                  </a:cubicBezTo>
                  <a:cubicBezTo>
                    <a:pt x="15050" y="4279"/>
                    <a:pt x="15062" y="4291"/>
                    <a:pt x="15074" y="4303"/>
                  </a:cubicBezTo>
                  <a:cubicBezTo>
                    <a:pt x="15026" y="4362"/>
                    <a:pt x="15014" y="4446"/>
                    <a:pt x="15014" y="4517"/>
                  </a:cubicBezTo>
                  <a:cubicBezTo>
                    <a:pt x="14978" y="5041"/>
                    <a:pt x="14943" y="5553"/>
                    <a:pt x="14859" y="6077"/>
                  </a:cubicBezTo>
                  <a:cubicBezTo>
                    <a:pt x="14788" y="6589"/>
                    <a:pt x="14681" y="7101"/>
                    <a:pt x="14562" y="7613"/>
                  </a:cubicBezTo>
                  <a:cubicBezTo>
                    <a:pt x="14562" y="7625"/>
                    <a:pt x="14562" y="7649"/>
                    <a:pt x="14562" y="7661"/>
                  </a:cubicBezTo>
                  <a:cubicBezTo>
                    <a:pt x="14466" y="7613"/>
                    <a:pt x="14371" y="7565"/>
                    <a:pt x="14276" y="7518"/>
                  </a:cubicBezTo>
                  <a:cubicBezTo>
                    <a:pt x="14264" y="7482"/>
                    <a:pt x="14216" y="7458"/>
                    <a:pt x="14181" y="7458"/>
                  </a:cubicBezTo>
                  <a:cubicBezTo>
                    <a:pt x="14181" y="7434"/>
                    <a:pt x="14169" y="7410"/>
                    <a:pt x="14145" y="7387"/>
                  </a:cubicBezTo>
                  <a:cubicBezTo>
                    <a:pt x="14145" y="7375"/>
                    <a:pt x="14145" y="7363"/>
                    <a:pt x="14145" y="7351"/>
                  </a:cubicBezTo>
                  <a:cubicBezTo>
                    <a:pt x="14133" y="7232"/>
                    <a:pt x="14038" y="7149"/>
                    <a:pt x="13954" y="7089"/>
                  </a:cubicBezTo>
                  <a:cubicBezTo>
                    <a:pt x="13871" y="7018"/>
                    <a:pt x="13788" y="6958"/>
                    <a:pt x="13693" y="6899"/>
                  </a:cubicBezTo>
                  <a:cubicBezTo>
                    <a:pt x="13538" y="6815"/>
                    <a:pt x="13371" y="6744"/>
                    <a:pt x="13192" y="6708"/>
                  </a:cubicBezTo>
                  <a:cubicBezTo>
                    <a:pt x="13288" y="6565"/>
                    <a:pt x="13383" y="6410"/>
                    <a:pt x="13478" y="6256"/>
                  </a:cubicBezTo>
                  <a:cubicBezTo>
                    <a:pt x="13681" y="5910"/>
                    <a:pt x="13859" y="5517"/>
                    <a:pt x="13800" y="5113"/>
                  </a:cubicBezTo>
                  <a:cubicBezTo>
                    <a:pt x="13776" y="4863"/>
                    <a:pt x="13657" y="4648"/>
                    <a:pt x="13431" y="4541"/>
                  </a:cubicBezTo>
                  <a:cubicBezTo>
                    <a:pt x="13228" y="4446"/>
                    <a:pt x="13002" y="4398"/>
                    <a:pt x="12788" y="4351"/>
                  </a:cubicBezTo>
                  <a:cubicBezTo>
                    <a:pt x="12645" y="4315"/>
                    <a:pt x="12478" y="4291"/>
                    <a:pt x="12323" y="4279"/>
                  </a:cubicBezTo>
                  <a:cubicBezTo>
                    <a:pt x="12442" y="3981"/>
                    <a:pt x="12561" y="3672"/>
                    <a:pt x="12669" y="3374"/>
                  </a:cubicBezTo>
                  <a:cubicBezTo>
                    <a:pt x="12764" y="3100"/>
                    <a:pt x="12835" y="2815"/>
                    <a:pt x="12823" y="2529"/>
                  </a:cubicBezTo>
                  <a:cubicBezTo>
                    <a:pt x="12823" y="2219"/>
                    <a:pt x="12716" y="1934"/>
                    <a:pt x="12597" y="1648"/>
                  </a:cubicBezTo>
                  <a:cubicBezTo>
                    <a:pt x="12466" y="1350"/>
                    <a:pt x="12311" y="1064"/>
                    <a:pt x="12133" y="791"/>
                  </a:cubicBezTo>
                  <a:cubicBezTo>
                    <a:pt x="11954" y="517"/>
                    <a:pt x="11740" y="267"/>
                    <a:pt x="11514" y="29"/>
                  </a:cubicBezTo>
                  <a:cubicBezTo>
                    <a:pt x="11494" y="9"/>
                    <a:pt x="11471" y="0"/>
                    <a:pt x="11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39;p24"/>
          <p:cNvGrpSpPr/>
          <p:nvPr/>
        </p:nvGrpSpPr>
        <p:grpSpPr>
          <a:xfrm rot="-899805" flipH="1">
            <a:off x="365580" y="3477885"/>
            <a:ext cx="695300" cy="542228"/>
            <a:chOff x="7707914" y="3655540"/>
            <a:chExt cx="1172109" cy="916765"/>
          </a:xfrm>
        </p:grpSpPr>
        <p:sp>
          <p:nvSpPr>
            <p:cNvPr id="40" name="Google Shape;40;p24"/>
            <p:cNvSpPr/>
            <p:nvPr/>
          </p:nvSpPr>
          <p:spPr>
            <a:xfrm>
              <a:off x="7707914" y="3655540"/>
              <a:ext cx="1172109" cy="916765"/>
            </a:xfrm>
            <a:custGeom>
              <a:avLst/>
              <a:gdLst/>
              <a:ahLst/>
              <a:cxnLst/>
              <a:rect l="l" t="t" r="r" b="b"/>
              <a:pathLst>
                <a:path w="36291" h="28385" extrusionOk="0">
                  <a:moveTo>
                    <a:pt x="24920" y="5727"/>
                  </a:moveTo>
                  <a:lnTo>
                    <a:pt x="24920" y="5727"/>
                  </a:lnTo>
                  <a:cubicBezTo>
                    <a:pt x="24646" y="5953"/>
                    <a:pt x="24384" y="6179"/>
                    <a:pt x="24111" y="6418"/>
                  </a:cubicBezTo>
                  <a:cubicBezTo>
                    <a:pt x="24146" y="6322"/>
                    <a:pt x="24158" y="6239"/>
                    <a:pt x="24182" y="6144"/>
                  </a:cubicBezTo>
                  <a:cubicBezTo>
                    <a:pt x="24182" y="6132"/>
                    <a:pt x="24182" y="6120"/>
                    <a:pt x="24194" y="6108"/>
                  </a:cubicBezTo>
                  <a:cubicBezTo>
                    <a:pt x="24230" y="6096"/>
                    <a:pt x="24754" y="5822"/>
                    <a:pt x="24920" y="5727"/>
                  </a:cubicBezTo>
                  <a:close/>
                  <a:moveTo>
                    <a:pt x="12192" y="9287"/>
                  </a:moveTo>
                  <a:cubicBezTo>
                    <a:pt x="12204" y="9287"/>
                    <a:pt x="12216" y="9299"/>
                    <a:pt x="12216" y="9311"/>
                  </a:cubicBezTo>
                  <a:cubicBezTo>
                    <a:pt x="12276" y="9382"/>
                    <a:pt x="12347" y="9442"/>
                    <a:pt x="12407" y="9513"/>
                  </a:cubicBezTo>
                  <a:cubicBezTo>
                    <a:pt x="12061" y="9442"/>
                    <a:pt x="11716" y="9370"/>
                    <a:pt x="11371" y="9311"/>
                  </a:cubicBezTo>
                  <a:cubicBezTo>
                    <a:pt x="11561" y="9299"/>
                    <a:pt x="12157" y="9287"/>
                    <a:pt x="12192" y="9287"/>
                  </a:cubicBezTo>
                  <a:close/>
                  <a:moveTo>
                    <a:pt x="21253" y="0"/>
                  </a:moveTo>
                  <a:cubicBezTo>
                    <a:pt x="21015" y="0"/>
                    <a:pt x="20777" y="131"/>
                    <a:pt x="20646" y="333"/>
                  </a:cubicBezTo>
                  <a:cubicBezTo>
                    <a:pt x="20336" y="798"/>
                    <a:pt x="20324" y="1393"/>
                    <a:pt x="20586" y="1857"/>
                  </a:cubicBezTo>
                  <a:cubicBezTo>
                    <a:pt x="20539" y="2155"/>
                    <a:pt x="20467" y="2429"/>
                    <a:pt x="20372" y="2679"/>
                  </a:cubicBezTo>
                  <a:cubicBezTo>
                    <a:pt x="20277" y="2893"/>
                    <a:pt x="20146" y="3120"/>
                    <a:pt x="20003" y="3346"/>
                  </a:cubicBezTo>
                  <a:lnTo>
                    <a:pt x="19931" y="3453"/>
                  </a:lnTo>
                  <a:cubicBezTo>
                    <a:pt x="19824" y="3620"/>
                    <a:pt x="19634" y="3810"/>
                    <a:pt x="19384" y="3977"/>
                  </a:cubicBezTo>
                  <a:cubicBezTo>
                    <a:pt x="19241" y="4072"/>
                    <a:pt x="19062" y="4143"/>
                    <a:pt x="18872" y="4203"/>
                  </a:cubicBezTo>
                  <a:cubicBezTo>
                    <a:pt x="18765" y="4179"/>
                    <a:pt x="18669" y="4167"/>
                    <a:pt x="18574" y="4155"/>
                  </a:cubicBezTo>
                  <a:lnTo>
                    <a:pt x="18455" y="4155"/>
                  </a:lnTo>
                  <a:cubicBezTo>
                    <a:pt x="18205" y="4060"/>
                    <a:pt x="17943" y="4012"/>
                    <a:pt x="17681" y="4012"/>
                  </a:cubicBezTo>
                  <a:cubicBezTo>
                    <a:pt x="17491" y="4012"/>
                    <a:pt x="17312" y="4036"/>
                    <a:pt x="17145" y="4084"/>
                  </a:cubicBezTo>
                  <a:cubicBezTo>
                    <a:pt x="16800" y="4179"/>
                    <a:pt x="16395" y="4417"/>
                    <a:pt x="16133" y="4798"/>
                  </a:cubicBezTo>
                  <a:cubicBezTo>
                    <a:pt x="16133" y="4798"/>
                    <a:pt x="16121" y="4810"/>
                    <a:pt x="16121" y="4810"/>
                  </a:cubicBezTo>
                  <a:cubicBezTo>
                    <a:pt x="16038" y="4858"/>
                    <a:pt x="15955" y="4917"/>
                    <a:pt x="15871" y="4989"/>
                  </a:cubicBezTo>
                  <a:cubicBezTo>
                    <a:pt x="15693" y="5025"/>
                    <a:pt x="15538" y="5048"/>
                    <a:pt x="15395" y="5048"/>
                  </a:cubicBezTo>
                  <a:lnTo>
                    <a:pt x="15312" y="5048"/>
                  </a:lnTo>
                  <a:cubicBezTo>
                    <a:pt x="15026" y="5036"/>
                    <a:pt x="14752" y="4965"/>
                    <a:pt x="14574" y="4870"/>
                  </a:cubicBezTo>
                  <a:lnTo>
                    <a:pt x="14467" y="4810"/>
                  </a:lnTo>
                  <a:cubicBezTo>
                    <a:pt x="14228" y="4679"/>
                    <a:pt x="14002" y="4560"/>
                    <a:pt x="13812" y="4405"/>
                  </a:cubicBezTo>
                  <a:cubicBezTo>
                    <a:pt x="13609" y="4239"/>
                    <a:pt x="13407" y="4036"/>
                    <a:pt x="13216" y="3810"/>
                  </a:cubicBezTo>
                  <a:cubicBezTo>
                    <a:pt x="13216" y="3262"/>
                    <a:pt x="12919" y="2762"/>
                    <a:pt x="12419" y="2512"/>
                  </a:cubicBezTo>
                  <a:cubicBezTo>
                    <a:pt x="12311" y="2453"/>
                    <a:pt x="12204" y="2429"/>
                    <a:pt x="12085" y="2429"/>
                  </a:cubicBezTo>
                  <a:cubicBezTo>
                    <a:pt x="11704" y="2429"/>
                    <a:pt x="11395" y="2715"/>
                    <a:pt x="11359" y="3096"/>
                  </a:cubicBezTo>
                  <a:cubicBezTo>
                    <a:pt x="11323" y="3393"/>
                    <a:pt x="11407" y="3691"/>
                    <a:pt x="11585" y="4012"/>
                  </a:cubicBezTo>
                  <a:cubicBezTo>
                    <a:pt x="11680" y="4179"/>
                    <a:pt x="11788" y="4346"/>
                    <a:pt x="11930" y="4548"/>
                  </a:cubicBezTo>
                  <a:cubicBezTo>
                    <a:pt x="12192" y="4894"/>
                    <a:pt x="12466" y="5203"/>
                    <a:pt x="12764" y="5453"/>
                  </a:cubicBezTo>
                  <a:cubicBezTo>
                    <a:pt x="13109" y="5763"/>
                    <a:pt x="13478" y="5989"/>
                    <a:pt x="13835" y="6144"/>
                  </a:cubicBezTo>
                  <a:cubicBezTo>
                    <a:pt x="14038" y="6227"/>
                    <a:pt x="14264" y="6287"/>
                    <a:pt x="14443" y="6322"/>
                  </a:cubicBezTo>
                  <a:cubicBezTo>
                    <a:pt x="14562" y="6358"/>
                    <a:pt x="14681" y="6370"/>
                    <a:pt x="14800" y="6394"/>
                  </a:cubicBezTo>
                  <a:cubicBezTo>
                    <a:pt x="14645" y="6763"/>
                    <a:pt x="14586" y="7156"/>
                    <a:pt x="14633" y="7513"/>
                  </a:cubicBezTo>
                  <a:cubicBezTo>
                    <a:pt x="14657" y="7811"/>
                    <a:pt x="14752" y="8072"/>
                    <a:pt x="14883" y="8275"/>
                  </a:cubicBezTo>
                  <a:cubicBezTo>
                    <a:pt x="14800" y="8394"/>
                    <a:pt x="14717" y="8513"/>
                    <a:pt x="14645" y="8644"/>
                  </a:cubicBezTo>
                  <a:cubicBezTo>
                    <a:pt x="14574" y="8775"/>
                    <a:pt x="14502" y="8918"/>
                    <a:pt x="14431" y="9061"/>
                  </a:cubicBezTo>
                  <a:cubicBezTo>
                    <a:pt x="14395" y="9025"/>
                    <a:pt x="14359" y="8989"/>
                    <a:pt x="14324" y="8954"/>
                  </a:cubicBezTo>
                  <a:cubicBezTo>
                    <a:pt x="13990" y="8644"/>
                    <a:pt x="13621" y="8358"/>
                    <a:pt x="13121" y="8001"/>
                  </a:cubicBezTo>
                  <a:cubicBezTo>
                    <a:pt x="13038" y="7906"/>
                    <a:pt x="12907" y="7834"/>
                    <a:pt x="12776" y="7799"/>
                  </a:cubicBezTo>
                  <a:cubicBezTo>
                    <a:pt x="12704" y="7787"/>
                    <a:pt x="12645" y="7775"/>
                    <a:pt x="12573" y="7775"/>
                  </a:cubicBezTo>
                  <a:cubicBezTo>
                    <a:pt x="12383" y="7751"/>
                    <a:pt x="12181" y="7739"/>
                    <a:pt x="11954" y="7739"/>
                  </a:cubicBezTo>
                  <a:cubicBezTo>
                    <a:pt x="11752" y="7739"/>
                    <a:pt x="11561" y="7739"/>
                    <a:pt x="11371" y="7751"/>
                  </a:cubicBezTo>
                  <a:lnTo>
                    <a:pt x="11216" y="7763"/>
                  </a:lnTo>
                  <a:cubicBezTo>
                    <a:pt x="10871" y="7775"/>
                    <a:pt x="10514" y="7799"/>
                    <a:pt x="10145" y="7834"/>
                  </a:cubicBezTo>
                  <a:cubicBezTo>
                    <a:pt x="10049" y="7751"/>
                    <a:pt x="9930" y="7691"/>
                    <a:pt x="9823" y="7644"/>
                  </a:cubicBezTo>
                  <a:cubicBezTo>
                    <a:pt x="9716" y="7596"/>
                    <a:pt x="9621" y="7572"/>
                    <a:pt x="9514" y="7572"/>
                  </a:cubicBezTo>
                  <a:cubicBezTo>
                    <a:pt x="9311" y="7572"/>
                    <a:pt x="9121" y="7656"/>
                    <a:pt x="8978" y="7811"/>
                  </a:cubicBezTo>
                  <a:cubicBezTo>
                    <a:pt x="8787" y="8037"/>
                    <a:pt x="8740" y="8334"/>
                    <a:pt x="8859" y="8608"/>
                  </a:cubicBezTo>
                  <a:cubicBezTo>
                    <a:pt x="8918" y="8739"/>
                    <a:pt x="8990" y="8858"/>
                    <a:pt x="9085" y="8965"/>
                  </a:cubicBezTo>
                  <a:cubicBezTo>
                    <a:pt x="8894" y="8942"/>
                    <a:pt x="8704" y="8918"/>
                    <a:pt x="8513" y="8906"/>
                  </a:cubicBezTo>
                  <a:cubicBezTo>
                    <a:pt x="7561" y="8799"/>
                    <a:pt x="6727" y="8739"/>
                    <a:pt x="5965" y="8739"/>
                  </a:cubicBezTo>
                  <a:cubicBezTo>
                    <a:pt x="4680" y="8739"/>
                    <a:pt x="3537" y="8882"/>
                    <a:pt x="2501" y="9180"/>
                  </a:cubicBezTo>
                  <a:cubicBezTo>
                    <a:pt x="1989" y="9323"/>
                    <a:pt x="1501" y="9513"/>
                    <a:pt x="1048" y="9727"/>
                  </a:cubicBezTo>
                  <a:cubicBezTo>
                    <a:pt x="798" y="9847"/>
                    <a:pt x="524" y="9989"/>
                    <a:pt x="310" y="10263"/>
                  </a:cubicBezTo>
                  <a:cubicBezTo>
                    <a:pt x="108" y="10525"/>
                    <a:pt x="0" y="10859"/>
                    <a:pt x="12" y="11240"/>
                  </a:cubicBezTo>
                  <a:cubicBezTo>
                    <a:pt x="24" y="11692"/>
                    <a:pt x="131" y="12192"/>
                    <a:pt x="358" y="12775"/>
                  </a:cubicBezTo>
                  <a:cubicBezTo>
                    <a:pt x="536" y="13240"/>
                    <a:pt x="786" y="13704"/>
                    <a:pt x="1096" y="14145"/>
                  </a:cubicBezTo>
                  <a:cubicBezTo>
                    <a:pt x="1370" y="14549"/>
                    <a:pt x="1691" y="14954"/>
                    <a:pt x="2048" y="15323"/>
                  </a:cubicBezTo>
                  <a:cubicBezTo>
                    <a:pt x="2334" y="15621"/>
                    <a:pt x="2786" y="16050"/>
                    <a:pt x="3465" y="16204"/>
                  </a:cubicBezTo>
                  <a:cubicBezTo>
                    <a:pt x="3513" y="16228"/>
                    <a:pt x="3572" y="16240"/>
                    <a:pt x="3632" y="16240"/>
                  </a:cubicBezTo>
                  <a:cubicBezTo>
                    <a:pt x="3572" y="16574"/>
                    <a:pt x="3620" y="16919"/>
                    <a:pt x="3763" y="17252"/>
                  </a:cubicBezTo>
                  <a:cubicBezTo>
                    <a:pt x="4132" y="18062"/>
                    <a:pt x="4977" y="18419"/>
                    <a:pt x="5596" y="18681"/>
                  </a:cubicBezTo>
                  <a:lnTo>
                    <a:pt x="5715" y="18729"/>
                  </a:lnTo>
                  <a:cubicBezTo>
                    <a:pt x="7263" y="19383"/>
                    <a:pt x="8692" y="19705"/>
                    <a:pt x="10061" y="19729"/>
                  </a:cubicBezTo>
                  <a:lnTo>
                    <a:pt x="10192" y="19729"/>
                  </a:lnTo>
                  <a:cubicBezTo>
                    <a:pt x="10966" y="19729"/>
                    <a:pt x="11716" y="19633"/>
                    <a:pt x="12407" y="19431"/>
                  </a:cubicBezTo>
                  <a:cubicBezTo>
                    <a:pt x="12990" y="19264"/>
                    <a:pt x="13835" y="18979"/>
                    <a:pt x="14478" y="18348"/>
                  </a:cubicBezTo>
                  <a:cubicBezTo>
                    <a:pt x="14848" y="17990"/>
                    <a:pt x="15109" y="17597"/>
                    <a:pt x="15324" y="17181"/>
                  </a:cubicBezTo>
                  <a:lnTo>
                    <a:pt x="15324" y="17181"/>
                  </a:lnTo>
                  <a:cubicBezTo>
                    <a:pt x="15145" y="18098"/>
                    <a:pt x="15026" y="19181"/>
                    <a:pt x="15193" y="20276"/>
                  </a:cubicBezTo>
                  <a:cubicBezTo>
                    <a:pt x="15383" y="21527"/>
                    <a:pt x="15979" y="22717"/>
                    <a:pt x="16907" y="23693"/>
                  </a:cubicBezTo>
                  <a:cubicBezTo>
                    <a:pt x="17705" y="24539"/>
                    <a:pt x="18729" y="25253"/>
                    <a:pt x="20039" y="25860"/>
                  </a:cubicBezTo>
                  <a:cubicBezTo>
                    <a:pt x="20551" y="26099"/>
                    <a:pt x="21098" y="26337"/>
                    <a:pt x="21789" y="26587"/>
                  </a:cubicBezTo>
                  <a:cubicBezTo>
                    <a:pt x="21932" y="26634"/>
                    <a:pt x="22265" y="26753"/>
                    <a:pt x="22265" y="26765"/>
                  </a:cubicBezTo>
                  <a:cubicBezTo>
                    <a:pt x="22277" y="26789"/>
                    <a:pt x="22289" y="26813"/>
                    <a:pt x="22301" y="26837"/>
                  </a:cubicBezTo>
                  <a:cubicBezTo>
                    <a:pt x="22313" y="26884"/>
                    <a:pt x="22337" y="26932"/>
                    <a:pt x="22348" y="26980"/>
                  </a:cubicBezTo>
                  <a:lnTo>
                    <a:pt x="22575" y="27563"/>
                  </a:lnTo>
                  <a:cubicBezTo>
                    <a:pt x="22634" y="27706"/>
                    <a:pt x="22682" y="27837"/>
                    <a:pt x="22741" y="27968"/>
                  </a:cubicBezTo>
                  <a:cubicBezTo>
                    <a:pt x="22872" y="28230"/>
                    <a:pt x="23134" y="28385"/>
                    <a:pt x="23420" y="28385"/>
                  </a:cubicBezTo>
                  <a:cubicBezTo>
                    <a:pt x="23491" y="28385"/>
                    <a:pt x="23575" y="28373"/>
                    <a:pt x="23646" y="28349"/>
                  </a:cubicBezTo>
                  <a:cubicBezTo>
                    <a:pt x="23813" y="28325"/>
                    <a:pt x="23956" y="28242"/>
                    <a:pt x="24063" y="28123"/>
                  </a:cubicBezTo>
                  <a:cubicBezTo>
                    <a:pt x="24194" y="27980"/>
                    <a:pt x="24265" y="27777"/>
                    <a:pt x="24253" y="27575"/>
                  </a:cubicBezTo>
                  <a:cubicBezTo>
                    <a:pt x="24242" y="27432"/>
                    <a:pt x="24218" y="27289"/>
                    <a:pt x="24194" y="27134"/>
                  </a:cubicBezTo>
                  <a:lnTo>
                    <a:pt x="24111" y="26515"/>
                  </a:lnTo>
                  <a:cubicBezTo>
                    <a:pt x="24099" y="26468"/>
                    <a:pt x="24087" y="26420"/>
                    <a:pt x="24087" y="26372"/>
                  </a:cubicBezTo>
                  <a:cubicBezTo>
                    <a:pt x="24075" y="26349"/>
                    <a:pt x="24075" y="26313"/>
                    <a:pt x="24063" y="26289"/>
                  </a:cubicBezTo>
                  <a:cubicBezTo>
                    <a:pt x="24075" y="26289"/>
                    <a:pt x="24111" y="26241"/>
                    <a:pt x="24111" y="26241"/>
                  </a:cubicBezTo>
                  <a:cubicBezTo>
                    <a:pt x="24206" y="26134"/>
                    <a:pt x="24301" y="26015"/>
                    <a:pt x="24408" y="25896"/>
                  </a:cubicBezTo>
                  <a:cubicBezTo>
                    <a:pt x="24873" y="25337"/>
                    <a:pt x="25242" y="24860"/>
                    <a:pt x="25563" y="24408"/>
                  </a:cubicBezTo>
                  <a:cubicBezTo>
                    <a:pt x="26397" y="23217"/>
                    <a:pt x="26944" y="22098"/>
                    <a:pt x="27218" y="20967"/>
                  </a:cubicBezTo>
                  <a:cubicBezTo>
                    <a:pt x="27540" y="19657"/>
                    <a:pt x="27468" y="18336"/>
                    <a:pt x="27016" y="17157"/>
                  </a:cubicBezTo>
                  <a:cubicBezTo>
                    <a:pt x="26623" y="16109"/>
                    <a:pt x="25980" y="15240"/>
                    <a:pt x="25373" y="14538"/>
                  </a:cubicBezTo>
                  <a:lnTo>
                    <a:pt x="25373" y="14538"/>
                  </a:lnTo>
                  <a:cubicBezTo>
                    <a:pt x="25766" y="14776"/>
                    <a:pt x="26194" y="15002"/>
                    <a:pt x="26670" y="15121"/>
                  </a:cubicBezTo>
                  <a:cubicBezTo>
                    <a:pt x="26968" y="15204"/>
                    <a:pt x="27278" y="15240"/>
                    <a:pt x="27599" y="15240"/>
                  </a:cubicBezTo>
                  <a:cubicBezTo>
                    <a:pt x="28028" y="15240"/>
                    <a:pt x="28480" y="15181"/>
                    <a:pt x="29016" y="15050"/>
                  </a:cubicBezTo>
                  <a:cubicBezTo>
                    <a:pt x="29754" y="14859"/>
                    <a:pt x="30492" y="14561"/>
                    <a:pt x="31195" y="14145"/>
                  </a:cubicBezTo>
                  <a:cubicBezTo>
                    <a:pt x="32374" y="13454"/>
                    <a:pt x="33469" y="12442"/>
                    <a:pt x="34481" y="11132"/>
                  </a:cubicBezTo>
                  <a:lnTo>
                    <a:pt x="34564" y="11025"/>
                  </a:lnTo>
                  <a:cubicBezTo>
                    <a:pt x="34969" y="10489"/>
                    <a:pt x="35529" y="9775"/>
                    <a:pt x="35445" y="8882"/>
                  </a:cubicBezTo>
                  <a:cubicBezTo>
                    <a:pt x="35422" y="8513"/>
                    <a:pt x="35291" y="8192"/>
                    <a:pt x="35076" y="7930"/>
                  </a:cubicBezTo>
                  <a:cubicBezTo>
                    <a:pt x="35124" y="7894"/>
                    <a:pt x="35160" y="7858"/>
                    <a:pt x="35207" y="7822"/>
                  </a:cubicBezTo>
                  <a:cubicBezTo>
                    <a:pt x="35707" y="7346"/>
                    <a:pt x="35898" y="6751"/>
                    <a:pt x="35993" y="6346"/>
                  </a:cubicBezTo>
                  <a:cubicBezTo>
                    <a:pt x="36124" y="5846"/>
                    <a:pt x="36207" y="5346"/>
                    <a:pt x="36243" y="4858"/>
                  </a:cubicBezTo>
                  <a:cubicBezTo>
                    <a:pt x="36291" y="4322"/>
                    <a:pt x="36279" y="3798"/>
                    <a:pt x="36195" y="3298"/>
                  </a:cubicBezTo>
                  <a:cubicBezTo>
                    <a:pt x="36112" y="2691"/>
                    <a:pt x="35957" y="2191"/>
                    <a:pt x="35743" y="1786"/>
                  </a:cubicBezTo>
                  <a:cubicBezTo>
                    <a:pt x="35564" y="1465"/>
                    <a:pt x="35302" y="1226"/>
                    <a:pt x="35005" y="1095"/>
                  </a:cubicBezTo>
                  <a:cubicBezTo>
                    <a:pt x="34814" y="1024"/>
                    <a:pt x="34612" y="976"/>
                    <a:pt x="34362" y="976"/>
                  </a:cubicBezTo>
                  <a:cubicBezTo>
                    <a:pt x="34279" y="976"/>
                    <a:pt x="34183" y="988"/>
                    <a:pt x="34100" y="988"/>
                  </a:cubicBezTo>
                  <a:cubicBezTo>
                    <a:pt x="33600" y="1024"/>
                    <a:pt x="33088" y="1107"/>
                    <a:pt x="32564" y="1238"/>
                  </a:cubicBezTo>
                  <a:cubicBezTo>
                    <a:pt x="30409" y="1762"/>
                    <a:pt x="28564" y="2977"/>
                    <a:pt x="27194" y="3965"/>
                  </a:cubicBezTo>
                  <a:cubicBezTo>
                    <a:pt x="27040" y="4072"/>
                    <a:pt x="26885" y="4191"/>
                    <a:pt x="26730" y="4310"/>
                  </a:cubicBezTo>
                  <a:cubicBezTo>
                    <a:pt x="26766" y="4167"/>
                    <a:pt x="26766" y="4024"/>
                    <a:pt x="26754" y="3882"/>
                  </a:cubicBezTo>
                  <a:cubicBezTo>
                    <a:pt x="26718" y="3584"/>
                    <a:pt x="26528" y="3346"/>
                    <a:pt x="26242" y="3250"/>
                  </a:cubicBezTo>
                  <a:cubicBezTo>
                    <a:pt x="26182" y="3227"/>
                    <a:pt x="26087" y="3215"/>
                    <a:pt x="26027" y="3215"/>
                  </a:cubicBezTo>
                  <a:cubicBezTo>
                    <a:pt x="25801" y="3215"/>
                    <a:pt x="25587" y="3322"/>
                    <a:pt x="25432" y="3512"/>
                  </a:cubicBezTo>
                  <a:cubicBezTo>
                    <a:pt x="25361" y="3620"/>
                    <a:pt x="25289" y="3727"/>
                    <a:pt x="25242" y="3846"/>
                  </a:cubicBezTo>
                  <a:cubicBezTo>
                    <a:pt x="24908" y="4001"/>
                    <a:pt x="24587" y="4155"/>
                    <a:pt x="24277" y="4310"/>
                  </a:cubicBezTo>
                  <a:lnTo>
                    <a:pt x="24146" y="4370"/>
                  </a:lnTo>
                  <a:cubicBezTo>
                    <a:pt x="23813" y="4548"/>
                    <a:pt x="23444" y="4739"/>
                    <a:pt x="23110" y="4989"/>
                  </a:cubicBezTo>
                  <a:cubicBezTo>
                    <a:pt x="23051" y="5025"/>
                    <a:pt x="22991" y="5072"/>
                    <a:pt x="22944" y="5120"/>
                  </a:cubicBezTo>
                  <a:cubicBezTo>
                    <a:pt x="22849" y="5215"/>
                    <a:pt x="22777" y="5334"/>
                    <a:pt x="22741" y="5465"/>
                  </a:cubicBezTo>
                  <a:cubicBezTo>
                    <a:pt x="22491" y="6013"/>
                    <a:pt x="22313" y="6453"/>
                    <a:pt x="22170" y="6882"/>
                  </a:cubicBezTo>
                  <a:cubicBezTo>
                    <a:pt x="22158" y="6929"/>
                    <a:pt x="22146" y="6977"/>
                    <a:pt x="22134" y="7037"/>
                  </a:cubicBezTo>
                  <a:cubicBezTo>
                    <a:pt x="22003" y="6941"/>
                    <a:pt x="21872" y="6858"/>
                    <a:pt x="21741" y="6775"/>
                  </a:cubicBezTo>
                  <a:cubicBezTo>
                    <a:pt x="21610" y="6703"/>
                    <a:pt x="21479" y="6632"/>
                    <a:pt x="21348" y="6572"/>
                  </a:cubicBezTo>
                  <a:cubicBezTo>
                    <a:pt x="21360" y="6322"/>
                    <a:pt x="21313" y="6060"/>
                    <a:pt x="21194" y="5775"/>
                  </a:cubicBezTo>
                  <a:cubicBezTo>
                    <a:pt x="21051" y="5441"/>
                    <a:pt x="20813" y="5144"/>
                    <a:pt x="20491" y="4894"/>
                  </a:cubicBezTo>
                  <a:cubicBezTo>
                    <a:pt x="20586" y="4822"/>
                    <a:pt x="20682" y="4739"/>
                    <a:pt x="20765" y="4655"/>
                  </a:cubicBezTo>
                  <a:cubicBezTo>
                    <a:pt x="20920" y="4524"/>
                    <a:pt x="21074" y="4370"/>
                    <a:pt x="21205" y="4191"/>
                  </a:cubicBezTo>
                  <a:cubicBezTo>
                    <a:pt x="21444" y="3882"/>
                    <a:pt x="21646" y="3501"/>
                    <a:pt x="21801" y="3072"/>
                  </a:cubicBezTo>
                  <a:cubicBezTo>
                    <a:pt x="21932" y="2703"/>
                    <a:pt x="22027" y="2298"/>
                    <a:pt x="22075" y="1857"/>
                  </a:cubicBezTo>
                  <a:cubicBezTo>
                    <a:pt x="22098" y="1619"/>
                    <a:pt x="22110" y="1417"/>
                    <a:pt x="22110" y="1226"/>
                  </a:cubicBezTo>
                  <a:cubicBezTo>
                    <a:pt x="22110" y="857"/>
                    <a:pt x="22027" y="560"/>
                    <a:pt x="21860" y="322"/>
                  </a:cubicBezTo>
                  <a:cubicBezTo>
                    <a:pt x="21717" y="119"/>
                    <a:pt x="21491" y="0"/>
                    <a:pt x="212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729069" y="3677922"/>
              <a:ext cx="1130962" cy="876296"/>
            </a:xfrm>
            <a:custGeom>
              <a:avLst/>
              <a:gdLst/>
              <a:ahLst/>
              <a:cxnLst/>
              <a:rect l="l" t="t" r="r" b="b"/>
              <a:pathLst>
                <a:path w="35017" h="27132" extrusionOk="0">
                  <a:moveTo>
                    <a:pt x="34707" y="3879"/>
                  </a:moveTo>
                  <a:cubicBezTo>
                    <a:pt x="34707" y="4141"/>
                    <a:pt x="34683" y="4403"/>
                    <a:pt x="34636" y="4653"/>
                  </a:cubicBezTo>
                  <a:cubicBezTo>
                    <a:pt x="34612" y="4843"/>
                    <a:pt x="34576" y="5034"/>
                    <a:pt x="34540" y="5224"/>
                  </a:cubicBezTo>
                  <a:cubicBezTo>
                    <a:pt x="34409" y="5082"/>
                    <a:pt x="34243" y="4963"/>
                    <a:pt x="34064" y="4879"/>
                  </a:cubicBezTo>
                  <a:cubicBezTo>
                    <a:pt x="33933" y="4820"/>
                    <a:pt x="33790" y="4796"/>
                    <a:pt x="33659" y="4772"/>
                  </a:cubicBezTo>
                  <a:cubicBezTo>
                    <a:pt x="33516" y="4748"/>
                    <a:pt x="33373" y="4712"/>
                    <a:pt x="33231" y="4689"/>
                  </a:cubicBezTo>
                  <a:cubicBezTo>
                    <a:pt x="32741" y="4612"/>
                    <a:pt x="32241" y="4556"/>
                    <a:pt x="31740" y="4556"/>
                  </a:cubicBezTo>
                  <a:cubicBezTo>
                    <a:pt x="31693" y="4556"/>
                    <a:pt x="31646" y="4557"/>
                    <a:pt x="31599" y="4558"/>
                  </a:cubicBezTo>
                  <a:cubicBezTo>
                    <a:pt x="31957" y="4403"/>
                    <a:pt x="32338" y="4296"/>
                    <a:pt x="32719" y="4201"/>
                  </a:cubicBezTo>
                  <a:cubicBezTo>
                    <a:pt x="33100" y="4093"/>
                    <a:pt x="33493" y="4022"/>
                    <a:pt x="33874" y="3962"/>
                  </a:cubicBezTo>
                  <a:lnTo>
                    <a:pt x="33897" y="3974"/>
                  </a:lnTo>
                  <a:cubicBezTo>
                    <a:pt x="33919" y="3985"/>
                    <a:pt x="33942" y="3989"/>
                    <a:pt x="33965" y="3989"/>
                  </a:cubicBezTo>
                  <a:cubicBezTo>
                    <a:pt x="34018" y="3989"/>
                    <a:pt x="34074" y="3967"/>
                    <a:pt x="34124" y="3951"/>
                  </a:cubicBezTo>
                  <a:cubicBezTo>
                    <a:pt x="34171" y="3939"/>
                    <a:pt x="34207" y="3927"/>
                    <a:pt x="34255" y="3915"/>
                  </a:cubicBezTo>
                  <a:cubicBezTo>
                    <a:pt x="34409" y="3903"/>
                    <a:pt x="34564" y="3891"/>
                    <a:pt x="34707" y="3879"/>
                  </a:cubicBezTo>
                  <a:close/>
                  <a:moveTo>
                    <a:pt x="33838" y="1248"/>
                  </a:moveTo>
                  <a:cubicBezTo>
                    <a:pt x="33993" y="1272"/>
                    <a:pt x="34112" y="1319"/>
                    <a:pt x="34219" y="1438"/>
                  </a:cubicBezTo>
                  <a:cubicBezTo>
                    <a:pt x="34338" y="1593"/>
                    <a:pt x="34409" y="1795"/>
                    <a:pt x="34469" y="1974"/>
                  </a:cubicBezTo>
                  <a:cubicBezTo>
                    <a:pt x="34647" y="2486"/>
                    <a:pt x="34719" y="3022"/>
                    <a:pt x="34719" y="3558"/>
                  </a:cubicBezTo>
                  <a:cubicBezTo>
                    <a:pt x="34695" y="3570"/>
                    <a:pt x="34671" y="3581"/>
                    <a:pt x="34659" y="3593"/>
                  </a:cubicBezTo>
                  <a:cubicBezTo>
                    <a:pt x="34600" y="3629"/>
                    <a:pt x="34552" y="3653"/>
                    <a:pt x="34493" y="3689"/>
                  </a:cubicBezTo>
                  <a:cubicBezTo>
                    <a:pt x="34433" y="3712"/>
                    <a:pt x="34362" y="3724"/>
                    <a:pt x="34302" y="3748"/>
                  </a:cubicBezTo>
                  <a:cubicBezTo>
                    <a:pt x="34266" y="3760"/>
                    <a:pt x="34231" y="3772"/>
                    <a:pt x="34195" y="3784"/>
                  </a:cubicBezTo>
                  <a:cubicBezTo>
                    <a:pt x="33993" y="3808"/>
                    <a:pt x="33790" y="3843"/>
                    <a:pt x="33588" y="3879"/>
                  </a:cubicBezTo>
                  <a:cubicBezTo>
                    <a:pt x="32885" y="3998"/>
                    <a:pt x="32195" y="4177"/>
                    <a:pt x="31540" y="4451"/>
                  </a:cubicBezTo>
                  <a:cubicBezTo>
                    <a:pt x="31076" y="4653"/>
                    <a:pt x="30671" y="4939"/>
                    <a:pt x="30278" y="5248"/>
                  </a:cubicBezTo>
                  <a:cubicBezTo>
                    <a:pt x="30730" y="4641"/>
                    <a:pt x="31171" y="4010"/>
                    <a:pt x="31576" y="3367"/>
                  </a:cubicBezTo>
                  <a:cubicBezTo>
                    <a:pt x="31742" y="3105"/>
                    <a:pt x="31909" y="2843"/>
                    <a:pt x="32064" y="2581"/>
                  </a:cubicBezTo>
                  <a:cubicBezTo>
                    <a:pt x="32207" y="2343"/>
                    <a:pt x="32338" y="2105"/>
                    <a:pt x="32516" y="1891"/>
                  </a:cubicBezTo>
                  <a:cubicBezTo>
                    <a:pt x="32695" y="1676"/>
                    <a:pt x="32909" y="1498"/>
                    <a:pt x="33183" y="1403"/>
                  </a:cubicBezTo>
                  <a:cubicBezTo>
                    <a:pt x="33397" y="1319"/>
                    <a:pt x="33624" y="1284"/>
                    <a:pt x="33838" y="1248"/>
                  </a:cubicBezTo>
                  <a:close/>
                  <a:moveTo>
                    <a:pt x="18191" y="4644"/>
                  </a:moveTo>
                  <a:cubicBezTo>
                    <a:pt x="18223" y="4644"/>
                    <a:pt x="18254" y="4648"/>
                    <a:pt x="18276" y="4653"/>
                  </a:cubicBezTo>
                  <a:cubicBezTo>
                    <a:pt x="18384" y="4665"/>
                    <a:pt x="18491" y="4689"/>
                    <a:pt x="18598" y="4724"/>
                  </a:cubicBezTo>
                  <a:cubicBezTo>
                    <a:pt x="18836" y="4796"/>
                    <a:pt x="19086" y="4867"/>
                    <a:pt x="19288" y="5010"/>
                  </a:cubicBezTo>
                  <a:cubicBezTo>
                    <a:pt x="19431" y="5105"/>
                    <a:pt x="19574" y="5260"/>
                    <a:pt x="19610" y="5439"/>
                  </a:cubicBezTo>
                  <a:cubicBezTo>
                    <a:pt x="19598" y="5451"/>
                    <a:pt x="19574" y="5463"/>
                    <a:pt x="19562" y="5474"/>
                  </a:cubicBezTo>
                  <a:cubicBezTo>
                    <a:pt x="19518" y="5488"/>
                    <a:pt x="19471" y="5493"/>
                    <a:pt x="19424" y="5493"/>
                  </a:cubicBezTo>
                  <a:cubicBezTo>
                    <a:pt x="19341" y="5493"/>
                    <a:pt x="19257" y="5478"/>
                    <a:pt x="19181" y="5463"/>
                  </a:cubicBezTo>
                  <a:cubicBezTo>
                    <a:pt x="18919" y="5403"/>
                    <a:pt x="18669" y="5296"/>
                    <a:pt x="18431" y="5165"/>
                  </a:cubicBezTo>
                  <a:cubicBezTo>
                    <a:pt x="18324" y="5105"/>
                    <a:pt x="18229" y="5046"/>
                    <a:pt x="18145" y="4951"/>
                  </a:cubicBezTo>
                  <a:cubicBezTo>
                    <a:pt x="18098" y="4891"/>
                    <a:pt x="18014" y="4784"/>
                    <a:pt x="18062" y="4701"/>
                  </a:cubicBezTo>
                  <a:cubicBezTo>
                    <a:pt x="18084" y="4656"/>
                    <a:pt x="18139" y="4644"/>
                    <a:pt x="18191" y="4644"/>
                  </a:cubicBezTo>
                  <a:close/>
                  <a:moveTo>
                    <a:pt x="32814" y="1343"/>
                  </a:moveTo>
                  <a:lnTo>
                    <a:pt x="32814" y="1343"/>
                  </a:lnTo>
                  <a:cubicBezTo>
                    <a:pt x="32802" y="1355"/>
                    <a:pt x="32778" y="1355"/>
                    <a:pt x="32766" y="1367"/>
                  </a:cubicBezTo>
                  <a:cubicBezTo>
                    <a:pt x="32540" y="1510"/>
                    <a:pt x="32350" y="1700"/>
                    <a:pt x="32195" y="1915"/>
                  </a:cubicBezTo>
                  <a:cubicBezTo>
                    <a:pt x="32016" y="2141"/>
                    <a:pt x="31873" y="2391"/>
                    <a:pt x="31730" y="2629"/>
                  </a:cubicBezTo>
                  <a:cubicBezTo>
                    <a:pt x="31564" y="2891"/>
                    <a:pt x="31397" y="3153"/>
                    <a:pt x="31230" y="3415"/>
                  </a:cubicBezTo>
                  <a:cubicBezTo>
                    <a:pt x="30611" y="4332"/>
                    <a:pt x="29968" y="5236"/>
                    <a:pt x="29278" y="6106"/>
                  </a:cubicBezTo>
                  <a:cubicBezTo>
                    <a:pt x="29182" y="6201"/>
                    <a:pt x="29063" y="6272"/>
                    <a:pt x="28921" y="6308"/>
                  </a:cubicBezTo>
                  <a:cubicBezTo>
                    <a:pt x="28822" y="6331"/>
                    <a:pt x="28720" y="6339"/>
                    <a:pt x="28618" y="6339"/>
                  </a:cubicBezTo>
                  <a:cubicBezTo>
                    <a:pt x="28559" y="6339"/>
                    <a:pt x="28501" y="6336"/>
                    <a:pt x="28444" y="6332"/>
                  </a:cubicBezTo>
                  <a:cubicBezTo>
                    <a:pt x="28278" y="6320"/>
                    <a:pt x="28114" y="6314"/>
                    <a:pt x="27952" y="6314"/>
                  </a:cubicBezTo>
                  <a:cubicBezTo>
                    <a:pt x="27789" y="6314"/>
                    <a:pt x="27629" y="6320"/>
                    <a:pt x="27468" y="6332"/>
                  </a:cubicBezTo>
                  <a:cubicBezTo>
                    <a:pt x="27135" y="6356"/>
                    <a:pt x="26813" y="6391"/>
                    <a:pt x="26492" y="6475"/>
                  </a:cubicBezTo>
                  <a:cubicBezTo>
                    <a:pt x="26456" y="6487"/>
                    <a:pt x="26420" y="6510"/>
                    <a:pt x="26385" y="6522"/>
                  </a:cubicBezTo>
                  <a:cubicBezTo>
                    <a:pt x="26444" y="6487"/>
                    <a:pt x="26504" y="6451"/>
                    <a:pt x="26551" y="6403"/>
                  </a:cubicBezTo>
                  <a:cubicBezTo>
                    <a:pt x="27242" y="5903"/>
                    <a:pt x="27766" y="5248"/>
                    <a:pt x="28266" y="4570"/>
                  </a:cubicBezTo>
                  <a:cubicBezTo>
                    <a:pt x="28516" y="4224"/>
                    <a:pt x="28754" y="3867"/>
                    <a:pt x="28992" y="3510"/>
                  </a:cubicBezTo>
                  <a:lnTo>
                    <a:pt x="29004" y="3510"/>
                  </a:lnTo>
                  <a:cubicBezTo>
                    <a:pt x="29135" y="3391"/>
                    <a:pt x="29254" y="3248"/>
                    <a:pt x="29397" y="3129"/>
                  </a:cubicBezTo>
                  <a:cubicBezTo>
                    <a:pt x="29468" y="3058"/>
                    <a:pt x="29540" y="2998"/>
                    <a:pt x="29623" y="2938"/>
                  </a:cubicBezTo>
                  <a:lnTo>
                    <a:pt x="29635" y="2927"/>
                  </a:lnTo>
                  <a:cubicBezTo>
                    <a:pt x="29694" y="2879"/>
                    <a:pt x="29742" y="2831"/>
                    <a:pt x="29790" y="2796"/>
                  </a:cubicBezTo>
                  <a:cubicBezTo>
                    <a:pt x="29933" y="2677"/>
                    <a:pt x="30064" y="2557"/>
                    <a:pt x="30195" y="2438"/>
                  </a:cubicBezTo>
                  <a:cubicBezTo>
                    <a:pt x="30314" y="2319"/>
                    <a:pt x="30433" y="2176"/>
                    <a:pt x="30528" y="2034"/>
                  </a:cubicBezTo>
                  <a:cubicBezTo>
                    <a:pt x="31123" y="1772"/>
                    <a:pt x="31730" y="1569"/>
                    <a:pt x="32373" y="1426"/>
                  </a:cubicBezTo>
                  <a:cubicBezTo>
                    <a:pt x="32516" y="1391"/>
                    <a:pt x="32671" y="1367"/>
                    <a:pt x="32814" y="1343"/>
                  </a:cubicBezTo>
                  <a:close/>
                  <a:moveTo>
                    <a:pt x="15889" y="5244"/>
                  </a:moveTo>
                  <a:cubicBezTo>
                    <a:pt x="15908" y="5244"/>
                    <a:pt x="15926" y="5249"/>
                    <a:pt x="15943" y="5260"/>
                  </a:cubicBezTo>
                  <a:cubicBezTo>
                    <a:pt x="16014" y="5308"/>
                    <a:pt x="16002" y="5451"/>
                    <a:pt x="15990" y="5522"/>
                  </a:cubicBezTo>
                  <a:cubicBezTo>
                    <a:pt x="15967" y="5641"/>
                    <a:pt x="15907" y="5748"/>
                    <a:pt x="15847" y="5844"/>
                  </a:cubicBezTo>
                  <a:cubicBezTo>
                    <a:pt x="15717" y="6082"/>
                    <a:pt x="15550" y="6296"/>
                    <a:pt x="15347" y="6475"/>
                  </a:cubicBezTo>
                  <a:cubicBezTo>
                    <a:pt x="15264" y="6558"/>
                    <a:pt x="15145" y="6653"/>
                    <a:pt x="15026" y="6677"/>
                  </a:cubicBezTo>
                  <a:lnTo>
                    <a:pt x="14955" y="6677"/>
                  </a:lnTo>
                  <a:cubicBezTo>
                    <a:pt x="14895" y="6498"/>
                    <a:pt x="14955" y="6284"/>
                    <a:pt x="15026" y="6141"/>
                  </a:cubicBezTo>
                  <a:cubicBezTo>
                    <a:pt x="15133" y="5915"/>
                    <a:pt x="15312" y="5725"/>
                    <a:pt x="15490" y="5546"/>
                  </a:cubicBezTo>
                  <a:cubicBezTo>
                    <a:pt x="15562" y="5474"/>
                    <a:pt x="15633" y="5391"/>
                    <a:pt x="15717" y="5320"/>
                  </a:cubicBezTo>
                  <a:cubicBezTo>
                    <a:pt x="15762" y="5292"/>
                    <a:pt x="15828" y="5244"/>
                    <a:pt x="15889" y="5244"/>
                  </a:cubicBezTo>
                  <a:close/>
                  <a:moveTo>
                    <a:pt x="19142" y="7095"/>
                  </a:moveTo>
                  <a:cubicBezTo>
                    <a:pt x="19521" y="7095"/>
                    <a:pt x="19901" y="7133"/>
                    <a:pt x="20277" y="7225"/>
                  </a:cubicBezTo>
                  <a:cubicBezTo>
                    <a:pt x="20443" y="7260"/>
                    <a:pt x="20610" y="7308"/>
                    <a:pt x="20765" y="7368"/>
                  </a:cubicBezTo>
                  <a:cubicBezTo>
                    <a:pt x="20503" y="7332"/>
                    <a:pt x="20241" y="7308"/>
                    <a:pt x="19979" y="7296"/>
                  </a:cubicBezTo>
                  <a:cubicBezTo>
                    <a:pt x="19935" y="7295"/>
                    <a:pt x="19892" y="7295"/>
                    <a:pt x="19848" y="7295"/>
                  </a:cubicBezTo>
                  <a:cubicBezTo>
                    <a:pt x="19378" y="7295"/>
                    <a:pt x="18901" y="7352"/>
                    <a:pt x="18443" y="7439"/>
                  </a:cubicBezTo>
                  <a:cubicBezTo>
                    <a:pt x="18407" y="7379"/>
                    <a:pt x="18372" y="7320"/>
                    <a:pt x="18336" y="7260"/>
                  </a:cubicBezTo>
                  <a:cubicBezTo>
                    <a:pt x="18324" y="7225"/>
                    <a:pt x="18312" y="7177"/>
                    <a:pt x="18300" y="7141"/>
                  </a:cubicBezTo>
                  <a:lnTo>
                    <a:pt x="18372" y="7141"/>
                  </a:lnTo>
                  <a:cubicBezTo>
                    <a:pt x="18627" y="7112"/>
                    <a:pt x="18884" y="7095"/>
                    <a:pt x="19142" y="7095"/>
                  </a:cubicBezTo>
                  <a:close/>
                  <a:moveTo>
                    <a:pt x="31433" y="4617"/>
                  </a:moveTo>
                  <a:cubicBezTo>
                    <a:pt x="32004" y="4653"/>
                    <a:pt x="32576" y="4689"/>
                    <a:pt x="33135" y="4772"/>
                  </a:cubicBezTo>
                  <a:cubicBezTo>
                    <a:pt x="33302" y="4796"/>
                    <a:pt x="33469" y="4820"/>
                    <a:pt x="33635" y="4867"/>
                  </a:cubicBezTo>
                  <a:lnTo>
                    <a:pt x="33635" y="4891"/>
                  </a:lnTo>
                  <a:cubicBezTo>
                    <a:pt x="33683" y="4903"/>
                    <a:pt x="33731" y="4903"/>
                    <a:pt x="33778" y="4915"/>
                  </a:cubicBezTo>
                  <a:cubicBezTo>
                    <a:pt x="33826" y="4939"/>
                    <a:pt x="33874" y="4963"/>
                    <a:pt x="33909" y="4986"/>
                  </a:cubicBezTo>
                  <a:cubicBezTo>
                    <a:pt x="34005" y="5046"/>
                    <a:pt x="34076" y="5093"/>
                    <a:pt x="34147" y="5153"/>
                  </a:cubicBezTo>
                  <a:lnTo>
                    <a:pt x="34171" y="5165"/>
                  </a:lnTo>
                  <a:cubicBezTo>
                    <a:pt x="34195" y="5224"/>
                    <a:pt x="34231" y="5272"/>
                    <a:pt x="34255" y="5332"/>
                  </a:cubicBezTo>
                  <a:cubicBezTo>
                    <a:pt x="34314" y="5463"/>
                    <a:pt x="34362" y="5594"/>
                    <a:pt x="34397" y="5725"/>
                  </a:cubicBezTo>
                  <a:lnTo>
                    <a:pt x="34409" y="5736"/>
                  </a:lnTo>
                  <a:cubicBezTo>
                    <a:pt x="34386" y="5808"/>
                    <a:pt x="34362" y="5879"/>
                    <a:pt x="34326" y="5951"/>
                  </a:cubicBezTo>
                  <a:cubicBezTo>
                    <a:pt x="34159" y="6356"/>
                    <a:pt x="33850" y="6641"/>
                    <a:pt x="33481" y="6868"/>
                  </a:cubicBezTo>
                  <a:cubicBezTo>
                    <a:pt x="32814" y="7272"/>
                    <a:pt x="32088" y="7510"/>
                    <a:pt x="31326" y="7606"/>
                  </a:cubicBezTo>
                  <a:cubicBezTo>
                    <a:pt x="31266" y="7606"/>
                    <a:pt x="31218" y="7618"/>
                    <a:pt x="31171" y="7630"/>
                  </a:cubicBezTo>
                  <a:cubicBezTo>
                    <a:pt x="31064" y="7641"/>
                    <a:pt x="30957" y="7641"/>
                    <a:pt x="30849" y="7653"/>
                  </a:cubicBezTo>
                  <a:cubicBezTo>
                    <a:pt x="30826" y="7653"/>
                    <a:pt x="30790" y="7665"/>
                    <a:pt x="30778" y="7677"/>
                  </a:cubicBezTo>
                  <a:cubicBezTo>
                    <a:pt x="30552" y="7582"/>
                    <a:pt x="30325" y="7499"/>
                    <a:pt x="30087" y="7451"/>
                  </a:cubicBezTo>
                  <a:cubicBezTo>
                    <a:pt x="29859" y="7401"/>
                    <a:pt x="29631" y="7377"/>
                    <a:pt x="29396" y="7377"/>
                  </a:cubicBezTo>
                  <a:cubicBezTo>
                    <a:pt x="29349" y="7377"/>
                    <a:pt x="29302" y="7378"/>
                    <a:pt x="29254" y="7379"/>
                  </a:cubicBezTo>
                  <a:cubicBezTo>
                    <a:pt x="28944" y="7391"/>
                    <a:pt x="28647" y="7463"/>
                    <a:pt x="28349" y="7534"/>
                  </a:cubicBezTo>
                  <a:cubicBezTo>
                    <a:pt x="28754" y="7213"/>
                    <a:pt x="29087" y="6784"/>
                    <a:pt x="29421" y="6379"/>
                  </a:cubicBezTo>
                  <a:cubicBezTo>
                    <a:pt x="29647" y="6094"/>
                    <a:pt x="29861" y="5808"/>
                    <a:pt x="30075" y="5522"/>
                  </a:cubicBezTo>
                  <a:cubicBezTo>
                    <a:pt x="30314" y="5344"/>
                    <a:pt x="30552" y="5153"/>
                    <a:pt x="30790" y="4974"/>
                  </a:cubicBezTo>
                  <a:cubicBezTo>
                    <a:pt x="30992" y="4843"/>
                    <a:pt x="31207" y="4724"/>
                    <a:pt x="31433" y="4617"/>
                  </a:cubicBezTo>
                  <a:close/>
                  <a:moveTo>
                    <a:pt x="16943" y="7499"/>
                  </a:moveTo>
                  <a:cubicBezTo>
                    <a:pt x="16955" y="7570"/>
                    <a:pt x="16967" y="7641"/>
                    <a:pt x="16979" y="7713"/>
                  </a:cubicBezTo>
                  <a:cubicBezTo>
                    <a:pt x="16979" y="7749"/>
                    <a:pt x="16979" y="7784"/>
                    <a:pt x="16979" y="7832"/>
                  </a:cubicBezTo>
                  <a:cubicBezTo>
                    <a:pt x="16479" y="7987"/>
                    <a:pt x="16002" y="8201"/>
                    <a:pt x="15550" y="8475"/>
                  </a:cubicBezTo>
                  <a:cubicBezTo>
                    <a:pt x="15324" y="8606"/>
                    <a:pt x="15109" y="8761"/>
                    <a:pt x="14907" y="8915"/>
                  </a:cubicBezTo>
                  <a:cubicBezTo>
                    <a:pt x="15014" y="8796"/>
                    <a:pt x="15133" y="8665"/>
                    <a:pt x="15264" y="8546"/>
                  </a:cubicBezTo>
                  <a:cubicBezTo>
                    <a:pt x="15728" y="8106"/>
                    <a:pt x="16288" y="7784"/>
                    <a:pt x="16883" y="7534"/>
                  </a:cubicBezTo>
                  <a:cubicBezTo>
                    <a:pt x="16895" y="7522"/>
                    <a:pt x="16919" y="7510"/>
                    <a:pt x="16943" y="7499"/>
                  </a:cubicBezTo>
                  <a:close/>
                  <a:moveTo>
                    <a:pt x="32992" y="7439"/>
                  </a:moveTo>
                  <a:cubicBezTo>
                    <a:pt x="33088" y="7463"/>
                    <a:pt x="33171" y="7487"/>
                    <a:pt x="33266" y="7522"/>
                  </a:cubicBezTo>
                  <a:cubicBezTo>
                    <a:pt x="33540" y="7630"/>
                    <a:pt x="33790" y="7784"/>
                    <a:pt x="33874" y="8082"/>
                  </a:cubicBezTo>
                  <a:cubicBezTo>
                    <a:pt x="33969" y="8380"/>
                    <a:pt x="33897" y="8701"/>
                    <a:pt x="33766" y="8975"/>
                  </a:cubicBezTo>
                  <a:cubicBezTo>
                    <a:pt x="33754" y="8999"/>
                    <a:pt x="33743" y="9023"/>
                    <a:pt x="33731" y="9046"/>
                  </a:cubicBezTo>
                  <a:cubicBezTo>
                    <a:pt x="33243" y="8903"/>
                    <a:pt x="32731" y="8844"/>
                    <a:pt x="32230" y="8844"/>
                  </a:cubicBezTo>
                  <a:cubicBezTo>
                    <a:pt x="32004" y="8844"/>
                    <a:pt x="31790" y="8844"/>
                    <a:pt x="31564" y="8868"/>
                  </a:cubicBezTo>
                  <a:cubicBezTo>
                    <a:pt x="31504" y="8868"/>
                    <a:pt x="31433" y="8856"/>
                    <a:pt x="31373" y="8856"/>
                  </a:cubicBezTo>
                  <a:cubicBezTo>
                    <a:pt x="31302" y="8844"/>
                    <a:pt x="31230" y="8844"/>
                    <a:pt x="31171" y="8808"/>
                  </a:cubicBezTo>
                  <a:cubicBezTo>
                    <a:pt x="31052" y="8749"/>
                    <a:pt x="31016" y="8594"/>
                    <a:pt x="31004" y="8475"/>
                  </a:cubicBezTo>
                  <a:cubicBezTo>
                    <a:pt x="30992" y="8356"/>
                    <a:pt x="30980" y="8237"/>
                    <a:pt x="30957" y="8106"/>
                  </a:cubicBezTo>
                  <a:cubicBezTo>
                    <a:pt x="30968" y="8058"/>
                    <a:pt x="30992" y="8022"/>
                    <a:pt x="31016" y="7987"/>
                  </a:cubicBezTo>
                  <a:cubicBezTo>
                    <a:pt x="31028" y="7951"/>
                    <a:pt x="31052" y="7927"/>
                    <a:pt x="31087" y="7891"/>
                  </a:cubicBezTo>
                  <a:cubicBezTo>
                    <a:pt x="31242" y="7891"/>
                    <a:pt x="31409" y="7880"/>
                    <a:pt x="31576" y="7856"/>
                  </a:cubicBezTo>
                  <a:cubicBezTo>
                    <a:pt x="32052" y="7784"/>
                    <a:pt x="32516" y="7653"/>
                    <a:pt x="32957" y="7463"/>
                  </a:cubicBezTo>
                  <a:cubicBezTo>
                    <a:pt x="32969" y="7451"/>
                    <a:pt x="32981" y="7439"/>
                    <a:pt x="32992" y="7439"/>
                  </a:cubicBezTo>
                  <a:close/>
                  <a:moveTo>
                    <a:pt x="30183" y="8130"/>
                  </a:moveTo>
                  <a:lnTo>
                    <a:pt x="30206" y="8141"/>
                  </a:lnTo>
                  <a:cubicBezTo>
                    <a:pt x="30266" y="8165"/>
                    <a:pt x="30325" y="8189"/>
                    <a:pt x="30373" y="8213"/>
                  </a:cubicBezTo>
                  <a:cubicBezTo>
                    <a:pt x="30421" y="8249"/>
                    <a:pt x="30468" y="8272"/>
                    <a:pt x="30504" y="8308"/>
                  </a:cubicBezTo>
                  <a:cubicBezTo>
                    <a:pt x="30576" y="8368"/>
                    <a:pt x="30623" y="8415"/>
                    <a:pt x="30659" y="8475"/>
                  </a:cubicBezTo>
                  <a:cubicBezTo>
                    <a:pt x="30635" y="8653"/>
                    <a:pt x="30623" y="8832"/>
                    <a:pt x="30564" y="9011"/>
                  </a:cubicBezTo>
                  <a:cubicBezTo>
                    <a:pt x="30480" y="9213"/>
                    <a:pt x="30361" y="9404"/>
                    <a:pt x="30218" y="9570"/>
                  </a:cubicBezTo>
                  <a:cubicBezTo>
                    <a:pt x="30099" y="9701"/>
                    <a:pt x="29968" y="9820"/>
                    <a:pt x="29837" y="9939"/>
                  </a:cubicBezTo>
                  <a:cubicBezTo>
                    <a:pt x="29456" y="9868"/>
                    <a:pt x="29087" y="9796"/>
                    <a:pt x="28718" y="9725"/>
                  </a:cubicBezTo>
                  <a:cubicBezTo>
                    <a:pt x="28349" y="9654"/>
                    <a:pt x="27968" y="9594"/>
                    <a:pt x="27599" y="9535"/>
                  </a:cubicBezTo>
                  <a:cubicBezTo>
                    <a:pt x="27075" y="9463"/>
                    <a:pt x="26551" y="9404"/>
                    <a:pt x="26015" y="9404"/>
                  </a:cubicBezTo>
                  <a:cubicBezTo>
                    <a:pt x="26146" y="9368"/>
                    <a:pt x="26289" y="9320"/>
                    <a:pt x="26420" y="9284"/>
                  </a:cubicBezTo>
                  <a:cubicBezTo>
                    <a:pt x="27158" y="9034"/>
                    <a:pt x="27873" y="8761"/>
                    <a:pt x="28599" y="8487"/>
                  </a:cubicBezTo>
                  <a:cubicBezTo>
                    <a:pt x="28956" y="8356"/>
                    <a:pt x="29313" y="8237"/>
                    <a:pt x="29683" y="8165"/>
                  </a:cubicBezTo>
                  <a:cubicBezTo>
                    <a:pt x="29849" y="8141"/>
                    <a:pt x="30016" y="8130"/>
                    <a:pt x="30183" y="8130"/>
                  </a:cubicBezTo>
                  <a:close/>
                  <a:moveTo>
                    <a:pt x="29433" y="2557"/>
                  </a:moveTo>
                  <a:lnTo>
                    <a:pt x="29433" y="2557"/>
                  </a:lnTo>
                  <a:cubicBezTo>
                    <a:pt x="29361" y="2712"/>
                    <a:pt x="29278" y="2867"/>
                    <a:pt x="29194" y="3010"/>
                  </a:cubicBezTo>
                  <a:cubicBezTo>
                    <a:pt x="29075" y="3212"/>
                    <a:pt x="28932" y="3415"/>
                    <a:pt x="28801" y="3617"/>
                  </a:cubicBezTo>
                  <a:cubicBezTo>
                    <a:pt x="28528" y="4010"/>
                    <a:pt x="28266" y="4415"/>
                    <a:pt x="27968" y="4784"/>
                  </a:cubicBezTo>
                  <a:cubicBezTo>
                    <a:pt x="27444" y="5451"/>
                    <a:pt x="26849" y="6082"/>
                    <a:pt x="26123" y="6534"/>
                  </a:cubicBezTo>
                  <a:cubicBezTo>
                    <a:pt x="25730" y="6784"/>
                    <a:pt x="25301" y="6987"/>
                    <a:pt x="24896" y="7213"/>
                  </a:cubicBezTo>
                  <a:cubicBezTo>
                    <a:pt x="24491" y="7427"/>
                    <a:pt x="24087" y="7653"/>
                    <a:pt x="23682" y="7891"/>
                  </a:cubicBezTo>
                  <a:cubicBezTo>
                    <a:pt x="22896" y="8368"/>
                    <a:pt x="22122" y="8856"/>
                    <a:pt x="21384" y="9380"/>
                  </a:cubicBezTo>
                  <a:cubicBezTo>
                    <a:pt x="21027" y="9630"/>
                    <a:pt x="20681" y="9880"/>
                    <a:pt x="20348" y="10142"/>
                  </a:cubicBezTo>
                  <a:cubicBezTo>
                    <a:pt x="20610" y="9844"/>
                    <a:pt x="20884" y="9546"/>
                    <a:pt x="21170" y="9249"/>
                  </a:cubicBezTo>
                  <a:cubicBezTo>
                    <a:pt x="21479" y="8927"/>
                    <a:pt x="21789" y="8606"/>
                    <a:pt x="22110" y="8296"/>
                  </a:cubicBezTo>
                  <a:cubicBezTo>
                    <a:pt x="22122" y="8284"/>
                    <a:pt x="22146" y="8272"/>
                    <a:pt x="22158" y="8249"/>
                  </a:cubicBezTo>
                  <a:cubicBezTo>
                    <a:pt x="22467" y="7939"/>
                    <a:pt x="22789" y="7630"/>
                    <a:pt x="23110" y="7332"/>
                  </a:cubicBezTo>
                  <a:cubicBezTo>
                    <a:pt x="24456" y="6082"/>
                    <a:pt x="25873" y="4915"/>
                    <a:pt x="27361" y="3867"/>
                  </a:cubicBezTo>
                  <a:cubicBezTo>
                    <a:pt x="28028" y="3403"/>
                    <a:pt x="28718" y="2950"/>
                    <a:pt x="29433" y="2557"/>
                  </a:cubicBezTo>
                  <a:close/>
                  <a:moveTo>
                    <a:pt x="28090" y="6471"/>
                  </a:moveTo>
                  <a:cubicBezTo>
                    <a:pt x="28141" y="6471"/>
                    <a:pt x="28192" y="6472"/>
                    <a:pt x="28242" y="6475"/>
                  </a:cubicBezTo>
                  <a:cubicBezTo>
                    <a:pt x="28409" y="6487"/>
                    <a:pt x="28575" y="6510"/>
                    <a:pt x="28718" y="6594"/>
                  </a:cubicBezTo>
                  <a:cubicBezTo>
                    <a:pt x="28730" y="6617"/>
                    <a:pt x="28766" y="6641"/>
                    <a:pt x="28801" y="6641"/>
                  </a:cubicBezTo>
                  <a:lnTo>
                    <a:pt x="28825" y="6653"/>
                  </a:lnTo>
                  <a:cubicBezTo>
                    <a:pt x="28504" y="7034"/>
                    <a:pt x="28159" y="7379"/>
                    <a:pt x="27706" y="7606"/>
                  </a:cubicBezTo>
                  <a:cubicBezTo>
                    <a:pt x="27420" y="7737"/>
                    <a:pt x="27123" y="7820"/>
                    <a:pt x="26813" y="7903"/>
                  </a:cubicBezTo>
                  <a:cubicBezTo>
                    <a:pt x="26515" y="7975"/>
                    <a:pt x="26218" y="8070"/>
                    <a:pt x="25920" y="8153"/>
                  </a:cubicBezTo>
                  <a:cubicBezTo>
                    <a:pt x="24694" y="8522"/>
                    <a:pt x="23503" y="8975"/>
                    <a:pt x="22348" y="9511"/>
                  </a:cubicBezTo>
                  <a:cubicBezTo>
                    <a:pt x="21467" y="9916"/>
                    <a:pt x="20598" y="10380"/>
                    <a:pt x="19765" y="10880"/>
                  </a:cubicBezTo>
                  <a:cubicBezTo>
                    <a:pt x="20027" y="10666"/>
                    <a:pt x="20289" y="10439"/>
                    <a:pt x="20550" y="10237"/>
                  </a:cubicBezTo>
                  <a:cubicBezTo>
                    <a:pt x="20955" y="9916"/>
                    <a:pt x="21372" y="9618"/>
                    <a:pt x="21801" y="9320"/>
                  </a:cubicBezTo>
                  <a:cubicBezTo>
                    <a:pt x="22551" y="8784"/>
                    <a:pt x="23325" y="8272"/>
                    <a:pt x="24122" y="7796"/>
                  </a:cubicBezTo>
                  <a:cubicBezTo>
                    <a:pt x="24527" y="7558"/>
                    <a:pt x="24932" y="7332"/>
                    <a:pt x="25337" y="7118"/>
                  </a:cubicBezTo>
                  <a:cubicBezTo>
                    <a:pt x="25444" y="7058"/>
                    <a:pt x="25551" y="6998"/>
                    <a:pt x="25658" y="6951"/>
                  </a:cubicBezTo>
                  <a:lnTo>
                    <a:pt x="25682" y="6951"/>
                  </a:lnTo>
                  <a:cubicBezTo>
                    <a:pt x="25765" y="6939"/>
                    <a:pt x="25837" y="6903"/>
                    <a:pt x="25920" y="6868"/>
                  </a:cubicBezTo>
                  <a:cubicBezTo>
                    <a:pt x="26004" y="6832"/>
                    <a:pt x="26087" y="6796"/>
                    <a:pt x="26170" y="6760"/>
                  </a:cubicBezTo>
                  <a:lnTo>
                    <a:pt x="26170" y="6748"/>
                  </a:lnTo>
                  <a:cubicBezTo>
                    <a:pt x="26289" y="6713"/>
                    <a:pt x="26408" y="6677"/>
                    <a:pt x="26527" y="6653"/>
                  </a:cubicBezTo>
                  <a:cubicBezTo>
                    <a:pt x="26813" y="6582"/>
                    <a:pt x="27111" y="6534"/>
                    <a:pt x="27397" y="6510"/>
                  </a:cubicBezTo>
                  <a:cubicBezTo>
                    <a:pt x="27630" y="6491"/>
                    <a:pt x="27863" y="6471"/>
                    <a:pt x="28090" y="6471"/>
                  </a:cubicBezTo>
                  <a:close/>
                  <a:moveTo>
                    <a:pt x="29325" y="7606"/>
                  </a:moveTo>
                  <a:cubicBezTo>
                    <a:pt x="29825" y="7618"/>
                    <a:pt x="30302" y="7749"/>
                    <a:pt x="30742" y="7975"/>
                  </a:cubicBezTo>
                  <a:lnTo>
                    <a:pt x="30742" y="7987"/>
                  </a:lnTo>
                  <a:lnTo>
                    <a:pt x="30730" y="8011"/>
                  </a:lnTo>
                  <a:lnTo>
                    <a:pt x="30730" y="8022"/>
                  </a:lnTo>
                  <a:cubicBezTo>
                    <a:pt x="30571" y="7981"/>
                    <a:pt x="30410" y="7965"/>
                    <a:pt x="30247" y="7965"/>
                  </a:cubicBezTo>
                  <a:cubicBezTo>
                    <a:pt x="30033" y="7965"/>
                    <a:pt x="29816" y="7994"/>
                    <a:pt x="29599" y="8034"/>
                  </a:cubicBezTo>
                  <a:cubicBezTo>
                    <a:pt x="29218" y="8106"/>
                    <a:pt x="28849" y="8237"/>
                    <a:pt x="28492" y="8380"/>
                  </a:cubicBezTo>
                  <a:cubicBezTo>
                    <a:pt x="28135" y="8522"/>
                    <a:pt x="27766" y="8665"/>
                    <a:pt x="27397" y="8808"/>
                  </a:cubicBezTo>
                  <a:cubicBezTo>
                    <a:pt x="27027" y="8939"/>
                    <a:pt x="26646" y="9070"/>
                    <a:pt x="26265" y="9201"/>
                  </a:cubicBezTo>
                  <a:cubicBezTo>
                    <a:pt x="26075" y="9261"/>
                    <a:pt x="25884" y="9332"/>
                    <a:pt x="25694" y="9392"/>
                  </a:cubicBezTo>
                  <a:cubicBezTo>
                    <a:pt x="25670" y="9404"/>
                    <a:pt x="25634" y="9404"/>
                    <a:pt x="25611" y="9415"/>
                  </a:cubicBezTo>
                  <a:lnTo>
                    <a:pt x="25515" y="9415"/>
                  </a:lnTo>
                  <a:cubicBezTo>
                    <a:pt x="25170" y="9439"/>
                    <a:pt x="24837" y="9523"/>
                    <a:pt x="24503" y="9630"/>
                  </a:cubicBezTo>
                  <a:cubicBezTo>
                    <a:pt x="24158" y="9737"/>
                    <a:pt x="23825" y="9856"/>
                    <a:pt x="23479" y="9975"/>
                  </a:cubicBezTo>
                  <a:cubicBezTo>
                    <a:pt x="23229" y="10058"/>
                    <a:pt x="22979" y="10142"/>
                    <a:pt x="22729" y="10237"/>
                  </a:cubicBezTo>
                  <a:cubicBezTo>
                    <a:pt x="22217" y="10380"/>
                    <a:pt x="21717" y="10547"/>
                    <a:pt x="21217" y="10689"/>
                  </a:cubicBezTo>
                  <a:cubicBezTo>
                    <a:pt x="20860" y="10785"/>
                    <a:pt x="20503" y="10868"/>
                    <a:pt x="20158" y="10963"/>
                  </a:cubicBezTo>
                  <a:cubicBezTo>
                    <a:pt x="21039" y="10451"/>
                    <a:pt x="21955" y="9975"/>
                    <a:pt x="22896" y="9558"/>
                  </a:cubicBezTo>
                  <a:cubicBezTo>
                    <a:pt x="24051" y="9058"/>
                    <a:pt x="25242" y="8630"/>
                    <a:pt x="26456" y="8284"/>
                  </a:cubicBezTo>
                  <a:cubicBezTo>
                    <a:pt x="26896" y="8165"/>
                    <a:pt x="27349" y="8058"/>
                    <a:pt x="27778" y="7868"/>
                  </a:cubicBezTo>
                  <a:cubicBezTo>
                    <a:pt x="27992" y="7820"/>
                    <a:pt x="28218" y="7760"/>
                    <a:pt x="28444" y="7713"/>
                  </a:cubicBezTo>
                  <a:cubicBezTo>
                    <a:pt x="28730" y="7653"/>
                    <a:pt x="29028" y="7606"/>
                    <a:pt x="29325" y="7606"/>
                  </a:cubicBezTo>
                  <a:close/>
                  <a:moveTo>
                    <a:pt x="25920" y="9557"/>
                  </a:moveTo>
                  <a:cubicBezTo>
                    <a:pt x="26555" y="9557"/>
                    <a:pt x="27189" y="9637"/>
                    <a:pt x="27813" y="9737"/>
                  </a:cubicBezTo>
                  <a:cubicBezTo>
                    <a:pt x="28147" y="9796"/>
                    <a:pt x="28480" y="9856"/>
                    <a:pt x="28813" y="9927"/>
                  </a:cubicBezTo>
                  <a:cubicBezTo>
                    <a:pt x="29087" y="9975"/>
                    <a:pt x="29349" y="10046"/>
                    <a:pt x="29611" y="10106"/>
                  </a:cubicBezTo>
                  <a:cubicBezTo>
                    <a:pt x="29480" y="10201"/>
                    <a:pt x="29337" y="10285"/>
                    <a:pt x="29194" y="10368"/>
                  </a:cubicBezTo>
                  <a:cubicBezTo>
                    <a:pt x="28778" y="10606"/>
                    <a:pt x="28337" y="10797"/>
                    <a:pt x="27873" y="10939"/>
                  </a:cubicBezTo>
                  <a:cubicBezTo>
                    <a:pt x="27718" y="10987"/>
                    <a:pt x="27575" y="11023"/>
                    <a:pt x="27420" y="11059"/>
                  </a:cubicBezTo>
                  <a:cubicBezTo>
                    <a:pt x="27385" y="10951"/>
                    <a:pt x="27254" y="10868"/>
                    <a:pt x="27182" y="10797"/>
                  </a:cubicBezTo>
                  <a:cubicBezTo>
                    <a:pt x="27087" y="10701"/>
                    <a:pt x="26992" y="10606"/>
                    <a:pt x="26885" y="10511"/>
                  </a:cubicBezTo>
                  <a:cubicBezTo>
                    <a:pt x="26682" y="10320"/>
                    <a:pt x="26480" y="10130"/>
                    <a:pt x="26277" y="9939"/>
                  </a:cubicBezTo>
                  <a:cubicBezTo>
                    <a:pt x="26123" y="9808"/>
                    <a:pt x="25956" y="9642"/>
                    <a:pt x="25765" y="9558"/>
                  </a:cubicBezTo>
                  <a:lnTo>
                    <a:pt x="25789" y="9558"/>
                  </a:lnTo>
                  <a:cubicBezTo>
                    <a:pt x="25833" y="9558"/>
                    <a:pt x="25876" y="9557"/>
                    <a:pt x="25920" y="9557"/>
                  </a:cubicBezTo>
                  <a:close/>
                  <a:moveTo>
                    <a:pt x="5243" y="9021"/>
                  </a:moveTo>
                  <a:cubicBezTo>
                    <a:pt x="5980" y="9021"/>
                    <a:pt x="6716" y="9066"/>
                    <a:pt x="7442" y="9130"/>
                  </a:cubicBezTo>
                  <a:cubicBezTo>
                    <a:pt x="9263" y="9308"/>
                    <a:pt x="11073" y="9630"/>
                    <a:pt x="12847" y="10046"/>
                  </a:cubicBezTo>
                  <a:cubicBezTo>
                    <a:pt x="13276" y="10142"/>
                    <a:pt x="13704" y="10249"/>
                    <a:pt x="14133" y="10368"/>
                  </a:cubicBezTo>
                  <a:cubicBezTo>
                    <a:pt x="14157" y="10380"/>
                    <a:pt x="14181" y="10392"/>
                    <a:pt x="14204" y="10392"/>
                  </a:cubicBezTo>
                  <a:cubicBezTo>
                    <a:pt x="14633" y="10499"/>
                    <a:pt x="15062" y="10630"/>
                    <a:pt x="15490" y="10749"/>
                  </a:cubicBezTo>
                  <a:cubicBezTo>
                    <a:pt x="15871" y="10868"/>
                    <a:pt x="16264" y="10999"/>
                    <a:pt x="16645" y="11118"/>
                  </a:cubicBezTo>
                  <a:cubicBezTo>
                    <a:pt x="16217" y="11070"/>
                    <a:pt x="15788" y="11011"/>
                    <a:pt x="15371" y="10975"/>
                  </a:cubicBezTo>
                  <a:cubicBezTo>
                    <a:pt x="14454" y="10880"/>
                    <a:pt x="13538" y="10832"/>
                    <a:pt x="12621" y="10820"/>
                  </a:cubicBezTo>
                  <a:cubicBezTo>
                    <a:pt x="12395" y="10814"/>
                    <a:pt x="12165" y="10811"/>
                    <a:pt x="11935" y="10811"/>
                  </a:cubicBezTo>
                  <a:cubicBezTo>
                    <a:pt x="11704" y="10811"/>
                    <a:pt x="11472" y="10814"/>
                    <a:pt x="11240" y="10820"/>
                  </a:cubicBezTo>
                  <a:cubicBezTo>
                    <a:pt x="10919" y="10829"/>
                    <a:pt x="10593" y="10842"/>
                    <a:pt x="10270" y="10842"/>
                  </a:cubicBezTo>
                  <a:cubicBezTo>
                    <a:pt x="10124" y="10842"/>
                    <a:pt x="9979" y="10840"/>
                    <a:pt x="9835" y="10832"/>
                  </a:cubicBezTo>
                  <a:cubicBezTo>
                    <a:pt x="8978" y="10797"/>
                    <a:pt x="8156" y="10558"/>
                    <a:pt x="7370" y="10237"/>
                  </a:cubicBezTo>
                  <a:cubicBezTo>
                    <a:pt x="6930" y="10046"/>
                    <a:pt x="6501" y="9832"/>
                    <a:pt x="6072" y="9630"/>
                  </a:cubicBezTo>
                  <a:cubicBezTo>
                    <a:pt x="5846" y="9523"/>
                    <a:pt x="5632" y="9415"/>
                    <a:pt x="5430" y="9296"/>
                  </a:cubicBezTo>
                  <a:cubicBezTo>
                    <a:pt x="5275" y="9213"/>
                    <a:pt x="5132" y="9118"/>
                    <a:pt x="4989" y="9023"/>
                  </a:cubicBezTo>
                  <a:cubicBezTo>
                    <a:pt x="5074" y="9021"/>
                    <a:pt x="5159" y="9021"/>
                    <a:pt x="5243" y="9021"/>
                  </a:cubicBezTo>
                  <a:close/>
                  <a:moveTo>
                    <a:pt x="25325" y="9606"/>
                  </a:moveTo>
                  <a:cubicBezTo>
                    <a:pt x="25432" y="9606"/>
                    <a:pt x="25539" y="9618"/>
                    <a:pt x="25634" y="9654"/>
                  </a:cubicBezTo>
                  <a:cubicBezTo>
                    <a:pt x="25670" y="9665"/>
                    <a:pt x="25694" y="9677"/>
                    <a:pt x="25730" y="9689"/>
                  </a:cubicBezTo>
                  <a:cubicBezTo>
                    <a:pt x="25956" y="9880"/>
                    <a:pt x="26182" y="10070"/>
                    <a:pt x="26396" y="10285"/>
                  </a:cubicBezTo>
                  <a:cubicBezTo>
                    <a:pt x="26527" y="10404"/>
                    <a:pt x="26682" y="10535"/>
                    <a:pt x="26754" y="10701"/>
                  </a:cubicBezTo>
                  <a:cubicBezTo>
                    <a:pt x="26813" y="10856"/>
                    <a:pt x="26813" y="11023"/>
                    <a:pt x="26754" y="11178"/>
                  </a:cubicBezTo>
                  <a:lnTo>
                    <a:pt x="26742" y="11189"/>
                  </a:lnTo>
                  <a:cubicBezTo>
                    <a:pt x="26241" y="11273"/>
                    <a:pt x="25730" y="11311"/>
                    <a:pt x="25219" y="11311"/>
                  </a:cubicBezTo>
                  <a:cubicBezTo>
                    <a:pt x="25147" y="11311"/>
                    <a:pt x="25075" y="11310"/>
                    <a:pt x="25003" y="11309"/>
                  </a:cubicBezTo>
                  <a:cubicBezTo>
                    <a:pt x="24003" y="11309"/>
                    <a:pt x="23003" y="11142"/>
                    <a:pt x="22003" y="11106"/>
                  </a:cubicBezTo>
                  <a:cubicBezTo>
                    <a:pt x="21878" y="11100"/>
                    <a:pt x="21752" y="11097"/>
                    <a:pt x="21626" y="11097"/>
                  </a:cubicBezTo>
                  <a:cubicBezTo>
                    <a:pt x="21248" y="11097"/>
                    <a:pt x="20866" y="11124"/>
                    <a:pt x="20491" y="11178"/>
                  </a:cubicBezTo>
                  <a:cubicBezTo>
                    <a:pt x="20384" y="11189"/>
                    <a:pt x="20277" y="11213"/>
                    <a:pt x="20169" y="11237"/>
                  </a:cubicBezTo>
                  <a:lnTo>
                    <a:pt x="20586" y="11094"/>
                  </a:lnTo>
                  <a:cubicBezTo>
                    <a:pt x="20955" y="10963"/>
                    <a:pt x="21336" y="10832"/>
                    <a:pt x="21705" y="10713"/>
                  </a:cubicBezTo>
                  <a:cubicBezTo>
                    <a:pt x="22384" y="10475"/>
                    <a:pt x="23063" y="10261"/>
                    <a:pt x="23741" y="10023"/>
                  </a:cubicBezTo>
                  <a:cubicBezTo>
                    <a:pt x="24075" y="9916"/>
                    <a:pt x="24408" y="9785"/>
                    <a:pt x="24753" y="9689"/>
                  </a:cubicBezTo>
                  <a:cubicBezTo>
                    <a:pt x="24872" y="9654"/>
                    <a:pt x="24991" y="9630"/>
                    <a:pt x="25122" y="9606"/>
                  </a:cubicBezTo>
                  <a:cubicBezTo>
                    <a:pt x="25122" y="9616"/>
                    <a:pt x="25130" y="9633"/>
                    <a:pt x="25140" y="9633"/>
                  </a:cubicBezTo>
                  <a:cubicBezTo>
                    <a:pt x="25142" y="9633"/>
                    <a:pt x="25144" y="9632"/>
                    <a:pt x="25146" y="9630"/>
                  </a:cubicBezTo>
                  <a:cubicBezTo>
                    <a:pt x="25194" y="9618"/>
                    <a:pt x="25253" y="9606"/>
                    <a:pt x="25301" y="9606"/>
                  </a:cubicBezTo>
                  <a:close/>
                  <a:moveTo>
                    <a:pt x="32086" y="9055"/>
                  </a:moveTo>
                  <a:cubicBezTo>
                    <a:pt x="32134" y="9055"/>
                    <a:pt x="32182" y="9056"/>
                    <a:pt x="32230" y="9058"/>
                  </a:cubicBezTo>
                  <a:cubicBezTo>
                    <a:pt x="32707" y="9058"/>
                    <a:pt x="33171" y="9130"/>
                    <a:pt x="33624" y="9237"/>
                  </a:cubicBezTo>
                  <a:cubicBezTo>
                    <a:pt x="33504" y="9439"/>
                    <a:pt x="33362" y="9630"/>
                    <a:pt x="33219" y="9808"/>
                  </a:cubicBezTo>
                  <a:cubicBezTo>
                    <a:pt x="33016" y="10082"/>
                    <a:pt x="32814" y="10332"/>
                    <a:pt x="32588" y="10582"/>
                  </a:cubicBezTo>
                  <a:cubicBezTo>
                    <a:pt x="32302" y="10916"/>
                    <a:pt x="31992" y="11237"/>
                    <a:pt x="31671" y="11535"/>
                  </a:cubicBezTo>
                  <a:cubicBezTo>
                    <a:pt x="31599" y="11428"/>
                    <a:pt x="31457" y="11368"/>
                    <a:pt x="31349" y="11309"/>
                  </a:cubicBezTo>
                  <a:cubicBezTo>
                    <a:pt x="31218" y="11249"/>
                    <a:pt x="31087" y="11178"/>
                    <a:pt x="30945" y="11130"/>
                  </a:cubicBezTo>
                  <a:cubicBezTo>
                    <a:pt x="30671" y="11023"/>
                    <a:pt x="30385" y="10951"/>
                    <a:pt x="30087" y="10892"/>
                  </a:cubicBezTo>
                  <a:cubicBezTo>
                    <a:pt x="29968" y="10868"/>
                    <a:pt x="29837" y="10856"/>
                    <a:pt x="29706" y="10844"/>
                  </a:cubicBezTo>
                  <a:cubicBezTo>
                    <a:pt x="29659" y="10832"/>
                    <a:pt x="29599" y="10808"/>
                    <a:pt x="29552" y="10797"/>
                  </a:cubicBezTo>
                  <a:cubicBezTo>
                    <a:pt x="29492" y="10785"/>
                    <a:pt x="29421" y="10773"/>
                    <a:pt x="29361" y="10737"/>
                  </a:cubicBezTo>
                  <a:cubicBezTo>
                    <a:pt x="29349" y="10725"/>
                    <a:pt x="29337" y="10713"/>
                    <a:pt x="29325" y="10689"/>
                  </a:cubicBezTo>
                  <a:cubicBezTo>
                    <a:pt x="29325" y="10666"/>
                    <a:pt x="29325" y="10642"/>
                    <a:pt x="29325" y="10618"/>
                  </a:cubicBezTo>
                  <a:cubicBezTo>
                    <a:pt x="29373" y="10594"/>
                    <a:pt x="29421" y="10558"/>
                    <a:pt x="29480" y="10523"/>
                  </a:cubicBezTo>
                  <a:cubicBezTo>
                    <a:pt x="29837" y="10308"/>
                    <a:pt x="30183" y="10046"/>
                    <a:pt x="30456" y="9725"/>
                  </a:cubicBezTo>
                  <a:cubicBezTo>
                    <a:pt x="30587" y="9558"/>
                    <a:pt x="30695" y="9380"/>
                    <a:pt x="30778" y="9189"/>
                  </a:cubicBezTo>
                  <a:cubicBezTo>
                    <a:pt x="31004" y="9165"/>
                    <a:pt x="31218" y="9118"/>
                    <a:pt x="31445" y="9094"/>
                  </a:cubicBezTo>
                  <a:cubicBezTo>
                    <a:pt x="31659" y="9075"/>
                    <a:pt x="31872" y="9055"/>
                    <a:pt x="32086" y="9055"/>
                  </a:cubicBezTo>
                  <a:close/>
                  <a:moveTo>
                    <a:pt x="19979" y="7558"/>
                  </a:moveTo>
                  <a:cubicBezTo>
                    <a:pt x="20253" y="7558"/>
                    <a:pt x="20539" y="7570"/>
                    <a:pt x="20812" y="7606"/>
                  </a:cubicBezTo>
                  <a:cubicBezTo>
                    <a:pt x="21027" y="7630"/>
                    <a:pt x="21229" y="7677"/>
                    <a:pt x="21443" y="7701"/>
                  </a:cubicBezTo>
                  <a:cubicBezTo>
                    <a:pt x="21622" y="7808"/>
                    <a:pt x="21777" y="7939"/>
                    <a:pt x="21884" y="8118"/>
                  </a:cubicBezTo>
                  <a:cubicBezTo>
                    <a:pt x="21432" y="8570"/>
                    <a:pt x="20991" y="9023"/>
                    <a:pt x="20562" y="9487"/>
                  </a:cubicBezTo>
                  <a:cubicBezTo>
                    <a:pt x="20241" y="9832"/>
                    <a:pt x="19919" y="10189"/>
                    <a:pt x="19622" y="10558"/>
                  </a:cubicBezTo>
                  <a:cubicBezTo>
                    <a:pt x="19324" y="10916"/>
                    <a:pt x="19026" y="11273"/>
                    <a:pt x="18765" y="11666"/>
                  </a:cubicBezTo>
                  <a:cubicBezTo>
                    <a:pt x="18348" y="11451"/>
                    <a:pt x="17919" y="11285"/>
                    <a:pt x="17479" y="11118"/>
                  </a:cubicBezTo>
                  <a:cubicBezTo>
                    <a:pt x="17038" y="10951"/>
                    <a:pt x="16586" y="10808"/>
                    <a:pt x="16133" y="10654"/>
                  </a:cubicBezTo>
                  <a:cubicBezTo>
                    <a:pt x="15526" y="10463"/>
                    <a:pt x="14919" y="10285"/>
                    <a:pt x="14312" y="10118"/>
                  </a:cubicBezTo>
                  <a:cubicBezTo>
                    <a:pt x="14312" y="9916"/>
                    <a:pt x="14383" y="9725"/>
                    <a:pt x="14478" y="9546"/>
                  </a:cubicBezTo>
                  <a:cubicBezTo>
                    <a:pt x="14657" y="9415"/>
                    <a:pt x="14812" y="9273"/>
                    <a:pt x="14978" y="9154"/>
                  </a:cubicBezTo>
                  <a:cubicBezTo>
                    <a:pt x="15205" y="8987"/>
                    <a:pt x="15443" y="8832"/>
                    <a:pt x="15681" y="8701"/>
                  </a:cubicBezTo>
                  <a:cubicBezTo>
                    <a:pt x="16121" y="8439"/>
                    <a:pt x="16586" y="8249"/>
                    <a:pt x="17062" y="8094"/>
                  </a:cubicBezTo>
                  <a:cubicBezTo>
                    <a:pt x="17133" y="8177"/>
                    <a:pt x="17229" y="8237"/>
                    <a:pt x="17300" y="8308"/>
                  </a:cubicBezTo>
                  <a:cubicBezTo>
                    <a:pt x="17419" y="8403"/>
                    <a:pt x="17538" y="8511"/>
                    <a:pt x="17669" y="8606"/>
                  </a:cubicBezTo>
                  <a:cubicBezTo>
                    <a:pt x="17761" y="8686"/>
                    <a:pt x="17886" y="8845"/>
                    <a:pt x="18013" y="8845"/>
                  </a:cubicBezTo>
                  <a:cubicBezTo>
                    <a:pt x="18017" y="8845"/>
                    <a:pt x="18022" y="8844"/>
                    <a:pt x="18026" y="8844"/>
                  </a:cubicBezTo>
                  <a:cubicBezTo>
                    <a:pt x="18193" y="8844"/>
                    <a:pt x="18241" y="8677"/>
                    <a:pt x="18276" y="8558"/>
                  </a:cubicBezTo>
                  <a:cubicBezTo>
                    <a:pt x="18324" y="8392"/>
                    <a:pt x="18372" y="8225"/>
                    <a:pt x="18419" y="8070"/>
                  </a:cubicBezTo>
                  <a:cubicBezTo>
                    <a:pt x="18455" y="7951"/>
                    <a:pt x="18503" y="7832"/>
                    <a:pt x="18503" y="7713"/>
                  </a:cubicBezTo>
                  <a:cubicBezTo>
                    <a:pt x="18991" y="7606"/>
                    <a:pt x="19479" y="7558"/>
                    <a:pt x="19979" y="7558"/>
                  </a:cubicBezTo>
                  <a:close/>
                  <a:moveTo>
                    <a:pt x="3786" y="9106"/>
                  </a:moveTo>
                  <a:cubicBezTo>
                    <a:pt x="3941" y="9189"/>
                    <a:pt x="4108" y="9237"/>
                    <a:pt x="4275" y="9284"/>
                  </a:cubicBezTo>
                  <a:cubicBezTo>
                    <a:pt x="4441" y="9332"/>
                    <a:pt x="4620" y="9368"/>
                    <a:pt x="4798" y="9404"/>
                  </a:cubicBezTo>
                  <a:cubicBezTo>
                    <a:pt x="4858" y="9415"/>
                    <a:pt x="4929" y="9427"/>
                    <a:pt x="5001" y="9439"/>
                  </a:cubicBezTo>
                  <a:lnTo>
                    <a:pt x="5013" y="9439"/>
                  </a:lnTo>
                  <a:cubicBezTo>
                    <a:pt x="5120" y="9463"/>
                    <a:pt x="5215" y="9475"/>
                    <a:pt x="5310" y="9499"/>
                  </a:cubicBezTo>
                  <a:cubicBezTo>
                    <a:pt x="5489" y="9546"/>
                    <a:pt x="5656" y="9594"/>
                    <a:pt x="5834" y="9642"/>
                  </a:cubicBezTo>
                  <a:lnTo>
                    <a:pt x="5846" y="9642"/>
                  </a:lnTo>
                  <a:cubicBezTo>
                    <a:pt x="6227" y="9832"/>
                    <a:pt x="6608" y="10011"/>
                    <a:pt x="7001" y="10189"/>
                  </a:cubicBezTo>
                  <a:cubicBezTo>
                    <a:pt x="7775" y="10535"/>
                    <a:pt x="8561" y="10844"/>
                    <a:pt x="9394" y="10939"/>
                  </a:cubicBezTo>
                  <a:cubicBezTo>
                    <a:pt x="9466" y="10951"/>
                    <a:pt x="9537" y="10951"/>
                    <a:pt x="9597" y="10963"/>
                  </a:cubicBezTo>
                  <a:cubicBezTo>
                    <a:pt x="9561" y="10963"/>
                    <a:pt x="9525" y="10975"/>
                    <a:pt x="9490" y="10975"/>
                  </a:cubicBezTo>
                  <a:cubicBezTo>
                    <a:pt x="9168" y="11047"/>
                    <a:pt x="8859" y="11189"/>
                    <a:pt x="8573" y="11332"/>
                  </a:cubicBezTo>
                  <a:cubicBezTo>
                    <a:pt x="8275" y="11463"/>
                    <a:pt x="7989" y="11630"/>
                    <a:pt x="7716" y="11809"/>
                  </a:cubicBezTo>
                  <a:cubicBezTo>
                    <a:pt x="7585" y="11892"/>
                    <a:pt x="7442" y="11987"/>
                    <a:pt x="7287" y="12035"/>
                  </a:cubicBezTo>
                  <a:cubicBezTo>
                    <a:pt x="7227" y="12050"/>
                    <a:pt x="7169" y="12056"/>
                    <a:pt x="7113" y="12056"/>
                  </a:cubicBezTo>
                  <a:cubicBezTo>
                    <a:pt x="7034" y="12056"/>
                    <a:pt x="6958" y="12044"/>
                    <a:pt x="6882" y="12023"/>
                  </a:cubicBezTo>
                  <a:cubicBezTo>
                    <a:pt x="5858" y="11618"/>
                    <a:pt x="4846" y="11154"/>
                    <a:pt x="3858" y="10654"/>
                  </a:cubicBezTo>
                  <a:cubicBezTo>
                    <a:pt x="3584" y="10511"/>
                    <a:pt x="3310" y="10368"/>
                    <a:pt x="3036" y="10225"/>
                  </a:cubicBezTo>
                  <a:cubicBezTo>
                    <a:pt x="2786" y="10082"/>
                    <a:pt x="2548" y="9939"/>
                    <a:pt x="2286" y="9832"/>
                  </a:cubicBezTo>
                  <a:cubicBezTo>
                    <a:pt x="2036" y="9725"/>
                    <a:pt x="1774" y="9642"/>
                    <a:pt x="1512" y="9642"/>
                  </a:cubicBezTo>
                  <a:lnTo>
                    <a:pt x="1453" y="9642"/>
                  </a:lnTo>
                  <a:cubicBezTo>
                    <a:pt x="1596" y="9582"/>
                    <a:pt x="1739" y="9535"/>
                    <a:pt x="1881" y="9487"/>
                  </a:cubicBezTo>
                  <a:cubicBezTo>
                    <a:pt x="2501" y="9296"/>
                    <a:pt x="3144" y="9177"/>
                    <a:pt x="3786" y="9106"/>
                  </a:cubicBezTo>
                  <a:close/>
                  <a:moveTo>
                    <a:pt x="1389" y="9849"/>
                  </a:moveTo>
                  <a:cubicBezTo>
                    <a:pt x="1592" y="9849"/>
                    <a:pt x="1797" y="9893"/>
                    <a:pt x="1989" y="9963"/>
                  </a:cubicBezTo>
                  <a:cubicBezTo>
                    <a:pt x="2251" y="10058"/>
                    <a:pt x="2489" y="10201"/>
                    <a:pt x="2727" y="10344"/>
                  </a:cubicBezTo>
                  <a:cubicBezTo>
                    <a:pt x="2989" y="10487"/>
                    <a:pt x="3263" y="10642"/>
                    <a:pt x="3525" y="10785"/>
                  </a:cubicBezTo>
                  <a:cubicBezTo>
                    <a:pt x="4203" y="11142"/>
                    <a:pt x="4894" y="11475"/>
                    <a:pt x="5596" y="11785"/>
                  </a:cubicBezTo>
                  <a:cubicBezTo>
                    <a:pt x="5251" y="11727"/>
                    <a:pt x="4912" y="11687"/>
                    <a:pt x="4570" y="11687"/>
                  </a:cubicBezTo>
                  <a:cubicBezTo>
                    <a:pt x="4417" y="11687"/>
                    <a:pt x="4263" y="11695"/>
                    <a:pt x="4108" y="11713"/>
                  </a:cubicBezTo>
                  <a:cubicBezTo>
                    <a:pt x="3405" y="11797"/>
                    <a:pt x="2703" y="11975"/>
                    <a:pt x="2036" y="12213"/>
                  </a:cubicBezTo>
                  <a:cubicBezTo>
                    <a:pt x="1846" y="12285"/>
                    <a:pt x="1655" y="12356"/>
                    <a:pt x="1465" y="12440"/>
                  </a:cubicBezTo>
                  <a:cubicBezTo>
                    <a:pt x="1429" y="12452"/>
                    <a:pt x="1393" y="12452"/>
                    <a:pt x="1346" y="12463"/>
                  </a:cubicBezTo>
                  <a:lnTo>
                    <a:pt x="1155" y="12499"/>
                  </a:lnTo>
                  <a:lnTo>
                    <a:pt x="893" y="12499"/>
                  </a:lnTo>
                  <a:cubicBezTo>
                    <a:pt x="631" y="12035"/>
                    <a:pt x="429" y="11535"/>
                    <a:pt x="322" y="10999"/>
                  </a:cubicBezTo>
                  <a:cubicBezTo>
                    <a:pt x="286" y="10820"/>
                    <a:pt x="250" y="10606"/>
                    <a:pt x="286" y="10416"/>
                  </a:cubicBezTo>
                  <a:cubicBezTo>
                    <a:pt x="310" y="10261"/>
                    <a:pt x="393" y="10154"/>
                    <a:pt x="512" y="10058"/>
                  </a:cubicBezTo>
                  <a:cubicBezTo>
                    <a:pt x="727" y="9975"/>
                    <a:pt x="941" y="9904"/>
                    <a:pt x="1167" y="9868"/>
                  </a:cubicBezTo>
                  <a:cubicBezTo>
                    <a:pt x="1240" y="9855"/>
                    <a:pt x="1315" y="9849"/>
                    <a:pt x="1389" y="9849"/>
                  </a:cubicBezTo>
                  <a:close/>
                  <a:moveTo>
                    <a:pt x="12192" y="10951"/>
                  </a:moveTo>
                  <a:cubicBezTo>
                    <a:pt x="13121" y="10975"/>
                    <a:pt x="14050" y="11035"/>
                    <a:pt x="14966" y="11118"/>
                  </a:cubicBezTo>
                  <a:cubicBezTo>
                    <a:pt x="15490" y="11178"/>
                    <a:pt x="16002" y="11237"/>
                    <a:pt x="16502" y="11309"/>
                  </a:cubicBezTo>
                  <a:cubicBezTo>
                    <a:pt x="16848" y="11356"/>
                    <a:pt x="17181" y="11416"/>
                    <a:pt x="17514" y="11475"/>
                  </a:cubicBezTo>
                  <a:cubicBezTo>
                    <a:pt x="17277" y="11469"/>
                    <a:pt x="17041" y="11466"/>
                    <a:pt x="16804" y="11466"/>
                  </a:cubicBezTo>
                  <a:cubicBezTo>
                    <a:pt x="16065" y="11466"/>
                    <a:pt x="15328" y="11495"/>
                    <a:pt x="14597" y="11559"/>
                  </a:cubicBezTo>
                  <a:cubicBezTo>
                    <a:pt x="13323" y="11666"/>
                    <a:pt x="12061" y="11868"/>
                    <a:pt x="10823" y="12154"/>
                  </a:cubicBezTo>
                  <a:cubicBezTo>
                    <a:pt x="10513" y="12213"/>
                    <a:pt x="10216" y="12297"/>
                    <a:pt x="9906" y="12368"/>
                  </a:cubicBezTo>
                  <a:cubicBezTo>
                    <a:pt x="9609" y="12452"/>
                    <a:pt x="9299" y="12523"/>
                    <a:pt x="8989" y="12547"/>
                  </a:cubicBezTo>
                  <a:cubicBezTo>
                    <a:pt x="8933" y="12551"/>
                    <a:pt x="8878" y="12553"/>
                    <a:pt x="8822" y="12553"/>
                  </a:cubicBezTo>
                  <a:cubicBezTo>
                    <a:pt x="8383" y="12553"/>
                    <a:pt x="7961" y="12433"/>
                    <a:pt x="7549" y="12285"/>
                  </a:cubicBezTo>
                  <a:lnTo>
                    <a:pt x="7561" y="12261"/>
                  </a:lnTo>
                  <a:cubicBezTo>
                    <a:pt x="7585" y="12237"/>
                    <a:pt x="7608" y="12202"/>
                    <a:pt x="7608" y="12178"/>
                  </a:cubicBezTo>
                  <a:cubicBezTo>
                    <a:pt x="7692" y="12035"/>
                    <a:pt x="7823" y="11928"/>
                    <a:pt x="7966" y="11844"/>
                  </a:cubicBezTo>
                  <a:cubicBezTo>
                    <a:pt x="8204" y="11690"/>
                    <a:pt x="8454" y="11570"/>
                    <a:pt x="8716" y="11451"/>
                  </a:cubicBezTo>
                  <a:cubicBezTo>
                    <a:pt x="8978" y="11332"/>
                    <a:pt x="9263" y="11225"/>
                    <a:pt x="9537" y="11154"/>
                  </a:cubicBezTo>
                  <a:cubicBezTo>
                    <a:pt x="9656" y="11118"/>
                    <a:pt x="9787" y="11082"/>
                    <a:pt x="9906" y="11059"/>
                  </a:cubicBezTo>
                  <a:cubicBezTo>
                    <a:pt x="10002" y="11047"/>
                    <a:pt x="10085" y="11047"/>
                    <a:pt x="10180" y="11035"/>
                  </a:cubicBezTo>
                  <a:cubicBezTo>
                    <a:pt x="10263" y="11023"/>
                    <a:pt x="10359" y="11023"/>
                    <a:pt x="10430" y="10987"/>
                  </a:cubicBezTo>
                  <a:lnTo>
                    <a:pt x="10442" y="10975"/>
                  </a:lnTo>
                  <a:cubicBezTo>
                    <a:pt x="10561" y="10975"/>
                    <a:pt x="10680" y="10963"/>
                    <a:pt x="10799" y="10963"/>
                  </a:cubicBezTo>
                  <a:cubicBezTo>
                    <a:pt x="11264" y="10951"/>
                    <a:pt x="11728" y="10951"/>
                    <a:pt x="12192" y="10951"/>
                  </a:cubicBezTo>
                  <a:close/>
                  <a:moveTo>
                    <a:pt x="29075" y="11011"/>
                  </a:moveTo>
                  <a:cubicBezTo>
                    <a:pt x="29397" y="11011"/>
                    <a:pt x="29706" y="11035"/>
                    <a:pt x="30016" y="11094"/>
                  </a:cubicBezTo>
                  <a:cubicBezTo>
                    <a:pt x="30302" y="11142"/>
                    <a:pt x="30576" y="11213"/>
                    <a:pt x="30837" y="11320"/>
                  </a:cubicBezTo>
                  <a:cubicBezTo>
                    <a:pt x="30968" y="11380"/>
                    <a:pt x="31099" y="11440"/>
                    <a:pt x="31218" y="11511"/>
                  </a:cubicBezTo>
                  <a:cubicBezTo>
                    <a:pt x="31290" y="11547"/>
                    <a:pt x="31338" y="11582"/>
                    <a:pt x="31397" y="11618"/>
                  </a:cubicBezTo>
                  <a:cubicBezTo>
                    <a:pt x="31433" y="11642"/>
                    <a:pt x="31468" y="11666"/>
                    <a:pt x="31504" y="11690"/>
                  </a:cubicBezTo>
                  <a:cubicBezTo>
                    <a:pt x="30861" y="12261"/>
                    <a:pt x="30147" y="12749"/>
                    <a:pt x="29349" y="13106"/>
                  </a:cubicBezTo>
                  <a:cubicBezTo>
                    <a:pt x="29182" y="13178"/>
                    <a:pt x="29016" y="13249"/>
                    <a:pt x="28849" y="13309"/>
                  </a:cubicBezTo>
                  <a:cubicBezTo>
                    <a:pt x="28824" y="13314"/>
                    <a:pt x="28800" y="13317"/>
                    <a:pt x="28775" y="13317"/>
                  </a:cubicBezTo>
                  <a:cubicBezTo>
                    <a:pt x="28740" y="13317"/>
                    <a:pt x="28705" y="13311"/>
                    <a:pt x="28671" y="13297"/>
                  </a:cubicBezTo>
                  <a:cubicBezTo>
                    <a:pt x="28551" y="13273"/>
                    <a:pt x="28456" y="13214"/>
                    <a:pt x="28361" y="13130"/>
                  </a:cubicBezTo>
                  <a:cubicBezTo>
                    <a:pt x="28325" y="13094"/>
                    <a:pt x="28301" y="13047"/>
                    <a:pt x="28266" y="13011"/>
                  </a:cubicBezTo>
                  <a:cubicBezTo>
                    <a:pt x="28159" y="12868"/>
                    <a:pt x="28051" y="12725"/>
                    <a:pt x="27944" y="12594"/>
                  </a:cubicBezTo>
                  <a:cubicBezTo>
                    <a:pt x="27909" y="12559"/>
                    <a:pt x="27873" y="12523"/>
                    <a:pt x="27849" y="12487"/>
                  </a:cubicBezTo>
                  <a:cubicBezTo>
                    <a:pt x="27849" y="12463"/>
                    <a:pt x="27849" y="12440"/>
                    <a:pt x="27813" y="12416"/>
                  </a:cubicBezTo>
                  <a:cubicBezTo>
                    <a:pt x="27611" y="12273"/>
                    <a:pt x="27468" y="12059"/>
                    <a:pt x="27289" y="11868"/>
                  </a:cubicBezTo>
                  <a:cubicBezTo>
                    <a:pt x="27218" y="11797"/>
                    <a:pt x="27147" y="11737"/>
                    <a:pt x="27063" y="11678"/>
                  </a:cubicBezTo>
                  <a:cubicBezTo>
                    <a:pt x="27016" y="11606"/>
                    <a:pt x="26980" y="11523"/>
                    <a:pt x="26956" y="11440"/>
                  </a:cubicBezTo>
                  <a:cubicBezTo>
                    <a:pt x="27373" y="11368"/>
                    <a:pt x="27778" y="11273"/>
                    <a:pt x="28182" y="11130"/>
                  </a:cubicBezTo>
                  <a:cubicBezTo>
                    <a:pt x="28278" y="11094"/>
                    <a:pt x="28373" y="11059"/>
                    <a:pt x="28468" y="11023"/>
                  </a:cubicBezTo>
                  <a:lnTo>
                    <a:pt x="28587" y="11023"/>
                  </a:lnTo>
                  <a:cubicBezTo>
                    <a:pt x="28754" y="11011"/>
                    <a:pt x="28921" y="11011"/>
                    <a:pt x="29075" y="11011"/>
                  </a:cubicBezTo>
                  <a:close/>
                  <a:moveTo>
                    <a:pt x="23503" y="11570"/>
                  </a:moveTo>
                  <a:cubicBezTo>
                    <a:pt x="24158" y="11570"/>
                    <a:pt x="24801" y="11582"/>
                    <a:pt x="25456" y="11630"/>
                  </a:cubicBezTo>
                  <a:cubicBezTo>
                    <a:pt x="25777" y="11642"/>
                    <a:pt x="26099" y="11678"/>
                    <a:pt x="26408" y="11761"/>
                  </a:cubicBezTo>
                  <a:cubicBezTo>
                    <a:pt x="26670" y="11856"/>
                    <a:pt x="26920" y="11987"/>
                    <a:pt x="27147" y="12142"/>
                  </a:cubicBezTo>
                  <a:cubicBezTo>
                    <a:pt x="27432" y="12392"/>
                    <a:pt x="27670" y="12702"/>
                    <a:pt x="27920" y="12987"/>
                  </a:cubicBezTo>
                  <a:cubicBezTo>
                    <a:pt x="27968" y="13059"/>
                    <a:pt x="28028" y="13130"/>
                    <a:pt x="28075" y="13202"/>
                  </a:cubicBezTo>
                  <a:cubicBezTo>
                    <a:pt x="28063" y="13297"/>
                    <a:pt x="27992" y="13380"/>
                    <a:pt x="27897" y="13428"/>
                  </a:cubicBezTo>
                  <a:cubicBezTo>
                    <a:pt x="27778" y="13487"/>
                    <a:pt x="27635" y="13511"/>
                    <a:pt x="27504" y="13547"/>
                  </a:cubicBezTo>
                  <a:cubicBezTo>
                    <a:pt x="27304" y="13583"/>
                    <a:pt x="27110" y="13599"/>
                    <a:pt x="26914" y="13599"/>
                  </a:cubicBezTo>
                  <a:cubicBezTo>
                    <a:pt x="26853" y="13599"/>
                    <a:pt x="26792" y="13597"/>
                    <a:pt x="26730" y="13595"/>
                  </a:cubicBezTo>
                  <a:cubicBezTo>
                    <a:pt x="26468" y="13583"/>
                    <a:pt x="26218" y="13535"/>
                    <a:pt x="25980" y="13464"/>
                  </a:cubicBezTo>
                  <a:cubicBezTo>
                    <a:pt x="25730" y="13380"/>
                    <a:pt x="25492" y="13249"/>
                    <a:pt x="25265" y="13130"/>
                  </a:cubicBezTo>
                  <a:cubicBezTo>
                    <a:pt x="25259" y="13124"/>
                    <a:pt x="25250" y="13121"/>
                    <a:pt x="25242" y="13121"/>
                  </a:cubicBezTo>
                  <a:cubicBezTo>
                    <a:pt x="25233" y="13121"/>
                    <a:pt x="25224" y="13124"/>
                    <a:pt x="25218" y="13130"/>
                  </a:cubicBezTo>
                  <a:cubicBezTo>
                    <a:pt x="24456" y="12654"/>
                    <a:pt x="23777" y="12035"/>
                    <a:pt x="22944" y="11690"/>
                  </a:cubicBezTo>
                  <a:cubicBezTo>
                    <a:pt x="22848" y="11642"/>
                    <a:pt x="22753" y="11606"/>
                    <a:pt x="22646" y="11582"/>
                  </a:cubicBezTo>
                  <a:cubicBezTo>
                    <a:pt x="22932" y="11570"/>
                    <a:pt x="23217" y="11570"/>
                    <a:pt x="23503" y="11570"/>
                  </a:cubicBezTo>
                  <a:close/>
                  <a:moveTo>
                    <a:pt x="4096" y="11832"/>
                  </a:moveTo>
                  <a:cubicBezTo>
                    <a:pt x="3620" y="12094"/>
                    <a:pt x="3179" y="12416"/>
                    <a:pt x="2751" y="12761"/>
                  </a:cubicBezTo>
                  <a:cubicBezTo>
                    <a:pt x="2643" y="12844"/>
                    <a:pt x="2524" y="12940"/>
                    <a:pt x="2417" y="13035"/>
                  </a:cubicBezTo>
                  <a:cubicBezTo>
                    <a:pt x="2310" y="13130"/>
                    <a:pt x="2203" y="13214"/>
                    <a:pt x="2120" y="13321"/>
                  </a:cubicBezTo>
                  <a:cubicBezTo>
                    <a:pt x="2001" y="13487"/>
                    <a:pt x="1917" y="13678"/>
                    <a:pt x="1881" y="13868"/>
                  </a:cubicBezTo>
                  <a:cubicBezTo>
                    <a:pt x="1750" y="13714"/>
                    <a:pt x="1620" y="13571"/>
                    <a:pt x="1512" y="13416"/>
                  </a:cubicBezTo>
                  <a:cubicBezTo>
                    <a:pt x="1346" y="13214"/>
                    <a:pt x="1203" y="12999"/>
                    <a:pt x="1060" y="12785"/>
                  </a:cubicBezTo>
                  <a:cubicBezTo>
                    <a:pt x="1191" y="12713"/>
                    <a:pt x="1334" y="12642"/>
                    <a:pt x="1477" y="12583"/>
                  </a:cubicBezTo>
                  <a:lnTo>
                    <a:pt x="1608" y="12559"/>
                  </a:lnTo>
                  <a:cubicBezTo>
                    <a:pt x="1679" y="12535"/>
                    <a:pt x="1762" y="12523"/>
                    <a:pt x="1822" y="12463"/>
                  </a:cubicBezTo>
                  <a:lnTo>
                    <a:pt x="1822" y="12440"/>
                  </a:lnTo>
                  <a:cubicBezTo>
                    <a:pt x="2191" y="12297"/>
                    <a:pt x="2572" y="12166"/>
                    <a:pt x="2953" y="12071"/>
                  </a:cubicBezTo>
                  <a:cubicBezTo>
                    <a:pt x="3322" y="11975"/>
                    <a:pt x="3715" y="11880"/>
                    <a:pt x="4096" y="11832"/>
                  </a:cubicBezTo>
                  <a:close/>
                  <a:moveTo>
                    <a:pt x="16894" y="11747"/>
                  </a:moveTo>
                  <a:cubicBezTo>
                    <a:pt x="16998" y="11747"/>
                    <a:pt x="17101" y="11748"/>
                    <a:pt x="17205" y="11749"/>
                  </a:cubicBezTo>
                  <a:cubicBezTo>
                    <a:pt x="16860" y="11844"/>
                    <a:pt x="16502" y="11940"/>
                    <a:pt x="16145" y="12023"/>
                  </a:cubicBezTo>
                  <a:cubicBezTo>
                    <a:pt x="15645" y="12154"/>
                    <a:pt x="15121" y="12261"/>
                    <a:pt x="14609" y="12380"/>
                  </a:cubicBezTo>
                  <a:cubicBezTo>
                    <a:pt x="14347" y="12428"/>
                    <a:pt x="14085" y="12475"/>
                    <a:pt x="13823" y="12523"/>
                  </a:cubicBezTo>
                  <a:cubicBezTo>
                    <a:pt x="13478" y="12594"/>
                    <a:pt x="13121" y="12654"/>
                    <a:pt x="12776" y="12737"/>
                  </a:cubicBezTo>
                  <a:cubicBezTo>
                    <a:pt x="12430" y="12809"/>
                    <a:pt x="12097" y="12892"/>
                    <a:pt x="11787" y="13047"/>
                  </a:cubicBezTo>
                  <a:cubicBezTo>
                    <a:pt x="11764" y="13059"/>
                    <a:pt x="11728" y="13083"/>
                    <a:pt x="11704" y="13094"/>
                  </a:cubicBezTo>
                  <a:lnTo>
                    <a:pt x="11621" y="13106"/>
                  </a:lnTo>
                  <a:cubicBezTo>
                    <a:pt x="11430" y="13154"/>
                    <a:pt x="11228" y="13190"/>
                    <a:pt x="11025" y="13225"/>
                  </a:cubicBezTo>
                  <a:cubicBezTo>
                    <a:pt x="10633" y="13309"/>
                    <a:pt x="10240" y="13380"/>
                    <a:pt x="9847" y="13440"/>
                  </a:cubicBezTo>
                  <a:cubicBezTo>
                    <a:pt x="9466" y="13511"/>
                    <a:pt x="9073" y="13559"/>
                    <a:pt x="8680" y="13618"/>
                  </a:cubicBezTo>
                  <a:cubicBezTo>
                    <a:pt x="8311" y="13678"/>
                    <a:pt x="7930" y="13737"/>
                    <a:pt x="7561" y="13856"/>
                  </a:cubicBezTo>
                  <a:cubicBezTo>
                    <a:pt x="7192" y="13987"/>
                    <a:pt x="6846" y="14154"/>
                    <a:pt x="6561" y="14416"/>
                  </a:cubicBezTo>
                  <a:lnTo>
                    <a:pt x="6561" y="14404"/>
                  </a:lnTo>
                  <a:lnTo>
                    <a:pt x="6537" y="14380"/>
                  </a:lnTo>
                  <a:cubicBezTo>
                    <a:pt x="6799" y="13964"/>
                    <a:pt x="7156" y="13618"/>
                    <a:pt x="7585" y="13368"/>
                  </a:cubicBezTo>
                  <a:cubicBezTo>
                    <a:pt x="7835" y="13214"/>
                    <a:pt x="8120" y="13106"/>
                    <a:pt x="8406" y="13011"/>
                  </a:cubicBezTo>
                  <a:cubicBezTo>
                    <a:pt x="8620" y="12952"/>
                    <a:pt x="8835" y="12880"/>
                    <a:pt x="9061" y="12821"/>
                  </a:cubicBezTo>
                  <a:cubicBezTo>
                    <a:pt x="9513" y="12773"/>
                    <a:pt x="9966" y="12642"/>
                    <a:pt x="10418" y="12535"/>
                  </a:cubicBezTo>
                  <a:cubicBezTo>
                    <a:pt x="11633" y="12225"/>
                    <a:pt x="12883" y="12011"/>
                    <a:pt x="14133" y="11880"/>
                  </a:cubicBezTo>
                  <a:cubicBezTo>
                    <a:pt x="15053" y="11794"/>
                    <a:pt x="15974" y="11747"/>
                    <a:pt x="16894" y="11747"/>
                  </a:cubicBezTo>
                  <a:close/>
                  <a:moveTo>
                    <a:pt x="4735" y="11784"/>
                  </a:moveTo>
                  <a:cubicBezTo>
                    <a:pt x="4829" y="11784"/>
                    <a:pt x="4922" y="11788"/>
                    <a:pt x="5013" y="11797"/>
                  </a:cubicBezTo>
                  <a:cubicBezTo>
                    <a:pt x="5310" y="11821"/>
                    <a:pt x="5608" y="11868"/>
                    <a:pt x="5906" y="11916"/>
                  </a:cubicBezTo>
                  <a:cubicBezTo>
                    <a:pt x="6227" y="12059"/>
                    <a:pt x="6561" y="12202"/>
                    <a:pt x="6906" y="12332"/>
                  </a:cubicBezTo>
                  <a:cubicBezTo>
                    <a:pt x="7382" y="12523"/>
                    <a:pt x="7882" y="12725"/>
                    <a:pt x="8406" y="12809"/>
                  </a:cubicBezTo>
                  <a:cubicBezTo>
                    <a:pt x="8108" y="12892"/>
                    <a:pt x="7811" y="12987"/>
                    <a:pt x="7537" y="13118"/>
                  </a:cubicBezTo>
                  <a:cubicBezTo>
                    <a:pt x="7287" y="13249"/>
                    <a:pt x="7061" y="13404"/>
                    <a:pt x="6846" y="13595"/>
                  </a:cubicBezTo>
                  <a:cubicBezTo>
                    <a:pt x="6668" y="13749"/>
                    <a:pt x="6501" y="13940"/>
                    <a:pt x="6370" y="14142"/>
                  </a:cubicBezTo>
                  <a:cubicBezTo>
                    <a:pt x="6355" y="14137"/>
                    <a:pt x="6343" y="14134"/>
                    <a:pt x="6331" y="14134"/>
                  </a:cubicBezTo>
                  <a:cubicBezTo>
                    <a:pt x="6315" y="14134"/>
                    <a:pt x="6301" y="14140"/>
                    <a:pt x="6287" y="14154"/>
                  </a:cubicBezTo>
                  <a:cubicBezTo>
                    <a:pt x="6192" y="14202"/>
                    <a:pt x="6096" y="14237"/>
                    <a:pt x="6001" y="14285"/>
                  </a:cubicBezTo>
                  <a:cubicBezTo>
                    <a:pt x="5941" y="14297"/>
                    <a:pt x="5894" y="14321"/>
                    <a:pt x="5858" y="14345"/>
                  </a:cubicBezTo>
                  <a:cubicBezTo>
                    <a:pt x="5212" y="14614"/>
                    <a:pt x="4526" y="14766"/>
                    <a:pt x="3828" y="14766"/>
                  </a:cubicBezTo>
                  <a:cubicBezTo>
                    <a:pt x="3755" y="14766"/>
                    <a:pt x="3681" y="14765"/>
                    <a:pt x="3608" y="14761"/>
                  </a:cubicBezTo>
                  <a:cubicBezTo>
                    <a:pt x="3179" y="14749"/>
                    <a:pt x="2763" y="14654"/>
                    <a:pt x="2417" y="14392"/>
                  </a:cubicBezTo>
                  <a:cubicBezTo>
                    <a:pt x="2358" y="14345"/>
                    <a:pt x="2298" y="14285"/>
                    <a:pt x="2239" y="14237"/>
                  </a:cubicBezTo>
                  <a:lnTo>
                    <a:pt x="2239" y="14226"/>
                  </a:lnTo>
                  <a:cubicBezTo>
                    <a:pt x="2203" y="14095"/>
                    <a:pt x="2179" y="13952"/>
                    <a:pt x="2179" y="13809"/>
                  </a:cubicBezTo>
                  <a:cubicBezTo>
                    <a:pt x="2167" y="13749"/>
                    <a:pt x="2167" y="13690"/>
                    <a:pt x="2167" y="13630"/>
                  </a:cubicBezTo>
                  <a:lnTo>
                    <a:pt x="2179" y="13606"/>
                  </a:lnTo>
                  <a:cubicBezTo>
                    <a:pt x="2215" y="13523"/>
                    <a:pt x="2251" y="13428"/>
                    <a:pt x="2310" y="13345"/>
                  </a:cubicBezTo>
                  <a:cubicBezTo>
                    <a:pt x="2334" y="13309"/>
                    <a:pt x="2358" y="13261"/>
                    <a:pt x="2393" y="13214"/>
                  </a:cubicBezTo>
                  <a:cubicBezTo>
                    <a:pt x="2417" y="13190"/>
                    <a:pt x="2465" y="13166"/>
                    <a:pt x="2489" y="13118"/>
                  </a:cubicBezTo>
                  <a:lnTo>
                    <a:pt x="2489" y="13106"/>
                  </a:lnTo>
                  <a:cubicBezTo>
                    <a:pt x="2608" y="12987"/>
                    <a:pt x="2739" y="12880"/>
                    <a:pt x="2870" y="12773"/>
                  </a:cubicBezTo>
                  <a:cubicBezTo>
                    <a:pt x="3322" y="12416"/>
                    <a:pt x="3798" y="12106"/>
                    <a:pt x="4275" y="11809"/>
                  </a:cubicBezTo>
                  <a:cubicBezTo>
                    <a:pt x="4429" y="11794"/>
                    <a:pt x="4584" y="11784"/>
                    <a:pt x="4735" y="11784"/>
                  </a:cubicBezTo>
                  <a:close/>
                  <a:moveTo>
                    <a:pt x="17336" y="11987"/>
                  </a:moveTo>
                  <a:lnTo>
                    <a:pt x="17336" y="11987"/>
                  </a:lnTo>
                  <a:cubicBezTo>
                    <a:pt x="17229" y="12023"/>
                    <a:pt x="17133" y="12059"/>
                    <a:pt x="17038" y="12094"/>
                  </a:cubicBezTo>
                  <a:cubicBezTo>
                    <a:pt x="16562" y="12273"/>
                    <a:pt x="16109" y="12511"/>
                    <a:pt x="15681" y="12785"/>
                  </a:cubicBezTo>
                  <a:cubicBezTo>
                    <a:pt x="14824" y="13309"/>
                    <a:pt x="14038" y="13940"/>
                    <a:pt x="13180" y="14440"/>
                  </a:cubicBezTo>
                  <a:cubicBezTo>
                    <a:pt x="12669" y="14738"/>
                    <a:pt x="12145" y="14988"/>
                    <a:pt x="11597" y="15202"/>
                  </a:cubicBezTo>
                  <a:lnTo>
                    <a:pt x="11585" y="15190"/>
                  </a:lnTo>
                  <a:cubicBezTo>
                    <a:pt x="11466" y="15083"/>
                    <a:pt x="11383" y="14940"/>
                    <a:pt x="11359" y="14773"/>
                  </a:cubicBezTo>
                  <a:cubicBezTo>
                    <a:pt x="11335" y="14595"/>
                    <a:pt x="11406" y="14404"/>
                    <a:pt x="11454" y="14237"/>
                  </a:cubicBezTo>
                  <a:cubicBezTo>
                    <a:pt x="11526" y="13952"/>
                    <a:pt x="11633" y="13666"/>
                    <a:pt x="11740" y="13392"/>
                  </a:cubicBezTo>
                  <a:cubicBezTo>
                    <a:pt x="11764" y="13356"/>
                    <a:pt x="11776" y="13333"/>
                    <a:pt x="11799" y="13309"/>
                  </a:cubicBezTo>
                  <a:cubicBezTo>
                    <a:pt x="11871" y="13225"/>
                    <a:pt x="11954" y="13166"/>
                    <a:pt x="12049" y="13106"/>
                  </a:cubicBezTo>
                  <a:lnTo>
                    <a:pt x="12061" y="13106"/>
                  </a:lnTo>
                  <a:cubicBezTo>
                    <a:pt x="12121" y="13083"/>
                    <a:pt x="12168" y="13071"/>
                    <a:pt x="12216" y="13047"/>
                  </a:cubicBezTo>
                  <a:cubicBezTo>
                    <a:pt x="12240" y="13047"/>
                    <a:pt x="12240" y="13035"/>
                    <a:pt x="12228" y="13023"/>
                  </a:cubicBezTo>
                  <a:cubicBezTo>
                    <a:pt x="12347" y="12975"/>
                    <a:pt x="12466" y="12940"/>
                    <a:pt x="12597" y="12904"/>
                  </a:cubicBezTo>
                  <a:cubicBezTo>
                    <a:pt x="12942" y="12821"/>
                    <a:pt x="13288" y="12761"/>
                    <a:pt x="13645" y="12702"/>
                  </a:cubicBezTo>
                  <a:cubicBezTo>
                    <a:pt x="14347" y="12571"/>
                    <a:pt x="15038" y="12428"/>
                    <a:pt x="15740" y="12285"/>
                  </a:cubicBezTo>
                  <a:cubicBezTo>
                    <a:pt x="16133" y="12213"/>
                    <a:pt x="16526" y="12142"/>
                    <a:pt x="16907" y="12071"/>
                  </a:cubicBezTo>
                  <a:lnTo>
                    <a:pt x="17336" y="11987"/>
                  </a:lnTo>
                  <a:close/>
                  <a:moveTo>
                    <a:pt x="11347" y="13285"/>
                  </a:moveTo>
                  <a:lnTo>
                    <a:pt x="11347" y="13285"/>
                  </a:lnTo>
                  <a:cubicBezTo>
                    <a:pt x="10894" y="13547"/>
                    <a:pt x="10454" y="13856"/>
                    <a:pt x="10037" y="14178"/>
                  </a:cubicBezTo>
                  <a:cubicBezTo>
                    <a:pt x="9740" y="14404"/>
                    <a:pt x="9454" y="14654"/>
                    <a:pt x="9168" y="14892"/>
                  </a:cubicBezTo>
                  <a:cubicBezTo>
                    <a:pt x="8870" y="15142"/>
                    <a:pt x="8585" y="15380"/>
                    <a:pt x="8299" y="15631"/>
                  </a:cubicBezTo>
                  <a:cubicBezTo>
                    <a:pt x="8120" y="15607"/>
                    <a:pt x="7942" y="15559"/>
                    <a:pt x="7775" y="15500"/>
                  </a:cubicBezTo>
                  <a:cubicBezTo>
                    <a:pt x="7573" y="15428"/>
                    <a:pt x="7370" y="15321"/>
                    <a:pt x="7204" y="15190"/>
                  </a:cubicBezTo>
                  <a:cubicBezTo>
                    <a:pt x="7061" y="15059"/>
                    <a:pt x="6965" y="14916"/>
                    <a:pt x="6858" y="14773"/>
                  </a:cubicBezTo>
                  <a:cubicBezTo>
                    <a:pt x="6858" y="14702"/>
                    <a:pt x="6882" y="14630"/>
                    <a:pt x="6906" y="14559"/>
                  </a:cubicBezTo>
                  <a:cubicBezTo>
                    <a:pt x="6918" y="14499"/>
                    <a:pt x="6942" y="14452"/>
                    <a:pt x="6977" y="14404"/>
                  </a:cubicBezTo>
                  <a:cubicBezTo>
                    <a:pt x="7001" y="14345"/>
                    <a:pt x="7049" y="14297"/>
                    <a:pt x="7084" y="14261"/>
                  </a:cubicBezTo>
                  <a:lnTo>
                    <a:pt x="7096" y="14237"/>
                  </a:lnTo>
                  <a:cubicBezTo>
                    <a:pt x="7239" y="14154"/>
                    <a:pt x="7394" y="14071"/>
                    <a:pt x="7561" y="14023"/>
                  </a:cubicBezTo>
                  <a:cubicBezTo>
                    <a:pt x="7906" y="13892"/>
                    <a:pt x="8287" y="13821"/>
                    <a:pt x="8656" y="13761"/>
                  </a:cubicBezTo>
                  <a:cubicBezTo>
                    <a:pt x="9418" y="13654"/>
                    <a:pt x="10180" y="13535"/>
                    <a:pt x="10942" y="13368"/>
                  </a:cubicBezTo>
                  <a:cubicBezTo>
                    <a:pt x="11085" y="13345"/>
                    <a:pt x="11216" y="13321"/>
                    <a:pt x="11347" y="13285"/>
                  </a:cubicBezTo>
                  <a:close/>
                  <a:moveTo>
                    <a:pt x="11633" y="13297"/>
                  </a:moveTo>
                  <a:cubicBezTo>
                    <a:pt x="11514" y="13464"/>
                    <a:pt x="11454" y="13690"/>
                    <a:pt x="11395" y="13880"/>
                  </a:cubicBezTo>
                  <a:cubicBezTo>
                    <a:pt x="11299" y="14142"/>
                    <a:pt x="11216" y="14404"/>
                    <a:pt x="11133" y="14678"/>
                  </a:cubicBezTo>
                  <a:cubicBezTo>
                    <a:pt x="11097" y="14809"/>
                    <a:pt x="11061" y="14940"/>
                    <a:pt x="11025" y="15071"/>
                  </a:cubicBezTo>
                  <a:cubicBezTo>
                    <a:pt x="10990" y="15166"/>
                    <a:pt x="10930" y="15309"/>
                    <a:pt x="10942" y="15416"/>
                  </a:cubicBezTo>
                  <a:cubicBezTo>
                    <a:pt x="10799" y="15464"/>
                    <a:pt x="10644" y="15500"/>
                    <a:pt x="10490" y="15535"/>
                  </a:cubicBezTo>
                  <a:cubicBezTo>
                    <a:pt x="10025" y="15642"/>
                    <a:pt x="9537" y="15690"/>
                    <a:pt x="9061" y="15690"/>
                  </a:cubicBezTo>
                  <a:cubicBezTo>
                    <a:pt x="8894" y="15690"/>
                    <a:pt x="8728" y="15690"/>
                    <a:pt x="8573" y="15666"/>
                  </a:cubicBezTo>
                  <a:cubicBezTo>
                    <a:pt x="8763" y="15488"/>
                    <a:pt x="8966" y="15297"/>
                    <a:pt x="9180" y="15119"/>
                  </a:cubicBezTo>
                  <a:cubicBezTo>
                    <a:pt x="9430" y="14892"/>
                    <a:pt x="9692" y="14678"/>
                    <a:pt x="9954" y="14464"/>
                  </a:cubicBezTo>
                  <a:cubicBezTo>
                    <a:pt x="10478" y="14035"/>
                    <a:pt x="11025" y="13630"/>
                    <a:pt x="11621" y="13297"/>
                  </a:cubicBezTo>
                  <a:close/>
                  <a:moveTo>
                    <a:pt x="21003" y="12713"/>
                  </a:moveTo>
                  <a:lnTo>
                    <a:pt x="21360" y="13059"/>
                  </a:lnTo>
                  <a:cubicBezTo>
                    <a:pt x="21381" y="13080"/>
                    <a:pt x="21405" y="13089"/>
                    <a:pt x="21429" y="13089"/>
                  </a:cubicBezTo>
                  <a:cubicBezTo>
                    <a:pt x="21498" y="13089"/>
                    <a:pt x="21562" y="13011"/>
                    <a:pt x="21527" y="12940"/>
                  </a:cubicBezTo>
                  <a:lnTo>
                    <a:pt x="21527" y="12940"/>
                  </a:lnTo>
                  <a:cubicBezTo>
                    <a:pt x="21539" y="12952"/>
                    <a:pt x="21539" y="12964"/>
                    <a:pt x="21551" y="12975"/>
                  </a:cubicBezTo>
                  <a:cubicBezTo>
                    <a:pt x="21569" y="13005"/>
                    <a:pt x="21596" y="13017"/>
                    <a:pt x="21624" y="13017"/>
                  </a:cubicBezTo>
                  <a:cubicBezTo>
                    <a:pt x="21685" y="13017"/>
                    <a:pt x="21747" y="12954"/>
                    <a:pt x="21705" y="12880"/>
                  </a:cubicBezTo>
                  <a:cubicBezTo>
                    <a:pt x="21693" y="12856"/>
                    <a:pt x="21670" y="12833"/>
                    <a:pt x="21658" y="12797"/>
                  </a:cubicBezTo>
                  <a:lnTo>
                    <a:pt x="21670" y="12785"/>
                  </a:lnTo>
                  <a:cubicBezTo>
                    <a:pt x="21717" y="12844"/>
                    <a:pt x="21753" y="12904"/>
                    <a:pt x="21801" y="12964"/>
                  </a:cubicBezTo>
                  <a:cubicBezTo>
                    <a:pt x="21819" y="12982"/>
                    <a:pt x="21842" y="12989"/>
                    <a:pt x="21866" y="12989"/>
                  </a:cubicBezTo>
                  <a:cubicBezTo>
                    <a:pt x="21903" y="12989"/>
                    <a:pt x="21941" y="12969"/>
                    <a:pt x="21955" y="12940"/>
                  </a:cubicBezTo>
                  <a:cubicBezTo>
                    <a:pt x="21979" y="12964"/>
                    <a:pt x="21991" y="12987"/>
                    <a:pt x="22015" y="12999"/>
                  </a:cubicBezTo>
                  <a:cubicBezTo>
                    <a:pt x="22035" y="13025"/>
                    <a:pt x="22058" y="13036"/>
                    <a:pt x="22081" y="13036"/>
                  </a:cubicBezTo>
                  <a:cubicBezTo>
                    <a:pt x="22140" y="13036"/>
                    <a:pt x="22196" y="12961"/>
                    <a:pt x="22170" y="12892"/>
                  </a:cubicBezTo>
                  <a:lnTo>
                    <a:pt x="22170" y="12892"/>
                  </a:lnTo>
                  <a:cubicBezTo>
                    <a:pt x="22217" y="12928"/>
                    <a:pt x="22253" y="12975"/>
                    <a:pt x="22289" y="13023"/>
                  </a:cubicBezTo>
                  <a:cubicBezTo>
                    <a:pt x="22308" y="13042"/>
                    <a:pt x="22330" y="13050"/>
                    <a:pt x="22352" y="13050"/>
                  </a:cubicBezTo>
                  <a:cubicBezTo>
                    <a:pt x="22400" y="13050"/>
                    <a:pt x="22447" y="13012"/>
                    <a:pt x="22455" y="12964"/>
                  </a:cubicBezTo>
                  <a:cubicBezTo>
                    <a:pt x="22646" y="13118"/>
                    <a:pt x="22801" y="13297"/>
                    <a:pt x="22967" y="13475"/>
                  </a:cubicBezTo>
                  <a:cubicBezTo>
                    <a:pt x="23134" y="13654"/>
                    <a:pt x="23301" y="13833"/>
                    <a:pt x="23467" y="14023"/>
                  </a:cubicBezTo>
                  <a:cubicBezTo>
                    <a:pt x="23444" y="14047"/>
                    <a:pt x="23432" y="14095"/>
                    <a:pt x="23467" y="14130"/>
                  </a:cubicBezTo>
                  <a:cubicBezTo>
                    <a:pt x="23527" y="14202"/>
                    <a:pt x="23587" y="14273"/>
                    <a:pt x="23646" y="14345"/>
                  </a:cubicBezTo>
                  <a:cubicBezTo>
                    <a:pt x="23646" y="14368"/>
                    <a:pt x="23646" y="14392"/>
                    <a:pt x="23670" y="14404"/>
                  </a:cubicBezTo>
                  <a:lnTo>
                    <a:pt x="23682" y="14428"/>
                  </a:lnTo>
                  <a:lnTo>
                    <a:pt x="23670" y="14416"/>
                  </a:lnTo>
                  <a:cubicBezTo>
                    <a:pt x="23663" y="14413"/>
                    <a:pt x="23656" y="14411"/>
                    <a:pt x="23649" y="14411"/>
                  </a:cubicBezTo>
                  <a:cubicBezTo>
                    <a:pt x="23633" y="14411"/>
                    <a:pt x="23619" y="14420"/>
                    <a:pt x="23610" y="14428"/>
                  </a:cubicBezTo>
                  <a:cubicBezTo>
                    <a:pt x="23491" y="14321"/>
                    <a:pt x="23372" y="14214"/>
                    <a:pt x="23253" y="14107"/>
                  </a:cubicBezTo>
                  <a:cubicBezTo>
                    <a:pt x="23237" y="14093"/>
                    <a:pt x="23221" y="14088"/>
                    <a:pt x="23205" y="14088"/>
                  </a:cubicBezTo>
                  <a:cubicBezTo>
                    <a:pt x="23152" y="14088"/>
                    <a:pt x="23112" y="14155"/>
                    <a:pt x="23158" y="14202"/>
                  </a:cubicBezTo>
                  <a:cubicBezTo>
                    <a:pt x="23253" y="14333"/>
                    <a:pt x="23360" y="14452"/>
                    <a:pt x="23456" y="14571"/>
                  </a:cubicBezTo>
                  <a:cubicBezTo>
                    <a:pt x="23444" y="14571"/>
                    <a:pt x="23432" y="14583"/>
                    <a:pt x="23420" y="14595"/>
                  </a:cubicBezTo>
                  <a:cubicBezTo>
                    <a:pt x="23348" y="14511"/>
                    <a:pt x="23277" y="14428"/>
                    <a:pt x="23217" y="14345"/>
                  </a:cubicBezTo>
                  <a:cubicBezTo>
                    <a:pt x="23197" y="14321"/>
                    <a:pt x="23174" y="14312"/>
                    <a:pt x="23153" y="14312"/>
                  </a:cubicBezTo>
                  <a:cubicBezTo>
                    <a:pt x="23087" y="14312"/>
                    <a:pt x="23033" y="14404"/>
                    <a:pt x="23086" y="14476"/>
                  </a:cubicBezTo>
                  <a:cubicBezTo>
                    <a:pt x="23134" y="14535"/>
                    <a:pt x="23182" y="14595"/>
                    <a:pt x="23229" y="14666"/>
                  </a:cubicBezTo>
                  <a:cubicBezTo>
                    <a:pt x="23134" y="14547"/>
                    <a:pt x="23027" y="14428"/>
                    <a:pt x="22932" y="14309"/>
                  </a:cubicBezTo>
                  <a:cubicBezTo>
                    <a:pt x="22911" y="14282"/>
                    <a:pt x="22885" y="14271"/>
                    <a:pt x="22859" y="14271"/>
                  </a:cubicBezTo>
                  <a:cubicBezTo>
                    <a:pt x="22780" y="14271"/>
                    <a:pt x="22700" y="14371"/>
                    <a:pt x="22753" y="14452"/>
                  </a:cubicBezTo>
                  <a:cubicBezTo>
                    <a:pt x="22765" y="14476"/>
                    <a:pt x="22789" y="14511"/>
                    <a:pt x="22801" y="14547"/>
                  </a:cubicBezTo>
                  <a:cubicBezTo>
                    <a:pt x="22777" y="14547"/>
                    <a:pt x="22741" y="14559"/>
                    <a:pt x="22729" y="14583"/>
                  </a:cubicBezTo>
                  <a:cubicBezTo>
                    <a:pt x="22720" y="14581"/>
                    <a:pt x="22711" y="14581"/>
                    <a:pt x="22702" y="14581"/>
                  </a:cubicBezTo>
                  <a:cubicBezTo>
                    <a:pt x="22638" y="14581"/>
                    <a:pt x="22571" y="14616"/>
                    <a:pt x="22551" y="14678"/>
                  </a:cubicBezTo>
                  <a:cubicBezTo>
                    <a:pt x="22536" y="14672"/>
                    <a:pt x="22520" y="14669"/>
                    <a:pt x="22504" y="14669"/>
                  </a:cubicBezTo>
                  <a:cubicBezTo>
                    <a:pt x="22430" y="14669"/>
                    <a:pt x="22355" y="14731"/>
                    <a:pt x="22384" y="14809"/>
                  </a:cubicBezTo>
                  <a:cubicBezTo>
                    <a:pt x="22432" y="14940"/>
                    <a:pt x="22467" y="15083"/>
                    <a:pt x="22503" y="15214"/>
                  </a:cubicBezTo>
                  <a:cubicBezTo>
                    <a:pt x="22420" y="15083"/>
                    <a:pt x="22313" y="14964"/>
                    <a:pt x="22217" y="14833"/>
                  </a:cubicBezTo>
                  <a:cubicBezTo>
                    <a:pt x="22192" y="14807"/>
                    <a:pt x="22160" y="14796"/>
                    <a:pt x="22128" y="14796"/>
                  </a:cubicBezTo>
                  <a:cubicBezTo>
                    <a:pt x="22042" y="14796"/>
                    <a:pt x="21956" y="14877"/>
                    <a:pt x="21991" y="14964"/>
                  </a:cubicBezTo>
                  <a:cubicBezTo>
                    <a:pt x="22015" y="15047"/>
                    <a:pt x="22039" y="15130"/>
                    <a:pt x="22063" y="15202"/>
                  </a:cubicBezTo>
                  <a:cubicBezTo>
                    <a:pt x="22003" y="15226"/>
                    <a:pt x="21943" y="15285"/>
                    <a:pt x="21967" y="15357"/>
                  </a:cubicBezTo>
                  <a:lnTo>
                    <a:pt x="21967" y="15392"/>
                  </a:lnTo>
                  <a:cubicBezTo>
                    <a:pt x="21943" y="15345"/>
                    <a:pt x="21920" y="15297"/>
                    <a:pt x="21896" y="15250"/>
                  </a:cubicBezTo>
                  <a:cubicBezTo>
                    <a:pt x="21876" y="15209"/>
                    <a:pt x="21839" y="15192"/>
                    <a:pt x="21801" y="15192"/>
                  </a:cubicBezTo>
                  <a:cubicBezTo>
                    <a:pt x="21727" y="15192"/>
                    <a:pt x="21646" y="15258"/>
                    <a:pt x="21670" y="15345"/>
                  </a:cubicBezTo>
                  <a:cubicBezTo>
                    <a:pt x="21682" y="15404"/>
                    <a:pt x="21693" y="15464"/>
                    <a:pt x="21717" y="15523"/>
                  </a:cubicBezTo>
                  <a:cubicBezTo>
                    <a:pt x="21646" y="15380"/>
                    <a:pt x="21574" y="15238"/>
                    <a:pt x="21503" y="15083"/>
                  </a:cubicBezTo>
                  <a:cubicBezTo>
                    <a:pt x="21479" y="15039"/>
                    <a:pt x="21442" y="15021"/>
                    <a:pt x="21404" y="15021"/>
                  </a:cubicBezTo>
                  <a:cubicBezTo>
                    <a:pt x="21328" y="15021"/>
                    <a:pt x="21249" y="15095"/>
                    <a:pt x="21265" y="15190"/>
                  </a:cubicBezTo>
                  <a:cubicBezTo>
                    <a:pt x="21277" y="15250"/>
                    <a:pt x="21289" y="15309"/>
                    <a:pt x="21301" y="15369"/>
                  </a:cubicBezTo>
                  <a:cubicBezTo>
                    <a:pt x="21277" y="15333"/>
                    <a:pt x="21241" y="15309"/>
                    <a:pt x="21217" y="15285"/>
                  </a:cubicBezTo>
                  <a:cubicBezTo>
                    <a:pt x="21186" y="15261"/>
                    <a:pt x="21151" y="15250"/>
                    <a:pt x="21117" y="15250"/>
                  </a:cubicBezTo>
                  <a:cubicBezTo>
                    <a:pt x="21036" y="15250"/>
                    <a:pt x="20966" y="15315"/>
                    <a:pt x="20991" y="15416"/>
                  </a:cubicBezTo>
                  <a:lnTo>
                    <a:pt x="21051" y="15678"/>
                  </a:lnTo>
                  <a:cubicBezTo>
                    <a:pt x="20943" y="15511"/>
                    <a:pt x="20836" y="15357"/>
                    <a:pt x="20705" y="15214"/>
                  </a:cubicBezTo>
                  <a:cubicBezTo>
                    <a:pt x="20683" y="15188"/>
                    <a:pt x="20655" y="15177"/>
                    <a:pt x="20626" y="15177"/>
                  </a:cubicBezTo>
                  <a:cubicBezTo>
                    <a:pt x="20559" y="15177"/>
                    <a:pt x="20487" y="15235"/>
                    <a:pt x="20479" y="15309"/>
                  </a:cubicBezTo>
                  <a:cubicBezTo>
                    <a:pt x="20467" y="15306"/>
                    <a:pt x="20454" y="15304"/>
                    <a:pt x="20441" y="15304"/>
                  </a:cubicBezTo>
                  <a:cubicBezTo>
                    <a:pt x="20367" y="15304"/>
                    <a:pt x="20292" y="15362"/>
                    <a:pt x="20312" y="15464"/>
                  </a:cubicBezTo>
                  <a:cubicBezTo>
                    <a:pt x="20324" y="15559"/>
                    <a:pt x="20336" y="15642"/>
                    <a:pt x="20360" y="15738"/>
                  </a:cubicBezTo>
                  <a:lnTo>
                    <a:pt x="20324" y="15654"/>
                  </a:lnTo>
                  <a:cubicBezTo>
                    <a:pt x="20305" y="15579"/>
                    <a:pt x="20254" y="15547"/>
                    <a:pt x="20200" y="15547"/>
                  </a:cubicBezTo>
                  <a:cubicBezTo>
                    <a:pt x="20152" y="15547"/>
                    <a:pt x="20102" y="15573"/>
                    <a:pt x="20074" y="15619"/>
                  </a:cubicBezTo>
                  <a:lnTo>
                    <a:pt x="20015" y="15619"/>
                  </a:lnTo>
                  <a:cubicBezTo>
                    <a:pt x="20002" y="15614"/>
                    <a:pt x="19989" y="15612"/>
                    <a:pt x="19977" y="15612"/>
                  </a:cubicBezTo>
                  <a:cubicBezTo>
                    <a:pt x="19916" y="15612"/>
                    <a:pt x="19856" y="15657"/>
                    <a:pt x="19836" y="15726"/>
                  </a:cubicBezTo>
                  <a:cubicBezTo>
                    <a:pt x="19821" y="15720"/>
                    <a:pt x="19806" y="15717"/>
                    <a:pt x="19790" y="15717"/>
                  </a:cubicBezTo>
                  <a:cubicBezTo>
                    <a:pt x="19744" y="15717"/>
                    <a:pt x="19699" y="15744"/>
                    <a:pt x="19681" y="15797"/>
                  </a:cubicBezTo>
                  <a:cubicBezTo>
                    <a:pt x="19660" y="15783"/>
                    <a:pt x="19635" y="15777"/>
                    <a:pt x="19611" y="15777"/>
                  </a:cubicBezTo>
                  <a:cubicBezTo>
                    <a:pt x="19594" y="15777"/>
                    <a:pt x="19577" y="15780"/>
                    <a:pt x="19562" y="15785"/>
                  </a:cubicBezTo>
                  <a:cubicBezTo>
                    <a:pt x="19550" y="15750"/>
                    <a:pt x="19538" y="15714"/>
                    <a:pt x="19538" y="15678"/>
                  </a:cubicBezTo>
                  <a:cubicBezTo>
                    <a:pt x="19527" y="15640"/>
                    <a:pt x="19499" y="15624"/>
                    <a:pt x="19470" y="15624"/>
                  </a:cubicBezTo>
                  <a:cubicBezTo>
                    <a:pt x="19436" y="15624"/>
                    <a:pt x="19402" y="15646"/>
                    <a:pt x="19396" y="15678"/>
                  </a:cubicBezTo>
                  <a:cubicBezTo>
                    <a:pt x="19384" y="15642"/>
                    <a:pt x="19360" y="15595"/>
                    <a:pt x="19348" y="15547"/>
                  </a:cubicBezTo>
                  <a:cubicBezTo>
                    <a:pt x="19338" y="15523"/>
                    <a:pt x="19319" y="15513"/>
                    <a:pt x="19300" y="15513"/>
                  </a:cubicBezTo>
                  <a:cubicBezTo>
                    <a:pt x="19272" y="15513"/>
                    <a:pt x="19246" y="15535"/>
                    <a:pt x="19253" y="15571"/>
                  </a:cubicBezTo>
                  <a:cubicBezTo>
                    <a:pt x="19265" y="15619"/>
                    <a:pt x="19276" y="15666"/>
                    <a:pt x="19288" y="15714"/>
                  </a:cubicBezTo>
                  <a:cubicBezTo>
                    <a:pt x="19262" y="15661"/>
                    <a:pt x="19217" y="15637"/>
                    <a:pt x="19172" y="15637"/>
                  </a:cubicBezTo>
                  <a:cubicBezTo>
                    <a:pt x="19136" y="15637"/>
                    <a:pt x="19100" y="15652"/>
                    <a:pt x="19074" y="15678"/>
                  </a:cubicBezTo>
                  <a:cubicBezTo>
                    <a:pt x="19047" y="15640"/>
                    <a:pt x="19000" y="15619"/>
                    <a:pt x="18955" y="15619"/>
                  </a:cubicBezTo>
                  <a:cubicBezTo>
                    <a:pt x="18901" y="15619"/>
                    <a:pt x="18849" y="15649"/>
                    <a:pt x="18836" y="15714"/>
                  </a:cubicBezTo>
                  <a:cubicBezTo>
                    <a:pt x="18788" y="15904"/>
                    <a:pt x="18776" y="16083"/>
                    <a:pt x="18765" y="16273"/>
                  </a:cubicBezTo>
                  <a:cubicBezTo>
                    <a:pt x="18741" y="16190"/>
                    <a:pt x="18717" y="16107"/>
                    <a:pt x="18693" y="16023"/>
                  </a:cubicBezTo>
                  <a:cubicBezTo>
                    <a:pt x="18670" y="15955"/>
                    <a:pt x="18620" y="15925"/>
                    <a:pt x="18569" y="15925"/>
                  </a:cubicBezTo>
                  <a:cubicBezTo>
                    <a:pt x="18513" y="15925"/>
                    <a:pt x="18456" y="15961"/>
                    <a:pt x="18431" y="16023"/>
                  </a:cubicBezTo>
                  <a:cubicBezTo>
                    <a:pt x="18419" y="16059"/>
                    <a:pt x="18407" y="16095"/>
                    <a:pt x="18395" y="16142"/>
                  </a:cubicBezTo>
                  <a:cubicBezTo>
                    <a:pt x="18372" y="16083"/>
                    <a:pt x="18360" y="16023"/>
                    <a:pt x="18336" y="15964"/>
                  </a:cubicBezTo>
                  <a:cubicBezTo>
                    <a:pt x="18313" y="15901"/>
                    <a:pt x="18252" y="15868"/>
                    <a:pt x="18196" y="15868"/>
                  </a:cubicBezTo>
                  <a:cubicBezTo>
                    <a:pt x="18135" y="15868"/>
                    <a:pt x="18080" y="15907"/>
                    <a:pt x="18086" y="15988"/>
                  </a:cubicBezTo>
                  <a:lnTo>
                    <a:pt x="18110" y="16476"/>
                  </a:lnTo>
                  <a:cubicBezTo>
                    <a:pt x="18098" y="16416"/>
                    <a:pt x="18074" y="16357"/>
                    <a:pt x="18062" y="16297"/>
                  </a:cubicBezTo>
                  <a:cubicBezTo>
                    <a:pt x="18046" y="16239"/>
                    <a:pt x="17995" y="16211"/>
                    <a:pt x="17944" y="16211"/>
                  </a:cubicBezTo>
                  <a:cubicBezTo>
                    <a:pt x="17880" y="16211"/>
                    <a:pt x="17817" y="16254"/>
                    <a:pt x="17824" y="16333"/>
                  </a:cubicBezTo>
                  <a:cubicBezTo>
                    <a:pt x="17824" y="16381"/>
                    <a:pt x="17824" y="16440"/>
                    <a:pt x="17824" y="16488"/>
                  </a:cubicBezTo>
                  <a:lnTo>
                    <a:pt x="17812" y="16452"/>
                  </a:lnTo>
                  <a:cubicBezTo>
                    <a:pt x="17802" y="16392"/>
                    <a:pt x="17742" y="16366"/>
                    <a:pt x="17681" y="16366"/>
                  </a:cubicBezTo>
                  <a:cubicBezTo>
                    <a:pt x="17669" y="16366"/>
                    <a:pt x="17657" y="16367"/>
                    <a:pt x="17645" y="16369"/>
                  </a:cubicBezTo>
                  <a:cubicBezTo>
                    <a:pt x="17633" y="16285"/>
                    <a:pt x="17610" y="16202"/>
                    <a:pt x="17598" y="16131"/>
                  </a:cubicBezTo>
                  <a:cubicBezTo>
                    <a:pt x="17586" y="16065"/>
                    <a:pt x="17526" y="16032"/>
                    <a:pt x="17467" y="16032"/>
                  </a:cubicBezTo>
                  <a:cubicBezTo>
                    <a:pt x="17407" y="16032"/>
                    <a:pt x="17348" y="16065"/>
                    <a:pt x="17336" y="16131"/>
                  </a:cubicBezTo>
                  <a:cubicBezTo>
                    <a:pt x="17312" y="16285"/>
                    <a:pt x="17288" y="16440"/>
                    <a:pt x="17264" y="16595"/>
                  </a:cubicBezTo>
                  <a:cubicBezTo>
                    <a:pt x="17241" y="16464"/>
                    <a:pt x="17205" y="16321"/>
                    <a:pt x="17181" y="16190"/>
                  </a:cubicBezTo>
                  <a:cubicBezTo>
                    <a:pt x="17168" y="16131"/>
                    <a:pt x="17119" y="16105"/>
                    <a:pt x="17069" y="16105"/>
                  </a:cubicBezTo>
                  <a:cubicBezTo>
                    <a:pt x="17029" y="16105"/>
                    <a:pt x="16988" y="16122"/>
                    <a:pt x="16967" y="16154"/>
                  </a:cubicBezTo>
                  <a:cubicBezTo>
                    <a:pt x="16939" y="16132"/>
                    <a:pt x="16905" y="16120"/>
                    <a:pt x="16871" y="16120"/>
                  </a:cubicBezTo>
                  <a:cubicBezTo>
                    <a:pt x="16834" y="16120"/>
                    <a:pt x="16796" y="16135"/>
                    <a:pt x="16764" y="16166"/>
                  </a:cubicBezTo>
                  <a:cubicBezTo>
                    <a:pt x="16740" y="16154"/>
                    <a:pt x="16705" y="16154"/>
                    <a:pt x="16681" y="16154"/>
                  </a:cubicBezTo>
                  <a:cubicBezTo>
                    <a:pt x="16681" y="16131"/>
                    <a:pt x="16681" y="16095"/>
                    <a:pt x="16681" y="16059"/>
                  </a:cubicBezTo>
                  <a:cubicBezTo>
                    <a:pt x="16681" y="15985"/>
                    <a:pt x="16616" y="15941"/>
                    <a:pt x="16555" y="15941"/>
                  </a:cubicBezTo>
                  <a:cubicBezTo>
                    <a:pt x="16509" y="15941"/>
                    <a:pt x="16465" y="15967"/>
                    <a:pt x="16455" y="16023"/>
                  </a:cubicBezTo>
                  <a:cubicBezTo>
                    <a:pt x="16419" y="16178"/>
                    <a:pt x="16395" y="16321"/>
                    <a:pt x="16359" y="16476"/>
                  </a:cubicBezTo>
                  <a:cubicBezTo>
                    <a:pt x="16371" y="16393"/>
                    <a:pt x="16383" y="16321"/>
                    <a:pt x="16395" y="16238"/>
                  </a:cubicBezTo>
                  <a:cubicBezTo>
                    <a:pt x="16410" y="16172"/>
                    <a:pt x="16353" y="16125"/>
                    <a:pt x="16301" y="16125"/>
                  </a:cubicBezTo>
                  <a:cubicBezTo>
                    <a:pt x="16269" y="16125"/>
                    <a:pt x="16238" y="16144"/>
                    <a:pt x="16228" y="16190"/>
                  </a:cubicBezTo>
                  <a:cubicBezTo>
                    <a:pt x="16205" y="16297"/>
                    <a:pt x="16193" y="16404"/>
                    <a:pt x="16169" y="16512"/>
                  </a:cubicBezTo>
                  <a:lnTo>
                    <a:pt x="16121" y="16512"/>
                  </a:lnTo>
                  <a:cubicBezTo>
                    <a:pt x="16157" y="16357"/>
                    <a:pt x="16181" y="16202"/>
                    <a:pt x="16205" y="16047"/>
                  </a:cubicBezTo>
                  <a:cubicBezTo>
                    <a:pt x="16219" y="15990"/>
                    <a:pt x="16181" y="15958"/>
                    <a:pt x="16141" y="15958"/>
                  </a:cubicBezTo>
                  <a:cubicBezTo>
                    <a:pt x="16115" y="15958"/>
                    <a:pt x="16088" y="15971"/>
                    <a:pt x="16074" y="16000"/>
                  </a:cubicBezTo>
                  <a:cubicBezTo>
                    <a:pt x="16026" y="16154"/>
                    <a:pt x="15967" y="16309"/>
                    <a:pt x="15919" y="16464"/>
                  </a:cubicBezTo>
                  <a:cubicBezTo>
                    <a:pt x="15914" y="16459"/>
                    <a:pt x="15905" y="16456"/>
                    <a:pt x="15895" y="16456"/>
                  </a:cubicBezTo>
                  <a:cubicBezTo>
                    <a:pt x="15882" y="16456"/>
                    <a:pt x="15866" y="16462"/>
                    <a:pt x="15859" y="16476"/>
                  </a:cubicBezTo>
                  <a:lnTo>
                    <a:pt x="15859" y="16464"/>
                  </a:lnTo>
                  <a:cubicBezTo>
                    <a:pt x="15859" y="16440"/>
                    <a:pt x="15859" y="16428"/>
                    <a:pt x="15847" y="16404"/>
                  </a:cubicBezTo>
                  <a:cubicBezTo>
                    <a:pt x="15859" y="16309"/>
                    <a:pt x="15871" y="16226"/>
                    <a:pt x="15895" y="16131"/>
                  </a:cubicBezTo>
                  <a:cubicBezTo>
                    <a:pt x="15910" y="16066"/>
                    <a:pt x="15858" y="16023"/>
                    <a:pt x="15808" y="16023"/>
                  </a:cubicBezTo>
                  <a:cubicBezTo>
                    <a:pt x="15775" y="16023"/>
                    <a:pt x="15742" y="16041"/>
                    <a:pt x="15728" y="16083"/>
                  </a:cubicBezTo>
                  <a:cubicBezTo>
                    <a:pt x="15657" y="16297"/>
                    <a:pt x="15597" y="16500"/>
                    <a:pt x="15550" y="16714"/>
                  </a:cubicBezTo>
                  <a:cubicBezTo>
                    <a:pt x="15609" y="16357"/>
                    <a:pt x="15717" y="16012"/>
                    <a:pt x="15859" y="15678"/>
                  </a:cubicBezTo>
                  <a:cubicBezTo>
                    <a:pt x="15881" y="15636"/>
                    <a:pt x="15845" y="15593"/>
                    <a:pt x="15811" y="15593"/>
                  </a:cubicBezTo>
                  <a:cubicBezTo>
                    <a:pt x="15808" y="15593"/>
                    <a:pt x="15804" y="15594"/>
                    <a:pt x="15800" y="15595"/>
                  </a:cubicBezTo>
                  <a:cubicBezTo>
                    <a:pt x="15836" y="15452"/>
                    <a:pt x="15871" y="15309"/>
                    <a:pt x="15907" y="15166"/>
                  </a:cubicBezTo>
                  <a:cubicBezTo>
                    <a:pt x="15931" y="15166"/>
                    <a:pt x="15943" y="15166"/>
                    <a:pt x="15955" y="15142"/>
                  </a:cubicBezTo>
                  <a:cubicBezTo>
                    <a:pt x="16026" y="15047"/>
                    <a:pt x="16062" y="14916"/>
                    <a:pt x="16109" y="14797"/>
                  </a:cubicBezTo>
                  <a:cubicBezTo>
                    <a:pt x="16121" y="14785"/>
                    <a:pt x="16121" y="14761"/>
                    <a:pt x="16133" y="14738"/>
                  </a:cubicBezTo>
                  <a:cubicBezTo>
                    <a:pt x="16145" y="14726"/>
                    <a:pt x="16157" y="14714"/>
                    <a:pt x="16157" y="14702"/>
                  </a:cubicBezTo>
                  <a:cubicBezTo>
                    <a:pt x="16169" y="14678"/>
                    <a:pt x="16181" y="14642"/>
                    <a:pt x="16193" y="14618"/>
                  </a:cubicBezTo>
                  <a:cubicBezTo>
                    <a:pt x="16213" y="14639"/>
                    <a:pt x="16247" y="14651"/>
                    <a:pt x="16280" y="14651"/>
                  </a:cubicBezTo>
                  <a:cubicBezTo>
                    <a:pt x="16323" y="14651"/>
                    <a:pt x="16365" y="14630"/>
                    <a:pt x="16371" y="14583"/>
                  </a:cubicBezTo>
                  <a:cubicBezTo>
                    <a:pt x="16383" y="14523"/>
                    <a:pt x="16395" y="14464"/>
                    <a:pt x="16407" y="14416"/>
                  </a:cubicBezTo>
                  <a:cubicBezTo>
                    <a:pt x="16420" y="14468"/>
                    <a:pt x="16472" y="14499"/>
                    <a:pt x="16520" y="14499"/>
                  </a:cubicBezTo>
                  <a:cubicBezTo>
                    <a:pt x="16560" y="14499"/>
                    <a:pt x="16599" y="14477"/>
                    <a:pt x="16609" y="14428"/>
                  </a:cubicBezTo>
                  <a:lnTo>
                    <a:pt x="16621" y="14345"/>
                  </a:lnTo>
                  <a:cubicBezTo>
                    <a:pt x="16636" y="14352"/>
                    <a:pt x="16654" y="14356"/>
                    <a:pt x="16671" y="14356"/>
                  </a:cubicBezTo>
                  <a:cubicBezTo>
                    <a:pt x="16713" y="14356"/>
                    <a:pt x="16756" y="14335"/>
                    <a:pt x="16764" y="14285"/>
                  </a:cubicBezTo>
                  <a:cubicBezTo>
                    <a:pt x="16776" y="14214"/>
                    <a:pt x="16788" y="14142"/>
                    <a:pt x="16788" y="14071"/>
                  </a:cubicBezTo>
                  <a:lnTo>
                    <a:pt x="16812" y="14083"/>
                  </a:lnTo>
                  <a:cubicBezTo>
                    <a:pt x="16812" y="14107"/>
                    <a:pt x="16812" y="14142"/>
                    <a:pt x="16812" y="14166"/>
                  </a:cubicBezTo>
                  <a:cubicBezTo>
                    <a:pt x="16812" y="14227"/>
                    <a:pt x="16859" y="14257"/>
                    <a:pt x="16905" y="14257"/>
                  </a:cubicBezTo>
                  <a:cubicBezTo>
                    <a:pt x="16948" y="14257"/>
                    <a:pt x="16990" y="14230"/>
                    <a:pt x="16990" y="14178"/>
                  </a:cubicBezTo>
                  <a:cubicBezTo>
                    <a:pt x="16990" y="14154"/>
                    <a:pt x="16990" y="14142"/>
                    <a:pt x="16990" y="14130"/>
                  </a:cubicBezTo>
                  <a:cubicBezTo>
                    <a:pt x="16997" y="14191"/>
                    <a:pt x="17053" y="14229"/>
                    <a:pt x="17107" y="14229"/>
                  </a:cubicBezTo>
                  <a:cubicBezTo>
                    <a:pt x="17149" y="14229"/>
                    <a:pt x="17189" y="14206"/>
                    <a:pt x="17205" y="14154"/>
                  </a:cubicBezTo>
                  <a:cubicBezTo>
                    <a:pt x="17241" y="13999"/>
                    <a:pt x="17288" y="13845"/>
                    <a:pt x="17336" y="13678"/>
                  </a:cubicBezTo>
                  <a:lnTo>
                    <a:pt x="17336" y="13678"/>
                  </a:lnTo>
                  <a:cubicBezTo>
                    <a:pt x="17324" y="13761"/>
                    <a:pt x="17312" y="13845"/>
                    <a:pt x="17312" y="13940"/>
                  </a:cubicBezTo>
                  <a:cubicBezTo>
                    <a:pt x="17305" y="14005"/>
                    <a:pt x="17364" y="14042"/>
                    <a:pt x="17421" y="14042"/>
                  </a:cubicBezTo>
                  <a:cubicBezTo>
                    <a:pt x="17469" y="14042"/>
                    <a:pt x="17516" y="14017"/>
                    <a:pt x="17526" y="13964"/>
                  </a:cubicBezTo>
                  <a:cubicBezTo>
                    <a:pt x="17550" y="13845"/>
                    <a:pt x="17574" y="13726"/>
                    <a:pt x="17598" y="13606"/>
                  </a:cubicBezTo>
                  <a:cubicBezTo>
                    <a:pt x="17610" y="13630"/>
                    <a:pt x="17622" y="13654"/>
                    <a:pt x="17645" y="13666"/>
                  </a:cubicBezTo>
                  <a:cubicBezTo>
                    <a:pt x="17645" y="13678"/>
                    <a:pt x="17645" y="13702"/>
                    <a:pt x="17657" y="13714"/>
                  </a:cubicBezTo>
                  <a:cubicBezTo>
                    <a:pt x="17657" y="13788"/>
                    <a:pt x="17715" y="13827"/>
                    <a:pt x="17771" y="13827"/>
                  </a:cubicBezTo>
                  <a:cubicBezTo>
                    <a:pt x="17822" y="13827"/>
                    <a:pt x="17872" y="13794"/>
                    <a:pt x="17872" y="13726"/>
                  </a:cubicBezTo>
                  <a:cubicBezTo>
                    <a:pt x="17883" y="13678"/>
                    <a:pt x="17883" y="13630"/>
                    <a:pt x="17883" y="13583"/>
                  </a:cubicBezTo>
                  <a:cubicBezTo>
                    <a:pt x="17895" y="13642"/>
                    <a:pt x="17907" y="13702"/>
                    <a:pt x="17919" y="13761"/>
                  </a:cubicBezTo>
                  <a:cubicBezTo>
                    <a:pt x="17935" y="13821"/>
                    <a:pt x="17984" y="13848"/>
                    <a:pt x="18032" y="13848"/>
                  </a:cubicBezTo>
                  <a:cubicBezTo>
                    <a:pt x="18089" y="13848"/>
                    <a:pt x="18145" y="13809"/>
                    <a:pt x="18145" y="13737"/>
                  </a:cubicBezTo>
                  <a:lnTo>
                    <a:pt x="18145" y="13714"/>
                  </a:lnTo>
                  <a:cubicBezTo>
                    <a:pt x="18167" y="13726"/>
                    <a:pt x="18193" y="13733"/>
                    <a:pt x="18219" y="13733"/>
                  </a:cubicBezTo>
                  <a:cubicBezTo>
                    <a:pt x="18266" y="13733"/>
                    <a:pt x="18313" y="13712"/>
                    <a:pt x="18336" y="13666"/>
                  </a:cubicBezTo>
                  <a:cubicBezTo>
                    <a:pt x="18357" y="13691"/>
                    <a:pt x="18390" y="13703"/>
                    <a:pt x="18423" y="13703"/>
                  </a:cubicBezTo>
                  <a:cubicBezTo>
                    <a:pt x="18484" y="13703"/>
                    <a:pt x="18546" y="13664"/>
                    <a:pt x="18538" y="13595"/>
                  </a:cubicBezTo>
                  <a:cubicBezTo>
                    <a:pt x="18526" y="13547"/>
                    <a:pt x="18526" y="13499"/>
                    <a:pt x="18514" y="13452"/>
                  </a:cubicBezTo>
                  <a:lnTo>
                    <a:pt x="18514" y="13452"/>
                  </a:lnTo>
                  <a:cubicBezTo>
                    <a:pt x="18532" y="13458"/>
                    <a:pt x="18547" y="13461"/>
                    <a:pt x="18562" y="13461"/>
                  </a:cubicBezTo>
                  <a:cubicBezTo>
                    <a:pt x="18577" y="13461"/>
                    <a:pt x="18592" y="13458"/>
                    <a:pt x="18610" y="13452"/>
                  </a:cubicBezTo>
                  <a:cubicBezTo>
                    <a:pt x="18625" y="13501"/>
                    <a:pt x="18669" y="13524"/>
                    <a:pt x="18715" y="13524"/>
                  </a:cubicBezTo>
                  <a:cubicBezTo>
                    <a:pt x="18779" y="13524"/>
                    <a:pt x="18848" y="13480"/>
                    <a:pt x="18848" y="13404"/>
                  </a:cubicBezTo>
                  <a:cubicBezTo>
                    <a:pt x="18836" y="13380"/>
                    <a:pt x="18836" y="13345"/>
                    <a:pt x="18836" y="13321"/>
                  </a:cubicBezTo>
                  <a:lnTo>
                    <a:pt x="18872" y="13309"/>
                  </a:lnTo>
                  <a:cubicBezTo>
                    <a:pt x="18872" y="13309"/>
                    <a:pt x="18884" y="13321"/>
                    <a:pt x="18895" y="13321"/>
                  </a:cubicBezTo>
                  <a:cubicBezTo>
                    <a:pt x="18931" y="13392"/>
                    <a:pt x="18979" y="13452"/>
                    <a:pt x="19050" y="13487"/>
                  </a:cubicBezTo>
                  <a:cubicBezTo>
                    <a:pt x="19071" y="13501"/>
                    <a:pt x="19091" y="13507"/>
                    <a:pt x="19110" y="13507"/>
                  </a:cubicBezTo>
                  <a:cubicBezTo>
                    <a:pt x="19159" y="13507"/>
                    <a:pt x="19200" y="13470"/>
                    <a:pt x="19217" y="13428"/>
                  </a:cubicBezTo>
                  <a:cubicBezTo>
                    <a:pt x="19241" y="13380"/>
                    <a:pt x="19241" y="13333"/>
                    <a:pt x="19241" y="13273"/>
                  </a:cubicBezTo>
                  <a:cubicBezTo>
                    <a:pt x="19288" y="13273"/>
                    <a:pt x="19324" y="13237"/>
                    <a:pt x="19312" y="13178"/>
                  </a:cubicBezTo>
                  <a:lnTo>
                    <a:pt x="19312" y="13178"/>
                  </a:lnTo>
                  <a:cubicBezTo>
                    <a:pt x="19329" y="13199"/>
                    <a:pt x="19354" y="13208"/>
                    <a:pt x="19380" y="13208"/>
                  </a:cubicBezTo>
                  <a:cubicBezTo>
                    <a:pt x="19425" y="13208"/>
                    <a:pt x="19471" y="13180"/>
                    <a:pt x="19479" y="13142"/>
                  </a:cubicBezTo>
                  <a:lnTo>
                    <a:pt x="19515" y="13130"/>
                  </a:lnTo>
                  <a:lnTo>
                    <a:pt x="19562" y="13225"/>
                  </a:lnTo>
                  <a:cubicBezTo>
                    <a:pt x="19579" y="13266"/>
                    <a:pt x="19613" y="13283"/>
                    <a:pt x="19650" y="13283"/>
                  </a:cubicBezTo>
                  <a:cubicBezTo>
                    <a:pt x="19722" y="13283"/>
                    <a:pt x="19804" y="13220"/>
                    <a:pt x="19788" y="13142"/>
                  </a:cubicBezTo>
                  <a:cubicBezTo>
                    <a:pt x="19812" y="13142"/>
                    <a:pt x="19848" y="13130"/>
                    <a:pt x="19860" y="13106"/>
                  </a:cubicBezTo>
                  <a:cubicBezTo>
                    <a:pt x="19884" y="13142"/>
                    <a:pt x="19896" y="13190"/>
                    <a:pt x="19919" y="13225"/>
                  </a:cubicBezTo>
                  <a:cubicBezTo>
                    <a:pt x="19939" y="13270"/>
                    <a:pt x="19975" y="13287"/>
                    <a:pt x="20012" y="13287"/>
                  </a:cubicBezTo>
                  <a:cubicBezTo>
                    <a:pt x="20064" y="13287"/>
                    <a:pt x="20120" y="13251"/>
                    <a:pt x="20134" y="13202"/>
                  </a:cubicBezTo>
                  <a:cubicBezTo>
                    <a:pt x="20150" y="13211"/>
                    <a:pt x="20168" y="13216"/>
                    <a:pt x="20187" y="13216"/>
                  </a:cubicBezTo>
                  <a:cubicBezTo>
                    <a:pt x="20236" y="13216"/>
                    <a:pt x="20286" y="13185"/>
                    <a:pt x="20312" y="13142"/>
                  </a:cubicBezTo>
                  <a:lnTo>
                    <a:pt x="20324" y="13166"/>
                  </a:lnTo>
                  <a:cubicBezTo>
                    <a:pt x="20348" y="13202"/>
                    <a:pt x="20383" y="13218"/>
                    <a:pt x="20418" y="13218"/>
                  </a:cubicBezTo>
                  <a:cubicBezTo>
                    <a:pt x="20487" y="13218"/>
                    <a:pt x="20554" y="13157"/>
                    <a:pt x="20539" y="13071"/>
                  </a:cubicBezTo>
                  <a:cubicBezTo>
                    <a:pt x="20515" y="13011"/>
                    <a:pt x="20503" y="12952"/>
                    <a:pt x="20479" y="12892"/>
                  </a:cubicBezTo>
                  <a:lnTo>
                    <a:pt x="20479" y="12892"/>
                  </a:lnTo>
                  <a:cubicBezTo>
                    <a:pt x="20503" y="12940"/>
                    <a:pt x="20527" y="12975"/>
                    <a:pt x="20550" y="13011"/>
                  </a:cubicBezTo>
                  <a:cubicBezTo>
                    <a:pt x="20577" y="13053"/>
                    <a:pt x="20614" y="13071"/>
                    <a:pt x="20649" y="13071"/>
                  </a:cubicBezTo>
                  <a:cubicBezTo>
                    <a:pt x="20724" y="13071"/>
                    <a:pt x="20793" y="12993"/>
                    <a:pt x="20753" y="12904"/>
                  </a:cubicBezTo>
                  <a:cubicBezTo>
                    <a:pt x="20741" y="12880"/>
                    <a:pt x="20729" y="12868"/>
                    <a:pt x="20729" y="12856"/>
                  </a:cubicBezTo>
                  <a:cubicBezTo>
                    <a:pt x="20741" y="12833"/>
                    <a:pt x="20741" y="12809"/>
                    <a:pt x="20741" y="12773"/>
                  </a:cubicBezTo>
                  <a:cubicBezTo>
                    <a:pt x="20812" y="12868"/>
                    <a:pt x="20896" y="12964"/>
                    <a:pt x="20979" y="13059"/>
                  </a:cubicBezTo>
                  <a:cubicBezTo>
                    <a:pt x="20999" y="13078"/>
                    <a:pt x="21023" y="13087"/>
                    <a:pt x="21048" y="13087"/>
                  </a:cubicBezTo>
                  <a:cubicBezTo>
                    <a:pt x="21128" y="13087"/>
                    <a:pt x="21212" y="12998"/>
                    <a:pt x="21158" y="12916"/>
                  </a:cubicBezTo>
                  <a:cubicBezTo>
                    <a:pt x="21110" y="12844"/>
                    <a:pt x="21062" y="12785"/>
                    <a:pt x="21003" y="12713"/>
                  </a:cubicBezTo>
                  <a:close/>
                  <a:moveTo>
                    <a:pt x="6203" y="14476"/>
                  </a:moveTo>
                  <a:cubicBezTo>
                    <a:pt x="6239" y="14488"/>
                    <a:pt x="6275" y="14499"/>
                    <a:pt x="6299" y="14523"/>
                  </a:cubicBezTo>
                  <a:cubicBezTo>
                    <a:pt x="6346" y="14535"/>
                    <a:pt x="6370" y="14571"/>
                    <a:pt x="6406" y="14595"/>
                  </a:cubicBezTo>
                  <a:cubicBezTo>
                    <a:pt x="6453" y="14714"/>
                    <a:pt x="6513" y="14833"/>
                    <a:pt x="6561" y="14940"/>
                  </a:cubicBezTo>
                  <a:cubicBezTo>
                    <a:pt x="6596" y="15059"/>
                    <a:pt x="6656" y="15202"/>
                    <a:pt x="6573" y="15309"/>
                  </a:cubicBezTo>
                  <a:cubicBezTo>
                    <a:pt x="6537" y="15369"/>
                    <a:pt x="6477" y="15404"/>
                    <a:pt x="6418" y="15452"/>
                  </a:cubicBezTo>
                  <a:cubicBezTo>
                    <a:pt x="6370" y="15488"/>
                    <a:pt x="6311" y="15523"/>
                    <a:pt x="6263" y="15559"/>
                  </a:cubicBezTo>
                  <a:cubicBezTo>
                    <a:pt x="6061" y="15654"/>
                    <a:pt x="5858" y="15761"/>
                    <a:pt x="5668" y="15869"/>
                  </a:cubicBezTo>
                  <a:cubicBezTo>
                    <a:pt x="5239" y="16119"/>
                    <a:pt x="4822" y="16428"/>
                    <a:pt x="4465" y="16785"/>
                  </a:cubicBezTo>
                  <a:cubicBezTo>
                    <a:pt x="4441" y="16774"/>
                    <a:pt x="4417" y="16762"/>
                    <a:pt x="4394" y="16738"/>
                  </a:cubicBezTo>
                  <a:cubicBezTo>
                    <a:pt x="4144" y="16571"/>
                    <a:pt x="3929" y="16321"/>
                    <a:pt x="3858" y="16023"/>
                  </a:cubicBezTo>
                  <a:cubicBezTo>
                    <a:pt x="3798" y="15714"/>
                    <a:pt x="3929" y="15452"/>
                    <a:pt x="4120" y="15238"/>
                  </a:cubicBezTo>
                  <a:cubicBezTo>
                    <a:pt x="4179" y="15166"/>
                    <a:pt x="4239" y="15095"/>
                    <a:pt x="4310" y="15023"/>
                  </a:cubicBezTo>
                  <a:lnTo>
                    <a:pt x="4358" y="15023"/>
                  </a:lnTo>
                  <a:cubicBezTo>
                    <a:pt x="4834" y="14964"/>
                    <a:pt x="5310" y="14857"/>
                    <a:pt x="5751" y="14678"/>
                  </a:cubicBezTo>
                  <a:cubicBezTo>
                    <a:pt x="5906" y="14618"/>
                    <a:pt x="6049" y="14559"/>
                    <a:pt x="6203" y="14476"/>
                  </a:cubicBezTo>
                  <a:close/>
                  <a:moveTo>
                    <a:pt x="15347" y="13511"/>
                  </a:moveTo>
                  <a:lnTo>
                    <a:pt x="15347" y="13511"/>
                  </a:lnTo>
                  <a:cubicBezTo>
                    <a:pt x="15276" y="13583"/>
                    <a:pt x="15216" y="13666"/>
                    <a:pt x="15145" y="13749"/>
                  </a:cubicBezTo>
                  <a:cubicBezTo>
                    <a:pt x="14585" y="14464"/>
                    <a:pt x="14312" y="15333"/>
                    <a:pt x="13883" y="16119"/>
                  </a:cubicBezTo>
                  <a:cubicBezTo>
                    <a:pt x="13871" y="16119"/>
                    <a:pt x="13847" y="16131"/>
                    <a:pt x="13847" y="16142"/>
                  </a:cubicBezTo>
                  <a:cubicBezTo>
                    <a:pt x="13704" y="16369"/>
                    <a:pt x="13561" y="16595"/>
                    <a:pt x="13383" y="16785"/>
                  </a:cubicBezTo>
                  <a:cubicBezTo>
                    <a:pt x="13216" y="16976"/>
                    <a:pt x="13014" y="17143"/>
                    <a:pt x="12799" y="17274"/>
                  </a:cubicBezTo>
                  <a:cubicBezTo>
                    <a:pt x="12585" y="17416"/>
                    <a:pt x="12347" y="17524"/>
                    <a:pt x="12109" y="17607"/>
                  </a:cubicBezTo>
                  <a:cubicBezTo>
                    <a:pt x="11978" y="17655"/>
                    <a:pt x="11835" y="17702"/>
                    <a:pt x="11704" y="17714"/>
                  </a:cubicBezTo>
                  <a:cubicBezTo>
                    <a:pt x="11609" y="17714"/>
                    <a:pt x="11490" y="17678"/>
                    <a:pt x="11430" y="17595"/>
                  </a:cubicBezTo>
                  <a:lnTo>
                    <a:pt x="11466" y="17333"/>
                  </a:lnTo>
                  <a:cubicBezTo>
                    <a:pt x="11549" y="16964"/>
                    <a:pt x="11597" y="16583"/>
                    <a:pt x="11728" y="16226"/>
                  </a:cubicBezTo>
                  <a:cubicBezTo>
                    <a:pt x="11835" y="15976"/>
                    <a:pt x="11990" y="15738"/>
                    <a:pt x="12180" y="15523"/>
                  </a:cubicBezTo>
                  <a:cubicBezTo>
                    <a:pt x="12395" y="15297"/>
                    <a:pt x="12669" y="15107"/>
                    <a:pt x="12942" y="14928"/>
                  </a:cubicBezTo>
                  <a:cubicBezTo>
                    <a:pt x="13478" y="14583"/>
                    <a:pt x="14038" y="14249"/>
                    <a:pt x="14597" y="13916"/>
                  </a:cubicBezTo>
                  <a:cubicBezTo>
                    <a:pt x="14847" y="13773"/>
                    <a:pt x="15097" y="13642"/>
                    <a:pt x="15347" y="13511"/>
                  </a:cubicBezTo>
                  <a:close/>
                  <a:moveTo>
                    <a:pt x="7108" y="15452"/>
                  </a:moveTo>
                  <a:cubicBezTo>
                    <a:pt x="7263" y="15571"/>
                    <a:pt x="7454" y="15678"/>
                    <a:pt x="7656" y="15750"/>
                  </a:cubicBezTo>
                  <a:cubicBezTo>
                    <a:pt x="8049" y="15904"/>
                    <a:pt x="8478" y="15952"/>
                    <a:pt x="8894" y="15964"/>
                  </a:cubicBezTo>
                  <a:cubicBezTo>
                    <a:pt x="8914" y="15968"/>
                    <a:pt x="8935" y="15969"/>
                    <a:pt x="8957" y="15969"/>
                  </a:cubicBezTo>
                  <a:cubicBezTo>
                    <a:pt x="9000" y="15969"/>
                    <a:pt x="9045" y="15964"/>
                    <a:pt x="9085" y="15964"/>
                  </a:cubicBezTo>
                  <a:cubicBezTo>
                    <a:pt x="9097" y="15988"/>
                    <a:pt x="9109" y="16012"/>
                    <a:pt x="9109" y="16035"/>
                  </a:cubicBezTo>
                  <a:cubicBezTo>
                    <a:pt x="9109" y="16059"/>
                    <a:pt x="9109" y="16071"/>
                    <a:pt x="9097" y="16083"/>
                  </a:cubicBezTo>
                  <a:cubicBezTo>
                    <a:pt x="9061" y="16142"/>
                    <a:pt x="9013" y="16190"/>
                    <a:pt x="8966" y="16238"/>
                  </a:cubicBezTo>
                  <a:cubicBezTo>
                    <a:pt x="8930" y="16273"/>
                    <a:pt x="8894" y="16321"/>
                    <a:pt x="8859" y="16357"/>
                  </a:cubicBezTo>
                  <a:cubicBezTo>
                    <a:pt x="8751" y="16428"/>
                    <a:pt x="8644" y="16512"/>
                    <a:pt x="8537" y="16595"/>
                  </a:cubicBezTo>
                  <a:cubicBezTo>
                    <a:pt x="8311" y="16774"/>
                    <a:pt x="8097" y="16988"/>
                    <a:pt x="7918" y="17214"/>
                  </a:cubicBezTo>
                  <a:cubicBezTo>
                    <a:pt x="7823" y="17333"/>
                    <a:pt x="7739" y="17452"/>
                    <a:pt x="7656" y="17571"/>
                  </a:cubicBezTo>
                  <a:cubicBezTo>
                    <a:pt x="7596" y="17678"/>
                    <a:pt x="7501" y="17809"/>
                    <a:pt x="7489" y="17928"/>
                  </a:cubicBezTo>
                  <a:cubicBezTo>
                    <a:pt x="7061" y="17833"/>
                    <a:pt x="6632" y="17702"/>
                    <a:pt x="6215" y="17559"/>
                  </a:cubicBezTo>
                  <a:cubicBezTo>
                    <a:pt x="5906" y="17452"/>
                    <a:pt x="5596" y="17333"/>
                    <a:pt x="5287" y="17202"/>
                  </a:cubicBezTo>
                  <a:cubicBezTo>
                    <a:pt x="5072" y="17107"/>
                    <a:pt x="4858" y="17012"/>
                    <a:pt x="4656" y="16904"/>
                  </a:cubicBezTo>
                  <a:cubicBezTo>
                    <a:pt x="5001" y="16583"/>
                    <a:pt x="5358" y="16285"/>
                    <a:pt x="5775" y="16047"/>
                  </a:cubicBezTo>
                  <a:cubicBezTo>
                    <a:pt x="6001" y="15916"/>
                    <a:pt x="6239" y="15797"/>
                    <a:pt x="6477" y="15702"/>
                  </a:cubicBezTo>
                  <a:cubicBezTo>
                    <a:pt x="6692" y="15607"/>
                    <a:pt x="6906" y="15535"/>
                    <a:pt x="7108" y="15452"/>
                  </a:cubicBezTo>
                  <a:close/>
                  <a:moveTo>
                    <a:pt x="11537" y="15511"/>
                  </a:moveTo>
                  <a:cubicBezTo>
                    <a:pt x="11549" y="15607"/>
                    <a:pt x="11561" y="15690"/>
                    <a:pt x="11561" y="15785"/>
                  </a:cubicBezTo>
                  <a:cubicBezTo>
                    <a:pt x="11526" y="15869"/>
                    <a:pt x="11490" y="15964"/>
                    <a:pt x="11466" y="16059"/>
                  </a:cubicBezTo>
                  <a:cubicBezTo>
                    <a:pt x="11406" y="16309"/>
                    <a:pt x="11383" y="16559"/>
                    <a:pt x="11275" y="16797"/>
                  </a:cubicBezTo>
                  <a:cubicBezTo>
                    <a:pt x="11264" y="16833"/>
                    <a:pt x="11264" y="16857"/>
                    <a:pt x="11287" y="16869"/>
                  </a:cubicBezTo>
                  <a:cubicBezTo>
                    <a:pt x="11275" y="16916"/>
                    <a:pt x="11264" y="16964"/>
                    <a:pt x="11252" y="17012"/>
                  </a:cubicBezTo>
                  <a:cubicBezTo>
                    <a:pt x="11228" y="17178"/>
                    <a:pt x="11204" y="17357"/>
                    <a:pt x="11180" y="17536"/>
                  </a:cubicBezTo>
                  <a:cubicBezTo>
                    <a:pt x="11168" y="17583"/>
                    <a:pt x="11156" y="17631"/>
                    <a:pt x="11156" y="17690"/>
                  </a:cubicBezTo>
                  <a:cubicBezTo>
                    <a:pt x="11109" y="17797"/>
                    <a:pt x="11049" y="17905"/>
                    <a:pt x="10966" y="17988"/>
                  </a:cubicBezTo>
                  <a:cubicBezTo>
                    <a:pt x="10930" y="18024"/>
                    <a:pt x="10871" y="18059"/>
                    <a:pt x="10823" y="18083"/>
                  </a:cubicBezTo>
                  <a:cubicBezTo>
                    <a:pt x="10644" y="18107"/>
                    <a:pt x="10454" y="18131"/>
                    <a:pt x="10275" y="18155"/>
                  </a:cubicBezTo>
                  <a:cubicBezTo>
                    <a:pt x="10051" y="18173"/>
                    <a:pt x="9826" y="18182"/>
                    <a:pt x="9601" y="18182"/>
                  </a:cubicBezTo>
                  <a:cubicBezTo>
                    <a:pt x="8965" y="18182"/>
                    <a:pt x="8328" y="18111"/>
                    <a:pt x="7704" y="17988"/>
                  </a:cubicBezTo>
                  <a:cubicBezTo>
                    <a:pt x="7727" y="17952"/>
                    <a:pt x="7751" y="17917"/>
                    <a:pt x="7763" y="17869"/>
                  </a:cubicBezTo>
                  <a:cubicBezTo>
                    <a:pt x="7799" y="17809"/>
                    <a:pt x="7835" y="17750"/>
                    <a:pt x="7858" y="17690"/>
                  </a:cubicBezTo>
                  <a:cubicBezTo>
                    <a:pt x="7942" y="17571"/>
                    <a:pt x="8025" y="17452"/>
                    <a:pt x="8108" y="17333"/>
                  </a:cubicBezTo>
                  <a:cubicBezTo>
                    <a:pt x="8287" y="17107"/>
                    <a:pt x="8478" y="16916"/>
                    <a:pt x="8704" y="16726"/>
                  </a:cubicBezTo>
                  <a:cubicBezTo>
                    <a:pt x="8942" y="16535"/>
                    <a:pt x="9204" y="16357"/>
                    <a:pt x="9478" y="16202"/>
                  </a:cubicBezTo>
                  <a:cubicBezTo>
                    <a:pt x="9621" y="16119"/>
                    <a:pt x="9763" y="16035"/>
                    <a:pt x="9906" y="15964"/>
                  </a:cubicBezTo>
                  <a:cubicBezTo>
                    <a:pt x="9942" y="15940"/>
                    <a:pt x="9978" y="15928"/>
                    <a:pt x="10013" y="15904"/>
                  </a:cubicBezTo>
                  <a:cubicBezTo>
                    <a:pt x="10121" y="15892"/>
                    <a:pt x="10216" y="15869"/>
                    <a:pt x="10323" y="15857"/>
                  </a:cubicBezTo>
                  <a:cubicBezTo>
                    <a:pt x="10740" y="15773"/>
                    <a:pt x="11145" y="15666"/>
                    <a:pt x="11537" y="15511"/>
                  </a:cubicBezTo>
                  <a:close/>
                  <a:moveTo>
                    <a:pt x="24110" y="16226"/>
                  </a:moveTo>
                  <a:lnTo>
                    <a:pt x="24134" y="16238"/>
                  </a:lnTo>
                  <a:cubicBezTo>
                    <a:pt x="24134" y="16262"/>
                    <a:pt x="24146" y="16285"/>
                    <a:pt x="24158" y="16321"/>
                  </a:cubicBezTo>
                  <a:cubicBezTo>
                    <a:pt x="24167" y="16353"/>
                    <a:pt x="24193" y="16368"/>
                    <a:pt x="24219" y="16368"/>
                  </a:cubicBezTo>
                  <a:cubicBezTo>
                    <a:pt x="24260" y="16368"/>
                    <a:pt x="24304" y="16332"/>
                    <a:pt x="24289" y="16273"/>
                  </a:cubicBezTo>
                  <a:cubicBezTo>
                    <a:pt x="24289" y="16262"/>
                    <a:pt x="24277" y="16238"/>
                    <a:pt x="24277" y="16226"/>
                  </a:cubicBezTo>
                  <a:lnTo>
                    <a:pt x="24277" y="16226"/>
                  </a:lnTo>
                  <a:cubicBezTo>
                    <a:pt x="24313" y="16250"/>
                    <a:pt x="24360" y="16273"/>
                    <a:pt x="24408" y="16273"/>
                  </a:cubicBezTo>
                  <a:cubicBezTo>
                    <a:pt x="24456" y="16321"/>
                    <a:pt x="24503" y="16369"/>
                    <a:pt x="24539" y="16428"/>
                  </a:cubicBezTo>
                  <a:cubicBezTo>
                    <a:pt x="24553" y="16446"/>
                    <a:pt x="24570" y="16453"/>
                    <a:pt x="24587" y="16453"/>
                  </a:cubicBezTo>
                  <a:cubicBezTo>
                    <a:pt x="24627" y="16453"/>
                    <a:pt x="24667" y="16411"/>
                    <a:pt x="24658" y="16369"/>
                  </a:cubicBezTo>
                  <a:lnTo>
                    <a:pt x="24658" y="16369"/>
                  </a:lnTo>
                  <a:cubicBezTo>
                    <a:pt x="24682" y="16404"/>
                    <a:pt x="24718" y="16440"/>
                    <a:pt x="24741" y="16464"/>
                  </a:cubicBezTo>
                  <a:cubicBezTo>
                    <a:pt x="24755" y="16478"/>
                    <a:pt x="24771" y="16483"/>
                    <a:pt x="24786" y="16483"/>
                  </a:cubicBezTo>
                  <a:cubicBezTo>
                    <a:pt x="24823" y="16483"/>
                    <a:pt x="24857" y="16447"/>
                    <a:pt x="24849" y="16404"/>
                  </a:cubicBezTo>
                  <a:cubicBezTo>
                    <a:pt x="24849" y="16381"/>
                    <a:pt x="24837" y="16357"/>
                    <a:pt x="24825" y="16321"/>
                  </a:cubicBezTo>
                  <a:lnTo>
                    <a:pt x="24849" y="16321"/>
                  </a:lnTo>
                  <a:cubicBezTo>
                    <a:pt x="24896" y="16381"/>
                    <a:pt x="24932" y="16440"/>
                    <a:pt x="24968" y="16500"/>
                  </a:cubicBezTo>
                  <a:cubicBezTo>
                    <a:pt x="24984" y="16521"/>
                    <a:pt x="25007" y="16530"/>
                    <a:pt x="25028" y="16530"/>
                  </a:cubicBezTo>
                  <a:cubicBezTo>
                    <a:pt x="25067" y="16530"/>
                    <a:pt x="25102" y="16498"/>
                    <a:pt x="25087" y="16452"/>
                  </a:cubicBezTo>
                  <a:cubicBezTo>
                    <a:pt x="25087" y="16404"/>
                    <a:pt x="25075" y="16369"/>
                    <a:pt x="25063" y="16321"/>
                  </a:cubicBezTo>
                  <a:lnTo>
                    <a:pt x="25063" y="16321"/>
                  </a:lnTo>
                  <a:cubicBezTo>
                    <a:pt x="25134" y="16440"/>
                    <a:pt x="25206" y="16571"/>
                    <a:pt x="25277" y="16690"/>
                  </a:cubicBezTo>
                  <a:cubicBezTo>
                    <a:pt x="25292" y="16713"/>
                    <a:pt x="25317" y="16721"/>
                    <a:pt x="25339" y="16721"/>
                  </a:cubicBezTo>
                  <a:cubicBezTo>
                    <a:pt x="25352" y="16721"/>
                    <a:pt x="25364" y="16718"/>
                    <a:pt x="25372" y="16714"/>
                  </a:cubicBezTo>
                  <a:cubicBezTo>
                    <a:pt x="25384" y="16738"/>
                    <a:pt x="25396" y="16762"/>
                    <a:pt x="25408" y="16785"/>
                  </a:cubicBezTo>
                  <a:cubicBezTo>
                    <a:pt x="25420" y="16805"/>
                    <a:pt x="25436" y="16813"/>
                    <a:pt x="25453" y="16813"/>
                  </a:cubicBezTo>
                  <a:cubicBezTo>
                    <a:pt x="25488" y="16813"/>
                    <a:pt x="25523" y="16778"/>
                    <a:pt x="25515" y="16738"/>
                  </a:cubicBezTo>
                  <a:cubicBezTo>
                    <a:pt x="25503" y="16702"/>
                    <a:pt x="25492" y="16654"/>
                    <a:pt x="25480" y="16619"/>
                  </a:cubicBezTo>
                  <a:lnTo>
                    <a:pt x="25480" y="16619"/>
                  </a:lnTo>
                  <a:cubicBezTo>
                    <a:pt x="25575" y="16845"/>
                    <a:pt x="25658" y="17083"/>
                    <a:pt x="25730" y="17333"/>
                  </a:cubicBezTo>
                  <a:cubicBezTo>
                    <a:pt x="25765" y="17488"/>
                    <a:pt x="25801" y="17655"/>
                    <a:pt x="25825" y="17809"/>
                  </a:cubicBezTo>
                  <a:cubicBezTo>
                    <a:pt x="25801" y="17821"/>
                    <a:pt x="25777" y="17845"/>
                    <a:pt x="25777" y="17869"/>
                  </a:cubicBezTo>
                  <a:cubicBezTo>
                    <a:pt x="25777" y="17893"/>
                    <a:pt x="25765" y="17928"/>
                    <a:pt x="25765" y="17952"/>
                  </a:cubicBezTo>
                  <a:cubicBezTo>
                    <a:pt x="25753" y="17940"/>
                    <a:pt x="25730" y="17928"/>
                    <a:pt x="25718" y="17928"/>
                  </a:cubicBezTo>
                  <a:cubicBezTo>
                    <a:pt x="25706" y="17893"/>
                    <a:pt x="25706" y="17857"/>
                    <a:pt x="25706" y="17821"/>
                  </a:cubicBezTo>
                  <a:cubicBezTo>
                    <a:pt x="25700" y="17772"/>
                    <a:pt x="25656" y="17745"/>
                    <a:pt x="25615" y="17745"/>
                  </a:cubicBezTo>
                  <a:cubicBezTo>
                    <a:pt x="25576" y="17745"/>
                    <a:pt x="25539" y="17769"/>
                    <a:pt x="25539" y="17821"/>
                  </a:cubicBezTo>
                  <a:cubicBezTo>
                    <a:pt x="25539" y="17904"/>
                    <a:pt x="25546" y="17986"/>
                    <a:pt x="25549" y="18068"/>
                  </a:cubicBezTo>
                  <a:lnTo>
                    <a:pt x="25549" y="18068"/>
                  </a:lnTo>
                  <a:lnTo>
                    <a:pt x="25539" y="18047"/>
                  </a:lnTo>
                  <a:cubicBezTo>
                    <a:pt x="25534" y="17994"/>
                    <a:pt x="25492" y="17969"/>
                    <a:pt x="25448" y="17969"/>
                  </a:cubicBezTo>
                  <a:cubicBezTo>
                    <a:pt x="25394" y="17969"/>
                    <a:pt x="25337" y="18006"/>
                    <a:pt x="25337" y="18071"/>
                  </a:cubicBezTo>
                  <a:cubicBezTo>
                    <a:pt x="25337" y="18214"/>
                    <a:pt x="25337" y="18369"/>
                    <a:pt x="25349" y="18524"/>
                  </a:cubicBezTo>
                  <a:cubicBezTo>
                    <a:pt x="25337" y="18464"/>
                    <a:pt x="25289" y="18440"/>
                    <a:pt x="25242" y="18440"/>
                  </a:cubicBezTo>
                  <a:cubicBezTo>
                    <a:pt x="25230" y="18394"/>
                    <a:pt x="25188" y="18370"/>
                    <a:pt x="25147" y="18370"/>
                  </a:cubicBezTo>
                  <a:cubicBezTo>
                    <a:pt x="25104" y="18370"/>
                    <a:pt x="25063" y="18397"/>
                    <a:pt x="25063" y="18452"/>
                  </a:cubicBezTo>
                  <a:cubicBezTo>
                    <a:pt x="25075" y="18512"/>
                    <a:pt x="25075" y="18571"/>
                    <a:pt x="25075" y="18631"/>
                  </a:cubicBezTo>
                  <a:cubicBezTo>
                    <a:pt x="25063" y="18595"/>
                    <a:pt x="25027" y="18595"/>
                    <a:pt x="24991" y="18595"/>
                  </a:cubicBezTo>
                  <a:lnTo>
                    <a:pt x="24980" y="18559"/>
                  </a:lnTo>
                  <a:cubicBezTo>
                    <a:pt x="24980" y="18536"/>
                    <a:pt x="24968" y="18524"/>
                    <a:pt x="24968" y="18512"/>
                  </a:cubicBezTo>
                  <a:cubicBezTo>
                    <a:pt x="24951" y="18467"/>
                    <a:pt x="24907" y="18443"/>
                    <a:pt x="24866" y="18443"/>
                  </a:cubicBezTo>
                  <a:cubicBezTo>
                    <a:pt x="24820" y="18443"/>
                    <a:pt x="24777" y="18473"/>
                    <a:pt x="24777" y="18536"/>
                  </a:cubicBezTo>
                  <a:lnTo>
                    <a:pt x="24777" y="18571"/>
                  </a:lnTo>
                  <a:lnTo>
                    <a:pt x="24765" y="18583"/>
                  </a:lnTo>
                  <a:lnTo>
                    <a:pt x="24765" y="18607"/>
                  </a:lnTo>
                  <a:lnTo>
                    <a:pt x="24730" y="18619"/>
                  </a:lnTo>
                  <a:cubicBezTo>
                    <a:pt x="24707" y="18592"/>
                    <a:pt x="24673" y="18579"/>
                    <a:pt x="24639" y="18579"/>
                  </a:cubicBezTo>
                  <a:cubicBezTo>
                    <a:pt x="24583" y="18579"/>
                    <a:pt x="24527" y="18616"/>
                    <a:pt x="24527" y="18690"/>
                  </a:cubicBezTo>
                  <a:cubicBezTo>
                    <a:pt x="24527" y="18714"/>
                    <a:pt x="24527" y="18738"/>
                    <a:pt x="24527" y="18750"/>
                  </a:cubicBezTo>
                  <a:cubicBezTo>
                    <a:pt x="24507" y="18725"/>
                    <a:pt x="24472" y="18713"/>
                    <a:pt x="24435" y="18713"/>
                  </a:cubicBezTo>
                  <a:cubicBezTo>
                    <a:pt x="24367" y="18713"/>
                    <a:pt x="24293" y="18755"/>
                    <a:pt x="24301" y="18833"/>
                  </a:cubicBezTo>
                  <a:cubicBezTo>
                    <a:pt x="24301" y="18845"/>
                    <a:pt x="24301" y="18857"/>
                    <a:pt x="24313" y="18881"/>
                  </a:cubicBezTo>
                  <a:cubicBezTo>
                    <a:pt x="24277" y="18893"/>
                    <a:pt x="24265" y="18929"/>
                    <a:pt x="24265" y="18964"/>
                  </a:cubicBezTo>
                  <a:lnTo>
                    <a:pt x="24265" y="18988"/>
                  </a:lnTo>
                  <a:cubicBezTo>
                    <a:pt x="24253" y="18988"/>
                    <a:pt x="24229" y="18988"/>
                    <a:pt x="24218" y="19000"/>
                  </a:cubicBezTo>
                  <a:cubicBezTo>
                    <a:pt x="24218" y="18976"/>
                    <a:pt x="24218" y="18952"/>
                    <a:pt x="24218" y="18940"/>
                  </a:cubicBezTo>
                  <a:cubicBezTo>
                    <a:pt x="24206" y="18881"/>
                    <a:pt x="24170" y="18821"/>
                    <a:pt x="24099" y="18821"/>
                  </a:cubicBezTo>
                  <a:cubicBezTo>
                    <a:pt x="24051" y="18821"/>
                    <a:pt x="23991" y="18869"/>
                    <a:pt x="23991" y="18929"/>
                  </a:cubicBezTo>
                  <a:cubicBezTo>
                    <a:pt x="23972" y="18921"/>
                    <a:pt x="23950" y="18917"/>
                    <a:pt x="23930" y="18917"/>
                  </a:cubicBezTo>
                  <a:cubicBezTo>
                    <a:pt x="23889" y="18917"/>
                    <a:pt x="23852" y="18933"/>
                    <a:pt x="23837" y="18964"/>
                  </a:cubicBezTo>
                  <a:cubicBezTo>
                    <a:pt x="23808" y="18944"/>
                    <a:pt x="23773" y="18933"/>
                    <a:pt x="23739" y="18933"/>
                  </a:cubicBezTo>
                  <a:cubicBezTo>
                    <a:pt x="23672" y="18933"/>
                    <a:pt x="23610" y="18973"/>
                    <a:pt x="23610" y="19060"/>
                  </a:cubicBezTo>
                  <a:cubicBezTo>
                    <a:pt x="23622" y="19095"/>
                    <a:pt x="23622" y="19131"/>
                    <a:pt x="23622" y="19167"/>
                  </a:cubicBezTo>
                  <a:cubicBezTo>
                    <a:pt x="23587" y="19179"/>
                    <a:pt x="23551" y="19214"/>
                    <a:pt x="23563" y="19262"/>
                  </a:cubicBezTo>
                  <a:lnTo>
                    <a:pt x="23563" y="19274"/>
                  </a:lnTo>
                  <a:cubicBezTo>
                    <a:pt x="23527" y="19274"/>
                    <a:pt x="23491" y="19286"/>
                    <a:pt x="23467" y="19310"/>
                  </a:cubicBezTo>
                  <a:cubicBezTo>
                    <a:pt x="23459" y="19239"/>
                    <a:pt x="23390" y="19201"/>
                    <a:pt x="23331" y="19201"/>
                  </a:cubicBezTo>
                  <a:cubicBezTo>
                    <a:pt x="23311" y="19201"/>
                    <a:pt x="23292" y="19205"/>
                    <a:pt x="23277" y="19214"/>
                  </a:cubicBezTo>
                  <a:cubicBezTo>
                    <a:pt x="23265" y="19167"/>
                    <a:pt x="23253" y="19131"/>
                    <a:pt x="23253" y="19083"/>
                  </a:cubicBezTo>
                  <a:cubicBezTo>
                    <a:pt x="23243" y="19036"/>
                    <a:pt x="23201" y="19014"/>
                    <a:pt x="23159" y="19014"/>
                  </a:cubicBezTo>
                  <a:cubicBezTo>
                    <a:pt x="23106" y="19014"/>
                    <a:pt x="23051" y="19048"/>
                    <a:pt x="23051" y="19107"/>
                  </a:cubicBezTo>
                  <a:cubicBezTo>
                    <a:pt x="23063" y="19226"/>
                    <a:pt x="23063" y="19345"/>
                    <a:pt x="23075" y="19452"/>
                  </a:cubicBezTo>
                  <a:cubicBezTo>
                    <a:pt x="23063" y="19357"/>
                    <a:pt x="23039" y="19274"/>
                    <a:pt x="23027" y="19179"/>
                  </a:cubicBezTo>
                  <a:cubicBezTo>
                    <a:pt x="23014" y="19128"/>
                    <a:pt x="22974" y="19104"/>
                    <a:pt x="22934" y="19104"/>
                  </a:cubicBezTo>
                  <a:cubicBezTo>
                    <a:pt x="22899" y="19104"/>
                    <a:pt x="22865" y="19122"/>
                    <a:pt x="22848" y="19155"/>
                  </a:cubicBezTo>
                  <a:cubicBezTo>
                    <a:pt x="22825" y="19131"/>
                    <a:pt x="22793" y="19119"/>
                    <a:pt x="22761" y="19119"/>
                  </a:cubicBezTo>
                  <a:cubicBezTo>
                    <a:pt x="22712" y="19119"/>
                    <a:pt x="22665" y="19149"/>
                    <a:pt x="22658" y="19214"/>
                  </a:cubicBezTo>
                  <a:cubicBezTo>
                    <a:pt x="22658" y="19310"/>
                    <a:pt x="22658" y="19393"/>
                    <a:pt x="22658" y="19476"/>
                  </a:cubicBezTo>
                  <a:cubicBezTo>
                    <a:pt x="22634" y="19488"/>
                    <a:pt x="22622" y="19512"/>
                    <a:pt x="22622" y="19536"/>
                  </a:cubicBezTo>
                  <a:cubicBezTo>
                    <a:pt x="22575" y="19417"/>
                    <a:pt x="22515" y="19286"/>
                    <a:pt x="22467" y="19167"/>
                  </a:cubicBezTo>
                  <a:cubicBezTo>
                    <a:pt x="22450" y="19116"/>
                    <a:pt x="22399" y="19089"/>
                    <a:pt x="22350" y="19089"/>
                  </a:cubicBezTo>
                  <a:cubicBezTo>
                    <a:pt x="22296" y="19089"/>
                    <a:pt x="22247" y="19122"/>
                    <a:pt x="22253" y="19190"/>
                  </a:cubicBezTo>
                  <a:cubicBezTo>
                    <a:pt x="22253" y="19250"/>
                    <a:pt x="22253" y="19298"/>
                    <a:pt x="22265" y="19357"/>
                  </a:cubicBezTo>
                  <a:cubicBezTo>
                    <a:pt x="22229" y="19369"/>
                    <a:pt x="22194" y="19393"/>
                    <a:pt x="22194" y="19429"/>
                  </a:cubicBezTo>
                  <a:cubicBezTo>
                    <a:pt x="22170" y="19429"/>
                    <a:pt x="22158" y="19417"/>
                    <a:pt x="22134" y="19417"/>
                  </a:cubicBezTo>
                  <a:lnTo>
                    <a:pt x="22122" y="19369"/>
                  </a:lnTo>
                  <a:cubicBezTo>
                    <a:pt x="22106" y="19315"/>
                    <a:pt x="22058" y="19288"/>
                    <a:pt x="22010" y="19288"/>
                  </a:cubicBezTo>
                  <a:cubicBezTo>
                    <a:pt x="21953" y="19288"/>
                    <a:pt x="21896" y="19327"/>
                    <a:pt x="21896" y="19405"/>
                  </a:cubicBezTo>
                  <a:cubicBezTo>
                    <a:pt x="21896" y="19488"/>
                    <a:pt x="21896" y="19560"/>
                    <a:pt x="21896" y="19643"/>
                  </a:cubicBezTo>
                  <a:cubicBezTo>
                    <a:pt x="21884" y="19595"/>
                    <a:pt x="21884" y="19548"/>
                    <a:pt x="21872" y="19500"/>
                  </a:cubicBezTo>
                  <a:cubicBezTo>
                    <a:pt x="21855" y="19441"/>
                    <a:pt x="21814" y="19418"/>
                    <a:pt x="21771" y="19418"/>
                  </a:cubicBezTo>
                  <a:cubicBezTo>
                    <a:pt x="21753" y="19418"/>
                    <a:pt x="21735" y="19422"/>
                    <a:pt x="21717" y="19429"/>
                  </a:cubicBezTo>
                  <a:cubicBezTo>
                    <a:pt x="21705" y="19417"/>
                    <a:pt x="21682" y="19405"/>
                    <a:pt x="21658" y="19405"/>
                  </a:cubicBezTo>
                  <a:lnTo>
                    <a:pt x="21658" y="19393"/>
                  </a:lnTo>
                  <a:cubicBezTo>
                    <a:pt x="21651" y="19351"/>
                    <a:pt x="21619" y="19334"/>
                    <a:pt x="21587" y="19334"/>
                  </a:cubicBezTo>
                  <a:cubicBezTo>
                    <a:pt x="21565" y="19334"/>
                    <a:pt x="21542" y="19342"/>
                    <a:pt x="21527" y="19357"/>
                  </a:cubicBezTo>
                  <a:cubicBezTo>
                    <a:pt x="21503" y="19298"/>
                    <a:pt x="21491" y="19238"/>
                    <a:pt x="21467" y="19167"/>
                  </a:cubicBezTo>
                  <a:cubicBezTo>
                    <a:pt x="21458" y="19124"/>
                    <a:pt x="21426" y="19106"/>
                    <a:pt x="21392" y="19106"/>
                  </a:cubicBezTo>
                  <a:cubicBezTo>
                    <a:pt x="21340" y="19106"/>
                    <a:pt x="21281" y="19149"/>
                    <a:pt x="21289" y="19214"/>
                  </a:cubicBezTo>
                  <a:cubicBezTo>
                    <a:pt x="21301" y="19226"/>
                    <a:pt x="21301" y="19226"/>
                    <a:pt x="21301" y="19238"/>
                  </a:cubicBezTo>
                  <a:lnTo>
                    <a:pt x="21289" y="19238"/>
                  </a:lnTo>
                  <a:cubicBezTo>
                    <a:pt x="21229" y="19262"/>
                    <a:pt x="21205" y="19321"/>
                    <a:pt x="21217" y="19393"/>
                  </a:cubicBezTo>
                  <a:lnTo>
                    <a:pt x="21217" y="19429"/>
                  </a:lnTo>
                  <a:cubicBezTo>
                    <a:pt x="21170" y="19429"/>
                    <a:pt x="21110" y="19464"/>
                    <a:pt x="21098" y="19524"/>
                  </a:cubicBezTo>
                  <a:cubicBezTo>
                    <a:pt x="21086" y="19536"/>
                    <a:pt x="21074" y="19536"/>
                    <a:pt x="21062" y="19536"/>
                  </a:cubicBezTo>
                  <a:cubicBezTo>
                    <a:pt x="21034" y="19508"/>
                    <a:pt x="20997" y="19494"/>
                    <a:pt x="20960" y="19494"/>
                  </a:cubicBezTo>
                  <a:cubicBezTo>
                    <a:pt x="20902" y="19494"/>
                    <a:pt x="20846" y="19526"/>
                    <a:pt x="20824" y="19583"/>
                  </a:cubicBezTo>
                  <a:cubicBezTo>
                    <a:pt x="20812" y="19560"/>
                    <a:pt x="20812" y="19548"/>
                    <a:pt x="20812" y="19536"/>
                  </a:cubicBezTo>
                  <a:cubicBezTo>
                    <a:pt x="20784" y="19466"/>
                    <a:pt x="20728" y="19437"/>
                    <a:pt x="20674" y="19437"/>
                  </a:cubicBezTo>
                  <a:cubicBezTo>
                    <a:pt x="20636" y="19437"/>
                    <a:pt x="20599" y="19452"/>
                    <a:pt x="20574" y="19476"/>
                  </a:cubicBezTo>
                  <a:cubicBezTo>
                    <a:pt x="20527" y="19488"/>
                    <a:pt x="20479" y="19524"/>
                    <a:pt x="20467" y="19571"/>
                  </a:cubicBezTo>
                  <a:lnTo>
                    <a:pt x="20431" y="19571"/>
                  </a:lnTo>
                  <a:cubicBezTo>
                    <a:pt x="20408" y="19536"/>
                    <a:pt x="20372" y="19512"/>
                    <a:pt x="20336" y="19512"/>
                  </a:cubicBezTo>
                  <a:cubicBezTo>
                    <a:pt x="20336" y="19500"/>
                    <a:pt x="20324" y="19488"/>
                    <a:pt x="20324" y="19476"/>
                  </a:cubicBezTo>
                  <a:cubicBezTo>
                    <a:pt x="20310" y="19432"/>
                    <a:pt x="20273" y="19412"/>
                    <a:pt x="20236" y="19412"/>
                  </a:cubicBezTo>
                  <a:cubicBezTo>
                    <a:pt x="20184" y="19412"/>
                    <a:pt x="20132" y="19454"/>
                    <a:pt x="20146" y="19524"/>
                  </a:cubicBezTo>
                  <a:cubicBezTo>
                    <a:pt x="20158" y="19583"/>
                    <a:pt x="20181" y="19655"/>
                    <a:pt x="20193" y="19714"/>
                  </a:cubicBezTo>
                  <a:cubicBezTo>
                    <a:pt x="20183" y="19710"/>
                    <a:pt x="20171" y="19708"/>
                    <a:pt x="20161" y="19708"/>
                  </a:cubicBezTo>
                  <a:cubicBezTo>
                    <a:pt x="20111" y="19708"/>
                    <a:pt x="20069" y="19749"/>
                    <a:pt x="20098" y="19798"/>
                  </a:cubicBezTo>
                  <a:lnTo>
                    <a:pt x="20098" y="19810"/>
                  </a:lnTo>
                  <a:cubicBezTo>
                    <a:pt x="20074" y="19833"/>
                    <a:pt x="20062" y="19845"/>
                    <a:pt x="20062" y="19869"/>
                  </a:cubicBezTo>
                  <a:cubicBezTo>
                    <a:pt x="20003" y="19869"/>
                    <a:pt x="19943" y="19917"/>
                    <a:pt x="19967" y="20000"/>
                  </a:cubicBezTo>
                  <a:cubicBezTo>
                    <a:pt x="19979" y="20048"/>
                    <a:pt x="19991" y="20095"/>
                    <a:pt x="20003" y="20143"/>
                  </a:cubicBezTo>
                  <a:cubicBezTo>
                    <a:pt x="19967" y="20072"/>
                    <a:pt x="19931" y="20000"/>
                    <a:pt x="19884" y="19929"/>
                  </a:cubicBezTo>
                  <a:cubicBezTo>
                    <a:pt x="19864" y="19892"/>
                    <a:pt x="19830" y="19877"/>
                    <a:pt x="19795" y="19877"/>
                  </a:cubicBezTo>
                  <a:cubicBezTo>
                    <a:pt x="19727" y="19877"/>
                    <a:pt x="19654" y="19937"/>
                    <a:pt x="19669" y="20024"/>
                  </a:cubicBezTo>
                  <a:cubicBezTo>
                    <a:pt x="19681" y="20036"/>
                    <a:pt x="19681" y="20048"/>
                    <a:pt x="19681" y="20060"/>
                  </a:cubicBezTo>
                  <a:cubicBezTo>
                    <a:pt x="19669" y="20072"/>
                    <a:pt x="19657" y="20083"/>
                    <a:pt x="19646" y="20107"/>
                  </a:cubicBezTo>
                  <a:cubicBezTo>
                    <a:pt x="19622" y="20072"/>
                    <a:pt x="19586" y="20072"/>
                    <a:pt x="19538" y="20072"/>
                  </a:cubicBezTo>
                  <a:cubicBezTo>
                    <a:pt x="19515" y="20024"/>
                    <a:pt x="19503" y="19976"/>
                    <a:pt x="19479" y="19929"/>
                  </a:cubicBezTo>
                  <a:cubicBezTo>
                    <a:pt x="19455" y="19890"/>
                    <a:pt x="19423" y="19874"/>
                    <a:pt x="19390" y="19874"/>
                  </a:cubicBezTo>
                  <a:cubicBezTo>
                    <a:pt x="19324" y="19874"/>
                    <a:pt x="19257" y="19940"/>
                    <a:pt x="19265" y="20012"/>
                  </a:cubicBezTo>
                  <a:cubicBezTo>
                    <a:pt x="19288" y="20143"/>
                    <a:pt x="19300" y="20274"/>
                    <a:pt x="19324" y="20405"/>
                  </a:cubicBezTo>
                  <a:cubicBezTo>
                    <a:pt x="19300" y="20393"/>
                    <a:pt x="19276" y="20381"/>
                    <a:pt x="19265" y="20369"/>
                  </a:cubicBezTo>
                  <a:cubicBezTo>
                    <a:pt x="19217" y="20298"/>
                    <a:pt x="19169" y="20226"/>
                    <a:pt x="19122" y="20155"/>
                  </a:cubicBezTo>
                  <a:cubicBezTo>
                    <a:pt x="19098" y="20118"/>
                    <a:pt x="19068" y="20102"/>
                    <a:pt x="19039" y="20102"/>
                  </a:cubicBezTo>
                  <a:cubicBezTo>
                    <a:pt x="18993" y="20102"/>
                    <a:pt x="18950" y="20140"/>
                    <a:pt x="18943" y="20191"/>
                  </a:cubicBezTo>
                  <a:cubicBezTo>
                    <a:pt x="18927" y="20183"/>
                    <a:pt x="18909" y="20179"/>
                    <a:pt x="18891" y="20179"/>
                  </a:cubicBezTo>
                  <a:cubicBezTo>
                    <a:pt x="18830" y="20179"/>
                    <a:pt x="18770" y="20224"/>
                    <a:pt x="18788" y="20298"/>
                  </a:cubicBezTo>
                  <a:cubicBezTo>
                    <a:pt x="18824" y="20381"/>
                    <a:pt x="18848" y="20476"/>
                    <a:pt x="18884" y="20560"/>
                  </a:cubicBezTo>
                  <a:cubicBezTo>
                    <a:pt x="18836" y="20464"/>
                    <a:pt x="18788" y="20357"/>
                    <a:pt x="18729" y="20250"/>
                  </a:cubicBezTo>
                  <a:cubicBezTo>
                    <a:pt x="18713" y="20218"/>
                    <a:pt x="18684" y="20205"/>
                    <a:pt x="18653" y="20205"/>
                  </a:cubicBezTo>
                  <a:cubicBezTo>
                    <a:pt x="18593" y="20205"/>
                    <a:pt x="18526" y="20258"/>
                    <a:pt x="18550" y="20322"/>
                  </a:cubicBezTo>
                  <a:cubicBezTo>
                    <a:pt x="18562" y="20369"/>
                    <a:pt x="18574" y="20405"/>
                    <a:pt x="18598" y="20453"/>
                  </a:cubicBezTo>
                  <a:cubicBezTo>
                    <a:pt x="18514" y="20453"/>
                    <a:pt x="18431" y="20536"/>
                    <a:pt x="18467" y="20631"/>
                  </a:cubicBezTo>
                  <a:cubicBezTo>
                    <a:pt x="18460" y="20628"/>
                    <a:pt x="18452" y="20626"/>
                    <a:pt x="18443" y="20626"/>
                  </a:cubicBezTo>
                  <a:cubicBezTo>
                    <a:pt x="18422" y="20626"/>
                    <a:pt x="18397" y="20635"/>
                    <a:pt x="18372" y="20643"/>
                  </a:cubicBezTo>
                  <a:cubicBezTo>
                    <a:pt x="18352" y="20604"/>
                    <a:pt x="18324" y="20580"/>
                    <a:pt x="18288" y="20580"/>
                  </a:cubicBezTo>
                  <a:cubicBezTo>
                    <a:pt x="18280" y="20580"/>
                    <a:pt x="18273" y="20581"/>
                    <a:pt x="18264" y="20583"/>
                  </a:cubicBezTo>
                  <a:cubicBezTo>
                    <a:pt x="18253" y="20548"/>
                    <a:pt x="18229" y="20512"/>
                    <a:pt x="18217" y="20488"/>
                  </a:cubicBezTo>
                  <a:cubicBezTo>
                    <a:pt x="18192" y="20438"/>
                    <a:pt x="18152" y="20418"/>
                    <a:pt x="18113" y="20418"/>
                  </a:cubicBezTo>
                  <a:cubicBezTo>
                    <a:pt x="18058" y="20418"/>
                    <a:pt x="18004" y="20457"/>
                    <a:pt x="17991" y="20512"/>
                  </a:cubicBezTo>
                  <a:cubicBezTo>
                    <a:pt x="17975" y="20506"/>
                    <a:pt x="17958" y="20503"/>
                    <a:pt x="17941" y="20503"/>
                  </a:cubicBezTo>
                  <a:cubicBezTo>
                    <a:pt x="17895" y="20503"/>
                    <a:pt x="17850" y="20525"/>
                    <a:pt x="17824" y="20560"/>
                  </a:cubicBezTo>
                  <a:cubicBezTo>
                    <a:pt x="17808" y="20528"/>
                    <a:pt x="17771" y="20507"/>
                    <a:pt x="17734" y="20507"/>
                  </a:cubicBezTo>
                  <a:cubicBezTo>
                    <a:pt x="17715" y="20507"/>
                    <a:pt x="17697" y="20512"/>
                    <a:pt x="17681" y="20524"/>
                  </a:cubicBezTo>
                  <a:cubicBezTo>
                    <a:pt x="17622" y="20560"/>
                    <a:pt x="17610" y="20619"/>
                    <a:pt x="17633" y="20679"/>
                  </a:cubicBezTo>
                  <a:cubicBezTo>
                    <a:pt x="17645" y="20691"/>
                    <a:pt x="17657" y="20714"/>
                    <a:pt x="17657" y="20726"/>
                  </a:cubicBezTo>
                  <a:cubicBezTo>
                    <a:pt x="17645" y="20726"/>
                    <a:pt x="17633" y="20738"/>
                    <a:pt x="17622" y="20750"/>
                  </a:cubicBezTo>
                  <a:lnTo>
                    <a:pt x="17610" y="20726"/>
                  </a:lnTo>
                  <a:cubicBezTo>
                    <a:pt x="17586" y="20691"/>
                    <a:pt x="17562" y="20679"/>
                    <a:pt x="17526" y="20667"/>
                  </a:cubicBezTo>
                  <a:lnTo>
                    <a:pt x="17514" y="20631"/>
                  </a:lnTo>
                  <a:cubicBezTo>
                    <a:pt x="17495" y="20588"/>
                    <a:pt x="17457" y="20570"/>
                    <a:pt x="17416" y="20570"/>
                  </a:cubicBezTo>
                  <a:cubicBezTo>
                    <a:pt x="17356" y="20570"/>
                    <a:pt x="17290" y="20610"/>
                    <a:pt x="17276" y="20667"/>
                  </a:cubicBezTo>
                  <a:cubicBezTo>
                    <a:pt x="17264" y="20655"/>
                    <a:pt x="17264" y="20631"/>
                    <a:pt x="17252" y="20619"/>
                  </a:cubicBezTo>
                  <a:cubicBezTo>
                    <a:pt x="17224" y="20576"/>
                    <a:pt x="17185" y="20558"/>
                    <a:pt x="17148" y="20558"/>
                  </a:cubicBezTo>
                  <a:cubicBezTo>
                    <a:pt x="17093" y="20558"/>
                    <a:pt x="17040" y="20598"/>
                    <a:pt x="17026" y="20655"/>
                  </a:cubicBezTo>
                  <a:lnTo>
                    <a:pt x="16990" y="20655"/>
                  </a:lnTo>
                  <a:lnTo>
                    <a:pt x="16979" y="20643"/>
                  </a:lnTo>
                  <a:lnTo>
                    <a:pt x="16979" y="20631"/>
                  </a:lnTo>
                  <a:lnTo>
                    <a:pt x="16955" y="20595"/>
                  </a:lnTo>
                  <a:cubicBezTo>
                    <a:pt x="16935" y="20564"/>
                    <a:pt x="16906" y="20550"/>
                    <a:pt x="16877" y="20550"/>
                  </a:cubicBezTo>
                  <a:cubicBezTo>
                    <a:pt x="16819" y="20550"/>
                    <a:pt x="16760" y="20603"/>
                    <a:pt x="16776" y="20667"/>
                  </a:cubicBezTo>
                  <a:cubicBezTo>
                    <a:pt x="16776" y="20691"/>
                    <a:pt x="16776" y="20703"/>
                    <a:pt x="16788" y="20726"/>
                  </a:cubicBezTo>
                  <a:lnTo>
                    <a:pt x="16800" y="20762"/>
                  </a:lnTo>
                  <a:cubicBezTo>
                    <a:pt x="16764" y="20774"/>
                    <a:pt x="16740" y="20798"/>
                    <a:pt x="16740" y="20834"/>
                  </a:cubicBezTo>
                  <a:cubicBezTo>
                    <a:pt x="16717" y="20786"/>
                    <a:pt x="16693" y="20726"/>
                    <a:pt x="16669" y="20679"/>
                  </a:cubicBezTo>
                  <a:cubicBezTo>
                    <a:pt x="16653" y="20647"/>
                    <a:pt x="16627" y="20634"/>
                    <a:pt x="16599" y="20634"/>
                  </a:cubicBezTo>
                  <a:cubicBezTo>
                    <a:pt x="16545" y="20634"/>
                    <a:pt x="16486" y="20687"/>
                    <a:pt x="16502" y="20750"/>
                  </a:cubicBezTo>
                  <a:cubicBezTo>
                    <a:pt x="16467" y="20774"/>
                    <a:pt x="16443" y="20822"/>
                    <a:pt x="16455" y="20869"/>
                  </a:cubicBezTo>
                  <a:cubicBezTo>
                    <a:pt x="16383" y="20738"/>
                    <a:pt x="16312" y="20595"/>
                    <a:pt x="16240" y="20476"/>
                  </a:cubicBezTo>
                  <a:cubicBezTo>
                    <a:pt x="16220" y="20439"/>
                    <a:pt x="16184" y="20423"/>
                    <a:pt x="16149" y="20423"/>
                  </a:cubicBezTo>
                  <a:cubicBezTo>
                    <a:pt x="16084" y="20423"/>
                    <a:pt x="16019" y="20478"/>
                    <a:pt x="16050" y="20548"/>
                  </a:cubicBezTo>
                  <a:lnTo>
                    <a:pt x="16062" y="20572"/>
                  </a:lnTo>
                  <a:lnTo>
                    <a:pt x="16062" y="20583"/>
                  </a:lnTo>
                  <a:cubicBezTo>
                    <a:pt x="16074" y="20607"/>
                    <a:pt x="16074" y="20619"/>
                    <a:pt x="16086" y="20643"/>
                  </a:cubicBezTo>
                  <a:lnTo>
                    <a:pt x="15943" y="20357"/>
                  </a:lnTo>
                  <a:cubicBezTo>
                    <a:pt x="15924" y="20328"/>
                    <a:pt x="15899" y="20315"/>
                    <a:pt x="15874" y="20315"/>
                  </a:cubicBezTo>
                  <a:cubicBezTo>
                    <a:pt x="15819" y="20315"/>
                    <a:pt x="15767" y="20375"/>
                    <a:pt x="15800" y="20441"/>
                  </a:cubicBezTo>
                  <a:cubicBezTo>
                    <a:pt x="15812" y="20476"/>
                    <a:pt x="15824" y="20500"/>
                    <a:pt x="15836" y="20536"/>
                  </a:cubicBezTo>
                  <a:cubicBezTo>
                    <a:pt x="15824" y="20548"/>
                    <a:pt x="15812" y="20560"/>
                    <a:pt x="15812" y="20583"/>
                  </a:cubicBezTo>
                  <a:cubicBezTo>
                    <a:pt x="15788" y="20560"/>
                    <a:pt x="15776" y="20536"/>
                    <a:pt x="15764" y="20512"/>
                  </a:cubicBezTo>
                  <a:cubicBezTo>
                    <a:pt x="15740" y="20488"/>
                    <a:pt x="15717" y="20488"/>
                    <a:pt x="15681" y="20488"/>
                  </a:cubicBezTo>
                  <a:cubicBezTo>
                    <a:pt x="15621" y="20333"/>
                    <a:pt x="15574" y="20179"/>
                    <a:pt x="15538" y="20024"/>
                  </a:cubicBezTo>
                  <a:cubicBezTo>
                    <a:pt x="15466" y="19774"/>
                    <a:pt x="15431" y="19524"/>
                    <a:pt x="15395" y="19274"/>
                  </a:cubicBezTo>
                  <a:lnTo>
                    <a:pt x="15395" y="19274"/>
                  </a:lnTo>
                  <a:cubicBezTo>
                    <a:pt x="15407" y="19321"/>
                    <a:pt x="15419" y="19357"/>
                    <a:pt x="15431" y="19405"/>
                  </a:cubicBezTo>
                  <a:cubicBezTo>
                    <a:pt x="15436" y="19432"/>
                    <a:pt x="15458" y="19444"/>
                    <a:pt x="15481" y="19444"/>
                  </a:cubicBezTo>
                  <a:cubicBezTo>
                    <a:pt x="15509" y="19444"/>
                    <a:pt x="15538" y="19426"/>
                    <a:pt x="15538" y="19393"/>
                  </a:cubicBezTo>
                  <a:cubicBezTo>
                    <a:pt x="15538" y="19357"/>
                    <a:pt x="15538" y="19333"/>
                    <a:pt x="15538" y="19310"/>
                  </a:cubicBezTo>
                  <a:cubicBezTo>
                    <a:pt x="15574" y="19310"/>
                    <a:pt x="15597" y="19298"/>
                    <a:pt x="15609" y="19250"/>
                  </a:cubicBezTo>
                  <a:cubicBezTo>
                    <a:pt x="15609" y="19107"/>
                    <a:pt x="15609" y="18964"/>
                    <a:pt x="15621" y="18821"/>
                  </a:cubicBezTo>
                  <a:cubicBezTo>
                    <a:pt x="15621" y="18857"/>
                    <a:pt x="15633" y="18905"/>
                    <a:pt x="15645" y="18940"/>
                  </a:cubicBezTo>
                  <a:cubicBezTo>
                    <a:pt x="15656" y="18973"/>
                    <a:pt x="15684" y="18988"/>
                    <a:pt x="15712" y="18988"/>
                  </a:cubicBezTo>
                  <a:cubicBezTo>
                    <a:pt x="15745" y="18988"/>
                    <a:pt x="15776" y="18967"/>
                    <a:pt x="15776" y="18929"/>
                  </a:cubicBezTo>
                  <a:cubicBezTo>
                    <a:pt x="15788" y="18857"/>
                    <a:pt x="15788" y="18786"/>
                    <a:pt x="15800" y="18714"/>
                  </a:cubicBezTo>
                  <a:lnTo>
                    <a:pt x="15812" y="18702"/>
                  </a:lnTo>
                  <a:cubicBezTo>
                    <a:pt x="15824" y="18738"/>
                    <a:pt x="15824" y="18762"/>
                    <a:pt x="15836" y="18786"/>
                  </a:cubicBezTo>
                  <a:cubicBezTo>
                    <a:pt x="15848" y="18817"/>
                    <a:pt x="15877" y="18835"/>
                    <a:pt x="15903" y="18835"/>
                  </a:cubicBezTo>
                  <a:cubicBezTo>
                    <a:pt x="15927" y="18835"/>
                    <a:pt x="15949" y="18820"/>
                    <a:pt x="15955" y="18786"/>
                  </a:cubicBezTo>
                  <a:cubicBezTo>
                    <a:pt x="15967" y="18750"/>
                    <a:pt x="15978" y="18702"/>
                    <a:pt x="15990" y="18667"/>
                  </a:cubicBezTo>
                  <a:cubicBezTo>
                    <a:pt x="15996" y="18695"/>
                    <a:pt x="16023" y="18710"/>
                    <a:pt x="16052" y="18710"/>
                  </a:cubicBezTo>
                  <a:cubicBezTo>
                    <a:pt x="16083" y="18710"/>
                    <a:pt x="16115" y="18692"/>
                    <a:pt x="16121" y="18655"/>
                  </a:cubicBezTo>
                  <a:cubicBezTo>
                    <a:pt x="16133" y="18595"/>
                    <a:pt x="16145" y="18524"/>
                    <a:pt x="16157" y="18452"/>
                  </a:cubicBezTo>
                  <a:cubicBezTo>
                    <a:pt x="16205" y="18428"/>
                    <a:pt x="16228" y="18393"/>
                    <a:pt x="16252" y="18357"/>
                  </a:cubicBezTo>
                  <a:lnTo>
                    <a:pt x="16264" y="18405"/>
                  </a:lnTo>
                  <a:cubicBezTo>
                    <a:pt x="16274" y="18444"/>
                    <a:pt x="16304" y="18461"/>
                    <a:pt x="16334" y="18461"/>
                  </a:cubicBezTo>
                  <a:cubicBezTo>
                    <a:pt x="16377" y="18461"/>
                    <a:pt x="16421" y="18425"/>
                    <a:pt x="16407" y="18369"/>
                  </a:cubicBezTo>
                  <a:cubicBezTo>
                    <a:pt x="16395" y="18345"/>
                    <a:pt x="16395" y="18309"/>
                    <a:pt x="16383" y="18286"/>
                  </a:cubicBezTo>
                  <a:lnTo>
                    <a:pt x="16407" y="18274"/>
                  </a:lnTo>
                  <a:cubicBezTo>
                    <a:pt x="16419" y="18321"/>
                    <a:pt x="16455" y="18369"/>
                    <a:pt x="16490" y="18405"/>
                  </a:cubicBezTo>
                  <a:cubicBezTo>
                    <a:pt x="16517" y="18426"/>
                    <a:pt x="16551" y="18438"/>
                    <a:pt x="16584" y="18438"/>
                  </a:cubicBezTo>
                  <a:cubicBezTo>
                    <a:pt x="16624" y="18438"/>
                    <a:pt x="16661" y="18420"/>
                    <a:pt x="16681" y="18381"/>
                  </a:cubicBezTo>
                  <a:lnTo>
                    <a:pt x="16693" y="18369"/>
                  </a:lnTo>
                  <a:lnTo>
                    <a:pt x="16717" y="18381"/>
                  </a:lnTo>
                  <a:cubicBezTo>
                    <a:pt x="16725" y="18382"/>
                    <a:pt x="16734" y="18383"/>
                    <a:pt x="16742" y="18383"/>
                  </a:cubicBezTo>
                  <a:cubicBezTo>
                    <a:pt x="16812" y="18383"/>
                    <a:pt x="16861" y="18338"/>
                    <a:pt x="16871" y="18274"/>
                  </a:cubicBezTo>
                  <a:cubicBezTo>
                    <a:pt x="16883" y="18262"/>
                    <a:pt x="16907" y="18262"/>
                    <a:pt x="16919" y="18250"/>
                  </a:cubicBezTo>
                  <a:cubicBezTo>
                    <a:pt x="16943" y="18274"/>
                    <a:pt x="16979" y="18274"/>
                    <a:pt x="17014" y="18274"/>
                  </a:cubicBezTo>
                  <a:cubicBezTo>
                    <a:pt x="17014" y="18286"/>
                    <a:pt x="17014" y="18309"/>
                    <a:pt x="17026" y="18321"/>
                  </a:cubicBezTo>
                  <a:cubicBezTo>
                    <a:pt x="17039" y="18358"/>
                    <a:pt x="17073" y="18379"/>
                    <a:pt x="17106" y="18379"/>
                  </a:cubicBezTo>
                  <a:cubicBezTo>
                    <a:pt x="17136" y="18379"/>
                    <a:pt x="17163" y="18361"/>
                    <a:pt x="17169" y="18321"/>
                  </a:cubicBezTo>
                  <a:cubicBezTo>
                    <a:pt x="17181" y="18274"/>
                    <a:pt x="17193" y="18226"/>
                    <a:pt x="17205" y="18178"/>
                  </a:cubicBezTo>
                  <a:cubicBezTo>
                    <a:pt x="17241" y="18167"/>
                    <a:pt x="17276" y="18143"/>
                    <a:pt x="17300" y="18119"/>
                  </a:cubicBezTo>
                  <a:cubicBezTo>
                    <a:pt x="17312" y="18167"/>
                    <a:pt x="17312" y="18214"/>
                    <a:pt x="17324" y="18262"/>
                  </a:cubicBezTo>
                  <a:cubicBezTo>
                    <a:pt x="17330" y="18308"/>
                    <a:pt x="17369" y="18329"/>
                    <a:pt x="17410" y="18329"/>
                  </a:cubicBezTo>
                  <a:cubicBezTo>
                    <a:pt x="17455" y="18329"/>
                    <a:pt x="17502" y="18305"/>
                    <a:pt x="17514" y="18262"/>
                  </a:cubicBezTo>
                  <a:lnTo>
                    <a:pt x="17526" y="18238"/>
                  </a:lnTo>
                  <a:cubicBezTo>
                    <a:pt x="17526" y="18262"/>
                    <a:pt x="17526" y="18286"/>
                    <a:pt x="17538" y="18309"/>
                  </a:cubicBezTo>
                  <a:cubicBezTo>
                    <a:pt x="17550" y="18361"/>
                    <a:pt x="17587" y="18385"/>
                    <a:pt x="17625" y="18385"/>
                  </a:cubicBezTo>
                  <a:cubicBezTo>
                    <a:pt x="17667" y="18385"/>
                    <a:pt x="17710" y="18358"/>
                    <a:pt x="17729" y="18309"/>
                  </a:cubicBezTo>
                  <a:cubicBezTo>
                    <a:pt x="17764" y="18202"/>
                    <a:pt x="17800" y="18083"/>
                    <a:pt x="17812" y="17964"/>
                  </a:cubicBezTo>
                  <a:cubicBezTo>
                    <a:pt x="17826" y="18006"/>
                    <a:pt x="17874" y="18036"/>
                    <a:pt x="17917" y="18036"/>
                  </a:cubicBezTo>
                  <a:cubicBezTo>
                    <a:pt x="17948" y="18036"/>
                    <a:pt x="17976" y="18022"/>
                    <a:pt x="17991" y="17988"/>
                  </a:cubicBezTo>
                  <a:cubicBezTo>
                    <a:pt x="18014" y="17952"/>
                    <a:pt x="18026" y="17905"/>
                    <a:pt x="18038" y="17857"/>
                  </a:cubicBezTo>
                  <a:cubicBezTo>
                    <a:pt x="18062" y="17940"/>
                    <a:pt x="18098" y="18024"/>
                    <a:pt x="18157" y="18083"/>
                  </a:cubicBezTo>
                  <a:cubicBezTo>
                    <a:pt x="18178" y="18104"/>
                    <a:pt x="18201" y="18114"/>
                    <a:pt x="18224" y="18114"/>
                  </a:cubicBezTo>
                  <a:cubicBezTo>
                    <a:pt x="18253" y="18114"/>
                    <a:pt x="18280" y="18098"/>
                    <a:pt x="18300" y="18071"/>
                  </a:cubicBezTo>
                  <a:cubicBezTo>
                    <a:pt x="18321" y="18092"/>
                    <a:pt x="18352" y="18103"/>
                    <a:pt x="18382" y="18103"/>
                  </a:cubicBezTo>
                  <a:cubicBezTo>
                    <a:pt x="18422" y="18103"/>
                    <a:pt x="18460" y="18083"/>
                    <a:pt x="18467" y="18036"/>
                  </a:cubicBezTo>
                  <a:cubicBezTo>
                    <a:pt x="18491" y="17893"/>
                    <a:pt x="18503" y="17762"/>
                    <a:pt x="18514" y="17631"/>
                  </a:cubicBezTo>
                  <a:lnTo>
                    <a:pt x="18562" y="17809"/>
                  </a:lnTo>
                  <a:cubicBezTo>
                    <a:pt x="18578" y="17869"/>
                    <a:pt x="18627" y="17896"/>
                    <a:pt x="18674" y="17896"/>
                  </a:cubicBezTo>
                  <a:cubicBezTo>
                    <a:pt x="18732" y="17896"/>
                    <a:pt x="18788" y="17857"/>
                    <a:pt x="18788" y="17786"/>
                  </a:cubicBezTo>
                  <a:cubicBezTo>
                    <a:pt x="18788" y="17643"/>
                    <a:pt x="18788" y="17500"/>
                    <a:pt x="18800" y="17345"/>
                  </a:cubicBezTo>
                  <a:cubicBezTo>
                    <a:pt x="18836" y="17500"/>
                    <a:pt x="18872" y="17643"/>
                    <a:pt x="18919" y="17786"/>
                  </a:cubicBezTo>
                  <a:cubicBezTo>
                    <a:pt x="18928" y="17837"/>
                    <a:pt x="18980" y="17876"/>
                    <a:pt x="19030" y="17876"/>
                  </a:cubicBezTo>
                  <a:cubicBezTo>
                    <a:pt x="19050" y="17876"/>
                    <a:pt x="19069" y="17870"/>
                    <a:pt x="19086" y="17857"/>
                  </a:cubicBezTo>
                  <a:cubicBezTo>
                    <a:pt x="19169" y="17797"/>
                    <a:pt x="19193" y="17714"/>
                    <a:pt x="19205" y="17619"/>
                  </a:cubicBezTo>
                  <a:cubicBezTo>
                    <a:pt x="19205" y="17655"/>
                    <a:pt x="19217" y="17678"/>
                    <a:pt x="19229" y="17714"/>
                  </a:cubicBezTo>
                  <a:cubicBezTo>
                    <a:pt x="19247" y="17763"/>
                    <a:pt x="19294" y="17790"/>
                    <a:pt x="19340" y="17790"/>
                  </a:cubicBezTo>
                  <a:cubicBezTo>
                    <a:pt x="19383" y="17790"/>
                    <a:pt x="19426" y="17766"/>
                    <a:pt x="19443" y="17714"/>
                  </a:cubicBezTo>
                  <a:cubicBezTo>
                    <a:pt x="19455" y="17655"/>
                    <a:pt x="19467" y="17607"/>
                    <a:pt x="19479" y="17547"/>
                  </a:cubicBezTo>
                  <a:cubicBezTo>
                    <a:pt x="19501" y="17580"/>
                    <a:pt x="19535" y="17595"/>
                    <a:pt x="19569" y="17595"/>
                  </a:cubicBezTo>
                  <a:cubicBezTo>
                    <a:pt x="19610" y="17595"/>
                    <a:pt x="19650" y="17574"/>
                    <a:pt x="19669" y="17536"/>
                  </a:cubicBezTo>
                  <a:cubicBezTo>
                    <a:pt x="19677" y="17537"/>
                    <a:pt x="19685" y="17538"/>
                    <a:pt x="19693" y="17538"/>
                  </a:cubicBezTo>
                  <a:cubicBezTo>
                    <a:pt x="19751" y="17538"/>
                    <a:pt x="19823" y="17501"/>
                    <a:pt x="19812" y="17428"/>
                  </a:cubicBezTo>
                  <a:lnTo>
                    <a:pt x="19812" y="17405"/>
                  </a:lnTo>
                  <a:lnTo>
                    <a:pt x="19812" y="17393"/>
                  </a:lnTo>
                  <a:cubicBezTo>
                    <a:pt x="19800" y="17369"/>
                    <a:pt x="19800" y="17333"/>
                    <a:pt x="19800" y="17309"/>
                  </a:cubicBezTo>
                  <a:cubicBezTo>
                    <a:pt x="19836" y="17297"/>
                    <a:pt x="19884" y="17274"/>
                    <a:pt x="19896" y="17226"/>
                  </a:cubicBezTo>
                  <a:cubicBezTo>
                    <a:pt x="19919" y="17226"/>
                    <a:pt x="19955" y="17214"/>
                    <a:pt x="19979" y="17178"/>
                  </a:cubicBezTo>
                  <a:cubicBezTo>
                    <a:pt x="19991" y="17184"/>
                    <a:pt x="20003" y="17187"/>
                    <a:pt x="20015" y="17187"/>
                  </a:cubicBezTo>
                  <a:cubicBezTo>
                    <a:pt x="20027" y="17187"/>
                    <a:pt x="20038" y="17184"/>
                    <a:pt x="20050" y="17178"/>
                  </a:cubicBezTo>
                  <a:cubicBezTo>
                    <a:pt x="20070" y="17193"/>
                    <a:pt x="20092" y="17200"/>
                    <a:pt x="20114" y="17200"/>
                  </a:cubicBezTo>
                  <a:cubicBezTo>
                    <a:pt x="20144" y="17200"/>
                    <a:pt x="20173" y="17187"/>
                    <a:pt x="20193" y="17166"/>
                  </a:cubicBezTo>
                  <a:cubicBezTo>
                    <a:pt x="20218" y="17201"/>
                    <a:pt x="20256" y="17217"/>
                    <a:pt x="20294" y="17217"/>
                  </a:cubicBezTo>
                  <a:cubicBezTo>
                    <a:pt x="20348" y="17217"/>
                    <a:pt x="20404" y="17186"/>
                    <a:pt x="20431" y="17131"/>
                  </a:cubicBezTo>
                  <a:cubicBezTo>
                    <a:pt x="20443" y="17083"/>
                    <a:pt x="20455" y="17035"/>
                    <a:pt x="20455" y="16988"/>
                  </a:cubicBezTo>
                  <a:cubicBezTo>
                    <a:pt x="20479" y="16988"/>
                    <a:pt x="20503" y="16988"/>
                    <a:pt x="20527" y="16976"/>
                  </a:cubicBezTo>
                  <a:lnTo>
                    <a:pt x="20527" y="17012"/>
                  </a:lnTo>
                  <a:cubicBezTo>
                    <a:pt x="20543" y="17061"/>
                    <a:pt x="20583" y="17082"/>
                    <a:pt x="20626" y="17082"/>
                  </a:cubicBezTo>
                  <a:cubicBezTo>
                    <a:pt x="20644" y="17082"/>
                    <a:pt x="20663" y="17078"/>
                    <a:pt x="20681" y="17071"/>
                  </a:cubicBezTo>
                  <a:cubicBezTo>
                    <a:pt x="20693" y="17107"/>
                    <a:pt x="20705" y="17131"/>
                    <a:pt x="20717" y="17155"/>
                  </a:cubicBezTo>
                  <a:lnTo>
                    <a:pt x="20717" y="17166"/>
                  </a:lnTo>
                  <a:lnTo>
                    <a:pt x="20729" y="17190"/>
                  </a:lnTo>
                  <a:cubicBezTo>
                    <a:pt x="20748" y="17234"/>
                    <a:pt x="20783" y="17251"/>
                    <a:pt x="20819" y="17251"/>
                  </a:cubicBezTo>
                  <a:cubicBezTo>
                    <a:pt x="20851" y="17251"/>
                    <a:pt x="20885" y="17237"/>
                    <a:pt x="20908" y="17214"/>
                  </a:cubicBezTo>
                  <a:cubicBezTo>
                    <a:pt x="20923" y="17226"/>
                    <a:pt x="20940" y="17231"/>
                    <a:pt x="20957" y="17231"/>
                  </a:cubicBezTo>
                  <a:cubicBezTo>
                    <a:pt x="21010" y="17231"/>
                    <a:pt x="21065" y="17184"/>
                    <a:pt x="21074" y="17131"/>
                  </a:cubicBezTo>
                  <a:cubicBezTo>
                    <a:pt x="21110" y="17166"/>
                    <a:pt x="21146" y="17214"/>
                    <a:pt x="21181" y="17250"/>
                  </a:cubicBezTo>
                  <a:cubicBezTo>
                    <a:pt x="21205" y="17270"/>
                    <a:pt x="21232" y="17279"/>
                    <a:pt x="21258" y="17279"/>
                  </a:cubicBezTo>
                  <a:cubicBezTo>
                    <a:pt x="21326" y="17279"/>
                    <a:pt x="21389" y="17220"/>
                    <a:pt x="21372" y="17143"/>
                  </a:cubicBezTo>
                  <a:cubicBezTo>
                    <a:pt x="21360" y="17119"/>
                    <a:pt x="21360" y="17083"/>
                    <a:pt x="21348" y="17059"/>
                  </a:cubicBezTo>
                  <a:lnTo>
                    <a:pt x="21348" y="17059"/>
                  </a:lnTo>
                  <a:cubicBezTo>
                    <a:pt x="21396" y="17143"/>
                    <a:pt x="21467" y="17190"/>
                    <a:pt x="21562" y="17202"/>
                  </a:cubicBezTo>
                  <a:cubicBezTo>
                    <a:pt x="21567" y="17203"/>
                    <a:pt x="21572" y="17203"/>
                    <a:pt x="21577" y="17203"/>
                  </a:cubicBezTo>
                  <a:cubicBezTo>
                    <a:pt x="21651" y="17203"/>
                    <a:pt x="21693" y="17115"/>
                    <a:pt x="21682" y="17059"/>
                  </a:cubicBezTo>
                  <a:cubicBezTo>
                    <a:pt x="21646" y="16904"/>
                    <a:pt x="21610" y="16762"/>
                    <a:pt x="21574" y="16619"/>
                  </a:cubicBezTo>
                  <a:lnTo>
                    <a:pt x="21574" y="16619"/>
                  </a:lnTo>
                  <a:cubicBezTo>
                    <a:pt x="21646" y="16738"/>
                    <a:pt x="21717" y="16869"/>
                    <a:pt x="21801" y="16988"/>
                  </a:cubicBezTo>
                  <a:cubicBezTo>
                    <a:pt x="21821" y="17025"/>
                    <a:pt x="21855" y="17040"/>
                    <a:pt x="21890" y="17040"/>
                  </a:cubicBezTo>
                  <a:cubicBezTo>
                    <a:pt x="21957" y="17040"/>
                    <a:pt x="22026" y="16983"/>
                    <a:pt x="22003" y="16904"/>
                  </a:cubicBezTo>
                  <a:cubicBezTo>
                    <a:pt x="21991" y="16845"/>
                    <a:pt x="21967" y="16774"/>
                    <a:pt x="21955" y="16714"/>
                  </a:cubicBezTo>
                  <a:lnTo>
                    <a:pt x="21955" y="16714"/>
                  </a:lnTo>
                  <a:cubicBezTo>
                    <a:pt x="22027" y="16833"/>
                    <a:pt x="22098" y="16940"/>
                    <a:pt x="22194" y="17047"/>
                  </a:cubicBezTo>
                  <a:cubicBezTo>
                    <a:pt x="22210" y="17068"/>
                    <a:pt x="22233" y="17077"/>
                    <a:pt x="22256" y="17077"/>
                  </a:cubicBezTo>
                  <a:cubicBezTo>
                    <a:pt x="22299" y="17077"/>
                    <a:pt x="22345" y="17046"/>
                    <a:pt x="22360" y="17000"/>
                  </a:cubicBezTo>
                  <a:cubicBezTo>
                    <a:pt x="22368" y="17002"/>
                    <a:pt x="22377" y="17003"/>
                    <a:pt x="22386" y="17003"/>
                  </a:cubicBezTo>
                  <a:cubicBezTo>
                    <a:pt x="22427" y="17003"/>
                    <a:pt x="22471" y="16980"/>
                    <a:pt x="22491" y="16940"/>
                  </a:cubicBezTo>
                  <a:cubicBezTo>
                    <a:pt x="22515" y="16857"/>
                    <a:pt x="22503" y="16762"/>
                    <a:pt x="22491" y="16678"/>
                  </a:cubicBezTo>
                  <a:lnTo>
                    <a:pt x="22491" y="16678"/>
                  </a:lnTo>
                  <a:cubicBezTo>
                    <a:pt x="22515" y="16714"/>
                    <a:pt x="22551" y="16738"/>
                    <a:pt x="22586" y="16774"/>
                  </a:cubicBezTo>
                  <a:cubicBezTo>
                    <a:pt x="22601" y="16783"/>
                    <a:pt x="22617" y="16788"/>
                    <a:pt x="22632" y="16788"/>
                  </a:cubicBezTo>
                  <a:cubicBezTo>
                    <a:pt x="22692" y="16788"/>
                    <a:pt x="22748" y="16723"/>
                    <a:pt x="22729" y="16666"/>
                  </a:cubicBezTo>
                  <a:lnTo>
                    <a:pt x="22729" y="16654"/>
                  </a:lnTo>
                  <a:cubicBezTo>
                    <a:pt x="22801" y="16750"/>
                    <a:pt x="22884" y="16845"/>
                    <a:pt x="22979" y="16916"/>
                  </a:cubicBezTo>
                  <a:cubicBezTo>
                    <a:pt x="23001" y="16934"/>
                    <a:pt x="23027" y="16943"/>
                    <a:pt x="23052" y="16943"/>
                  </a:cubicBezTo>
                  <a:cubicBezTo>
                    <a:pt x="23110" y="16943"/>
                    <a:pt x="23163" y="16899"/>
                    <a:pt x="23146" y="16833"/>
                  </a:cubicBezTo>
                  <a:cubicBezTo>
                    <a:pt x="23134" y="16797"/>
                    <a:pt x="23122" y="16774"/>
                    <a:pt x="23122" y="16750"/>
                  </a:cubicBezTo>
                  <a:lnTo>
                    <a:pt x="23122" y="16750"/>
                  </a:lnTo>
                  <a:lnTo>
                    <a:pt x="23134" y="16774"/>
                  </a:lnTo>
                  <a:cubicBezTo>
                    <a:pt x="23154" y="16790"/>
                    <a:pt x="23178" y="16797"/>
                    <a:pt x="23202" y="16797"/>
                  </a:cubicBezTo>
                  <a:cubicBezTo>
                    <a:pt x="23265" y="16797"/>
                    <a:pt x="23327" y="16747"/>
                    <a:pt x="23301" y="16678"/>
                  </a:cubicBezTo>
                  <a:cubicBezTo>
                    <a:pt x="23289" y="16631"/>
                    <a:pt x="23265" y="16583"/>
                    <a:pt x="23253" y="16535"/>
                  </a:cubicBezTo>
                  <a:lnTo>
                    <a:pt x="23253" y="16535"/>
                  </a:lnTo>
                  <a:cubicBezTo>
                    <a:pt x="23271" y="16541"/>
                    <a:pt x="23289" y="16544"/>
                    <a:pt x="23308" y="16544"/>
                  </a:cubicBezTo>
                  <a:cubicBezTo>
                    <a:pt x="23328" y="16544"/>
                    <a:pt x="23348" y="16541"/>
                    <a:pt x="23372" y="16535"/>
                  </a:cubicBezTo>
                  <a:cubicBezTo>
                    <a:pt x="23396" y="16583"/>
                    <a:pt x="23432" y="16619"/>
                    <a:pt x="23467" y="16654"/>
                  </a:cubicBezTo>
                  <a:cubicBezTo>
                    <a:pt x="23481" y="16672"/>
                    <a:pt x="23499" y="16679"/>
                    <a:pt x="23517" y="16679"/>
                  </a:cubicBezTo>
                  <a:cubicBezTo>
                    <a:pt x="23561" y="16679"/>
                    <a:pt x="23607" y="16634"/>
                    <a:pt x="23598" y="16583"/>
                  </a:cubicBezTo>
                  <a:cubicBezTo>
                    <a:pt x="23587" y="16559"/>
                    <a:pt x="23587" y="16547"/>
                    <a:pt x="23587" y="16535"/>
                  </a:cubicBezTo>
                  <a:cubicBezTo>
                    <a:pt x="23610" y="16523"/>
                    <a:pt x="23634" y="16500"/>
                    <a:pt x="23646" y="16476"/>
                  </a:cubicBezTo>
                  <a:cubicBezTo>
                    <a:pt x="23670" y="16476"/>
                    <a:pt x="23682" y="16464"/>
                    <a:pt x="23706" y="16452"/>
                  </a:cubicBezTo>
                  <a:cubicBezTo>
                    <a:pt x="23733" y="16493"/>
                    <a:pt x="23767" y="16514"/>
                    <a:pt x="23803" y="16514"/>
                  </a:cubicBezTo>
                  <a:cubicBezTo>
                    <a:pt x="23831" y="16514"/>
                    <a:pt x="23858" y="16502"/>
                    <a:pt x="23884" y="16476"/>
                  </a:cubicBezTo>
                  <a:lnTo>
                    <a:pt x="23908" y="16452"/>
                  </a:lnTo>
                  <a:lnTo>
                    <a:pt x="23920" y="16464"/>
                  </a:lnTo>
                  <a:cubicBezTo>
                    <a:pt x="23938" y="16476"/>
                    <a:pt x="23957" y="16481"/>
                    <a:pt x="23976" y="16481"/>
                  </a:cubicBezTo>
                  <a:cubicBezTo>
                    <a:pt x="24030" y="16481"/>
                    <a:pt x="24081" y="16437"/>
                    <a:pt x="24099" y="16393"/>
                  </a:cubicBezTo>
                  <a:cubicBezTo>
                    <a:pt x="24110" y="16333"/>
                    <a:pt x="24110" y="16285"/>
                    <a:pt x="24110" y="16226"/>
                  </a:cubicBezTo>
                  <a:close/>
                  <a:moveTo>
                    <a:pt x="25194" y="20357"/>
                  </a:moveTo>
                  <a:cubicBezTo>
                    <a:pt x="25206" y="20476"/>
                    <a:pt x="25206" y="20595"/>
                    <a:pt x="25218" y="20714"/>
                  </a:cubicBezTo>
                  <a:cubicBezTo>
                    <a:pt x="25225" y="20769"/>
                    <a:pt x="25274" y="20804"/>
                    <a:pt x="25322" y="20804"/>
                  </a:cubicBezTo>
                  <a:cubicBezTo>
                    <a:pt x="25358" y="20804"/>
                    <a:pt x="25393" y="20784"/>
                    <a:pt x="25408" y="20738"/>
                  </a:cubicBezTo>
                  <a:cubicBezTo>
                    <a:pt x="25432" y="20631"/>
                    <a:pt x="25444" y="20536"/>
                    <a:pt x="25456" y="20441"/>
                  </a:cubicBezTo>
                  <a:cubicBezTo>
                    <a:pt x="25472" y="20472"/>
                    <a:pt x="25503" y="20488"/>
                    <a:pt x="25537" y="20488"/>
                  </a:cubicBezTo>
                  <a:cubicBezTo>
                    <a:pt x="25554" y="20488"/>
                    <a:pt x="25571" y="20484"/>
                    <a:pt x="25587" y="20476"/>
                  </a:cubicBezTo>
                  <a:lnTo>
                    <a:pt x="25587" y="20476"/>
                  </a:lnTo>
                  <a:cubicBezTo>
                    <a:pt x="25575" y="20560"/>
                    <a:pt x="25551" y="20631"/>
                    <a:pt x="25527" y="20703"/>
                  </a:cubicBezTo>
                  <a:cubicBezTo>
                    <a:pt x="25468" y="20881"/>
                    <a:pt x="25396" y="21048"/>
                    <a:pt x="25337" y="21215"/>
                  </a:cubicBezTo>
                  <a:cubicBezTo>
                    <a:pt x="25289" y="21262"/>
                    <a:pt x="25265" y="21310"/>
                    <a:pt x="25230" y="21345"/>
                  </a:cubicBezTo>
                  <a:cubicBezTo>
                    <a:pt x="25158" y="21441"/>
                    <a:pt x="25087" y="21536"/>
                    <a:pt x="25027" y="21631"/>
                  </a:cubicBezTo>
                  <a:cubicBezTo>
                    <a:pt x="24968" y="21703"/>
                    <a:pt x="24920" y="21786"/>
                    <a:pt x="24861" y="21857"/>
                  </a:cubicBezTo>
                  <a:cubicBezTo>
                    <a:pt x="24841" y="21825"/>
                    <a:pt x="24804" y="21804"/>
                    <a:pt x="24767" y="21804"/>
                  </a:cubicBezTo>
                  <a:cubicBezTo>
                    <a:pt x="24736" y="21804"/>
                    <a:pt x="24704" y="21819"/>
                    <a:pt x="24682" y="21857"/>
                  </a:cubicBezTo>
                  <a:cubicBezTo>
                    <a:pt x="24682" y="21857"/>
                    <a:pt x="24670" y="21869"/>
                    <a:pt x="24670" y="21869"/>
                  </a:cubicBezTo>
                  <a:cubicBezTo>
                    <a:pt x="24659" y="21867"/>
                    <a:pt x="24649" y="21865"/>
                    <a:pt x="24638" y="21865"/>
                  </a:cubicBezTo>
                  <a:cubicBezTo>
                    <a:pt x="24602" y="21865"/>
                    <a:pt x="24569" y="21883"/>
                    <a:pt x="24551" y="21929"/>
                  </a:cubicBezTo>
                  <a:cubicBezTo>
                    <a:pt x="24539" y="21988"/>
                    <a:pt x="24527" y="22036"/>
                    <a:pt x="24503" y="22084"/>
                  </a:cubicBezTo>
                  <a:cubicBezTo>
                    <a:pt x="24484" y="22058"/>
                    <a:pt x="24446" y="22039"/>
                    <a:pt x="24410" y="22039"/>
                  </a:cubicBezTo>
                  <a:cubicBezTo>
                    <a:pt x="24381" y="22039"/>
                    <a:pt x="24353" y="22051"/>
                    <a:pt x="24337" y="22084"/>
                  </a:cubicBezTo>
                  <a:cubicBezTo>
                    <a:pt x="24337" y="22096"/>
                    <a:pt x="24337" y="22096"/>
                    <a:pt x="24337" y="22107"/>
                  </a:cubicBezTo>
                  <a:cubicBezTo>
                    <a:pt x="24328" y="22105"/>
                    <a:pt x="24320" y="22104"/>
                    <a:pt x="24312" y="22104"/>
                  </a:cubicBezTo>
                  <a:cubicBezTo>
                    <a:pt x="24273" y="22104"/>
                    <a:pt x="24237" y="22128"/>
                    <a:pt x="24218" y="22167"/>
                  </a:cubicBezTo>
                  <a:lnTo>
                    <a:pt x="24051" y="22608"/>
                  </a:lnTo>
                  <a:lnTo>
                    <a:pt x="24051" y="22596"/>
                  </a:lnTo>
                  <a:lnTo>
                    <a:pt x="24063" y="22477"/>
                  </a:lnTo>
                  <a:cubicBezTo>
                    <a:pt x="24078" y="22398"/>
                    <a:pt x="24007" y="22341"/>
                    <a:pt x="23942" y="22341"/>
                  </a:cubicBezTo>
                  <a:cubicBezTo>
                    <a:pt x="23909" y="22341"/>
                    <a:pt x="23877" y="22356"/>
                    <a:pt x="23860" y="22393"/>
                  </a:cubicBezTo>
                  <a:cubicBezTo>
                    <a:pt x="23838" y="22354"/>
                    <a:pt x="23792" y="22333"/>
                    <a:pt x="23747" y="22333"/>
                  </a:cubicBezTo>
                  <a:cubicBezTo>
                    <a:pt x="23696" y="22333"/>
                    <a:pt x="23647" y="22360"/>
                    <a:pt x="23634" y="22417"/>
                  </a:cubicBezTo>
                  <a:cubicBezTo>
                    <a:pt x="23622" y="22488"/>
                    <a:pt x="23610" y="22548"/>
                    <a:pt x="23587" y="22619"/>
                  </a:cubicBezTo>
                  <a:cubicBezTo>
                    <a:pt x="23581" y="22549"/>
                    <a:pt x="23526" y="22514"/>
                    <a:pt x="23471" y="22514"/>
                  </a:cubicBezTo>
                  <a:cubicBezTo>
                    <a:pt x="23413" y="22514"/>
                    <a:pt x="23354" y="22552"/>
                    <a:pt x="23348" y="22631"/>
                  </a:cubicBezTo>
                  <a:cubicBezTo>
                    <a:pt x="23348" y="22643"/>
                    <a:pt x="23348" y="22667"/>
                    <a:pt x="23348" y="22679"/>
                  </a:cubicBezTo>
                  <a:cubicBezTo>
                    <a:pt x="23325" y="22646"/>
                    <a:pt x="23286" y="22630"/>
                    <a:pt x="23247" y="22630"/>
                  </a:cubicBezTo>
                  <a:cubicBezTo>
                    <a:pt x="23188" y="22630"/>
                    <a:pt x="23129" y="22667"/>
                    <a:pt x="23122" y="22739"/>
                  </a:cubicBezTo>
                  <a:lnTo>
                    <a:pt x="23122" y="22762"/>
                  </a:lnTo>
                  <a:cubicBezTo>
                    <a:pt x="23099" y="22743"/>
                    <a:pt x="23071" y="22734"/>
                    <a:pt x="23043" y="22734"/>
                  </a:cubicBezTo>
                  <a:cubicBezTo>
                    <a:pt x="22985" y="22734"/>
                    <a:pt x="22928" y="22773"/>
                    <a:pt x="22920" y="22846"/>
                  </a:cubicBezTo>
                  <a:cubicBezTo>
                    <a:pt x="22920" y="22881"/>
                    <a:pt x="22920" y="22917"/>
                    <a:pt x="22920" y="22953"/>
                  </a:cubicBezTo>
                  <a:cubicBezTo>
                    <a:pt x="22899" y="22939"/>
                    <a:pt x="22875" y="22932"/>
                    <a:pt x="22851" y="22932"/>
                  </a:cubicBezTo>
                  <a:cubicBezTo>
                    <a:pt x="22794" y="22932"/>
                    <a:pt x="22738" y="22972"/>
                    <a:pt x="22729" y="23048"/>
                  </a:cubicBezTo>
                  <a:cubicBezTo>
                    <a:pt x="22729" y="23084"/>
                    <a:pt x="22729" y="23120"/>
                    <a:pt x="22729" y="23167"/>
                  </a:cubicBezTo>
                  <a:cubicBezTo>
                    <a:pt x="22717" y="23108"/>
                    <a:pt x="22705" y="23048"/>
                    <a:pt x="22694" y="22989"/>
                  </a:cubicBezTo>
                  <a:cubicBezTo>
                    <a:pt x="22688" y="22925"/>
                    <a:pt x="22640" y="22897"/>
                    <a:pt x="22589" y="22897"/>
                  </a:cubicBezTo>
                  <a:cubicBezTo>
                    <a:pt x="22525" y="22897"/>
                    <a:pt x="22455" y="22940"/>
                    <a:pt x="22455" y="23012"/>
                  </a:cubicBezTo>
                  <a:lnTo>
                    <a:pt x="22455" y="23036"/>
                  </a:lnTo>
                  <a:cubicBezTo>
                    <a:pt x="22435" y="22996"/>
                    <a:pt x="22392" y="22974"/>
                    <a:pt x="22349" y="22974"/>
                  </a:cubicBezTo>
                  <a:cubicBezTo>
                    <a:pt x="22317" y="22974"/>
                    <a:pt x="22286" y="22987"/>
                    <a:pt x="22265" y="23012"/>
                  </a:cubicBezTo>
                  <a:lnTo>
                    <a:pt x="22241" y="23012"/>
                  </a:lnTo>
                  <a:cubicBezTo>
                    <a:pt x="22217" y="23024"/>
                    <a:pt x="22194" y="23036"/>
                    <a:pt x="22182" y="23048"/>
                  </a:cubicBezTo>
                  <a:cubicBezTo>
                    <a:pt x="22162" y="23033"/>
                    <a:pt x="22138" y="23027"/>
                    <a:pt x="22114" y="23027"/>
                  </a:cubicBezTo>
                  <a:cubicBezTo>
                    <a:pt x="22080" y="23027"/>
                    <a:pt x="22048" y="23039"/>
                    <a:pt x="22027" y="23060"/>
                  </a:cubicBezTo>
                  <a:cubicBezTo>
                    <a:pt x="21979" y="23072"/>
                    <a:pt x="21943" y="23108"/>
                    <a:pt x="21943" y="23155"/>
                  </a:cubicBezTo>
                  <a:cubicBezTo>
                    <a:pt x="21923" y="23134"/>
                    <a:pt x="21894" y="23122"/>
                    <a:pt x="21864" y="23122"/>
                  </a:cubicBezTo>
                  <a:cubicBezTo>
                    <a:pt x="21843" y="23122"/>
                    <a:pt x="21821" y="23128"/>
                    <a:pt x="21801" y="23143"/>
                  </a:cubicBezTo>
                  <a:cubicBezTo>
                    <a:pt x="21765" y="23155"/>
                    <a:pt x="21729" y="23179"/>
                    <a:pt x="21705" y="23215"/>
                  </a:cubicBezTo>
                  <a:cubicBezTo>
                    <a:pt x="21705" y="23227"/>
                    <a:pt x="21705" y="23250"/>
                    <a:pt x="21705" y="23262"/>
                  </a:cubicBezTo>
                  <a:cubicBezTo>
                    <a:pt x="21693" y="23250"/>
                    <a:pt x="21693" y="23250"/>
                    <a:pt x="21693" y="23239"/>
                  </a:cubicBezTo>
                  <a:cubicBezTo>
                    <a:pt x="21677" y="23198"/>
                    <a:pt x="21644" y="23179"/>
                    <a:pt x="21614" y="23179"/>
                  </a:cubicBezTo>
                  <a:cubicBezTo>
                    <a:pt x="21599" y="23179"/>
                    <a:pt x="21586" y="23183"/>
                    <a:pt x="21574" y="23191"/>
                  </a:cubicBezTo>
                  <a:cubicBezTo>
                    <a:pt x="21559" y="23185"/>
                    <a:pt x="21543" y="23182"/>
                    <a:pt x="21527" y="23182"/>
                  </a:cubicBezTo>
                  <a:cubicBezTo>
                    <a:pt x="21481" y="23182"/>
                    <a:pt x="21437" y="23206"/>
                    <a:pt x="21420" y="23250"/>
                  </a:cubicBezTo>
                  <a:cubicBezTo>
                    <a:pt x="21412" y="23250"/>
                    <a:pt x="21398" y="23245"/>
                    <a:pt x="21383" y="23245"/>
                  </a:cubicBezTo>
                  <a:cubicBezTo>
                    <a:pt x="21376" y="23245"/>
                    <a:pt x="21368" y="23247"/>
                    <a:pt x="21360" y="23250"/>
                  </a:cubicBezTo>
                  <a:lnTo>
                    <a:pt x="21336" y="23262"/>
                  </a:lnTo>
                  <a:cubicBezTo>
                    <a:pt x="21322" y="23255"/>
                    <a:pt x="21307" y="23252"/>
                    <a:pt x="21293" y="23252"/>
                  </a:cubicBezTo>
                  <a:cubicBezTo>
                    <a:pt x="21235" y="23252"/>
                    <a:pt x="21181" y="23305"/>
                    <a:pt x="21181" y="23381"/>
                  </a:cubicBezTo>
                  <a:lnTo>
                    <a:pt x="21170" y="23358"/>
                  </a:lnTo>
                  <a:cubicBezTo>
                    <a:pt x="21145" y="23317"/>
                    <a:pt x="21106" y="23300"/>
                    <a:pt x="21067" y="23300"/>
                  </a:cubicBezTo>
                  <a:cubicBezTo>
                    <a:pt x="20990" y="23300"/>
                    <a:pt x="20912" y="23366"/>
                    <a:pt x="20943" y="23453"/>
                  </a:cubicBezTo>
                  <a:cubicBezTo>
                    <a:pt x="20967" y="23501"/>
                    <a:pt x="20991" y="23560"/>
                    <a:pt x="21015" y="23620"/>
                  </a:cubicBezTo>
                  <a:cubicBezTo>
                    <a:pt x="20991" y="23584"/>
                    <a:pt x="20967" y="23548"/>
                    <a:pt x="20943" y="23512"/>
                  </a:cubicBezTo>
                  <a:cubicBezTo>
                    <a:pt x="20918" y="23471"/>
                    <a:pt x="20883" y="23455"/>
                    <a:pt x="20849" y="23455"/>
                  </a:cubicBezTo>
                  <a:cubicBezTo>
                    <a:pt x="20805" y="23455"/>
                    <a:pt x="20761" y="23484"/>
                    <a:pt x="20741" y="23524"/>
                  </a:cubicBezTo>
                  <a:cubicBezTo>
                    <a:pt x="20717" y="23501"/>
                    <a:pt x="20705" y="23465"/>
                    <a:pt x="20681" y="23441"/>
                  </a:cubicBezTo>
                  <a:cubicBezTo>
                    <a:pt x="20656" y="23401"/>
                    <a:pt x="20619" y="23384"/>
                    <a:pt x="20582" y="23384"/>
                  </a:cubicBezTo>
                  <a:cubicBezTo>
                    <a:pt x="20531" y="23384"/>
                    <a:pt x="20481" y="23416"/>
                    <a:pt x="20467" y="23465"/>
                  </a:cubicBezTo>
                  <a:lnTo>
                    <a:pt x="20455" y="23453"/>
                  </a:lnTo>
                  <a:cubicBezTo>
                    <a:pt x="20427" y="23407"/>
                    <a:pt x="20389" y="23387"/>
                    <a:pt x="20351" y="23387"/>
                  </a:cubicBezTo>
                  <a:cubicBezTo>
                    <a:pt x="20292" y="23387"/>
                    <a:pt x="20236" y="23435"/>
                    <a:pt x="20229" y="23501"/>
                  </a:cubicBezTo>
                  <a:cubicBezTo>
                    <a:pt x="20217" y="23489"/>
                    <a:pt x="20217" y="23477"/>
                    <a:pt x="20205" y="23465"/>
                  </a:cubicBezTo>
                  <a:cubicBezTo>
                    <a:pt x="20178" y="23422"/>
                    <a:pt x="20140" y="23405"/>
                    <a:pt x="20102" y="23405"/>
                  </a:cubicBezTo>
                  <a:cubicBezTo>
                    <a:pt x="20024" y="23405"/>
                    <a:pt x="19951" y="23480"/>
                    <a:pt x="19991" y="23560"/>
                  </a:cubicBezTo>
                  <a:lnTo>
                    <a:pt x="19848" y="23417"/>
                  </a:lnTo>
                  <a:cubicBezTo>
                    <a:pt x="19827" y="23393"/>
                    <a:pt x="19801" y="23383"/>
                    <a:pt x="19775" y="23383"/>
                  </a:cubicBezTo>
                  <a:cubicBezTo>
                    <a:pt x="19711" y="23383"/>
                    <a:pt x="19646" y="23442"/>
                    <a:pt x="19646" y="23501"/>
                  </a:cubicBezTo>
                  <a:cubicBezTo>
                    <a:pt x="19630" y="23491"/>
                    <a:pt x="19614" y="23486"/>
                    <a:pt x="19598" y="23486"/>
                  </a:cubicBezTo>
                  <a:cubicBezTo>
                    <a:pt x="19517" y="23486"/>
                    <a:pt x="19445" y="23599"/>
                    <a:pt x="19515" y="23679"/>
                  </a:cubicBezTo>
                  <a:cubicBezTo>
                    <a:pt x="19538" y="23715"/>
                    <a:pt x="19562" y="23751"/>
                    <a:pt x="19586" y="23774"/>
                  </a:cubicBezTo>
                  <a:lnTo>
                    <a:pt x="19574" y="23798"/>
                  </a:lnTo>
                  <a:cubicBezTo>
                    <a:pt x="19455" y="23691"/>
                    <a:pt x="19336" y="23596"/>
                    <a:pt x="19217" y="23489"/>
                  </a:cubicBezTo>
                  <a:cubicBezTo>
                    <a:pt x="19196" y="23470"/>
                    <a:pt x="19173" y="23462"/>
                    <a:pt x="19151" y="23462"/>
                  </a:cubicBezTo>
                  <a:cubicBezTo>
                    <a:pt x="19074" y="23462"/>
                    <a:pt x="19012" y="23558"/>
                    <a:pt x="19086" y="23631"/>
                  </a:cubicBezTo>
                  <a:cubicBezTo>
                    <a:pt x="19134" y="23679"/>
                    <a:pt x="19181" y="23739"/>
                    <a:pt x="19229" y="23786"/>
                  </a:cubicBezTo>
                  <a:lnTo>
                    <a:pt x="19217" y="23786"/>
                  </a:lnTo>
                  <a:cubicBezTo>
                    <a:pt x="19205" y="23774"/>
                    <a:pt x="19193" y="23774"/>
                    <a:pt x="19181" y="23762"/>
                  </a:cubicBezTo>
                  <a:cubicBezTo>
                    <a:pt x="19146" y="23739"/>
                    <a:pt x="19110" y="23715"/>
                    <a:pt x="19062" y="23691"/>
                  </a:cubicBezTo>
                  <a:cubicBezTo>
                    <a:pt x="18979" y="23608"/>
                    <a:pt x="18895" y="23524"/>
                    <a:pt x="18812" y="23453"/>
                  </a:cubicBezTo>
                  <a:cubicBezTo>
                    <a:pt x="18790" y="23433"/>
                    <a:pt x="18766" y="23425"/>
                    <a:pt x="18743" y="23425"/>
                  </a:cubicBezTo>
                  <a:cubicBezTo>
                    <a:pt x="18672" y="23425"/>
                    <a:pt x="18618" y="23511"/>
                    <a:pt x="18681" y="23584"/>
                  </a:cubicBezTo>
                  <a:cubicBezTo>
                    <a:pt x="18693" y="23608"/>
                    <a:pt x="18717" y="23631"/>
                    <a:pt x="18729" y="23643"/>
                  </a:cubicBezTo>
                  <a:lnTo>
                    <a:pt x="18705" y="23655"/>
                  </a:lnTo>
                  <a:lnTo>
                    <a:pt x="18693" y="23667"/>
                  </a:lnTo>
                  <a:cubicBezTo>
                    <a:pt x="18669" y="23643"/>
                    <a:pt x="18634" y="23620"/>
                    <a:pt x="18610" y="23596"/>
                  </a:cubicBezTo>
                  <a:cubicBezTo>
                    <a:pt x="18586" y="23572"/>
                    <a:pt x="18574" y="23572"/>
                    <a:pt x="18550" y="23572"/>
                  </a:cubicBezTo>
                  <a:cubicBezTo>
                    <a:pt x="18541" y="23569"/>
                    <a:pt x="18532" y="23567"/>
                    <a:pt x="18524" y="23567"/>
                  </a:cubicBezTo>
                  <a:cubicBezTo>
                    <a:pt x="18497" y="23567"/>
                    <a:pt x="18473" y="23581"/>
                    <a:pt x="18455" y="23608"/>
                  </a:cubicBezTo>
                  <a:cubicBezTo>
                    <a:pt x="18431" y="23596"/>
                    <a:pt x="18419" y="23584"/>
                    <a:pt x="18407" y="23572"/>
                  </a:cubicBezTo>
                  <a:cubicBezTo>
                    <a:pt x="18288" y="23512"/>
                    <a:pt x="18169" y="23441"/>
                    <a:pt x="18062" y="23370"/>
                  </a:cubicBezTo>
                  <a:cubicBezTo>
                    <a:pt x="18059" y="23366"/>
                    <a:pt x="18054" y="23365"/>
                    <a:pt x="18049" y="23365"/>
                  </a:cubicBezTo>
                  <a:cubicBezTo>
                    <a:pt x="18037" y="23365"/>
                    <a:pt x="18023" y="23373"/>
                    <a:pt x="18014" y="23381"/>
                  </a:cubicBezTo>
                  <a:cubicBezTo>
                    <a:pt x="17788" y="23227"/>
                    <a:pt x="17562" y="23048"/>
                    <a:pt x="17360" y="22858"/>
                  </a:cubicBezTo>
                  <a:cubicBezTo>
                    <a:pt x="17300" y="22810"/>
                    <a:pt x="17241" y="22750"/>
                    <a:pt x="17181" y="22703"/>
                  </a:cubicBezTo>
                  <a:cubicBezTo>
                    <a:pt x="17229" y="22691"/>
                    <a:pt x="17276" y="22655"/>
                    <a:pt x="17276" y="22596"/>
                  </a:cubicBezTo>
                  <a:cubicBezTo>
                    <a:pt x="17336" y="22679"/>
                    <a:pt x="17395" y="22750"/>
                    <a:pt x="17467" y="22834"/>
                  </a:cubicBezTo>
                  <a:cubicBezTo>
                    <a:pt x="17488" y="22855"/>
                    <a:pt x="17510" y="22864"/>
                    <a:pt x="17532" y="22864"/>
                  </a:cubicBezTo>
                  <a:cubicBezTo>
                    <a:pt x="17595" y="22864"/>
                    <a:pt x="17648" y="22786"/>
                    <a:pt x="17622" y="22715"/>
                  </a:cubicBezTo>
                  <a:cubicBezTo>
                    <a:pt x="17574" y="22608"/>
                    <a:pt x="17514" y="22512"/>
                    <a:pt x="17467" y="22405"/>
                  </a:cubicBezTo>
                  <a:lnTo>
                    <a:pt x="17467" y="22405"/>
                  </a:lnTo>
                  <a:cubicBezTo>
                    <a:pt x="17526" y="22477"/>
                    <a:pt x="17586" y="22560"/>
                    <a:pt x="17657" y="22631"/>
                  </a:cubicBezTo>
                  <a:cubicBezTo>
                    <a:pt x="17675" y="22656"/>
                    <a:pt x="17697" y="22666"/>
                    <a:pt x="17720" y="22666"/>
                  </a:cubicBezTo>
                  <a:cubicBezTo>
                    <a:pt x="17774" y="22666"/>
                    <a:pt x="17829" y="22607"/>
                    <a:pt x="17812" y="22548"/>
                  </a:cubicBezTo>
                  <a:cubicBezTo>
                    <a:pt x="17800" y="22488"/>
                    <a:pt x="17788" y="22441"/>
                    <a:pt x="17776" y="22381"/>
                  </a:cubicBezTo>
                  <a:lnTo>
                    <a:pt x="17776" y="22381"/>
                  </a:lnTo>
                  <a:cubicBezTo>
                    <a:pt x="17812" y="22441"/>
                    <a:pt x="17848" y="22512"/>
                    <a:pt x="17895" y="22572"/>
                  </a:cubicBezTo>
                  <a:cubicBezTo>
                    <a:pt x="17915" y="22601"/>
                    <a:pt x="17948" y="22614"/>
                    <a:pt x="17981" y="22614"/>
                  </a:cubicBezTo>
                  <a:cubicBezTo>
                    <a:pt x="18030" y="22614"/>
                    <a:pt x="18079" y="22586"/>
                    <a:pt x="18086" y="22536"/>
                  </a:cubicBezTo>
                  <a:lnTo>
                    <a:pt x="18098" y="22536"/>
                  </a:lnTo>
                  <a:lnTo>
                    <a:pt x="18098" y="22560"/>
                  </a:lnTo>
                  <a:cubicBezTo>
                    <a:pt x="18121" y="22605"/>
                    <a:pt x="18161" y="22625"/>
                    <a:pt x="18202" y="22625"/>
                  </a:cubicBezTo>
                  <a:cubicBezTo>
                    <a:pt x="18268" y="22625"/>
                    <a:pt x="18336" y="22574"/>
                    <a:pt x="18336" y="22500"/>
                  </a:cubicBezTo>
                  <a:lnTo>
                    <a:pt x="18336" y="22429"/>
                  </a:lnTo>
                  <a:lnTo>
                    <a:pt x="18348" y="22429"/>
                  </a:lnTo>
                  <a:cubicBezTo>
                    <a:pt x="18376" y="22473"/>
                    <a:pt x="18414" y="22492"/>
                    <a:pt x="18450" y="22492"/>
                  </a:cubicBezTo>
                  <a:cubicBezTo>
                    <a:pt x="18522" y="22492"/>
                    <a:pt x="18590" y="22420"/>
                    <a:pt x="18574" y="22334"/>
                  </a:cubicBezTo>
                  <a:cubicBezTo>
                    <a:pt x="18574" y="22298"/>
                    <a:pt x="18574" y="22262"/>
                    <a:pt x="18562" y="22227"/>
                  </a:cubicBezTo>
                  <a:lnTo>
                    <a:pt x="18562" y="22227"/>
                  </a:lnTo>
                  <a:cubicBezTo>
                    <a:pt x="18580" y="22233"/>
                    <a:pt x="18595" y="22235"/>
                    <a:pt x="18608" y="22235"/>
                  </a:cubicBezTo>
                  <a:cubicBezTo>
                    <a:pt x="18622" y="22235"/>
                    <a:pt x="18634" y="22233"/>
                    <a:pt x="18645" y="22227"/>
                  </a:cubicBezTo>
                  <a:cubicBezTo>
                    <a:pt x="18705" y="22203"/>
                    <a:pt x="18729" y="22155"/>
                    <a:pt x="18729" y="22107"/>
                  </a:cubicBezTo>
                  <a:cubicBezTo>
                    <a:pt x="18788" y="22203"/>
                    <a:pt x="18836" y="22310"/>
                    <a:pt x="18895" y="22417"/>
                  </a:cubicBezTo>
                  <a:cubicBezTo>
                    <a:pt x="18920" y="22467"/>
                    <a:pt x="18960" y="22488"/>
                    <a:pt x="18999" y="22488"/>
                  </a:cubicBezTo>
                  <a:cubicBezTo>
                    <a:pt x="19074" y="22488"/>
                    <a:pt x="19149" y="22415"/>
                    <a:pt x="19134" y="22322"/>
                  </a:cubicBezTo>
                  <a:cubicBezTo>
                    <a:pt x="19122" y="22274"/>
                    <a:pt x="19110" y="22227"/>
                    <a:pt x="19098" y="22167"/>
                  </a:cubicBezTo>
                  <a:cubicBezTo>
                    <a:pt x="19122" y="22167"/>
                    <a:pt x="19157" y="22155"/>
                    <a:pt x="19181" y="22131"/>
                  </a:cubicBezTo>
                  <a:cubicBezTo>
                    <a:pt x="19205" y="22131"/>
                    <a:pt x="19229" y="22131"/>
                    <a:pt x="19253" y="22119"/>
                  </a:cubicBezTo>
                  <a:cubicBezTo>
                    <a:pt x="19324" y="22096"/>
                    <a:pt x="19348" y="22036"/>
                    <a:pt x="19336" y="21965"/>
                  </a:cubicBezTo>
                  <a:lnTo>
                    <a:pt x="19324" y="21929"/>
                  </a:lnTo>
                  <a:lnTo>
                    <a:pt x="19324" y="21929"/>
                  </a:lnTo>
                  <a:cubicBezTo>
                    <a:pt x="19348" y="21965"/>
                    <a:pt x="19360" y="22000"/>
                    <a:pt x="19372" y="22036"/>
                  </a:cubicBezTo>
                  <a:cubicBezTo>
                    <a:pt x="19394" y="22081"/>
                    <a:pt x="19438" y="22100"/>
                    <a:pt x="19484" y="22100"/>
                  </a:cubicBezTo>
                  <a:cubicBezTo>
                    <a:pt x="19560" y="22100"/>
                    <a:pt x="19641" y="22046"/>
                    <a:pt x="19634" y="21965"/>
                  </a:cubicBezTo>
                  <a:cubicBezTo>
                    <a:pt x="19634" y="21893"/>
                    <a:pt x="19622" y="21834"/>
                    <a:pt x="19622" y="21774"/>
                  </a:cubicBezTo>
                  <a:lnTo>
                    <a:pt x="19622" y="21774"/>
                  </a:lnTo>
                  <a:cubicBezTo>
                    <a:pt x="19646" y="21810"/>
                    <a:pt x="19669" y="21857"/>
                    <a:pt x="19693" y="21893"/>
                  </a:cubicBezTo>
                  <a:cubicBezTo>
                    <a:pt x="19721" y="21937"/>
                    <a:pt x="19761" y="21956"/>
                    <a:pt x="19802" y="21956"/>
                  </a:cubicBezTo>
                  <a:cubicBezTo>
                    <a:pt x="19848" y="21956"/>
                    <a:pt x="19894" y="21931"/>
                    <a:pt x="19919" y="21893"/>
                  </a:cubicBezTo>
                  <a:cubicBezTo>
                    <a:pt x="19931" y="21905"/>
                    <a:pt x="19943" y="21929"/>
                    <a:pt x="19955" y="21941"/>
                  </a:cubicBezTo>
                  <a:cubicBezTo>
                    <a:pt x="19986" y="21986"/>
                    <a:pt x="20030" y="22005"/>
                    <a:pt x="20071" y="22005"/>
                  </a:cubicBezTo>
                  <a:cubicBezTo>
                    <a:pt x="20140" y="22005"/>
                    <a:pt x="20205" y="21951"/>
                    <a:pt x="20205" y="21869"/>
                  </a:cubicBezTo>
                  <a:cubicBezTo>
                    <a:pt x="20277" y="21869"/>
                    <a:pt x="20348" y="21822"/>
                    <a:pt x="20360" y="21750"/>
                  </a:cubicBezTo>
                  <a:cubicBezTo>
                    <a:pt x="20372" y="21774"/>
                    <a:pt x="20384" y="21786"/>
                    <a:pt x="20396" y="21810"/>
                  </a:cubicBezTo>
                  <a:cubicBezTo>
                    <a:pt x="20424" y="21852"/>
                    <a:pt x="20472" y="21872"/>
                    <a:pt x="20520" y="21872"/>
                  </a:cubicBezTo>
                  <a:cubicBezTo>
                    <a:pt x="20593" y="21872"/>
                    <a:pt x="20665" y="21825"/>
                    <a:pt x="20658" y="21738"/>
                  </a:cubicBezTo>
                  <a:cubicBezTo>
                    <a:pt x="20658" y="21715"/>
                    <a:pt x="20646" y="21691"/>
                    <a:pt x="20646" y="21655"/>
                  </a:cubicBezTo>
                  <a:lnTo>
                    <a:pt x="20646" y="21655"/>
                  </a:lnTo>
                  <a:cubicBezTo>
                    <a:pt x="20652" y="21656"/>
                    <a:pt x="20658" y="21656"/>
                    <a:pt x="20664" y="21656"/>
                  </a:cubicBezTo>
                  <a:cubicBezTo>
                    <a:pt x="20741" y="21656"/>
                    <a:pt x="20811" y="21588"/>
                    <a:pt x="20789" y="21488"/>
                  </a:cubicBezTo>
                  <a:lnTo>
                    <a:pt x="20789" y="21465"/>
                  </a:lnTo>
                  <a:cubicBezTo>
                    <a:pt x="20800" y="21453"/>
                    <a:pt x="20824" y="21453"/>
                    <a:pt x="20848" y="21429"/>
                  </a:cubicBezTo>
                  <a:cubicBezTo>
                    <a:pt x="20854" y="21430"/>
                    <a:pt x="20860" y="21430"/>
                    <a:pt x="20867" y="21430"/>
                  </a:cubicBezTo>
                  <a:cubicBezTo>
                    <a:pt x="20933" y="21430"/>
                    <a:pt x="21002" y="21374"/>
                    <a:pt x="20991" y="21298"/>
                  </a:cubicBezTo>
                  <a:lnTo>
                    <a:pt x="21015" y="21298"/>
                  </a:lnTo>
                  <a:cubicBezTo>
                    <a:pt x="21027" y="21298"/>
                    <a:pt x="21039" y="21286"/>
                    <a:pt x="21051" y="21286"/>
                  </a:cubicBezTo>
                  <a:cubicBezTo>
                    <a:pt x="21062" y="21322"/>
                    <a:pt x="21074" y="21345"/>
                    <a:pt x="21098" y="21381"/>
                  </a:cubicBezTo>
                  <a:cubicBezTo>
                    <a:pt x="21119" y="21424"/>
                    <a:pt x="21166" y="21445"/>
                    <a:pt x="21214" y="21445"/>
                  </a:cubicBezTo>
                  <a:cubicBezTo>
                    <a:pt x="21274" y="21445"/>
                    <a:pt x="21335" y="21412"/>
                    <a:pt x="21348" y="21345"/>
                  </a:cubicBezTo>
                  <a:lnTo>
                    <a:pt x="21360" y="21310"/>
                  </a:lnTo>
                  <a:cubicBezTo>
                    <a:pt x="21381" y="21323"/>
                    <a:pt x="21406" y="21329"/>
                    <a:pt x="21430" y="21329"/>
                  </a:cubicBezTo>
                  <a:cubicBezTo>
                    <a:pt x="21473" y="21329"/>
                    <a:pt x="21516" y="21308"/>
                    <a:pt x="21539" y="21262"/>
                  </a:cubicBezTo>
                  <a:cubicBezTo>
                    <a:pt x="21551" y="21215"/>
                    <a:pt x="21562" y="21179"/>
                    <a:pt x="21574" y="21131"/>
                  </a:cubicBezTo>
                  <a:cubicBezTo>
                    <a:pt x="21590" y="21186"/>
                    <a:pt x="21647" y="21215"/>
                    <a:pt x="21701" y="21215"/>
                  </a:cubicBezTo>
                  <a:cubicBezTo>
                    <a:pt x="21729" y="21215"/>
                    <a:pt x="21756" y="21207"/>
                    <a:pt x="21777" y="21191"/>
                  </a:cubicBezTo>
                  <a:cubicBezTo>
                    <a:pt x="21801" y="21191"/>
                    <a:pt x="21824" y="21191"/>
                    <a:pt x="21848" y="21179"/>
                  </a:cubicBezTo>
                  <a:lnTo>
                    <a:pt x="21848" y="21215"/>
                  </a:lnTo>
                  <a:cubicBezTo>
                    <a:pt x="21872" y="21278"/>
                    <a:pt x="21928" y="21304"/>
                    <a:pt x="21983" y="21304"/>
                  </a:cubicBezTo>
                  <a:cubicBezTo>
                    <a:pt x="22011" y="21304"/>
                    <a:pt x="22039" y="21298"/>
                    <a:pt x="22063" y="21286"/>
                  </a:cubicBezTo>
                  <a:cubicBezTo>
                    <a:pt x="22074" y="21310"/>
                    <a:pt x="22086" y="21334"/>
                    <a:pt x="22098" y="21357"/>
                  </a:cubicBezTo>
                  <a:cubicBezTo>
                    <a:pt x="22121" y="21407"/>
                    <a:pt x="22162" y="21428"/>
                    <a:pt x="22205" y="21428"/>
                  </a:cubicBezTo>
                  <a:cubicBezTo>
                    <a:pt x="22275" y="21428"/>
                    <a:pt x="22348" y="21372"/>
                    <a:pt x="22348" y="21298"/>
                  </a:cubicBezTo>
                  <a:cubicBezTo>
                    <a:pt x="22348" y="21274"/>
                    <a:pt x="22348" y="21238"/>
                    <a:pt x="22348" y="21215"/>
                  </a:cubicBezTo>
                  <a:cubicBezTo>
                    <a:pt x="22378" y="21252"/>
                    <a:pt x="22426" y="21270"/>
                    <a:pt x="22473" y="21270"/>
                  </a:cubicBezTo>
                  <a:cubicBezTo>
                    <a:pt x="22501" y="21270"/>
                    <a:pt x="22528" y="21264"/>
                    <a:pt x="22551" y="21250"/>
                  </a:cubicBezTo>
                  <a:cubicBezTo>
                    <a:pt x="22580" y="21294"/>
                    <a:pt x="22625" y="21316"/>
                    <a:pt x="22669" y="21316"/>
                  </a:cubicBezTo>
                  <a:cubicBezTo>
                    <a:pt x="22733" y="21316"/>
                    <a:pt x="22794" y="21270"/>
                    <a:pt x="22801" y="21179"/>
                  </a:cubicBezTo>
                  <a:cubicBezTo>
                    <a:pt x="22801" y="21167"/>
                    <a:pt x="22801" y="21155"/>
                    <a:pt x="22801" y="21131"/>
                  </a:cubicBezTo>
                  <a:cubicBezTo>
                    <a:pt x="22822" y="21143"/>
                    <a:pt x="22846" y="21149"/>
                    <a:pt x="22870" y="21149"/>
                  </a:cubicBezTo>
                  <a:cubicBezTo>
                    <a:pt x="22938" y="21149"/>
                    <a:pt x="23003" y="21100"/>
                    <a:pt x="23003" y="21012"/>
                  </a:cubicBezTo>
                  <a:cubicBezTo>
                    <a:pt x="23003" y="20964"/>
                    <a:pt x="23003" y="20917"/>
                    <a:pt x="23003" y="20869"/>
                  </a:cubicBezTo>
                  <a:cubicBezTo>
                    <a:pt x="23039" y="20929"/>
                    <a:pt x="23063" y="20988"/>
                    <a:pt x="23086" y="21048"/>
                  </a:cubicBezTo>
                  <a:cubicBezTo>
                    <a:pt x="23110" y="21094"/>
                    <a:pt x="23156" y="21115"/>
                    <a:pt x="23204" y="21115"/>
                  </a:cubicBezTo>
                  <a:cubicBezTo>
                    <a:pt x="23279" y="21115"/>
                    <a:pt x="23356" y="21064"/>
                    <a:pt x="23348" y="20976"/>
                  </a:cubicBezTo>
                  <a:cubicBezTo>
                    <a:pt x="23348" y="20941"/>
                    <a:pt x="23348" y="20905"/>
                    <a:pt x="23337" y="20881"/>
                  </a:cubicBezTo>
                  <a:lnTo>
                    <a:pt x="23337" y="20881"/>
                  </a:lnTo>
                  <a:lnTo>
                    <a:pt x="23348" y="20905"/>
                  </a:lnTo>
                  <a:cubicBezTo>
                    <a:pt x="23380" y="20958"/>
                    <a:pt x="23422" y="21002"/>
                    <a:pt x="23482" y="21002"/>
                  </a:cubicBezTo>
                  <a:cubicBezTo>
                    <a:pt x="23489" y="21002"/>
                    <a:pt x="23496" y="21001"/>
                    <a:pt x="23503" y="21000"/>
                  </a:cubicBezTo>
                  <a:cubicBezTo>
                    <a:pt x="23527" y="21000"/>
                    <a:pt x="23551" y="20988"/>
                    <a:pt x="23563" y="20964"/>
                  </a:cubicBezTo>
                  <a:cubicBezTo>
                    <a:pt x="23581" y="20970"/>
                    <a:pt x="23598" y="20973"/>
                    <a:pt x="23615" y="20973"/>
                  </a:cubicBezTo>
                  <a:cubicBezTo>
                    <a:pt x="23631" y="20973"/>
                    <a:pt x="23646" y="20970"/>
                    <a:pt x="23658" y="20964"/>
                  </a:cubicBezTo>
                  <a:cubicBezTo>
                    <a:pt x="23682" y="21012"/>
                    <a:pt x="23694" y="21060"/>
                    <a:pt x="23706" y="21119"/>
                  </a:cubicBezTo>
                  <a:cubicBezTo>
                    <a:pt x="23727" y="21179"/>
                    <a:pt x="23784" y="21209"/>
                    <a:pt x="23839" y="21209"/>
                  </a:cubicBezTo>
                  <a:cubicBezTo>
                    <a:pt x="23905" y="21209"/>
                    <a:pt x="23968" y="21167"/>
                    <a:pt x="23968" y="21084"/>
                  </a:cubicBezTo>
                  <a:cubicBezTo>
                    <a:pt x="23956" y="20964"/>
                    <a:pt x="23956" y="20845"/>
                    <a:pt x="23944" y="20726"/>
                  </a:cubicBezTo>
                  <a:lnTo>
                    <a:pt x="23944" y="20726"/>
                  </a:lnTo>
                  <a:cubicBezTo>
                    <a:pt x="23973" y="20766"/>
                    <a:pt x="24003" y="20789"/>
                    <a:pt x="24046" y="20789"/>
                  </a:cubicBezTo>
                  <a:cubicBezTo>
                    <a:pt x="24055" y="20789"/>
                    <a:pt x="24064" y="20788"/>
                    <a:pt x="24075" y="20786"/>
                  </a:cubicBezTo>
                  <a:cubicBezTo>
                    <a:pt x="24099" y="20786"/>
                    <a:pt x="24134" y="20774"/>
                    <a:pt x="24146" y="20750"/>
                  </a:cubicBezTo>
                  <a:cubicBezTo>
                    <a:pt x="24158" y="20786"/>
                    <a:pt x="24170" y="20810"/>
                    <a:pt x="24194" y="20845"/>
                  </a:cubicBezTo>
                  <a:cubicBezTo>
                    <a:pt x="24217" y="20908"/>
                    <a:pt x="24272" y="20941"/>
                    <a:pt x="24325" y="20941"/>
                  </a:cubicBezTo>
                  <a:cubicBezTo>
                    <a:pt x="24383" y="20941"/>
                    <a:pt x="24438" y="20902"/>
                    <a:pt x="24444" y="20822"/>
                  </a:cubicBezTo>
                  <a:lnTo>
                    <a:pt x="24444" y="20810"/>
                  </a:lnTo>
                  <a:cubicBezTo>
                    <a:pt x="24456" y="20834"/>
                    <a:pt x="24468" y="20857"/>
                    <a:pt x="24480" y="20881"/>
                  </a:cubicBezTo>
                  <a:cubicBezTo>
                    <a:pt x="24502" y="20918"/>
                    <a:pt x="24543" y="20935"/>
                    <a:pt x="24584" y="20935"/>
                  </a:cubicBezTo>
                  <a:cubicBezTo>
                    <a:pt x="24650" y="20935"/>
                    <a:pt x="24718" y="20890"/>
                    <a:pt x="24718" y="20810"/>
                  </a:cubicBezTo>
                  <a:lnTo>
                    <a:pt x="24718" y="20786"/>
                  </a:lnTo>
                  <a:cubicBezTo>
                    <a:pt x="24737" y="20806"/>
                    <a:pt x="24764" y="20815"/>
                    <a:pt x="24790" y="20815"/>
                  </a:cubicBezTo>
                  <a:cubicBezTo>
                    <a:pt x="24843" y="20815"/>
                    <a:pt x="24896" y="20778"/>
                    <a:pt x="24896" y="20714"/>
                  </a:cubicBezTo>
                  <a:cubicBezTo>
                    <a:pt x="24908" y="20643"/>
                    <a:pt x="24908" y="20572"/>
                    <a:pt x="24920" y="20500"/>
                  </a:cubicBezTo>
                  <a:cubicBezTo>
                    <a:pt x="24932" y="20548"/>
                    <a:pt x="24944" y="20607"/>
                    <a:pt x="24956" y="20655"/>
                  </a:cubicBezTo>
                  <a:cubicBezTo>
                    <a:pt x="24975" y="20699"/>
                    <a:pt x="25024" y="20727"/>
                    <a:pt x="25068" y="20727"/>
                  </a:cubicBezTo>
                  <a:cubicBezTo>
                    <a:pt x="25106" y="20727"/>
                    <a:pt x="25141" y="20705"/>
                    <a:pt x="25146" y="20655"/>
                  </a:cubicBezTo>
                  <a:cubicBezTo>
                    <a:pt x="25158" y="20560"/>
                    <a:pt x="25182" y="20464"/>
                    <a:pt x="25194" y="20357"/>
                  </a:cubicBezTo>
                  <a:close/>
                  <a:moveTo>
                    <a:pt x="20614" y="1"/>
                  </a:moveTo>
                  <a:cubicBezTo>
                    <a:pt x="20583" y="1"/>
                    <a:pt x="20550" y="15"/>
                    <a:pt x="20527" y="45"/>
                  </a:cubicBezTo>
                  <a:cubicBezTo>
                    <a:pt x="20312" y="367"/>
                    <a:pt x="20348" y="795"/>
                    <a:pt x="20598" y="1069"/>
                  </a:cubicBezTo>
                  <a:cubicBezTo>
                    <a:pt x="20586" y="1153"/>
                    <a:pt x="20586" y="1236"/>
                    <a:pt x="20574" y="1307"/>
                  </a:cubicBezTo>
                  <a:cubicBezTo>
                    <a:pt x="20515" y="1641"/>
                    <a:pt x="20431" y="1962"/>
                    <a:pt x="20312" y="2272"/>
                  </a:cubicBezTo>
                  <a:cubicBezTo>
                    <a:pt x="20181" y="2581"/>
                    <a:pt x="20003" y="2867"/>
                    <a:pt x="19824" y="3153"/>
                  </a:cubicBezTo>
                  <a:cubicBezTo>
                    <a:pt x="19646" y="3439"/>
                    <a:pt x="19372" y="3677"/>
                    <a:pt x="19086" y="3867"/>
                  </a:cubicBezTo>
                  <a:cubicBezTo>
                    <a:pt x="18836" y="4034"/>
                    <a:pt x="18550" y="4129"/>
                    <a:pt x="18253" y="4212"/>
                  </a:cubicBezTo>
                  <a:cubicBezTo>
                    <a:pt x="18133" y="4189"/>
                    <a:pt x="18014" y="4165"/>
                    <a:pt x="17895" y="4153"/>
                  </a:cubicBezTo>
                  <a:cubicBezTo>
                    <a:pt x="17824" y="4153"/>
                    <a:pt x="17764" y="4153"/>
                    <a:pt x="17693" y="4165"/>
                  </a:cubicBezTo>
                  <a:cubicBezTo>
                    <a:pt x="17495" y="4058"/>
                    <a:pt x="17273" y="4000"/>
                    <a:pt x="17049" y="4000"/>
                  </a:cubicBezTo>
                  <a:cubicBezTo>
                    <a:pt x="16922" y="4000"/>
                    <a:pt x="16794" y="4019"/>
                    <a:pt x="16669" y="4058"/>
                  </a:cubicBezTo>
                  <a:cubicBezTo>
                    <a:pt x="16395" y="4141"/>
                    <a:pt x="16074" y="4355"/>
                    <a:pt x="15943" y="4641"/>
                  </a:cubicBezTo>
                  <a:cubicBezTo>
                    <a:pt x="15895" y="4653"/>
                    <a:pt x="15847" y="4677"/>
                    <a:pt x="15812" y="4712"/>
                  </a:cubicBezTo>
                  <a:cubicBezTo>
                    <a:pt x="15705" y="4772"/>
                    <a:pt x="15609" y="4855"/>
                    <a:pt x="15526" y="4939"/>
                  </a:cubicBezTo>
                  <a:cubicBezTo>
                    <a:pt x="15259" y="5003"/>
                    <a:pt x="14992" y="5048"/>
                    <a:pt x="14725" y="5048"/>
                  </a:cubicBezTo>
                  <a:cubicBezTo>
                    <a:pt x="14694" y="5048"/>
                    <a:pt x="14664" y="5047"/>
                    <a:pt x="14633" y="5046"/>
                  </a:cubicBezTo>
                  <a:cubicBezTo>
                    <a:pt x="14300" y="5022"/>
                    <a:pt x="13931" y="4939"/>
                    <a:pt x="13633" y="4784"/>
                  </a:cubicBezTo>
                  <a:cubicBezTo>
                    <a:pt x="13335" y="4629"/>
                    <a:pt x="13050" y="4474"/>
                    <a:pt x="12776" y="4260"/>
                  </a:cubicBezTo>
                  <a:cubicBezTo>
                    <a:pt x="12526" y="4058"/>
                    <a:pt x="12288" y="3820"/>
                    <a:pt x="12085" y="3558"/>
                  </a:cubicBezTo>
                  <a:cubicBezTo>
                    <a:pt x="12026" y="3486"/>
                    <a:pt x="11978" y="3427"/>
                    <a:pt x="11930" y="3355"/>
                  </a:cubicBezTo>
                  <a:cubicBezTo>
                    <a:pt x="12014" y="2998"/>
                    <a:pt x="11823" y="2605"/>
                    <a:pt x="11490" y="2438"/>
                  </a:cubicBezTo>
                  <a:cubicBezTo>
                    <a:pt x="11471" y="2429"/>
                    <a:pt x="11452" y="2425"/>
                    <a:pt x="11435" y="2425"/>
                  </a:cubicBezTo>
                  <a:cubicBezTo>
                    <a:pt x="11386" y="2425"/>
                    <a:pt x="11347" y="2460"/>
                    <a:pt x="11347" y="2522"/>
                  </a:cubicBezTo>
                  <a:cubicBezTo>
                    <a:pt x="11323" y="2712"/>
                    <a:pt x="11395" y="2903"/>
                    <a:pt x="11490" y="3069"/>
                  </a:cubicBezTo>
                  <a:cubicBezTo>
                    <a:pt x="11585" y="3236"/>
                    <a:pt x="11692" y="3391"/>
                    <a:pt x="11799" y="3534"/>
                  </a:cubicBezTo>
                  <a:cubicBezTo>
                    <a:pt x="12014" y="3831"/>
                    <a:pt x="12252" y="4105"/>
                    <a:pt x="12538" y="4343"/>
                  </a:cubicBezTo>
                  <a:cubicBezTo>
                    <a:pt x="12799" y="4582"/>
                    <a:pt x="13109" y="4784"/>
                    <a:pt x="13442" y="4927"/>
                  </a:cubicBezTo>
                  <a:cubicBezTo>
                    <a:pt x="13597" y="4998"/>
                    <a:pt x="13776" y="5034"/>
                    <a:pt x="13954" y="5082"/>
                  </a:cubicBezTo>
                  <a:cubicBezTo>
                    <a:pt x="14121" y="5117"/>
                    <a:pt x="14300" y="5141"/>
                    <a:pt x="14478" y="5153"/>
                  </a:cubicBezTo>
                  <a:cubicBezTo>
                    <a:pt x="14565" y="5160"/>
                    <a:pt x="14653" y="5164"/>
                    <a:pt x="14740" y="5164"/>
                  </a:cubicBezTo>
                  <a:cubicBezTo>
                    <a:pt x="14954" y="5164"/>
                    <a:pt x="15169" y="5141"/>
                    <a:pt x="15371" y="5082"/>
                  </a:cubicBezTo>
                  <a:lnTo>
                    <a:pt x="15371" y="5082"/>
                  </a:lnTo>
                  <a:cubicBezTo>
                    <a:pt x="15359" y="5105"/>
                    <a:pt x="15347" y="5117"/>
                    <a:pt x="15324" y="5141"/>
                  </a:cubicBezTo>
                  <a:cubicBezTo>
                    <a:pt x="15181" y="5296"/>
                    <a:pt x="15050" y="5451"/>
                    <a:pt x="14931" y="5629"/>
                  </a:cubicBezTo>
                  <a:cubicBezTo>
                    <a:pt x="14716" y="5975"/>
                    <a:pt x="14574" y="6391"/>
                    <a:pt x="14621" y="6808"/>
                  </a:cubicBezTo>
                  <a:cubicBezTo>
                    <a:pt x="14645" y="7010"/>
                    <a:pt x="14704" y="7237"/>
                    <a:pt x="14859" y="7391"/>
                  </a:cubicBezTo>
                  <a:cubicBezTo>
                    <a:pt x="14931" y="7451"/>
                    <a:pt x="15014" y="7499"/>
                    <a:pt x="15097" y="7522"/>
                  </a:cubicBezTo>
                  <a:cubicBezTo>
                    <a:pt x="15097" y="7546"/>
                    <a:pt x="15097" y="7558"/>
                    <a:pt x="15109" y="7582"/>
                  </a:cubicBezTo>
                  <a:cubicBezTo>
                    <a:pt x="15050" y="7641"/>
                    <a:pt x="15002" y="7701"/>
                    <a:pt x="14955" y="7749"/>
                  </a:cubicBezTo>
                  <a:cubicBezTo>
                    <a:pt x="14800" y="7927"/>
                    <a:pt x="14669" y="8118"/>
                    <a:pt x="14562" y="8320"/>
                  </a:cubicBezTo>
                  <a:cubicBezTo>
                    <a:pt x="14335" y="8713"/>
                    <a:pt x="14169" y="9154"/>
                    <a:pt x="14085" y="9594"/>
                  </a:cubicBezTo>
                  <a:cubicBezTo>
                    <a:pt x="14085" y="9654"/>
                    <a:pt x="14073" y="9713"/>
                    <a:pt x="14062" y="9773"/>
                  </a:cubicBezTo>
                  <a:cubicBezTo>
                    <a:pt x="13883" y="9380"/>
                    <a:pt x="13561" y="9070"/>
                    <a:pt x="13252" y="8784"/>
                  </a:cubicBezTo>
                  <a:cubicBezTo>
                    <a:pt x="12871" y="8439"/>
                    <a:pt x="12466" y="8130"/>
                    <a:pt x="12049" y="7832"/>
                  </a:cubicBezTo>
                  <a:cubicBezTo>
                    <a:pt x="12037" y="7808"/>
                    <a:pt x="12014" y="7784"/>
                    <a:pt x="11990" y="7784"/>
                  </a:cubicBezTo>
                  <a:lnTo>
                    <a:pt x="11966" y="7784"/>
                  </a:lnTo>
                  <a:cubicBezTo>
                    <a:pt x="11949" y="7776"/>
                    <a:pt x="11938" y="7767"/>
                    <a:pt x="11925" y="7767"/>
                  </a:cubicBezTo>
                  <a:cubicBezTo>
                    <a:pt x="11919" y="7767"/>
                    <a:pt x="11913" y="7769"/>
                    <a:pt x="11907" y="7772"/>
                  </a:cubicBezTo>
                  <a:cubicBezTo>
                    <a:pt x="11707" y="7739"/>
                    <a:pt x="11504" y="7729"/>
                    <a:pt x="11302" y="7729"/>
                  </a:cubicBezTo>
                  <a:cubicBezTo>
                    <a:pt x="11070" y="7729"/>
                    <a:pt x="10838" y="7742"/>
                    <a:pt x="10609" y="7749"/>
                  </a:cubicBezTo>
                  <a:cubicBezTo>
                    <a:pt x="10168" y="7772"/>
                    <a:pt x="9728" y="7808"/>
                    <a:pt x="9287" y="7856"/>
                  </a:cubicBezTo>
                  <a:cubicBezTo>
                    <a:pt x="9192" y="7737"/>
                    <a:pt x="9073" y="7641"/>
                    <a:pt x="8942" y="7582"/>
                  </a:cubicBezTo>
                  <a:cubicBezTo>
                    <a:pt x="8924" y="7578"/>
                    <a:pt x="8907" y="7575"/>
                    <a:pt x="8890" y="7575"/>
                  </a:cubicBezTo>
                  <a:cubicBezTo>
                    <a:pt x="8861" y="7575"/>
                    <a:pt x="8834" y="7583"/>
                    <a:pt x="8811" y="7606"/>
                  </a:cubicBezTo>
                  <a:cubicBezTo>
                    <a:pt x="8775" y="7641"/>
                    <a:pt x="8775" y="7689"/>
                    <a:pt x="8799" y="7725"/>
                  </a:cubicBezTo>
                  <a:cubicBezTo>
                    <a:pt x="8835" y="7820"/>
                    <a:pt x="8894" y="7903"/>
                    <a:pt x="8966" y="7963"/>
                  </a:cubicBezTo>
                  <a:cubicBezTo>
                    <a:pt x="9013" y="7999"/>
                    <a:pt x="9049" y="8034"/>
                    <a:pt x="9097" y="8058"/>
                  </a:cubicBezTo>
                  <a:lnTo>
                    <a:pt x="9120" y="8070"/>
                  </a:lnTo>
                  <a:cubicBezTo>
                    <a:pt x="9132" y="8082"/>
                    <a:pt x="9144" y="8106"/>
                    <a:pt x="9180" y="8106"/>
                  </a:cubicBezTo>
                  <a:cubicBezTo>
                    <a:pt x="9258" y="8138"/>
                    <a:pt x="9339" y="8149"/>
                    <a:pt x="9421" y="8149"/>
                  </a:cubicBezTo>
                  <a:cubicBezTo>
                    <a:pt x="9554" y="8149"/>
                    <a:pt x="9691" y="8120"/>
                    <a:pt x="9823" y="8106"/>
                  </a:cubicBezTo>
                  <a:cubicBezTo>
                    <a:pt x="10061" y="8082"/>
                    <a:pt x="10311" y="8070"/>
                    <a:pt x="10561" y="8058"/>
                  </a:cubicBezTo>
                  <a:cubicBezTo>
                    <a:pt x="10799" y="8046"/>
                    <a:pt x="11049" y="8046"/>
                    <a:pt x="11287" y="8034"/>
                  </a:cubicBezTo>
                  <a:cubicBezTo>
                    <a:pt x="11418" y="8034"/>
                    <a:pt x="11537" y="8022"/>
                    <a:pt x="11668" y="8022"/>
                  </a:cubicBezTo>
                  <a:cubicBezTo>
                    <a:pt x="11704" y="8022"/>
                    <a:pt x="11752" y="8022"/>
                    <a:pt x="11799" y="8034"/>
                  </a:cubicBezTo>
                  <a:cubicBezTo>
                    <a:pt x="11847" y="8058"/>
                    <a:pt x="11895" y="8106"/>
                    <a:pt x="11942" y="8153"/>
                  </a:cubicBezTo>
                  <a:cubicBezTo>
                    <a:pt x="11954" y="8177"/>
                    <a:pt x="11978" y="8189"/>
                    <a:pt x="12002" y="8201"/>
                  </a:cubicBezTo>
                  <a:cubicBezTo>
                    <a:pt x="12097" y="8320"/>
                    <a:pt x="12192" y="8427"/>
                    <a:pt x="12299" y="8522"/>
                  </a:cubicBezTo>
                  <a:cubicBezTo>
                    <a:pt x="12395" y="8594"/>
                    <a:pt x="12502" y="8665"/>
                    <a:pt x="12597" y="8749"/>
                  </a:cubicBezTo>
                  <a:cubicBezTo>
                    <a:pt x="12704" y="8844"/>
                    <a:pt x="12788" y="8939"/>
                    <a:pt x="12871" y="9046"/>
                  </a:cubicBezTo>
                  <a:cubicBezTo>
                    <a:pt x="13050" y="9237"/>
                    <a:pt x="13216" y="9439"/>
                    <a:pt x="13407" y="9618"/>
                  </a:cubicBezTo>
                  <a:cubicBezTo>
                    <a:pt x="13502" y="9713"/>
                    <a:pt x="13597" y="9796"/>
                    <a:pt x="13692" y="9880"/>
                  </a:cubicBezTo>
                  <a:cubicBezTo>
                    <a:pt x="13752" y="9927"/>
                    <a:pt x="13812" y="9975"/>
                    <a:pt x="13871" y="10023"/>
                  </a:cubicBezTo>
                  <a:cubicBezTo>
                    <a:pt x="13704" y="9975"/>
                    <a:pt x="13550" y="9939"/>
                    <a:pt x="13395" y="9892"/>
                  </a:cubicBezTo>
                  <a:cubicBezTo>
                    <a:pt x="11549" y="9439"/>
                    <a:pt x="9692" y="9106"/>
                    <a:pt x="7811" y="8903"/>
                  </a:cubicBezTo>
                  <a:cubicBezTo>
                    <a:pt x="6987" y="8811"/>
                    <a:pt x="6150" y="8748"/>
                    <a:pt x="5315" y="8748"/>
                  </a:cubicBezTo>
                  <a:cubicBezTo>
                    <a:pt x="4205" y="8748"/>
                    <a:pt x="3097" y="8860"/>
                    <a:pt x="2024" y="9165"/>
                  </a:cubicBezTo>
                  <a:cubicBezTo>
                    <a:pt x="1572" y="9296"/>
                    <a:pt x="1108" y="9463"/>
                    <a:pt x="679" y="9665"/>
                  </a:cubicBezTo>
                  <a:cubicBezTo>
                    <a:pt x="488" y="9761"/>
                    <a:pt x="298" y="9856"/>
                    <a:pt x="167" y="10023"/>
                  </a:cubicBezTo>
                  <a:cubicBezTo>
                    <a:pt x="48" y="10189"/>
                    <a:pt x="0" y="10392"/>
                    <a:pt x="0" y="10594"/>
                  </a:cubicBezTo>
                  <a:cubicBezTo>
                    <a:pt x="12" y="11047"/>
                    <a:pt x="143" y="11511"/>
                    <a:pt x="310" y="11916"/>
                  </a:cubicBezTo>
                  <a:cubicBezTo>
                    <a:pt x="477" y="12356"/>
                    <a:pt x="703" y="12773"/>
                    <a:pt x="977" y="13166"/>
                  </a:cubicBezTo>
                  <a:cubicBezTo>
                    <a:pt x="1239" y="13559"/>
                    <a:pt x="1536" y="13916"/>
                    <a:pt x="1870" y="14261"/>
                  </a:cubicBezTo>
                  <a:cubicBezTo>
                    <a:pt x="2179" y="14595"/>
                    <a:pt x="2524" y="14857"/>
                    <a:pt x="2977" y="14976"/>
                  </a:cubicBezTo>
                  <a:cubicBezTo>
                    <a:pt x="3256" y="15036"/>
                    <a:pt x="3544" y="15062"/>
                    <a:pt x="3833" y="15062"/>
                  </a:cubicBezTo>
                  <a:cubicBezTo>
                    <a:pt x="3889" y="15062"/>
                    <a:pt x="3945" y="15061"/>
                    <a:pt x="4001" y="15059"/>
                  </a:cubicBezTo>
                  <a:lnTo>
                    <a:pt x="4001" y="15059"/>
                  </a:lnTo>
                  <a:cubicBezTo>
                    <a:pt x="3882" y="15166"/>
                    <a:pt x="3775" y="15297"/>
                    <a:pt x="3703" y="15452"/>
                  </a:cubicBezTo>
                  <a:cubicBezTo>
                    <a:pt x="3560" y="15750"/>
                    <a:pt x="3572" y="16071"/>
                    <a:pt x="3703" y="16369"/>
                  </a:cubicBezTo>
                  <a:cubicBezTo>
                    <a:pt x="3989" y="17000"/>
                    <a:pt x="4739" y="17274"/>
                    <a:pt x="5334" y="17524"/>
                  </a:cubicBezTo>
                  <a:cubicBezTo>
                    <a:pt x="6632" y="18071"/>
                    <a:pt x="8025" y="18452"/>
                    <a:pt x="9442" y="18464"/>
                  </a:cubicBezTo>
                  <a:cubicBezTo>
                    <a:pt x="9487" y="18465"/>
                    <a:pt x="9532" y="18465"/>
                    <a:pt x="9578" y="18465"/>
                  </a:cubicBezTo>
                  <a:cubicBezTo>
                    <a:pt x="10260" y="18465"/>
                    <a:pt x="10950" y="18381"/>
                    <a:pt x="11609" y="18202"/>
                  </a:cubicBezTo>
                  <a:cubicBezTo>
                    <a:pt x="12252" y="18012"/>
                    <a:pt x="12919" y="17750"/>
                    <a:pt x="13407" y="17274"/>
                  </a:cubicBezTo>
                  <a:cubicBezTo>
                    <a:pt x="14216" y="16488"/>
                    <a:pt x="14490" y="15357"/>
                    <a:pt x="15050" y="14404"/>
                  </a:cubicBezTo>
                  <a:cubicBezTo>
                    <a:pt x="15359" y="13880"/>
                    <a:pt x="15764" y="13452"/>
                    <a:pt x="16276" y="13106"/>
                  </a:cubicBezTo>
                  <a:cubicBezTo>
                    <a:pt x="16348" y="13071"/>
                    <a:pt x="16407" y="13035"/>
                    <a:pt x="16467" y="12987"/>
                  </a:cubicBezTo>
                  <a:lnTo>
                    <a:pt x="16467" y="12987"/>
                  </a:lnTo>
                  <a:cubicBezTo>
                    <a:pt x="16240" y="13356"/>
                    <a:pt x="16098" y="13773"/>
                    <a:pt x="15967" y="14178"/>
                  </a:cubicBezTo>
                  <a:cubicBezTo>
                    <a:pt x="15788" y="14761"/>
                    <a:pt x="15621" y="15345"/>
                    <a:pt x="15478" y="15940"/>
                  </a:cubicBezTo>
                  <a:cubicBezTo>
                    <a:pt x="15193" y="17119"/>
                    <a:pt x="14990" y="18345"/>
                    <a:pt x="15181" y="19548"/>
                  </a:cubicBezTo>
                  <a:cubicBezTo>
                    <a:pt x="15359" y="20714"/>
                    <a:pt x="15919" y="21786"/>
                    <a:pt x="16729" y="22631"/>
                  </a:cubicBezTo>
                  <a:cubicBezTo>
                    <a:pt x="17550" y="23512"/>
                    <a:pt x="18586" y="24155"/>
                    <a:pt x="19669" y="24667"/>
                  </a:cubicBezTo>
                  <a:cubicBezTo>
                    <a:pt x="20229" y="24929"/>
                    <a:pt x="20789" y="25155"/>
                    <a:pt x="21372" y="25370"/>
                  </a:cubicBezTo>
                  <a:cubicBezTo>
                    <a:pt x="21503" y="25417"/>
                    <a:pt x="21658" y="25477"/>
                    <a:pt x="21789" y="25525"/>
                  </a:cubicBezTo>
                  <a:cubicBezTo>
                    <a:pt x="21908" y="25560"/>
                    <a:pt x="22039" y="25608"/>
                    <a:pt x="22122" y="25703"/>
                  </a:cubicBezTo>
                  <a:cubicBezTo>
                    <a:pt x="22205" y="25822"/>
                    <a:pt x="22253" y="25989"/>
                    <a:pt x="22301" y="26120"/>
                  </a:cubicBezTo>
                  <a:cubicBezTo>
                    <a:pt x="22360" y="26275"/>
                    <a:pt x="22432" y="26441"/>
                    <a:pt x="22491" y="26596"/>
                  </a:cubicBezTo>
                  <a:cubicBezTo>
                    <a:pt x="22551" y="26763"/>
                    <a:pt x="22610" y="26918"/>
                    <a:pt x="22682" y="27072"/>
                  </a:cubicBezTo>
                  <a:cubicBezTo>
                    <a:pt x="22703" y="27114"/>
                    <a:pt x="22740" y="27132"/>
                    <a:pt x="22779" y="27132"/>
                  </a:cubicBezTo>
                  <a:cubicBezTo>
                    <a:pt x="22807" y="27132"/>
                    <a:pt x="22836" y="27123"/>
                    <a:pt x="22860" y="27108"/>
                  </a:cubicBezTo>
                  <a:cubicBezTo>
                    <a:pt x="22932" y="27108"/>
                    <a:pt x="22991" y="27060"/>
                    <a:pt x="22991" y="26989"/>
                  </a:cubicBezTo>
                  <a:cubicBezTo>
                    <a:pt x="22979" y="26822"/>
                    <a:pt x="22956" y="26656"/>
                    <a:pt x="22932" y="26489"/>
                  </a:cubicBezTo>
                  <a:cubicBezTo>
                    <a:pt x="22896" y="26310"/>
                    <a:pt x="22884" y="26144"/>
                    <a:pt x="22848" y="25977"/>
                  </a:cubicBezTo>
                  <a:cubicBezTo>
                    <a:pt x="22836" y="25834"/>
                    <a:pt x="22789" y="25667"/>
                    <a:pt x="22801" y="25525"/>
                  </a:cubicBezTo>
                  <a:cubicBezTo>
                    <a:pt x="22825" y="25394"/>
                    <a:pt x="22920" y="25298"/>
                    <a:pt x="23003" y="25203"/>
                  </a:cubicBezTo>
                  <a:cubicBezTo>
                    <a:pt x="23098" y="25084"/>
                    <a:pt x="23194" y="24977"/>
                    <a:pt x="23289" y="24858"/>
                  </a:cubicBezTo>
                  <a:cubicBezTo>
                    <a:pt x="23682" y="24393"/>
                    <a:pt x="24063" y="23905"/>
                    <a:pt x="24420" y="23405"/>
                  </a:cubicBezTo>
                  <a:cubicBezTo>
                    <a:pt x="25111" y="22429"/>
                    <a:pt x="25694" y="21357"/>
                    <a:pt x="25980" y="20191"/>
                  </a:cubicBezTo>
                  <a:cubicBezTo>
                    <a:pt x="26254" y="19048"/>
                    <a:pt x="26218" y="17845"/>
                    <a:pt x="25801" y="16750"/>
                  </a:cubicBezTo>
                  <a:cubicBezTo>
                    <a:pt x="25361" y="15607"/>
                    <a:pt x="24587" y="14630"/>
                    <a:pt x="23753" y="13749"/>
                  </a:cubicBezTo>
                  <a:cubicBezTo>
                    <a:pt x="23337" y="13309"/>
                    <a:pt x="22896" y="12880"/>
                    <a:pt x="22455" y="12463"/>
                  </a:cubicBezTo>
                  <a:cubicBezTo>
                    <a:pt x="22146" y="12166"/>
                    <a:pt x="21813" y="11880"/>
                    <a:pt x="21432" y="11678"/>
                  </a:cubicBezTo>
                  <a:cubicBezTo>
                    <a:pt x="21503" y="11678"/>
                    <a:pt x="21574" y="11678"/>
                    <a:pt x="21658" y="11690"/>
                  </a:cubicBezTo>
                  <a:cubicBezTo>
                    <a:pt x="22265" y="11725"/>
                    <a:pt x="22836" y="11904"/>
                    <a:pt x="23372" y="12202"/>
                  </a:cubicBezTo>
                  <a:cubicBezTo>
                    <a:pt x="24313" y="12749"/>
                    <a:pt x="25122" y="13595"/>
                    <a:pt x="26206" y="13880"/>
                  </a:cubicBezTo>
                  <a:cubicBezTo>
                    <a:pt x="26459" y="13948"/>
                    <a:pt x="26717" y="13976"/>
                    <a:pt x="26975" y="13976"/>
                  </a:cubicBezTo>
                  <a:cubicBezTo>
                    <a:pt x="27399" y="13976"/>
                    <a:pt x="27823" y="13900"/>
                    <a:pt x="28230" y="13797"/>
                  </a:cubicBezTo>
                  <a:cubicBezTo>
                    <a:pt x="28944" y="13630"/>
                    <a:pt x="29623" y="13333"/>
                    <a:pt x="30242" y="12964"/>
                  </a:cubicBezTo>
                  <a:cubicBezTo>
                    <a:pt x="31468" y="12249"/>
                    <a:pt x="32492" y="11225"/>
                    <a:pt x="33350" y="10106"/>
                  </a:cubicBezTo>
                  <a:cubicBezTo>
                    <a:pt x="33743" y="9594"/>
                    <a:pt x="34255" y="8999"/>
                    <a:pt x="34195" y="8308"/>
                  </a:cubicBezTo>
                  <a:cubicBezTo>
                    <a:pt x="34159" y="7975"/>
                    <a:pt x="34016" y="7689"/>
                    <a:pt x="33743" y="7499"/>
                  </a:cubicBezTo>
                  <a:cubicBezTo>
                    <a:pt x="33600" y="7403"/>
                    <a:pt x="33445" y="7344"/>
                    <a:pt x="33290" y="7308"/>
                  </a:cubicBezTo>
                  <a:cubicBezTo>
                    <a:pt x="33588" y="7153"/>
                    <a:pt x="33885" y="6963"/>
                    <a:pt x="34135" y="6725"/>
                  </a:cubicBezTo>
                  <a:cubicBezTo>
                    <a:pt x="34469" y="6415"/>
                    <a:pt x="34647" y="5998"/>
                    <a:pt x="34755" y="5570"/>
                  </a:cubicBezTo>
                  <a:cubicBezTo>
                    <a:pt x="34862" y="5105"/>
                    <a:pt x="34945" y="4641"/>
                    <a:pt x="34981" y="4177"/>
                  </a:cubicBezTo>
                  <a:cubicBezTo>
                    <a:pt x="35017" y="3700"/>
                    <a:pt x="35017" y="3224"/>
                    <a:pt x="34945" y="2760"/>
                  </a:cubicBezTo>
                  <a:cubicBezTo>
                    <a:pt x="34874" y="2319"/>
                    <a:pt x="34767" y="1843"/>
                    <a:pt x="34552" y="1450"/>
                  </a:cubicBezTo>
                  <a:cubicBezTo>
                    <a:pt x="34457" y="1272"/>
                    <a:pt x="34314" y="1117"/>
                    <a:pt x="34124" y="1045"/>
                  </a:cubicBezTo>
                  <a:cubicBezTo>
                    <a:pt x="33992" y="991"/>
                    <a:pt x="33855" y="972"/>
                    <a:pt x="33719" y="972"/>
                  </a:cubicBezTo>
                  <a:cubicBezTo>
                    <a:pt x="33647" y="972"/>
                    <a:pt x="33575" y="978"/>
                    <a:pt x="33504" y="986"/>
                  </a:cubicBezTo>
                  <a:cubicBezTo>
                    <a:pt x="33016" y="1022"/>
                    <a:pt x="32540" y="1093"/>
                    <a:pt x="32076" y="1212"/>
                  </a:cubicBezTo>
                  <a:cubicBezTo>
                    <a:pt x="30183" y="1676"/>
                    <a:pt x="28492" y="2700"/>
                    <a:pt x="26920" y="3831"/>
                  </a:cubicBezTo>
                  <a:cubicBezTo>
                    <a:pt x="25396" y="4951"/>
                    <a:pt x="23932" y="6165"/>
                    <a:pt x="22563" y="7463"/>
                  </a:cubicBezTo>
                  <a:cubicBezTo>
                    <a:pt x="22444" y="7570"/>
                    <a:pt x="22324" y="7689"/>
                    <a:pt x="22205" y="7808"/>
                  </a:cubicBezTo>
                  <a:cubicBezTo>
                    <a:pt x="22241" y="7737"/>
                    <a:pt x="22265" y="7665"/>
                    <a:pt x="22289" y="7594"/>
                  </a:cubicBezTo>
                  <a:cubicBezTo>
                    <a:pt x="22336" y="7475"/>
                    <a:pt x="22372" y="7356"/>
                    <a:pt x="22420" y="7237"/>
                  </a:cubicBezTo>
                  <a:cubicBezTo>
                    <a:pt x="22491" y="6975"/>
                    <a:pt x="22539" y="6725"/>
                    <a:pt x="22586" y="6463"/>
                  </a:cubicBezTo>
                  <a:cubicBezTo>
                    <a:pt x="22610" y="6332"/>
                    <a:pt x="22646" y="6201"/>
                    <a:pt x="22682" y="6082"/>
                  </a:cubicBezTo>
                  <a:cubicBezTo>
                    <a:pt x="22729" y="5963"/>
                    <a:pt x="22789" y="5844"/>
                    <a:pt x="22825" y="5725"/>
                  </a:cubicBezTo>
                  <a:cubicBezTo>
                    <a:pt x="22884" y="5594"/>
                    <a:pt x="22908" y="5451"/>
                    <a:pt x="22932" y="5308"/>
                  </a:cubicBezTo>
                  <a:cubicBezTo>
                    <a:pt x="22944" y="5284"/>
                    <a:pt x="22956" y="5260"/>
                    <a:pt x="22967" y="5236"/>
                  </a:cubicBezTo>
                  <a:cubicBezTo>
                    <a:pt x="22967" y="5165"/>
                    <a:pt x="23003" y="5105"/>
                    <a:pt x="23027" y="5058"/>
                  </a:cubicBezTo>
                  <a:cubicBezTo>
                    <a:pt x="23063" y="5022"/>
                    <a:pt x="23110" y="4998"/>
                    <a:pt x="23134" y="4986"/>
                  </a:cubicBezTo>
                  <a:cubicBezTo>
                    <a:pt x="23253" y="4927"/>
                    <a:pt x="23360" y="4867"/>
                    <a:pt x="23467" y="4808"/>
                  </a:cubicBezTo>
                  <a:cubicBezTo>
                    <a:pt x="23682" y="4701"/>
                    <a:pt x="23896" y="4582"/>
                    <a:pt x="24122" y="4474"/>
                  </a:cubicBezTo>
                  <a:cubicBezTo>
                    <a:pt x="24337" y="4355"/>
                    <a:pt x="24563" y="4236"/>
                    <a:pt x="24789" y="4141"/>
                  </a:cubicBezTo>
                  <a:cubicBezTo>
                    <a:pt x="24980" y="4058"/>
                    <a:pt x="25206" y="3998"/>
                    <a:pt x="25349" y="3831"/>
                  </a:cubicBezTo>
                  <a:cubicBezTo>
                    <a:pt x="25361" y="3808"/>
                    <a:pt x="25372" y="3784"/>
                    <a:pt x="25372" y="3760"/>
                  </a:cubicBezTo>
                  <a:lnTo>
                    <a:pt x="25384" y="3748"/>
                  </a:lnTo>
                  <a:cubicBezTo>
                    <a:pt x="25420" y="3700"/>
                    <a:pt x="25432" y="3653"/>
                    <a:pt x="25456" y="3605"/>
                  </a:cubicBezTo>
                  <a:cubicBezTo>
                    <a:pt x="25480" y="3510"/>
                    <a:pt x="25492" y="3415"/>
                    <a:pt x="25480" y="3308"/>
                  </a:cubicBezTo>
                  <a:cubicBezTo>
                    <a:pt x="25480" y="3260"/>
                    <a:pt x="25456" y="3224"/>
                    <a:pt x="25408" y="3212"/>
                  </a:cubicBezTo>
                  <a:cubicBezTo>
                    <a:pt x="25400" y="3210"/>
                    <a:pt x="25392" y="3209"/>
                    <a:pt x="25384" y="3209"/>
                  </a:cubicBezTo>
                  <a:cubicBezTo>
                    <a:pt x="25348" y="3209"/>
                    <a:pt x="25319" y="3231"/>
                    <a:pt x="25289" y="3260"/>
                  </a:cubicBezTo>
                  <a:cubicBezTo>
                    <a:pt x="25206" y="3379"/>
                    <a:pt x="25146" y="3522"/>
                    <a:pt x="25122" y="3665"/>
                  </a:cubicBezTo>
                  <a:cubicBezTo>
                    <a:pt x="24718" y="3843"/>
                    <a:pt x="24313" y="4034"/>
                    <a:pt x="23932" y="4224"/>
                  </a:cubicBezTo>
                  <a:cubicBezTo>
                    <a:pt x="23551" y="4427"/>
                    <a:pt x="23146" y="4617"/>
                    <a:pt x="22801" y="4891"/>
                  </a:cubicBezTo>
                  <a:cubicBezTo>
                    <a:pt x="22789" y="4891"/>
                    <a:pt x="22765" y="4903"/>
                    <a:pt x="22753" y="4927"/>
                  </a:cubicBezTo>
                  <a:lnTo>
                    <a:pt x="22741" y="4939"/>
                  </a:lnTo>
                  <a:cubicBezTo>
                    <a:pt x="22717" y="4963"/>
                    <a:pt x="22705" y="4986"/>
                    <a:pt x="22717" y="5010"/>
                  </a:cubicBezTo>
                  <a:cubicBezTo>
                    <a:pt x="22491" y="5474"/>
                    <a:pt x="22289" y="5939"/>
                    <a:pt x="22134" y="6439"/>
                  </a:cubicBezTo>
                  <a:cubicBezTo>
                    <a:pt x="22015" y="6832"/>
                    <a:pt x="21884" y="7272"/>
                    <a:pt x="21920" y="7689"/>
                  </a:cubicBezTo>
                  <a:cubicBezTo>
                    <a:pt x="21884" y="7641"/>
                    <a:pt x="21848" y="7606"/>
                    <a:pt x="21813" y="7558"/>
                  </a:cubicBezTo>
                  <a:cubicBezTo>
                    <a:pt x="21515" y="7201"/>
                    <a:pt x="21170" y="6903"/>
                    <a:pt x="20777" y="6677"/>
                  </a:cubicBezTo>
                  <a:cubicBezTo>
                    <a:pt x="20574" y="6558"/>
                    <a:pt x="20360" y="6463"/>
                    <a:pt x="20146" y="6379"/>
                  </a:cubicBezTo>
                  <a:cubicBezTo>
                    <a:pt x="20074" y="6356"/>
                    <a:pt x="20003" y="6332"/>
                    <a:pt x="19931" y="6308"/>
                  </a:cubicBezTo>
                  <a:cubicBezTo>
                    <a:pt x="19919" y="6284"/>
                    <a:pt x="19919" y="6272"/>
                    <a:pt x="19908" y="6260"/>
                  </a:cubicBezTo>
                  <a:cubicBezTo>
                    <a:pt x="19967" y="6189"/>
                    <a:pt x="20015" y="6106"/>
                    <a:pt x="20050" y="6022"/>
                  </a:cubicBezTo>
                  <a:cubicBezTo>
                    <a:pt x="20110" y="5808"/>
                    <a:pt x="20050" y="5582"/>
                    <a:pt x="19979" y="5391"/>
                  </a:cubicBezTo>
                  <a:cubicBezTo>
                    <a:pt x="19812" y="5010"/>
                    <a:pt x="19479" y="4724"/>
                    <a:pt x="19110" y="4534"/>
                  </a:cubicBezTo>
                  <a:cubicBezTo>
                    <a:pt x="18931" y="4427"/>
                    <a:pt x="18729" y="4355"/>
                    <a:pt x="18526" y="4296"/>
                  </a:cubicBezTo>
                  <a:cubicBezTo>
                    <a:pt x="18503" y="4284"/>
                    <a:pt x="18479" y="4284"/>
                    <a:pt x="18467" y="4272"/>
                  </a:cubicBezTo>
                  <a:cubicBezTo>
                    <a:pt x="18753" y="4201"/>
                    <a:pt x="19026" y="4046"/>
                    <a:pt x="19276" y="3891"/>
                  </a:cubicBezTo>
                  <a:cubicBezTo>
                    <a:pt x="19419" y="3796"/>
                    <a:pt x="19562" y="3677"/>
                    <a:pt x="19693" y="3558"/>
                  </a:cubicBezTo>
                  <a:cubicBezTo>
                    <a:pt x="19824" y="3439"/>
                    <a:pt x="19955" y="3308"/>
                    <a:pt x="20062" y="3177"/>
                  </a:cubicBezTo>
                  <a:cubicBezTo>
                    <a:pt x="20289" y="2891"/>
                    <a:pt x="20443" y="2557"/>
                    <a:pt x="20562" y="2224"/>
                  </a:cubicBezTo>
                  <a:cubicBezTo>
                    <a:pt x="20681" y="1879"/>
                    <a:pt x="20765" y="1522"/>
                    <a:pt x="20800" y="1153"/>
                  </a:cubicBezTo>
                  <a:cubicBezTo>
                    <a:pt x="20824" y="974"/>
                    <a:pt x="20836" y="783"/>
                    <a:pt x="20836" y="605"/>
                  </a:cubicBezTo>
                  <a:cubicBezTo>
                    <a:pt x="20836" y="402"/>
                    <a:pt x="20812" y="212"/>
                    <a:pt x="20693" y="45"/>
                  </a:cubicBezTo>
                  <a:cubicBezTo>
                    <a:pt x="20675" y="15"/>
                    <a:pt x="20646" y="1"/>
                    <a:pt x="20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" name="Google Shape;42;p24"/>
          <p:cNvSpPr txBox="1"/>
          <p:nvPr>
            <p:ph type="ctrTitle"/>
          </p:nvPr>
        </p:nvSpPr>
        <p:spPr>
          <a:xfrm>
            <a:off x="2043000" y="1213375"/>
            <a:ext cx="5058000" cy="20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43" name="Google Shape;43;p24"/>
          <p:cNvSpPr txBox="1"/>
          <p:nvPr>
            <p:ph type="subTitle" idx="1"/>
          </p:nvPr>
        </p:nvSpPr>
        <p:spPr>
          <a:xfrm>
            <a:off x="2347850" y="3454325"/>
            <a:ext cx="4448400" cy="47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25"/>
          <p:cNvGrpSpPr/>
          <p:nvPr/>
        </p:nvGrpSpPr>
        <p:grpSpPr>
          <a:xfrm>
            <a:off x="-310992" y="-296745"/>
            <a:ext cx="9761176" cy="5710165"/>
            <a:chOff x="-310992" y="-296745"/>
            <a:chExt cx="9761176" cy="5710165"/>
          </a:xfrm>
        </p:grpSpPr>
        <p:grpSp>
          <p:nvGrpSpPr>
            <p:cNvPr id="46" name="Google Shape;46;p25"/>
            <p:cNvGrpSpPr/>
            <p:nvPr/>
          </p:nvGrpSpPr>
          <p:grpSpPr>
            <a:xfrm>
              <a:off x="-310992" y="4017090"/>
              <a:ext cx="2161443" cy="1396330"/>
              <a:chOff x="-310992" y="4017090"/>
              <a:chExt cx="2161443" cy="1396330"/>
            </a:xfrm>
          </p:grpSpPr>
          <p:sp>
            <p:nvSpPr>
              <p:cNvPr id="47" name="Google Shape;47;p25"/>
              <p:cNvSpPr/>
              <p:nvPr/>
            </p:nvSpPr>
            <p:spPr>
              <a:xfrm>
                <a:off x="202171" y="4874020"/>
                <a:ext cx="622800" cy="5394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" name="Google Shape;48;p25"/>
              <p:cNvSpPr/>
              <p:nvPr/>
            </p:nvSpPr>
            <p:spPr>
              <a:xfrm>
                <a:off x="202171" y="4301920"/>
                <a:ext cx="622800" cy="5394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" name="Google Shape;49;p25"/>
              <p:cNvSpPr/>
              <p:nvPr/>
            </p:nvSpPr>
            <p:spPr>
              <a:xfrm>
                <a:off x="714489" y="4587970"/>
                <a:ext cx="622800" cy="5394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" name="Google Shape;50;p25"/>
              <p:cNvSpPr/>
              <p:nvPr/>
            </p:nvSpPr>
            <p:spPr>
              <a:xfrm>
                <a:off x="-310992" y="4587970"/>
                <a:ext cx="622800" cy="5394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" name="Google Shape;51;p25"/>
              <p:cNvSpPr/>
              <p:nvPr/>
            </p:nvSpPr>
            <p:spPr>
              <a:xfrm>
                <a:off x="1227651" y="4874015"/>
                <a:ext cx="622800" cy="5394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" name="Google Shape;52;p25"/>
              <p:cNvSpPr/>
              <p:nvPr/>
            </p:nvSpPr>
            <p:spPr>
              <a:xfrm>
                <a:off x="-310986" y="4017090"/>
                <a:ext cx="622800" cy="5394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53" name="Google Shape;53;p25"/>
            <p:cNvGrpSpPr/>
            <p:nvPr/>
          </p:nvGrpSpPr>
          <p:grpSpPr>
            <a:xfrm>
              <a:off x="7801896" y="4020499"/>
              <a:ext cx="1648288" cy="1389231"/>
              <a:chOff x="7801896" y="4020499"/>
              <a:chExt cx="1648288" cy="1389231"/>
            </a:xfrm>
          </p:grpSpPr>
          <p:sp>
            <p:nvSpPr>
              <p:cNvPr id="54" name="Google Shape;54;p25"/>
              <p:cNvSpPr/>
              <p:nvPr/>
            </p:nvSpPr>
            <p:spPr>
              <a:xfrm flipH="1">
                <a:off x="8827384" y="4306549"/>
                <a:ext cx="622800" cy="5394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5" name="Google Shape;55;p25"/>
              <p:cNvSpPr/>
              <p:nvPr/>
            </p:nvSpPr>
            <p:spPr>
              <a:xfrm flipH="1">
                <a:off x="8315066" y="4020499"/>
                <a:ext cx="622800" cy="5394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6" name="Google Shape;56;p25"/>
              <p:cNvSpPr/>
              <p:nvPr/>
            </p:nvSpPr>
            <p:spPr>
              <a:xfrm>
                <a:off x="8317112" y="4587048"/>
                <a:ext cx="622800" cy="5394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7" name="Google Shape;57;p25"/>
              <p:cNvSpPr/>
              <p:nvPr/>
            </p:nvSpPr>
            <p:spPr>
              <a:xfrm flipH="1">
                <a:off x="8827384" y="4870330"/>
                <a:ext cx="622800" cy="5394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8" name="Google Shape;58;p25"/>
              <p:cNvSpPr/>
              <p:nvPr/>
            </p:nvSpPr>
            <p:spPr>
              <a:xfrm flipH="1">
                <a:off x="7801896" y="4870307"/>
                <a:ext cx="622800" cy="5394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59" name="Google Shape;59;p25"/>
            <p:cNvGrpSpPr/>
            <p:nvPr/>
          </p:nvGrpSpPr>
          <p:grpSpPr>
            <a:xfrm>
              <a:off x="8315066" y="-296745"/>
              <a:ext cx="1135118" cy="1105949"/>
              <a:chOff x="8315066" y="-296745"/>
              <a:chExt cx="1135118" cy="1105949"/>
            </a:xfrm>
          </p:grpSpPr>
          <p:sp>
            <p:nvSpPr>
              <p:cNvPr id="60" name="Google Shape;60;p25"/>
              <p:cNvSpPr/>
              <p:nvPr/>
            </p:nvSpPr>
            <p:spPr>
              <a:xfrm flipH="1">
                <a:off x="8315066" y="-296745"/>
                <a:ext cx="622800" cy="5394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" name="Google Shape;61;p25"/>
              <p:cNvSpPr/>
              <p:nvPr/>
            </p:nvSpPr>
            <p:spPr>
              <a:xfrm>
                <a:off x="8317112" y="269804"/>
                <a:ext cx="622800" cy="5394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" name="Google Shape;62;p25"/>
              <p:cNvSpPr/>
              <p:nvPr/>
            </p:nvSpPr>
            <p:spPr>
              <a:xfrm flipH="1">
                <a:off x="8827384" y="-10695"/>
                <a:ext cx="622800" cy="539400"/>
              </a:xfrm>
              <a:prstGeom prst="hexagon">
                <a:avLst>
                  <a:gd name="adj" fmla="val 25000"/>
                  <a:gd name="vf" fmla="val 11547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sp>
        <p:nvSpPr>
          <p:cNvPr id="63" name="Google Shape;63;p25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4" name="Google Shape;64;p25"/>
          <p:cNvSpPr txBox="1"/>
          <p:nvPr>
            <p:ph type="subTitle" idx="1"/>
          </p:nvPr>
        </p:nvSpPr>
        <p:spPr>
          <a:xfrm>
            <a:off x="5075650" y="2725025"/>
            <a:ext cx="2797200" cy="13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5" name="Google Shape;65;p25"/>
          <p:cNvSpPr txBox="1"/>
          <p:nvPr>
            <p:ph type="subTitle" idx="2"/>
          </p:nvPr>
        </p:nvSpPr>
        <p:spPr>
          <a:xfrm>
            <a:off x="1576300" y="2725025"/>
            <a:ext cx="2797200" cy="13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6" name="Google Shape;66;p25"/>
          <p:cNvSpPr txBox="1"/>
          <p:nvPr>
            <p:ph type="subTitle" idx="3"/>
          </p:nvPr>
        </p:nvSpPr>
        <p:spPr>
          <a:xfrm>
            <a:off x="1576300" y="2185548"/>
            <a:ext cx="27972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7" name="Google Shape;67;p25"/>
          <p:cNvSpPr txBox="1"/>
          <p:nvPr>
            <p:ph type="subTitle" idx="4"/>
          </p:nvPr>
        </p:nvSpPr>
        <p:spPr>
          <a:xfrm>
            <a:off x="5075652" y="2185550"/>
            <a:ext cx="27972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3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grpSp>
        <p:nvGrpSpPr>
          <p:cNvPr id="70" name="Google Shape;70;p26"/>
          <p:cNvGrpSpPr/>
          <p:nvPr/>
        </p:nvGrpSpPr>
        <p:grpSpPr>
          <a:xfrm>
            <a:off x="-839232" y="-21"/>
            <a:ext cx="10532458" cy="5143353"/>
            <a:chOff x="-839232" y="-21"/>
            <a:chExt cx="10532458" cy="5143353"/>
          </a:xfrm>
        </p:grpSpPr>
        <p:sp>
          <p:nvSpPr>
            <p:cNvPr id="71" name="Google Shape;71;p26"/>
            <p:cNvSpPr/>
            <p:nvPr/>
          </p:nvSpPr>
          <p:spPr>
            <a:xfrm flipH="1">
              <a:off x="8003713" y="-21"/>
              <a:ext cx="1689513" cy="5143353"/>
            </a:xfrm>
            <a:custGeom>
              <a:avLst/>
              <a:gdLst/>
              <a:ahLst/>
              <a:cxnLst/>
              <a:rect l="l" t="t" r="r" b="b"/>
              <a:pathLst>
                <a:path w="56186" h="171046" extrusionOk="0">
                  <a:moveTo>
                    <a:pt x="20384" y="238"/>
                  </a:moveTo>
                  <a:lnTo>
                    <a:pt x="25277" y="8716"/>
                  </a:lnTo>
                  <a:lnTo>
                    <a:pt x="20384" y="17193"/>
                  </a:lnTo>
                  <a:lnTo>
                    <a:pt x="10609" y="17193"/>
                  </a:lnTo>
                  <a:lnTo>
                    <a:pt x="8156" y="12954"/>
                  </a:lnTo>
                  <a:lnTo>
                    <a:pt x="5715" y="8716"/>
                  </a:lnTo>
                  <a:lnTo>
                    <a:pt x="8156" y="4477"/>
                  </a:lnTo>
                  <a:lnTo>
                    <a:pt x="10609" y="238"/>
                  </a:lnTo>
                  <a:close/>
                  <a:moveTo>
                    <a:pt x="50566" y="238"/>
                  </a:moveTo>
                  <a:lnTo>
                    <a:pt x="55448" y="8716"/>
                  </a:lnTo>
                  <a:lnTo>
                    <a:pt x="50566" y="17193"/>
                  </a:lnTo>
                  <a:lnTo>
                    <a:pt x="40779" y="17193"/>
                  </a:lnTo>
                  <a:lnTo>
                    <a:pt x="39470" y="14919"/>
                  </a:lnTo>
                  <a:lnTo>
                    <a:pt x="35886" y="8716"/>
                  </a:lnTo>
                  <a:lnTo>
                    <a:pt x="39458" y="2524"/>
                  </a:lnTo>
                  <a:lnTo>
                    <a:pt x="40779" y="238"/>
                  </a:lnTo>
                  <a:close/>
                  <a:moveTo>
                    <a:pt x="35469" y="8954"/>
                  </a:moveTo>
                  <a:lnTo>
                    <a:pt x="40362" y="17431"/>
                  </a:lnTo>
                  <a:lnTo>
                    <a:pt x="35469" y="25908"/>
                  </a:lnTo>
                  <a:lnTo>
                    <a:pt x="25694" y="25908"/>
                  </a:lnTo>
                  <a:lnTo>
                    <a:pt x="20801" y="17431"/>
                  </a:lnTo>
                  <a:lnTo>
                    <a:pt x="25694" y="8954"/>
                  </a:lnTo>
                  <a:close/>
                  <a:moveTo>
                    <a:pt x="20384" y="17669"/>
                  </a:moveTo>
                  <a:lnTo>
                    <a:pt x="25277" y="26146"/>
                  </a:lnTo>
                  <a:lnTo>
                    <a:pt x="20384" y="34612"/>
                  </a:lnTo>
                  <a:lnTo>
                    <a:pt x="10609" y="34612"/>
                  </a:lnTo>
                  <a:lnTo>
                    <a:pt x="8156" y="30373"/>
                  </a:lnTo>
                  <a:lnTo>
                    <a:pt x="5715" y="26146"/>
                  </a:lnTo>
                  <a:lnTo>
                    <a:pt x="8156" y="21896"/>
                  </a:lnTo>
                  <a:lnTo>
                    <a:pt x="10609" y="17669"/>
                  </a:lnTo>
                  <a:close/>
                  <a:moveTo>
                    <a:pt x="50566" y="17669"/>
                  </a:moveTo>
                  <a:lnTo>
                    <a:pt x="55448" y="26146"/>
                  </a:lnTo>
                  <a:lnTo>
                    <a:pt x="50566" y="34612"/>
                  </a:lnTo>
                  <a:lnTo>
                    <a:pt x="40779" y="34612"/>
                  </a:lnTo>
                  <a:lnTo>
                    <a:pt x="39458" y="32326"/>
                  </a:lnTo>
                  <a:lnTo>
                    <a:pt x="35886" y="26134"/>
                  </a:lnTo>
                  <a:lnTo>
                    <a:pt x="39458" y="19955"/>
                  </a:lnTo>
                  <a:lnTo>
                    <a:pt x="40779" y="17669"/>
                  </a:lnTo>
                  <a:close/>
                  <a:moveTo>
                    <a:pt x="35469" y="26384"/>
                  </a:moveTo>
                  <a:lnTo>
                    <a:pt x="38731" y="32028"/>
                  </a:lnTo>
                  <a:lnTo>
                    <a:pt x="40362" y="34850"/>
                  </a:lnTo>
                  <a:lnTo>
                    <a:pt x="35469" y="43327"/>
                  </a:lnTo>
                  <a:lnTo>
                    <a:pt x="25694" y="43327"/>
                  </a:lnTo>
                  <a:lnTo>
                    <a:pt x="20801" y="34850"/>
                  </a:lnTo>
                  <a:lnTo>
                    <a:pt x="25694" y="26384"/>
                  </a:lnTo>
                  <a:close/>
                  <a:moveTo>
                    <a:pt x="20384" y="35088"/>
                  </a:moveTo>
                  <a:lnTo>
                    <a:pt x="25277" y="43565"/>
                  </a:lnTo>
                  <a:lnTo>
                    <a:pt x="20384" y="52030"/>
                  </a:lnTo>
                  <a:lnTo>
                    <a:pt x="10609" y="52030"/>
                  </a:lnTo>
                  <a:lnTo>
                    <a:pt x="8156" y="47804"/>
                  </a:lnTo>
                  <a:lnTo>
                    <a:pt x="5715" y="43565"/>
                  </a:lnTo>
                  <a:lnTo>
                    <a:pt x="8156" y="39327"/>
                  </a:lnTo>
                  <a:lnTo>
                    <a:pt x="10609" y="35088"/>
                  </a:lnTo>
                  <a:close/>
                  <a:moveTo>
                    <a:pt x="50566" y="35088"/>
                  </a:moveTo>
                  <a:lnTo>
                    <a:pt x="55448" y="43565"/>
                  </a:lnTo>
                  <a:lnTo>
                    <a:pt x="50566" y="52030"/>
                  </a:lnTo>
                  <a:lnTo>
                    <a:pt x="40779" y="52030"/>
                  </a:lnTo>
                  <a:lnTo>
                    <a:pt x="39458" y="49756"/>
                  </a:lnTo>
                  <a:lnTo>
                    <a:pt x="35886" y="43565"/>
                  </a:lnTo>
                  <a:lnTo>
                    <a:pt x="39470" y="37362"/>
                  </a:lnTo>
                  <a:lnTo>
                    <a:pt x="40779" y="35088"/>
                  </a:lnTo>
                  <a:close/>
                  <a:moveTo>
                    <a:pt x="35469" y="43803"/>
                  </a:moveTo>
                  <a:lnTo>
                    <a:pt x="38731" y="49447"/>
                  </a:lnTo>
                  <a:lnTo>
                    <a:pt x="40362" y="52269"/>
                  </a:lnTo>
                  <a:lnTo>
                    <a:pt x="35469" y="60746"/>
                  </a:lnTo>
                  <a:lnTo>
                    <a:pt x="25694" y="60746"/>
                  </a:lnTo>
                  <a:lnTo>
                    <a:pt x="20801" y="52269"/>
                  </a:lnTo>
                  <a:lnTo>
                    <a:pt x="25694" y="43803"/>
                  </a:lnTo>
                  <a:close/>
                  <a:moveTo>
                    <a:pt x="20384" y="52507"/>
                  </a:moveTo>
                  <a:lnTo>
                    <a:pt x="25277" y="60984"/>
                  </a:lnTo>
                  <a:lnTo>
                    <a:pt x="20384" y="69449"/>
                  </a:lnTo>
                  <a:lnTo>
                    <a:pt x="10609" y="69449"/>
                  </a:lnTo>
                  <a:lnTo>
                    <a:pt x="8156" y="65223"/>
                  </a:lnTo>
                  <a:lnTo>
                    <a:pt x="5715" y="60984"/>
                  </a:lnTo>
                  <a:lnTo>
                    <a:pt x="8156" y="56745"/>
                  </a:lnTo>
                  <a:lnTo>
                    <a:pt x="10609" y="52507"/>
                  </a:lnTo>
                  <a:close/>
                  <a:moveTo>
                    <a:pt x="35469" y="61222"/>
                  </a:moveTo>
                  <a:lnTo>
                    <a:pt x="38731" y="66878"/>
                  </a:lnTo>
                  <a:lnTo>
                    <a:pt x="40362" y="69687"/>
                  </a:lnTo>
                  <a:lnTo>
                    <a:pt x="35469" y="78165"/>
                  </a:lnTo>
                  <a:lnTo>
                    <a:pt x="25694" y="78165"/>
                  </a:lnTo>
                  <a:lnTo>
                    <a:pt x="20801" y="69687"/>
                  </a:lnTo>
                  <a:lnTo>
                    <a:pt x="25694" y="61222"/>
                  </a:lnTo>
                  <a:close/>
                  <a:moveTo>
                    <a:pt x="20384" y="69937"/>
                  </a:moveTo>
                  <a:lnTo>
                    <a:pt x="25277" y="78415"/>
                  </a:lnTo>
                  <a:lnTo>
                    <a:pt x="20384" y="86880"/>
                  </a:lnTo>
                  <a:lnTo>
                    <a:pt x="10609" y="86880"/>
                  </a:lnTo>
                  <a:lnTo>
                    <a:pt x="8156" y="82641"/>
                  </a:lnTo>
                  <a:lnTo>
                    <a:pt x="5715" y="78415"/>
                  </a:lnTo>
                  <a:lnTo>
                    <a:pt x="8156" y="74176"/>
                  </a:lnTo>
                  <a:lnTo>
                    <a:pt x="10609" y="69937"/>
                  </a:lnTo>
                  <a:close/>
                  <a:moveTo>
                    <a:pt x="35469" y="78653"/>
                  </a:moveTo>
                  <a:lnTo>
                    <a:pt x="40362" y="87118"/>
                  </a:lnTo>
                  <a:lnTo>
                    <a:pt x="35469" y="95595"/>
                  </a:lnTo>
                  <a:lnTo>
                    <a:pt x="25694" y="95595"/>
                  </a:lnTo>
                  <a:lnTo>
                    <a:pt x="20801" y="87118"/>
                  </a:lnTo>
                  <a:lnTo>
                    <a:pt x="25694" y="78653"/>
                  </a:lnTo>
                  <a:close/>
                  <a:moveTo>
                    <a:pt x="20384" y="87356"/>
                  </a:moveTo>
                  <a:lnTo>
                    <a:pt x="25277" y="95833"/>
                  </a:lnTo>
                  <a:lnTo>
                    <a:pt x="20384" y="104299"/>
                  </a:lnTo>
                  <a:lnTo>
                    <a:pt x="10609" y="104299"/>
                  </a:lnTo>
                  <a:lnTo>
                    <a:pt x="8156" y="100060"/>
                  </a:lnTo>
                  <a:lnTo>
                    <a:pt x="5715" y="95833"/>
                  </a:lnTo>
                  <a:lnTo>
                    <a:pt x="8156" y="91595"/>
                  </a:lnTo>
                  <a:lnTo>
                    <a:pt x="10609" y="87356"/>
                  </a:lnTo>
                  <a:close/>
                  <a:moveTo>
                    <a:pt x="35469" y="96072"/>
                  </a:moveTo>
                  <a:lnTo>
                    <a:pt x="38731" y="101715"/>
                  </a:lnTo>
                  <a:lnTo>
                    <a:pt x="40362" y="104537"/>
                  </a:lnTo>
                  <a:lnTo>
                    <a:pt x="35469" y="113014"/>
                  </a:lnTo>
                  <a:lnTo>
                    <a:pt x="25694" y="113014"/>
                  </a:lnTo>
                  <a:lnTo>
                    <a:pt x="20801" y="104537"/>
                  </a:lnTo>
                  <a:lnTo>
                    <a:pt x="25694" y="96072"/>
                  </a:lnTo>
                  <a:close/>
                  <a:moveTo>
                    <a:pt x="20384" y="104775"/>
                  </a:moveTo>
                  <a:lnTo>
                    <a:pt x="25277" y="113252"/>
                  </a:lnTo>
                  <a:lnTo>
                    <a:pt x="20384" y="121730"/>
                  </a:lnTo>
                  <a:lnTo>
                    <a:pt x="10609" y="121730"/>
                  </a:lnTo>
                  <a:lnTo>
                    <a:pt x="8156" y="117491"/>
                  </a:lnTo>
                  <a:lnTo>
                    <a:pt x="5715" y="113252"/>
                  </a:lnTo>
                  <a:lnTo>
                    <a:pt x="8156" y="109014"/>
                  </a:lnTo>
                  <a:lnTo>
                    <a:pt x="10609" y="104775"/>
                  </a:lnTo>
                  <a:close/>
                  <a:moveTo>
                    <a:pt x="20384" y="122206"/>
                  </a:moveTo>
                  <a:lnTo>
                    <a:pt x="25277" y="130671"/>
                  </a:lnTo>
                  <a:lnTo>
                    <a:pt x="20384" y="139148"/>
                  </a:lnTo>
                  <a:lnTo>
                    <a:pt x="10609" y="139148"/>
                  </a:lnTo>
                  <a:lnTo>
                    <a:pt x="8156" y="134910"/>
                  </a:lnTo>
                  <a:lnTo>
                    <a:pt x="5715" y="130683"/>
                  </a:lnTo>
                  <a:lnTo>
                    <a:pt x="8156" y="126444"/>
                  </a:lnTo>
                  <a:lnTo>
                    <a:pt x="10609" y="122206"/>
                  </a:lnTo>
                  <a:close/>
                  <a:moveTo>
                    <a:pt x="35469" y="130921"/>
                  </a:moveTo>
                  <a:lnTo>
                    <a:pt x="38731" y="136565"/>
                  </a:lnTo>
                  <a:lnTo>
                    <a:pt x="40362" y="139386"/>
                  </a:lnTo>
                  <a:lnTo>
                    <a:pt x="35469" y="147864"/>
                  </a:lnTo>
                  <a:lnTo>
                    <a:pt x="25694" y="147864"/>
                  </a:lnTo>
                  <a:lnTo>
                    <a:pt x="20801" y="139386"/>
                  </a:lnTo>
                  <a:lnTo>
                    <a:pt x="25694" y="130921"/>
                  </a:lnTo>
                  <a:close/>
                  <a:moveTo>
                    <a:pt x="20384" y="139625"/>
                  </a:moveTo>
                  <a:lnTo>
                    <a:pt x="25277" y="148102"/>
                  </a:lnTo>
                  <a:lnTo>
                    <a:pt x="20384" y="156567"/>
                  </a:lnTo>
                  <a:lnTo>
                    <a:pt x="10609" y="156567"/>
                  </a:lnTo>
                  <a:lnTo>
                    <a:pt x="8156" y="152329"/>
                  </a:lnTo>
                  <a:lnTo>
                    <a:pt x="5715" y="148102"/>
                  </a:lnTo>
                  <a:lnTo>
                    <a:pt x="8156" y="143863"/>
                  </a:lnTo>
                  <a:lnTo>
                    <a:pt x="10609" y="139625"/>
                  </a:lnTo>
                  <a:close/>
                  <a:moveTo>
                    <a:pt x="35469" y="148340"/>
                  </a:moveTo>
                  <a:lnTo>
                    <a:pt x="38731" y="153983"/>
                  </a:lnTo>
                  <a:lnTo>
                    <a:pt x="40362" y="156805"/>
                  </a:lnTo>
                  <a:lnTo>
                    <a:pt x="35469" y="165282"/>
                  </a:lnTo>
                  <a:lnTo>
                    <a:pt x="25694" y="165282"/>
                  </a:lnTo>
                  <a:lnTo>
                    <a:pt x="20801" y="156805"/>
                  </a:lnTo>
                  <a:lnTo>
                    <a:pt x="25694" y="148340"/>
                  </a:lnTo>
                  <a:close/>
                  <a:moveTo>
                    <a:pt x="10192" y="0"/>
                  </a:moveTo>
                  <a:lnTo>
                    <a:pt x="7739" y="4239"/>
                  </a:lnTo>
                  <a:lnTo>
                    <a:pt x="5299" y="8478"/>
                  </a:lnTo>
                  <a:lnTo>
                    <a:pt x="0" y="8478"/>
                  </a:lnTo>
                  <a:lnTo>
                    <a:pt x="0" y="8954"/>
                  </a:lnTo>
                  <a:lnTo>
                    <a:pt x="5299" y="8954"/>
                  </a:lnTo>
                  <a:lnTo>
                    <a:pt x="7739" y="13192"/>
                  </a:lnTo>
                  <a:lnTo>
                    <a:pt x="10192" y="17431"/>
                  </a:lnTo>
                  <a:lnTo>
                    <a:pt x="7739" y="21658"/>
                  </a:lnTo>
                  <a:lnTo>
                    <a:pt x="5299" y="25896"/>
                  </a:lnTo>
                  <a:lnTo>
                    <a:pt x="0" y="25896"/>
                  </a:lnTo>
                  <a:lnTo>
                    <a:pt x="0" y="26384"/>
                  </a:lnTo>
                  <a:lnTo>
                    <a:pt x="5299" y="26384"/>
                  </a:lnTo>
                  <a:lnTo>
                    <a:pt x="7739" y="30611"/>
                  </a:lnTo>
                  <a:lnTo>
                    <a:pt x="10192" y="34850"/>
                  </a:lnTo>
                  <a:lnTo>
                    <a:pt x="7739" y="39088"/>
                  </a:lnTo>
                  <a:lnTo>
                    <a:pt x="5299" y="43327"/>
                  </a:lnTo>
                  <a:lnTo>
                    <a:pt x="0" y="43327"/>
                  </a:lnTo>
                  <a:lnTo>
                    <a:pt x="0" y="43803"/>
                  </a:lnTo>
                  <a:lnTo>
                    <a:pt x="5299" y="43803"/>
                  </a:lnTo>
                  <a:lnTo>
                    <a:pt x="7739" y="48042"/>
                  </a:lnTo>
                  <a:lnTo>
                    <a:pt x="10192" y="52269"/>
                  </a:lnTo>
                  <a:lnTo>
                    <a:pt x="7739" y="56507"/>
                  </a:lnTo>
                  <a:lnTo>
                    <a:pt x="5299" y="60746"/>
                  </a:lnTo>
                  <a:lnTo>
                    <a:pt x="0" y="60746"/>
                  </a:lnTo>
                  <a:lnTo>
                    <a:pt x="0" y="61222"/>
                  </a:lnTo>
                  <a:lnTo>
                    <a:pt x="5299" y="61222"/>
                  </a:lnTo>
                  <a:lnTo>
                    <a:pt x="7739" y="65461"/>
                  </a:lnTo>
                  <a:lnTo>
                    <a:pt x="10192" y="69699"/>
                  </a:lnTo>
                  <a:lnTo>
                    <a:pt x="7739" y="73938"/>
                  </a:lnTo>
                  <a:lnTo>
                    <a:pt x="5299" y="78165"/>
                  </a:lnTo>
                  <a:lnTo>
                    <a:pt x="0" y="78165"/>
                  </a:lnTo>
                  <a:lnTo>
                    <a:pt x="0" y="78653"/>
                  </a:lnTo>
                  <a:lnTo>
                    <a:pt x="5299" y="78653"/>
                  </a:lnTo>
                  <a:lnTo>
                    <a:pt x="7739" y="82880"/>
                  </a:lnTo>
                  <a:lnTo>
                    <a:pt x="10192" y="87118"/>
                  </a:lnTo>
                  <a:lnTo>
                    <a:pt x="7739" y="91357"/>
                  </a:lnTo>
                  <a:lnTo>
                    <a:pt x="5299" y="95595"/>
                  </a:lnTo>
                  <a:lnTo>
                    <a:pt x="0" y="95595"/>
                  </a:lnTo>
                  <a:lnTo>
                    <a:pt x="0" y="96072"/>
                  </a:lnTo>
                  <a:lnTo>
                    <a:pt x="5299" y="96072"/>
                  </a:lnTo>
                  <a:lnTo>
                    <a:pt x="7739" y="100310"/>
                  </a:lnTo>
                  <a:lnTo>
                    <a:pt x="10192" y="104549"/>
                  </a:lnTo>
                  <a:lnTo>
                    <a:pt x="7739" y="108776"/>
                  </a:lnTo>
                  <a:lnTo>
                    <a:pt x="5299" y="113014"/>
                  </a:lnTo>
                  <a:lnTo>
                    <a:pt x="0" y="113014"/>
                  </a:lnTo>
                  <a:lnTo>
                    <a:pt x="0" y="113490"/>
                  </a:lnTo>
                  <a:lnTo>
                    <a:pt x="5299" y="113490"/>
                  </a:lnTo>
                  <a:lnTo>
                    <a:pt x="7739" y="117729"/>
                  </a:lnTo>
                  <a:lnTo>
                    <a:pt x="10192" y="121968"/>
                  </a:lnTo>
                  <a:lnTo>
                    <a:pt x="7739" y="126206"/>
                  </a:lnTo>
                  <a:lnTo>
                    <a:pt x="5299" y="130445"/>
                  </a:lnTo>
                  <a:lnTo>
                    <a:pt x="0" y="130445"/>
                  </a:lnTo>
                  <a:lnTo>
                    <a:pt x="0" y="130921"/>
                  </a:lnTo>
                  <a:lnTo>
                    <a:pt x="5299" y="130921"/>
                  </a:lnTo>
                  <a:lnTo>
                    <a:pt x="7739" y="135160"/>
                  </a:lnTo>
                  <a:lnTo>
                    <a:pt x="10192" y="139386"/>
                  </a:lnTo>
                  <a:lnTo>
                    <a:pt x="7739" y="143625"/>
                  </a:lnTo>
                  <a:lnTo>
                    <a:pt x="5299" y="147864"/>
                  </a:lnTo>
                  <a:lnTo>
                    <a:pt x="0" y="147864"/>
                  </a:lnTo>
                  <a:lnTo>
                    <a:pt x="0" y="148340"/>
                  </a:lnTo>
                  <a:lnTo>
                    <a:pt x="5299" y="148340"/>
                  </a:lnTo>
                  <a:lnTo>
                    <a:pt x="7739" y="152579"/>
                  </a:lnTo>
                  <a:lnTo>
                    <a:pt x="10192" y="156805"/>
                  </a:lnTo>
                  <a:lnTo>
                    <a:pt x="7739" y="161044"/>
                  </a:lnTo>
                  <a:lnTo>
                    <a:pt x="5299" y="165282"/>
                  </a:lnTo>
                  <a:lnTo>
                    <a:pt x="0" y="165282"/>
                  </a:lnTo>
                  <a:lnTo>
                    <a:pt x="0" y="165759"/>
                  </a:lnTo>
                  <a:lnTo>
                    <a:pt x="5299" y="165759"/>
                  </a:lnTo>
                  <a:lnTo>
                    <a:pt x="7739" y="169997"/>
                  </a:lnTo>
                  <a:lnTo>
                    <a:pt x="8347" y="171045"/>
                  </a:lnTo>
                  <a:lnTo>
                    <a:pt x="8894" y="171045"/>
                  </a:lnTo>
                  <a:lnTo>
                    <a:pt x="8156" y="169759"/>
                  </a:lnTo>
                  <a:lnTo>
                    <a:pt x="5715" y="165521"/>
                  </a:lnTo>
                  <a:lnTo>
                    <a:pt x="8156" y="161282"/>
                  </a:lnTo>
                  <a:lnTo>
                    <a:pt x="10609" y="157043"/>
                  </a:lnTo>
                  <a:lnTo>
                    <a:pt x="20384" y="157043"/>
                  </a:lnTo>
                  <a:lnTo>
                    <a:pt x="25277" y="165521"/>
                  </a:lnTo>
                  <a:lnTo>
                    <a:pt x="22086" y="171045"/>
                  </a:lnTo>
                  <a:lnTo>
                    <a:pt x="22634" y="171045"/>
                  </a:lnTo>
                  <a:lnTo>
                    <a:pt x="25694" y="165759"/>
                  </a:lnTo>
                  <a:lnTo>
                    <a:pt x="35469" y="165759"/>
                  </a:lnTo>
                  <a:lnTo>
                    <a:pt x="38517" y="171045"/>
                  </a:lnTo>
                  <a:lnTo>
                    <a:pt x="39077" y="171045"/>
                  </a:lnTo>
                  <a:lnTo>
                    <a:pt x="35886" y="165521"/>
                  </a:lnTo>
                  <a:lnTo>
                    <a:pt x="39458" y="159329"/>
                  </a:lnTo>
                  <a:lnTo>
                    <a:pt x="40779" y="157043"/>
                  </a:lnTo>
                  <a:lnTo>
                    <a:pt x="40827" y="157043"/>
                  </a:lnTo>
                  <a:lnTo>
                    <a:pt x="40958" y="156829"/>
                  </a:lnTo>
                  <a:lnTo>
                    <a:pt x="40803" y="156567"/>
                  </a:lnTo>
                  <a:lnTo>
                    <a:pt x="40779" y="156567"/>
                  </a:lnTo>
                  <a:lnTo>
                    <a:pt x="39470" y="154293"/>
                  </a:lnTo>
                  <a:lnTo>
                    <a:pt x="35886" y="148102"/>
                  </a:lnTo>
                  <a:lnTo>
                    <a:pt x="39470" y="141911"/>
                  </a:lnTo>
                  <a:lnTo>
                    <a:pt x="40779" y="139625"/>
                  </a:lnTo>
                  <a:lnTo>
                    <a:pt x="40851" y="139625"/>
                  </a:lnTo>
                  <a:lnTo>
                    <a:pt x="40958" y="139458"/>
                  </a:lnTo>
                  <a:lnTo>
                    <a:pt x="40779" y="139148"/>
                  </a:lnTo>
                  <a:lnTo>
                    <a:pt x="39470" y="136874"/>
                  </a:lnTo>
                  <a:lnTo>
                    <a:pt x="35886" y="130683"/>
                  </a:lnTo>
                  <a:lnTo>
                    <a:pt x="36076" y="130362"/>
                  </a:lnTo>
                  <a:lnTo>
                    <a:pt x="35517" y="130362"/>
                  </a:lnTo>
                  <a:lnTo>
                    <a:pt x="35469" y="130445"/>
                  </a:lnTo>
                  <a:lnTo>
                    <a:pt x="25694" y="130445"/>
                  </a:lnTo>
                  <a:lnTo>
                    <a:pt x="20801" y="121968"/>
                  </a:lnTo>
                  <a:lnTo>
                    <a:pt x="25694" y="113490"/>
                  </a:lnTo>
                  <a:lnTo>
                    <a:pt x="35469" y="113490"/>
                  </a:lnTo>
                  <a:lnTo>
                    <a:pt x="35529" y="113586"/>
                  </a:lnTo>
                  <a:lnTo>
                    <a:pt x="36076" y="113574"/>
                  </a:lnTo>
                  <a:lnTo>
                    <a:pt x="35886" y="113252"/>
                  </a:lnTo>
                  <a:lnTo>
                    <a:pt x="39470" y="107073"/>
                  </a:lnTo>
                  <a:lnTo>
                    <a:pt x="40779" y="104787"/>
                  </a:lnTo>
                  <a:lnTo>
                    <a:pt x="40803" y="104787"/>
                  </a:lnTo>
                  <a:lnTo>
                    <a:pt x="40922" y="104573"/>
                  </a:lnTo>
                  <a:lnTo>
                    <a:pt x="40446" y="103715"/>
                  </a:lnTo>
                  <a:lnTo>
                    <a:pt x="39470" y="102025"/>
                  </a:lnTo>
                  <a:lnTo>
                    <a:pt x="35886" y="95833"/>
                  </a:lnTo>
                  <a:lnTo>
                    <a:pt x="39470" y="89642"/>
                  </a:lnTo>
                  <a:lnTo>
                    <a:pt x="40779" y="87368"/>
                  </a:lnTo>
                  <a:lnTo>
                    <a:pt x="40791" y="87368"/>
                  </a:lnTo>
                  <a:lnTo>
                    <a:pt x="40922" y="87130"/>
                  </a:lnTo>
                  <a:lnTo>
                    <a:pt x="40779" y="86880"/>
                  </a:lnTo>
                  <a:lnTo>
                    <a:pt x="39470" y="84618"/>
                  </a:lnTo>
                  <a:lnTo>
                    <a:pt x="35886" y="78415"/>
                  </a:lnTo>
                  <a:lnTo>
                    <a:pt x="39470" y="72223"/>
                  </a:lnTo>
                  <a:lnTo>
                    <a:pt x="40779" y="69937"/>
                  </a:lnTo>
                  <a:lnTo>
                    <a:pt x="40898" y="69937"/>
                  </a:lnTo>
                  <a:lnTo>
                    <a:pt x="41029" y="69723"/>
                  </a:lnTo>
                  <a:lnTo>
                    <a:pt x="40874" y="69461"/>
                  </a:lnTo>
                  <a:lnTo>
                    <a:pt x="40779" y="69461"/>
                  </a:lnTo>
                  <a:lnTo>
                    <a:pt x="39458" y="67175"/>
                  </a:lnTo>
                  <a:lnTo>
                    <a:pt x="35886" y="60984"/>
                  </a:lnTo>
                  <a:lnTo>
                    <a:pt x="39470" y="54793"/>
                  </a:lnTo>
                  <a:lnTo>
                    <a:pt x="40779" y="52519"/>
                  </a:lnTo>
                  <a:lnTo>
                    <a:pt x="50566" y="52519"/>
                  </a:lnTo>
                  <a:lnTo>
                    <a:pt x="50590" y="52554"/>
                  </a:lnTo>
                  <a:lnTo>
                    <a:pt x="50840" y="52554"/>
                  </a:lnTo>
                  <a:lnTo>
                    <a:pt x="50983" y="52292"/>
                  </a:lnTo>
                  <a:lnTo>
                    <a:pt x="50983" y="52281"/>
                  </a:lnTo>
                  <a:lnTo>
                    <a:pt x="55864" y="43803"/>
                  </a:lnTo>
                  <a:lnTo>
                    <a:pt x="55924" y="43803"/>
                  </a:lnTo>
                  <a:lnTo>
                    <a:pt x="56043" y="43601"/>
                  </a:lnTo>
                  <a:lnTo>
                    <a:pt x="55876" y="43327"/>
                  </a:lnTo>
                  <a:lnTo>
                    <a:pt x="55864" y="43327"/>
                  </a:lnTo>
                  <a:lnTo>
                    <a:pt x="50983" y="34862"/>
                  </a:lnTo>
                  <a:lnTo>
                    <a:pt x="55864" y="26384"/>
                  </a:lnTo>
                  <a:lnTo>
                    <a:pt x="55888" y="26384"/>
                  </a:lnTo>
                  <a:lnTo>
                    <a:pt x="56043" y="26123"/>
                  </a:lnTo>
                  <a:lnTo>
                    <a:pt x="55912" y="25908"/>
                  </a:lnTo>
                  <a:lnTo>
                    <a:pt x="55864" y="25908"/>
                  </a:lnTo>
                  <a:lnTo>
                    <a:pt x="50983" y="17431"/>
                  </a:lnTo>
                  <a:lnTo>
                    <a:pt x="55864" y="8954"/>
                  </a:lnTo>
                  <a:lnTo>
                    <a:pt x="55912" y="8954"/>
                  </a:lnTo>
                  <a:lnTo>
                    <a:pt x="56186" y="8478"/>
                  </a:lnTo>
                  <a:lnTo>
                    <a:pt x="55864" y="8478"/>
                  </a:lnTo>
                  <a:lnTo>
                    <a:pt x="50983" y="12"/>
                  </a:lnTo>
                  <a:lnTo>
                    <a:pt x="40362" y="12"/>
                  </a:lnTo>
                  <a:lnTo>
                    <a:pt x="35469" y="8478"/>
                  </a:lnTo>
                  <a:lnTo>
                    <a:pt x="25694" y="8478"/>
                  </a:lnTo>
                  <a:lnTo>
                    <a:pt x="208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72;p26"/>
            <p:cNvSpPr/>
            <p:nvPr/>
          </p:nvSpPr>
          <p:spPr>
            <a:xfrm flipH="1">
              <a:off x="-839232" y="-21"/>
              <a:ext cx="1690596" cy="5143353"/>
            </a:xfrm>
            <a:custGeom>
              <a:avLst/>
              <a:gdLst/>
              <a:ahLst/>
              <a:cxnLst/>
              <a:rect l="l" t="t" r="r" b="b"/>
              <a:pathLst>
                <a:path w="56222" h="171046" extrusionOk="0">
                  <a:moveTo>
                    <a:pt x="30540" y="238"/>
                  </a:moveTo>
                  <a:lnTo>
                    <a:pt x="35433" y="8716"/>
                  </a:lnTo>
                  <a:lnTo>
                    <a:pt x="30540" y="17193"/>
                  </a:lnTo>
                  <a:lnTo>
                    <a:pt x="20765" y="17193"/>
                  </a:lnTo>
                  <a:lnTo>
                    <a:pt x="15871" y="8716"/>
                  </a:lnTo>
                  <a:lnTo>
                    <a:pt x="20765" y="238"/>
                  </a:lnTo>
                  <a:close/>
                  <a:moveTo>
                    <a:pt x="45625" y="8954"/>
                  </a:moveTo>
                  <a:lnTo>
                    <a:pt x="48078" y="13192"/>
                  </a:lnTo>
                  <a:lnTo>
                    <a:pt x="50519" y="17431"/>
                  </a:lnTo>
                  <a:lnTo>
                    <a:pt x="48078" y="21658"/>
                  </a:lnTo>
                  <a:lnTo>
                    <a:pt x="45625" y="25896"/>
                  </a:lnTo>
                  <a:lnTo>
                    <a:pt x="35850" y="25896"/>
                  </a:lnTo>
                  <a:lnTo>
                    <a:pt x="30957" y="17431"/>
                  </a:lnTo>
                  <a:lnTo>
                    <a:pt x="35850" y="8954"/>
                  </a:lnTo>
                  <a:close/>
                  <a:moveTo>
                    <a:pt x="30540" y="17669"/>
                  </a:moveTo>
                  <a:lnTo>
                    <a:pt x="35433" y="26146"/>
                  </a:lnTo>
                  <a:lnTo>
                    <a:pt x="30540" y="34612"/>
                  </a:lnTo>
                  <a:lnTo>
                    <a:pt x="20753" y="34612"/>
                  </a:lnTo>
                  <a:lnTo>
                    <a:pt x="17503" y="28968"/>
                  </a:lnTo>
                  <a:lnTo>
                    <a:pt x="15871" y="26146"/>
                  </a:lnTo>
                  <a:lnTo>
                    <a:pt x="20753" y="17669"/>
                  </a:lnTo>
                  <a:close/>
                  <a:moveTo>
                    <a:pt x="45625" y="26384"/>
                  </a:moveTo>
                  <a:lnTo>
                    <a:pt x="48078" y="30611"/>
                  </a:lnTo>
                  <a:lnTo>
                    <a:pt x="50519" y="34850"/>
                  </a:lnTo>
                  <a:lnTo>
                    <a:pt x="48078" y="39088"/>
                  </a:lnTo>
                  <a:lnTo>
                    <a:pt x="45625" y="43327"/>
                  </a:lnTo>
                  <a:lnTo>
                    <a:pt x="35850" y="43327"/>
                  </a:lnTo>
                  <a:lnTo>
                    <a:pt x="30957" y="34850"/>
                  </a:lnTo>
                  <a:lnTo>
                    <a:pt x="35850" y="26384"/>
                  </a:lnTo>
                  <a:close/>
                  <a:moveTo>
                    <a:pt x="30540" y="35088"/>
                  </a:moveTo>
                  <a:lnTo>
                    <a:pt x="35433" y="43565"/>
                  </a:lnTo>
                  <a:lnTo>
                    <a:pt x="30540" y="52030"/>
                  </a:lnTo>
                  <a:lnTo>
                    <a:pt x="20753" y="52030"/>
                  </a:lnTo>
                  <a:lnTo>
                    <a:pt x="17503" y="46387"/>
                  </a:lnTo>
                  <a:lnTo>
                    <a:pt x="15871" y="43565"/>
                  </a:lnTo>
                  <a:lnTo>
                    <a:pt x="20753" y="35088"/>
                  </a:lnTo>
                  <a:close/>
                  <a:moveTo>
                    <a:pt x="45625" y="43803"/>
                  </a:moveTo>
                  <a:lnTo>
                    <a:pt x="48078" y="48042"/>
                  </a:lnTo>
                  <a:lnTo>
                    <a:pt x="50519" y="52269"/>
                  </a:lnTo>
                  <a:lnTo>
                    <a:pt x="48078" y="56507"/>
                  </a:lnTo>
                  <a:lnTo>
                    <a:pt x="45625" y="60746"/>
                  </a:lnTo>
                  <a:lnTo>
                    <a:pt x="35850" y="60746"/>
                  </a:lnTo>
                  <a:lnTo>
                    <a:pt x="30957" y="52269"/>
                  </a:lnTo>
                  <a:lnTo>
                    <a:pt x="35850" y="43803"/>
                  </a:lnTo>
                  <a:close/>
                  <a:moveTo>
                    <a:pt x="30540" y="52507"/>
                  </a:moveTo>
                  <a:lnTo>
                    <a:pt x="35433" y="60984"/>
                  </a:lnTo>
                  <a:lnTo>
                    <a:pt x="30540" y="69461"/>
                  </a:lnTo>
                  <a:lnTo>
                    <a:pt x="20753" y="69461"/>
                  </a:lnTo>
                  <a:lnTo>
                    <a:pt x="17503" y="63806"/>
                  </a:lnTo>
                  <a:lnTo>
                    <a:pt x="15871" y="60984"/>
                  </a:lnTo>
                  <a:lnTo>
                    <a:pt x="20753" y="52507"/>
                  </a:lnTo>
                  <a:close/>
                  <a:moveTo>
                    <a:pt x="45625" y="61222"/>
                  </a:moveTo>
                  <a:lnTo>
                    <a:pt x="48078" y="65461"/>
                  </a:lnTo>
                  <a:lnTo>
                    <a:pt x="50519" y="69687"/>
                  </a:lnTo>
                  <a:lnTo>
                    <a:pt x="48078" y="73938"/>
                  </a:lnTo>
                  <a:lnTo>
                    <a:pt x="45625" y="78165"/>
                  </a:lnTo>
                  <a:lnTo>
                    <a:pt x="35850" y="78165"/>
                  </a:lnTo>
                  <a:lnTo>
                    <a:pt x="30957" y="69687"/>
                  </a:lnTo>
                  <a:lnTo>
                    <a:pt x="35850" y="61222"/>
                  </a:lnTo>
                  <a:close/>
                  <a:moveTo>
                    <a:pt x="30540" y="69937"/>
                  </a:moveTo>
                  <a:lnTo>
                    <a:pt x="35433" y="78415"/>
                  </a:lnTo>
                  <a:lnTo>
                    <a:pt x="30540" y="86880"/>
                  </a:lnTo>
                  <a:lnTo>
                    <a:pt x="20765" y="86880"/>
                  </a:lnTo>
                  <a:lnTo>
                    <a:pt x="15871" y="78415"/>
                  </a:lnTo>
                  <a:lnTo>
                    <a:pt x="20765" y="69937"/>
                  </a:lnTo>
                  <a:close/>
                  <a:moveTo>
                    <a:pt x="45625" y="78653"/>
                  </a:moveTo>
                  <a:lnTo>
                    <a:pt x="48078" y="82880"/>
                  </a:lnTo>
                  <a:lnTo>
                    <a:pt x="50519" y="87118"/>
                  </a:lnTo>
                  <a:lnTo>
                    <a:pt x="48078" y="91357"/>
                  </a:lnTo>
                  <a:lnTo>
                    <a:pt x="45625" y="95595"/>
                  </a:lnTo>
                  <a:lnTo>
                    <a:pt x="35850" y="95595"/>
                  </a:lnTo>
                  <a:lnTo>
                    <a:pt x="30957" y="87118"/>
                  </a:lnTo>
                  <a:lnTo>
                    <a:pt x="35850" y="78653"/>
                  </a:lnTo>
                  <a:close/>
                  <a:moveTo>
                    <a:pt x="30540" y="87356"/>
                  </a:moveTo>
                  <a:lnTo>
                    <a:pt x="35433" y="95833"/>
                  </a:lnTo>
                  <a:lnTo>
                    <a:pt x="30540" y="104299"/>
                  </a:lnTo>
                  <a:lnTo>
                    <a:pt x="20753" y="104299"/>
                  </a:lnTo>
                  <a:lnTo>
                    <a:pt x="17503" y="98655"/>
                  </a:lnTo>
                  <a:lnTo>
                    <a:pt x="15871" y="95833"/>
                  </a:lnTo>
                  <a:lnTo>
                    <a:pt x="20753" y="87356"/>
                  </a:lnTo>
                  <a:close/>
                  <a:moveTo>
                    <a:pt x="45625" y="96072"/>
                  </a:moveTo>
                  <a:lnTo>
                    <a:pt x="48078" y="100310"/>
                  </a:lnTo>
                  <a:lnTo>
                    <a:pt x="50519" y="104537"/>
                  </a:lnTo>
                  <a:lnTo>
                    <a:pt x="48078" y="108776"/>
                  </a:lnTo>
                  <a:lnTo>
                    <a:pt x="45625" y="113014"/>
                  </a:lnTo>
                  <a:lnTo>
                    <a:pt x="35850" y="113014"/>
                  </a:lnTo>
                  <a:lnTo>
                    <a:pt x="30957" y="104537"/>
                  </a:lnTo>
                  <a:lnTo>
                    <a:pt x="35850" y="96072"/>
                  </a:lnTo>
                  <a:close/>
                  <a:moveTo>
                    <a:pt x="30540" y="104775"/>
                  </a:moveTo>
                  <a:lnTo>
                    <a:pt x="35433" y="113252"/>
                  </a:lnTo>
                  <a:lnTo>
                    <a:pt x="30540" y="121730"/>
                  </a:lnTo>
                  <a:lnTo>
                    <a:pt x="20765" y="121730"/>
                  </a:lnTo>
                  <a:lnTo>
                    <a:pt x="15871" y="113252"/>
                  </a:lnTo>
                  <a:lnTo>
                    <a:pt x="20765" y="104775"/>
                  </a:lnTo>
                  <a:close/>
                  <a:moveTo>
                    <a:pt x="45625" y="113490"/>
                  </a:moveTo>
                  <a:lnTo>
                    <a:pt x="48078" y="117729"/>
                  </a:lnTo>
                  <a:lnTo>
                    <a:pt x="50519" y="121968"/>
                  </a:lnTo>
                  <a:lnTo>
                    <a:pt x="48078" y="126206"/>
                  </a:lnTo>
                  <a:lnTo>
                    <a:pt x="45625" y="130433"/>
                  </a:lnTo>
                  <a:lnTo>
                    <a:pt x="35850" y="130433"/>
                  </a:lnTo>
                  <a:lnTo>
                    <a:pt x="30957" y="121968"/>
                  </a:lnTo>
                  <a:lnTo>
                    <a:pt x="35850" y="113490"/>
                  </a:lnTo>
                  <a:close/>
                  <a:moveTo>
                    <a:pt x="30540" y="122206"/>
                  </a:moveTo>
                  <a:lnTo>
                    <a:pt x="35433" y="130683"/>
                  </a:lnTo>
                  <a:lnTo>
                    <a:pt x="30540" y="139148"/>
                  </a:lnTo>
                  <a:lnTo>
                    <a:pt x="20765" y="139148"/>
                  </a:lnTo>
                  <a:lnTo>
                    <a:pt x="17503" y="133505"/>
                  </a:lnTo>
                  <a:lnTo>
                    <a:pt x="15871" y="130671"/>
                  </a:lnTo>
                  <a:lnTo>
                    <a:pt x="20765" y="122206"/>
                  </a:lnTo>
                  <a:close/>
                  <a:moveTo>
                    <a:pt x="15455" y="130921"/>
                  </a:moveTo>
                  <a:lnTo>
                    <a:pt x="16764" y="133195"/>
                  </a:lnTo>
                  <a:lnTo>
                    <a:pt x="20348" y="139386"/>
                  </a:lnTo>
                  <a:lnTo>
                    <a:pt x="16764" y="145578"/>
                  </a:lnTo>
                  <a:lnTo>
                    <a:pt x="15455" y="147852"/>
                  </a:lnTo>
                  <a:lnTo>
                    <a:pt x="5668" y="147852"/>
                  </a:lnTo>
                  <a:lnTo>
                    <a:pt x="786" y="139386"/>
                  </a:lnTo>
                  <a:lnTo>
                    <a:pt x="5668" y="130921"/>
                  </a:lnTo>
                  <a:close/>
                  <a:moveTo>
                    <a:pt x="45625" y="130921"/>
                  </a:moveTo>
                  <a:lnTo>
                    <a:pt x="48078" y="135148"/>
                  </a:lnTo>
                  <a:lnTo>
                    <a:pt x="50519" y="139386"/>
                  </a:lnTo>
                  <a:lnTo>
                    <a:pt x="48078" y="143625"/>
                  </a:lnTo>
                  <a:lnTo>
                    <a:pt x="45625" y="147864"/>
                  </a:lnTo>
                  <a:lnTo>
                    <a:pt x="35850" y="147864"/>
                  </a:lnTo>
                  <a:lnTo>
                    <a:pt x="30957" y="139386"/>
                  </a:lnTo>
                  <a:lnTo>
                    <a:pt x="35850" y="130921"/>
                  </a:lnTo>
                  <a:close/>
                  <a:moveTo>
                    <a:pt x="30540" y="139625"/>
                  </a:moveTo>
                  <a:lnTo>
                    <a:pt x="35433" y="148102"/>
                  </a:lnTo>
                  <a:lnTo>
                    <a:pt x="30540" y="156567"/>
                  </a:lnTo>
                  <a:lnTo>
                    <a:pt x="20765" y="156567"/>
                  </a:lnTo>
                  <a:lnTo>
                    <a:pt x="17503" y="150924"/>
                  </a:lnTo>
                  <a:lnTo>
                    <a:pt x="15871" y="148102"/>
                  </a:lnTo>
                  <a:lnTo>
                    <a:pt x="20765" y="139625"/>
                  </a:lnTo>
                  <a:close/>
                  <a:moveTo>
                    <a:pt x="15455" y="148340"/>
                  </a:moveTo>
                  <a:lnTo>
                    <a:pt x="16764" y="150614"/>
                  </a:lnTo>
                  <a:lnTo>
                    <a:pt x="20348" y="156805"/>
                  </a:lnTo>
                  <a:lnTo>
                    <a:pt x="16764" y="162996"/>
                  </a:lnTo>
                  <a:lnTo>
                    <a:pt x="15455" y="165271"/>
                  </a:lnTo>
                  <a:lnTo>
                    <a:pt x="5668" y="165271"/>
                  </a:lnTo>
                  <a:lnTo>
                    <a:pt x="786" y="156805"/>
                  </a:lnTo>
                  <a:lnTo>
                    <a:pt x="5668" y="148340"/>
                  </a:lnTo>
                  <a:close/>
                  <a:moveTo>
                    <a:pt x="45625" y="148340"/>
                  </a:moveTo>
                  <a:lnTo>
                    <a:pt x="48078" y="152579"/>
                  </a:lnTo>
                  <a:lnTo>
                    <a:pt x="50519" y="156805"/>
                  </a:lnTo>
                  <a:lnTo>
                    <a:pt x="48078" y="161044"/>
                  </a:lnTo>
                  <a:lnTo>
                    <a:pt x="45625" y="165282"/>
                  </a:lnTo>
                  <a:lnTo>
                    <a:pt x="35850" y="165282"/>
                  </a:lnTo>
                  <a:lnTo>
                    <a:pt x="30957" y="156805"/>
                  </a:lnTo>
                  <a:lnTo>
                    <a:pt x="35850" y="148340"/>
                  </a:lnTo>
                  <a:close/>
                  <a:moveTo>
                    <a:pt x="20348" y="0"/>
                  </a:moveTo>
                  <a:lnTo>
                    <a:pt x="16776" y="6180"/>
                  </a:lnTo>
                  <a:lnTo>
                    <a:pt x="15455" y="8466"/>
                  </a:lnTo>
                  <a:lnTo>
                    <a:pt x="15228" y="8466"/>
                  </a:lnTo>
                  <a:lnTo>
                    <a:pt x="16360" y="10513"/>
                  </a:lnTo>
                  <a:lnTo>
                    <a:pt x="16764" y="11216"/>
                  </a:lnTo>
                  <a:lnTo>
                    <a:pt x="20348" y="17419"/>
                  </a:lnTo>
                  <a:lnTo>
                    <a:pt x="16776" y="23610"/>
                  </a:lnTo>
                  <a:lnTo>
                    <a:pt x="15455" y="25896"/>
                  </a:lnTo>
                  <a:lnTo>
                    <a:pt x="15395" y="25896"/>
                  </a:lnTo>
                  <a:lnTo>
                    <a:pt x="15240" y="26170"/>
                  </a:lnTo>
                  <a:lnTo>
                    <a:pt x="15359" y="26373"/>
                  </a:lnTo>
                  <a:lnTo>
                    <a:pt x="15455" y="26373"/>
                  </a:lnTo>
                  <a:lnTo>
                    <a:pt x="16776" y="28647"/>
                  </a:lnTo>
                  <a:lnTo>
                    <a:pt x="20348" y="34838"/>
                  </a:lnTo>
                  <a:lnTo>
                    <a:pt x="16764" y="41041"/>
                  </a:lnTo>
                  <a:lnTo>
                    <a:pt x="15455" y="43315"/>
                  </a:lnTo>
                  <a:lnTo>
                    <a:pt x="15419" y="43315"/>
                  </a:lnTo>
                  <a:lnTo>
                    <a:pt x="15288" y="43541"/>
                  </a:lnTo>
                  <a:lnTo>
                    <a:pt x="15431" y="43791"/>
                  </a:lnTo>
                  <a:lnTo>
                    <a:pt x="15455" y="43791"/>
                  </a:lnTo>
                  <a:lnTo>
                    <a:pt x="16776" y="46065"/>
                  </a:lnTo>
                  <a:lnTo>
                    <a:pt x="20348" y="52257"/>
                  </a:lnTo>
                  <a:lnTo>
                    <a:pt x="16764" y="58484"/>
                  </a:lnTo>
                  <a:lnTo>
                    <a:pt x="15455" y="60746"/>
                  </a:lnTo>
                  <a:lnTo>
                    <a:pt x="15371" y="60746"/>
                  </a:lnTo>
                  <a:lnTo>
                    <a:pt x="15240" y="60972"/>
                  </a:lnTo>
                  <a:lnTo>
                    <a:pt x="15371" y="61222"/>
                  </a:lnTo>
                  <a:lnTo>
                    <a:pt x="15455" y="61222"/>
                  </a:lnTo>
                  <a:lnTo>
                    <a:pt x="16776" y="63508"/>
                  </a:lnTo>
                  <a:lnTo>
                    <a:pt x="20348" y="69699"/>
                  </a:lnTo>
                  <a:lnTo>
                    <a:pt x="16776" y="75891"/>
                  </a:lnTo>
                  <a:lnTo>
                    <a:pt x="15455" y="78177"/>
                  </a:lnTo>
                  <a:lnTo>
                    <a:pt x="15288" y="78177"/>
                  </a:lnTo>
                  <a:lnTo>
                    <a:pt x="15181" y="78355"/>
                  </a:lnTo>
                  <a:lnTo>
                    <a:pt x="15359" y="78653"/>
                  </a:lnTo>
                  <a:lnTo>
                    <a:pt x="15455" y="78653"/>
                  </a:lnTo>
                  <a:lnTo>
                    <a:pt x="16764" y="80915"/>
                  </a:lnTo>
                  <a:lnTo>
                    <a:pt x="20348" y="87118"/>
                  </a:lnTo>
                  <a:lnTo>
                    <a:pt x="16776" y="93309"/>
                  </a:lnTo>
                  <a:lnTo>
                    <a:pt x="15455" y="95595"/>
                  </a:lnTo>
                  <a:lnTo>
                    <a:pt x="15324" y="95595"/>
                  </a:lnTo>
                  <a:lnTo>
                    <a:pt x="15181" y="95833"/>
                  </a:lnTo>
                  <a:lnTo>
                    <a:pt x="15324" y="96072"/>
                  </a:lnTo>
                  <a:lnTo>
                    <a:pt x="15455" y="96072"/>
                  </a:lnTo>
                  <a:lnTo>
                    <a:pt x="16776" y="98346"/>
                  </a:lnTo>
                  <a:lnTo>
                    <a:pt x="20348" y="104537"/>
                  </a:lnTo>
                  <a:lnTo>
                    <a:pt x="16776" y="110728"/>
                  </a:lnTo>
                  <a:lnTo>
                    <a:pt x="15455" y="113014"/>
                  </a:lnTo>
                  <a:lnTo>
                    <a:pt x="15240" y="113014"/>
                  </a:lnTo>
                  <a:lnTo>
                    <a:pt x="15133" y="113205"/>
                  </a:lnTo>
                  <a:lnTo>
                    <a:pt x="15300" y="113490"/>
                  </a:lnTo>
                  <a:lnTo>
                    <a:pt x="15455" y="113490"/>
                  </a:lnTo>
                  <a:lnTo>
                    <a:pt x="16752" y="115741"/>
                  </a:lnTo>
                  <a:lnTo>
                    <a:pt x="20348" y="121968"/>
                  </a:lnTo>
                  <a:lnTo>
                    <a:pt x="16764" y="128147"/>
                  </a:lnTo>
                  <a:lnTo>
                    <a:pt x="15455" y="130433"/>
                  </a:lnTo>
                  <a:lnTo>
                    <a:pt x="5668" y="130433"/>
                  </a:lnTo>
                  <a:lnTo>
                    <a:pt x="5596" y="130314"/>
                  </a:lnTo>
                  <a:lnTo>
                    <a:pt x="5406" y="130314"/>
                  </a:lnTo>
                  <a:lnTo>
                    <a:pt x="5227" y="130623"/>
                  </a:lnTo>
                  <a:lnTo>
                    <a:pt x="5251" y="130671"/>
                  </a:lnTo>
                  <a:lnTo>
                    <a:pt x="369" y="139148"/>
                  </a:lnTo>
                  <a:lnTo>
                    <a:pt x="203" y="139148"/>
                  </a:lnTo>
                  <a:lnTo>
                    <a:pt x="48" y="139410"/>
                  </a:lnTo>
                  <a:lnTo>
                    <a:pt x="167" y="139625"/>
                  </a:lnTo>
                  <a:lnTo>
                    <a:pt x="369" y="139625"/>
                  </a:lnTo>
                  <a:lnTo>
                    <a:pt x="5251" y="148102"/>
                  </a:lnTo>
                  <a:lnTo>
                    <a:pt x="369" y="156567"/>
                  </a:lnTo>
                  <a:lnTo>
                    <a:pt x="155" y="156567"/>
                  </a:lnTo>
                  <a:lnTo>
                    <a:pt x="0" y="156841"/>
                  </a:lnTo>
                  <a:lnTo>
                    <a:pt x="119" y="157043"/>
                  </a:lnTo>
                  <a:lnTo>
                    <a:pt x="369" y="157043"/>
                  </a:lnTo>
                  <a:lnTo>
                    <a:pt x="5263" y="165521"/>
                  </a:lnTo>
                  <a:lnTo>
                    <a:pt x="2072" y="171045"/>
                  </a:lnTo>
                  <a:lnTo>
                    <a:pt x="2620" y="171045"/>
                  </a:lnTo>
                  <a:lnTo>
                    <a:pt x="5668" y="165759"/>
                  </a:lnTo>
                  <a:lnTo>
                    <a:pt x="15455" y="165759"/>
                  </a:lnTo>
                  <a:lnTo>
                    <a:pt x="16752" y="168009"/>
                  </a:lnTo>
                  <a:lnTo>
                    <a:pt x="18503" y="171045"/>
                  </a:lnTo>
                  <a:lnTo>
                    <a:pt x="19062" y="171045"/>
                  </a:lnTo>
                  <a:lnTo>
                    <a:pt x="15871" y="165521"/>
                  </a:lnTo>
                  <a:lnTo>
                    <a:pt x="20765" y="157043"/>
                  </a:lnTo>
                  <a:lnTo>
                    <a:pt x="30540" y="157043"/>
                  </a:lnTo>
                  <a:lnTo>
                    <a:pt x="35433" y="165521"/>
                  </a:lnTo>
                  <a:lnTo>
                    <a:pt x="32243" y="171045"/>
                  </a:lnTo>
                  <a:lnTo>
                    <a:pt x="32802" y="171045"/>
                  </a:lnTo>
                  <a:lnTo>
                    <a:pt x="35850" y="165759"/>
                  </a:lnTo>
                  <a:lnTo>
                    <a:pt x="45625" y="165759"/>
                  </a:lnTo>
                  <a:lnTo>
                    <a:pt x="48078" y="169997"/>
                  </a:lnTo>
                  <a:lnTo>
                    <a:pt x="48685" y="171045"/>
                  </a:lnTo>
                  <a:lnTo>
                    <a:pt x="49233" y="171045"/>
                  </a:lnTo>
                  <a:lnTo>
                    <a:pt x="48495" y="169759"/>
                  </a:lnTo>
                  <a:lnTo>
                    <a:pt x="46042" y="165521"/>
                  </a:lnTo>
                  <a:lnTo>
                    <a:pt x="48495" y="161282"/>
                  </a:lnTo>
                  <a:lnTo>
                    <a:pt x="50935" y="157043"/>
                  </a:lnTo>
                  <a:lnTo>
                    <a:pt x="56222" y="157043"/>
                  </a:lnTo>
                  <a:lnTo>
                    <a:pt x="56222" y="156567"/>
                  </a:lnTo>
                  <a:lnTo>
                    <a:pt x="50935" y="156567"/>
                  </a:lnTo>
                  <a:lnTo>
                    <a:pt x="48495" y="152329"/>
                  </a:lnTo>
                  <a:lnTo>
                    <a:pt x="46042" y="148090"/>
                  </a:lnTo>
                  <a:lnTo>
                    <a:pt x="48495" y="143863"/>
                  </a:lnTo>
                  <a:lnTo>
                    <a:pt x="50935" y="139625"/>
                  </a:lnTo>
                  <a:lnTo>
                    <a:pt x="56222" y="139625"/>
                  </a:lnTo>
                  <a:lnTo>
                    <a:pt x="56222" y="139148"/>
                  </a:lnTo>
                  <a:lnTo>
                    <a:pt x="50935" y="139148"/>
                  </a:lnTo>
                  <a:lnTo>
                    <a:pt x="48495" y="134910"/>
                  </a:lnTo>
                  <a:lnTo>
                    <a:pt x="46042" y="130671"/>
                  </a:lnTo>
                  <a:lnTo>
                    <a:pt x="48495" y="126432"/>
                  </a:lnTo>
                  <a:lnTo>
                    <a:pt x="50935" y="122206"/>
                  </a:lnTo>
                  <a:lnTo>
                    <a:pt x="56222" y="122206"/>
                  </a:lnTo>
                  <a:lnTo>
                    <a:pt x="56222" y="121718"/>
                  </a:lnTo>
                  <a:lnTo>
                    <a:pt x="50935" y="121718"/>
                  </a:lnTo>
                  <a:lnTo>
                    <a:pt x="48495" y="117479"/>
                  </a:lnTo>
                  <a:lnTo>
                    <a:pt x="46042" y="113240"/>
                  </a:lnTo>
                  <a:lnTo>
                    <a:pt x="48495" y="109014"/>
                  </a:lnTo>
                  <a:lnTo>
                    <a:pt x="50935" y="104775"/>
                  </a:lnTo>
                  <a:lnTo>
                    <a:pt x="56222" y="104775"/>
                  </a:lnTo>
                  <a:lnTo>
                    <a:pt x="56222" y="104299"/>
                  </a:lnTo>
                  <a:lnTo>
                    <a:pt x="50935" y="104299"/>
                  </a:lnTo>
                  <a:lnTo>
                    <a:pt x="48495" y="100060"/>
                  </a:lnTo>
                  <a:lnTo>
                    <a:pt x="46042" y="95822"/>
                  </a:lnTo>
                  <a:lnTo>
                    <a:pt x="48495" y="91583"/>
                  </a:lnTo>
                  <a:lnTo>
                    <a:pt x="50935" y="87356"/>
                  </a:lnTo>
                  <a:lnTo>
                    <a:pt x="56222" y="87356"/>
                  </a:lnTo>
                  <a:lnTo>
                    <a:pt x="56222" y="86868"/>
                  </a:lnTo>
                  <a:lnTo>
                    <a:pt x="50935" y="86868"/>
                  </a:lnTo>
                  <a:lnTo>
                    <a:pt x="48495" y="82641"/>
                  </a:lnTo>
                  <a:lnTo>
                    <a:pt x="46042" y="78403"/>
                  </a:lnTo>
                  <a:lnTo>
                    <a:pt x="48495" y="74164"/>
                  </a:lnTo>
                  <a:lnTo>
                    <a:pt x="50935" y="69926"/>
                  </a:lnTo>
                  <a:lnTo>
                    <a:pt x="56222" y="69926"/>
                  </a:lnTo>
                  <a:lnTo>
                    <a:pt x="56222" y="69449"/>
                  </a:lnTo>
                  <a:lnTo>
                    <a:pt x="50935" y="69449"/>
                  </a:lnTo>
                  <a:lnTo>
                    <a:pt x="48495" y="65211"/>
                  </a:lnTo>
                  <a:lnTo>
                    <a:pt x="46042" y="60972"/>
                  </a:lnTo>
                  <a:lnTo>
                    <a:pt x="48495" y="56745"/>
                  </a:lnTo>
                  <a:lnTo>
                    <a:pt x="50935" y="52507"/>
                  </a:lnTo>
                  <a:lnTo>
                    <a:pt x="56222" y="52507"/>
                  </a:lnTo>
                  <a:lnTo>
                    <a:pt x="56222" y="52030"/>
                  </a:lnTo>
                  <a:lnTo>
                    <a:pt x="50935" y="52030"/>
                  </a:lnTo>
                  <a:lnTo>
                    <a:pt x="48495" y="47792"/>
                  </a:lnTo>
                  <a:lnTo>
                    <a:pt x="46042" y="43553"/>
                  </a:lnTo>
                  <a:lnTo>
                    <a:pt x="48495" y="39315"/>
                  </a:lnTo>
                  <a:lnTo>
                    <a:pt x="50935" y="35088"/>
                  </a:lnTo>
                  <a:lnTo>
                    <a:pt x="56222" y="35088"/>
                  </a:lnTo>
                  <a:lnTo>
                    <a:pt x="56222" y="34600"/>
                  </a:lnTo>
                  <a:lnTo>
                    <a:pt x="50935" y="34600"/>
                  </a:lnTo>
                  <a:lnTo>
                    <a:pt x="48495" y="30373"/>
                  </a:lnTo>
                  <a:lnTo>
                    <a:pt x="46042" y="26134"/>
                  </a:lnTo>
                  <a:lnTo>
                    <a:pt x="48495" y="21896"/>
                  </a:lnTo>
                  <a:lnTo>
                    <a:pt x="50935" y="17657"/>
                  </a:lnTo>
                  <a:lnTo>
                    <a:pt x="56222" y="17657"/>
                  </a:lnTo>
                  <a:lnTo>
                    <a:pt x="56222" y="17181"/>
                  </a:lnTo>
                  <a:lnTo>
                    <a:pt x="50935" y="17181"/>
                  </a:lnTo>
                  <a:lnTo>
                    <a:pt x="48495" y="12942"/>
                  </a:lnTo>
                  <a:lnTo>
                    <a:pt x="46042" y="8704"/>
                  </a:lnTo>
                  <a:lnTo>
                    <a:pt x="48495" y="4465"/>
                  </a:lnTo>
                  <a:lnTo>
                    <a:pt x="50935" y="238"/>
                  </a:lnTo>
                  <a:lnTo>
                    <a:pt x="56222" y="238"/>
                  </a:lnTo>
                  <a:lnTo>
                    <a:pt x="56222" y="0"/>
                  </a:lnTo>
                  <a:lnTo>
                    <a:pt x="50519" y="0"/>
                  </a:lnTo>
                  <a:lnTo>
                    <a:pt x="48078" y="4227"/>
                  </a:lnTo>
                  <a:lnTo>
                    <a:pt x="45625" y="8466"/>
                  </a:lnTo>
                  <a:lnTo>
                    <a:pt x="35850" y="8466"/>
                  </a:lnTo>
                  <a:lnTo>
                    <a:pt x="309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" name="Google Shape;73;p26"/>
          <p:cNvGrpSpPr/>
          <p:nvPr/>
        </p:nvGrpSpPr>
        <p:grpSpPr>
          <a:xfrm rot="-488827" flipH="1">
            <a:off x="288719" y="482764"/>
            <a:ext cx="575962" cy="606976"/>
            <a:chOff x="487356" y="3193686"/>
            <a:chExt cx="863732" cy="910240"/>
          </a:xfrm>
        </p:grpSpPr>
        <p:sp>
          <p:nvSpPr>
            <p:cNvPr id="74" name="Google Shape;74;p26"/>
            <p:cNvSpPr/>
            <p:nvPr/>
          </p:nvSpPr>
          <p:spPr>
            <a:xfrm>
              <a:off x="487356" y="3193686"/>
              <a:ext cx="863732" cy="910240"/>
            </a:xfrm>
            <a:custGeom>
              <a:avLst/>
              <a:gdLst/>
              <a:ahLst/>
              <a:cxnLst/>
              <a:rect l="l" t="t" r="r" b="b"/>
              <a:pathLst>
                <a:path w="26743" h="28183" extrusionOk="0">
                  <a:moveTo>
                    <a:pt x="24051" y="1"/>
                  </a:moveTo>
                  <a:cubicBezTo>
                    <a:pt x="23992" y="1"/>
                    <a:pt x="23932" y="1"/>
                    <a:pt x="23873" y="13"/>
                  </a:cubicBezTo>
                  <a:cubicBezTo>
                    <a:pt x="23706" y="36"/>
                    <a:pt x="23539" y="60"/>
                    <a:pt x="23373" y="96"/>
                  </a:cubicBezTo>
                  <a:cubicBezTo>
                    <a:pt x="23039" y="155"/>
                    <a:pt x="22718" y="239"/>
                    <a:pt x="22396" y="334"/>
                  </a:cubicBezTo>
                  <a:cubicBezTo>
                    <a:pt x="22242" y="370"/>
                    <a:pt x="22075" y="417"/>
                    <a:pt x="21908" y="489"/>
                  </a:cubicBezTo>
                  <a:cubicBezTo>
                    <a:pt x="21753" y="548"/>
                    <a:pt x="21527" y="632"/>
                    <a:pt x="21325" y="822"/>
                  </a:cubicBezTo>
                  <a:cubicBezTo>
                    <a:pt x="21277" y="858"/>
                    <a:pt x="21242" y="894"/>
                    <a:pt x="21194" y="929"/>
                  </a:cubicBezTo>
                  <a:cubicBezTo>
                    <a:pt x="21122" y="977"/>
                    <a:pt x="21063" y="1037"/>
                    <a:pt x="21003" y="1084"/>
                  </a:cubicBezTo>
                  <a:cubicBezTo>
                    <a:pt x="20884" y="1191"/>
                    <a:pt x="20777" y="1298"/>
                    <a:pt x="20658" y="1418"/>
                  </a:cubicBezTo>
                  <a:cubicBezTo>
                    <a:pt x="20456" y="1632"/>
                    <a:pt x="20253" y="1870"/>
                    <a:pt x="20075" y="2108"/>
                  </a:cubicBezTo>
                  <a:cubicBezTo>
                    <a:pt x="19825" y="2430"/>
                    <a:pt x="19575" y="2787"/>
                    <a:pt x="19325" y="3192"/>
                  </a:cubicBezTo>
                  <a:lnTo>
                    <a:pt x="19301" y="3192"/>
                  </a:lnTo>
                  <a:cubicBezTo>
                    <a:pt x="18967" y="3239"/>
                    <a:pt x="18658" y="3394"/>
                    <a:pt x="18420" y="3632"/>
                  </a:cubicBezTo>
                  <a:cubicBezTo>
                    <a:pt x="18063" y="3977"/>
                    <a:pt x="17920" y="4418"/>
                    <a:pt x="17801" y="4775"/>
                  </a:cubicBezTo>
                  <a:cubicBezTo>
                    <a:pt x="17789" y="4823"/>
                    <a:pt x="17777" y="4870"/>
                    <a:pt x="17765" y="4906"/>
                  </a:cubicBezTo>
                  <a:cubicBezTo>
                    <a:pt x="17574" y="4858"/>
                    <a:pt x="17384" y="4811"/>
                    <a:pt x="17193" y="4775"/>
                  </a:cubicBezTo>
                  <a:cubicBezTo>
                    <a:pt x="16920" y="4727"/>
                    <a:pt x="16670" y="4704"/>
                    <a:pt x="16419" y="4704"/>
                  </a:cubicBezTo>
                  <a:cubicBezTo>
                    <a:pt x="16062" y="4704"/>
                    <a:pt x="15717" y="4751"/>
                    <a:pt x="15396" y="4858"/>
                  </a:cubicBezTo>
                  <a:cubicBezTo>
                    <a:pt x="15288" y="4894"/>
                    <a:pt x="15181" y="4954"/>
                    <a:pt x="15110" y="5037"/>
                  </a:cubicBezTo>
                  <a:cubicBezTo>
                    <a:pt x="14788" y="5085"/>
                    <a:pt x="14455" y="5192"/>
                    <a:pt x="14098" y="5370"/>
                  </a:cubicBezTo>
                  <a:cubicBezTo>
                    <a:pt x="13883" y="5478"/>
                    <a:pt x="13681" y="5597"/>
                    <a:pt x="13479" y="5751"/>
                  </a:cubicBezTo>
                  <a:cubicBezTo>
                    <a:pt x="13419" y="5763"/>
                    <a:pt x="13360" y="5787"/>
                    <a:pt x="13312" y="5823"/>
                  </a:cubicBezTo>
                  <a:cubicBezTo>
                    <a:pt x="12729" y="6168"/>
                    <a:pt x="12395" y="6716"/>
                    <a:pt x="12169" y="7180"/>
                  </a:cubicBezTo>
                  <a:cubicBezTo>
                    <a:pt x="10502" y="7252"/>
                    <a:pt x="8704" y="7585"/>
                    <a:pt x="6835" y="8180"/>
                  </a:cubicBezTo>
                  <a:cubicBezTo>
                    <a:pt x="5882" y="8478"/>
                    <a:pt x="4906" y="8835"/>
                    <a:pt x="3942" y="9252"/>
                  </a:cubicBezTo>
                  <a:cubicBezTo>
                    <a:pt x="3204" y="9573"/>
                    <a:pt x="2227" y="10026"/>
                    <a:pt x="1346" y="10692"/>
                  </a:cubicBezTo>
                  <a:cubicBezTo>
                    <a:pt x="1144" y="10847"/>
                    <a:pt x="953" y="11002"/>
                    <a:pt x="775" y="11169"/>
                  </a:cubicBezTo>
                  <a:lnTo>
                    <a:pt x="751" y="11193"/>
                  </a:lnTo>
                  <a:cubicBezTo>
                    <a:pt x="584" y="11347"/>
                    <a:pt x="346" y="11562"/>
                    <a:pt x="215" y="11883"/>
                  </a:cubicBezTo>
                  <a:cubicBezTo>
                    <a:pt x="1" y="12407"/>
                    <a:pt x="144" y="13014"/>
                    <a:pt x="656" y="13693"/>
                  </a:cubicBezTo>
                  <a:cubicBezTo>
                    <a:pt x="1227" y="14431"/>
                    <a:pt x="2132" y="14943"/>
                    <a:pt x="3263" y="15169"/>
                  </a:cubicBezTo>
                  <a:cubicBezTo>
                    <a:pt x="3716" y="15253"/>
                    <a:pt x="4204" y="15312"/>
                    <a:pt x="4751" y="15324"/>
                  </a:cubicBezTo>
                  <a:lnTo>
                    <a:pt x="4775" y="15324"/>
                  </a:lnTo>
                  <a:cubicBezTo>
                    <a:pt x="4680" y="15419"/>
                    <a:pt x="4585" y="15515"/>
                    <a:pt x="4501" y="15610"/>
                  </a:cubicBezTo>
                  <a:cubicBezTo>
                    <a:pt x="3870" y="16253"/>
                    <a:pt x="3477" y="16848"/>
                    <a:pt x="3287" y="17491"/>
                  </a:cubicBezTo>
                  <a:cubicBezTo>
                    <a:pt x="3096" y="18098"/>
                    <a:pt x="3144" y="18622"/>
                    <a:pt x="3454" y="19039"/>
                  </a:cubicBezTo>
                  <a:cubicBezTo>
                    <a:pt x="3775" y="19503"/>
                    <a:pt x="4251" y="19717"/>
                    <a:pt x="4585" y="19848"/>
                  </a:cubicBezTo>
                  <a:cubicBezTo>
                    <a:pt x="5061" y="20027"/>
                    <a:pt x="5573" y="20110"/>
                    <a:pt x="6180" y="20110"/>
                  </a:cubicBezTo>
                  <a:cubicBezTo>
                    <a:pt x="6418" y="20110"/>
                    <a:pt x="6656" y="20098"/>
                    <a:pt x="6930" y="20075"/>
                  </a:cubicBezTo>
                  <a:cubicBezTo>
                    <a:pt x="7561" y="20003"/>
                    <a:pt x="8288" y="19884"/>
                    <a:pt x="8942" y="19551"/>
                  </a:cubicBezTo>
                  <a:cubicBezTo>
                    <a:pt x="8954" y="19622"/>
                    <a:pt x="8966" y="19705"/>
                    <a:pt x="8978" y="19789"/>
                  </a:cubicBezTo>
                  <a:cubicBezTo>
                    <a:pt x="9061" y="20277"/>
                    <a:pt x="9228" y="20753"/>
                    <a:pt x="9466" y="21206"/>
                  </a:cubicBezTo>
                  <a:cubicBezTo>
                    <a:pt x="9514" y="21301"/>
                    <a:pt x="9597" y="21396"/>
                    <a:pt x="9681" y="21456"/>
                  </a:cubicBezTo>
                  <a:cubicBezTo>
                    <a:pt x="9823" y="21837"/>
                    <a:pt x="9990" y="22206"/>
                    <a:pt x="10193" y="22587"/>
                  </a:cubicBezTo>
                  <a:cubicBezTo>
                    <a:pt x="10538" y="23242"/>
                    <a:pt x="10978" y="23837"/>
                    <a:pt x="11478" y="24349"/>
                  </a:cubicBezTo>
                  <a:cubicBezTo>
                    <a:pt x="11824" y="24694"/>
                    <a:pt x="12133" y="24944"/>
                    <a:pt x="12455" y="25135"/>
                  </a:cubicBezTo>
                  <a:cubicBezTo>
                    <a:pt x="12490" y="25170"/>
                    <a:pt x="12538" y="25206"/>
                    <a:pt x="12586" y="25242"/>
                  </a:cubicBezTo>
                  <a:lnTo>
                    <a:pt x="12598" y="25242"/>
                  </a:lnTo>
                  <a:cubicBezTo>
                    <a:pt x="12907" y="25575"/>
                    <a:pt x="13241" y="25825"/>
                    <a:pt x="13586" y="25980"/>
                  </a:cubicBezTo>
                  <a:cubicBezTo>
                    <a:pt x="13824" y="26171"/>
                    <a:pt x="14098" y="26325"/>
                    <a:pt x="14384" y="26433"/>
                  </a:cubicBezTo>
                  <a:cubicBezTo>
                    <a:pt x="14467" y="26468"/>
                    <a:pt x="14550" y="26492"/>
                    <a:pt x="14645" y="26492"/>
                  </a:cubicBezTo>
                  <a:cubicBezTo>
                    <a:pt x="14717" y="26492"/>
                    <a:pt x="14776" y="26480"/>
                    <a:pt x="14836" y="26456"/>
                  </a:cubicBezTo>
                  <a:cubicBezTo>
                    <a:pt x="14895" y="26468"/>
                    <a:pt x="14943" y="26480"/>
                    <a:pt x="15003" y="26480"/>
                  </a:cubicBezTo>
                  <a:lnTo>
                    <a:pt x="15038" y="26480"/>
                  </a:lnTo>
                  <a:cubicBezTo>
                    <a:pt x="15419" y="26706"/>
                    <a:pt x="15824" y="26921"/>
                    <a:pt x="16241" y="27111"/>
                  </a:cubicBezTo>
                  <a:cubicBezTo>
                    <a:pt x="16658" y="27302"/>
                    <a:pt x="17098" y="27480"/>
                    <a:pt x="17539" y="27635"/>
                  </a:cubicBezTo>
                  <a:cubicBezTo>
                    <a:pt x="17991" y="27802"/>
                    <a:pt x="18479" y="27968"/>
                    <a:pt x="18991" y="28052"/>
                  </a:cubicBezTo>
                  <a:cubicBezTo>
                    <a:pt x="19348" y="28123"/>
                    <a:pt x="19729" y="28147"/>
                    <a:pt x="20122" y="28147"/>
                  </a:cubicBezTo>
                  <a:lnTo>
                    <a:pt x="20265" y="28147"/>
                  </a:lnTo>
                  <a:cubicBezTo>
                    <a:pt x="20325" y="28159"/>
                    <a:pt x="20396" y="28171"/>
                    <a:pt x="20468" y="28171"/>
                  </a:cubicBezTo>
                  <a:lnTo>
                    <a:pt x="20527" y="28183"/>
                  </a:lnTo>
                  <a:cubicBezTo>
                    <a:pt x="20753" y="28183"/>
                    <a:pt x="20920" y="28123"/>
                    <a:pt x="21075" y="28076"/>
                  </a:cubicBezTo>
                  <a:cubicBezTo>
                    <a:pt x="21396" y="27968"/>
                    <a:pt x="21611" y="27647"/>
                    <a:pt x="21599" y="27302"/>
                  </a:cubicBezTo>
                  <a:cubicBezTo>
                    <a:pt x="21575" y="26968"/>
                    <a:pt x="21337" y="26694"/>
                    <a:pt x="21003" y="26623"/>
                  </a:cubicBezTo>
                  <a:lnTo>
                    <a:pt x="20980" y="26623"/>
                  </a:lnTo>
                  <a:cubicBezTo>
                    <a:pt x="20932" y="26599"/>
                    <a:pt x="20884" y="26599"/>
                    <a:pt x="20837" y="26587"/>
                  </a:cubicBezTo>
                  <a:lnTo>
                    <a:pt x="20289" y="26468"/>
                  </a:lnTo>
                  <a:cubicBezTo>
                    <a:pt x="20158" y="26444"/>
                    <a:pt x="20039" y="26421"/>
                    <a:pt x="19932" y="26385"/>
                  </a:cubicBezTo>
                  <a:cubicBezTo>
                    <a:pt x="19896" y="26373"/>
                    <a:pt x="19884" y="26361"/>
                    <a:pt x="19872" y="26349"/>
                  </a:cubicBezTo>
                  <a:lnTo>
                    <a:pt x="19825" y="26254"/>
                  </a:lnTo>
                  <a:cubicBezTo>
                    <a:pt x="19801" y="26206"/>
                    <a:pt x="19789" y="26171"/>
                    <a:pt x="19777" y="26123"/>
                  </a:cubicBezTo>
                  <a:lnTo>
                    <a:pt x="19765" y="26087"/>
                  </a:lnTo>
                  <a:cubicBezTo>
                    <a:pt x="19741" y="26016"/>
                    <a:pt x="19706" y="25944"/>
                    <a:pt x="19658" y="25873"/>
                  </a:cubicBezTo>
                  <a:cubicBezTo>
                    <a:pt x="19646" y="25861"/>
                    <a:pt x="19646" y="25849"/>
                    <a:pt x="19634" y="25825"/>
                  </a:cubicBezTo>
                  <a:cubicBezTo>
                    <a:pt x="19396" y="25170"/>
                    <a:pt x="19253" y="24408"/>
                    <a:pt x="19206" y="23504"/>
                  </a:cubicBezTo>
                  <a:cubicBezTo>
                    <a:pt x="19194" y="23277"/>
                    <a:pt x="19194" y="23051"/>
                    <a:pt x="19194" y="22837"/>
                  </a:cubicBezTo>
                  <a:cubicBezTo>
                    <a:pt x="19206" y="22825"/>
                    <a:pt x="19206" y="22801"/>
                    <a:pt x="19217" y="22777"/>
                  </a:cubicBezTo>
                  <a:cubicBezTo>
                    <a:pt x="19277" y="22694"/>
                    <a:pt x="19325" y="22599"/>
                    <a:pt x="19348" y="22480"/>
                  </a:cubicBezTo>
                  <a:cubicBezTo>
                    <a:pt x="19444" y="21991"/>
                    <a:pt x="19444" y="21444"/>
                    <a:pt x="19337" y="20753"/>
                  </a:cubicBezTo>
                  <a:cubicBezTo>
                    <a:pt x="19313" y="20622"/>
                    <a:pt x="19277" y="20479"/>
                    <a:pt x="19241" y="20325"/>
                  </a:cubicBezTo>
                  <a:cubicBezTo>
                    <a:pt x="19241" y="20277"/>
                    <a:pt x="19241" y="20241"/>
                    <a:pt x="19241" y="20194"/>
                  </a:cubicBezTo>
                  <a:lnTo>
                    <a:pt x="19229" y="20146"/>
                  </a:lnTo>
                  <a:cubicBezTo>
                    <a:pt x="19229" y="19979"/>
                    <a:pt x="19217" y="19825"/>
                    <a:pt x="19194" y="19646"/>
                  </a:cubicBezTo>
                  <a:cubicBezTo>
                    <a:pt x="19158" y="19325"/>
                    <a:pt x="19086" y="19003"/>
                    <a:pt x="18991" y="18693"/>
                  </a:cubicBezTo>
                  <a:cubicBezTo>
                    <a:pt x="18801" y="18062"/>
                    <a:pt x="18503" y="17491"/>
                    <a:pt x="18098" y="16991"/>
                  </a:cubicBezTo>
                  <a:cubicBezTo>
                    <a:pt x="18086" y="16979"/>
                    <a:pt x="18074" y="16967"/>
                    <a:pt x="18074" y="16955"/>
                  </a:cubicBezTo>
                  <a:cubicBezTo>
                    <a:pt x="18074" y="16836"/>
                    <a:pt x="18039" y="16693"/>
                    <a:pt x="17979" y="16550"/>
                  </a:cubicBezTo>
                  <a:cubicBezTo>
                    <a:pt x="17943" y="16074"/>
                    <a:pt x="17634" y="15753"/>
                    <a:pt x="17432" y="15550"/>
                  </a:cubicBezTo>
                  <a:lnTo>
                    <a:pt x="17360" y="15479"/>
                  </a:lnTo>
                  <a:cubicBezTo>
                    <a:pt x="17277" y="15395"/>
                    <a:pt x="17205" y="15312"/>
                    <a:pt x="17122" y="15229"/>
                  </a:cubicBezTo>
                  <a:cubicBezTo>
                    <a:pt x="17170" y="15157"/>
                    <a:pt x="17205" y="15086"/>
                    <a:pt x="17241" y="15014"/>
                  </a:cubicBezTo>
                  <a:cubicBezTo>
                    <a:pt x="17432" y="14598"/>
                    <a:pt x="17527" y="14110"/>
                    <a:pt x="17491" y="13633"/>
                  </a:cubicBezTo>
                  <a:cubicBezTo>
                    <a:pt x="17491" y="13598"/>
                    <a:pt x="17491" y="13574"/>
                    <a:pt x="17491" y="13550"/>
                  </a:cubicBezTo>
                  <a:cubicBezTo>
                    <a:pt x="17598" y="13550"/>
                    <a:pt x="17693" y="13514"/>
                    <a:pt x="17789" y="13467"/>
                  </a:cubicBezTo>
                  <a:cubicBezTo>
                    <a:pt x="17836" y="13479"/>
                    <a:pt x="17884" y="13479"/>
                    <a:pt x="17932" y="13479"/>
                  </a:cubicBezTo>
                  <a:cubicBezTo>
                    <a:pt x="18074" y="13479"/>
                    <a:pt x="18205" y="13443"/>
                    <a:pt x="18336" y="13359"/>
                  </a:cubicBezTo>
                  <a:lnTo>
                    <a:pt x="18372" y="13336"/>
                  </a:lnTo>
                  <a:cubicBezTo>
                    <a:pt x="18598" y="13324"/>
                    <a:pt x="18801" y="13229"/>
                    <a:pt x="18932" y="13050"/>
                  </a:cubicBezTo>
                  <a:cubicBezTo>
                    <a:pt x="18956" y="13026"/>
                    <a:pt x="18967" y="13002"/>
                    <a:pt x="18991" y="12990"/>
                  </a:cubicBezTo>
                  <a:cubicBezTo>
                    <a:pt x="19134" y="12931"/>
                    <a:pt x="19265" y="12836"/>
                    <a:pt x="19348" y="12705"/>
                  </a:cubicBezTo>
                  <a:cubicBezTo>
                    <a:pt x="19372" y="12681"/>
                    <a:pt x="19396" y="12645"/>
                    <a:pt x="19408" y="12609"/>
                  </a:cubicBezTo>
                  <a:cubicBezTo>
                    <a:pt x="19515" y="12574"/>
                    <a:pt x="19598" y="12526"/>
                    <a:pt x="19682" y="12443"/>
                  </a:cubicBezTo>
                  <a:cubicBezTo>
                    <a:pt x="19825" y="12526"/>
                    <a:pt x="19979" y="12609"/>
                    <a:pt x="20146" y="12669"/>
                  </a:cubicBezTo>
                  <a:cubicBezTo>
                    <a:pt x="20194" y="12693"/>
                    <a:pt x="20253" y="12705"/>
                    <a:pt x="20313" y="12728"/>
                  </a:cubicBezTo>
                  <a:cubicBezTo>
                    <a:pt x="20349" y="12848"/>
                    <a:pt x="20396" y="12978"/>
                    <a:pt x="20456" y="13121"/>
                  </a:cubicBezTo>
                  <a:cubicBezTo>
                    <a:pt x="20503" y="13276"/>
                    <a:pt x="20575" y="13431"/>
                    <a:pt x="20646" y="13598"/>
                  </a:cubicBezTo>
                  <a:cubicBezTo>
                    <a:pt x="20670" y="13645"/>
                    <a:pt x="20706" y="13717"/>
                    <a:pt x="20753" y="13788"/>
                  </a:cubicBezTo>
                  <a:cubicBezTo>
                    <a:pt x="20765" y="13871"/>
                    <a:pt x="20777" y="13955"/>
                    <a:pt x="20801" y="14038"/>
                  </a:cubicBezTo>
                  <a:cubicBezTo>
                    <a:pt x="20837" y="14241"/>
                    <a:pt x="20896" y="14443"/>
                    <a:pt x="20956" y="14633"/>
                  </a:cubicBezTo>
                  <a:cubicBezTo>
                    <a:pt x="21051" y="14955"/>
                    <a:pt x="21337" y="15169"/>
                    <a:pt x="21670" y="15169"/>
                  </a:cubicBezTo>
                  <a:cubicBezTo>
                    <a:pt x="21694" y="15169"/>
                    <a:pt x="21753" y="15169"/>
                    <a:pt x="21789" y="15157"/>
                  </a:cubicBezTo>
                  <a:cubicBezTo>
                    <a:pt x="22170" y="15098"/>
                    <a:pt x="22468" y="14776"/>
                    <a:pt x="22504" y="14360"/>
                  </a:cubicBezTo>
                  <a:cubicBezTo>
                    <a:pt x="22515" y="14169"/>
                    <a:pt x="22468" y="14002"/>
                    <a:pt x="22432" y="13895"/>
                  </a:cubicBezTo>
                  <a:lnTo>
                    <a:pt x="22420" y="13860"/>
                  </a:lnTo>
                  <a:cubicBezTo>
                    <a:pt x="22361" y="13621"/>
                    <a:pt x="22265" y="13395"/>
                    <a:pt x="22170" y="13157"/>
                  </a:cubicBezTo>
                  <a:cubicBezTo>
                    <a:pt x="22158" y="13121"/>
                    <a:pt x="22134" y="13098"/>
                    <a:pt x="22111" y="13050"/>
                  </a:cubicBezTo>
                  <a:cubicBezTo>
                    <a:pt x="21992" y="12645"/>
                    <a:pt x="21837" y="12240"/>
                    <a:pt x="21658" y="11859"/>
                  </a:cubicBezTo>
                  <a:cubicBezTo>
                    <a:pt x="21587" y="11716"/>
                    <a:pt x="21480" y="11597"/>
                    <a:pt x="21337" y="11526"/>
                  </a:cubicBezTo>
                  <a:cubicBezTo>
                    <a:pt x="21265" y="11454"/>
                    <a:pt x="21194" y="11395"/>
                    <a:pt x="21134" y="11347"/>
                  </a:cubicBezTo>
                  <a:cubicBezTo>
                    <a:pt x="21039" y="11276"/>
                    <a:pt x="20932" y="11193"/>
                    <a:pt x="20837" y="11121"/>
                  </a:cubicBezTo>
                  <a:cubicBezTo>
                    <a:pt x="20849" y="11109"/>
                    <a:pt x="20896" y="11038"/>
                    <a:pt x="20896" y="11026"/>
                  </a:cubicBezTo>
                  <a:cubicBezTo>
                    <a:pt x="20932" y="10966"/>
                    <a:pt x="20968" y="10919"/>
                    <a:pt x="20991" y="10871"/>
                  </a:cubicBezTo>
                  <a:cubicBezTo>
                    <a:pt x="21027" y="10847"/>
                    <a:pt x="21051" y="10812"/>
                    <a:pt x="21087" y="10788"/>
                  </a:cubicBezTo>
                  <a:cubicBezTo>
                    <a:pt x="21122" y="10776"/>
                    <a:pt x="21158" y="10776"/>
                    <a:pt x="21206" y="10776"/>
                  </a:cubicBezTo>
                  <a:lnTo>
                    <a:pt x="21289" y="10788"/>
                  </a:lnTo>
                  <a:lnTo>
                    <a:pt x="21456" y="10788"/>
                  </a:lnTo>
                  <a:cubicBezTo>
                    <a:pt x="21539" y="10800"/>
                    <a:pt x="21623" y="10800"/>
                    <a:pt x="21706" y="10800"/>
                  </a:cubicBezTo>
                  <a:cubicBezTo>
                    <a:pt x="21777" y="10895"/>
                    <a:pt x="21837" y="10990"/>
                    <a:pt x="21908" y="11097"/>
                  </a:cubicBezTo>
                  <a:cubicBezTo>
                    <a:pt x="21980" y="11193"/>
                    <a:pt x="22039" y="11276"/>
                    <a:pt x="22111" y="11371"/>
                  </a:cubicBezTo>
                  <a:lnTo>
                    <a:pt x="22218" y="11574"/>
                  </a:lnTo>
                  <a:cubicBezTo>
                    <a:pt x="22349" y="11800"/>
                    <a:pt x="22539" y="11966"/>
                    <a:pt x="22766" y="12038"/>
                  </a:cubicBezTo>
                  <a:cubicBezTo>
                    <a:pt x="22777" y="12038"/>
                    <a:pt x="22777" y="12050"/>
                    <a:pt x="22789" y="12050"/>
                  </a:cubicBezTo>
                  <a:cubicBezTo>
                    <a:pt x="22849" y="12109"/>
                    <a:pt x="22920" y="12169"/>
                    <a:pt x="22992" y="12216"/>
                  </a:cubicBezTo>
                  <a:cubicBezTo>
                    <a:pt x="23123" y="12324"/>
                    <a:pt x="23254" y="12431"/>
                    <a:pt x="23385" y="12538"/>
                  </a:cubicBezTo>
                  <a:cubicBezTo>
                    <a:pt x="23516" y="12633"/>
                    <a:pt x="23670" y="12693"/>
                    <a:pt x="23825" y="12693"/>
                  </a:cubicBezTo>
                  <a:cubicBezTo>
                    <a:pt x="24242" y="12693"/>
                    <a:pt x="24575" y="12359"/>
                    <a:pt x="24587" y="11955"/>
                  </a:cubicBezTo>
                  <a:cubicBezTo>
                    <a:pt x="24587" y="11585"/>
                    <a:pt x="24385" y="11324"/>
                    <a:pt x="24313" y="11240"/>
                  </a:cubicBezTo>
                  <a:cubicBezTo>
                    <a:pt x="24242" y="11157"/>
                    <a:pt x="24170" y="11073"/>
                    <a:pt x="24099" y="10990"/>
                  </a:cubicBezTo>
                  <a:cubicBezTo>
                    <a:pt x="24004" y="10895"/>
                    <a:pt x="23897" y="10800"/>
                    <a:pt x="23801" y="10716"/>
                  </a:cubicBezTo>
                  <a:cubicBezTo>
                    <a:pt x="23742" y="10681"/>
                    <a:pt x="23694" y="10657"/>
                    <a:pt x="23635" y="10621"/>
                  </a:cubicBezTo>
                  <a:cubicBezTo>
                    <a:pt x="23587" y="10573"/>
                    <a:pt x="23528" y="10538"/>
                    <a:pt x="23468" y="10514"/>
                  </a:cubicBezTo>
                  <a:cubicBezTo>
                    <a:pt x="23420" y="10431"/>
                    <a:pt x="23242" y="10145"/>
                    <a:pt x="23242" y="10145"/>
                  </a:cubicBezTo>
                  <a:cubicBezTo>
                    <a:pt x="23194" y="10050"/>
                    <a:pt x="23135" y="9954"/>
                    <a:pt x="23075" y="9859"/>
                  </a:cubicBezTo>
                  <a:lnTo>
                    <a:pt x="22980" y="9704"/>
                  </a:lnTo>
                  <a:cubicBezTo>
                    <a:pt x="22968" y="9680"/>
                    <a:pt x="22944" y="9657"/>
                    <a:pt x="22920" y="9609"/>
                  </a:cubicBezTo>
                  <a:cubicBezTo>
                    <a:pt x="23027" y="9538"/>
                    <a:pt x="23123" y="9454"/>
                    <a:pt x="23218" y="9347"/>
                  </a:cubicBezTo>
                  <a:cubicBezTo>
                    <a:pt x="23754" y="8704"/>
                    <a:pt x="23611" y="7871"/>
                    <a:pt x="23551" y="7537"/>
                  </a:cubicBezTo>
                  <a:cubicBezTo>
                    <a:pt x="23539" y="7466"/>
                    <a:pt x="23539" y="7406"/>
                    <a:pt x="23516" y="7335"/>
                  </a:cubicBezTo>
                  <a:cubicBezTo>
                    <a:pt x="23504" y="7240"/>
                    <a:pt x="23468" y="7133"/>
                    <a:pt x="23444" y="7025"/>
                  </a:cubicBezTo>
                  <a:cubicBezTo>
                    <a:pt x="23301" y="6466"/>
                    <a:pt x="23123" y="5930"/>
                    <a:pt x="22896" y="5430"/>
                  </a:cubicBezTo>
                  <a:cubicBezTo>
                    <a:pt x="22754" y="5132"/>
                    <a:pt x="22599" y="4823"/>
                    <a:pt x="22432" y="4537"/>
                  </a:cubicBezTo>
                  <a:cubicBezTo>
                    <a:pt x="22361" y="4430"/>
                    <a:pt x="22301" y="4335"/>
                    <a:pt x="22242" y="4227"/>
                  </a:cubicBezTo>
                  <a:cubicBezTo>
                    <a:pt x="22265" y="4216"/>
                    <a:pt x="22385" y="4132"/>
                    <a:pt x="22385" y="4132"/>
                  </a:cubicBezTo>
                  <a:cubicBezTo>
                    <a:pt x="22504" y="4049"/>
                    <a:pt x="22611" y="3989"/>
                    <a:pt x="22706" y="3942"/>
                  </a:cubicBezTo>
                  <a:cubicBezTo>
                    <a:pt x="22789" y="3894"/>
                    <a:pt x="22920" y="3870"/>
                    <a:pt x="23027" y="3846"/>
                  </a:cubicBezTo>
                  <a:cubicBezTo>
                    <a:pt x="23385" y="3775"/>
                    <a:pt x="23778" y="3704"/>
                    <a:pt x="24218" y="3644"/>
                  </a:cubicBezTo>
                  <a:cubicBezTo>
                    <a:pt x="24504" y="3894"/>
                    <a:pt x="24885" y="4025"/>
                    <a:pt x="25278" y="4025"/>
                  </a:cubicBezTo>
                  <a:cubicBezTo>
                    <a:pt x="25361" y="4025"/>
                    <a:pt x="25433" y="4025"/>
                    <a:pt x="25516" y="4013"/>
                  </a:cubicBezTo>
                  <a:cubicBezTo>
                    <a:pt x="25921" y="3954"/>
                    <a:pt x="26302" y="3727"/>
                    <a:pt x="26516" y="3406"/>
                  </a:cubicBezTo>
                  <a:cubicBezTo>
                    <a:pt x="26683" y="3144"/>
                    <a:pt x="26742" y="2834"/>
                    <a:pt x="26659" y="2525"/>
                  </a:cubicBezTo>
                  <a:cubicBezTo>
                    <a:pt x="26576" y="2191"/>
                    <a:pt x="26278" y="1965"/>
                    <a:pt x="25921" y="1965"/>
                  </a:cubicBezTo>
                  <a:cubicBezTo>
                    <a:pt x="25611" y="1965"/>
                    <a:pt x="25325" y="2013"/>
                    <a:pt x="25052" y="2049"/>
                  </a:cubicBezTo>
                  <a:lnTo>
                    <a:pt x="24730" y="2096"/>
                  </a:lnTo>
                  <a:cubicBezTo>
                    <a:pt x="24432" y="2132"/>
                    <a:pt x="24135" y="2168"/>
                    <a:pt x="23837" y="2215"/>
                  </a:cubicBezTo>
                  <a:cubicBezTo>
                    <a:pt x="23504" y="2263"/>
                    <a:pt x="23158" y="2322"/>
                    <a:pt x="22801" y="2394"/>
                  </a:cubicBezTo>
                  <a:cubicBezTo>
                    <a:pt x="22396" y="2477"/>
                    <a:pt x="22039" y="2632"/>
                    <a:pt x="21694" y="2858"/>
                  </a:cubicBezTo>
                  <a:cubicBezTo>
                    <a:pt x="21527" y="2977"/>
                    <a:pt x="21349" y="3096"/>
                    <a:pt x="21170" y="3227"/>
                  </a:cubicBezTo>
                  <a:cubicBezTo>
                    <a:pt x="21122" y="3203"/>
                    <a:pt x="21075" y="3180"/>
                    <a:pt x="21027" y="3168"/>
                  </a:cubicBezTo>
                  <a:cubicBezTo>
                    <a:pt x="21277" y="2846"/>
                    <a:pt x="21539" y="2537"/>
                    <a:pt x="21825" y="2263"/>
                  </a:cubicBezTo>
                  <a:cubicBezTo>
                    <a:pt x="21908" y="2191"/>
                    <a:pt x="21980" y="2120"/>
                    <a:pt x="22063" y="2060"/>
                  </a:cubicBezTo>
                  <a:cubicBezTo>
                    <a:pt x="22099" y="2025"/>
                    <a:pt x="22146" y="2001"/>
                    <a:pt x="22230" y="1965"/>
                  </a:cubicBezTo>
                  <a:lnTo>
                    <a:pt x="22301" y="1930"/>
                  </a:lnTo>
                  <a:cubicBezTo>
                    <a:pt x="22396" y="1882"/>
                    <a:pt x="22504" y="1846"/>
                    <a:pt x="22611" y="1822"/>
                  </a:cubicBezTo>
                  <a:cubicBezTo>
                    <a:pt x="22885" y="1965"/>
                    <a:pt x="23182" y="2037"/>
                    <a:pt x="23492" y="2037"/>
                  </a:cubicBezTo>
                  <a:cubicBezTo>
                    <a:pt x="23837" y="2037"/>
                    <a:pt x="24170" y="1941"/>
                    <a:pt x="24456" y="1775"/>
                  </a:cubicBezTo>
                  <a:cubicBezTo>
                    <a:pt x="24706" y="1632"/>
                    <a:pt x="24992" y="1322"/>
                    <a:pt x="25004" y="906"/>
                  </a:cubicBezTo>
                  <a:cubicBezTo>
                    <a:pt x="25016" y="608"/>
                    <a:pt x="24873" y="334"/>
                    <a:pt x="24611" y="155"/>
                  </a:cubicBezTo>
                  <a:cubicBezTo>
                    <a:pt x="24456" y="48"/>
                    <a:pt x="24266" y="1"/>
                    <a:pt x="240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75;p26"/>
            <p:cNvSpPr/>
            <p:nvPr/>
          </p:nvSpPr>
          <p:spPr>
            <a:xfrm>
              <a:off x="507348" y="3216165"/>
              <a:ext cx="824878" cy="869707"/>
            </a:xfrm>
            <a:custGeom>
              <a:avLst/>
              <a:gdLst/>
              <a:ahLst/>
              <a:cxnLst/>
              <a:rect l="l" t="t" r="r" b="b"/>
              <a:pathLst>
                <a:path w="25540" h="26928" extrusionOk="0">
                  <a:moveTo>
                    <a:pt x="19038" y="4550"/>
                  </a:moveTo>
                  <a:cubicBezTo>
                    <a:pt x="19236" y="4550"/>
                    <a:pt x="19432" y="4614"/>
                    <a:pt x="19610" y="4710"/>
                  </a:cubicBezTo>
                  <a:cubicBezTo>
                    <a:pt x="19765" y="4793"/>
                    <a:pt x="19920" y="4901"/>
                    <a:pt x="20063" y="5032"/>
                  </a:cubicBezTo>
                  <a:cubicBezTo>
                    <a:pt x="20218" y="5270"/>
                    <a:pt x="20265" y="5615"/>
                    <a:pt x="20134" y="5877"/>
                  </a:cubicBezTo>
                  <a:cubicBezTo>
                    <a:pt x="19980" y="6186"/>
                    <a:pt x="19587" y="6413"/>
                    <a:pt x="19241" y="6425"/>
                  </a:cubicBezTo>
                  <a:lnTo>
                    <a:pt x="19229" y="6425"/>
                  </a:lnTo>
                  <a:cubicBezTo>
                    <a:pt x="19206" y="6413"/>
                    <a:pt x="19170" y="6389"/>
                    <a:pt x="19146" y="6377"/>
                  </a:cubicBezTo>
                  <a:cubicBezTo>
                    <a:pt x="18991" y="6270"/>
                    <a:pt x="18837" y="6151"/>
                    <a:pt x="18694" y="6032"/>
                  </a:cubicBezTo>
                  <a:cubicBezTo>
                    <a:pt x="18622" y="5960"/>
                    <a:pt x="18551" y="5901"/>
                    <a:pt x="18491" y="5817"/>
                  </a:cubicBezTo>
                  <a:cubicBezTo>
                    <a:pt x="18479" y="5770"/>
                    <a:pt x="18456" y="5722"/>
                    <a:pt x="18444" y="5663"/>
                  </a:cubicBezTo>
                  <a:cubicBezTo>
                    <a:pt x="18372" y="5353"/>
                    <a:pt x="18408" y="5008"/>
                    <a:pt x="18539" y="4710"/>
                  </a:cubicBezTo>
                  <a:cubicBezTo>
                    <a:pt x="18587" y="4686"/>
                    <a:pt x="18634" y="4651"/>
                    <a:pt x="18682" y="4627"/>
                  </a:cubicBezTo>
                  <a:cubicBezTo>
                    <a:pt x="18798" y="4573"/>
                    <a:pt x="18918" y="4550"/>
                    <a:pt x="19038" y="4550"/>
                  </a:cubicBezTo>
                  <a:close/>
                  <a:moveTo>
                    <a:pt x="20325" y="5317"/>
                  </a:moveTo>
                  <a:lnTo>
                    <a:pt x="20325" y="5317"/>
                  </a:lnTo>
                  <a:cubicBezTo>
                    <a:pt x="20349" y="5353"/>
                    <a:pt x="20372" y="5389"/>
                    <a:pt x="20384" y="5424"/>
                  </a:cubicBezTo>
                  <a:cubicBezTo>
                    <a:pt x="20384" y="5436"/>
                    <a:pt x="20396" y="5460"/>
                    <a:pt x="20408" y="5472"/>
                  </a:cubicBezTo>
                  <a:cubicBezTo>
                    <a:pt x="20420" y="5508"/>
                    <a:pt x="20444" y="5532"/>
                    <a:pt x="20456" y="5555"/>
                  </a:cubicBezTo>
                  <a:cubicBezTo>
                    <a:pt x="20480" y="5627"/>
                    <a:pt x="20503" y="5698"/>
                    <a:pt x="20503" y="5782"/>
                  </a:cubicBezTo>
                  <a:cubicBezTo>
                    <a:pt x="20372" y="6103"/>
                    <a:pt x="20087" y="6365"/>
                    <a:pt x="19753" y="6472"/>
                  </a:cubicBezTo>
                  <a:lnTo>
                    <a:pt x="19730" y="6484"/>
                  </a:lnTo>
                  <a:cubicBezTo>
                    <a:pt x="19896" y="6401"/>
                    <a:pt x="20027" y="6306"/>
                    <a:pt x="20134" y="6175"/>
                  </a:cubicBezTo>
                  <a:cubicBezTo>
                    <a:pt x="20337" y="5936"/>
                    <a:pt x="20384" y="5615"/>
                    <a:pt x="20325" y="5317"/>
                  </a:cubicBezTo>
                  <a:close/>
                  <a:moveTo>
                    <a:pt x="20396" y="6186"/>
                  </a:moveTo>
                  <a:cubicBezTo>
                    <a:pt x="20337" y="6282"/>
                    <a:pt x="20253" y="6377"/>
                    <a:pt x="20158" y="6437"/>
                  </a:cubicBezTo>
                  <a:cubicBezTo>
                    <a:pt x="20039" y="6532"/>
                    <a:pt x="19908" y="6579"/>
                    <a:pt x="19777" y="6591"/>
                  </a:cubicBezTo>
                  <a:lnTo>
                    <a:pt x="19718" y="6591"/>
                  </a:lnTo>
                  <a:cubicBezTo>
                    <a:pt x="19980" y="6544"/>
                    <a:pt x="20230" y="6389"/>
                    <a:pt x="20396" y="6186"/>
                  </a:cubicBezTo>
                  <a:close/>
                  <a:moveTo>
                    <a:pt x="11955" y="7329"/>
                  </a:moveTo>
                  <a:cubicBezTo>
                    <a:pt x="11990" y="7365"/>
                    <a:pt x="12026" y="7377"/>
                    <a:pt x="12074" y="7377"/>
                  </a:cubicBezTo>
                  <a:cubicBezTo>
                    <a:pt x="12002" y="7556"/>
                    <a:pt x="11955" y="7734"/>
                    <a:pt x="11919" y="7913"/>
                  </a:cubicBezTo>
                  <a:cubicBezTo>
                    <a:pt x="11419" y="7996"/>
                    <a:pt x="10907" y="8091"/>
                    <a:pt x="10407" y="8187"/>
                  </a:cubicBezTo>
                  <a:cubicBezTo>
                    <a:pt x="10193" y="8206"/>
                    <a:pt x="9979" y="8226"/>
                    <a:pt x="9759" y="8226"/>
                  </a:cubicBezTo>
                  <a:cubicBezTo>
                    <a:pt x="9709" y="8226"/>
                    <a:pt x="9659" y="8225"/>
                    <a:pt x="9609" y="8222"/>
                  </a:cubicBezTo>
                  <a:cubicBezTo>
                    <a:pt x="9145" y="8211"/>
                    <a:pt x="8681" y="8175"/>
                    <a:pt x="8216" y="8175"/>
                  </a:cubicBezTo>
                  <a:cubicBezTo>
                    <a:pt x="7752" y="8187"/>
                    <a:pt x="7276" y="8222"/>
                    <a:pt x="6823" y="8282"/>
                  </a:cubicBezTo>
                  <a:cubicBezTo>
                    <a:pt x="6787" y="8282"/>
                    <a:pt x="6752" y="8294"/>
                    <a:pt x="6728" y="8294"/>
                  </a:cubicBezTo>
                  <a:cubicBezTo>
                    <a:pt x="7371" y="8091"/>
                    <a:pt x="8038" y="7913"/>
                    <a:pt x="8704" y="7770"/>
                  </a:cubicBezTo>
                  <a:cubicBezTo>
                    <a:pt x="9669" y="7556"/>
                    <a:pt x="10633" y="7425"/>
                    <a:pt x="11621" y="7341"/>
                  </a:cubicBezTo>
                  <a:cubicBezTo>
                    <a:pt x="11729" y="7341"/>
                    <a:pt x="11848" y="7329"/>
                    <a:pt x="11955" y="7329"/>
                  </a:cubicBezTo>
                  <a:close/>
                  <a:moveTo>
                    <a:pt x="15444" y="7917"/>
                  </a:moveTo>
                  <a:cubicBezTo>
                    <a:pt x="15513" y="7917"/>
                    <a:pt x="15581" y="7926"/>
                    <a:pt x="15646" y="7949"/>
                  </a:cubicBezTo>
                  <a:cubicBezTo>
                    <a:pt x="15705" y="7972"/>
                    <a:pt x="15741" y="8008"/>
                    <a:pt x="15765" y="8044"/>
                  </a:cubicBezTo>
                  <a:cubicBezTo>
                    <a:pt x="15217" y="8365"/>
                    <a:pt x="14705" y="8699"/>
                    <a:pt x="14193" y="9068"/>
                  </a:cubicBezTo>
                  <a:cubicBezTo>
                    <a:pt x="14098" y="9139"/>
                    <a:pt x="14015" y="9211"/>
                    <a:pt x="13919" y="9282"/>
                  </a:cubicBezTo>
                  <a:cubicBezTo>
                    <a:pt x="13860" y="9318"/>
                    <a:pt x="13800" y="9354"/>
                    <a:pt x="13729" y="9389"/>
                  </a:cubicBezTo>
                  <a:cubicBezTo>
                    <a:pt x="13669" y="9401"/>
                    <a:pt x="13598" y="9425"/>
                    <a:pt x="13538" y="9449"/>
                  </a:cubicBezTo>
                  <a:cubicBezTo>
                    <a:pt x="13372" y="9496"/>
                    <a:pt x="13205" y="9544"/>
                    <a:pt x="13038" y="9580"/>
                  </a:cubicBezTo>
                  <a:cubicBezTo>
                    <a:pt x="12717" y="9675"/>
                    <a:pt x="12395" y="9746"/>
                    <a:pt x="12062" y="9806"/>
                  </a:cubicBezTo>
                  <a:cubicBezTo>
                    <a:pt x="11812" y="9866"/>
                    <a:pt x="11550" y="9913"/>
                    <a:pt x="11300" y="9996"/>
                  </a:cubicBezTo>
                  <a:cubicBezTo>
                    <a:pt x="11871" y="9615"/>
                    <a:pt x="12455" y="9234"/>
                    <a:pt x="13050" y="8889"/>
                  </a:cubicBezTo>
                  <a:cubicBezTo>
                    <a:pt x="13538" y="8603"/>
                    <a:pt x="14038" y="8342"/>
                    <a:pt x="14538" y="8091"/>
                  </a:cubicBezTo>
                  <a:cubicBezTo>
                    <a:pt x="14729" y="8044"/>
                    <a:pt x="14931" y="8008"/>
                    <a:pt x="15122" y="7961"/>
                  </a:cubicBezTo>
                  <a:cubicBezTo>
                    <a:pt x="15224" y="7939"/>
                    <a:pt x="15335" y="7917"/>
                    <a:pt x="15444" y="7917"/>
                  </a:cubicBezTo>
                  <a:close/>
                  <a:moveTo>
                    <a:pt x="12038" y="8627"/>
                  </a:moveTo>
                  <a:cubicBezTo>
                    <a:pt x="12038" y="8663"/>
                    <a:pt x="12026" y="8699"/>
                    <a:pt x="12026" y="8746"/>
                  </a:cubicBezTo>
                  <a:cubicBezTo>
                    <a:pt x="12026" y="8800"/>
                    <a:pt x="12060" y="8827"/>
                    <a:pt x="12102" y="8827"/>
                  </a:cubicBezTo>
                  <a:cubicBezTo>
                    <a:pt x="12115" y="8827"/>
                    <a:pt x="12130" y="8824"/>
                    <a:pt x="12145" y="8818"/>
                  </a:cubicBezTo>
                  <a:lnTo>
                    <a:pt x="12145" y="8818"/>
                  </a:lnTo>
                  <a:cubicBezTo>
                    <a:pt x="12121" y="8901"/>
                    <a:pt x="12110" y="8996"/>
                    <a:pt x="12098" y="9092"/>
                  </a:cubicBezTo>
                  <a:cubicBezTo>
                    <a:pt x="12098" y="9139"/>
                    <a:pt x="12145" y="9175"/>
                    <a:pt x="12181" y="9175"/>
                  </a:cubicBezTo>
                  <a:cubicBezTo>
                    <a:pt x="11919" y="9342"/>
                    <a:pt x="11657" y="9508"/>
                    <a:pt x="11395" y="9675"/>
                  </a:cubicBezTo>
                  <a:cubicBezTo>
                    <a:pt x="11205" y="9794"/>
                    <a:pt x="11014" y="9925"/>
                    <a:pt x="10836" y="10044"/>
                  </a:cubicBezTo>
                  <a:cubicBezTo>
                    <a:pt x="10836" y="9949"/>
                    <a:pt x="10847" y="9854"/>
                    <a:pt x="10871" y="9770"/>
                  </a:cubicBezTo>
                  <a:cubicBezTo>
                    <a:pt x="10907" y="9627"/>
                    <a:pt x="10990" y="9508"/>
                    <a:pt x="11086" y="9413"/>
                  </a:cubicBezTo>
                  <a:cubicBezTo>
                    <a:pt x="11109" y="9389"/>
                    <a:pt x="11109" y="9354"/>
                    <a:pt x="11086" y="9330"/>
                  </a:cubicBezTo>
                  <a:cubicBezTo>
                    <a:pt x="11121" y="9294"/>
                    <a:pt x="11145" y="9258"/>
                    <a:pt x="11181" y="9223"/>
                  </a:cubicBezTo>
                  <a:cubicBezTo>
                    <a:pt x="11348" y="9044"/>
                    <a:pt x="11526" y="8877"/>
                    <a:pt x="11717" y="8746"/>
                  </a:cubicBezTo>
                  <a:cubicBezTo>
                    <a:pt x="11824" y="8699"/>
                    <a:pt x="11931" y="8663"/>
                    <a:pt x="12038" y="8627"/>
                  </a:cubicBezTo>
                  <a:close/>
                  <a:moveTo>
                    <a:pt x="15816" y="4957"/>
                  </a:moveTo>
                  <a:cubicBezTo>
                    <a:pt x="16033" y="4957"/>
                    <a:pt x="16248" y="4980"/>
                    <a:pt x="16455" y="5020"/>
                  </a:cubicBezTo>
                  <a:cubicBezTo>
                    <a:pt x="16693" y="5067"/>
                    <a:pt x="16920" y="5139"/>
                    <a:pt x="17146" y="5198"/>
                  </a:cubicBezTo>
                  <a:cubicBezTo>
                    <a:pt x="17313" y="5258"/>
                    <a:pt x="17479" y="5317"/>
                    <a:pt x="17646" y="5365"/>
                  </a:cubicBezTo>
                  <a:cubicBezTo>
                    <a:pt x="17682" y="5651"/>
                    <a:pt x="17813" y="5925"/>
                    <a:pt x="17956" y="6175"/>
                  </a:cubicBezTo>
                  <a:cubicBezTo>
                    <a:pt x="18039" y="6401"/>
                    <a:pt x="18134" y="6639"/>
                    <a:pt x="18241" y="6853"/>
                  </a:cubicBezTo>
                  <a:cubicBezTo>
                    <a:pt x="18467" y="7341"/>
                    <a:pt x="18825" y="7782"/>
                    <a:pt x="19337" y="7984"/>
                  </a:cubicBezTo>
                  <a:cubicBezTo>
                    <a:pt x="19301" y="7996"/>
                    <a:pt x="19265" y="8020"/>
                    <a:pt x="19253" y="8068"/>
                  </a:cubicBezTo>
                  <a:cubicBezTo>
                    <a:pt x="19229" y="8068"/>
                    <a:pt x="19206" y="8068"/>
                    <a:pt x="19194" y="8080"/>
                  </a:cubicBezTo>
                  <a:cubicBezTo>
                    <a:pt x="19134" y="8091"/>
                    <a:pt x="19087" y="8163"/>
                    <a:pt x="19122" y="8222"/>
                  </a:cubicBezTo>
                  <a:lnTo>
                    <a:pt x="19134" y="8246"/>
                  </a:lnTo>
                  <a:cubicBezTo>
                    <a:pt x="19099" y="8246"/>
                    <a:pt x="19075" y="8258"/>
                    <a:pt x="19051" y="8282"/>
                  </a:cubicBezTo>
                  <a:cubicBezTo>
                    <a:pt x="19041" y="8253"/>
                    <a:pt x="19018" y="8240"/>
                    <a:pt x="18994" y="8240"/>
                  </a:cubicBezTo>
                  <a:cubicBezTo>
                    <a:pt x="18960" y="8240"/>
                    <a:pt x="18925" y="8268"/>
                    <a:pt x="18932" y="8318"/>
                  </a:cubicBezTo>
                  <a:lnTo>
                    <a:pt x="18932" y="8330"/>
                  </a:lnTo>
                  <a:cubicBezTo>
                    <a:pt x="18884" y="8330"/>
                    <a:pt x="18837" y="8377"/>
                    <a:pt x="18860" y="8437"/>
                  </a:cubicBezTo>
                  <a:cubicBezTo>
                    <a:pt x="18884" y="8568"/>
                    <a:pt x="18932" y="8699"/>
                    <a:pt x="18956" y="8842"/>
                  </a:cubicBezTo>
                  <a:cubicBezTo>
                    <a:pt x="18956" y="8925"/>
                    <a:pt x="18944" y="9020"/>
                    <a:pt x="18932" y="9104"/>
                  </a:cubicBezTo>
                  <a:cubicBezTo>
                    <a:pt x="18884" y="8913"/>
                    <a:pt x="18789" y="8746"/>
                    <a:pt x="18682" y="8592"/>
                  </a:cubicBezTo>
                  <a:cubicBezTo>
                    <a:pt x="18667" y="8573"/>
                    <a:pt x="18646" y="8565"/>
                    <a:pt x="18625" y="8565"/>
                  </a:cubicBezTo>
                  <a:cubicBezTo>
                    <a:pt x="18582" y="8565"/>
                    <a:pt x="18542" y="8602"/>
                    <a:pt x="18575" y="8651"/>
                  </a:cubicBezTo>
                  <a:cubicBezTo>
                    <a:pt x="18670" y="8830"/>
                    <a:pt x="18694" y="9020"/>
                    <a:pt x="18718" y="9211"/>
                  </a:cubicBezTo>
                  <a:lnTo>
                    <a:pt x="18718" y="9246"/>
                  </a:lnTo>
                  <a:cubicBezTo>
                    <a:pt x="18706" y="9258"/>
                    <a:pt x="18682" y="9282"/>
                    <a:pt x="18670" y="9294"/>
                  </a:cubicBezTo>
                  <a:cubicBezTo>
                    <a:pt x="18670" y="9211"/>
                    <a:pt x="18670" y="9127"/>
                    <a:pt x="18658" y="9044"/>
                  </a:cubicBezTo>
                  <a:cubicBezTo>
                    <a:pt x="18658" y="8983"/>
                    <a:pt x="18605" y="8950"/>
                    <a:pt x="18555" y="8950"/>
                  </a:cubicBezTo>
                  <a:cubicBezTo>
                    <a:pt x="18507" y="8950"/>
                    <a:pt x="18462" y="8980"/>
                    <a:pt x="18467" y="9044"/>
                  </a:cubicBezTo>
                  <a:cubicBezTo>
                    <a:pt x="18467" y="9056"/>
                    <a:pt x="18456" y="9068"/>
                    <a:pt x="18456" y="9092"/>
                  </a:cubicBezTo>
                  <a:cubicBezTo>
                    <a:pt x="18444" y="9044"/>
                    <a:pt x="18420" y="8996"/>
                    <a:pt x="18396" y="8961"/>
                  </a:cubicBezTo>
                  <a:cubicBezTo>
                    <a:pt x="18384" y="8941"/>
                    <a:pt x="18368" y="8933"/>
                    <a:pt x="18351" y="8933"/>
                  </a:cubicBezTo>
                  <a:cubicBezTo>
                    <a:pt x="18317" y="8933"/>
                    <a:pt x="18285" y="8968"/>
                    <a:pt x="18301" y="9008"/>
                  </a:cubicBezTo>
                  <a:cubicBezTo>
                    <a:pt x="18337" y="9092"/>
                    <a:pt x="18348" y="9175"/>
                    <a:pt x="18348" y="9258"/>
                  </a:cubicBezTo>
                  <a:cubicBezTo>
                    <a:pt x="18325" y="9270"/>
                    <a:pt x="18289" y="9294"/>
                    <a:pt x="18289" y="9342"/>
                  </a:cubicBezTo>
                  <a:cubicBezTo>
                    <a:pt x="18277" y="9377"/>
                    <a:pt x="18277" y="9425"/>
                    <a:pt x="18265" y="9461"/>
                  </a:cubicBezTo>
                  <a:cubicBezTo>
                    <a:pt x="18217" y="9485"/>
                    <a:pt x="18206" y="9556"/>
                    <a:pt x="18253" y="9592"/>
                  </a:cubicBezTo>
                  <a:lnTo>
                    <a:pt x="18241" y="9615"/>
                  </a:lnTo>
                  <a:cubicBezTo>
                    <a:pt x="18232" y="9614"/>
                    <a:pt x="18222" y="9613"/>
                    <a:pt x="18212" y="9613"/>
                  </a:cubicBezTo>
                  <a:cubicBezTo>
                    <a:pt x="18157" y="9613"/>
                    <a:pt x="18095" y="9641"/>
                    <a:pt x="18075" y="9711"/>
                  </a:cubicBezTo>
                  <a:cubicBezTo>
                    <a:pt x="18051" y="9806"/>
                    <a:pt x="18027" y="9901"/>
                    <a:pt x="17991" y="10008"/>
                  </a:cubicBezTo>
                  <a:cubicBezTo>
                    <a:pt x="18003" y="9949"/>
                    <a:pt x="18015" y="9901"/>
                    <a:pt x="18027" y="9842"/>
                  </a:cubicBezTo>
                  <a:cubicBezTo>
                    <a:pt x="18051" y="9746"/>
                    <a:pt x="17979" y="9687"/>
                    <a:pt x="17908" y="9675"/>
                  </a:cubicBezTo>
                  <a:cubicBezTo>
                    <a:pt x="17932" y="9496"/>
                    <a:pt x="17932" y="9330"/>
                    <a:pt x="17860" y="9175"/>
                  </a:cubicBezTo>
                  <a:cubicBezTo>
                    <a:pt x="17852" y="9150"/>
                    <a:pt x="17834" y="9140"/>
                    <a:pt x="17814" y="9140"/>
                  </a:cubicBezTo>
                  <a:cubicBezTo>
                    <a:pt x="17776" y="9140"/>
                    <a:pt x="17733" y="9176"/>
                    <a:pt x="17741" y="9223"/>
                  </a:cubicBezTo>
                  <a:cubicBezTo>
                    <a:pt x="17777" y="9377"/>
                    <a:pt x="17741" y="9532"/>
                    <a:pt x="17705" y="9687"/>
                  </a:cubicBezTo>
                  <a:cubicBezTo>
                    <a:pt x="17682" y="9746"/>
                    <a:pt x="17670" y="9818"/>
                    <a:pt x="17646" y="9889"/>
                  </a:cubicBezTo>
                  <a:cubicBezTo>
                    <a:pt x="17575" y="9985"/>
                    <a:pt x="17491" y="10068"/>
                    <a:pt x="17408" y="10163"/>
                  </a:cubicBezTo>
                  <a:cubicBezTo>
                    <a:pt x="17408" y="10020"/>
                    <a:pt x="17408" y="9877"/>
                    <a:pt x="17384" y="9735"/>
                  </a:cubicBezTo>
                  <a:cubicBezTo>
                    <a:pt x="17384" y="9671"/>
                    <a:pt x="17315" y="9629"/>
                    <a:pt x="17248" y="9629"/>
                  </a:cubicBezTo>
                  <a:cubicBezTo>
                    <a:pt x="17215" y="9629"/>
                    <a:pt x="17182" y="9639"/>
                    <a:pt x="17158" y="9663"/>
                  </a:cubicBezTo>
                  <a:lnTo>
                    <a:pt x="16789" y="10104"/>
                  </a:lnTo>
                  <a:lnTo>
                    <a:pt x="16765" y="10092"/>
                  </a:lnTo>
                  <a:lnTo>
                    <a:pt x="16777" y="10068"/>
                  </a:lnTo>
                  <a:cubicBezTo>
                    <a:pt x="16801" y="10020"/>
                    <a:pt x="16777" y="9985"/>
                    <a:pt x="16729" y="9961"/>
                  </a:cubicBezTo>
                  <a:cubicBezTo>
                    <a:pt x="16729" y="9901"/>
                    <a:pt x="16741" y="9842"/>
                    <a:pt x="16741" y="9794"/>
                  </a:cubicBezTo>
                  <a:cubicBezTo>
                    <a:pt x="16749" y="9713"/>
                    <a:pt x="16691" y="9676"/>
                    <a:pt x="16626" y="9676"/>
                  </a:cubicBezTo>
                  <a:cubicBezTo>
                    <a:pt x="16596" y="9676"/>
                    <a:pt x="16565" y="9684"/>
                    <a:pt x="16539" y="9699"/>
                  </a:cubicBezTo>
                  <a:cubicBezTo>
                    <a:pt x="16455" y="9770"/>
                    <a:pt x="16384" y="9842"/>
                    <a:pt x="16301" y="9901"/>
                  </a:cubicBezTo>
                  <a:cubicBezTo>
                    <a:pt x="16289" y="9913"/>
                    <a:pt x="16277" y="9913"/>
                    <a:pt x="16265" y="9925"/>
                  </a:cubicBezTo>
                  <a:lnTo>
                    <a:pt x="16241" y="9973"/>
                  </a:lnTo>
                  <a:lnTo>
                    <a:pt x="16181" y="10020"/>
                  </a:lnTo>
                  <a:lnTo>
                    <a:pt x="16122" y="10020"/>
                  </a:lnTo>
                  <a:cubicBezTo>
                    <a:pt x="16134" y="9937"/>
                    <a:pt x="16134" y="9842"/>
                    <a:pt x="16146" y="9758"/>
                  </a:cubicBezTo>
                  <a:cubicBezTo>
                    <a:pt x="16146" y="9723"/>
                    <a:pt x="16134" y="9699"/>
                    <a:pt x="16122" y="9675"/>
                  </a:cubicBezTo>
                  <a:cubicBezTo>
                    <a:pt x="16146" y="9615"/>
                    <a:pt x="16158" y="9568"/>
                    <a:pt x="16181" y="9508"/>
                  </a:cubicBezTo>
                  <a:cubicBezTo>
                    <a:pt x="16197" y="9453"/>
                    <a:pt x="16145" y="9409"/>
                    <a:pt x="16098" y="9409"/>
                  </a:cubicBezTo>
                  <a:cubicBezTo>
                    <a:pt x="16074" y="9409"/>
                    <a:pt x="16051" y="9420"/>
                    <a:pt x="16039" y="9449"/>
                  </a:cubicBezTo>
                  <a:cubicBezTo>
                    <a:pt x="16027" y="9473"/>
                    <a:pt x="16015" y="9496"/>
                    <a:pt x="16003" y="9520"/>
                  </a:cubicBezTo>
                  <a:cubicBezTo>
                    <a:pt x="15979" y="9508"/>
                    <a:pt x="15955" y="9485"/>
                    <a:pt x="15931" y="9485"/>
                  </a:cubicBezTo>
                  <a:cubicBezTo>
                    <a:pt x="15920" y="9461"/>
                    <a:pt x="15896" y="9449"/>
                    <a:pt x="15872" y="9437"/>
                  </a:cubicBezTo>
                  <a:cubicBezTo>
                    <a:pt x="15884" y="9389"/>
                    <a:pt x="15884" y="9342"/>
                    <a:pt x="15848" y="9294"/>
                  </a:cubicBezTo>
                  <a:cubicBezTo>
                    <a:pt x="15820" y="9251"/>
                    <a:pt x="15782" y="9230"/>
                    <a:pt x="15742" y="9230"/>
                  </a:cubicBezTo>
                  <a:cubicBezTo>
                    <a:pt x="15715" y="9230"/>
                    <a:pt x="15686" y="9239"/>
                    <a:pt x="15658" y="9258"/>
                  </a:cubicBezTo>
                  <a:lnTo>
                    <a:pt x="15646" y="9246"/>
                  </a:lnTo>
                  <a:cubicBezTo>
                    <a:pt x="15658" y="9223"/>
                    <a:pt x="15670" y="9199"/>
                    <a:pt x="15693" y="9175"/>
                  </a:cubicBezTo>
                  <a:cubicBezTo>
                    <a:pt x="15741" y="9115"/>
                    <a:pt x="15705" y="9044"/>
                    <a:pt x="15658" y="9020"/>
                  </a:cubicBezTo>
                  <a:cubicBezTo>
                    <a:pt x="15729" y="8949"/>
                    <a:pt x="15693" y="8853"/>
                    <a:pt x="15634" y="8818"/>
                  </a:cubicBezTo>
                  <a:cubicBezTo>
                    <a:pt x="15908" y="8627"/>
                    <a:pt x="16193" y="8413"/>
                    <a:pt x="16181" y="8068"/>
                  </a:cubicBezTo>
                  <a:cubicBezTo>
                    <a:pt x="16229" y="8008"/>
                    <a:pt x="16193" y="7925"/>
                    <a:pt x="16134" y="7889"/>
                  </a:cubicBezTo>
                  <a:cubicBezTo>
                    <a:pt x="16062" y="7746"/>
                    <a:pt x="15920" y="7639"/>
                    <a:pt x="15765" y="7568"/>
                  </a:cubicBezTo>
                  <a:cubicBezTo>
                    <a:pt x="15654" y="7522"/>
                    <a:pt x="15532" y="7494"/>
                    <a:pt x="15411" y="7494"/>
                  </a:cubicBezTo>
                  <a:cubicBezTo>
                    <a:pt x="15312" y="7494"/>
                    <a:pt x="15213" y="7513"/>
                    <a:pt x="15122" y="7556"/>
                  </a:cubicBezTo>
                  <a:cubicBezTo>
                    <a:pt x="15062" y="7580"/>
                    <a:pt x="15050" y="7639"/>
                    <a:pt x="15062" y="7699"/>
                  </a:cubicBezTo>
                  <a:cubicBezTo>
                    <a:pt x="15015" y="7722"/>
                    <a:pt x="14967" y="7734"/>
                    <a:pt x="14919" y="7758"/>
                  </a:cubicBezTo>
                  <a:cubicBezTo>
                    <a:pt x="14943" y="7746"/>
                    <a:pt x="14967" y="7722"/>
                    <a:pt x="14991" y="7710"/>
                  </a:cubicBezTo>
                  <a:cubicBezTo>
                    <a:pt x="15077" y="7646"/>
                    <a:pt x="15007" y="7503"/>
                    <a:pt x="14905" y="7503"/>
                  </a:cubicBezTo>
                  <a:cubicBezTo>
                    <a:pt x="14894" y="7503"/>
                    <a:pt x="14883" y="7505"/>
                    <a:pt x="14872" y="7508"/>
                  </a:cubicBezTo>
                  <a:cubicBezTo>
                    <a:pt x="14824" y="7520"/>
                    <a:pt x="14777" y="7544"/>
                    <a:pt x="14741" y="7591"/>
                  </a:cubicBezTo>
                  <a:cubicBezTo>
                    <a:pt x="14693" y="7627"/>
                    <a:pt x="14646" y="7663"/>
                    <a:pt x="14586" y="7699"/>
                  </a:cubicBezTo>
                  <a:cubicBezTo>
                    <a:pt x="14574" y="7699"/>
                    <a:pt x="14550" y="7699"/>
                    <a:pt x="14538" y="7710"/>
                  </a:cubicBezTo>
                  <a:cubicBezTo>
                    <a:pt x="14491" y="7722"/>
                    <a:pt x="14455" y="7758"/>
                    <a:pt x="14419" y="7782"/>
                  </a:cubicBezTo>
                  <a:cubicBezTo>
                    <a:pt x="14464" y="7692"/>
                    <a:pt x="14393" y="7602"/>
                    <a:pt x="14305" y="7602"/>
                  </a:cubicBezTo>
                  <a:cubicBezTo>
                    <a:pt x="14299" y="7602"/>
                    <a:pt x="14294" y="7603"/>
                    <a:pt x="14288" y="7603"/>
                  </a:cubicBezTo>
                  <a:lnTo>
                    <a:pt x="14253" y="7615"/>
                  </a:lnTo>
                  <a:cubicBezTo>
                    <a:pt x="14217" y="7639"/>
                    <a:pt x="14181" y="7651"/>
                    <a:pt x="14157" y="7675"/>
                  </a:cubicBezTo>
                  <a:lnTo>
                    <a:pt x="14146" y="7675"/>
                  </a:lnTo>
                  <a:cubicBezTo>
                    <a:pt x="14217" y="7591"/>
                    <a:pt x="14276" y="7508"/>
                    <a:pt x="14312" y="7425"/>
                  </a:cubicBezTo>
                  <a:cubicBezTo>
                    <a:pt x="14348" y="7353"/>
                    <a:pt x="14296" y="7281"/>
                    <a:pt x="14232" y="7281"/>
                  </a:cubicBezTo>
                  <a:cubicBezTo>
                    <a:pt x="14211" y="7281"/>
                    <a:pt x="14190" y="7288"/>
                    <a:pt x="14169" y="7306"/>
                  </a:cubicBezTo>
                  <a:lnTo>
                    <a:pt x="14166" y="7312"/>
                  </a:lnTo>
                  <a:lnTo>
                    <a:pt x="14166" y="7312"/>
                  </a:lnTo>
                  <a:cubicBezTo>
                    <a:pt x="14184" y="7260"/>
                    <a:pt x="14141" y="7199"/>
                    <a:pt x="14090" y="7199"/>
                  </a:cubicBezTo>
                  <a:cubicBezTo>
                    <a:pt x="14073" y="7199"/>
                    <a:pt x="14055" y="7206"/>
                    <a:pt x="14038" y="7222"/>
                  </a:cubicBezTo>
                  <a:lnTo>
                    <a:pt x="13967" y="7294"/>
                  </a:lnTo>
                  <a:cubicBezTo>
                    <a:pt x="13943" y="7270"/>
                    <a:pt x="13919" y="7246"/>
                    <a:pt x="13895" y="7246"/>
                  </a:cubicBezTo>
                  <a:cubicBezTo>
                    <a:pt x="13979" y="7115"/>
                    <a:pt x="14074" y="6996"/>
                    <a:pt x="14181" y="6877"/>
                  </a:cubicBezTo>
                  <a:cubicBezTo>
                    <a:pt x="14226" y="6823"/>
                    <a:pt x="14176" y="6741"/>
                    <a:pt x="14117" y="6741"/>
                  </a:cubicBezTo>
                  <a:cubicBezTo>
                    <a:pt x="14099" y="6741"/>
                    <a:pt x="14079" y="6750"/>
                    <a:pt x="14062" y="6770"/>
                  </a:cubicBezTo>
                  <a:cubicBezTo>
                    <a:pt x="13955" y="6877"/>
                    <a:pt x="13836" y="7008"/>
                    <a:pt x="13729" y="7127"/>
                  </a:cubicBezTo>
                  <a:cubicBezTo>
                    <a:pt x="13717" y="7091"/>
                    <a:pt x="13681" y="7068"/>
                    <a:pt x="13634" y="7056"/>
                  </a:cubicBezTo>
                  <a:cubicBezTo>
                    <a:pt x="13776" y="6877"/>
                    <a:pt x="13943" y="6710"/>
                    <a:pt x="14110" y="6556"/>
                  </a:cubicBezTo>
                  <a:cubicBezTo>
                    <a:pt x="14167" y="6508"/>
                    <a:pt x="14111" y="6431"/>
                    <a:pt x="14049" y="6431"/>
                  </a:cubicBezTo>
                  <a:cubicBezTo>
                    <a:pt x="14034" y="6431"/>
                    <a:pt x="14017" y="6436"/>
                    <a:pt x="14003" y="6448"/>
                  </a:cubicBezTo>
                  <a:cubicBezTo>
                    <a:pt x="13884" y="6556"/>
                    <a:pt x="13776" y="6663"/>
                    <a:pt x="13657" y="6770"/>
                  </a:cubicBezTo>
                  <a:cubicBezTo>
                    <a:pt x="13637" y="6729"/>
                    <a:pt x="13589" y="6696"/>
                    <a:pt x="13546" y="6696"/>
                  </a:cubicBezTo>
                  <a:cubicBezTo>
                    <a:pt x="13539" y="6696"/>
                    <a:pt x="13533" y="6697"/>
                    <a:pt x="13526" y="6698"/>
                  </a:cubicBezTo>
                  <a:cubicBezTo>
                    <a:pt x="13693" y="6496"/>
                    <a:pt x="13895" y="6306"/>
                    <a:pt x="14122" y="6151"/>
                  </a:cubicBezTo>
                  <a:cubicBezTo>
                    <a:pt x="14183" y="6120"/>
                    <a:pt x="14148" y="6036"/>
                    <a:pt x="14091" y="6036"/>
                  </a:cubicBezTo>
                  <a:cubicBezTo>
                    <a:pt x="14082" y="6036"/>
                    <a:pt x="14072" y="6039"/>
                    <a:pt x="14062" y="6044"/>
                  </a:cubicBezTo>
                  <a:cubicBezTo>
                    <a:pt x="13895" y="6127"/>
                    <a:pt x="13741" y="6246"/>
                    <a:pt x="13598" y="6377"/>
                  </a:cubicBezTo>
                  <a:lnTo>
                    <a:pt x="13610" y="6353"/>
                  </a:lnTo>
                  <a:cubicBezTo>
                    <a:pt x="13643" y="6303"/>
                    <a:pt x="13594" y="6252"/>
                    <a:pt x="13541" y="6252"/>
                  </a:cubicBezTo>
                  <a:cubicBezTo>
                    <a:pt x="13519" y="6252"/>
                    <a:pt x="13496" y="6261"/>
                    <a:pt x="13479" y="6282"/>
                  </a:cubicBezTo>
                  <a:lnTo>
                    <a:pt x="13479" y="6294"/>
                  </a:lnTo>
                  <a:lnTo>
                    <a:pt x="13455" y="6270"/>
                  </a:lnTo>
                  <a:cubicBezTo>
                    <a:pt x="13514" y="6210"/>
                    <a:pt x="13562" y="6139"/>
                    <a:pt x="13622" y="6079"/>
                  </a:cubicBezTo>
                  <a:cubicBezTo>
                    <a:pt x="13645" y="6067"/>
                    <a:pt x="13657" y="6056"/>
                    <a:pt x="13681" y="6056"/>
                  </a:cubicBezTo>
                  <a:cubicBezTo>
                    <a:pt x="13717" y="6044"/>
                    <a:pt x="13729" y="5996"/>
                    <a:pt x="13717" y="5972"/>
                  </a:cubicBezTo>
                  <a:cubicBezTo>
                    <a:pt x="13741" y="5948"/>
                    <a:pt x="13753" y="5925"/>
                    <a:pt x="13776" y="5901"/>
                  </a:cubicBezTo>
                  <a:cubicBezTo>
                    <a:pt x="13832" y="5845"/>
                    <a:pt x="13779" y="5760"/>
                    <a:pt x="13719" y="5760"/>
                  </a:cubicBezTo>
                  <a:cubicBezTo>
                    <a:pt x="13702" y="5760"/>
                    <a:pt x="13685" y="5766"/>
                    <a:pt x="13669" y="5782"/>
                  </a:cubicBezTo>
                  <a:cubicBezTo>
                    <a:pt x="13586" y="5865"/>
                    <a:pt x="13503" y="5948"/>
                    <a:pt x="13419" y="6020"/>
                  </a:cubicBezTo>
                  <a:cubicBezTo>
                    <a:pt x="13229" y="6103"/>
                    <a:pt x="13050" y="6222"/>
                    <a:pt x="12907" y="6365"/>
                  </a:cubicBezTo>
                  <a:cubicBezTo>
                    <a:pt x="12979" y="6258"/>
                    <a:pt x="13062" y="6151"/>
                    <a:pt x="13145" y="6044"/>
                  </a:cubicBezTo>
                  <a:cubicBezTo>
                    <a:pt x="13360" y="5853"/>
                    <a:pt x="13598" y="5675"/>
                    <a:pt x="13860" y="5532"/>
                  </a:cubicBezTo>
                  <a:cubicBezTo>
                    <a:pt x="13931" y="5496"/>
                    <a:pt x="14003" y="5472"/>
                    <a:pt x="14074" y="5436"/>
                  </a:cubicBezTo>
                  <a:cubicBezTo>
                    <a:pt x="14074" y="5496"/>
                    <a:pt x="14110" y="5544"/>
                    <a:pt x="14181" y="5544"/>
                  </a:cubicBezTo>
                  <a:cubicBezTo>
                    <a:pt x="14300" y="5544"/>
                    <a:pt x="14407" y="5496"/>
                    <a:pt x="14515" y="5448"/>
                  </a:cubicBezTo>
                  <a:cubicBezTo>
                    <a:pt x="14527" y="5436"/>
                    <a:pt x="14538" y="5436"/>
                    <a:pt x="14550" y="5424"/>
                  </a:cubicBezTo>
                  <a:cubicBezTo>
                    <a:pt x="14550" y="5448"/>
                    <a:pt x="14550" y="5472"/>
                    <a:pt x="14562" y="5484"/>
                  </a:cubicBezTo>
                  <a:cubicBezTo>
                    <a:pt x="14550" y="5508"/>
                    <a:pt x="14538" y="5532"/>
                    <a:pt x="14538" y="5567"/>
                  </a:cubicBezTo>
                  <a:cubicBezTo>
                    <a:pt x="14538" y="5615"/>
                    <a:pt x="14586" y="5663"/>
                    <a:pt x="14634" y="5663"/>
                  </a:cubicBezTo>
                  <a:cubicBezTo>
                    <a:pt x="14681" y="5663"/>
                    <a:pt x="14729" y="5627"/>
                    <a:pt x="14729" y="5579"/>
                  </a:cubicBezTo>
                  <a:lnTo>
                    <a:pt x="14741" y="5579"/>
                  </a:lnTo>
                  <a:cubicBezTo>
                    <a:pt x="14765" y="5567"/>
                    <a:pt x="14788" y="5555"/>
                    <a:pt x="14812" y="5544"/>
                  </a:cubicBezTo>
                  <a:cubicBezTo>
                    <a:pt x="14860" y="5520"/>
                    <a:pt x="14908" y="5484"/>
                    <a:pt x="14955" y="5460"/>
                  </a:cubicBezTo>
                  <a:cubicBezTo>
                    <a:pt x="15038" y="5413"/>
                    <a:pt x="15122" y="5353"/>
                    <a:pt x="15217" y="5306"/>
                  </a:cubicBezTo>
                  <a:lnTo>
                    <a:pt x="15217" y="5306"/>
                  </a:lnTo>
                  <a:cubicBezTo>
                    <a:pt x="15101" y="5420"/>
                    <a:pt x="14976" y="5524"/>
                    <a:pt x="14884" y="5651"/>
                  </a:cubicBezTo>
                  <a:cubicBezTo>
                    <a:pt x="14836" y="5710"/>
                    <a:pt x="14919" y="5770"/>
                    <a:pt x="14967" y="5770"/>
                  </a:cubicBezTo>
                  <a:cubicBezTo>
                    <a:pt x="15027" y="5758"/>
                    <a:pt x="15062" y="5722"/>
                    <a:pt x="15086" y="5675"/>
                  </a:cubicBezTo>
                  <a:lnTo>
                    <a:pt x="15098" y="5651"/>
                  </a:lnTo>
                  <a:cubicBezTo>
                    <a:pt x="15158" y="5591"/>
                    <a:pt x="15217" y="5520"/>
                    <a:pt x="15277" y="5460"/>
                  </a:cubicBezTo>
                  <a:cubicBezTo>
                    <a:pt x="15372" y="5365"/>
                    <a:pt x="15467" y="5282"/>
                    <a:pt x="15562" y="5198"/>
                  </a:cubicBezTo>
                  <a:cubicBezTo>
                    <a:pt x="15586" y="5174"/>
                    <a:pt x="15586" y="5163"/>
                    <a:pt x="15586" y="5139"/>
                  </a:cubicBezTo>
                  <a:cubicBezTo>
                    <a:pt x="15598" y="5127"/>
                    <a:pt x="15610" y="5115"/>
                    <a:pt x="15622" y="5103"/>
                  </a:cubicBezTo>
                  <a:cubicBezTo>
                    <a:pt x="15634" y="5067"/>
                    <a:pt x="15634" y="5043"/>
                    <a:pt x="15622" y="5008"/>
                  </a:cubicBezTo>
                  <a:lnTo>
                    <a:pt x="15646" y="5008"/>
                  </a:lnTo>
                  <a:cubicBezTo>
                    <a:pt x="15670" y="4996"/>
                    <a:pt x="15681" y="4984"/>
                    <a:pt x="15681" y="4960"/>
                  </a:cubicBezTo>
                  <a:cubicBezTo>
                    <a:pt x="15726" y="4958"/>
                    <a:pt x="15771" y="4957"/>
                    <a:pt x="15816" y="4957"/>
                  </a:cubicBezTo>
                  <a:close/>
                  <a:moveTo>
                    <a:pt x="10502" y="10270"/>
                  </a:moveTo>
                  <a:cubicBezTo>
                    <a:pt x="10502" y="10270"/>
                    <a:pt x="10502" y="10270"/>
                    <a:pt x="10502" y="10282"/>
                  </a:cubicBezTo>
                  <a:lnTo>
                    <a:pt x="10490" y="10282"/>
                  </a:lnTo>
                  <a:cubicBezTo>
                    <a:pt x="10490" y="10282"/>
                    <a:pt x="10502" y="10270"/>
                    <a:pt x="10502" y="10270"/>
                  </a:cubicBezTo>
                  <a:close/>
                  <a:moveTo>
                    <a:pt x="8097" y="8365"/>
                  </a:moveTo>
                  <a:cubicBezTo>
                    <a:pt x="8442" y="8365"/>
                    <a:pt x="8788" y="8389"/>
                    <a:pt x="9121" y="8413"/>
                  </a:cubicBezTo>
                  <a:cubicBezTo>
                    <a:pt x="8526" y="8532"/>
                    <a:pt x="7919" y="8687"/>
                    <a:pt x="7335" y="8865"/>
                  </a:cubicBezTo>
                  <a:cubicBezTo>
                    <a:pt x="6954" y="8984"/>
                    <a:pt x="6573" y="9104"/>
                    <a:pt x="6192" y="9246"/>
                  </a:cubicBezTo>
                  <a:cubicBezTo>
                    <a:pt x="5978" y="9330"/>
                    <a:pt x="5764" y="9413"/>
                    <a:pt x="5561" y="9496"/>
                  </a:cubicBezTo>
                  <a:cubicBezTo>
                    <a:pt x="5037" y="9675"/>
                    <a:pt x="4525" y="9877"/>
                    <a:pt x="4013" y="10080"/>
                  </a:cubicBezTo>
                  <a:cubicBezTo>
                    <a:pt x="3573" y="10211"/>
                    <a:pt x="3132" y="10330"/>
                    <a:pt x="2692" y="10425"/>
                  </a:cubicBezTo>
                  <a:cubicBezTo>
                    <a:pt x="2084" y="10556"/>
                    <a:pt x="1442" y="10723"/>
                    <a:pt x="906" y="11056"/>
                  </a:cubicBezTo>
                  <a:cubicBezTo>
                    <a:pt x="1584" y="10461"/>
                    <a:pt x="2382" y="10020"/>
                    <a:pt x="3204" y="9639"/>
                  </a:cubicBezTo>
                  <a:cubicBezTo>
                    <a:pt x="4049" y="9246"/>
                    <a:pt x="4930" y="8901"/>
                    <a:pt x="5823" y="8592"/>
                  </a:cubicBezTo>
                  <a:cubicBezTo>
                    <a:pt x="6573" y="8449"/>
                    <a:pt x="7335" y="8365"/>
                    <a:pt x="8097" y="8365"/>
                  </a:cubicBezTo>
                  <a:close/>
                  <a:moveTo>
                    <a:pt x="17253" y="11675"/>
                  </a:moveTo>
                  <a:lnTo>
                    <a:pt x="17277" y="11699"/>
                  </a:lnTo>
                  <a:cubicBezTo>
                    <a:pt x="17194" y="11794"/>
                    <a:pt x="17110" y="11890"/>
                    <a:pt x="17015" y="11973"/>
                  </a:cubicBezTo>
                  <a:cubicBezTo>
                    <a:pt x="17051" y="11901"/>
                    <a:pt x="17086" y="11830"/>
                    <a:pt x="17122" y="11759"/>
                  </a:cubicBezTo>
                  <a:cubicBezTo>
                    <a:pt x="17170" y="11747"/>
                    <a:pt x="17217" y="11711"/>
                    <a:pt x="17253" y="11675"/>
                  </a:cubicBezTo>
                  <a:close/>
                  <a:moveTo>
                    <a:pt x="11145" y="8973"/>
                  </a:moveTo>
                  <a:lnTo>
                    <a:pt x="11145" y="8973"/>
                  </a:lnTo>
                  <a:cubicBezTo>
                    <a:pt x="11098" y="9032"/>
                    <a:pt x="11050" y="9080"/>
                    <a:pt x="11002" y="9127"/>
                  </a:cubicBezTo>
                  <a:cubicBezTo>
                    <a:pt x="10693" y="9496"/>
                    <a:pt x="10490" y="9913"/>
                    <a:pt x="10371" y="10366"/>
                  </a:cubicBezTo>
                  <a:cubicBezTo>
                    <a:pt x="9645" y="10878"/>
                    <a:pt x="8942" y="11425"/>
                    <a:pt x="8264" y="11985"/>
                  </a:cubicBezTo>
                  <a:cubicBezTo>
                    <a:pt x="8383" y="11759"/>
                    <a:pt x="8490" y="11520"/>
                    <a:pt x="8609" y="11294"/>
                  </a:cubicBezTo>
                  <a:cubicBezTo>
                    <a:pt x="8800" y="10925"/>
                    <a:pt x="8978" y="10556"/>
                    <a:pt x="9252" y="10235"/>
                  </a:cubicBezTo>
                  <a:cubicBezTo>
                    <a:pt x="9538" y="9901"/>
                    <a:pt x="9895" y="9651"/>
                    <a:pt x="10264" y="9425"/>
                  </a:cubicBezTo>
                  <a:cubicBezTo>
                    <a:pt x="10550" y="9246"/>
                    <a:pt x="10836" y="9104"/>
                    <a:pt x="11145" y="8973"/>
                  </a:cubicBezTo>
                  <a:close/>
                  <a:moveTo>
                    <a:pt x="2918" y="10544"/>
                  </a:moveTo>
                  <a:lnTo>
                    <a:pt x="2918" y="10544"/>
                  </a:lnTo>
                  <a:cubicBezTo>
                    <a:pt x="2716" y="10628"/>
                    <a:pt x="2525" y="10723"/>
                    <a:pt x="2335" y="10818"/>
                  </a:cubicBezTo>
                  <a:cubicBezTo>
                    <a:pt x="1977" y="10997"/>
                    <a:pt x="1608" y="11223"/>
                    <a:pt x="1370" y="11556"/>
                  </a:cubicBezTo>
                  <a:cubicBezTo>
                    <a:pt x="1132" y="11890"/>
                    <a:pt x="1001" y="12294"/>
                    <a:pt x="894" y="12687"/>
                  </a:cubicBezTo>
                  <a:cubicBezTo>
                    <a:pt x="727" y="12521"/>
                    <a:pt x="584" y="12330"/>
                    <a:pt x="489" y="12128"/>
                  </a:cubicBezTo>
                  <a:cubicBezTo>
                    <a:pt x="394" y="11937"/>
                    <a:pt x="310" y="11723"/>
                    <a:pt x="441" y="11532"/>
                  </a:cubicBezTo>
                  <a:cubicBezTo>
                    <a:pt x="465" y="11485"/>
                    <a:pt x="501" y="11437"/>
                    <a:pt x="525" y="11401"/>
                  </a:cubicBezTo>
                  <a:cubicBezTo>
                    <a:pt x="787" y="11187"/>
                    <a:pt x="1072" y="11032"/>
                    <a:pt x="1382" y="10913"/>
                  </a:cubicBezTo>
                  <a:cubicBezTo>
                    <a:pt x="1751" y="10758"/>
                    <a:pt x="2144" y="10687"/>
                    <a:pt x="2537" y="10616"/>
                  </a:cubicBezTo>
                  <a:cubicBezTo>
                    <a:pt x="2656" y="10592"/>
                    <a:pt x="2787" y="10568"/>
                    <a:pt x="2918" y="10544"/>
                  </a:cubicBezTo>
                  <a:close/>
                  <a:moveTo>
                    <a:pt x="11883" y="8163"/>
                  </a:moveTo>
                  <a:lnTo>
                    <a:pt x="11883" y="8163"/>
                  </a:lnTo>
                  <a:cubicBezTo>
                    <a:pt x="11871" y="8222"/>
                    <a:pt x="11860" y="8294"/>
                    <a:pt x="11860" y="8353"/>
                  </a:cubicBezTo>
                  <a:cubicBezTo>
                    <a:pt x="11860" y="8353"/>
                    <a:pt x="11860" y="8365"/>
                    <a:pt x="11860" y="8365"/>
                  </a:cubicBezTo>
                  <a:lnTo>
                    <a:pt x="11836" y="8389"/>
                  </a:lnTo>
                  <a:cubicBezTo>
                    <a:pt x="11086" y="8663"/>
                    <a:pt x="10324" y="8961"/>
                    <a:pt x="9693" y="9473"/>
                  </a:cubicBezTo>
                  <a:cubicBezTo>
                    <a:pt x="9371" y="9735"/>
                    <a:pt x="9062" y="10056"/>
                    <a:pt x="8835" y="10413"/>
                  </a:cubicBezTo>
                  <a:cubicBezTo>
                    <a:pt x="8728" y="10592"/>
                    <a:pt x="8645" y="10770"/>
                    <a:pt x="8573" y="10961"/>
                  </a:cubicBezTo>
                  <a:cubicBezTo>
                    <a:pt x="8502" y="11151"/>
                    <a:pt x="8454" y="11330"/>
                    <a:pt x="8383" y="11509"/>
                  </a:cubicBezTo>
                  <a:cubicBezTo>
                    <a:pt x="8288" y="11747"/>
                    <a:pt x="8169" y="11961"/>
                    <a:pt x="8038" y="12163"/>
                  </a:cubicBezTo>
                  <a:cubicBezTo>
                    <a:pt x="7919" y="12259"/>
                    <a:pt x="7811" y="12354"/>
                    <a:pt x="7692" y="12437"/>
                  </a:cubicBezTo>
                  <a:cubicBezTo>
                    <a:pt x="7526" y="12580"/>
                    <a:pt x="7359" y="12723"/>
                    <a:pt x="7192" y="12866"/>
                  </a:cubicBezTo>
                  <a:cubicBezTo>
                    <a:pt x="7168" y="12878"/>
                    <a:pt x="7133" y="12902"/>
                    <a:pt x="7109" y="12914"/>
                  </a:cubicBezTo>
                  <a:cubicBezTo>
                    <a:pt x="6990" y="12973"/>
                    <a:pt x="6859" y="13044"/>
                    <a:pt x="6740" y="13104"/>
                  </a:cubicBezTo>
                  <a:lnTo>
                    <a:pt x="6728" y="13068"/>
                  </a:lnTo>
                  <a:cubicBezTo>
                    <a:pt x="6490" y="12735"/>
                    <a:pt x="6299" y="12378"/>
                    <a:pt x="6145" y="11997"/>
                  </a:cubicBezTo>
                  <a:cubicBezTo>
                    <a:pt x="6002" y="11628"/>
                    <a:pt x="5883" y="11247"/>
                    <a:pt x="5752" y="10878"/>
                  </a:cubicBezTo>
                  <a:cubicBezTo>
                    <a:pt x="5740" y="10806"/>
                    <a:pt x="5728" y="10747"/>
                    <a:pt x="5728" y="10675"/>
                  </a:cubicBezTo>
                  <a:cubicBezTo>
                    <a:pt x="5716" y="10663"/>
                    <a:pt x="5716" y="10651"/>
                    <a:pt x="5704" y="10639"/>
                  </a:cubicBezTo>
                  <a:cubicBezTo>
                    <a:pt x="5752" y="10282"/>
                    <a:pt x="5871" y="9937"/>
                    <a:pt x="6156" y="9711"/>
                  </a:cubicBezTo>
                  <a:cubicBezTo>
                    <a:pt x="6323" y="9568"/>
                    <a:pt x="6526" y="9473"/>
                    <a:pt x="6716" y="9342"/>
                  </a:cubicBezTo>
                  <a:cubicBezTo>
                    <a:pt x="6871" y="9282"/>
                    <a:pt x="7037" y="9223"/>
                    <a:pt x="7204" y="9163"/>
                  </a:cubicBezTo>
                  <a:cubicBezTo>
                    <a:pt x="7597" y="9032"/>
                    <a:pt x="7990" y="8913"/>
                    <a:pt x="8395" y="8806"/>
                  </a:cubicBezTo>
                  <a:cubicBezTo>
                    <a:pt x="8788" y="8711"/>
                    <a:pt x="9193" y="8603"/>
                    <a:pt x="9609" y="8544"/>
                  </a:cubicBezTo>
                  <a:cubicBezTo>
                    <a:pt x="9871" y="8496"/>
                    <a:pt x="10133" y="8449"/>
                    <a:pt x="10395" y="8413"/>
                  </a:cubicBezTo>
                  <a:cubicBezTo>
                    <a:pt x="10550" y="8389"/>
                    <a:pt x="10717" y="8377"/>
                    <a:pt x="10883" y="8342"/>
                  </a:cubicBezTo>
                  <a:cubicBezTo>
                    <a:pt x="11026" y="8318"/>
                    <a:pt x="11181" y="8282"/>
                    <a:pt x="11324" y="8246"/>
                  </a:cubicBezTo>
                  <a:cubicBezTo>
                    <a:pt x="11514" y="8222"/>
                    <a:pt x="11693" y="8199"/>
                    <a:pt x="11883" y="8163"/>
                  </a:cubicBezTo>
                  <a:close/>
                  <a:moveTo>
                    <a:pt x="5656" y="11032"/>
                  </a:moveTo>
                  <a:cubicBezTo>
                    <a:pt x="5716" y="11378"/>
                    <a:pt x="5835" y="11711"/>
                    <a:pt x="5966" y="12044"/>
                  </a:cubicBezTo>
                  <a:cubicBezTo>
                    <a:pt x="6049" y="12259"/>
                    <a:pt x="6133" y="12485"/>
                    <a:pt x="6192" y="12711"/>
                  </a:cubicBezTo>
                  <a:cubicBezTo>
                    <a:pt x="6216" y="12818"/>
                    <a:pt x="6240" y="12937"/>
                    <a:pt x="6240" y="13044"/>
                  </a:cubicBezTo>
                  <a:cubicBezTo>
                    <a:pt x="6240" y="13116"/>
                    <a:pt x="6216" y="13187"/>
                    <a:pt x="6204" y="13259"/>
                  </a:cubicBezTo>
                  <a:lnTo>
                    <a:pt x="6192" y="13271"/>
                  </a:lnTo>
                  <a:cubicBezTo>
                    <a:pt x="6180" y="13295"/>
                    <a:pt x="6180" y="13306"/>
                    <a:pt x="6180" y="13330"/>
                  </a:cubicBezTo>
                  <a:lnTo>
                    <a:pt x="6180" y="13366"/>
                  </a:lnTo>
                  <a:cubicBezTo>
                    <a:pt x="5978" y="13461"/>
                    <a:pt x="5775" y="13545"/>
                    <a:pt x="5561" y="13616"/>
                  </a:cubicBezTo>
                  <a:cubicBezTo>
                    <a:pt x="5585" y="12902"/>
                    <a:pt x="5573" y="12175"/>
                    <a:pt x="5621" y="11461"/>
                  </a:cubicBezTo>
                  <a:cubicBezTo>
                    <a:pt x="5633" y="11330"/>
                    <a:pt x="5644" y="11187"/>
                    <a:pt x="5656" y="11032"/>
                  </a:cubicBezTo>
                  <a:close/>
                  <a:moveTo>
                    <a:pt x="4585" y="10139"/>
                  </a:moveTo>
                  <a:lnTo>
                    <a:pt x="4585" y="10139"/>
                  </a:lnTo>
                  <a:cubicBezTo>
                    <a:pt x="4513" y="10211"/>
                    <a:pt x="4442" y="10282"/>
                    <a:pt x="4382" y="10366"/>
                  </a:cubicBezTo>
                  <a:cubicBezTo>
                    <a:pt x="4156" y="10651"/>
                    <a:pt x="4001" y="10973"/>
                    <a:pt x="3835" y="11294"/>
                  </a:cubicBezTo>
                  <a:cubicBezTo>
                    <a:pt x="3454" y="12056"/>
                    <a:pt x="3097" y="12842"/>
                    <a:pt x="2835" y="13652"/>
                  </a:cubicBezTo>
                  <a:cubicBezTo>
                    <a:pt x="2311" y="13545"/>
                    <a:pt x="1799" y="13378"/>
                    <a:pt x="1358" y="13068"/>
                  </a:cubicBezTo>
                  <a:cubicBezTo>
                    <a:pt x="1346" y="12902"/>
                    <a:pt x="1334" y="12723"/>
                    <a:pt x="1322" y="12544"/>
                  </a:cubicBezTo>
                  <a:cubicBezTo>
                    <a:pt x="1346" y="12473"/>
                    <a:pt x="1370" y="12402"/>
                    <a:pt x="1382" y="12318"/>
                  </a:cubicBezTo>
                  <a:cubicBezTo>
                    <a:pt x="1430" y="12163"/>
                    <a:pt x="1477" y="12009"/>
                    <a:pt x="1513" y="11842"/>
                  </a:cubicBezTo>
                  <a:cubicBezTo>
                    <a:pt x="1561" y="11747"/>
                    <a:pt x="1608" y="11651"/>
                    <a:pt x="1656" y="11568"/>
                  </a:cubicBezTo>
                  <a:cubicBezTo>
                    <a:pt x="1846" y="11330"/>
                    <a:pt x="2096" y="11151"/>
                    <a:pt x="2370" y="10997"/>
                  </a:cubicBezTo>
                  <a:cubicBezTo>
                    <a:pt x="2739" y="10782"/>
                    <a:pt x="3144" y="10616"/>
                    <a:pt x="3549" y="10437"/>
                  </a:cubicBezTo>
                  <a:cubicBezTo>
                    <a:pt x="3573" y="10437"/>
                    <a:pt x="3597" y="10425"/>
                    <a:pt x="3620" y="10413"/>
                  </a:cubicBezTo>
                  <a:cubicBezTo>
                    <a:pt x="3656" y="10401"/>
                    <a:pt x="3704" y="10389"/>
                    <a:pt x="3739" y="10389"/>
                  </a:cubicBezTo>
                  <a:cubicBezTo>
                    <a:pt x="4025" y="10318"/>
                    <a:pt x="4311" y="10235"/>
                    <a:pt x="4585" y="10139"/>
                  </a:cubicBezTo>
                  <a:close/>
                  <a:moveTo>
                    <a:pt x="6275" y="9508"/>
                  </a:moveTo>
                  <a:lnTo>
                    <a:pt x="6275" y="9508"/>
                  </a:lnTo>
                  <a:cubicBezTo>
                    <a:pt x="6228" y="9532"/>
                    <a:pt x="6192" y="9568"/>
                    <a:pt x="6145" y="9592"/>
                  </a:cubicBezTo>
                  <a:cubicBezTo>
                    <a:pt x="5906" y="9770"/>
                    <a:pt x="5752" y="10008"/>
                    <a:pt x="5668" y="10294"/>
                  </a:cubicBezTo>
                  <a:cubicBezTo>
                    <a:pt x="5585" y="10592"/>
                    <a:pt x="5561" y="10913"/>
                    <a:pt x="5537" y="11223"/>
                  </a:cubicBezTo>
                  <a:cubicBezTo>
                    <a:pt x="5513" y="11616"/>
                    <a:pt x="5478" y="11997"/>
                    <a:pt x="5442" y="12390"/>
                  </a:cubicBezTo>
                  <a:cubicBezTo>
                    <a:pt x="5406" y="12818"/>
                    <a:pt x="5371" y="13247"/>
                    <a:pt x="5359" y="13676"/>
                  </a:cubicBezTo>
                  <a:cubicBezTo>
                    <a:pt x="5287" y="13699"/>
                    <a:pt x="5204" y="13723"/>
                    <a:pt x="5121" y="13747"/>
                  </a:cubicBezTo>
                  <a:cubicBezTo>
                    <a:pt x="4881" y="13805"/>
                    <a:pt x="4637" y="13823"/>
                    <a:pt x="4391" y="13823"/>
                  </a:cubicBezTo>
                  <a:cubicBezTo>
                    <a:pt x="4234" y="13823"/>
                    <a:pt x="4076" y="13816"/>
                    <a:pt x="3918" y="13806"/>
                  </a:cubicBezTo>
                  <a:cubicBezTo>
                    <a:pt x="3918" y="13771"/>
                    <a:pt x="3918" y="13747"/>
                    <a:pt x="3894" y="13723"/>
                  </a:cubicBezTo>
                  <a:cubicBezTo>
                    <a:pt x="3739" y="13592"/>
                    <a:pt x="3668" y="13414"/>
                    <a:pt x="3632" y="13223"/>
                  </a:cubicBezTo>
                  <a:cubicBezTo>
                    <a:pt x="3644" y="12830"/>
                    <a:pt x="3704" y="12437"/>
                    <a:pt x="3811" y="12056"/>
                  </a:cubicBezTo>
                  <a:cubicBezTo>
                    <a:pt x="3930" y="11663"/>
                    <a:pt x="4085" y="11282"/>
                    <a:pt x="4287" y="10925"/>
                  </a:cubicBezTo>
                  <a:cubicBezTo>
                    <a:pt x="4299" y="10889"/>
                    <a:pt x="4323" y="10866"/>
                    <a:pt x="4335" y="10830"/>
                  </a:cubicBezTo>
                  <a:cubicBezTo>
                    <a:pt x="4382" y="10758"/>
                    <a:pt x="4418" y="10699"/>
                    <a:pt x="4466" y="10628"/>
                  </a:cubicBezTo>
                  <a:cubicBezTo>
                    <a:pt x="4644" y="10366"/>
                    <a:pt x="4847" y="10127"/>
                    <a:pt x="5109" y="9961"/>
                  </a:cubicBezTo>
                  <a:cubicBezTo>
                    <a:pt x="5502" y="9818"/>
                    <a:pt x="5883" y="9663"/>
                    <a:pt x="6275" y="9508"/>
                  </a:cubicBezTo>
                  <a:close/>
                  <a:moveTo>
                    <a:pt x="13312" y="11449"/>
                  </a:moveTo>
                  <a:lnTo>
                    <a:pt x="13312" y="11449"/>
                  </a:lnTo>
                  <a:cubicBezTo>
                    <a:pt x="13300" y="11532"/>
                    <a:pt x="13276" y="11651"/>
                    <a:pt x="13348" y="11699"/>
                  </a:cubicBezTo>
                  <a:cubicBezTo>
                    <a:pt x="13360" y="11723"/>
                    <a:pt x="13360" y="11735"/>
                    <a:pt x="13372" y="11759"/>
                  </a:cubicBezTo>
                  <a:cubicBezTo>
                    <a:pt x="13384" y="11794"/>
                    <a:pt x="13407" y="11818"/>
                    <a:pt x="13443" y="11830"/>
                  </a:cubicBezTo>
                  <a:cubicBezTo>
                    <a:pt x="13479" y="11830"/>
                    <a:pt x="13526" y="11818"/>
                    <a:pt x="13550" y="11782"/>
                  </a:cubicBezTo>
                  <a:cubicBezTo>
                    <a:pt x="13550" y="11771"/>
                    <a:pt x="13562" y="11747"/>
                    <a:pt x="13562" y="11735"/>
                  </a:cubicBezTo>
                  <a:lnTo>
                    <a:pt x="13598" y="11723"/>
                  </a:lnTo>
                  <a:cubicBezTo>
                    <a:pt x="13681" y="11663"/>
                    <a:pt x="13741" y="11580"/>
                    <a:pt x="13776" y="11485"/>
                  </a:cubicBezTo>
                  <a:cubicBezTo>
                    <a:pt x="13788" y="11497"/>
                    <a:pt x="13812" y="11509"/>
                    <a:pt x="13836" y="11520"/>
                  </a:cubicBezTo>
                  <a:lnTo>
                    <a:pt x="13836" y="11556"/>
                  </a:lnTo>
                  <a:cubicBezTo>
                    <a:pt x="13812" y="11604"/>
                    <a:pt x="13860" y="11651"/>
                    <a:pt x="13895" y="11663"/>
                  </a:cubicBezTo>
                  <a:cubicBezTo>
                    <a:pt x="13914" y="11718"/>
                    <a:pt x="13960" y="11759"/>
                    <a:pt x="14013" y="11759"/>
                  </a:cubicBezTo>
                  <a:cubicBezTo>
                    <a:pt x="14029" y="11759"/>
                    <a:pt x="14045" y="11755"/>
                    <a:pt x="14062" y="11747"/>
                  </a:cubicBezTo>
                  <a:cubicBezTo>
                    <a:pt x="14080" y="11765"/>
                    <a:pt x="14107" y="11773"/>
                    <a:pt x="14135" y="11773"/>
                  </a:cubicBezTo>
                  <a:cubicBezTo>
                    <a:pt x="14163" y="11773"/>
                    <a:pt x="14193" y="11765"/>
                    <a:pt x="14217" y="11747"/>
                  </a:cubicBezTo>
                  <a:cubicBezTo>
                    <a:pt x="14229" y="11759"/>
                    <a:pt x="14253" y="11759"/>
                    <a:pt x="14265" y="11759"/>
                  </a:cubicBezTo>
                  <a:cubicBezTo>
                    <a:pt x="14276" y="11794"/>
                    <a:pt x="14276" y="11818"/>
                    <a:pt x="14288" y="11842"/>
                  </a:cubicBezTo>
                  <a:cubicBezTo>
                    <a:pt x="14307" y="11898"/>
                    <a:pt x="14356" y="11929"/>
                    <a:pt x="14403" y="11929"/>
                  </a:cubicBezTo>
                  <a:cubicBezTo>
                    <a:pt x="14445" y="11929"/>
                    <a:pt x="14486" y="11904"/>
                    <a:pt x="14503" y="11854"/>
                  </a:cubicBezTo>
                  <a:lnTo>
                    <a:pt x="14538" y="11854"/>
                  </a:lnTo>
                  <a:cubicBezTo>
                    <a:pt x="14550" y="11854"/>
                    <a:pt x="14574" y="11854"/>
                    <a:pt x="14586" y="11842"/>
                  </a:cubicBezTo>
                  <a:cubicBezTo>
                    <a:pt x="14609" y="11888"/>
                    <a:pt x="14647" y="11909"/>
                    <a:pt x="14686" y="11909"/>
                  </a:cubicBezTo>
                  <a:cubicBezTo>
                    <a:pt x="14708" y="11909"/>
                    <a:pt x="14731" y="11902"/>
                    <a:pt x="14753" y="11890"/>
                  </a:cubicBezTo>
                  <a:cubicBezTo>
                    <a:pt x="14774" y="11947"/>
                    <a:pt x="14829" y="11986"/>
                    <a:pt x="14886" y="11986"/>
                  </a:cubicBezTo>
                  <a:cubicBezTo>
                    <a:pt x="14924" y="11986"/>
                    <a:pt x="14962" y="11968"/>
                    <a:pt x="14991" y="11925"/>
                  </a:cubicBezTo>
                  <a:lnTo>
                    <a:pt x="14991" y="11913"/>
                  </a:lnTo>
                  <a:lnTo>
                    <a:pt x="15015" y="11901"/>
                  </a:lnTo>
                  <a:cubicBezTo>
                    <a:pt x="15027" y="11890"/>
                    <a:pt x="15050" y="11878"/>
                    <a:pt x="15074" y="11854"/>
                  </a:cubicBezTo>
                  <a:cubicBezTo>
                    <a:pt x="15084" y="11857"/>
                    <a:pt x="15093" y="11859"/>
                    <a:pt x="15103" y="11859"/>
                  </a:cubicBezTo>
                  <a:cubicBezTo>
                    <a:pt x="15129" y="11859"/>
                    <a:pt x="15155" y="11847"/>
                    <a:pt x="15181" y="11830"/>
                  </a:cubicBezTo>
                  <a:cubicBezTo>
                    <a:pt x="15205" y="11878"/>
                    <a:pt x="15241" y="11913"/>
                    <a:pt x="15277" y="11925"/>
                  </a:cubicBezTo>
                  <a:cubicBezTo>
                    <a:pt x="15277" y="11949"/>
                    <a:pt x="15265" y="11961"/>
                    <a:pt x="15253" y="11985"/>
                  </a:cubicBezTo>
                  <a:cubicBezTo>
                    <a:pt x="15236" y="12044"/>
                    <a:pt x="15285" y="12097"/>
                    <a:pt x="15337" y="12097"/>
                  </a:cubicBezTo>
                  <a:cubicBezTo>
                    <a:pt x="15357" y="12097"/>
                    <a:pt x="15379" y="12089"/>
                    <a:pt x="15396" y="12068"/>
                  </a:cubicBezTo>
                  <a:lnTo>
                    <a:pt x="15491" y="11985"/>
                  </a:lnTo>
                  <a:cubicBezTo>
                    <a:pt x="15506" y="11990"/>
                    <a:pt x="15523" y="11993"/>
                    <a:pt x="15540" y="11993"/>
                  </a:cubicBezTo>
                  <a:cubicBezTo>
                    <a:pt x="15564" y="11993"/>
                    <a:pt x="15589" y="11987"/>
                    <a:pt x="15610" y="11973"/>
                  </a:cubicBezTo>
                  <a:lnTo>
                    <a:pt x="15610" y="11973"/>
                  </a:lnTo>
                  <a:cubicBezTo>
                    <a:pt x="15598" y="11997"/>
                    <a:pt x="15598" y="12032"/>
                    <a:pt x="15610" y="12056"/>
                  </a:cubicBezTo>
                  <a:cubicBezTo>
                    <a:pt x="15646" y="12152"/>
                    <a:pt x="15693" y="12235"/>
                    <a:pt x="15741" y="12318"/>
                  </a:cubicBezTo>
                  <a:cubicBezTo>
                    <a:pt x="15741" y="12366"/>
                    <a:pt x="15753" y="12425"/>
                    <a:pt x="15753" y="12473"/>
                  </a:cubicBezTo>
                  <a:cubicBezTo>
                    <a:pt x="15777" y="12556"/>
                    <a:pt x="15789" y="12628"/>
                    <a:pt x="15812" y="12711"/>
                  </a:cubicBezTo>
                  <a:cubicBezTo>
                    <a:pt x="15836" y="12866"/>
                    <a:pt x="15848" y="13021"/>
                    <a:pt x="15848" y="13187"/>
                  </a:cubicBezTo>
                  <a:cubicBezTo>
                    <a:pt x="15860" y="13449"/>
                    <a:pt x="15800" y="13699"/>
                    <a:pt x="15562" y="13842"/>
                  </a:cubicBezTo>
                  <a:cubicBezTo>
                    <a:pt x="15348" y="13985"/>
                    <a:pt x="15086" y="14033"/>
                    <a:pt x="14836" y="14080"/>
                  </a:cubicBezTo>
                  <a:cubicBezTo>
                    <a:pt x="14567" y="14122"/>
                    <a:pt x="14298" y="14154"/>
                    <a:pt x="14022" y="14154"/>
                  </a:cubicBezTo>
                  <a:cubicBezTo>
                    <a:pt x="13980" y="14154"/>
                    <a:pt x="13938" y="14153"/>
                    <a:pt x="13895" y="14152"/>
                  </a:cubicBezTo>
                  <a:cubicBezTo>
                    <a:pt x="13729" y="14140"/>
                    <a:pt x="13562" y="14128"/>
                    <a:pt x="13395" y="14104"/>
                  </a:cubicBezTo>
                  <a:cubicBezTo>
                    <a:pt x="13348" y="14092"/>
                    <a:pt x="13288" y="14080"/>
                    <a:pt x="13229" y="14068"/>
                  </a:cubicBezTo>
                  <a:cubicBezTo>
                    <a:pt x="12848" y="13926"/>
                    <a:pt x="12526" y="13664"/>
                    <a:pt x="12395" y="13295"/>
                  </a:cubicBezTo>
                  <a:cubicBezTo>
                    <a:pt x="12431" y="13033"/>
                    <a:pt x="12502" y="12783"/>
                    <a:pt x="12574" y="12544"/>
                  </a:cubicBezTo>
                  <a:cubicBezTo>
                    <a:pt x="12645" y="12282"/>
                    <a:pt x="12741" y="12032"/>
                    <a:pt x="12895" y="11818"/>
                  </a:cubicBezTo>
                  <a:cubicBezTo>
                    <a:pt x="12919" y="11806"/>
                    <a:pt x="12907" y="11782"/>
                    <a:pt x="12895" y="11771"/>
                  </a:cubicBezTo>
                  <a:cubicBezTo>
                    <a:pt x="12931" y="11699"/>
                    <a:pt x="12967" y="11640"/>
                    <a:pt x="13014" y="11568"/>
                  </a:cubicBezTo>
                  <a:cubicBezTo>
                    <a:pt x="13038" y="11580"/>
                    <a:pt x="13050" y="11580"/>
                    <a:pt x="13074" y="11580"/>
                  </a:cubicBezTo>
                  <a:cubicBezTo>
                    <a:pt x="13133" y="11568"/>
                    <a:pt x="13181" y="11544"/>
                    <a:pt x="13217" y="11509"/>
                  </a:cubicBezTo>
                  <a:cubicBezTo>
                    <a:pt x="13253" y="11509"/>
                    <a:pt x="13276" y="11485"/>
                    <a:pt x="13300" y="11461"/>
                  </a:cubicBezTo>
                  <a:lnTo>
                    <a:pt x="13312" y="11449"/>
                  </a:lnTo>
                  <a:close/>
                  <a:moveTo>
                    <a:pt x="15586" y="8437"/>
                  </a:moveTo>
                  <a:lnTo>
                    <a:pt x="15586" y="8437"/>
                  </a:lnTo>
                  <a:cubicBezTo>
                    <a:pt x="15527" y="8508"/>
                    <a:pt x="15455" y="8580"/>
                    <a:pt x="15396" y="8663"/>
                  </a:cubicBezTo>
                  <a:cubicBezTo>
                    <a:pt x="15289" y="8734"/>
                    <a:pt x="15181" y="8818"/>
                    <a:pt x="15074" y="8901"/>
                  </a:cubicBezTo>
                  <a:cubicBezTo>
                    <a:pt x="14503" y="9330"/>
                    <a:pt x="13991" y="9842"/>
                    <a:pt x="13550" y="10401"/>
                  </a:cubicBezTo>
                  <a:cubicBezTo>
                    <a:pt x="13098" y="10961"/>
                    <a:pt x="12705" y="11556"/>
                    <a:pt x="12383" y="12199"/>
                  </a:cubicBezTo>
                  <a:cubicBezTo>
                    <a:pt x="12217" y="12544"/>
                    <a:pt x="12062" y="12890"/>
                    <a:pt x="11955" y="13247"/>
                  </a:cubicBezTo>
                  <a:cubicBezTo>
                    <a:pt x="11848" y="13616"/>
                    <a:pt x="11812" y="13997"/>
                    <a:pt x="11800" y="14378"/>
                  </a:cubicBezTo>
                  <a:cubicBezTo>
                    <a:pt x="11776" y="14771"/>
                    <a:pt x="11729" y="15164"/>
                    <a:pt x="11502" y="15497"/>
                  </a:cubicBezTo>
                  <a:cubicBezTo>
                    <a:pt x="11395" y="15664"/>
                    <a:pt x="11252" y="15807"/>
                    <a:pt x="11109" y="15938"/>
                  </a:cubicBezTo>
                  <a:cubicBezTo>
                    <a:pt x="11026" y="15569"/>
                    <a:pt x="10955" y="15200"/>
                    <a:pt x="10919" y="14830"/>
                  </a:cubicBezTo>
                  <a:cubicBezTo>
                    <a:pt x="10883" y="14592"/>
                    <a:pt x="10883" y="14354"/>
                    <a:pt x="10871" y="14128"/>
                  </a:cubicBezTo>
                  <a:cubicBezTo>
                    <a:pt x="10871" y="14009"/>
                    <a:pt x="10871" y="13890"/>
                    <a:pt x="10871" y="13771"/>
                  </a:cubicBezTo>
                  <a:cubicBezTo>
                    <a:pt x="10871" y="13723"/>
                    <a:pt x="10871" y="13676"/>
                    <a:pt x="10871" y="13628"/>
                  </a:cubicBezTo>
                  <a:cubicBezTo>
                    <a:pt x="10943" y="13128"/>
                    <a:pt x="11062" y="12640"/>
                    <a:pt x="11276" y="12187"/>
                  </a:cubicBezTo>
                  <a:cubicBezTo>
                    <a:pt x="11407" y="11901"/>
                    <a:pt x="11562" y="11640"/>
                    <a:pt x="11752" y="11401"/>
                  </a:cubicBezTo>
                  <a:cubicBezTo>
                    <a:pt x="11967" y="11128"/>
                    <a:pt x="12217" y="10901"/>
                    <a:pt x="12467" y="10675"/>
                  </a:cubicBezTo>
                  <a:cubicBezTo>
                    <a:pt x="12729" y="10449"/>
                    <a:pt x="13003" y="10211"/>
                    <a:pt x="13276" y="9996"/>
                  </a:cubicBezTo>
                  <a:cubicBezTo>
                    <a:pt x="13550" y="9770"/>
                    <a:pt x="13836" y="9568"/>
                    <a:pt x="14122" y="9365"/>
                  </a:cubicBezTo>
                  <a:cubicBezTo>
                    <a:pt x="14598" y="9032"/>
                    <a:pt x="15086" y="8723"/>
                    <a:pt x="15586" y="8437"/>
                  </a:cubicBezTo>
                  <a:close/>
                  <a:moveTo>
                    <a:pt x="13062" y="14568"/>
                  </a:moveTo>
                  <a:cubicBezTo>
                    <a:pt x="13217" y="14580"/>
                    <a:pt x="13372" y="14592"/>
                    <a:pt x="13514" y="14616"/>
                  </a:cubicBezTo>
                  <a:cubicBezTo>
                    <a:pt x="14003" y="14664"/>
                    <a:pt x="14503" y="14723"/>
                    <a:pt x="14991" y="14771"/>
                  </a:cubicBezTo>
                  <a:cubicBezTo>
                    <a:pt x="14991" y="14795"/>
                    <a:pt x="15003" y="14819"/>
                    <a:pt x="15027" y="14842"/>
                  </a:cubicBezTo>
                  <a:cubicBezTo>
                    <a:pt x="15062" y="14866"/>
                    <a:pt x="15086" y="14902"/>
                    <a:pt x="15122" y="14926"/>
                  </a:cubicBezTo>
                  <a:lnTo>
                    <a:pt x="15122" y="14938"/>
                  </a:lnTo>
                  <a:lnTo>
                    <a:pt x="15110" y="14938"/>
                  </a:lnTo>
                  <a:cubicBezTo>
                    <a:pt x="15062" y="14890"/>
                    <a:pt x="15027" y="14842"/>
                    <a:pt x="14979" y="14795"/>
                  </a:cubicBezTo>
                  <a:cubicBezTo>
                    <a:pt x="14965" y="14781"/>
                    <a:pt x="14951" y="14775"/>
                    <a:pt x="14937" y="14775"/>
                  </a:cubicBezTo>
                  <a:cubicBezTo>
                    <a:pt x="14927" y="14775"/>
                    <a:pt x="14917" y="14778"/>
                    <a:pt x="14908" y="14783"/>
                  </a:cubicBezTo>
                  <a:cubicBezTo>
                    <a:pt x="14896" y="14783"/>
                    <a:pt x="14872" y="14795"/>
                    <a:pt x="14848" y="14795"/>
                  </a:cubicBezTo>
                  <a:cubicBezTo>
                    <a:pt x="14788" y="14830"/>
                    <a:pt x="14765" y="14914"/>
                    <a:pt x="14800" y="14973"/>
                  </a:cubicBezTo>
                  <a:lnTo>
                    <a:pt x="14824" y="14997"/>
                  </a:lnTo>
                  <a:cubicBezTo>
                    <a:pt x="14834" y="15016"/>
                    <a:pt x="14843" y="15027"/>
                    <a:pt x="14847" y="15043"/>
                  </a:cubicBezTo>
                  <a:lnTo>
                    <a:pt x="14847" y="15043"/>
                  </a:lnTo>
                  <a:cubicBezTo>
                    <a:pt x="14821" y="15019"/>
                    <a:pt x="14790" y="15007"/>
                    <a:pt x="14758" y="15007"/>
                  </a:cubicBezTo>
                  <a:cubicBezTo>
                    <a:pt x="14731" y="15007"/>
                    <a:pt x="14703" y="15016"/>
                    <a:pt x="14681" y="15033"/>
                  </a:cubicBezTo>
                  <a:cubicBezTo>
                    <a:pt x="14634" y="15069"/>
                    <a:pt x="14610" y="15140"/>
                    <a:pt x="14646" y="15188"/>
                  </a:cubicBezTo>
                  <a:cubicBezTo>
                    <a:pt x="14646" y="15200"/>
                    <a:pt x="14657" y="15211"/>
                    <a:pt x="14669" y="15223"/>
                  </a:cubicBezTo>
                  <a:cubicBezTo>
                    <a:pt x="14664" y="15223"/>
                    <a:pt x="14659" y="15222"/>
                    <a:pt x="14653" y="15222"/>
                  </a:cubicBezTo>
                  <a:cubicBezTo>
                    <a:pt x="14574" y="15222"/>
                    <a:pt x="14492" y="15300"/>
                    <a:pt x="14515" y="15378"/>
                  </a:cubicBezTo>
                  <a:cubicBezTo>
                    <a:pt x="14527" y="15414"/>
                    <a:pt x="14538" y="15450"/>
                    <a:pt x="14538" y="15485"/>
                  </a:cubicBezTo>
                  <a:cubicBezTo>
                    <a:pt x="14527" y="15473"/>
                    <a:pt x="14515" y="15450"/>
                    <a:pt x="14515" y="15438"/>
                  </a:cubicBezTo>
                  <a:cubicBezTo>
                    <a:pt x="14486" y="15397"/>
                    <a:pt x="14449" y="15380"/>
                    <a:pt x="14413" y="15380"/>
                  </a:cubicBezTo>
                  <a:cubicBezTo>
                    <a:pt x="14345" y="15380"/>
                    <a:pt x="14281" y="15443"/>
                    <a:pt x="14288" y="15521"/>
                  </a:cubicBezTo>
                  <a:cubicBezTo>
                    <a:pt x="14281" y="15519"/>
                    <a:pt x="14273" y="15519"/>
                    <a:pt x="14265" y="15519"/>
                  </a:cubicBezTo>
                  <a:cubicBezTo>
                    <a:pt x="14209" y="15519"/>
                    <a:pt x="14147" y="15554"/>
                    <a:pt x="14157" y="15616"/>
                  </a:cubicBezTo>
                  <a:cubicBezTo>
                    <a:pt x="14157" y="15700"/>
                    <a:pt x="14193" y="15771"/>
                    <a:pt x="14229" y="15842"/>
                  </a:cubicBezTo>
                  <a:lnTo>
                    <a:pt x="14241" y="15854"/>
                  </a:lnTo>
                  <a:lnTo>
                    <a:pt x="14217" y="15842"/>
                  </a:lnTo>
                  <a:cubicBezTo>
                    <a:pt x="14200" y="15821"/>
                    <a:pt x="14176" y="15812"/>
                    <a:pt x="14152" y="15812"/>
                  </a:cubicBezTo>
                  <a:cubicBezTo>
                    <a:pt x="14110" y="15812"/>
                    <a:pt x="14065" y="15840"/>
                    <a:pt x="14050" y="15878"/>
                  </a:cubicBezTo>
                  <a:cubicBezTo>
                    <a:pt x="14015" y="15902"/>
                    <a:pt x="13991" y="15950"/>
                    <a:pt x="14015" y="15985"/>
                  </a:cubicBezTo>
                  <a:lnTo>
                    <a:pt x="14026" y="15997"/>
                  </a:lnTo>
                  <a:cubicBezTo>
                    <a:pt x="13967" y="16009"/>
                    <a:pt x="13919" y="16081"/>
                    <a:pt x="13943" y="16140"/>
                  </a:cubicBezTo>
                  <a:cubicBezTo>
                    <a:pt x="13931" y="16152"/>
                    <a:pt x="13919" y="16164"/>
                    <a:pt x="13919" y="16188"/>
                  </a:cubicBezTo>
                  <a:cubicBezTo>
                    <a:pt x="13907" y="16176"/>
                    <a:pt x="13907" y="16164"/>
                    <a:pt x="13895" y="16140"/>
                  </a:cubicBezTo>
                  <a:lnTo>
                    <a:pt x="13884" y="16116"/>
                  </a:lnTo>
                  <a:cubicBezTo>
                    <a:pt x="13884" y="16092"/>
                    <a:pt x="13884" y="16069"/>
                    <a:pt x="13872" y="16057"/>
                  </a:cubicBezTo>
                  <a:cubicBezTo>
                    <a:pt x="13861" y="16005"/>
                    <a:pt x="13815" y="15971"/>
                    <a:pt x="13764" y="15971"/>
                  </a:cubicBezTo>
                  <a:cubicBezTo>
                    <a:pt x="13756" y="15971"/>
                    <a:pt x="13748" y="15972"/>
                    <a:pt x="13741" y="15973"/>
                  </a:cubicBezTo>
                  <a:cubicBezTo>
                    <a:pt x="13717" y="15985"/>
                    <a:pt x="13693" y="15997"/>
                    <a:pt x="13681" y="16021"/>
                  </a:cubicBezTo>
                  <a:cubicBezTo>
                    <a:pt x="13669" y="15997"/>
                    <a:pt x="13657" y="15973"/>
                    <a:pt x="13634" y="15950"/>
                  </a:cubicBezTo>
                  <a:cubicBezTo>
                    <a:pt x="13624" y="15920"/>
                    <a:pt x="13590" y="15899"/>
                    <a:pt x="13551" y="15899"/>
                  </a:cubicBezTo>
                  <a:cubicBezTo>
                    <a:pt x="13543" y="15899"/>
                    <a:pt x="13535" y="15900"/>
                    <a:pt x="13526" y="15902"/>
                  </a:cubicBezTo>
                  <a:cubicBezTo>
                    <a:pt x="13491" y="15914"/>
                    <a:pt x="13455" y="15950"/>
                    <a:pt x="13455" y="15997"/>
                  </a:cubicBezTo>
                  <a:cubicBezTo>
                    <a:pt x="13455" y="16057"/>
                    <a:pt x="13467" y="16116"/>
                    <a:pt x="13467" y="16176"/>
                  </a:cubicBezTo>
                  <a:cubicBezTo>
                    <a:pt x="13443" y="16200"/>
                    <a:pt x="13431" y="16223"/>
                    <a:pt x="13443" y="16259"/>
                  </a:cubicBezTo>
                  <a:cubicBezTo>
                    <a:pt x="13455" y="16283"/>
                    <a:pt x="13467" y="16295"/>
                    <a:pt x="13467" y="16319"/>
                  </a:cubicBezTo>
                  <a:cubicBezTo>
                    <a:pt x="13467" y="16343"/>
                    <a:pt x="13467" y="16366"/>
                    <a:pt x="13467" y="16378"/>
                  </a:cubicBezTo>
                  <a:lnTo>
                    <a:pt x="13443" y="16331"/>
                  </a:lnTo>
                  <a:cubicBezTo>
                    <a:pt x="13421" y="16292"/>
                    <a:pt x="13384" y="16277"/>
                    <a:pt x="13347" y="16277"/>
                  </a:cubicBezTo>
                  <a:cubicBezTo>
                    <a:pt x="13304" y="16277"/>
                    <a:pt x="13260" y="16298"/>
                    <a:pt x="13241" y="16331"/>
                  </a:cubicBezTo>
                  <a:cubicBezTo>
                    <a:pt x="13230" y="16325"/>
                    <a:pt x="13219" y="16323"/>
                    <a:pt x="13206" y="16323"/>
                  </a:cubicBezTo>
                  <a:cubicBezTo>
                    <a:pt x="13163" y="16323"/>
                    <a:pt x="13114" y="16353"/>
                    <a:pt x="13086" y="16390"/>
                  </a:cubicBezTo>
                  <a:cubicBezTo>
                    <a:pt x="13086" y="16354"/>
                    <a:pt x="13074" y="16331"/>
                    <a:pt x="13062" y="16295"/>
                  </a:cubicBezTo>
                  <a:cubicBezTo>
                    <a:pt x="13051" y="16252"/>
                    <a:pt x="13012" y="16210"/>
                    <a:pt x="12961" y="16210"/>
                  </a:cubicBezTo>
                  <a:cubicBezTo>
                    <a:pt x="12955" y="16210"/>
                    <a:pt x="12949" y="16210"/>
                    <a:pt x="12943" y="16212"/>
                  </a:cubicBezTo>
                  <a:cubicBezTo>
                    <a:pt x="12919" y="16212"/>
                    <a:pt x="12895" y="16223"/>
                    <a:pt x="12883" y="16235"/>
                  </a:cubicBezTo>
                  <a:cubicBezTo>
                    <a:pt x="12872" y="16223"/>
                    <a:pt x="12860" y="16212"/>
                    <a:pt x="12860" y="16200"/>
                  </a:cubicBezTo>
                  <a:cubicBezTo>
                    <a:pt x="12840" y="16170"/>
                    <a:pt x="12812" y="16149"/>
                    <a:pt x="12783" y="16149"/>
                  </a:cubicBezTo>
                  <a:cubicBezTo>
                    <a:pt x="12777" y="16149"/>
                    <a:pt x="12771" y="16150"/>
                    <a:pt x="12764" y="16152"/>
                  </a:cubicBezTo>
                  <a:cubicBezTo>
                    <a:pt x="12729" y="16152"/>
                    <a:pt x="12693" y="16176"/>
                    <a:pt x="12681" y="16212"/>
                  </a:cubicBezTo>
                  <a:cubicBezTo>
                    <a:pt x="12657" y="16283"/>
                    <a:pt x="12645" y="16354"/>
                    <a:pt x="12633" y="16414"/>
                  </a:cubicBezTo>
                  <a:lnTo>
                    <a:pt x="12610" y="16426"/>
                  </a:lnTo>
                  <a:cubicBezTo>
                    <a:pt x="12598" y="16438"/>
                    <a:pt x="12586" y="16450"/>
                    <a:pt x="12574" y="16462"/>
                  </a:cubicBezTo>
                  <a:cubicBezTo>
                    <a:pt x="12550" y="16438"/>
                    <a:pt x="12538" y="16414"/>
                    <a:pt x="12526" y="16402"/>
                  </a:cubicBezTo>
                  <a:cubicBezTo>
                    <a:pt x="12504" y="16371"/>
                    <a:pt x="12473" y="16358"/>
                    <a:pt x="12441" y="16358"/>
                  </a:cubicBezTo>
                  <a:cubicBezTo>
                    <a:pt x="12389" y="16358"/>
                    <a:pt x="12334" y="16393"/>
                    <a:pt x="12312" y="16438"/>
                  </a:cubicBezTo>
                  <a:lnTo>
                    <a:pt x="12288" y="16402"/>
                  </a:lnTo>
                  <a:cubicBezTo>
                    <a:pt x="12288" y="16390"/>
                    <a:pt x="12276" y="16390"/>
                    <a:pt x="12264" y="16390"/>
                  </a:cubicBezTo>
                  <a:cubicBezTo>
                    <a:pt x="12217" y="16140"/>
                    <a:pt x="12181" y="15902"/>
                    <a:pt x="12169" y="15652"/>
                  </a:cubicBezTo>
                  <a:cubicBezTo>
                    <a:pt x="12163" y="15609"/>
                    <a:pt x="12125" y="15585"/>
                    <a:pt x="12088" y="15585"/>
                  </a:cubicBezTo>
                  <a:cubicBezTo>
                    <a:pt x="12054" y="15585"/>
                    <a:pt x="12020" y="15606"/>
                    <a:pt x="12014" y="15652"/>
                  </a:cubicBezTo>
                  <a:cubicBezTo>
                    <a:pt x="12002" y="15926"/>
                    <a:pt x="12002" y="16200"/>
                    <a:pt x="12038" y="16473"/>
                  </a:cubicBezTo>
                  <a:cubicBezTo>
                    <a:pt x="12026" y="16450"/>
                    <a:pt x="12002" y="16426"/>
                    <a:pt x="11990" y="16414"/>
                  </a:cubicBezTo>
                  <a:cubicBezTo>
                    <a:pt x="11964" y="16387"/>
                    <a:pt x="11930" y="16374"/>
                    <a:pt x="11895" y="16374"/>
                  </a:cubicBezTo>
                  <a:cubicBezTo>
                    <a:pt x="11883" y="16374"/>
                    <a:pt x="11871" y="16375"/>
                    <a:pt x="11860" y="16378"/>
                  </a:cubicBezTo>
                  <a:cubicBezTo>
                    <a:pt x="11836" y="16223"/>
                    <a:pt x="11812" y="16081"/>
                    <a:pt x="11788" y="15926"/>
                  </a:cubicBezTo>
                  <a:cubicBezTo>
                    <a:pt x="11783" y="15893"/>
                    <a:pt x="11752" y="15878"/>
                    <a:pt x="11721" y="15878"/>
                  </a:cubicBezTo>
                  <a:cubicBezTo>
                    <a:pt x="11684" y="15878"/>
                    <a:pt x="11645" y="15899"/>
                    <a:pt x="11645" y="15938"/>
                  </a:cubicBezTo>
                  <a:cubicBezTo>
                    <a:pt x="11657" y="16069"/>
                    <a:pt x="11669" y="16200"/>
                    <a:pt x="11681" y="16331"/>
                  </a:cubicBezTo>
                  <a:cubicBezTo>
                    <a:pt x="11645" y="16331"/>
                    <a:pt x="11598" y="16343"/>
                    <a:pt x="11574" y="16378"/>
                  </a:cubicBezTo>
                  <a:cubicBezTo>
                    <a:pt x="11546" y="16342"/>
                    <a:pt x="11505" y="16326"/>
                    <a:pt x="11466" y="16326"/>
                  </a:cubicBezTo>
                  <a:cubicBezTo>
                    <a:pt x="11454" y="16326"/>
                    <a:pt x="11442" y="16328"/>
                    <a:pt x="11431" y="16331"/>
                  </a:cubicBezTo>
                  <a:cubicBezTo>
                    <a:pt x="11455" y="16283"/>
                    <a:pt x="11467" y="16235"/>
                    <a:pt x="11467" y="16188"/>
                  </a:cubicBezTo>
                  <a:cubicBezTo>
                    <a:pt x="11467" y="16128"/>
                    <a:pt x="11443" y="16069"/>
                    <a:pt x="11395" y="16033"/>
                  </a:cubicBezTo>
                  <a:cubicBezTo>
                    <a:pt x="11479" y="15962"/>
                    <a:pt x="11562" y="15878"/>
                    <a:pt x="11633" y="15795"/>
                  </a:cubicBezTo>
                  <a:cubicBezTo>
                    <a:pt x="11860" y="15509"/>
                    <a:pt x="11990" y="15176"/>
                    <a:pt x="12026" y="14807"/>
                  </a:cubicBezTo>
                  <a:cubicBezTo>
                    <a:pt x="12038" y="14819"/>
                    <a:pt x="12038" y="14819"/>
                    <a:pt x="12038" y="14819"/>
                  </a:cubicBezTo>
                  <a:cubicBezTo>
                    <a:pt x="12062" y="14819"/>
                    <a:pt x="12098" y="14819"/>
                    <a:pt x="12110" y="14807"/>
                  </a:cubicBezTo>
                  <a:cubicBezTo>
                    <a:pt x="12133" y="14795"/>
                    <a:pt x="12157" y="14771"/>
                    <a:pt x="12169" y="14747"/>
                  </a:cubicBezTo>
                  <a:lnTo>
                    <a:pt x="12169" y="14735"/>
                  </a:lnTo>
                  <a:cubicBezTo>
                    <a:pt x="12181" y="14735"/>
                    <a:pt x="12193" y="14723"/>
                    <a:pt x="12193" y="14711"/>
                  </a:cubicBezTo>
                  <a:cubicBezTo>
                    <a:pt x="12348" y="14640"/>
                    <a:pt x="12502" y="14604"/>
                    <a:pt x="12669" y="14580"/>
                  </a:cubicBezTo>
                  <a:cubicBezTo>
                    <a:pt x="12707" y="14584"/>
                    <a:pt x="12746" y="14585"/>
                    <a:pt x="12784" y="14585"/>
                  </a:cubicBezTo>
                  <a:cubicBezTo>
                    <a:pt x="12877" y="14585"/>
                    <a:pt x="12969" y="14577"/>
                    <a:pt x="13062" y="14568"/>
                  </a:cubicBezTo>
                  <a:close/>
                  <a:moveTo>
                    <a:pt x="13098" y="9937"/>
                  </a:moveTo>
                  <a:cubicBezTo>
                    <a:pt x="12895" y="10104"/>
                    <a:pt x="12705" y="10258"/>
                    <a:pt x="12514" y="10425"/>
                  </a:cubicBezTo>
                  <a:cubicBezTo>
                    <a:pt x="12014" y="10878"/>
                    <a:pt x="11562" y="11366"/>
                    <a:pt x="11264" y="11961"/>
                  </a:cubicBezTo>
                  <a:cubicBezTo>
                    <a:pt x="10978" y="12521"/>
                    <a:pt x="10800" y="13128"/>
                    <a:pt x="10728" y="13759"/>
                  </a:cubicBezTo>
                  <a:cubicBezTo>
                    <a:pt x="10669" y="14283"/>
                    <a:pt x="10681" y="14819"/>
                    <a:pt x="10728" y="15342"/>
                  </a:cubicBezTo>
                  <a:cubicBezTo>
                    <a:pt x="10693" y="15759"/>
                    <a:pt x="10574" y="16164"/>
                    <a:pt x="10371" y="16545"/>
                  </a:cubicBezTo>
                  <a:cubicBezTo>
                    <a:pt x="10252" y="16771"/>
                    <a:pt x="10097" y="16974"/>
                    <a:pt x="9931" y="17164"/>
                  </a:cubicBezTo>
                  <a:cubicBezTo>
                    <a:pt x="9919" y="17164"/>
                    <a:pt x="9907" y="17176"/>
                    <a:pt x="9895" y="17188"/>
                  </a:cubicBezTo>
                  <a:lnTo>
                    <a:pt x="9871" y="17212"/>
                  </a:lnTo>
                  <a:cubicBezTo>
                    <a:pt x="9847" y="17235"/>
                    <a:pt x="9824" y="17271"/>
                    <a:pt x="9812" y="17295"/>
                  </a:cubicBezTo>
                  <a:cubicBezTo>
                    <a:pt x="9776" y="17319"/>
                    <a:pt x="9752" y="17343"/>
                    <a:pt x="9716" y="17378"/>
                  </a:cubicBezTo>
                  <a:cubicBezTo>
                    <a:pt x="9704" y="17378"/>
                    <a:pt x="9704" y="17390"/>
                    <a:pt x="9693" y="17390"/>
                  </a:cubicBezTo>
                  <a:cubicBezTo>
                    <a:pt x="9609" y="17438"/>
                    <a:pt x="9514" y="17474"/>
                    <a:pt x="9431" y="17509"/>
                  </a:cubicBezTo>
                  <a:cubicBezTo>
                    <a:pt x="9395" y="17521"/>
                    <a:pt x="9371" y="17533"/>
                    <a:pt x="9335" y="17545"/>
                  </a:cubicBezTo>
                  <a:cubicBezTo>
                    <a:pt x="9288" y="17545"/>
                    <a:pt x="9252" y="17545"/>
                    <a:pt x="9204" y="17533"/>
                  </a:cubicBezTo>
                  <a:cubicBezTo>
                    <a:pt x="9121" y="17497"/>
                    <a:pt x="9050" y="17462"/>
                    <a:pt x="8966" y="17402"/>
                  </a:cubicBezTo>
                  <a:cubicBezTo>
                    <a:pt x="8895" y="17355"/>
                    <a:pt x="8835" y="17283"/>
                    <a:pt x="8800" y="17200"/>
                  </a:cubicBezTo>
                  <a:cubicBezTo>
                    <a:pt x="8776" y="17152"/>
                    <a:pt x="8752" y="17105"/>
                    <a:pt x="8740" y="17057"/>
                  </a:cubicBezTo>
                  <a:cubicBezTo>
                    <a:pt x="8716" y="17009"/>
                    <a:pt x="8704" y="16950"/>
                    <a:pt x="8692" y="16890"/>
                  </a:cubicBezTo>
                  <a:cubicBezTo>
                    <a:pt x="8692" y="16878"/>
                    <a:pt x="8692" y="16866"/>
                    <a:pt x="8681" y="16854"/>
                  </a:cubicBezTo>
                  <a:cubicBezTo>
                    <a:pt x="8657" y="16712"/>
                    <a:pt x="8633" y="16569"/>
                    <a:pt x="8621" y="16414"/>
                  </a:cubicBezTo>
                  <a:lnTo>
                    <a:pt x="8609" y="16390"/>
                  </a:lnTo>
                  <a:cubicBezTo>
                    <a:pt x="8585" y="16081"/>
                    <a:pt x="8573" y="15783"/>
                    <a:pt x="8561" y="15473"/>
                  </a:cubicBezTo>
                  <a:cubicBezTo>
                    <a:pt x="8550" y="15080"/>
                    <a:pt x="8538" y="14676"/>
                    <a:pt x="8538" y="14283"/>
                  </a:cubicBezTo>
                  <a:cubicBezTo>
                    <a:pt x="8538" y="14104"/>
                    <a:pt x="8526" y="13926"/>
                    <a:pt x="8538" y="13759"/>
                  </a:cubicBezTo>
                  <a:cubicBezTo>
                    <a:pt x="8550" y="13580"/>
                    <a:pt x="8597" y="13425"/>
                    <a:pt x="8704" y="13283"/>
                  </a:cubicBezTo>
                  <a:cubicBezTo>
                    <a:pt x="8907" y="12997"/>
                    <a:pt x="9216" y="12771"/>
                    <a:pt x="9478" y="12544"/>
                  </a:cubicBezTo>
                  <a:cubicBezTo>
                    <a:pt x="9764" y="12294"/>
                    <a:pt x="10050" y="12056"/>
                    <a:pt x="10336" y="11830"/>
                  </a:cubicBezTo>
                  <a:cubicBezTo>
                    <a:pt x="10669" y="11556"/>
                    <a:pt x="11014" y="11294"/>
                    <a:pt x="11371" y="11044"/>
                  </a:cubicBezTo>
                  <a:cubicBezTo>
                    <a:pt x="11419" y="11009"/>
                    <a:pt x="11467" y="10973"/>
                    <a:pt x="11526" y="10937"/>
                  </a:cubicBezTo>
                  <a:cubicBezTo>
                    <a:pt x="11955" y="10663"/>
                    <a:pt x="12395" y="10377"/>
                    <a:pt x="12824" y="10104"/>
                  </a:cubicBezTo>
                  <a:cubicBezTo>
                    <a:pt x="12919" y="10044"/>
                    <a:pt x="13003" y="9996"/>
                    <a:pt x="13098" y="9937"/>
                  </a:cubicBezTo>
                  <a:close/>
                  <a:moveTo>
                    <a:pt x="13348" y="9604"/>
                  </a:moveTo>
                  <a:cubicBezTo>
                    <a:pt x="12622" y="10032"/>
                    <a:pt x="11919" y="10508"/>
                    <a:pt x="11240" y="11009"/>
                  </a:cubicBezTo>
                  <a:cubicBezTo>
                    <a:pt x="10609" y="11425"/>
                    <a:pt x="9990" y="11842"/>
                    <a:pt x="9371" y="12271"/>
                  </a:cubicBezTo>
                  <a:cubicBezTo>
                    <a:pt x="7847" y="13354"/>
                    <a:pt x="6359" y="14509"/>
                    <a:pt x="4978" y="15771"/>
                  </a:cubicBezTo>
                  <a:cubicBezTo>
                    <a:pt x="4787" y="15950"/>
                    <a:pt x="4597" y="16116"/>
                    <a:pt x="4418" y="16307"/>
                  </a:cubicBezTo>
                  <a:cubicBezTo>
                    <a:pt x="4263" y="16473"/>
                    <a:pt x="4132" y="16676"/>
                    <a:pt x="4037" y="16890"/>
                  </a:cubicBezTo>
                  <a:cubicBezTo>
                    <a:pt x="3882" y="17271"/>
                    <a:pt x="3823" y="17700"/>
                    <a:pt x="3787" y="18105"/>
                  </a:cubicBezTo>
                  <a:lnTo>
                    <a:pt x="3775" y="18105"/>
                  </a:lnTo>
                  <a:cubicBezTo>
                    <a:pt x="3644" y="18021"/>
                    <a:pt x="3537" y="17902"/>
                    <a:pt x="3466" y="17759"/>
                  </a:cubicBezTo>
                  <a:cubicBezTo>
                    <a:pt x="3406" y="17605"/>
                    <a:pt x="3430" y="17438"/>
                    <a:pt x="3466" y="17283"/>
                  </a:cubicBezTo>
                  <a:cubicBezTo>
                    <a:pt x="3620" y="16652"/>
                    <a:pt x="4001" y="16128"/>
                    <a:pt x="4442" y="15676"/>
                  </a:cubicBezTo>
                  <a:cubicBezTo>
                    <a:pt x="4906" y="15176"/>
                    <a:pt x="5442" y="14735"/>
                    <a:pt x="5954" y="14283"/>
                  </a:cubicBezTo>
                  <a:cubicBezTo>
                    <a:pt x="6502" y="13783"/>
                    <a:pt x="7073" y="13295"/>
                    <a:pt x="7633" y="12818"/>
                  </a:cubicBezTo>
                  <a:cubicBezTo>
                    <a:pt x="8300" y="12259"/>
                    <a:pt x="8978" y="11711"/>
                    <a:pt x="9657" y="11187"/>
                  </a:cubicBezTo>
                  <a:cubicBezTo>
                    <a:pt x="9931" y="11128"/>
                    <a:pt x="10169" y="10925"/>
                    <a:pt x="10371" y="10758"/>
                  </a:cubicBezTo>
                  <a:cubicBezTo>
                    <a:pt x="10609" y="10580"/>
                    <a:pt x="10836" y="10377"/>
                    <a:pt x="11098" y="10235"/>
                  </a:cubicBezTo>
                  <a:cubicBezTo>
                    <a:pt x="11383" y="10092"/>
                    <a:pt x="11705" y="10032"/>
                    <a:pt x="12014" y="9961"/>
                  </a:cubicBezTo>
                  <a:cubicBezTo>
                    <a:pt x="12336" y="9889"/>
                    <a:pt x="12657" y="9806"/>
                    <a:pt x="12979" y="9711"/>
                  </a:cubicBezTo>
                  <a:cubicBezTo>
                    <a:pt x="13110" y="9687"/>
                    <a:pt x="13229" y="9639"/>
                    <a:pt x="13348" y="9604"/>
                  </a:cubicBezTo>
                  <a:close/>
                  <a:moveTo>
                    <a:pt x="8514" y="13330"/>
                  </a:moveTo>
                  <a:lnTo>
                    <a:pt x="8514" y="13330"/>
                  </a:lnTo>
                  <a:cubicBezTo>
                    <a:pt x="8407" y="13509"/>
                    <a:pt x="8347" y="13699"/>
                    <a:pt x="8335" y="13926"/>
                  </a:cubicBezTo>
                  <a:cubicBezTo>
                    <a:pt x="8311" y="14318"/>
                    <a:pt x="8323" y="14711"/>
                    <a:pt x="8335" y="15104"/>
                  </a:cubicBezTo>
                  <a:cubicBezTo>
                    <a:pt x="8347" y="15569"/>
                    <a:pt x="8359" y="16021"/>
                    <a:pt x="8383" y="16473"/>
                  </a:cubicBezTo>
                  <a:cubicBezTo>
                    <a:pt x="8395" y="16890"/>
                    <a:pt x="8407" y="17295"/>
                    <a:pt x="8454" y="17700"/>
                  </a:cubicBezTo>
                  <a:cubicBezTo>
                    <a:pt x="8228" y="17926"/>
                    <a:pt x="7966" y="18081"/>
                    <a:pt x="7680" y="18200"/>
                  </a:cubicBezTo>
                  <a:cubicBezTo>
                    <a:pt x="7657" y="18176"/>
                    <a:pt x="7633" y="18164"/>
                    <a:pt x="7597" y="18164"/>
                  </a:cubicBezTo>
                  <a:cubicBezTo>
                    <a:pt x="7570" y="18167"/>
                    <a:pt x="7543" y="18169"/>
                    <a:pt x="7516" y="18169"/>
                  </a:cubicBezTo>
                  <a:cubicBezTo>
                    <a:pt x="7330" y="18169"/>
                    <a:pt x="7149" y="18097"/>
                    <a:pt x="7014" y="17962"/>
                  </a:cubicBezTo>
                  <a:cubicBezTo>
                    <a:pt x="6787" y="17771"/>
                    <a:pt x="6764" y="17450"/>
                    <a:pt x="6764" y="17176"/>
                  </a:cubicBezTo>
                  <a:cubicBezTo>
                    <a:pt x="6764" y="16593"/>
                    <a:pt x="6776" y="16009"/>
                    <a:pt x="6823" y="15438"/>
                  </a:cubicBezTo>
                  <a:cubicBezTo>
                    <a:pt x="6823" y="15426"/>
                    <a:pt x="6823" y="15414"/>
                    <a:pt x="6823" y="15402"/>
                  </a:cubicBezTo>
                  <a:cubicBezTo>
                    <a:pt x="6835" y="15378"/>
                    <a:pt x="6847" y="15366"/>
                    <a:pt x="6847" y="15342"/>
                  </a:cubicBezTo>
                  <a:cubicBezTo>
                    <a:pt x="7192" y="14938"/>
                    <a:pt x="7490" y="14497"/>
                    <a:pt x="7823" y="14092"/>
                  </a:cubicBezTo>
                  <a:cubicBezTo>
                    <a:pt x="8038" y="13818"/>
                    <a:pt x="8276" y="13568"/>
                    <a:pt x="8514" y="13330"/>
                  </a:cubicBezTo>
                  <a:close/>
                  <a:moveTo>
                    <a:pt x="8454" y="13092"/>
                  </a:moveTo>
                  <a:lnTo>
                    <a:pt x="8454" y="13092"/>
                  </a:lnTo>
                  <a:cubicBezTo>
                    <a:pt x="8395" y="13152"/>
                    <a:pt x="8347" y="13199"/>
                    <a:pt x="8300" y="13259"/>
                  </a:cubicBezTo>
                  <a:cubicBezTo>
                    <a:pt x="8121" y="13449"/>
                    <a:pt x="7954" y="13652"/>
                    <a:pt x="7799" y="13854"/>
                  </a:cubicBezTo>
                  <a:cubicBezTo>
                    <a:pt x="7728" y="13926"/>
                    <a:pt x="7657" y="14009"/>
                    <a:pt x="7585" y="14080"/>
                  </a:cubicBezTo>
                  <a:cubicBezTo>
                    <a:pt x="7430" y="14259"/>
                    <a:pt x="7276" y="14438"/>
                    <a:pt x="7133" y="14628"/>
                  </a:cubicBezTo>
                  <a:cubicBezTo>
                    <a:pt x="7061" y="14711"/>
                    <a:pt x="7002" y="14807"/>
                    <a:pt x="6930" y="14890"/>
                  </a:cubicBezTo>
                  <a:cubicBezTo>
                    <a:pt x="6883" y="14961"/>
                    <a:pt x="6835" y="15021"/>
                    <a:pt x="6787" y="15092"/>
                  </a:cubicBezTo>
                  <a:cubicBezTo>
                    <a:pt x="6752" y="15128"/>
                    <a:pt x="6716" y="15176"/>
                    <a:pt x="6668" y="15211"/>
                  </a:cubicBezTo>
                  <a:cubicBezTo>
                    <a:pt x="6549" y="15330"/>
                    <a:pt x="6430" y="15450"/>
                    <a:pt x="6311" y="15569"/>
                  </a:cubicBezTo>
                  <a:cubicBezTo>
                    <a:pt x="6073" y="15795"/>
                    <a:pt x="5823" y="16021"/>
                    <a:pt x="5573" y="16235"/>
                  </a:cubicBezTo>
                  <a:cubicBezTo>
                    <a:pt x="5347" y="16438"/>
                    <a:pt x="5121" y="16628"/>
                    <a:pt x="4942" y="16866"/>
                  </a:cubicBezTo>
                  <a:cubicBezTo>
                    <a:pt x="4775" y="17081"/>
                    <a:pt x="4644" y="17319"/>
                    <a:pt x="4561" y="17569"/>
                  </a:cubicBezTo>
                  <a:cubicBezTo>
                    <a:pt x="4513" y="17724"/>
                    <a:pt x="4478" y="17867"/>
                    <a:pt x="4454" y="18033"/>
                  </a:cubicBezTo>
                  <a:cubicBezTo>
                    <a:pt x="4442" y="18105"/>
                    <a:pt x="4430" y="18176"/>
                    <a:pt x="4430" y="18248"/>
                  </a:cubicBezTo>
                  <a:cubicBezTo>
                    <a:pt x="4430" y="18295"/>
                    <a:pt x="4430" y="18331"/>
                    <a:pt x="4430" y="18367"/>
                  </a:cubicBezTo>
                  <a:cubicBezTo>
                    <a:pt x="4430" y="18378"/>
                    <a:pt x="4430" y="18390"/>
                    <a:pt x="4430" y="18402"/>
                  </a:cubicBezTo>
                  <a:lnTo>
                    <a:pt x="4430" y="18414"/>
                  </a:lnTo>
                  <a:cubicBezTo>
                    <a:pt x="4287" y="18367"/>
                    <a:pt x="4144" y="18319"/>
                    <a:pt x="4013" y="18248"/>
                  </a:cubicBezTo>
                  <a:lnTo>
                    <a:pt x="4013" y="18236"/>
                  </a:lnTo>
                  <a:cubicBezTo>
                    <a:pt x="4049" y="17831"/>
                    <a:pt x="4085" y="17438"/>
                    <a:pt x="4216" y="17045"/>
                  </a:cubicBezTo>
                  <a:cubicBezTo>
                    <a:pt x="4359" y="16628"/>
                    <a:pt x="4644" y="16307"/>
                    <a:pt x="4966" y="16009"/>
                  </a:cubicBezTo>
                  <a:cubicBezTo>
                    <a:pt x="5621" y="15366"/>
                    <a:pt x="6323" y="14771"/>
                    <a:pt x="7037" y="14199"/>
                  </a:cubicBezTo>
                  <a:cubicBezTo>
                    <a:pt x="7502" y="13818"/>
                    <a:pt x="7978" y="13449"/>
                    <a:pt x="8454" y="13092"/>
                  </a:cubicBezTo>
                  <a:close/>
                  <a:moveTo>
                    <a:pt x="6621" y="15497"/>
                  </a:moveTo>
                  <a:lnTo>
                    <a:pt x="6621" y="15497"/>
                  </a:lnTo>
                  <a:cubicBezTo>
                    <a:pt x="6502" y="15890"/>
                    <a:pt x="6478" y="16295"/>
                    <a:pt x="6466" y="16712"/>
                  </a:cubicBezTo>
                  <a:cubicBezTo>
                    <a:pt x="6466" y="17021"/>
                    <a:pt x="6466" y="17331"/>
                    <a:pt x="6478" y="17640"/>
                  </a:cubicBezTo>
                  <a:cubicBezTo>
                    <a:pt x="6478" y="17795"/>
                    <a:pt x="6490" y="17938"/>
                    <a:pt x="6490" y="18093"/>
                  </a:cubicBezTo>
                  <a:cubicBezTo>
                    <a:pt x="6502" y="18236"/>
                    <a:pt x="6490" y="18367"/>
                    <a:pt x="6514" y="18498"/>
                  </a:cubicBezTo>
                  <a:cubicBezTo>
                    <a:pt x="6208" y="18546"/>
                    <a:pt x="5896" y="18576"/>
                    <a:pt x="5586" y="18576"/>
                  </a:cubicBezTo>
                  <a:cubicBezTo>
                    <a:pt x="5292" y="18576"/>
                    <a:pt x="5000" y="18549"/>
                    <a:pt x="4716" y="18486"/>
                  </a:cubicBezTo>
                  <a:cubicBezTo>
                    <a:pt x="4716" y="18426"/>
                    <a:pt x="4704" y="18367"/>
                    <a:pt x="4704" y="18319"/>
                  </a:cubicBezTo>
                  <a:cubicBezTo>
                    <a:pt x="4704" y="18188"/>
                    <a:pt x="4716" y="18045"/>
                    <a:pt x="4740" y="17914"/>
                  </a:cubicBezTo>
                  <a:cubicBezTo>
                    <a:pt x="4775" y="17640"/>
                    <a:pt x="4859" y="17378"/>
                    <a:pt x="4990" y="17128"/>
                  </a:cubicBezTo>
                  <a:cubicBezTo>
                    <a:pt x="5144" y="16866"/>
                    <a:pt x="5347" y="16664"/>
                    <a:pt x="5573" y="16473"/>
                  </a:cubicBezTo>
                  <a:cubicBezTo>
                    <a:pt x="5823" y="16247"/>
                    <a:pt x="6085" y="16021"/>
                    <a:pt x="6323" y="15795"/>
                  </a:cubicBezTo>
                  <a:cubicBezTo>
                    <a:pt x="6430" y="15688"/>
                    <a:pt x="6526" y="15592"/>
                    <a:pt x="6621" y="15497"/>
                  </a:cubicBezTo>
                  <a:close/>
                  <a:moveTo>
                    <a:pt x="16824" y="16974"/>
                  </a:moveTo>
                  <a:cubicBezTo>
                    <a:pt x="16943" y="17140"/>
                    <a:pt x="17051" y="17319"/>
                    <a:pt x="17134" y="17509"/>
                  </a:cubicBezTo>
                  <a:cubicBezTo>
                    <a:pt x="17336" y="17890"/>
                    <a:pt x="17491" y="18295"/>
                    <a:pt x="17575" y="18712"/>
                  </a:cubicBezTo>
                  <a:cubicBezTo>
                    <a:pt x="17527" y="18593"/>
                    <a:pt x="17479" y="18486"/>
                    <a:pt x="17420" y="18378"/>
                  </a:cubicBezTo>
                  <a:cubicBezTo>
                    <a:pt x="17399" y="18336"/>
                    <a:pt x="17361" y="18318"/>
                    <a:pt x="17322" y="18318"/>
                  </a:cubicBezTo>
                  <a:cubicBezTo>
                    <a:pt x="17253" y="18318"/>
                    <a:pt x="17182" y="18377"/>
                    <a:pt x="17205" y="18462"/>
                  </a:cubicBezTo>
                  <a:cubicBezTo>
                    <a:pt x="17265" y="18652"/>
                    <a:pt x="17301" y="18855"/>
                    <a:pt x="17336" y="19057"/>
                  </a:cubicBezTo>
                  <a:cubicBezTo>
                    <a:pt x="17301" y="18986"/>
                    <a:pt x="17265" y="18902"/>
                    <a:pt x="17229" y="18831"/>
                  </a:cubicBezTo>
                  <a:cubicBezTo>
                    <a:pt x="17134" y="18652"/>
                    <a:pt x="17015" y="18498"/>
                    <a:pt x="16860" y="18378"/>
                  </a:cubicBezTo>
                  <a:cubicBezTo>
                    <a:pt x="16850" y="18372"/>
                    <a:pt x="16840" y="18370"/>
                    <a:pt x="16831" y="18370"/>
                  </a:cubicBezTo>
                  <a:cubicBezTo>
                    <a:pt x="16787" y="18370"/>
                    <a:pt x="16759" y="18432"/>
                    <a:pt x="16789" y="18462"/>
                  </a:cubicBezTo>
                  <a:cubicBezTo>
                    <a:pt x="16920" y="18605"/>
                    <a:pt x="16967" y="18783"/>
                    <a:pt x="17039" y="18962"/>
                  </a:cubicBezTo>
                  <a:cubicBezTo>
                    <a:pt x="17110" y="19117"/>
                    <a:pt x="17170" y="19295"/>
                    <a:pt x="17217" y="19462"/>
                  </a:cubicBezTo>
                  <a:cubicBezTo>
                    <a:pt x="17158" y="19307"/>
                    <a:pt x="17074" y="19176"/>
                    <a:pt x="16955" y="19081"/>
                  </a:cubicBezTo>
                  <a:cubicBezTo>
                    <a:pt x="16938" y="19063"/>
                    <a:pt x="16918" y="19056"/>
                    <a:pt x="16899" y="19056"/>
                  </a:cubicBezTo>
                  <a:cubicBezTo>
                    <a:pt x="16842" y="19056"/>
                    <a:pt x="16794" y="19125"/>
                    <a:pt x="16848" y="19188"/>
                  </a:cubicBezTo>
                  <a:cubicBezTo>
                    <a:pt x="16932" y="19283"/>
                    <a:pt x="16943" y="19438"/>
                    <a:pt x="16979" y="19557"/>
                  </a:cubicBezTo>
                  <a:cubicBezTo>
                    <a:pt x="16991" y="19593"/>
                    <a:pt x="17003" y="19629"/>
                    <a:pt x="17015" y="19676"/>
                  </a:cubicBezTo>
                  <a:lnTo>
                    <a:pt x="16991" y="19700"/>
                  </a:lnTo>
                  <a:cubicBezTo>
                    <a:pt x="16943" y="19771"/>
                    <a:pt x="16920" y="19843"/>
                    <a:pt x="16908" y="19926"/>
                  </a:cubicBezTo>
                  <a:cubicBezTo>
                    <a:pt x="16824" y="19736"/>
                    <a:pt x="16729" y="19569"/>
                    <a:pt x="16622" y="19390"/>
                  </a:cubicBezTo>
                  <a:cubicBezTo>
                    <a:pt x="16614" y="19366"/>
                    <a:pt x="16594" y="19355"/>
                    <a:pt x="16572" y="19355"/>
                  </a:cubicBezTo>
                  <a:cubicBezTo>
                    <a:pt x="16533" y="19355"/>
                    <a:pt x="16487" y="19392"/>
                    <a:pt x="16503" y="19438"/>
                  </a:cubicBezTo>
                  <a:cubicBezTo>
                    <a:pt x="16562" y="19593"/>
                    <a:pt x="16622" y="19760"/>
                    <a:pt x="16670" y="19926"/>
                  </a:cubicBezTo>
                  <a:cubicBezTo>
                    <a:pt x="16646" y="19926"/>
                    <a:pt x="16622" y="19926"/>
                    <a:pt x="16598" y="19938"/>
                  </a:cubicBezTo>
                  <a:lnTo>
                    <a:pt x="16574" y="19938"/>
                  </a:lnTo>
                  <a:cubicBezTo>
                    <a:pt x="16515" y="19831"/>
                    <a:pt x="16443" y="19724"/>
                    <a:pt x="16372" y="19617"/>
                  </a:cubicBezTo>
                  <a:cubicBezTo>
                    <a:pt x="16352" y="19590"/>
                    <a:pt x="16328" y="19580"/>
                    <a:pt x="16304" y="19580"/>
                  </a:cubicBezTo>
                  <a:cubicBezTo>
                    <a:pt x="16239" y="19580"/>
                    <a:pt x="16173" y="19655"/>
                    <a:pt x="16181" y="19724"/>
                  </a:cubicBezTo>
                  <a:cubicBezTo>
                    <a:pt x="16241" y="19986"/>
                    <a:pt x="16289" y="20260"/>
                    <a:pt x="16324" y="20533"/>
                  </a:cubicBezTo>
                  <a:cubicBezTo>
                    <a:pt x="16289" y="20557"/>
                    <a:pt x="16265" y="20593"/>
                    <a:pt x="16265" y="20641"/>
                  </a:cubicBezTo>
                  <a:lnTo>
                    <a:pt x="16229" y="20617"/>
                  </a:lnTo>
                  <a:cubicBezTo>
                    <a:pt x="16170" y="20510"/>
                    <a:pt x="16122" y="20379"/>
                    <a:pt x="16074" y="20260"/>
                  </a:cubicBezTo>
                  <a:cubicBezTo>
                    <a:pt x="16056" y="20203"/>
                    <a:pt x="16001" y="20170"/>
                    <a:pt x="15948" y="20170"/>
                  </a:cubicBezTo>
                  <a:cubicBezTo>
                    <a:pt x="15900" y="20170"/>
                    <a:pt x="15853" y="20197"/>
                    <a:pt x="15836" y="20260"/>
                  </a:cubicBezTo>
                  <a:cubicBezTo>
                    <a:pt x="15789" y="20486"/>
                    <a:pt x="15753" y="20712"/>
                    <a:pt x="15717" y="20938"/>
                  </a:cubicBezTo>
                  <a:cubicBezTo>
                    <a:pt x="15681" y="20867"/>
                    <a:pt x="15658" y="20807"/>
                    <a:pt x="15634" y="20748"/>
                  </a:cubicBezTo>
                  <a:cubicBezTo>
                    <a:pt x="15586" y="20653"/>
                    <a:pt x="15496" y="20578"/>
                    <a:pt x="15403" y="20578"/>
                  </a:cubicBezTo>
                  <a:cubicBezTo>
                    <a:pt x="15356" y="20578"/>
                    <a:pt x="15308" y="20597"/>
                    <a:pt x="15265" y="20641"/>
                  </a:cubicBezTo>
                  <a:cubicBezTo>
                    <a:pt x="15134" y="20748"/>
                    <a:pt x="15134" y="20974"/>
                    <a:pt x="15110" y="21129"/>
                  </a:cubicBezTo>
                  <a:cubicBezTo>
                    <a:pt x="15098" y="21200"/>
                    <a:pt x="15098" y="21272"/>
                    <a:pt x="15086" y="21343"/>
                  </a:cubicBezTo>
                  <a:cubicBezTo>
                    <a:pt x="15050" y="21260"/>
                    <a:pt x="15003" y="21176"/>
                    <a:pt x="14955" y="21105"/>
                  </a:cubicBezTo>
                  <a:cubicBezTo>
                    <a:pt x="14919" y="21034"/>
                    <a:pt x="14860" y="20986"/>
                    <a:pt x="14777" y="20986"/>
                  </a:cubicBezTo>
                  <a:cubicBezTo>
                    <a:pt x="14681" y="20986"/>
                    <a:pt x="14622" y="21069"/>
                    <a:pt x="14586" y="21141"/>
                  </a:cubicBezTo>
                  <a:cubicBezTo>
                    <a:pt x="14431" y="21403"/>
                    <a:pt x="14372" y="21688"/>
                    <a:pt x="14348" y="21986"/>
                  </a:cubicBezTo>
                  <a:lnTo>
                    <a:pt x="14336" y="21986"/>
                  </a:lnTo>
                  <a:cubicBezTo>
                    <a:pt x="14265" y="21867"/>
                    <a:pt x="14181" y="21760"/>
                    <a:pt x="14110" y="21653"/>
                  </a:cubicBezTo>
                  <a:cubicBezTo>
                    <a:pt x="14050" y="21581"/>
                    <a:pt x="14003" y="21474"/>
                    <a:pt x="13919" y="21438"/>
                  </a:cubicBezTo>
                  <a:cubicBezTo>
                    <a:pt x="13899" y="21426"/>
                    <a:pt x="13877" y="21421"/>
                    <a:pt x="13854" y="21421"/>
                  </a:cubicBezTo>
                  <a:cubicBezTo>
                    <a:pt x="13808" y="21421"/>
                    <a:pt x="13761" y="21442"/>
                    <a:pt x="13729" y="21474"/>
                  </a:cubicBezTo>
                  <a:cubicBezTo>
                    <a:pt x="13681" y="21534"/>
                    <a:pt x="13669" y="21617"/>
                    <a:pt x="13669" y="21700"/>
                  </a:cubicBezTo>
                  <a:cubicBezTo>
                    <a:pt x="13681" y="21807"/>
                    <a:pt x="13705" y="21915"/>
                    <a:pt x="13717" y="22022"/>
                  </a:cubicBezTo>
                  <a:cubicBezTo>
                    <a:pt x="13741" y="22153"/>
                    <a:pt x="13765" y="22284"/>
                    <a:pt x="13776" y="22415"/>
                  </a:cubicBezTo>
                  <a:cubicBezTo>
                    <a:pt x="13657" y="22272"/>
                    <a:pt x="13550" y="22141"/>
                    <a:pt x="13443" y="21986"/>
                  </a:cubicBezTo>
                  <a:cubicBezTo>
                    <a:pt x="13422" y="21957"/>
                    <a:pt x="13392" y="21944"/>
                    <a:pt x="13363" y="21944"/>
                  </a:cubicBezTo>
                  <a:cubicBezTo>
                    <a:pt x="13310" y="21944"/>
                    <a:pt x="13261" y="21988"/>
                    <a:pt x="13276" y="22057"/>
                  </a:cubicBezTo>
                  <a:cubicBezTo>
                    <a:pt x="13300" y="22248"/>
                    <a:pt x="13360" y="22438"/>
                    <a:pt x="13431" y="22629"/>
                  </a:cubicBezTo>
                  <a:lnTo>
                    <a:pt x="13419" y="22629"/>
                  </a:lnTo>
                  <a:cubicBezTo>
                    <a:pt x="13360" y="22569"/>
                    <a:pt x="13300" y="22498"/>
                    <a:pt x="13264" y="22462"/>
                  </a:cubicBezTo>
                  <a:cubicBezTo>
                    <a:pt x="13133" y="22319"/>
                    <a:pt x="13014" y="22188"/>
                    <a:pt x="12883" y="22046"/>
                  </a:cubicBezTo>
                  <a:cubicBezTo>
                    <a:pt x="12863" y="22022"/>
                    <a:pt x="12839" y="22011"/>
                    <a:pt x="12816" y="22011"/>
                  </a:cubicBezTo>
                  <a:cubicBezTo>
                    <a:pt x="12760" y="22011"/>
                    <a:pt x="12708" y="22073"/>
                    <a:pt x="12717" y="22141"/>
                  </a:cubicBezTo>
                  <a:cubicBezTo>
                    <a:pt x="12741" y="22379"/>
                    <a:pt x="12788" y="22605"/>
                    <a:pt x="12848" y="22843"/>
                  </a:cubicBezTo>
                  <a:cubicBezTo>
                    <a:pt x="12812" y="22796"/>
                    <a:pt x="12776" y="22736"/>
                    <a:pt x="12741" y="22689"/>
                  </a:cubicBezTo>
                  <a:cubicBezTo>
                    <a:pt x="12633" y="22558"/>
                    <a:pt x="12514" y="22438"/>
                    <a:pt x="12371" y="22343"/>
                  </a:cubicBezTo>
                  <a:cubicBezTo>
                    <a:pt x="12362" y="22333"/>
                    <a:pt x="12348" y="22329"/>
                    <a:pt x="12334" y="22329"/>
                  </a:cubicBezTo>
                  <a:cubicBezTo>
                    <a:pt x="12296" y="22329"/>
                    <a:pt x="12252" y="22360"/>
                    <a:pt x="12252" y="22403"/>
                  </a:cubicBezTo>
                  <a:cubicBezTo>
                    <a:pt x="12264" y="22522"/>
                    <a:pt x="12300" y="22641"/>
                    <a:pt x="12348" y="22748"/>
                  </a:cubicBezTo>
                  <a:cubicBezTo>
                    <a:pt x="12348" y="22772"/>
                    <a:pt x="12360" y="22796"/>
                    <a:pt x="12371" y="22819"/>
                  </a:cubicBezTo>
                  <a:lnTo>
                    <a:pt x="12383" y="22843"/>
                  </a:lnTo>
                  <a:cubicBezTo>
                    <a:pt x="12419" y="22915"/>
                    <a:pt x="12455" y="22998"/>
                    <a:pt x="12491" y="23070"/>
                  </a:cubicBezTo>
                  <a:cubicBezTo>
                    <a:pt x="12467" y="23046"/>
                    <a:pt x="12431" y="23010"/>
                    <a:pt x="12407" y="22986"/>
                  </a:cubicBezTo>
                  <a:cubicBezTo>
                    <a:pt x="12395" y="22974"/>
                    <a:pt x="12371" y="22962"/>
                    <a:pt x="12348" y="22950"/>
                  </a:cubicBezTo>
                  <a:cubicBezTo>
                    <a:pt x="12264" y="22867"/>
                    <a:pt x="12169" y="22784"/>
                    <a:pt x="12086" y="22700"/>
                  </a:cubicBezTo>
                  <a:cubicBezTo>
                    <a:pt x="12073" y="22684"/>
                    <a:pt x="12054" y="22676"/>
                    <a:pt x="12036" y="22676"/>
                  </a:cubicBezTo>
                  <a:cubicBezTo>
                    <a:pt x="12001" y="22676"/>
                    <a:pt x="11967" y="22702"/>
                    <a:pt x="11967" y="22748"/>
                  </a:cubicBezTo>
                  <a:cubicBezTo>
                    <a:pt x="11967" y="22784"/>
                    <a:pt x="11979" y="22831"/>
                    <a:pt x="11990" y="22867"/>
                  </a:cubicBezTo>
                  <a:cubicBezTo>
                    <a:pt x="11931" y="22819"/>
                    <a:pt x="11871" y="22760"/>
                    <a:pt x="11824" y="22700"/>
                  </a:cubicBezTo>
                  <a:cubicBezTo>
                    <a:pt x="11645" y="22510"/>
                    <a:pt x="11502" y="22308"/>
                    <a:pt x="11359" y="22093"/>
                  </a:cubicBezTo>
                  <a:cubicBezTo>
                    <a:pt x="11324" y="22010"/>
                    <a:pt x="11300" y="21927"/>
                    <a:pt x="11252" y="21831"/>
                  </a:cubicBezTo>
                  <a:cubicBezTo>
                    <a:pt x="11217" y="21760"/>
                    <a:pt x="11181" y="21676"/>
                    <a:pt x="11133" y="21593"/>
                  </a:cubicBezTo>
                  <a:cubicBezTo>
                    <a:pt x="11098" y="21522"/>
                    <a:pt x="11062" y="21438"/>
                    <a:pt x="10990" y="21391"/>
                  </a:cubicBezTo>
                  <a:cubicBezTo>
                    <a:pt x="10980" y="21384"/>
                    <a:pt x="10970" y="21381"/>
                    <a:pt x="10961" y="21381"/>
                  </a:cubicBezTo>
                  <a:cubicBezTo>
                    <a:pt x="10937" y="21381"/>
                    <a:pt x="10919" y="21401"/>
                    <a:pt x="10919" y="21426"/>
                  </a:cubicBezTo>
                  <a:cubicBezTo>
                    <a:pt x="10919" y="21510"/>
                    <a:pt x="10967" y="21593"/>
                    <a:pt x="11002" y="21676"/>
                  </a:cubicBezTo>
                  <a:cubicBezTo>
                    <a:pt x="11014" y="21712"/>
                    <a:pt x="11038" y="21760"/>
                    <a:pt x="11062" y="21807"/>
                  </a:cubicBezTo>
                  <a:cubicBezTo>
                    <a:pt x="11038" y="21819"/>
                    <a:pt x="11026" y="21867"/>
                    <a:pt x="11038" y="21903"/>
                  </a:cubicBezTo>
                  <a:cubicBezTo>
                    <a:pt x="11193" y="22248"/>
                    <a:pt x="11395" y="22593"/>
                    <a:pt x="11645" y="22891"/>
                  </a:cubicBezTo>
                  <a:cubicBezTo>
                    <a:pt x="11764" y="23034"/>
                    <a:pt x="11907" y="23165"/>
                    <a:pt x="12062" y="23284"/>
                  </a:cubicBezTo>
                  <a:cubicBezTo>
                    <a:pt x="12098" y="23308"/>
                    <a:pt x="12133" y="23331"/>
                    <a:pt x="12169" y="23355"/>
                  </a:cubicBezTo>
                  <a:lnTo>
                    <a:pt x="12169" y="23367"/>
                  </a:lnTo>
                  <a:cubicBezTo>
                    <a:pt x="11979" y="23248"/>
                    <a:pt x="11800" y="23117"/>
                    <a:pt x="11621" y="22974"/>
                  </a:cubicBezTo>
                  <a:cubicBezTo>
                    <a:pt x="11607" y="22960"/>
                    <a:pt x="11589" y="22955"/>
                    <a:pt x="11572" y="22955"/>
                  </a:cubicBezTo>
                  <a:cubicBezTo>
                    <a:pt x="11560" y="22955"/>
                    <a:pt x="11548" y="22957"/>
                    <a:pt x="11538" y="22962"/>
                  </a:cubicBezTo>
                  <a:cubicBezTo>
                    <a:pt x="11324" y="22677"/>
                    <a:pt x="11121" y="22379"/>
                    <a:pt x="10967" y="22057"/>
                  </a:cubicBezTo>
                  <a:cubicBezTo>
                    <a:pt x="10958" y="22040"/>
                    <a:pt x="10941" y="22032"/>
                    <a:pt x="10924" y="22032"/>
                  </a:cubicBezTo>
                  <a:cubicBezTo>
                    <a:pt x="10894" y="22032"/>
                    <a:pt x="10864" y="22056"/>
                    <a:pt x="10871" y="22093"/>
                  </a:cubicBezTo>
                  <a:cubicBezTo>
                    <a:pt x="10967" y="22343"/>
                    <a:pt x="11074" y="22569"/>
                    <a:pt x="11205" y="22796"/>
                  </a:cubicBezTo>
                  <a:cubicBezTo>
                    <a:pt x="11098" y="22689"/>
                    <a:pt x="11002" y="22569"/>
                    <a:pt x="10907" y="22450"/>
                  </a:cubicBezTo>
                  <a:cubicBezTo>
                    <a:pt x="10514" y="21927"/>
                    <a:pt x="10205" y="21355"/>
                    <a:pt x="9931" y="20760"/>
                  </a:cubicBezTo>
                  <a:cubicBezTo>
                    <a:pt x="9859" y="20605"/>
                    <a:pt x="9800" y="20462"/>
                    <a:pt x="9728" y="20307"/>
                  </a:cubicBezTo>
                  <a:cubicBezTo>
                    <a:pt x="9752" y="20307"/>
                    <a:pt x="9776" y="20307"/>
                    <a:pt x="9800" y="20295"/>
                  </a:cubicBezTo>
                  <a:cubicBezTo>
                    <a:pt x="9812" y="20283"/>
                    <a:pt x="9824" y="20272"/>
                    <a:pt x="9835" y="20260"/>
                  </a:cubicBezTo>
                  <a:cubicBezTo>
                    <a:pt x="9871" y="20295"/>
                    <a:pt x="9907" y="20331"/>
                    <a:pt x="9943" y="20367"/>
                  </a:cubicBezTo>
                  <a:cubicBezTo>
                    <a:pt x="9957" y="20379"/>
                    <a:pt x="9974" y="20384"/>
                    <a:pt x="9990" y="20384"/>
                  </a:cubicBezTo>
                  <a:cubicBezTo>
                    <a:pt x="10039" y="20384"/>
                    <a:pt x="10088" y="20337"/>
                    <a:pt x="10097" y="20283"/>
                  </a:cubicBezTo>
                  <a:cubicBezTo>
                    <a:pt x="10109" y="20129"/>
                    <a:pt x="10062" y="19974"/>
                    <a:pt x="10026" y="19819"/>
                  </a:cubicBezTo>
                  <a:lnTo>
                    <a:pt x="10026" y="19819"/>
                  </a:lnTo>
                  <a:cubicBezTo>
                    <a:pt x="10097" y="19938"/>
                    <a:pt x="10157" y="20081"/>
                    <a:pt x="10252" y="20176"/>
                  </a:cubicBezTo>
                  <a:cubicBezTo>
                    <a:pt x="10292" y="20216"/>
                    <a:pt x="10339" y="20239"/>
                    <a:pt x="10388" y="20239"/>
                  </a:cubicBezTo>
                  <a:cubicBezTo>
                    <a:pt x="10398" y="20239"/>
                    <a:pt x="10409" y="20238"/>
                    <a:pt x="10419" y="20236"/>
                  </a:cubicBezTo>
                  <a:cubicBezTo>
                    <a:pt x="10431" y="20260"/>
                    <a:pt x="10455" y="20283"/>
                    <a:pt x="10478" y="20295"/>
                  </a:cubicBezTo>
                  <a:cubicBezTo>
                    <a:pt x="10543" y="20342"/>
                    <a:pt x="10608" y="20359"/>
                    <a:pt x="10678" y="20359"/>
                  </a:cubicBezTo>
                  <a:cubicBezTo>
                    <a:pt x="10698" y="20359"/>
                    <a:pt x="10719" y="20358"/>
                    <a:pt x="10740" y="20355"/>
                  </a:cubicBezTo>
                  <a:cubicBezTo>
                    <a:pt x="10812" y="20343"/>
                    <a:pt x="10847" y="20248"/>
                    <a:pt x="10812" y="20176"/>
                  </a:cubicBezTo>
                  <a:cubicBezTo>
                    <a:pt x="10776" y="20105"/>
                    <a:pt x="10717" y="20022"/>
                    <a:pt x="10681" y="19950"/>
                  </a:cubicBezTo>
                  <a:cubicBezTo>
                    <a:pt x="10681" y="19950"/>
                    <a:pt x="10681" y="19938"/>
                    <a:pt x="10681" y="19938"/>
                  </a:cubicBezTo>
                  <a:cubicBezTo>
                    <a:pt x="10705" y="19926"/>
                    <a:pt x="10728" y="19902"/>
                    <a:pt x="10740" y="19879"/>
                  </a:cubicBezTo>
                  <a:cubicBezTo>
                    <a:pt x="10764" y="19926"/>
                    <a:pt x="10788" y="19974"/>
                    <a:pt x="10824" y="20022"/>
                  </a:cubicBezTo>
                  <a:cubicBezTo>
                    <a:pt x="10847" y="20081"/>
                    <a:pt x="10883" y="20141"/>
                    <a:pt x="10943" y="20176"/>
                  </a:cubicBezTo>
                  <a:cubicBezTo>
                    <a:pt x="10971" y="20193"/>
                    <a:pt x="11001" y="20201"/>
                    <a:pt x="11030" y="20201"/>
                  </a:cubicBezTo>
                  <a:cubicBezTo>
                    <a:pt x="11086" y="20201"/>
                    <a:pt x="11138" y="20172"/>
                    <a:pt x="11169" y="20117"/>
                  </a:cubicBezTo>
                  <a:cubicBezTo>
                    <a:pt x="11240" y="19986"/>
                    <a:pt x="11181" y="19819"/>
                    <a:pt x="11121" y="19688"/>
                  </a:cubicBezTo>
                  <a:cubicBezTo>
                    <a:pt x="11109" y="19652"/>
                    <a:pt x="11086" y="19605"/>
                    <a:pt x="11062" y="19569"/>
                  </a:cubicBezTo>
                  <a:cubicBezTo>
                    <a:pt x="11169" y="19510"/>
                    <a:pt x="11217" y="19414"/>
                    <a:pt x="11240" y="19295"/>
                  </a:cubicBezTo>
                  <a:cubicBezTo>
                    <a:pt x="11288" y="19402"/>
                    <a:pt x="11336" y="19498"/>
                    <a:pt x="11395" y="19581"/>
                  </a:cubicBezTo>
                  <a:cubicBezTo>
                    <a:pt x="11425" y="19610"/>
                    <a:pt x="11454" y="19632"/>
                    <a:pt x="11490" y="19632"/>
                  </a:cubicBezTo>
                  <a:cubicBezTo>
                    <a:pt x="11498" y="19632"/>
                    <a:pt x="11506" y="19631"/>
                    <a:pt x="11514" y="19629"/>
                  </a:cubicBezTo>
                  <a:cubicBezTo>
                    <a:pt x="11562" y="19605"/>
                    <a:pt x="11574" y="19557"/>
                    <a:pt x="11574" y="19521"/>
                  </a:cubicBezTo>
                  <a:lnTo>
                    <a:pt x="11574" y="19510"/>
                  </a:lnTo>
                  <a:lnTo>
                    <a:pt x="11598" y="19521"/>
                  </a:lnTo>
                  <a:cubicBezTo>
                    <a:pt x="11633" y="19510"/>
                    <a:pt x="11669" y="19498"/>
                    <a:pt x="11693" y="19474"/>
                  </a:cubicBezTo>
                  <a:cubicBezTo>
                    <a:pt x="11729" y="19438"/>
                    <a:pt x="11740" y="19390"/>
                    <a:pt x="11717" y="19355"/>
                  </a:cubicBezTo>
                  <a:cubicBezTo>
                    <a:pt x="11705" y="19343"/>
                    <a:pt x="11693" y="19331"/>
                    <a:pt x="11681" y="19319"/>
                  </a:cubicBezTo>
                  <a:cubicBezTo>
                    <a:pt x="11705" y="19319"/>
                    <a:pt x="11717" y="19307"/>
                    <a:pt x="11740" y="19283"/>
                  </a:cubicBezTo>
                  <a:cubicBezTo>
                    <a:pt x="11776" y="19307"/>
                    <a:pt x="11812" y="19343"/>
                    <a:pt x="11848" y="19367"/>
                  </a:cubicBezTo>
                  <a:cubicBezTo>
                    <a:pt x="11862" y="19375"/>
                    <a:pt x="11877" y="19379"/>
                    <a:pt x="11891" y="19379"/>
                  </a:cubicBezTo>
                  <a:cubicBezTo>
                    <a:pt x="11937" y="19379"/>
                    <a:pt x="11979" y="19341"/>
                    <a:pt x="11979" y="19295"/>
                  </a:cubicBezTo>
                  <a:lnTo>
                    <a:pt x="11979" y="19283"/>
                  </a:lnTo>
                  <a:lnTo>
                    <a:pt x="11990" y="19295"/>
                  </a:lnTo>
                  <a:cubicBezTo>
                    <a:pt x="12003" y="19300"/>
                    <a:pt x="12017" y="19303"/>
                    <a:pt x="12031" y="19303"/>
                  </a:cubicBezTo>
                  <a:cubicBezTo>
                    <a:pt x="12085" y="19303"/>
                    <a:pt x="12143" y="19268"/>
                    <a:pt x="12133" y="19212"/>
                  </a:cubicBezTo>
                  <a:lnTo>
                    <a:pt x="12133" y="19200"/>
                  </a:lnTo>
                  <a:cubicBezTo>
                    <a:pt x="12161" y="19228"/>
                    <a:pt x="12193" y="19239"/>
                    <a:pt x="12227" y="19239"/>
                  </a:cubicBezTo>
                  <a:cubicBezTo>
                    <a:pt x="12251" y="19239"/>
                    <a:pt x="12275" y="19234"/>
                    <a:pt x="12300" y="19224"/>
                  </a:cubicBezTo>
                  <a:cubicBezTo>
                    <a:pt x="12514" y="19140"/>
                    <a:pt x="12455" y="18867"/>
                    <a:pt x="12419" y="18688"/>
                  </a:cubicBezTo>
                  <a:cubicBezTo>
                    <a:pt x="12419" y="18664"/>
                    <a:pt x="12407" y="18640"/>
                    <a:pt x="12407" y="18605"/>
                  </a:cubicBezTo>
                  <a:lnTo>
                    <a:pt x="12407" y="18605"/>
                  </a:lnTo>
                  <a:cubicBezTo>
                    <a:pt x="12455" y="18688"/>
                    <a:pt x="12514" y="18771"/>
                    <a:pt x="12574" y="18855"/>
                  </a:cubicBezTo>
                  <a:cubicBezTo>
                    <a:pt x="12606" y="18898"/>
                    <a:pt x="12649" y="18919"/>
                    <a:pt x="12690" y="18919"/>
                  </a:cubicBezTo>
                  <a:cubicBezTo>
                    <a:pt x="12739" y="18919"/>
                    <a:pt x="12786" y="18889"/>
                    <a:pt x="12812" y="18831"/>
                  </a:cubicBezTo>
                  <a:lnTo>
                    <a:pt x="12824" y="18831"/>
                  </a:lnTo>
                  <a:cubicBezTo>
                    <a:pt x="12919" y="18831"/>
                    <a:pt x="12967" y="18783"/>
                    <a:pt x="12991" y="18700"/>
                  </a:cubicBezTo>
                  <a:lnTo>
                    <a:pt x="13014" y="18736"/>
                  </a:lnTo>
                  <a:cubicBezTo>
                    <a:pt x="13038" y="18752"/>
                    <a:pt x="13067" y="18759"/>
                    <a:pt x="13096" y="18759"/>
                  </a:cubicBezTo>
                  <a:cubicBezTo>
                    <a:pt x="13152" y="18759"/>
                    <a:pt x="13205" y="18728"/>
                    <a:pt x="13205" y="18664"/>
                  </a:cubicBezTo>
                  <a:lnTo>
                    <a:pt x="13205" y="18640"/>
                  </a:lnTo>
                  <a:cubicBezTo>
                    <a:pt x="13225" y="18655"/>
                    <a:pt x="13249" y="18662"/>
                    <a:pt x="13274" y="18662"/>
                  </a:cubicBezTo>
                  <a:cubicBezTo>
                    <a:pt x="13308" y="18662"/>
                    <a:pt x="13344" y="18649"/>
                    <a:pt x="13372" y="18629"/>
                  </a:cubicBezTo>
                  <a:cubicBezTo>
                    <a:pt x="13388" y="18638"/>
                    <a:pt x="13405" y="18643"/>
                    <a:pt x="13422" y="18643"/>
                  </a:cubicBezTo>
                  <a:cubicBezTo>
                    <a:pt x="13467" y="18643"/>
                    <a:pt x="13509" y="18612"/>
                    <a:pt x="13526" y="18569"/>
                  </a:cubicBezTo>
                  <a:cubicBezTo>
                    <a:pt x="13538" y="18521"/>
                    <a:pt x="13550" y="18462"/>
                    <a:pt x="13562" y="18414"/>
                  </a:cubicBezTo>
                  <a:cubicBezTo>
                    <a:pt x="13618" y="18461"/>
                    <a:pt x="13689" y="18493"/>
                    <a:pt x="13757" y="18493"/>
                  </a:cubicBezTo>
                  <a:cubicBezTo>
                    <a:pt x="13776" y="18493"/>
                    <a:pt x="13794" y="18491"/>
                    <a:pt x="13812" y="18486"/>
                  </a:cubicBezTo>
                  <a:cubicBezTo>
                    <a:pt x="13836" y="18486"/>
                    <a:pt x="13860" y="18474"/>
                    <a:pt x="13872" y="18474"/>
                  </a:cubicBezTo>
                  <a:cubicBezTo>
                    <a:pt x="13895" y="18486"/>
                    <a:pt x="13919" y="18498"/>
                    <a:pt x="13943" y="18509"/>
                  </a:cubicBezTo>
                  <a:cubicBezTo>
                    <a:pt x="13957" y="18515"/>
                    <a:pt x="13971" y="18517"/>
                    <a:pt x="13984" y="18517"/>
                  </a:cubicBezTo>
                  <a:cubicBezTo>
                    <a:pt x="14061" y="18517"/>
                    <a:pt x="14120" y="18436"/>
                    <a:pt x="14110" y="18355"/>
                  </a:cubicBezTo>
                  <a:lnTo>
                    <a:pt x="14110" y="18355"/>
                  </a:lnTo>
                  <a:cubicBezTo>
                    <a:pt x="14122" y="18358"/>
                    <a:pt x="14134" y="18359"/>
                    <a:pt x="14146" y="18359"/>
                  </a:cubicBezTo>
                  <a:cubicBezTo>
                    <a:pt x="14181" y="18359"/>
                    <a:pt x="14217" y="18346"/>
                    <a:pt x="14253" y="18319"/>
                  </a:cubicBezTo>
                  <a:cubicBezTo>
                    <a:pt x="14276" y="18295"/>
                    <a:pt x="14288" y="18283"/>
                    <a:pt x="14300" y="18259"/>
                  </a:cubicBezTo>
                  <a:cubicBezTo>
                    <a:pt x="14336" y="18271"/>
                    <a:pt x="14372" y="18295"/>
                    <a:pt x="14419" y="18295"/>
                  </a:cubicBezTo>
                  <a:cubicBezTo>
                    <a:pt x="14432" y="18298"/>
                    <a:pt x="14444" y="18300"/>
                    <a:pt x="14456" y="18300"/>
                  </a:cubicBezTo>
                  <a:cubicBezTo>
                    <a:pt x="14535" y="18300"/>
                    <a:pt x="14595" y="18235"/>
                    <a:pt x="14574" y="18152"/>
                  </a:cubicBezTo>
                  <a:cubicBezTo>
                    <a:pt x="14574" y="18117"/>
                    <a:pt x="14562" y="18093"/>
                    <a:pt x="14562" y="18069"/>
                  </a:cubicBezTo>
                  <a:cubicBezTo>
                    <a:pt x="14586" y="18057"/>
                    <a:pt x="14610" y="18033"/>
                    <a:pt x="14634" y="18021"/>
                  </a:cubicBezTo>
                  <a:lnTo>
                    <a:pt x="14729" y="18140"/>
                  </a:lnTo>
                  <a:cubicBezTo>
                    <a:pt x="14748" y="18167"/>
                    <a:pt x="14774" y="18177"/>
                    <a:pt x="14800" y="18177"/>
                  </a:cubicBezTo>
                  <a:cubicBezTo>
                    <a:pt x="14859" y="18177"/>
                    <a:pt x="14923" y="18126"/>
                    <a:pt x="14931" y="18069"/>
                  </a:cubicBezTo>
                  <a:cubicBezTo>
                    <a:pt x="14931" y="17997"/>
                    <a:pt x="14931" y="17926"/>
                    <a:pt x="14931" y="17855"/>
                  </a:cubicBezTo>
                  <a:cubicBezTo>
                    <a:pt x="14943" y="17890"/>
                    <a:pt x="14955" y="17914"/>
                    <a:pt x="14979" y="17950"/>
                  </a:cubicBezTo>
                  <a:cubicBezTo>
                    <a:pt x="15032" y="18045"/>
                    <a:pt x="15112" y="18121"/>
                    <a:pt x="15212" y="18121"/>
                  </a:cubicBezTo>
                  <a:cubicBezTo>
                    <a:pt x="15225" y="18121"/>
                    <a:pt x="15239" y="18119"/>
                    <a:pt x="15253" y="18117"/>
                  </a:cubicBezTo>
                  <a:cubicBezTo>
                    <a:pt x="15300" y="18105"/>
                    <a:pt x="15348" y="18057"/>
                    <a:pt x="15348" y="18009"/>
                  </a:cubicBezTo>
                  <a:cubicBezTo>
                    <a:pt x="15336" y="17902"/>
                    <a:pt x="15324" y="17807"/>
                    <a:pt x="15312" y="17712"/>
                  </a:cubicBezTo>
                  <a:cubicBezTo>
                    <a:pt x="15324" y="17640"/>
                    <a:pt x="15324" y="17569"/>
                    <a:pt x="15324" y="17509"/>
                  </a:cubicBezTo>
                  <a:cubicBezTo>
                    <a:pt x="15360" y="17486"/>
                    <a:pt x="15372" y="17462"/>
                    <a:pt x="15384" y="17426"/>
                  </a:cubicBezTo>
                  <a:cubicBezTo>
                    <a:pt x="15396" y="17438"/>
                    <a:pt x="15396" y="17438"/>
                    <a:pt x="15408" y="17450"/>
                  </a:cubicBezTo>
                  <a:cubicBezTo>
                    <a:pt x="15431" y="17497"/>
                    <a:pt x="15467" y="17545"/>
                    <a:pt x="15503" y="17581"/>
                  </a:cubicBezTo>
                  <a:cubicBezTo>
                    <a:pt x="15547" y="17652"/>
                    <a:pt x="15625" y="17730"/>
                    <a:pt x="15706" y="17730"/>
                  </a:cubicBezTo>
                  <a:cubicBezTo>
                    <a:pt x="15734" y="17730"/>
                    <a:pt x="15761" y="17721"/>
                    <a:pt x="15789" y="17700"/>
                  </a:cubicBezTo>
                  <a:cubicBezTo>
                    <a:pt x="15860" y="17652"/>
                    <a:pt x="15860" y="17557"/>
                    <a:pt x="15848" y="17474"/>
                  </a:cubicBezTo>
                  <a:cubicBezTo>
                    <a:pt x="15920" y="17450"/>
                    <a:pt x="15955" y="17390"/>
                    <a:pt x="15955" y="17319"/>
                  </a:cubicBezTo>
                  <a:cubicBezTo>
                    <a:pt x="15979" y="17331"/>
                    <a:pt x="16015" y="17343"/>
                    <a:pt x="16039" y="17355"/>
                  </a:cubicBezTo>
                  <a:cubicBezTo>
                    <a:pt x="16046" y="17356"/>
                    <a:pt x="16053" y="17356"/>
                    <a:pt x="16060" y="17356"/>
                  </a:cubicBezTo>
                  <a:cubicBezTo>
                    <a:pt x="16139" y="17356"/>
                    <a:pt x="16226" y="17299"/>
                    <a:pt x="16193" y="17212"/>
                  </a:cubicBezTo>
                  <a:lnTo>
                    <a:pt x="16170" y="17152"/>
                  </a:lnTo>
                  <a:lnTo>
                    <a:pt x="16170" y="17152"/>
                  </a:lnTo>
                  <a:cubicBezTo>
                    <a:pt x="16217" y="17176"/>
                    <a:pt x="16253" y="17212"/>
                    <a:pt x="16301" y="17235"/>
                  </a:cubicBezTo>
                  <a:cubicBezTo>
                    <a:pt x="16317" y="17243"/>
                    <a:pt x="16335" y="17246"/>
                    <a:pt x="16353" y="17246"/>
                  </a:cubicBezTo>
                  <a:cubicBezTo>
                    <a:pt x="16425" y="17246"/>
                    <a:pt x="16496" y="17191"/>
                    <a:pt x="16467" y="17105"/>
                  </a:cubicBezTo>
                  <a:lnTo>
                    <a:pt x="16455" y="17069"/>
                  </a:lnTo>
                  <a:lnTo>
                    <a:pt x="16455" y="17069"/>
                  </a:lnTo>
                  <a:cubicBezTo>
                    <a:pt x="16479" y="17081"/>
                    <a:pt x="16503" y="17093"/>
                    <a:pt x="16515" y="17105"/>
                  </a:cubicBezTo>
                  <a:cubicBezTo>
                    <a:pt x="16526" y="17108"/>
                    <a:pt x="16537" y="17110"/>
                    <a:pt x="16548" y="17110"/>
                  </a:cubicBezTo>
                  <a:cubicBezTo>
                    <a:pt x="16610" y="17110"/>
                    <a:pt x="16668" y="17058"/>
                    <a:pt x="16658" y="16997"/>
                  </a:cubicBezTo>
                  <a:cubicBezTo>
                    <a:pt x="16682" y="16997"/>
                    <a:pt x="16693" y="16997"/>
                    <a:pt x="16705" y="17009"/>
                  </a:cubicBezTo>
                  <a:cubicBezTo>
                    <a:pt x="16753" y="17009"/>
                    <a:pt x="16789" y="16997"/>
                    <a:pt x="16824" y="16974"/>
                  </a:cubicBezTo>
                  <a:close/>
                  <a:moveTo>
                    <a:pt x="17860" y="25463"/>
                  </a:moveTo>
                  <a:lnTo>
                    <a:pt x="17860" y="25463"/>
                  </a:lnTo>
                  <a:cubicBezTo>
                    <a:pt x="17896" y="25546"/>
                    <a:pt x="17932" y="25629"/>
                    <a:pt x="17979" y="25713"/>
                  </a:cubicBezTo>
                  <a:cubicBezTo>
                    <a:pt x="17967" y="25725"/>
                    <a:pt x="17956" y="25748"/>
                    <a:pt x="17944" y="25760"/>
                  </a:cubicBezTo>
                  <a:cubicBezTo>
                    <a:pt x="17920" y="25665"/>
                    <a:pt x="17884" y="25558"/>
                    <a:pt x="17860" y="25463"/>
                  </a:cubicBezTo>
                  <a:close/>
                  <a:moveTo>
                    <a:pt x="17753" y="22391"/>
                  </a:moveTo>
                  <a:lnTo>
                    <a:pt x="17753" y="22391"/>
                  </a:lnTo>
                  <a:cubicBezTo>
                    <a:pt x="17717" y="22986"/>
                    <a:pt x="17741" y="23593"/>
                    <a:pt x="17825" y="24177"/>
                  </a:cubicBezTo>
                  <a:cubicBezTo>
                    <a:pt x="17860" y="24355"/>
                    <a:pt x="17896" y="24534"/>
                    <a:pt x="17932" y="24713"/>
                  </a:cubicBezTo>
                  <a:cubicBezTo>
                    <a:pt x="17918" y="24704"/>
                    <a:pt x="17903" y="24701"/>
                    <a:pt x="17889" y="24701"/>
                  </a:cubicBezTo>
                  <a:cubicBezTo>
                    <a:pt x="17840" y="24701"/>
                    <a:pt x="17794" y="24744"/>
                    <a:pt x="17813" y="24808"/>
                  </a:cubicBezTo>
                  <a:cubicBezTo>
                    <a:pt x="17836" y="24903"/>
                    <a:pt x="17860" y="24998"/>
                    <a:pt x="17884" y="25105"/>
                  </a:cubicBezTo>
                  <a:cubicBezTo>
                    <a:pt x="17848" y="25010"/>
                    <a:pt x="17801" y="24927"/>
                    <a:pt x="17765" y="24844"/>
                  </a:cubicBezTo>
                  <a:cubicBezTo>
                    <a:pt x="17756" y="24820"/>
                    <a:pt x="17734" y="24810"/>
                    <a:pt x="17710" y="24810"/>
                  </a:cubicBezTo>
                  <a:cubicBezTo>
                    <a:pt x="17674" y="24810"/>
                    <a:pt x="17634" y="24836"/>
                    <a:pt x="17634" y="24879"/>
                  </a:cubicBezTo>
                  <a:cubicBezTo>
                    <a:pt x="17658" y="25141"/>
                    <a:pt x="17694" y="25391"/>
                    <a:pt x="17753" y="25641"/>
                  </a:cubicBezTo>
                  <a:cubicBezTo>
                    <a:pt x="17634" y="25486"/>
                    <a:pt x="17527" y="25332"/>
                    <a:pt x="17432" y="25177"/>
                  </a:cubicBezTo>
                  <a:cubicBezTo>
                    <a:pt x="17411" y="25149"/>
                    <a:pt x="17386" y="25137"/>
                    <a:pt x="17362" y="25137"/>
                  </a:cubicBezTo>
                  <a:cubicBezTo>
                    <a:pt x="17317" y="25137"/>
                    <a:pt x="17281" y="25181"/>
                    <a:pt x="17313" y="25236"/>
                  </a:cubicBezTo>
                  <a:cubicBezTo>
                    <a:pt x="17396" y="25427"/>
                    <a:pt x="17479" y="25606"/>
                    <a:pt x="17563" y="25784"/>
                  </a:cubicBezTo>
                  <a:lnTo>
                    <a:pt x="17539" y="25760"/>
                  </a:lnTo>
                  <a:cubicBezTo>
                    <a:pt x="17518" y="25746"/>
                    <a:pt x="17501" y="25741"/>
                    <a:pt x="17486" y="25741"/>
                  </a:cubicBezTo>
                  <a:cubicBezTo>
                    <a:pt x="17475" y="25741"/>
                    <a:pt x="17465" y="25743"/>
                    <a:pt x="17455" y="25748"/>
                  </a:cubicBezTo>
                  <a:cubicBezTo>
                    <a:pt x="17336" y="25665"/>
                    <a:pt x="17205" y="25558"/>
                    <a:pt x="17086" y="25463"/>
                  </a:cubicBezTo>
                  <a:cubicBezTo>
                    <a:pt x="17071" y="25451"/>
                    <a:pt x="17054" y="25446"/>
                    <a:pt x="17038" y="25446"/>
                  </a:cubicBezTo>
                  <a:cubicBezTo>
                    <a:pt x="16988" y="25446"/>
                    <a:pt x="16943" y="25492"/>
                    <a:pt x="16979" y="25546"/>
                  </a:cubicBezTo>
                  <a:cubicBezTo>
                    <a:pt x="17098" y="25725"/>
                    <a:pt x="17229" y="25915"/>
                    <a:pt x="17360" y="26094"/>
                  </a:cubicBezTo>
                  <a:cubicBezTo>
                    <a:pt x="16991" y="26034"/>
                    <a:pt x="16682" y="25748"/>
                    <a:pt x="16348" y="25606"/>
                  </a:cubicBezTo>
                  <a:cubicBezTo>
                    <a:pt x="16339" y="25600"/>
                    <a:pt x="16330" y="25598"/>
                    <a:pt x="16322" y="25598"/>
                  </a:cubicBezTo>
                  <a:cubicBezTo>
                    <a:pt x="16276" y="25598"/>
                    <a:pt x="16248" y="25671"/>
                    <a:pt x="16289" y="25701"/>
                  </a:cubicBezTo>
                  <a:cubicBezTo>
                    <a:pt x="16336" y="25760"/>
                    <a:pt x="16384" y="25808"/>
                    <a:pt x="16443" y="25867"/>
                  </a:cubicBezTo>
                  <a:cubicBezTo>
                    <a:pt x="15943" y="25653"/>
                    <a:pt x="15467" y="25415"/>
                    <a:pt x="14991" y="25153"/>
                  </a:cubicBezTo>
                  <a:cubicBezTo>
                    <a:pt x="14896" y="25105"/>
                    <a:pt x="14800" y="25046"/>
                    <a:pt x="14717" y="24998"/>
                  </a:cubicBezTo>
                  <a:cubicBezTo>
                    <a:pt x="14717" y="24963"/>
                    <a:pt x="14717" y="24939"/>
                    <a:pt x="14705" y="24903"/>
                  </a:cubicBezTo>
                  <a:cubicBezTo>
                    <a:pt x="14681" y="24855"/>
                    <a:pt x="14657" y="24796"/>
                    <a:pt x="14634" y="24748"/>
                  </a:cubicBezTo>
                  <a:lnTo>
                    <a:pt x="14634" y="24748"/>
                  </a:lnTo>
                  <a:cubicBezTo>
                    <a:pt x="14717" y="24784"/>
                    <a:pt x="14800" y="24808"/>
                    <a:pt x="14884" y="24820"/>
                  </a:cubicBezTo>
                  <a:cubicBezTo>
                    <a:pt x="14889" y="24820"/>
                    <a:pt x="14893" y="24821"/>
                    <a:pt x="14898" y="24821"/>
                  </a:cubicBezTo>
                  <a:cubicBezTo>
                    <a:pt x="14985" y="24821"/>
                    <a:pt x="15038" y="24721"/>
                    <a:pt x="15027" y="24653"/>
                  </a:cubicBezTo>
                  <a:cubicBezTo>
                    <a:pt x="15015" y="24605"/>
                    <a:pt x="14991" y="24546"/>
                    <a:pt x="14979" y="24498"/>
                  </a:cubicBezTo>
                  <a:lnTo>
                    <a:pt x="14979" y="24498"/>
                  </a:lnTo>
                  <a:cubicBezTo>
                    <a:pt x="15060" y="24547"/>
                    <a:pt x="15158" y="24585"/>
                    <a:pt x="15254" y="24585"/>
                  </a:cubicBezTo>
                  <a:cubicBezTo>
                    <a:pt x="15298" y="24585"/>
                    <a:pt x="15342" y="24577"/>
                    <a:pt x="15384" y="24558"/>
                  </a:cubicBezTo>
                  <a:cubicBezTo>
                    <a:pt x="15550" y="24486"/>
                    <a:pt x="15562" y="24308"/>
                    <a:pt x="15527" y="24153"/>
                  </a:cubicBezTo>
                  <a:cubicBezTo>
                    <a:pt x="15527" y="24117"/>
                    <a:pt x="15515" y="24082"/>
                    <a:pt x="15503" y="24046"/>
                  </a:cubicBezTo>
                  <a:lnTo>
                    <a:pt x="15503" y="24046"/>
                  </a:lnTo>
                  <a:cubicBezTo>
                    <a:pt x="15610" y="24117"/>
                    <a:pt x="15717" y="24201"/>
                    <a:pt x="15824" y="24260"/>
                  </a:cubicBezTo>
                  <a:cubicBezTo>
                    <a:pt x="15847" y="24273"/>
                    <a:pt x="15871" y="24278"/>
                    <a:pt x="15894" y="24278"/>
                  </a:cubicBezTo>
                  <a:cubicBezTo>
                    <a:pt x="15980" y="24278"/>
                    <a:pt x="16057" y="24199"/>
                    <a:pt x="16039" y="24105"/>
                  </a:cubicBezTo>
                  <a:cubicBezTo>
                    <a:pt x="16015" y="24034"/>
                    <a:pt x="16003" y="23974"/>
                    <a:pt x="15991" y="23903"/>
                  </a:cubicBezTo>
                  <a:lnTo>
                    <a:pt x="15991" y="23903"/>
                  </a:lnTo>
                  <a:cubicBezTo>
                    <a:pt x="16003" y="23915"/>
                    <a:pt x="16015" y="23927"/>
                    <a:pt x="16027" y="23939"/>
                  </a:cubicBezTo>
                  <a:cubicBezTo>
                    <a:pt x="16058" y="23964"/>
                    <a:pt x="16095" y="23977"/>
                    <a:pt x="16132" y="23977"/>
                  </a:cubicBezTo>
                  <a:cubicBezTo>
                    <a:pt x="16180" y="23977"/>
                    <a:pt x="16226" y="23955"/>
                    <a:pt x="16253" y="23915"/>
                  </a:cubicBezTo>
                  <a:cubicBezTo>
                    <a:pt x="16348" y="23772"/>
                    <a:pt x="16348" y="23605"/>
                    <a:pt x="16324" y="23439"/>
                  </a:cubicBezTo>
                  <a:lnTo>
                    <a:pt x="16324" y="23427"/>
                  </a:lnTo>
                  <a:cubicBezTo>
                    <a:pt x="16360" y="23474"/>
                    <a:pt x="16384" y="23522"/>
                    <a:pt x="16420" y="23570"/>
                  </a:cubicBezTo>
                  <a:cubicBezTo>
                    <a:pt x="16449" y="23623"/>
                    <a:pt x="16495" y="23646"/>
                    <a:pt x="16542" y="23646"/>
                  </a:cubicBezTo>
                  <a:cubicBezTo>
                    <a:pt x="16610" y="23646"/>
                    <a:pt x="16679" y="23595"/>
                    <a:pt x="16693" y="23510"/>
                  </a:cubicBezTo>
                  <a:lnTo>
                    <a:pt x="16729" y="23200"/>
                  </a:lnTo>
                  <a:cubicBezTo>
                    <a:pt x="16753" y="23248"/>
                    <a:pt x="16789" y="23296"/>
                    <a:pt x="16824" y="23343"/>
                  </a:cubicBezTo>
                  <a:cubicBezTo>
                    <a:pt x="16851" y="23390"/>
                    <a:pt x="16908" y="23422"/>
                    <a:pt x="16963" y="23422"/>
                  </a:cubicBezTo>
                  <a:cubicBezTo>
                    <a:pt x="17006" y="23422"/>
                    <a:pt x="17048" y="23402"/>
                    <a:pt x="17074" y="23355"/>
                  </a:cubicBezTo>
                  <a:cubicBezTo>
                    <a:pt x="17122" y="23236"/>
                    <a:pt x="17146" y="23129"/>
                    <a:pt x="17158" y="23010"/>
                  </a:cubicBezTo>
                  <a:cubicBezTo>
                    <a:pt x="17182" y="23058"/>
                    <a:pt x="17217" y="23093"/>
                    <a:pt x="17277" y="23093"/>
                  </a:cubicBezTo>
                  <a:cubicBezTo>
                    <a:pt x="17336" y="23093"/>
                    <a:pt x="17420" y="23058"/>
                    <a:pt x="17420" y="22998"/>
                  </a:cubicBezTo>
                  <a:cubicBezTo>
                    <a:pt x="17444" y="22891"/>
                    <a:pt x="17455" y="22784"/>
                    <a:pt x="17467" y="22677"/>
                  </a:cubicBezTo>
                  <a:cubicBezTo>
                    <a:pt x="17489" y="22689"/>
                    <a:pt x="17514" y="22695"/>
                    <a:pt x="17539" y="22695"/>
                  </a:cubicBezTo>
                  <a:cubicBezTo>
                    <a:pt x="17610" y="22695"/>
                    <a:pt x="17685" y="22646"/>
                    <a:pt x="17694" y="22558"/>
                  </a:cubicBezTo>
                  <a:cubicBezTo>
                    <a:pt x="17694" y="22510"/>
                    <a:pt x="17694" y="22462"/>
                    <a:pt x="17694" y="22415"/>
                  </a:cubicBezTo>
                  <a:cubicBezTo>
                    <a:pt x="17717" y="22403"/>
                    <a:pt x="17741" y="22403"/>
                    <a:pt x="17753" y="22391"/>
                  </a:cubicBezTo>
                  <a:close/>
                  <a:moveTo>
                    <a:pt x="23427" y="1"/>
                  </a:moveTo>
                  <a:cubicBezTo>
                    <a:pt x="23393" y="1"/>
                    <a:pt x="23358" y="3"/>
                    <a:pt x="23325" y="7"/>
                  </a:cubicBezTo>
                  <a:cubicBezTo>
                    <a:pt x="23170" y="31"/>
                    <a:pt x="23016" y="55"/>
                    <a:pt x="22873" y="91"/>
                  </a:cubicBezTo>
                  <a:cubicBezTo>
                    <a:pt x="22551" y="150"/>
                    <a:pt x="22254" y="221"/>
                    <a:pt x="21944" y="305"/>
                  </a:cubicBezTo>
                  <a:cubicBezTo>
                    <a:pt x="21801" y="352"/>
                    <a:pt x="21646" y="400"/>
                    <a:pt x="21504" y="448"/>
                  </a:cubicBezTo>
                  <a:cubicBezTo>
                    <a:pt x="21373" y="507"/>
                    <a:pt x="21242" y="555"/>
                    <a:pt x="21134" y="650"/>
                  </a:cubicBezTo>
                  <a:cubicBezTo>
                    <a:pt x="21027" y="757"/>
                    <a:pt x="20908" y="829"/>
                    <a:pt x="20801" y="936"/>
                  </a:cubicBezTo>
                  <a:cubicBezTo>
                    <a:pt x="20694" y="1031"/>
                    <a:pt x="20599" y="1126"/>
                    <a:pt x="20492" y="1222"/>
                  </a:cubicBezTo>
                  <a:cubicBezTo>
                    <a:pt x="20301" y="1424"/>
                    <a:pt x="20122" y="1638"/>
                    <a:pt x="19956" y="1865"/>
                  </a:cubicBezTo>
                  <a:cubicBezTo>
                    <a:pt x="19634" y="2269"/>
                    <a:pt x="19349" y="2698"/>
                    <a:pt x="19087" y="3139"/>
                  </a:cubicBezTo>
                  <a:cubicBezTo>
                    <a:pt x="18991" y="3150"/>
                    <a:pt x="18884" y="3162"/>
                    <a:pt x="18801" y="3186"/>
                  </a:cubicBezTo>
                  <a:cubicBezTo>
                    <a:pt x="18587" y="3210"/>
                    <a:pt x="18396" y="3305"/>
                    <a:pt x="18229" y="3460"/>
                  </a:cubicBezTo>
                  <a:cubicBezTo>
                    <a:pt x="17991" y="3698"/>
                    <a:pt x="17884" y="4043"/>
                    <a:pt x="17777" y="4353"/>
                  </a:cubicBezTo>
                  <a:cubicBezTo>
                    <a:pt x="17694" y="4603"/>
                    <a:pt x="17634" y="4853"/>
                    <a:pt x="17634" y="5115"/>
                  </a:cubicBezTo>
                  <a:cubicBezTo>
                    <a:pt x="17491" y="5055"/>
                    <a:pt x="17336" y="5008"/>
                    <a:pt x="17194" y="4960"/>
                  </a:cubicBezTo>
                  <a:cubicBezTo>
                    <a:pt x="16955" y="4889"/>
                    <a:pt x="16705" y="4817"/>
                    <a:pt x="16455" y="4770"/>
                  </a:cubicBezTo>
                  <a:cubicBezTo>
                    <a:pt x="16244" y="4734"/>
                    <a:pt x="16028" y="4713"/>
                    <a:pt x="15812" y="4713"/>
                  </a:cubicBezTo>
                  <a:cubicBezTo>
                    <a:pt x="15528" y="4713"/>
                    <a:pt x="15244" y="4748"/>
                    <a:pt x="14967" y="4829"/>
                  </a:cubicBezTo>
                  <a:cubicBezTo>
                    <a:pt x="14931" y="4853"/>
                    <a:pt x="14908" y="4877"/>
                    <a:pt x="14896" y="4913"/>
                  </a:cubicBezTo>
                  <a:cubicBezTo>
                    <a:pt x="14836" y="4948"/>
                    <a:pt x="14777" y="4984"/>
                    <a:pt x="14729" y="5020"/>
                  </a:cubicBezTo>
                  <a:cubicBezTo>
                    <a:pt x="14384" y="5043"/>
                    <a:pt x="14050" y="5163"/>
                    <a:pt x="13753" y="5317"/>
                  </a:cubicBezTo>
                  <a:cubicBezTo>
                    <a:pt x="13514" y="5436"/>
                    <a:pt x="13300" y="5567"/>
                    <a:pt x="13110" y="5734"/>
                  </a:cubicBezTo>
                  <a:cubicBezTo>
                    <a:pt x="13095" y="5729"/>
                    <a:pt x="13080" y="5726"/>
                    <a:pt x="13066" y="5726"/>
                  </a:cubicBezTo>
                  <a:cubicBezTo>
                    <a:pt x="13046" y="5726"/>
                    <a:pt x="13028" y="5732"/>
                    <a:pt x="13014" y="5746"/>
                  </a:cubicBezTo>
                  <a:cubicBezTo>
                    <a:pt x="12479" y="6056"/>
                    <a:pt x="12193" y="6639"/>
                    <a:pt x="11955" y="7187"/>
                  </a:cubicBezTo>
                  <a:cubicBezTo>
                    <a:pt x="10062" y="7210"/>
                    <a:pt x="8192" y="7591"/>
                    <a:pt x="6395" y="8151"/>
                  </a:cubicBezTo>
                  <a:cubicBezTo>
                    <a:pt x="5430" y="8461"/>
                    <a:pt x="4490" y="8806"/>
                    <a:pt x="3573" y="9211"/>
                  </a:cubicBezTo>
                  <a:cubicBezTo>
                    <a:pt x="2704" y="9580"/>
                    <a:pt x="1858" y="10008"/>
                    <a:pt x="1108" y="10568"/>
                  </a:cubicBezTo>
                  <a:cubicBezTo>
                    <a:pt x="918" y="10711"/>
                    <a:pt x="739" y="10854"/>
                    <a:pt x="572" y="11009"/>
                  </a:cubicBezTo>
                  <a:cubicBezTo>
                    <a:pt x="418" y="11151"/>
                    <a:pt x="251" y="11306"/>
                    <a:pt x="168" y="11509"/>
                  </a:cubicBezTo>
                  <a:cubicBezTo>
                    <a:pt x="1" y="11901"/>
                    <a:pt x="299" y="12378"/>
                    <a:pt x="537" y="12687"/>
                  </a:cubicBezTo>
                  <a:cubicBezTo>
                    <a:pt x="1072" y="13390"/>
                    <a:pt x="1918" y="13759"/>
                    <a:pt x="2763" y="13926"/>
                  </a:cubicBezTo>
                  <a:cubicBezTo>
                    <a:pt x="3216" y="14021"/>
                    <a:pt x="3680" y="14068"/>
                    <a:pt x="4144" y="14080"/>
                  </a:cubicBezTo>
                  <a:cubicBezTo>
                    <a:pt x="4197" y="14083"/>
                    <a:pt x="4249" y="14084"/>
                    <a:pt x="4300" y="14084"/>
                  </a:cubicBezTo>
                  <a:cubicBezTo>
                    <a:pt x="4756" y="14084"/>
                    <a:pt x="5192" y="13992"/>
                    <a:pt x="5609" y="13842"/>
                  </a:cubicBezTo>
                  <a:cubicBezTo>
                    <a:pt x="5930" y="13723"/>
                    <a:pt x="6240" y="13568"/>
                    <a:pt x="6549" y="13425"/>
                  </a:cubicBezTo>
                  <a:lnTo>
                    <a:pt x="6549" y="13425"/>
                  </a:lnTo>
                  <a:cubicBezTo>
                    <a:pt x="6335" y="13604"/>
                    <a:pt x="6133" y="13783"/>
                    <a:pt x="5918" y="13961"/>
                  </a:cubicBezTo>
                  <a:cubicBezTo>
                    <a:pt x="5383" y="14438"/>
                    <a:pt x="4823" y="14914"/>
                    <a:pt x="4323" y="15426"/>
                  </a:cubicBezTo>
                  <a:cubicBezTo>
                    <a:pt x="3859" y="15890"/>
                    <a:pt x="3454" y="16426"/>
                    <a:pt x="3251" y="17057"/>
                  </a:cubicBezTo>
                  <a:cubicBezTo>
                    <a:pt x="3144" y="17402"/>
                    <a:pt x="3120" y="17759"/>
                    <a:pt x="3335" y="18057"/>
                  </a:cubicBezTo>
                  <a:cubicBezTo>
                    <a:pt x="3537" y="18343"/>
                    <a:pt x="3859" y="18509"/>
                    <a:pt x="4180" y="18640"/>
                  </a:cubicBezTo>
                  <a:cubicBezTo>
                    <a:pt x="4612" y="18808"/>
                    <a:pt x="5076" y="18869"/>
                    <a:pt x="5543" y="18869"/>
                  </a:cubicBezTo>
                  <a:cubicBezTo>
                    <a:pt x="5772" y="18869"/>
                    <a:pt x="6001" y="18854"/>
                    <a:pt x="6228" y="18831"/>
                  </a:cubicBezTo>
                  <a:cubicBezTo>
                    <a:pt x="6918" y="18759"/>
                    <a:pt x="7657" y="18617"/>
                    <a:pt x="8252" y="18236"/>
                  </a:cubicBezTo>
                  <a:cubicBezTo>
                    <a:pt x="8371" y="18164"/>
                    <a:pt x="8478" y="18069"/>
                    <a:pt x="8585" y="17974"/>
                  </a:cubicBezTo>
                  <a:lnTo>
                    <a:pt x="8597" y="17974"/>
                  </a:lnTo>
                  <a:cubicBezTo>
                    <a:pt x="8621" y="17986"/>
                    <a:pt x="8657" y="17997"/>
                    <a:pt x="8692" y="17997"/>
                  </a:cubicBezTo>
                  <a:cubicBezTo>
                    <a:pt x="8706" y="18000"/>
                    <a:pt x="8719" y="18001"/>
                    <a:pt x="8733" y="18001"/>
                  </a:cubicBezTo>
                  <a:cubicBezTo>
                    <a:pt x="8794" y="18001"/>
                    <a:pt x="8860" y="17981"/>
                    <a:pt x="8919" y="17962"/>
                  </a:cubicBezTo>
                  <a:lnTo>
                    <a:pt x="8919" y="17962"/>
                  </a:lnTo>
                  <a:cubicBezTo>
                    <a:pt x="8895" y="18117"/>
                    <a:pt x="8895" y="18271"/>
                    <a:pt x="8907" y="18414"/>
                  </a:cubicBezTo>
                  <a:cubicBezTo>
                    <a:pt x="8907" y="18629"/>
                    <a:pt x="8931" y="18843"/>
                    <a:pt x="8966" y="19057"/>
                  </a:cubicBezTo>
                  <a:cubicBezTo>
                    <a:pt x="9050" y="19486"/>
                    <a:pt x="9193" y="19902"/>
                    <a:pt x="9395" y="20283"/>
                  </a:cubicBezTo>
                  <a:cubicBezTo>
                    <a:pt x="9410" y="20329"/>
                    <a:pt x="9444" y="20345"/>
                    <a:pt x="9482" y="20345"/>
                  </a:cubicBezTo>
                  <a:cubicBezTo>
                    <a:pt x="9505" y="20345"/>
                    <a:pt x="9528" y="20340"/>
                    <a:pt x="9550" y="20331"/>
                  </a:cubicBezTo>
                  <a:cubicBezTo>
                    <a:pt x="9693" y="20795"/>
                    <a:pt x="9883" y="21236"/>
                    <a:pt x="10109" y="21665"/>
                  </a:cubicBezTo>
                  <a:cubicBezTo>
                    <a:pt x="10431" y="22260"/>
                    <a:pt x="10824" y="22808"/>
                    <a:pt x="11300" y="23284"/>
                  </a:cubicBezTo>
                  <a:cubicBezTo>
                    <a:pt x="11562" y="23546"/>
                    <a:pt x="11848" y="23796"/>
                    <a:pt x="12169" y="23986"/>
                  </a:cubicBezTo>
                  <a:lnTo>
                    <a:pt x="12181" y="23986"/>
                  </a:lnTo>
                  <a:cubicBezTo>
                    <a:pt x="12193" y="23998"/>
                    <a:pt x="12193" y="23998"/>
                    <a:pt x="12205" y="24010"/>
                  </a:cubicBezTo>
                  <a:cubicBezTo>
                    <a:pt x="12264" y="24058"/>
                    <a:pt x="12324" y="24105"/>
                    <a:pt x="12383" y="24153"/>
                  </a:cubicBezTo>
                  <a:cubicBezTo>
                    <a:pt x="12645" y="24427"/>
                    <a:pt x="12931" y="24665"/>
                    <a:pt x="13276" y="24820"/>
                  </a:cubicBezTo>
                  <a:cubicBezTo>
                    <a:pt x="13491" y="24986"/>
                    <a:pt x="13729" y="25129"/>
                    <a:pt x="13991" y="25225"/>
                  </a:cubicBezTo>
                  <a:cubicBezTo>
                    <a:pt x="14001" y="25229"/>
                    <a:pt x="14012" y="25231"/>
                    <a:pt x="14023" y="25231"/>
                  </a:cubicBezTo>
                  <a:cubicBezTo>
                    <a:pt x="14070" y="25231"/>
                    <a:pt x="14112" y="25190"/>
                    <a:pt x="14122" y="25141"/>
                  </a:cubicBezTo>
                  <a:cubicBezTo>
                    <a:pt x="14193" y="25177"/>
                    <a:pt x="14265" y="25201"/>
                    <a:pt x="14336" y="25225"/>
                  </a:cubicBezTo>
                  <a:cubicBezTo>
                    <a:pt x="14344" y="25226"/>
                    <a:pt x="14352" y="25227"/>
                    <a:pt x="14359" y="25227"/>
                  </a:cubicBezTo>
                  <a:cubicBezTo>
                    <a:pt x="14411" y="25227"/>
                    <a:pt x="14458" y="25194"/>
                    <a:pt x="14479" y="25153"/>
                  </a:cubicBezTo>
                  <a:cubicBezTo>
                    <a:pt x="14550" y="25201"/>
                    <a:pt x="14622" y="25248"/>
                    <a:pt x="14693" y="25284"/>
                  </a:cubicBezTo>
                  <a:cubicBezTo>
                    <a:pt x="15074" y="25522"/>
                    <a:pt x="15467" y="25725"/>
                    <a:pt x="15872" y="25915"/>
                  </a:cubicBezTo>
                  <a:cubicBezTo>
                    <a:pt x="16277" y="26106"/>
                    <a:pt x="16693" y="26272"/>
                    <a:pt x="17122" y="26427"/>
                  </a:cubicBezTo>
                  <a:cubicBezTo>
                    <a:pt x="17563" y="26582"/>
                    <a:pt x="18015" y="26737"/>
                    <a:pt x="18467" y="26820"/>
                  </a:cubicBezTo>
                  <a:cubicBezTo>
                    <a:pt x="18797" y="26880"/>
                    <a:pt x="19134" y="26906"/>
                    <a:pt x="19473" y="26906"/>
                  </a:cubicBezTo>
                  <a:cubicBezTo>
                    <a:pt x="19539" y="26906"/>
                    <a:pt x="19604" y="26905"/>
                    <a:pt x="19670" y="26903"/>
                  </a:cubicBezTo>
                  <a:cubicBezTo>
                    <a:pt x="19741" y="26915"/>
                    <a:pt x="19801" y="26927"/>
                    <a:pt x="19861" y="26927"/>
                  </a:cubicBezTo>
                  <a:cubicBezTo>
                    <a:pt x="20003" y="26927"/>
                    <a:pt x="20111" y="26903"/>
                    <a:pt x="20242" y="26856"/>
                  </a:cubicBezTo>
                  <a:cubicBezTo>
                    <a:pt x="20349" y="26820"/>
                    <a:pt x="20384" y="26641"/>
                    <a:pt x="20253" y="26618"/>
                  </a:cubicBezTo>
                  <a:cubicBezTo>
                    <a:pt x="20218" y="26618"/>
                    <a:pt x="20194" y="26606"/>
                    <a:pt x="20170" y="26606"/>
                  </a:cubicBezTo>
                  <a:cubicBezTo>
                    <a:pt x="20158" y="26594"/>
                    <a:pt x="20134" y="26594"/>
                    <a:pt x="20111" y="26594"/>
                  </a:cubicBezTo>
                  <a:cubicBezTo>
                    <a:pt x="19968" y="26558"/>
                    <a:pt x="19813" y="26522"/>
                    <a:pt x="19658" y="26499"/>
                  </a:cubicBezTo>
                  <a:cubicBezTo>
                    <a:pt x="19468" y="26451"/>
                    <a:pt x="19277" y="26427"/>
                    <a:pt x="19099" y="26356"/>
                  </a:cubicBezTo>
                  <a:cubicBezTo>
                    <a:pt x="18944" y="26308"/>
                    <a:pt x="18813" y="26225"/>
                    <a:pt x="18718" y="26094"/>
                  </a:cubicBezTo>
                  <a:cubicBezTo>
                    <a:pt x="18706" y="26070"/>
                    <a:pt x="18706" y="26058"/>
                    <a:pt x="18694" y="26046"/>
                  </a:cubicBezTo>
                  <a:cubicBezTo>
                    <a:pt x="18682" y="26034"/>
                    <a:pt x="18670" y="26010"/>
                    <a:pt x="18670" y="25998"/>
                  </a:cubicBezTo>
                  <a:cubicBezTo>
                    <a:pt x="18646" y="25951"/>
                    <a:pt x="18622" y="25903"/>
                    <a:pt x="18610" y="25867"/>
                  </a:cubicBezTo>
                  <a:cubicBezTo>
                    <a:pt x="18575" y="25796"/>
                    <a:pt x="18563" y="25725"/>
                    <a:pt x="18539" y="25653"/>
                  </a:cubicBezTo>
                  <a:cubicBezTo>
                    <a:pt x="18527" y="25641"/>
                    <a:pt x="18515" y="25617"/>
                    <a:pt x="18491" y="25617"/>
                  </a:cubicBezTo>
                  <a:cubicBezTo>
                    <a:pt x="18467" y="25546"/>
                    <a:pt x="18444" y="25486"/>
                    <a:pt x="18420" y="25427"/>
                  </a:cubicBezTo>
                  <a:cubicBezTo>
                    <a:pt x="18110" y="24617"/>
                    <a:pt x="17991" y="23760"/>
                    <a:pt x="17944" y="22903"/>
                  </a:cubicBezTo>
                  <a:cubicBezTo>
                    <a:pt x="17932" y="22617"/>
                    <a:pt x="17932" y="22343"/>
                    <a:pt x="17932" y="22057"/>
                  </a:cubicBezTo>
                  <a:cubicBezTo>
                    <a:pt x="17956" y="22034"/>
                    <a:pt x="17979" y="21998"/>
                    <a:pt x="17967" y="21962"/>
                  </a:cubicBezTo>
                  <a:cubicBezTo>
                    <a:pt x="17967" y="21903"/>
                    <a:pt x="17967" y="21855"/>
                    <a:pt x="17956" y="21807"/>
                  </a:cubicBezTo>
                  <a:lnTo>
                    <a:pt x="17956" y="21807"/>
                  </a:lnTo>
                  <a:cubicBezTo>
                    <a:pt x="17965" y="21809"/>
                    <a:pt x="17975" y="21810"/>
                    <a:pt x="17985" y="21810"/>
                  </a:cubicBezTo>
                  <a:cubicBezTo>
                    <a:pt x="18037" y="21810"/>
                    <a:pt x="18088" y="21784"/>
                    <a:pt x="18098" y="21724"/>
                  </a:cubicBezTo>
                  <a:cubicBezTo>
                    <a:pt x="18206" y="21248"/>
                    <a:pt x="18158" y="20724"/>
                    <a:pt x="18075" y="20236"/>
                  </a:cubicBezTo>
                  <a:cubicBezTo>
                    <a:pt x="18051" y="20081"/>
                    <a:pt x="18015" y="19926"/>
                    <a:pt x="17979" y="19771"/>
                  </a:cubicBezTo>
                  <a:cubicBezTo>
                    <a:pt x="17979" y="19688"/>
                    <a:pt x="17979" y="19605"/>
                    <a:pt x="17967" y="19533"/>
                  </a:cubicBezTo>
                  <a:cubicBezTo>
                    <a:pt x="17967" y="19390"/>
                    <a:pt x="17956" y="19236"/>
                    <a:pt x="17944" y="19093"/>
                  </a:cubicBezTo>
                  <a:cubicBezTo>
                    <a:pt x="17908" y="18807"/>
                    <a:pt x="17848" y="18533"/>
                    <a:pt x="17765" y="18259"/>
                  </a:cubicBezTo>
                  <a:cubicBezTo>
                    <a:pt x="17598" y="17712"/>
                    <a:pt x="17336" y="17200"/>
                    <a:pt x="16979" y="16747"/>
                  </a:cubicBezTo>
                  <a:cubicBezTo>
                    <a:pt x="16896" y="16652"/>
                    <a:pt x="16813" y="16569"/>
                    <a:pt x="16729" y="16485"/>
                  </a:cubicBezTo>
                  <a:cubicBezTo>
                    <a:pt x="16729" y="16473"/>
                    <a:pt x="16729" y="16473"/>
                    <a:pt x="16729" y="16462"/>
                  </a:cubicBezTo>
                  <a:lnTo>
                    <a:pt x="16717" y="16438"/>
                  </a:lnTo>
                  <a:lnTo>
                    <a:pt x="16717" y="16438"/>
                  </a:lnTo>
                  <a:cubicBezTo>
                    <a:pt x="16727" y="16443"/>
                    <a:pt x="16737" y="16446"/>
                    <a:pt x="16746" y="16446"/>
                  </a:cubicBezTo>
                  <a:cubicBezTo>
                    <a:pt x="16759" y="16446"/>
                    <a:pt x="16770" y="16440"/>
                    <a:pt x="16777" y="16426"/>
                  </a:cubicBezTo>
                  <a:cubicBezTo>
                    <a:pt x="16848" y="16319"/>
                    <a:pt x="16789" y="16176"/>
                    <a:pt x="16729" y="16081"/>
                  </a:cubicBezTo>
                  <a:lnTo>
                    <a:pt x="16717" y="16057"/>
                  </a:lnTo>
                  <a:lnTo>
                    <a:pt x="16729" y="16021"/>
                  </a:lnTo>
                  <a:cubicBezTo>
                    <a:pt x="16741" y="15711"/>
                    <a:pt x="16479" y="15485"/>
                    <a:pt x="16277" y="15283"/>
                  </a:cubicBezTo>
                  <a:cubicBezTo>
                    <a:pt x="16181" y="15176"/>
                    <a:pt x="16074" y="15069"/>
                    <a:pt x="15967" y="14961"/>
                  </a:cubicBezTo>
                  <a:cubicBezTo>
                    <a:pt x="15860" y="14866"/>
                    <a:pt x="15753" y="14747"/>
                    <a:pt x="15634" y="14664"/>
                  </a:cubicBezTo>
                  <a:cubicBezTo>
                    <a:pt x="15670" y="14628"/>
                    <a:pt x="15705" y="14604"/>
                    <a:pt x="15729" y="14580"/>
                  </a:cubicBezTo>
                  <a:cubicBezTo>
                    <a:pt x="15860" y="14438"/>
                    <a:pt x="15955" y="14283"/>
                    <a:pt x="16039" y="14116"/>
                  </a:cubicBezTo>
                  <a:cubicBezTo>
                    <a:pt x="16193" y="13783"/>
                    <a:pt x="16253" y="13402"/>
                    <a:pt x="16229" y="13033"/>
                  </a:cubicBezTo>
                  <a:cubicBezTo>
                    <a:pt x="16217" y="12818"/>
                    <a:pt x="16181" y="12616"/>
                    <a:pt x="16110" y="12425"/>
                  </a:cubicBezTo>
                  <a:cubicBezTo>
                    <a:pt x="16062" y="12318"/>
                    <a:pt x="16015" y="12199"/>
                    <a:pt x="15943" y="12092"/>
                  </a:cubicBezTo>
                  <a:cubicBezTo>
                    <a:pt x="15991" y="12044"/>
                    <a:pt x="16039" y="11997"/>
                    <a:pt x="16074" y="11937"/>
                  </a:cubicBezTo>
                  <a:lnTo>
                    <a:pt x="16074" y="11937"/>
                  </a:lnTo>
                  <a:cubicBezTo>
                    <a:pt x="16062" y="11997"/>
                    <a:pt x="16039" y="12044"/>
                    <a:pt x="16027" y="12104"/>
                  </a:cubicBezTo>
                  <a:cubicBezTo>
                    <a:pt x="16009" y="12157"/>
                    <a:pt x="16063" y="12209"/>
                    <a:pt x="16116" y="12209"/>
                  </a:cubicBezTo>
                  <a:cubicBezTo>
                    <a:pt x="16135" y="12209"/>
                    <a:pt x="16154" y="12203"/>
                    <a:pt x="16170" y="12187"/>
                  </a:cubicBezTo>
                  <a:cubicBezTo>
                    <a:pt x="16241" y="12092"/>
                    <a:pt x="16312" y="12009"/>
                    <a:pt x="16396" y="11925"/>
                  </a:cubicBezTo>
                  <a:lnTo>
                    <a:pt x="16396" y="11925"/>
                  </a:lnTo>
                  <a:cubicBezTo>
                    <a:pt x="16372" y="11985"/>
                    <a:pt x="16348" y="12032"/>
                    <a:pt x="16324" y="12092"/>
                  </a:cubicBezTo>
                  <a:cubicBezTo>
                    <a:pt x="16307" y="12145"/>
                    <a:pt x="16361" y="12198"/>
                    <a:pt x="16409" y="12198"/>
                  </a:cubicBezTo>
                  <a:cubicBezTo>
                    <a:pt x="16426" y="12198"/>
                    <a:pt x="16443" y="12191"/>
                    <a:pt x="16455" y="12175"/>
                  </a:cubicBezTo>
                  <a:cubicBezTo>
                    <a:pt x="16515" y="12092"/>
                    <a:pt x="16586" y="12021"/>
                    <a:pt x="16658" y="11937"/>
                  </a:cubicBezTo>
                  <a:lnTo>
                    <a:pt x="16658" y="11937"/>
                  </a:lnTo>
                  <a:cubicBezTo>
                    <a:pt x="16634" y="11997"/>
                    <a:pt x="16610" y="12056"/>
                    <a:pt x="16586" y="12116"/>
                  </a:cubicBezTo>
                  <a:cubicBezTo>
                    <a:pt x="16569" y="12177"/>
                    <a:pt x="16628" y="12238"/>
                    <a:pt x="16685" y="12238"/>
                  </a:cubicBezTo>
                  <a:cubicBezTo>
                    <a:pt x="16705" y="12238"/>
                    <a:pt x="16725" y="12230"/>
                    <a:pt x="16741" y="12211"/>
                  </a:cubicBezTo>
                  <a:cubicBezTo>
                    <a:pt x="16753" y="12187"/>
                    <a:pt x="16765" y="12175"/>
                    <a:pt x="16777" y="12152"/>
                  </a:cubicBezTo>
                  <a:lnTo>
                    <a:pt x="16777" y="12163"/>
                  </a:lnTo>
                  <a:cubicBezTo>
                    <a:pt x="16757" y="12212"/>
                    <a:pt x="16793" y="12283"/>
                    <a:pt x="16845" y="12283"/>
                  </a:cubicBezTo>
                  <a:cubicBezTo>
                    <a:pt x="16857" y="12283"/>
                    <a:pt x="16870" y="12280"/>
                    <a:pt x="16884" y="12271"/>
                  </a:cubicBezTo>
                  <a:cubicBezTo>
                    <a:pt x="17015" y="12187"/>
                    <a:pt x="17134" y="12092"/>
                    <a:pt x="17253" y="11985"/>
                  </a:cubicBezTo>
                  <a:lnTo>
                    <a:pt x="17253" y="11985"/>
                  </a:lnTo>
                  <a:lnTo>
                    <a:pt x="17229" y="12021"/>
                  </a:lnTo>
                  <a:cubicBezTo>
                    <a:pt x="17170" y="12099"/>
                    <a:pt x="17224" y="12217"/>
                    <a:pt x="17305" y="12217"/>
                  </a:cubicBezTo>
                  <a:cubicBezTo>
                    <a:pt x="17322" y="12217"/>
                    <a:pt x="17341" y="12212"/>
                    <a:pt x="17360" y="12199"/>
                  </a:cubicBezTo>
                  <a:cubicBezTo>
                    <a:pt x="17479" y="12128"/>
                    <a:pt x="17575" y="12032"/>
                    <a:pt x="17670" y="11937"/>
                  </a:cubicBezTo>
                  <a:lnTo>
                    <a:pt x="17670" y="11961"/>
                  </a:lnTo>
                  <a:cubicBezTo>
                    <a:pt x="17646" y="12025"/>
                    <a:pt x="17696" y="12067"/>
                    <a:pt x="17746" y="12067"/>
                  </a:cubicBezTo>
                  <a:cubicBezTo>
                    <a:pt x="17772" y="12067"/>
                    <a:pt x="17797" y="12056"/>
                    <a:pt x="17813" y="12032"/>
                  </a:cubicBezTo>
                  <a:cubicBezTo>
                    <a:pt x="17896" y="11925"/>
                    <a:pt x="17979" y="11806"/>
                    <a:pt x="18039" y="11687"/>
                  </a:cubicBezTo>
                  <a:cubicBezTo>
                    <a:pt x="18046" y="11731"/>
                    <a:pt x="18090" y="11762"/>
                    <a:pt x="18134" y="11762"/>
                  </a:cubicBezTo>
                  <a:cubicBezTo>
                    <a:pt x="18160" y="11762"/>
                    <a:pt x="18187" y="11750"/>
                    <a:pt x="18206" y="11723"/>
                  </a:cubicBezTo>
                  <a:cubicBezTo>
                    <a:pt x="18313" y="11568"/>
                    <a:pt x="18396" y="11390"/>
                    <a:pt x="18479" y="11211"/>
                  </a:cubicBezTo>
                  <a:cubicBezTo>
                    <a:pt x="18479" y="11247"/>
                    <a:pt x="18479" y="11270"/>
                    <a:pt x="18479" y="11294"/>
                  </a:cubicBezTo>
                  <a:cubicBezTo>
                    <a:pt x="18479" y="11355"/>
                    <a:pt x="18521" y="11385"/>
                    <a:pt x="18563" y="11385"/>
                  </a:cubicBezTo>
                  <a:cubicBezTo>
                    <a:pt x="18597" y="11385"/>
                    <a:pt x="18630" y="11366"/>
                    <a:pt x="18646" y="11330"/>
                  </a:cubicBezTo>
                  <a:cubicBezTo>
                    <a:pt x="18670" y="11259"/>
                    <a:pt x="18694" y="11199"/>
                    <a:pt x="18718" y="11128"/>
                  </a:cubicBezTo>
                  <a:cubicBezTo>
                    <a:pt x="18729" y="11116"/>
                    <a:pt x="18741" y="11104"/>
                    <a:pt x="18753" y="11080"/>
                  </a:cubicBezTo>
                  <a:lnTo>
                    <a:pt x="18801" y="10925"/>
                  </a:lnTo>
                  <a:cubicBezTo>
                    <a:pt x="18801" y="10973"/>
                    <a:pt x="18801" y="11032"/>
                    <a:pt x="18801" y="11092"/>
                  </a:cubicBezTo>
                  <a:cubicBezTo>
                    <a:pt x="18794" y="11151"/>
                    <a:pt x="18839" y="11185"/>
                    <a:pt x="18888" y="11185"/>
                  </a:cubicBezTo>
                  <a:cubicBezTo>
                    <a:pt x="18928" y="11185"/>
                    <a:pt x="18970" y="11163"/>
                    <a:pt x="18991" y="11116"/>
                  </a:cubicBezTo>
                  <a:cubicBezTo>
                    <a:pt x="18991" y="11092"/>
                    <a:pt x="19003" y="11068"/>
                    <a:pt x="19015" y="11044"/>
                  </a:cubicBezTo>
                  <a:lnTo>
                    <a:pt x="19027" y="11068"/>
                  </a:lnTo>
                  <a:cubicBezTo>
                    <a:pt x="19253" y="11199"/>
                    <a:pt x="19491" y="11354"/>
                    <a:pt x="19730" y="11449"/>
                  </a:cubicBezTo>
                  <a:cubicBezTo>
                    <a:pt x="19837" y="11485"/>
                    <a:pt x="19944" y="11520"/>
                    <a:pt x="20051" y="11544"/>
                  </a:cubicBezTo>
                  <a:cubicBezTo>
                    <a:pt x="20075" y="11556"/>
                    <a:pt x="20099" y="11556"/>
                    <a:pt x="20122" y="11568"/>
                  </a:cubicBezTo>
                  <a:lnTo>
                    <a:pt x="20134" y="11580"/>
                  </a:lnTo>
                  <a:cubicBezTo>
                    <a:pt x="20158" y="11628"/>
                    <a:pt x="20182" y="11640"/>
                    <a:pt x="20218" y="11651"/>
                  </a:cubicBezTo>
                  <a:cubicBezTo>
                    <a:pt x="20230" y="11711"/>
                    <a:pt x="20253" y="11782"/>
                    <a:pt x="20265" y="11854"/>
                  </a:cubicBezTo>
                  <a:cubicBezTo>
                    <a:pt x="20313" y="11997"/>
                    <a:pt x="20361" y="12128"/>
                    <a:pt x="20408" y="12271"/>
                  </a:cubicBezTo>
                  <a:cubicBezTo>
                    <a:pt x="20468" y="12413"/>
                    <a:pt x="20527" y="12544"/>
                    <a:pt x="20587" y="12675"/>
                  </a:cubicBezTo>
                  <a:cubicBezTo>
                    <a:pt x="20623" y="12759"/>
                    <a:pt x="20658" y="12854"/>
                    <a:pt x="20730" y="12890"/>
                  </a:cubicBezTo>
                  <a:cubicBezTo>
                    <a:pt x="20730" y="12925"/>
                    <a:pt x="20742" y="12973"/>
                    <a:pt x="20742" y="13009"/>
                  </a:cubicBezTo>
                  <a:cubicBezTo>
                    <a:pt x="20753" y="13092"/>
                    <a:pt x="20765" y="13187"/>
                    <a:pt x="20789" y="13271"/>
                  </a:cubicBezTo>
                  <a:cubicBezTo>
                    <a:pt x="20825" y="13461"/>
                    <a:pt x="20873" y="13640"/>
                    <a:pt x="20932" y="13830"/>
                  </a:cubicBezTo>
                  <a:cubicBezTo>
                    <a:pt x="20944" y="13890"/>
                    <a:pt x="21004" y="13914"/>
                    <a:pt x="21063" y="13914"/>
                  </a:cubicBezTo>
                  <a:cubicBezTo>
                    <a:pt x="21170" y="13890"/>
                    <a:pt x="21242" y="13795"/>
                    <a:pt x="21254" y="13687"/>
                  </a:cubicBezTo>
                  <a:cubicBezTo>
                    <a:pt x="21254" y="13592"/>
                    <a:pt x="21218" y="13485"/>
                    <a:pt x="21194" y="13402"/>
                  </a:cubicBezTo>
                  <a:cubicBezTo>
                    <a:pt x="21134" y="13187"/>
                    <a:pt x="21051" y="12985"/>
                    <a:pt x="20968" y="12783"/>
                  </a:cubicBezTo>
                  <a:cubicBezTo>
                    <a:pt x="20956" y="12759"/>
                    <a:pt x="20944" y="12747"/>
                    <a:pt x="20932" y="12735"/>
                  </a:cubicBezTo>
                  <a:cubicBezTo>
                    <a:pt x="20801" y="12318"/>
                    <a:pt x="20646" y="11901"/>
                    <a:pt x="20468" y="11497"/>
                  </a:cubicBezTo>
                  <a:cubicBezTo>
                    <a:pt x="20448" y="11457"/>
                    <a:pt x="20412" y="11434"/>
                    <a:pt x="20373" y="11434"/>
                  </a:cubicBezTo>
                  <a:cubicBezTo>
                    <a:pt x="20365" y="11434"/>
                    <a:pt x="20357" y="11435"/>
                    <a:pt x="20349" y="11437"/>
                  </a:cubicBezTo>
                  <a:cubicBezTo>
                    <a:pt x="20301" y="11342"/>
                    <a:pt x="20206" y="11282"/>
                    <a:pt x="20122" y="11211"/>
                  </a:cubicBezTo>
                  <a:cubicBezTo>
                    <a:pt x="20027" y="11139"/>
                    <a:pt x="19932" y="11068"/>
                    <a:pt x="19837" y="10997"/>
                  </a:cubicBezTo>
                  <a:cubicBezTo>
                    <a:pt x="19658" y="10878"/>
                    <a:pt x="19468" y="10770"/>
                    <a:pt x="19265" y="10687"/>
                  </a:cubicBezTo>
                  <a:lnTo>
                    <a:pt x="19277" y="10628"/>
                  </a:lnTo>
                  <a:cubicBezTo>
                    <a:pt x="19289" y="10632"/>
                    <a:pt x="19302" y="10634"/>
                    <a:pt x="19315" y="10634"/>
                  </a:cubicBezTo>
                  <a:cubicBezTo>
                    <a:pt x="19378" y="10634"/>
                    <a:pt x="19444" y="10587"/>
                    <a:pt x="19444" y="10508"/>
                  </a:cubicBezTo>
                  <a:cubicBezTo>
                    <a:pt x="19515" y="10508"/>
                    <a:pt x="19587" y="10449"/>
                    <a:pt x="19563" y="10366"/>
                  </a:cubicBezTo>
                  <a:cubicBezTo>
                    <a:pt x="19551" y="10330"/>
                    <a:pt x="19539" y="10306"/>
                    <a:pt x="19539" y="10270"/>
                  </a:cubicBezTo>
                  <a:cubicBezTo>
                    <a:pt x="19599" y="10270"/>
                    <a:pt x="19658" y="10235"/>
                    <a:pt x="19658" y="10163"/>
                  </a:cubicBezTo>
                  <a:cubicBezTo>
                    <a:pt x="19682" y="10151"/>
                    <a:pt x="19706" y="10116"/>
                    <a:pt x="19718" y="10092"/>
                  </a:cubicBezTo>
                  <a:lnTo>
                    <a:pt x="19753" y="10056"/>
                  </a:lnTo>
                  <a:cubicBezTo>
                    <a:pt x="19813" y="9961"/>
                    <a:pt x="19861" y="9866"/>
                    <a:pt x="19908" y="9770"/>
                  </a:cubicBezTo>
                  <a:cubicBezTo>
                    <a:pt x="19914" y="9773"/>
                    <a:pt x="19921" y="9775"/>
                    <a:pt x="19928" y="9775"/>
                  </a:cubicBezTo>
                  <a:cubicBezTo>
                    <a:pt x="19949" y="9775"/>
                    <a:pt x="19974" y="9761"/>
                    <a:pt x="19991" y="9735"/>
                  </a:cubicBezTo>
                  <a:cubicBezTo>
                    <a:pt x="20027" y="9675"/>
                    <a:pt x="20027" y="9604"/>
                    <a:pt x="20027" y="9544"/>
                  </a:cubicBezTo>
                  <a:cubicBezTo>
                    <a:pt x="20242" y="9532"/>
                    <a:pt x="20468" y="9520"/>
                    <a:pt x="20682" y="9520"/>
                  </a:cubicBezTo>
                  <a:cubicBezTo>
                    <a:pt x="20812" y="9527"/>
                    <a:pt x="20946" y="9542"/>
                    <a:pt x="21079" y="9542"/>
                  </a:cubicBezTo>
                  <a:cubicBezTo>
                    <a:pt x="21178" y="9542"/>
                    <a:pt x="21276" y="9534"/>
                    <a:pt x="21373" y="9508"/>
                  </a:cubicBezTo>
                  <a:cubicBezTo>
                    <a:pt x="21396" y="9544"/>
                    <a:pt x="21432" y="9568"/>
                    <a:pt x="21468" y="9604"/>
                  </a:cubicBezTo>
                  <a:lnTo>
                    <a:pt x="21480" y="9615"/>
                  </a:lnTo>
                  <a:cubicBezTo>
                    <a:pt x="21515" y="9663"/>
                    <a:pt x="21539" y="9711"/>
                    <a:pt x="21575" y="9758"/>
                  </a:cubicBezTo>
                  <a:cubicBezTo>
                    <a:pt x="21646" y="9866"/>
                    <a:pt x="21718" y="9985"/>
                    <a:pt x="21801" y="10092"/>
                  </a:cubicBezTo>
                  <a:cubicBezTo>
                    <a:pt x="21873" y="10199"/>
                    <a:pt x="21944" y="10306"/>
                    <a:pt x="22016" y="10401"/>
                  </a:cubicBezTo>
                  <a:cubicBezTo>
                    <a:pt x="22063" y="10485"/>
                    <a:pt x="22099" y="10556"/>
                    <a:pt x="22147" y="10628"/>
                  </a:cubicBezTo>
                  <a:cubicBezTo>
                    <a:pt x="22200" y="10734"/>
                    <a:pt x="22291" y="10822"/>
                    <a:pt x="22404" y="10822"/>
                  </a:cubicBezTo>
                  <a:cubicBezTo>
                    <a:pt x="22417" y="10822"/>
                    <a:pt x="22430" y="10821"/>
                    <a:pt x="22444" y="10818"/>
                  </a:cubicBezTo>
                  <a:cubicBezTo>
                    <a:pt x="22480" y="10866"/>
                    <a:pt x="22528" y="10913"/>
                    <a:pt x="22575" y="10949"/>
                  </a:cubicBezTo>
                  <a:cubicBezTo>
                    <a:pt x="22635" y="10997"/>
                    <a:pt x="22694" y="11056"/>
                    <a:pt x="22754" y="11104"/>
                  </a:cubicBezTo>
                  <a:cubicBezTo>
                    <a:pt x="22885" y="11211"/>
                    <a:pt x="23016" y="11306"/>
                    <a:pt x="23147" y="11413"/>
                  </a:cubicBezTo>
                  <a:cubicBezTo>
                    <a:pt x="23165" y="11429"/>
                    <a:pt x="23186" y="11435"/>
                    <a:pt x="23206" y="11435"/>
                  </a:cubicBezTo>
                  <a:cubicBezTo>
                    <a:pt x="23266" y="11435"/>
                    <a:pt x="23325" y="11380"/>
                    <a:pt x="23325" y="11318"/>
                  </a:cubicBezTo>
                  <a:cubicBezTo>
                    <a:pt x="23337" y="11199"/>
                    <a:pt x="23278" y="11092"/>
                    <a:pt x="23194" y="11009"/>
                  </a:cubicBezTo>
                  <a:cubicBezTo>
                    <a:pt x="23147" y="10937"/>
                    <a:pt x="23075" y="10866"/>
                    <a:pt x="23016" y="10794"/>
                  </a:cubicBezTo>
                  <a:cubicBezTo>
                    <a:pt x="22956" y="10723"/>
                    <a:pt x="22885" y="10663"/>
                    <a:pt x="22801" y="10604"/>
                  </a:cubicBezTo>
                  <a:cubicBezTo>
                    <a:pt x="22766" y="10580"/>
                    <a:pt x="22730" y="10556"/>
                    <a:pt x="22694" y="10532"/>
                  </a:cubicBezTo>
                  <a:cubicBezTo>
                    <a:pt x="22670" y="10520"/>
                    <a:pt x="22647" y="10508"/>
                    <a:pt x="22623" y="10508"/>
                  </a:cubicBezTo>
                  <a:lnTo>
                    <a:pt x="22623" y="10497"/>
                  </a:lnTo>
                  <a:cubicBezTo>
                    <a:pt x="22603" y="10457"/>
                    <a:pt x="22559" y="10434"/>
                    <a:pt x="22517" y="10434"/>
                  </a:cubicBezTo>
                  <a:cubicBezTo>
                    <a:pt x="22508" y="10434"/>
                    <a:pt x="22500" y="10435"/>
                    <a:pt x="22492" y="10437"/>
                  </a:cubicBezTo>
                  <a:cubicBezTo>
                    <a:pt x="22480" y="10437"/>
                    <a:pt x="22468" y="10449"/>
                    <a:pt x="22456" y="10449"/>
                  </a:cubicBezTo>
                  <a:cubicBezTo>
                    <a:pt x="22337" y="10247"/>
                    <a:pt x="22206" y="10044"/>
                    <a:pt x="22087" y="9842"/>
                  </a:cubicBezTo>
                  <a:cubicBezTo>
                    <a:pt x="22016" y="9711"/>
                    <a:pt x="21932" y="9580"/>
                    <a:pt x="21849" y="9449"/>
                  </a:cubicBezTo>
                  <a:cubicBezTo>
                    <a:pt x="21789" y="9348"/>
                    <a:pt x="21711" y="9180"/>
                    <a:pt x="21588" y="9180"/>
                  </a:cubicBezTo>
                  <a:cubicBezTo>
                    <a:pt x="21566" y="9180"/>
                    <a:pt x="21541" y="9186"/>
                    <a:pt x="21515" y="9199"/>
                  </a:cubicBezTo>
                  <a:lnTo>
                    <a:pt x="21480" y="9223"/>
                  </a:lnTo>
                  <a:cubicBezTo>
                    <a:pt x="21299" y="9146"/>
                    <a:pt x="21103" y="9124"/>
                    <a:pt x="20903" y="9124"/>
                  </a:cubicBezTo>
                  <a:cubicBezTo>
                    <a:pt x="20853" y="9124"/>
                    <a:pt x="20803" y="9125"/>
                    <a:pt x="20753" y="9127"/>
                  </a:cubicBezTo>
                  <a:cubicBezTo>
                    <a:pt x="20503" y="9139"/>
                    <a:pt x="20253" y="9175"/>
                    <a:pt x="20003" y="9223"/>
                  </a:cubicBezTo>
                  <a:lnTo>
                    <a:pt x="20003" y="9199"/>
                  </a:lnTo>
                  <a:cubicBezTo>
                    <a:pt x="19980" y="9092"/>
                    <a:pt x="19956" y="8984"/>
                    <a:pt x="19932" y="8877"/>
                  </a:cubicBezTo>
                  <a:lnTo>
                    <a:pt x="19932" y="8877"/>
                  </a:lnTo>
                  <a:cubicBezTo>
                    <a:pt x="19944" y="8901"/>
                    <a:pt x="19956" y="8913"/>
                    <a:pt x="19968" y="8937"/>
                  </a:cubicBezTo>
                  <a:cubicBezTo>
                    <a:pt x="19985" y="8963"/>
                    <a:pt x="20012" y="8975"/>
                    <a:pt x="20037" y="8975"/>
                  </a:cubicBezTo>
                  <a:cubicBezTo>
                    <a:pt x="20083" y="8975"/>
                    <a:pt x="20126" y="8938"/>
                    <a:pt x="20111" y="8877"/>
                  </a:cubicBezTo>
                  <a:cubicBezTo>
                    <a:pt x="20111" y="8853"/>
                    <a:pt x="20111" y="8842"/>
                    <a:pt x="20099" y="8818"/>
                  </a:cubicBezTo>
                  <a:cubicBezTo>
                    <a:pt x="20158" y="8818"/>
                    <a:pt x="20206" y="8746"/>
                    <a:pt x="20158" y="8687"/>
                  </a:cubicBezTo>
                  <a:cubicBezTo>
                    <a:pt x="20015" y="8508"/>
                    <a:pt x="19872" y="8330"/>
                    <a:pt x="19730" y="8163"/>
                  </a:cubicBezTo>
                  <a:lnTo>
                    <a:pt x="19730" y="8163"/>
                  </a:lnTo>
                  <a:cubicBezTo>
                    <a:pt x="19991" y="8318"/>
                    <a:pt x="20277" y="8449"/>
                    <a:pt x="20575" y="8556"/>
                  </a:cubicBezTo>
                  <a:cubicBezTo>
                    <a:pt x="20780" y="8629"/>
                    <a:pt x="21012" y="8676"/>
                    <a:pt x="21242" y="8676"/>
                  </a:cubicBezTo>
                  <a:cubicBezTo>
                    <a:pt x="21573" y="8676"/>
                    <a:pt x="21898" y="8578"/>
                    <a:pt x="22123" y="8318"/>
                  </a:cubicBezTo>
                  <a:cubicBezTo>
                    <a:pt x="22432" y="7949"/>
                    <a:pt x="22397" y="7449"/>
                    <a:pt x="22313" y="7008"/>
                  </a:cubicBezTo>
                  <a:cubicBezTo>
                    <a:pt x="22313" y="6948"/>
                    <a:pt x="22301" y="6889"/>
                    <a:pt x="22289" y="6829"/>
                  </a:cubicBezTo>
                  <a:cubicBezTo>
                    <a:pt x="22266" y="6746"/>
                    <a:pt x="22242" y="6651"/>
                    <a:pt x="22218" y="6567"/>
                  </a:cubicBezTo>
                  <a:cubicBezTo>
                    <a:pt x="22099" y="6056"/>
                    <a:pt x="21932" y="5544"/>
                    <a:pt x="21706" y="5067"/>
                  </a:cubicBezTo>
                  <a:cubicBezTo>
                    <a:pt x="21575" y="4782"/>
                    <a:pt x="21432" y="4508"/>
                    <a:pt x="21277" y="4234"/>
                  </a:cubicBezTo>
                  <a:cubicBezTo>
                    <a:pt x="21123" y="3984"/>
                    <a:pt x="20956" y="3710"/>
                    <a:pt x="20753" y="3496"/>
                  </a:cubicBezTo>
                  <a:cubicBezTo>
                    <a:pt x="20730" y="3472"/>
                    <a:pt x="20718" y="3460"/>
                    <a:pt x="20694" y="3448"/>
                  </a:cubicBezTo>
                  <a:cubicBezTo>
                    <a:pt x="20944" y="3305"/>
                    <a:pt x="21182" y="3139"/>
                    <a:pt x="21420" y="2984"/>
                  </a:cubicBezTo>
                  <a:cubicBezTo>
                    <a:pt x="21551" y="2900"/>
                    <a:pt x="21682" y="2817"/>
                    <a:pt x="21825" y="2746"/>
                  </a:cubicBezTo>
                  <a:cubicBezTo>
                    <a:pt x="21968" y="2674"/>
                    <a:pt x="22123" y="2638"/>
                    <a:pt x="22277" y="2603"/>
                  </a:cubicBezTo>
                  <a:cubicBezTo>
                    <a:pt x="22801" y="2496"/>
                    <a:pt x="23325" y="2412"/>
                    <a:pt x="23861" y="2353"/>
                  </a:cubicBezTo>
                  <a:cubicBezTo>
                    <a:pt x="23861" y="2377"/>
                    <a:pt x="23873" y="2388"/>
                    <a:pt x="23885" y="2400"/>
                  </a:cubicBezTo>
                  <a:cubicBezTo>
                    <a:pt x="24070" y="2648"/>
                    <a:pt x="24372" y="2779"/>
                    <a:pt x="24673" y="2779"/>
                  </a:cubicBezTo>
                  <a:cubicBezTo>
                    <a:pt x="24720" y="2779"/>
                    <a:pt x="24767" y="2776"/>
                    <a:pt x="24814" y="2769"/>
                  </a:cubicBezTo>
                  <a:cubicBezTo>
                    <a:pt x="25135" y="2722"/>
                    <a:pt x="25540" y="2448"/>
                    <a:pt x="25433" y="2067"/>
                  </a:cubicBezTo>
                  <a:cubicBezTo>
                    <a:pt x="25421" y="2019"/>
                    <a:pt x="25373" y="1972"/>
                    <a:pt x="25314" y="1972"/>
                  </a:cubicBezTo>
                  <a:cubicBezTo>
                    <a:pt x="24980" y="1984"/>
                    <a:pt x="24635" y="2031"/>
                    <a:pt x="24302" y="2079"/>
                  </a:cubicBezTo>
                  <a:cubicBezTo>
                    <a:pt x="23968" y="2126"/>
                    <a:pt x="23635" y="2162"/>
                    <a:pt x="23313" y="2210"/>
                  </a:cubicBezTo>
                  <a:cubicBezTo>
                    <a:pt x="22980" y="2269"/>
                    <a:pt x="22635" y="2317"/>
                    <a:pt x="22313" y="2388"/>
                  </a:cubicBezTo>
                  <a:cubicBezTo>
                    <a:pt x="21992" y="2460"/>
                    <a:pt x="21706" y="2579"/>
                    <a:pt x="21432" y="2758"/>
                  </a:cubicBezTo>
                  <a:cubicBezTo>
                    <a:pt x="21146" y="2948"/>
                    <a:pt x="20861" y="3150"/>
                    <a:pt x="20599" y="3353"/>
                  </a:cubicBezTo>
                  <a:cubicBezTo>
                    <a:pt x="20324" y="3144"/>
                    <a:pt x="20003" y="3049"/>
                    <a:pt x="19667" y="3049"/>
                  </a:cubicBezTo>
                  <a:cubicBezTo>
                    <a:pt x="19582" y="3049"/>
                    <a:pt x="19495" y="3055"/>
                    <a:pt x="19408" y="3067"/>
                  </a:cubicBezTo>
                  <a:cubicBezTo>
                    <a:pt x="19360" y="3067"/>
                    <a:pt x="19301" y="3079"/>
                    <a:pt x="19253" y="3091"/>
                  </a:cubicBezTo>
                  <a:cubicBezTo>
                    <a:pt x="19718" y="2424"/>
                    <a:pt x="20182" y="1745"/>
                    <a:pt x="20777" y="1186"/>
                  </a:cubicBezTo>
                  <a:cubicBezTo>
                    <a:pt x="20861" y="1103"/>
                    <a:pt x="20956" y="1019"/>
                    <a:pt x="21051" y="948"/>
                  </a:cubicBezTo>
                  <a:cubicBezTo>
                    <a:pt x="21158" y="853"/>
                    <a:pt x="21277" y="805"/>
                    <a:pt x="21408" y="745"/>
                  </a:cubicBezTo>
                  <a:cubicBezTo>
                    <a:pt x="21623" y="638"/>
                    <a:pt x="21873" y="567"/>
                    <a:pt x="22123" y="507"/>
                  </a:cubicBezTo>
                  <a:cubicBezTo>
                    <a:pt x="22123" y="531"/>
                    <a:pt x="22135" y="543"/>
                    <a:pt x="22158" y="567"/>
                  </a:cubicBezTo>
                  <a:cubicBezTo>
                    <a:pt x="22366" y="712"/>
                    <a:pt x="22618" y="783"/>
                    <a:pt x="22870" y="783"/>
                  </a:cubicBezTo>
                  <a:cubicBezTo>
                    <a:pt x="23094" y="783"/>
                    <a:pt x="23319" y="727"/>
                    <a:pt x="23516" y="614"/>
                  </a:cubicBezTo>
                  <a:cubicBezTo>
                    <a:pt x="23694" y="507"/>
                    <a:pt x="23885" y="221"/>
                    <a:pt x="23647" y="55"/>
                  </a:cubicBezTo>
                  <a:cubicBezTo>
                    <a:pt x="23581" y="14"/>
                    <a:pt x="23504" y="1"/>
                    <a:pt x="23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" name="Google Shape;76;p26"/>
          <p:cNvGrpSpPr/>
          <p:nvPr/>
        </p:nvGrpSpPr>
        <p:grpSpPr>
          <a:xfrm rot="-1283093">
            <a:off x="8311335" y="4250653"/>
            <a:ext cx="717364" cy="559960"/>
            <a:chOff x="566194" y="494196"/>
            <a:chExt cx="1075991" cy="839896"/>
          </a:xfrm>
        </p:grpSpPr>
        <p:sp>
          <p:nvSpPr>
            <p:cNvPr id="77" name="Google Shape;77;p26"/>
            <p:cNvSpPr/>
            <p:nvPr/>
          </p:nvSpPr>
          <p:spPr>
            <a:xfrm>
              <a:off x="566194" y="494196"/>
              <a:ext cx="1075991" cy="839896"/>
            </a:xfrm>
            <a:custGeom>
              <a:avLst/>
              <a:gdLst/>
              <a:ahLst/>
              <a:cxnLst/>
              <a:rect l="l" t="t" r="r" b="b"/>
              <a:pathLst>
                <a:path w="33315" h="26005" extrusionOk="0">
                  <a:moveTo>
                    <a:pt x="1894" y="1"/>
                  </a:moveTo>
                  <a:cubicBezTo>
                    <a:pt x="1727" y="1"/>
                    <a:pt x="1572" y="25"/>
                    <a:pt x="1417" y="61"/>
                  </a:cubicBezTo>
                  <a:cubicBezTo>
                    <a:pt x="989" y="168"/>
                    <a:pt x="643" y="418"/>
                    <a:pt x="429" y="775"/>
                  </a:cubicBezTo>
                  <a:cubicBezTo>
                    <a:pt x="262" y="1061"/>
                    <a:pt x="155" y="1418"/>
                    <a:pt x="120" y="1846"/>
                  </a:cubicBezTo>
                  <a:cubicBezTo>
                    <a:pt x="1" y="3049"/>
                    <a:pt x="513" y="4168"/>
                    <a:pt x="1084" y="5192"/>
                  </a:cubicBezTo>
                  <a:cubicBezTo>
                    <a:pt x="1382" y="5728"/>
                    <a:pt x="1656" y="6216"/>
                    <a:pt x="1989" y="6692"/>
                  </a:cubicBezTo>
                  <a:cubicBezTo>
                    <a:pt x="1858" y="6740"/>
                    <a:pt x="1727" y="6811"/>
                    <a:pt x="1608" y="6930"/>
                  </a:cubicBezTo>
                  <a:cubicBezTo>
                    <a:pt x="1120" y="7407"/>
                    <a:pt x="1263" y="8038"/>
                    <a:pt x="1334" y="8347"/>
                  </a:cubicBezTo>
                  <a:cubicBezTo>
                    <a:pt x="1465" y="8907"/>
                    <a:pt x="1691" y="9443"/>
                    <a:pt x="2001" y="9943"/>
                  </a:cubicBezTo>
                  <a:cubicBezTo>
                    <a:pt x="2572" y="10871"/>
                    <a:pt x="3430" y="11657"/>
                    <a:pt x="4465" y="12241"/>
                  </a:cubicBezTo>
                  <a:cubicBezTo>
                    <a:pt x="5501" y="12824"/>
                    <a:pt x="6751" y="13193"/>
                    <a:pt x="8263" y="13384"/>
                  </a:cubicBezTo>
                  <a:cubicBezTo>
                    <a:pt x="8263" y="13395"/>
                    <a:pt x="8216" y="13431"/>
                    <a:pt x="8216" y="13431"/>
                  </a:cubicBezTo>
                  <a:cubicBezTo>
                    <a:pt x="8168" y="13467"/>
                    <a:pt x="8097" y="13526"/>
                    <a:pt x="8025" y="13598"/>
                  </a:cubicBezTo>
                  <a:cubicBezTo>
                    <a:pt x="7894" y="13646"/>
                    <a:pt x="7787" y="13717"/>
                    <a:pt x="7692" y="13788"/>
                  </a:cubicBezTo>
                  <a:cubicBezTo>
                    <a:pt x="7501" y="13919"/>
                    <a:pt x="7335" y="14074"/>
                    <a:pt x="7228" y="14193"/>
                  </a:cubicBezTo>
                  <a:cubicBezTo>
                    <a:pt x="7168" y="14253"/>
                    <a:pt x="6990" y="14443"/>
                    <a:pt x="6990" y="14443"/>
                  </a:cubicBezTo>
                  <a:cubicBezTo>
                    <a:pt x="6930" y="14503"/>
                    <a:pt x="6882" y="14562"/>
                    <a:pt x="6835" y="14622"/>
                  </a:cubicBezTo>
                  <a:cubicBezTo>
                    <a:pt x="6656" y="14705"/>
                    <a:pt x="6537" y="14836"/>
                    <a:pt x="6478" y="14896"/>
                  </a:cubicBezTo>
                  <a:cubicBezTo>
                    <a:pt x="6347" y="15050"/>
                    <a:pt x="6204" y="15205"/>
                    <a:pt x="6085" y="15372"/>
                  </a:cubicBezTo>
                  <a:lnTo>
                    <a:pt x="6001" y="15467"/>
                  </a:lnTo>
                  <a:cubicBezTo>
                    <a:pt x="5906" y="15586"/>
                    <a:pt x="5811" y="15705"/>
                    <a:pt x="5704" y="15836"/>
                  </a:cubicBezTo>
                  <a:cubicBezTo>
                    <a:pt x="5656" y="15896"/>
                    <a:pt x="5561" y="15991"/>
                    <a:pt x="5501" y="16146"/>
                  </a:cubicBezTo>
                  <a:cubicBezTo>
                    <a:pt x="5489" y="16170"/>
                    <a:pt x="5489" y="16205"/>
                    <a:pt x="5477" y="16229"/>
                  </a:cubicBezTo>
                  <a:cubicBezTo>
                    <a:pt x="5394" y="16301"/>
                    <a:pt x="5335" y="16372"/>
                    <a:pt x="5299" y="16432"/>
                  </a:cubicBezTo>
                  <a:lnTo>
                    <a:pt x="5275" y="16455"/>
                  </a:lnTo>
                  <a:cubicBezTo>
                    <a:pt x="5251" y="16479"/>
                    <a:pt x="5227" y="16503"/>
                    <a:pt x="5215" y="16527"/>
                  </a:cubicBezTo>
                  <a:cubicBezTo>
                    <a:pt x="5132" y="16598"/>
                    <a:pt x="5085" y="16670"/>
                    <a:pt x="5037" y="16729"/>
                  </a:cubicBezTo>
                  <a:cubicBezTo>
                    <a:pt x="4954" y="16848"/>
                    <a:pt x="4882" y="16991"/>
                    <a:pt x="4811" y="17134"/>
                  </a:cubicBezTo>
                  <a:cubicBezTo>
                    <a:pt x="4668" y="17479"/>
                    <a:pt x="4811" y="17884"/>
                    <a:pt x="5144" y="18075"/>
                  </a:cubicBezTo>
                  <a:cubicBezTo>
                    <a:pt x="5263" y="18134"/>
                    <a:pt x="5382" y="18158"/>
                    <a:pt x="5513" y="18158"/>
                  </a:cubicBezTo>
                  <a:cubicBezTo>
                    <a:pt x="5775" y="18158"/>
                    <a:pt x="6025" y="18027"/>
                    <a:pt x="6156" y="17789"/>
                  </a:cubicBezTo>
                  <a:cubicBezTo>
                    <a:pt x="6239" y="17741"/>
                    <a:pt x="6311" y="17670"/>
                    <a:pt x="6370" y="17586"/>
                  </a:cubicBezTo>
                  <a:lnTo>
                    <a:pt x="6418" y="17503"/>
                  </a:lnTo>
                  <a:cubicBezTo>
                    <a:pt x="6442" y="17479"/>
                    <a:pt x="6454" y="17456"/>
                    <a:pt x="6478" y="17420"/>
                  </a:cubicBezTo>
                  <a:cubicBezTo>
                    <a:pt x="6478" y="17420"/>
                    <a:pt x="6609" y="17241"/>
                    <a:pt x="6620" y="17229"/>
                  </a:cubicBezTo>
                  <a:cubicBezTo>
                    <a:pt x="6787" y="17182"/>
                    <a:pt x="6990" y="17063"/>
                    <a:pt x="7168" y="16836"/>
                  </a:cubicBezTo>
                  <a:cubicBezTo>
                    <a:pt x="7168" y="16836"/>
                    <a:pt x="7251" y="16729"/>
                    <a:pt x="7287" y="16694"/>
                  </a:cubicBezTo>
                  <a:lnTo>
                    <a:pt x="7287" y="16694"/>
                  </a:lnTo>
                  <a:cubicBezTo>
                    <a:pt x="7192" y="16884"/>
                    <a:pt x="7120" y="17075"/>
                    <a:pt x="7073" y="17277"/>
                  </a:cubicBezTo>
                  <a:cubicBezTo>
                    <a:pt x="6930" y="17813"/>
                    <a:pt x="6954" y="18360"/>
                    <a:pt x="7013" y="18860"/>
                  </a:cubicBezTo>
                  <a:cubicBezTo>
                    <a:pt x="7061" y="19313"/>
                    <a:pt x="7156" y="19753"/>
                    <a:pt x="7275" y="20158"/>
                  </a:cubicBezTo>
                  <a:cubicBezTo>
                    <a:pt x="7418" y="20611"/>
                    <a:pt x="7609" y="21027"/>
                    <a:pt x="7859" y="21396"/>
                  </a:cubicBezTo>
                  <a:cubicBezTo>
                    <a:pt x="8133" y="21825"/>
                    <a:pt x="8502" y="22158"/>
                    <a:pt x="8823" y="22456"/>
                  </a:cubicBezTo>
                  <a:cubicBezTo>
                    <a:pt x="9097" y="22718"/>
                    <a:pt x="9335" y="22944"/>
                    <a:pt x="9442" y="23206"/>
                  </a:cubicBezTo>
                  <a:cubicBezTo>
                    <a:pt x="9454" y="23254"/>
                    <a:pt x="9466" y="23290"/>
                    <a:pt x="9478" y="23325"/>
                  </a:cubicBezTo>
                  <a:cubicBezTo>
                    <a:pt x="9454" y="23409"/>
                    <a:pt x="9430" y="23492"/>
                    <a:pt x="9406" y="23563"/>
                  </a:cubicBezTo>
                  <a:lnTo>
                    <a:pt x="9383" y="23682"/>
                  </a:lnTo>
                  <a:cubicBezTo>
                    <a:pt x="9347" y="23813"/>
                    <a:pt x="9299" y="23956"/>
                    <a:pt x="9287" y="24123"/>
                  </a:cubicBezTo>
                  <a:cubicBezTo>
                    <a:pt x="9276" y="24242"/>
                    <a:pt x="9287" y="24373"/>
                    <a:pt x="9311" y="24480"/>
                  </a:cubicBezTo>
                  <a:cubicBezTo>
                    <a:pt x="9276" y="24742"/>
                    <a:pt x="9252" y="24992"/>
                    <a:pt x="9252" y="25242"/>
                  </a:cubicBezTo>
                  <a:cubicBezTo>
                    <a:pt x="9252" y="25445"/>
                    <a:pt x="9323" y="25635"/>
                    <a:pt x="9466" y="25778"/>
                  </a:cubicBezTo>
                  <a:cubicBezTo>
                    <a:pt x="9609" y="25921"/>
                    <a:pt x="9799" y="26004"/>
                    <a:pt x="10002" y="26004"/>
                  </a:cubicBezTo>
                  <a:cubicBezTo>
                    <a:pt x="10085" y="26004"/>
                    <a:pt x="10168" y="25992"/>
                    <a:pt x="10252" y="25968"/>
                  </a:cubicBezTo>
                  <a:cubicBezTo>
                    <a:pt x="10514" y="25873"/>
                    <a:pt x="10716" y="25671"/>
                    <a:pt x="10859" y="25373"/>
                  </a:cubicBezTo>
                  <a:cubicBezTo>
                    <a:pt x="10883" y="25302"/>
                    <a:pt x="10954" y="25135"/>
                    <a:pt x="10954" y="25123"/>
                  </a:cubicBezTo>
                  <a:cubicBezTo>
                    <a:pt x="11085" y="25064"/>
                    <a:pt x="11192" y="24956"/>
                    <a:pt x="11276" y="24837"/>
                  </a:cubicBezTo>
                  <a:cubicBezTo>
                    <a:pt x="11371" y="24706"/>
                    <a:pt x="11431" y="24564"/>
                    <a:pt x="11490" y="24444"/>
                  </a:cubicBezTo>
                  <a:lnTo>
                    <a:pt x="11538" y="24337"/>
                  </a:lnTo>
                  <a:cubicBezTo>
                    <a:pt x="11573" y="24266"/>
                    <a:pt x="11609" y="24183"/>
                    <a:pt x="11645" y="24111"/>
                  </a:cubicBezTo>
                  <a:cubicBezTo>
                    <a:pt x="11681" y="24087"/>
                    <a:pt x="11716" y="24063"/>
                    <a:pt x="11752" y="24052"/>
                  </a:cubicBezTo>
                  <a:cubicBezTo>
                    <a:pt x="12014" y="23921"/>
                    <a:pt x="12347" y="23897"/>
                    <a:pt x="12716" y="23885"/>
                  </a:cubicBezTo>
                  <a:cubicBezTo>
                    <a:pt x="13157" y="23861"/>
                    <a:pt x="13645" y="23849"/>
                    <a:pt x="14145" y="23706"/>
                  </a:cubicBezTo>
                  <a:cubicBezTo>
                    <a:pt x="14562" y="23587"/>
                    <a:pt x="14979" y="23397"/>
                    <a:pt x="15383" y="23147"/>
                  </a:cubicBezTo>
                  <a:cubicBezTo>
                    <a:pt x="15741" y="22920"/>
                    <a:pt x="16098" y="22659"/>
                    <a:pt x="16431" y="22337"/>
                  </a:cubicBezTo>
                  <a:cubicBezTo>
                    <a:pt x="16812" y="21992"/>
                    <a:pt x="17181" y="21611"/>
                    <a:pt x="17431" y="21099"/>
                  </a:cubicBezTo>
                  <a:cubicBezTo>
                    <a:pt x="17515" y="20908"/>
                    <a:pt x="17586" y="20718"/>
                    <a:pt x="17646" y="20527"/>
                  </a:cubicBezTo>
                  <a:cubicBezTo>
                    <a:pt x="17646" y="20563"/>
                    <a:pt x="17646" y="20706"/>
                    <a:pt x="17646" y="20706"/>
                  </a:cubicBezTo>
                  <a:cubicBezTo>
                    <a:pt x="17634" y="20992"/>
                    <a:pt x="17705" y="21206"/>
                    <a:pt x="17800" y="21361"/>
                  </a:cubicBezTo>
                  <a:cubicBezTo>
                    <a:pt x="17800" y="21373"/>
                    <a:pt x="17777" y="21599"/>
                    <a:pt x="17777" y="21599"/>
                  </a:cubicBezTo>
                  <a:cubicBezTo>
                    <a:pt x="17777" y="21635"/>
                    <a:pt x="17777" y="21670"/>
                    <a:pt x="17765" y="21694"/>
                  </a:cubicBezTo>
                  <a:lnTo>
                    <a:pt x="17753" y="21789"/>
                  </a:lnTo>
                  <a:cubicBezTo>
                    <a:pt x="17741" y="21897"/>
                    <a:pt x="17753" y="22004"/>
                    <a:pt x="17788" y="22099"/>
                  </a:cubicBezTo>
                  <a:cubicBezTo>
                    <a:pt x="17741" y="22278"/>
                    <a:pt x="17777" y="22468"/>
                    <a:pt x="17884" y="22635"/>
                  </a:cubicBezTo>
                  <a:cubicBezTo>
                    <a:pt x="17991" y="22801"/>
                    <a:pt x="18169" y="22920"/>
                    <a:pt x="18360" y="22956"/>
                  </a:cubicBezTo>
                  <a:cubicBezTo>
                    <a:pt x="18408" y="22968"/>
                    <a:pt x="18479" y="22980"/>
                    <a:pt x="18515" y="22980"/>
                  </a:cubicBezTo>
                  <a:cubicBezTo>
                    <a:pt x="18836" y="22980"/>
                    <a:pt x="19122" y="22778"/>
                    <a:pt x="19229" y="22468"/>
                  </a:cubicBezTo>
                  <a:cubicBezTo>
                    <a:pt x="19277" y="22313"/>
                    <a:pt x="19312" y="22158"/>
                    <a:pt x="19324" y="22016"/>
                  </a:cubicBezTo>
                  <a:cubicBezTo>
                    <a:pt x="19324" y="21944"/>
                    <a:pt x="19336" y="21849"/>
                    <a:pt x="19324" y="21754"/>
                  </a:cubicBezTo>
                  <a:cubicBezTo>
                    <a:pt x="19324" y="21718"/>
                    <a:pt x="19324" y="21682"/>
                    <a:pt x="19324" y="21658"/>
                  </a:cubicBezTo>
                  <a:cubicBezTo>
                    <a:pt x="19324" y="21647"/>
                    <a:pt x="19324" y="21635"/>
                    <a:pt x="19324" y="21623"/>
                  </a:cubicBezTo>
                  <a:cubicBezTo>
                    <a:pt x="19324" y="21551"/>
                    <a:pt x="19336" y="21456"/>
                    <a:pt x="19312" y="21349"/>
                  </a:cubicBezTo>
                  <a:cubicBezTo>
                    <a:pt x="19336" y="21325"/>
                    <a:pt x="19348" y="21301"/>
                    <a:pt x="19348" y="21277"/>
                  </a:cubicBezTo>
                  <a:cubicBezTo>
                    <a:pt x="19408" y="21123"/>
                    <a:pt x="19408" y="20980"/>
                    <a:pt x="19408" y="20896"/>
                  </a:cubicBezTo>
                  <a:cubicBezTo>
                    <a:pt x="19408" y="20730"/>
                    <a:pt x="19408" y="20575"/>
                    <a:pt x="19420" y="20408"/>
                  </a:cubicBezTo>
                  <a:lnTo>
                    <a:pt x="19420" y="20313"/>
                  </a:lnTo>
                  <a:cubicBezTo>
                    <a:pt x="19432" y="20111"/>
                    <a:pt x="19432" y="19896"/>
                    <a:pt x="19432" y="19682"/>
                  </a:cubicBezTo>
                  <a:cubicBezTo>
                    <a:pt x="19432" y="19611"/>
                    <a:pt x="19420" y="19432"/>
                    <a:pt x="19336" y="19253"/>
                  </a:cubicBezTo>
                  <a:cubicBezTo>
                    <a:pt x="19348" y="19182"/>
                    <a:pt x="19336" y="19099"/>
                    <a:pt x="19336" y="19015"/>
                  </a:cubicBezTo>
                  <a:lnTo>
                    <a:pt x="19336" y="18932"/>
                  </a:lnTo>
                  <a:cubicBezTo>
                    <a:pt x="19336" y="18849"/>
                    <a:pt x="19324" y="18765"/>
                    <a:pt x="19324" y="18670"/>
                  </a:cubicBezTo>
                  <a:cubicBezTo>
                    <a:pt x="19312" y="18503"/>
                    <a:pt x="19301" y="18277"/>
                    <a:pt x="19229" y="18039"/>
                  </a:cubicBezTo>
                  <a:cubicBezTo>
                    <a:pt x="19205" y="17944"/>
                    <a:pt x="19182" y="17825"/>
                    <a:pt x="19110" y="17694"/>
                  </a:cubicBezTo>
                  <a:cubicBezTo>
                    <a:pt x="19098" y="17598"/>
                    <a:pt x="19086" y="17515"/>
                    <a:pt x="19074" y="17444"/>
                  </a:cubicBezTo>
                  <a:cubicBezTo>
                    <a:pt x="19074" y="17444"/>
                    <a:pt x="19062" y="17384"/>
                    <a:pt x="19062" y="17384"/>
                  </a:cubicBezTo>
                  <a:lnTo>
                    <a:pt x="19062" y="17384"/>
                  </a:lnTo>
                  <a:cubicBezTo>
                    <a:pt x="20336" y="18229"/>
                    <a:pt x="21527" y="18753"/>
                    <a:pt x="22694" y="19003"/>
                  </a:cubicBezTo>
                  <a:cubicBezTo>
                    <a:pt x="23182" y="19099"/>
                    <a:pt x="23670" y="19158"/>
                    <a:pt x="24158" y="19158"/>
                  </a:cubicBezTo>
                  <a:cubicBezTo>
                    <a:pt x="24825" y="19158"/>
                    <a:pt x="25456" y="19063"/>
                    <a:pt x="26063" y="18872"/>
                  </a:cubicBezTo>
                  <a:cubicBezTo>
                    <a:pt x="26623" y="18694"/>
                    <a:pt x="27135" y="18444"/>
                    <a:pt x="27599" y="18098"/>
                  </a:cubicBezTo>
                  <a:cubicBezTo>
                    <a:pt x="27849" y="17920"/>
                    <a:pt x="28385" y="17527"/>
                    <a:pt x="28326" y="16848"/>
                  </a:cubicBezTo>
                  <a:cubicBezTo>
                    <a:pt x="28314" y="16682"/>
                    <a:pt x="28254" y="16539"/>
                    <a:pt x="28195" y="16420"/>
                  </a:cubicBezTo>
                  <a:cubicBezTo>
                    <a:pt x="28754" y="16277"/>
                    <a:pt x="29278" y="16098"/>
                    <a:pt x="29861" y="15884"/>
                  </a:cubicBezTo>
                  <a:cubicBezTo>
                    <a:pt x="30969" y="15479"/>
                    <a:pt x="32076" y="14967"/>
                    <a:pt x="32778" y="13979"/>
                  </a:cubicBezTo>
                  <a:cubicBezTo>
                    <a:pt x="33028" y="13622"/>
                    <a:pt x="33183" y="13300"/>
                    <a:pt x="33243" y="12967"/>
                  </a:cubicBezTo>
                  <a:cubicBezTo>
                    <a:pt x="33314" y="12562"/>
                    <a:pt x="33219" y="12133"/>
                    <a:pt x="32957" y="11776"/>
                  </a:cubicBezTo>
                  <a:cubicBezTo>
                    <a:pt x="32790" y="11538"/>
                    <a:pt x="32540" y="11324"/>
                    <a:pt x="32219" y="11133"/>
                  </a:cubicBezTo>
                  <a:cubicBezTo>
                    <a:pt x="31945" y="10967"/>
                    <a:pt x="31647" y="10824"/>
                    <a:pt x="31302" y="10693"/>
                  </a:cubicBezTo>
                  <a:cubicBezTo>
                    <a:pt x="29969" y="10193"/>
                    <a:pt x="28540" y="10121"/>
                    <a:pt x="27313" y="10097"/>
                  </a:cubicBezTo>
                  <a:cubicBezTo>
                    <a:pt x="26897" y="10086"/>
                    <a:pt x="26480" y="10086"/>
                    <a:pt x="26051" y="10086"/>
                  </a:cubicBezTo>
                  <a:cubicBezTo>
                    <a:pt x="25218" y="10086"/>
                    <a:pt x="24349" y="10097"/>
                    <a:pt x="23492" y="10133"/>
                  </a:cubicBezTo>
                  <a:cubicBezTo>
                    <a:pt x="23182" y="10145"/>
                    <a:pt x="22861" y="10169"/>
                    <a:pt x="22575" y="10181"/>
                  </a:cubicBezTo>
                  <a:cubicBezTo>
                    <a:pt x="22360" y="10181"/>
                    <a:pt x="22146" y="10193"/>
                    <a:pt x="21932" y="10193"/>
                  </a:cubicBezTo>
                  <a:lnTo>
                    <a:pt x="21622" y="10205"/>
                  </a:lnTo>
                  <a:cubicBezTo>
                    <a:pt x="21229" y="10217"/>
                    <a:pt x="20836" y="10217"/>
                    <a:pt x="20444" y="10240"/>
                  </a:cubicBezTo>
                  <a:cubicBezTo>
                    <a:pt x="20729" y="10097"/>
                    <a:pt x="21003" y="9943"/>
                    <a:pt x="21265" y="9752"/>
                  </a:cubicBezTo>
                  <a:cubicBezTo>
                    <a:pt x="21777" y="9383"/>
                    <a:pt x="22170" y="8931"/>
                    <a:pt x="22527" y="8466"/>
                  </a:cubicBezTo>
                  <a:cubicBezTo>
                    <a:pt x="22575" y="8443"/>
                    <a:pt x="22622" y="8419"/>
                    <a:pt x="22670" y="8383"/>
                  </a:cubicBezTo>
                  <a:cubicBezTo>
                    <a:pt x="22753" y="8312"/>
                    <a:pt x="22813" y="8240"/>
                    <a:pt x="22849" y="8204"/>
                  </a:cubicBezTo>
                  <a:lnTo>
                    <a:pt x="22861" y="8181"/>
                  </a:lnTo>
                  <a:cubicBezTo>
                    <a:pt x="22920" y="8109"/>
                    <a:pt x="23003" y="8002"/>
                    <a:pt x="23063" y="7847"/>
                  </a:cubicBezTo>
                  <a:cubicBezTo>
                    <a:pt x="23122" y="7633"/>
                    <a:pt x="23111" y="7407"/>
                    <a:pt x="23015" y="7216"/>
                  </a:cubicBezTo>
                  <a:cubicBezTo>
                    <a:pt x="22896" y="6990"/>
                    <a:pt x="22670" y="6823"/>
                    <a:pt x="22408" y="6799"/>
                  </a:cubicBezTo>
                  <a:cubicBezTo>
                    <a:pt x="22384" y="6788"/>
                    <a:pt x="22337" y="6788"/>
                    <a:pt x="22313" y="6788"/>
                  </a:cubicBezTo>
                  <a:cubicBezTo>
                    <a:pt x="22099" y="6788"/>
                    <a:pt x="21896" y="6883"/>
                    <a:pt x="21729" y="7049"/>
                  </a:cubicBezTo>
                  <a:cubicBezTo>
                    <a:pt x="21694" y="7073"/>
                    <a:pt x="21670" y="7097"/>
                    <a:pt x="21634" y="7133"/>
                  </a:cubicBezTo>
                  <a:cubicBezTo>
                    <a:pt x="21563" y="7216"/>
                    <a:pt x="21503" y="7323"/>
                    <a:pt x="21468" y="7430"/>
                  </a:cubicBezTo>
                  <a:cubicBezTo>
                    <a:pt x="21360" y="7538"/>
                    <a:pt x="20729" y="8133"/>
                    <a:pt x="20729" y="8133"/>
                  </a:cubicBezTo>
                  <a:cubicBezTo>
                    <a:pt x="20586" y="8288"/>
                    <a:pt x="20432" y="8431"/>
                    <a:pt x="20277" y="8573"/>
                  </a:cubicBezTo>
                  <a:cubicBezTo>
                    <a:pt x="20265" y="8585"/>
                    <a:pt x="20253" y="8597"/>
                    <a:pt x="20182" y="8609"/>
                  </a:cubicBezTo>
                  <a:cubicBezTo>
                    <a:pt x="20003" y="8645"/>
                    <a:pt x="19848" y="8681"/>
                    <a:pt x="19693" y="8740"/>
                  </a:cubicBezTo>
                  <a:cubicBezTo>
                    <a:pt x="19682" y="8740"/>
                    <a:pt x="19670" y="8740"/>
                    <a:pt x="19658" y="8752"/>
                  </a:cubicBezTo>
                  <a:cubicBezTo>
                    <a:pt x="19765" y="8276"/>
                    <a:pt x="19753" y="7764"/>
                    <a:pt x="19598" y="7300"/>
                  </a:cubicBezTo>
                  <a:cubicBezTo>
                    <a:pt x="19527" y="7073"/>
                    <a:pt x="19420" y="6871"/>
                    <a:pt x="19301" y="6680"/>
                  </a:cubicBezTo>
                  <a:cubicBezTo>
                    <a:pt x="19408" y="6597"/>
                    <a:pt x="19479" y="6490"/>
                    <a:pt x="19551" y="6407"/>
                  </a:cubicBezTo>
                  <a:lnTo>
                    <a:pt x="19598" y="6347"/>
                  </a:lnTo>
                  <a:cubicBezTo>
                    <a:pt x="19682" y="6252"/>
                    <a:pt x="19753" y="6145"/>
                    <a:pt x="19836" y="6049"/>
                  </a:cubicBezTo>
                  <a:cubicBezTo>
                    <a:pt x="20063" y="5799"/>
                    <a:pt x="20217" y="5525"/>
                    <a:pt x="20348" y="5275"/>
                  </a:cubicBezTo>
                  <a:lnTo>
                    <a:pt x="20479" y="5025"/>
                  </a:lnTo>
                  <a:cubicBezTo>
                    <a:pt x="20515" y="4966"/>
                    <a:pt x="20551" y="4894"/>
                    <a:pt x="20586" y="4835"/>
                  </a:cubicBezTo>
                  <a:cubicBezTo>
                    <a:pt x="20848" y="4680"/>
                    <a:pt x="21015" y="4382"/>
                    <a:pt x="21015" y="4061"/>
                  </a:cubicBezTo>
                  <a:cubicBezTo>
                    <a:pt x="21003" y="3656"/>
                    <a:pt x="20682" y="3323"/>
                    <a:pt x="20277" y="3323"/>
                  </a:cubicBezTo>
                  <a:cubicBezTo>
                    <a:pt x="20122" y="3323"/>
                    <a:pt x="19967" y="3370"/>
                    <a:pt x="19848" y="3466"/>
                  </a:cubicBezTo>
                  <a:cubicBezTo>
                    <a:pt x="19527" y="3692"/>
                    <a:pt x="19372" y="3990"/>
                    <a:pt x="19241" y="4240"/>
                  </a:cubicBezTo>
                  <a:lnTo>
                    <a:pt x="19193" y="4323"/>
                  </a:lnTo>
                  <a:cubicBezTo>
                    <a:pt x="19134" y="4442"/>
                    <a:pt x="19062" y="4561"/>
                    <a:pt x="19003" y="4668"/>
                  </a:cubicBezTo>
                  <a:cubicBezTo>
                    <a:pt x="18920" y="4823"/>
                    <a:pt x="18836" y="4966"/>
                    <a:pt x="18753" y="5121"/>
                  </a:cubicBezTo>
                  <a:lnTo>
                    <a:pt x="18717" y="5192"/>
                  </a:lnTo>
                  <a:cubicBezTo>
                    <a:pt x="18646" y="5335"/>
                    <a:pt x="18562" y="5478"/>
                    <a:pt x="18491" y="5561"/>
                  </a:cubicBezTo>
                  <a:cubicBezTo>
                    <a:pt x="18479" y="5561"/>
                    <a:pt x="18265" y="5585"/>
                    <a:pt x="18265" y="5585"/>
                  </a:cubicBezTo>
                  <a:cubicBezTo>
                    <a:pt x="18169" y="5597"/>
                    <a:pt x="18050" y="5609"/>
                    <a:pt x="17919" y="5633"/>
                  </a:cubicBezTo>
                  <a:cubicBezTo>
                    <a:pt x="17884" y="5609"/>
                    <a:pt x="17753" y="5561"/>
                    <a:pt x="17753" y="5561"/>
                  </a:cubicBezTo>
                  <a:cubicBezTo>
                    <a:pt x="17634" y="5525"/>
                    <a:pt x="17467" y="5466"/>
                    <a:pt x="17288" y="5442"/>
                  </a:cubicBezTo>
                  <a:cubicBezTo>
                    <a:pt x="17181" y="5383"/>
                    <a:pt x="17074" y="5335"/>
                    <a:pt x="16979" y="5299"/>
                  </a:cubicBezTo>
                  <a:cubicBezTo>
                    <a:pt x="16979" y="5299"/>
                    <a:pt x="16860" y="5252"/>
                    <a:pt x="16812" y="5240"/>
                  </a:cubicBezTo>
                  <a:cubicBezTo>
                    <a:pt x="16741" y="5144"/>
                    <a:pt x="16657" y="5061"/>
                    <a:pt x="16586" y="4978"/>
                  </a:cubicBezTo>
                  <a:lnTo>
                    <a:pt x="16538" y="4930"/>
                  </a:lnTo>
                  <a:cubicBezTo>
                    <a:pt x="16515" y="4894"/>
                    <a:pt x="16479" y="4871"/>
                    <a:pt x="16455" y="4847"/>
                  </a:cubicBezTo>
                  <a:cubicBezTo>
                    <a:pt x="16455" y="4835"/>
                    <a:pt x="16443" y="4835"/>
                    <a:pt x="16431" y="4823"/>
                  </a:cubicBezTo>
                  <a:cubicBezTo>
                    <a:pt x="16431" y="4704"/>
                    <a:pt x="16467" y="4549"/>
                    <a:pt x="16503" y="4394"/>
                  </a:cubicBezTo>
                  <a:lnTo>
                    <a:pt x="16526" y="4311"/>
                  </a:lnTo>
                  <a:cubicBezTo>
                    <a:pt x="16562" y="4144"/>
                    <a:pt x="16598" y="3978"/>
                    <a:pt x="16622" y="3811"/>
                  </a:cubicBezTo>
                  <a:cubicBezTo>
                    <a:pt x="16657" y="3680"/>
                    <a:pt x="16681" y="3549"/>
                    <a:pt x="16705" y="3430"/>
                  </a:cubicBezTo>
                  <a:lnTo>
                    <a:pt x="16729" y="3323"/>
                  </a:lnTo>
                  <a:cubicBezTo>
                    <a:pt x="16788" y="3061"/>
                    <a:pt x="16872" y="2728"/>
                    <a:pt x="16776" y="2347"/>
                  </a:cubicBezTo>
                  <a:cubicBezTo>
                    <a:pt x="16693" y="2013"/>
                    <a:pt x="16407" y="1787"/>
                    <a:pt x="16062" y="1787"/>
                  </a:cubicBezTo>
                  <a:cubicBezTo>
                    <a:pt x="15848" y="1787"/>
                    <a:pt x="15645" y="1870"/>
                    <a:pt x="15502" y="2037"/>
                  </a:cubicBezTo>
                  <a:cubicBezTo>
                    <a:pt x="15288" y="2275"/>
                    <a:pt x="15229" y="2608"/>
                    <a:pt x="15324" y="2894"/>
                  </a:cubicBezTo>
                  <a:cubicBezTo>
                    <a:pt x="15312" y="2966"/>
                    <a:pt x="15288" y="3037"/>
                    <a:pt x="15276" y="3120"/>
                  </a:cubicBezTo>
                  <a:lnTo>
                    <a:pt x="15217" y="3382"/>
                  </a:lnTo>
                  <a:cubicBezTo>
                    <a:pt x="15157" y="3668"/>
                    <a:pt x="15086" y="3978"/>
                    <a:pt x="15086" y="4311"/>
                  </a:cubicBezTo>
                  <a:cubicBezTo>
                    <a:pt x="15086" y="4430"/>
                    <a:pt x="15086" y="4561"/>
                    <a:pt x="15074" y="4692"/>
                  </a:cubicBezTo>
                  <a:lnTo>
                    <a:pt x="15074" y="4763"/>
                  </a:lnTo>
                  <a:cubicBezTo>
                    <a:pt x="15074" y="4871"/>
                    <a:pt x="15074" y="5002"/>
                    <a:pt x="15098" y="5144"/>
                  </a:cubicBezTo>
                  <a:cubicBezTo>
                    <a:pt x="14871" y="5204"/>
                    <a:pt x="14657" y="5287"/>
                    <a:pt x="14467" y="5406"/>
                  </a:cubicBezTo>
                  <a:cubicBezTo>
                    <a:pt x="14038" y="5668"/>
                    <a:pt x="13693" y="6037"/>
                    <a:pt x="13467" y="6466"/>
                  </a:cubicBezTo>
                  <a:cubicBezTo>
                    <a:pt x="13467" y="6454"/>
                    <a:pt x="13455" y="6454"/>
                    <a:pt x="13455" y="6442"/>
                  </a:cubicBezTo>
                  <a:cubicBezTo>
                    <a:pt x="13371" y="6299"/>
                    <a:pt x="13276" y="6157"/>
                    <a:pt x="13169" y="6026"/>
                  </a:cubicBezTo>
                  <a:cubicBezTo>
                    <a:pt x="13121" y="5966"/>
                    <a:pt x="13121" y="5954"/>
                    <a:pt x="13121" y="5930"/>
                  </a:cubicBezTo>
                  <a:cubicBezTo>
                    <a:pt x="13086" y="5728"/>
                    <a:pt x="13074" y="5514"/>
                    <a:pt x="13050" y="5299"/>
                  </a:cubicBezTo>
                  <a:cubicBezTo>
                    <a:pt x="13050" y="5192"/>
                    <a:pt x="13038" y="5085"/>
                    <a:pt x="13026" y="4990"/>
                  </a:cubicBezTo>
                  <a:cubicBezTo>
                    <a:pt x="13026" y="4990"/>
                    <a:pt x="12978" y="4430"/>
                    <a:pt x="12955" y="4287"/>
                  </a:cubicBezTo>
                  <a:cubicBezTo>
                    <a:pt x="13002" y="4180"/>
                    <a:pt x="13026" y="4073"/>
                    <a:pt x="13026" y="3954"/>
                  </a:cubicBezTo>
                  <a:cubicBezTo>
                    <a:pt x="13026" y="3918"/>
                    <a:pt x="13026" y="3871"/>
                    <a:pt x="13014" y="3835"/>
                  </a:cubicBezTo>
                  <a:cubicBezTo>
                    <a:pt x="12990" y="3466"/>
                    <a:pt x="12788" y="3275"/>
                    <a:pt x="12657" y="3192"/>
                  </a:cubicBezTo>
                  <a:cubicBezTo>
                    <a:pt x="12526" y="3109"/>
                    <a:pt x="12383" y="3061"/>
                    <a:pt x="12228" y="3061"/>
                  </a:cubicBezTo>
                  <a:cubicBezTo>
                    <a:pt x="12121" y="3061"/>
                    <a:pt x="12026" y="3085"/>
                    <a:pt x="11919" y="3120"/>
                  </a:cubicBezTo>
                  <a:cubicBezTo>
                    <a:pt x="11728" y="3192"/>
                    <a:pt x="11562" y="3359"/>
                    <a:pt x="11478" y="3561"/>
                  </a:cubicBezTo>
                  <a:cubicBezTo>
                    <a:pt x="11419" y="3716"/>
                    <a:pt x="11407" y="3859"/>
                    <a:pt x="11407" y="3942"/>
                  </a:cubicBezTo>
                  <a:lnTo>
                    <a:pt x="11407" y="3978"/>
                  </a:lnTo>
                  <a:cubicBezTo>
                    <a:pt x="11407" y="4025"/>
                    <a:pt x="11395" y="4109"/>
                    <a:pt x="11419" y="4228"/>
                  </a:cubicBezTo>
                  <a:cubicBezTo>
                    <a:pt x="11431" y="4275"/>
                    <a:pt x="11454" y="4323"/>
                    <a:pt x="11466" y="4382"/>
                  </a:cubicBezTo>
                  <a:cubicBezTo>
                    <a:pt x="11442" y="4954"/>
                    <a:pt x="11442" y="5573"/>
                    <a:pt x="11597" y="6168"/>
                  </a:cubicBezTo>
                  <a:cubicBezTo>
                    <a:pt x="11669" y="6490"/>
                    <a:pt x="11776" y="6788"/>
                    <a:pt x="11895" y="7085"/>
                  </a:cubicBezTo>
                  <a:cubicBezTo>
                    <a:pt x="11609" y="6811"/>
                    <a:pt x="11311" y="6538"/>
                    <a:pt x="11026" y="6287"/>
                  </a:cubicBezTo>
                  <a:lnTo>
                    <a:pt x="10800" y="6073"/>
                  </a:lnTo>
                  <a:cubicBezTo>
                    <a:pt x="10645" y="5930"/>
                    <a:pt x="10490" y="5787"/>
                    <a:pt x="10347" y="5668"/>
                  </a:cubicBezTo>
                  <a:cubicBezTo>
                    <a:pt x="10121" y="5442"/>
                    <a:pt x="9883" y="5228"/>
                    <a:pt x="9657" y="5002"/>
                  </a:cubicBezTo>
                  <a:cubicBezTo>
                    <a:pt x="8728" y="4132"/>
                    <a:pt x="7763" y="3275"/>
                    <a:pt x="6787" y="2477"/>
                  </a:cubicBezTo>
                  <a:cubicBezTo>
                    <a:pt x="5847" y="1692"/>
                    <a:pt x="4727" y="823"/>
                    <a:pt x="3382" y="322"/>
                  </a:cubicBezTo>
                  <a:cubicBezTo>
                    <a:pt x="3037" y="203"/>
                    <a:pt x="2715" y="108"/>
                    <a:pt x="2406" y="61"/>
                  </a:cubicBezTo>
                  <a:cubicBezTo>
                    <a:pt x="2227" y="25"/>
                    <a:pt x="2060" y="1"/>
                    <a:pt x="1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78;p26"/>
            <p:cNvSpPr/>
            <p:nvPr/>
          </p:nvSpPr>
          <p:spPr>
            <a:xfrm>
              <a:off x="586961" y="514576"/>
              <a:ext cx="1034069" cy="799072"/>
            </a:xfrm>
            <a:custGeom>
              <a:avLst/>
              <a:gdLst/>
              <a:ahLst/>
              <a:cxnLst/>
              <a:rect l="l" t="t" r="r" b="b"/>
              <a:pathLst>
                <a:path w="32017" h="24741" extrusionOk="0">
                  <a:moveTo>
                    <a:pt x="1120" y="263"/>
                  </a:moveTo>
                  <a:cubicBezTo>
                    <a:pt x="1155" y="346"/>
                    <a:pt x="1263" y="406"/>
                    <a:pt x="1310" y="453"/>
                  </a:cubicBezTo>
                  <a:cubicBezTo>
                    <a:pt x="1465" y="561"/>
                    <a:pt x="1608" y="668"/>
                    <a:pt x="1751" y="799"/>
                  </a:cubicBezTo>
                  <a:cubicBezTo>
                    <a:pt x="1941" y="989"/>
                    <a:pt x="2132" y="1192"/>
                    <a:pt x="2310" y="1394"/>
                  </a:cubicBezTo>
                  <a:cubicBezTo>
                    <a:pt x="2429" y="1585"/>
                    <a:pt x="2560" y="1775"/>
                    <a:pt x="2703" y="1942"/>
                  </a:cubicBezTo>
                  <a:cubicBezTo>
                    <a:pt x="2989" y="2275"/>
                    <a:pt x="3287" y="2561"/>
                    <a:pt x="3596" y="2859"/>
                  </a:cubicBezTo>
                  <a:lnTo>
                    <a:pt x="3382" y="2751"/>
                  </a:lnTo>
                  <a:cubicBezTo>
                    <a:pt x="2894" y="2525"/>
                    <a:pt x="2382" y="2370"/>
                    <a:pt x="1870" y="2180"/>
                  </a:cubicBezTo>
                  <a:cubicBezTo>
                    <a:pt x="1620" y="2085"/>
                    <a:pt x="1370" y="1977"/>
                    <a:pt x="1108" y="1906"/>
                  </a:cubicBezTo>
                  <a:cubicBezTo>
                    <a:pt x="870" y="1835"/>
                    <a:pt x="608" y="1751"/>
                    <a:pt x="358" y="1716"/>
                  </a:cubicBezTo>
                  <a:cubicBezTo>
                    <a:pt x="334" y="1358"/>
                    <a:pt x="370" y="989"/>
                    <a:pt x="512" y="668"/>
                  </a:cubicBezTo>
                  <a:cubicBezTo>
                    <a:pt x="643" y="406"/>
                    <a:pt x="858" y="299"/>
                    <a:pt x="1120" y="263"/>
                  </a:cubicBezTo>
                  <a:close/>
                  <a:moveTo>
                    <a:pt x="1786" y="322"/>
                  </a:moveTo>
                  <a:lnTo>
                    <a:pt x="1786" y="322"/>
                  </a:lnTo>
                  <a:cubicBezTo>
                    <a:pt x="2370" y="465"/>
                    <a:pt x="2929" y="703"/>
                    <a:pt x="3453" y="1001"/>
                  </a:cubicBezTo>
                  <a:cubicBezTo>
                    <a:pt x="4096" y="1358"/>
                    <a:pt x="4680" y="1787"/>
                    <a:pt x="5251" y="2239"/>
                  </a:cubicBezTo>
                  <a:cubicBezTo>
                    <a:pt x="5323" y="2358"/>
                    <a:pt x="5418" y="2454"/>
                    <a:pt x="5501" y="2561"/>
                  </a:cubicBezTo>
                  <a:cubicBezTo>
                    <a:pt x="5608" y="2680"/>
                    <a:pt x="5692" y="2811"/>
                    <a:pt x="5787" y="2942"/>
                  </a:cubicBezTo>
                  <a:cubicBezTo>
                    <a:pt x="5977" y="3204"/>
                    <a:pt x="6156" y="3478"/>
                    <a:pt x="6323" y="3751"/>
                  </a:cubicBezTo>
                  <a:cubicBezTo>
                    <a:pt x="6477" y="3990"/>
                    <a:pt x="6608" y="4240"/>
                    <a:pt x="6751" y="4490"/>
                  </a:cubicBezTo>
                  <a:cubicBezTo>
                    <a:pt x="6894" y="4752"/>
                    <a:pt x="7013" y="5014"/>
                    <a:pt x="7132" y="5275"/>
                  </a:cubicBezTo>
                  <a:cubicBezTo>
                    <a:pt x="7144" y="5299"/>
                    <a:pt x="7156" y="5323"/>
                    <a:pt x="7168" y="5347"/>
                  </a:cubicBezTo>
                  <a:cubicBezTo>
                    <a:pt x="7037" y="5216"/>
                    <a:pt x="6906" y="5097"/>
                    <a:pt x="6775" y="4990"/>
                  </a:cubicBezTo>
                  <a:cubicBezTo>
                    <a:pt x="6549" y="4787"/>
                    <a:pt x="6323" y="4597"/>
                    <a:pt x="6096" y="4406"/>
                  </a:cubicBezTo>
                  <a:cubicBezTo>
                    <a:pt x="5692" y="4073"/>
                    <a:pt x="5263" y="3763"/>
                    <a:pt x="4811" y="3501"/>
                  </a:cubicBezTo>
                  <a:cubicBezTo>
                    <a:pt x="4477" y="3299"/>
                    <a:pt x="4132" y="3120"/>
                    <a:pt x="3787" y="2954"/>
                  </a:cubicBezTo>
                  <a:cubicBezTo>
                    <a:pt x="3406" y="2549"/>
                    <a:pt x="3060" y="2120"/>
                    <a:pt x="2727" y="1668"/>
                  </a:cubicBezTo>
                  <a:cubicBezTo>
                    <a:pt x="2441" y="1275"/>
                    <a:pt x="2227" y="811"/>
                    <a:pt x="1894" y="442"/>
                  </a:cubicBezTo>
                  <a:cubicBezTo>
                    <a:pt x="1858" y="406"/>
                    <a:pt x="1822" y="358"/>
                    <a:pt x="1786" y="322"/>
                  </a:cubicBezTo>
                  <a:close/>
                  <a:moveTo>
                    <a:pt x="1453" y="4513"/>
                  </a:moveTo>
                  <a:cubicBezTo>
                    <a:pt x="1513" y="4525"/>
                    <a:pt x="1572" y="4537"/>
                    <a:pt x="1632" y="4549"/>
                  </a:cubicBezTo>
                  <a:cubicBezTo>
                    <a:pt x="1751" y="4573"/>
                    <a:pt x="1882" y="4609"/>
                    <a:pt x="2013" y="4633"/>
                  </a:cubicBezTo>
                  <a:cubicBezTo>
                    <a:pt x="2263" y="4680"/>
                    <a:pt x="2513" y="4728"/>
                    <a:pt x="2751" y="4787"/>
                  </a:cubicBezTo>
                  <a:cubicBezTo>
                    <a:pt x="3203" y="4883"/>
                    <a:pt x="3656" y="4978"/>
                    <a:pt x="4084" y="5156"/>
                  </a:cubicBezTo>
                  <a:cubicBezTo>
                    <a:pt x="4465" y="5311"/>
                    <a:pt x="4846" y="5478"/>
                    <a:pt x="5215" y="5656"/>
                  </a:cubicBezTo>
                  <a:lnTo>
                    <a:pt x="5180" y="5656"/>
                  </a:lnTo>
                  <a:cubicBezTo>
                    <a:pt x="5136" y="5653"/>
                    <a:pt x="5091" y="5651"/>
                    <a:pt x="5046" y="5651"/>
                  </a:cubicBezTo>
                  <a:cubicBezTo>
                    <a:pt x="4955" y="5651"/>
                    <a:pt x="4862" y="5656"/>
                    <a:pt x="4775" y="5656"/>
                  </a:cubicBezTo>
                  <a:cubicBezTo>
                    <a:pt x="4501" y="5680"/>
                    <a:pt x="4227" y="5728"/>
                    <a:pt x="3941" y="5740"/>
                  </a:cubicBezTo>
                  <a:cubicBezTo>
                    <a:pt x="3644" y="5764"/>
                    <a:pt x="3346" y="5776"/>
                    <a:pt x="3048" y="5776"/>
                  </a:cubicBezTo>
                  <a:cubicBezTo>
                    <a:pt x="2969" y="5776"/>
                    <a:pt x="2891" y="5777"/>
                    <a:pt x="2813" y="5777"/>
                  </a:cubicBezTo>
                  <a:cubicBezTo>
                    <a:pt x="2599" y="5777"/>
                    <a:pt x="2392" y="5764"/>
                    <a:pt x="2191" y="5668"/>
                  </a:cubicBezTo>
                  <a:cubicBezTo>
                    <a:pt x="2179" y="5656"/>
                    <a:pt x="2167" y="5656"/>
                    <a:pt x="2156" y="5656"/>
                  </a:cubicBezTo>
                  <a:cubicBezTo>
                    <a:pt x="2025" y="5466"/>
                    <a:pt x="1905" y="5275"/>
                    <a:pt x="1786" y="5085"/>
                  </a:cubicBezTo>
                  <a:cubicBezTo>
                    <a:pt x="1667" y="4894"/>
                    <a:pt x="1560" y="4704"/>
                    <a:pt x="1453" y="4513"/>
                  </a:cubicBezTo>
                  <a:close/>
                  <a:moveTo>
                    <a:pt x="14776" y="5383"/>
                  </a:moveTo>
                  <a:cubicBezTo>
                    <a:pt x="14812" y="5395"/>
                    <a:pt x="14800" y="5395"/>
                    <a:pt x="14788" y="5395"/>
                  </a:cubicBezTo>
                  <a:lnTo>
                    <a:pt x="14800" y="5395"/>
                  </a:lnTo>
                  <a:cubicBezTo>
                    <a:pt x="14824" y="5406"/>
                    <a:pt x="14812" y="5406"/>
                    <a:pt x="14836" y="5418"/>
                  </a:cubicBezTo>
                  <a:cubicBezTo>
                    <a:pt x="14871" y="5466"/>
                    <a:pt x="14883" y="5537"/>
                    <a:pt x="14859" y="5609"/>
                  </a:cubicBezTo>
                  <a:cubicBezTo>
                    <a:pt x="14836" y="5704"/>
                    <a:pt x="14764" y="5787"/>
                    <a:pt x="14705" y="5871"/>
                  </a:cubicBezTo>
                  <a:cubicBezTo>
                    <a:pt x="14693" y="5883"/>
                    <a:pt x="14681" y="5895"/>
                    <a:pt x="14681" y="5918"/>
                  </a:cubicBezTo>
                  <a:cubicBezTo>
                    <a:pt x="14669" y="5918"/>
                    <a:pt x="14645" y="5930"/>
                    <a:pt x="14633" y="5942"/>
                  </a:cubicBezTo>
                  <a:cubicBezTo>
                    <a:pt x="14616" y="5934"/>
                    <a:pt x="14606" y="5925"/>
                    <a:pt x="14592" y="5925"/>
                  </a:cubicBezTo>
                  <a:cubicBezTo>
                    <a:pt x="14587" y="5925"/>
                    <a:pt x="14581" y="5927"/>
                    <a:pt x="14574" y="5930"/>
                  </a:cubicBezTo>
                  <a:cubicBezTo>
                    <a:pt x="14538" y="5930"/>
                    <a:pt x="14502" y="5930"/>
                    <a:pt x="14478" y="5907"/>
                  </a:cubicBezTo>
                  <a:cubicBezTo>
                    <a:pt x="14455" y="5895"/>
                    <a:pt x="14407" y="5871"/>
                    <a:pt x="14395" y="5859"/>
                  </a:cubicBezTo>
                  <a:cubicBezTo>
                    <a:pt x="14336" y="5799"/>
                    <a:pt x="14300" y="5728"/>
                    <a:pt x="14264" y="5656"/>
                  </a:cubicBezTo>
                  <a:cubicBezTo>
                    <a:pt x="14276" y="5645"/>
                    <a:pt x="14276" y="5621"/>
                    <a:pt x="14288" y="5609"/>
                  </a:cubicBezTo>
                  <a:lnTo>
                    <a:pt x="14300" y="5585"/>
                  </a:lnTo>
                  <a:lnTo>
                    <a:pt x="14312" y="5573"/>
                  </a:lnTo>
                  <a:lnTo>
                    <a:pt x="14336" y="5537"/>
                  </a:lnTo>
                  <a:cubicBezTo>
                    <a:pt x="14348" y="5526"/>
                    <a:pt x="14371" y="5514"/>
                    <a:pt x="14383" y="5502"/>
                  </a:cubicBezTo>
                  <a:lnTo>
                    <a:pt x="14407" y="5478"/>
                  </a:lnTo>
                  <a:lnTo>
                    <a:pt x="14419" y="5478"/>
                  </a:lnTo>
                  <a:cubicBezTo>
                    <a:pt x="14502" y="5430"/>
                    <a:pt x="14562" y="5406"/>
                    <a:pt x="14657" y="5395"/>
                  </a:cubicBezTo>
                  <a:cubicBezTo>
                    <a:pt x="14693" y="5383"/>
                    <a:pt x="14740" y="5383"/>
                    <a:pt x="14776" y="5383"/>
                  </a:cubicBezTo>
                  <a:close/>
                  <a:moveTo>
                    <a:pt x="381" y="1989"/>
                  </a:moveTo>
                  <a:lnTo>
                    <a:pt x="381" y="1989"/>
                  </a:lnTo>
                  <a:cubicBezTo>
                    <a:pt x="489" y="2025"/>
                    <a:pt x="596" y="2049"/>
                    <a:pt x="691" y="2073"/>
                  </a:cubicBezTo>
                  <a:cubicBezTo>
                    <a:pt x="846" y="2108"/>
                    <a:pt x="989" y="2144"/>
                    <a:pt x="1132" y="2180"/>
                  </a:cubicBezTo>
                  <a:cubicBezTo>
                    <a:pt x="1417" y="2251"/>
                    <a:pt x="1703" y="2311"/>
                    <a:pt x="1977" y="2418"/>
                  </a:cubicBezTo>
                  <a:cubicBezTo>
                    <a:pt x="2489" y="2597"/>
                    <a:pt x="2977" y="2811"/>
                    <a:pt x="3465" y="3037"/>
                  </a:cubicBezTo>
                  <a:cubicBezTo>
                    <a:pt x="3953" y="3251"/>
                    <a:pt x="4418" y="3490"/>
                    <a:pt x="4870" y="3763"/>
                  </a:cubicBezTo>
                  <a:cubicBezTo>
                    <a:pt x="5311" y="4025"/>
                    <a:pt x="5727" y="4323"/>
                    <a:pt x="6132" y="4656"/>
                  </a:cubicBezTo>
                  <a:cubicBezTo>
                    <a:pt x="6335" y="4823"/>
                    <a:pt x="6525" y="4990"/>
                    <a:pt x="6728" y="5168"/>
                  </a:cubicBezTo>
                  <a:cubicBezTo>
                    <a:pt x="6906" y="5323"/>
                    <a:pt x="7085" y="5514"/>
                    <a:pt x="7299" y="5645"/>
                  </a:cubicBezTo>
                  <a:cubicBezTo>
                    <a:pt x="7359" y="5776"/>
                    <a:pt x="7418" y="5918"/>
                    <a:pt x="7490" y="6061"/>
                  </a:cubicBezTo>
                  <a:cubicBezTo>
                    <a:pt x="7585" y="6276"/>
                    <a:pt x="7668" y="6478"/>
                    <a:pt x="7775" y="6692"/>
                  </a:cubicBezTo>
                  <a:cubicBezTo>
                    <a:pt x="7692" y="6645"/>
                    <a:pt x="7597" y="6609"/>
                    <a:pt x="7513" y="6561"/>
                  </a:cubicBezTo>
                  <a:cubicBezTo>
                    <a:pt x="7394" y="6514"/>
                    <a:pt x="7275" y="6466"/>
                    <a:pt x="7156" y="6418"/>
                  </a:cubicBezTo>
                  <a:cubicBezTo>
                    <a:pt x="6918" y="6311"/>
                    <a:pt x="6680" y="6204"/>
                    <a:pt x="6454" y="6097"/>
                  </a:cubicBezTo>
                  <a:cubicBezTo>
                    <a:pt x="5620" y="5716"/>
                    <a:pt x="4811" y="5299"/>
                    <a:pt x="3953" y="4966"/>
                  </a:cubicBezTo>
                  <a:cubicBezTo>
                    <a:pt x="3739" y="4871"/>
                    <a:pt x="3525" y="4764"/>
                    <a:pt x="3310" y="4692"/>
                  </a:cubicBezTo>
                  <a:cubicBezTo>
                    <a:pt x="3096" y="4609"/>
                    <a:pt x="2882" y="4549"/>
                    <a:pt x="2656" y="4490"/>
                  </a:cubicBezTo>
                  <a:cubicBezTo>
                    <a:pt x="2429" y="4442"/>
                    <a:pt x="2203" y="4383"/>
                    <a:pt x="1989" y="4335"/>
                  </a:cubicBezTo>
                  <a:cubicBezTo>
                    <a:pt x="1870" y="4311"/>
                    <a:pt x="1751" y="4287"/>
                    <a:pt x="1644" y="4263"/>
                  </a:cubicBezTo>
                  <a:cubicBezTo>
                    <a:pt x="1552" y="4245"/>
                    <a:pt x="1468" y="4220"/>
                    <a:pt x="1380" y="4220"/>
                  </a:cubicBezTo>
                  <a:cubicBezTo>
                    <a:pt x="1353" y="4220"/>
                    <a:pt x="1326" y="4222"/>
                    <a:pt x="1298" y="4228"/>
                  </a:cubicBezTo>
                  <a:lnTo>
                    <a:pt x="1286" y="4228"/>
                  </a:lnTo>
                  <a:cubicBezTo>
                    <a:pt x="1167" y="4025"/>
                    <a:pt x="1060" y="3811"/>
                    <a:pt x="953" y="3609"/>
                  </a:cubicBezTo>
                  <a:cubicBezTo>
                    <a:pt x="727" y="3144"/>
                    <a:pt x="524" y="2668"/>
                    <a:pt x="417" y="2168"/>
                  </a:cubicBezTo>
                  <a:cubicBezTo>
                    <a:pt x="405" y="2108"/>
                    <a:pt x="393" y="2049"/>
                    <a:pt x="381" y="1989"/>
                  </a:cubicBezTo>
                  <a:close/>
                  <a:moveTo>
                    <a:pt x="8918" y="5478"/>
                  </a:moveTo>
                  <a:lnTo>
                    <a:pt x="8918" y="5478"/>
                  </a:lnTo>
                  <a:cubicBezTo>
                    <a:pt x="9002" y="5561"/>
                    <a:pt x="9085" y="5645"/>
                    <a:pt x="9180" y="5728"/>
                  </a:cubicBezTo>
                  <a:cubicBezTo>
                    <a:pt x="9299" y="5835"/>
                    <a:pt x="9406" y="5954"/>
                    <a:pt x="9525" y="6073"/>
                  </a:cubicBezTo>
                  <a:cubicBezTo>
                    <a:pt x="9502" y="6097"/>
                    <a:pt x="9478" y="6145"/>
                    <a:pt x="9502" y="6204"/>
                  </a:cubicBezTo>
                  <a:cubicBezTo>
                    <a:pt x="9609" y="6502"/>
                    <a:pt x="9716" y="6799"/>
                    <a:pt x="9811" y="7097"/>
                  </a:cubicBezTo>
                  <a:cubicBezTo>
                    <a:pt x="9752" y="7002"/>
                    <a:pt x="9692" y="6907"/>
                    <a:pt x="9633" y="6799"/>
                  </a:cubicBezTo>
                  <a:cubicBezTo>
                    <a:pt x="9525" y="6609"/>
                    <a:pt x="9406" y="6418"/>
                    <a:pt x="9311" y="6216"/>
                  </a:cubicBezTo>
                  <a:cubicBezTo>
                    <a:pt x="9180" y="5966"/>
                    <a:pt x="9049" y="5716"/>
                    <a:pt x="8918" y="5478"/>
                  </a:cubicBezTo>
                  <a:close/>
                  <a:moveTo>
                    <a:pt x="17800" y="6478"/>
                  </a:moveTo>
                  <a:lnTo>
                    <a:pt x="17806" y="6483"/>
                  </a:lnTo>
                  <a:lnTo>
                    <a:pt x="17806" y="6483"/>
                  </a:lnTo>
                  <a:cubicBezTo>
                    <a:pt x="17802" y="6482"/>
                    <a:pt x="17800" y="6481"/>
                    <a:pt x="17800" y="6481"/>
                  </a:cubicBezTo>
                  <a:lnTo>
                    <a:pt x="17800" y="6481"/>
                  </a:lnTo>
                  <a:cubicBezTo>
                    <a:pt x="17800" y="6481"/>
                    <a:pt x="17806" y="6484"/>
                    <a:pt x="17812" y="6490"/>
                  </a:cubicBezTo>
                  <a:lnTo>
                    <a:pt x="17806" y="6483"/>
                  </a:lnTo>
                  <a:lnTo>
                    <a:pt x="17806" y="6483"/>
                  </a:lnTo>
                  <a:cubicBezTo>
                    <a:pt x="17809" y="6485"/>
                    <a:pt x="17815" y="6487"/>
                    <a:pt x="17824" y="6490"/>
                  </a:cubicBezTo>
                  <a:cubicBezTo>
                    <a:pt x="17848" y="6514"/>
                    <a:pt x="17884" y="6549"/>
                    <a:pt x="17907" y="6585"/>
                  </a:cubicBezTo>
                  <a:cubicBezTo>
                    <a:pt x="17967" y="6645"/>
                    <a:pt x="18003" y="6704"/>
                    <a:pt x="18027" y="6788"/>
                  </a:cubicBezTo>
                  <a:lnTo>
                    <a:pt x="18038" y="6799"/>
                  </a:lnTo>
                  <a:lnTo>
                    <a:pt x="18038" y="6811"/>
                  </a:lnTo>
                  <a:lnTo>
                    <a:pt x="18038" y="6835"/>
                  </a:lnTo>
                  <a:cubicBezTo>
                    <a:pt x="18050" y="6859"/>
                    <a:pt x="18050" y="6883"/>
                    <a:pt x="18050" y="6895"/>
                  </a:cubicBezTo>
                  <a:lnTo>
                    <a:pt x="18050" y="6930"/>
                  </a:lnTo>
                  <a:lnTo>
                    <a:pt x="18050" y="6966"/>
                  </a:lnTo>
                  <a:lnTo>
                    <a:pt x="18038" y="6978"/>
                  </a:lnTo>
                  <a:cubicBezTo>
                    <a:pt x="18038" y="7002"/>
                    <a:pt x="18038" y="7014"/>
                    <a:pt x="18027" y="7026"/>
                  </a:cubicBezTo>
                  <a:cubicBezTo>
                    <a:pt x="17955" y="7061"/>
                    <a:pt x="17884" y="7085"/>
                    <a:pt x="17800" y="7097"/>
                  </a:cubicBezTo>
                  <a:cubicBezTo>
                    <a:pt x="17777" y="7097"/>
                    <a:pt x="17729" y="7097"/>
                    <a:pt x="17705" y="7085"/>
                  </a:cubicBezTo>
                  <a:cubicBezTo>
                    <a:pt x="17669" y="7073"/>
                    <a:pt x="17634" y="7061"/>
                    <a:pt x="17610" y="7026"/>
                  </a:cubicBezTo>
                  <a:cubicBezTo>
                    <a:pt x="17598" y="7014"/>
                    <a:pt x="17586" y="7002"/>
                    <a:pt x="17574" y="7002"/>
                  </a:cubicBezTo>
                  <a:cubicBezTo>
                    <a:pt x="17562" y="6990"/>
                    <a:pt x="17550" y="6966"/>
                    <a:pt x="17538" y="6954"/>
                  </a:cubicBezTo>
                  <a:cubicBezTo>
                    <a:pt x="17550" y="6930"/>
                    <a:pt x="17550" y="6919"/>
                    <a:pt x="17550" y="6907"/>
                  </a:cubicBezTo>
                  <a:cubicBezTo>
                    <a:pt x="17562" y="6799"/>
                    <a:pt x="17562" y="6692"/>
                    <a:pt x="17610" y="6597"/>
                  </a:cubicBezTo>
                  <a:cubicBezTo>
                    <a:pt x="17646" y="6538"/>
                    <a:pt x="17693" y="6490"/>
                    <a:pt x="17753" y="6478"/>
                  </a:cubicBezTo>
                  <a:close/>
                  <a:moveTo>
                    <a:pt x="15455" y="5264"/>
                  </a:moveTo>
                  <a:cubicBezTo>
                    <a:pt x="15538" y="5287"/>
                    <a:pt x="15621" y="5299"/>
                    <a:pt x="15717" y="5323"/>
                  </a:cubicBezTo>
                  <a:cubicBezTo>
                    <a:pt x="15848" y="5359"/>
                    <a:pt x="15967" y="5406"/>
                    <a:pt x="16098" y="5442"/>
                  </a:cubicBezTo>
                  <a:cubicBezTo>
                    <a:pt x="16217" y="5490"/>
                    <a:pt x="16348" y="5549"/>
                    <a:pt x="16467" y="5561"/>
                  </a:cubicBezTo>
                  <a:lnTo>
                    <a:pt x="16491" y="5561"/>
                  </a:lnTo>
                  <a:cubicBezTo>
                    <a:pt x="16574" y="5609"/>
                    <a:pt x="16681" y="5645"/>
                    <a:pt x="16776" y="5680"/>
                  </a:cubicBezTo>
                  <a:cubicBezTo>
                    <a:pt x="16907" y="5728"/>
                    <a:pt x="17026" y="5776"/>
                    <a:pt x="17157" y="5835"/>
                  </a:cubicBezTo>
                  <a:cubicBezTo>
                    <a:pt x="17229" y="5871"/>
                    <a:pt x="17312" y="5918"/>
                    <a:pt x="17384" y="5966"/>
                  </a:cubicBezTo>
                  <a:cubicBezTo>
                    <a:pt x="17360" y="5990"/>
                    <a:pt x="17360" y="6026"/>
                    <a:pt x="17372" y="6049"/>
                  </a:cubicBezTo>
                  <a:cubicBezTo>
                    <a:pt x="17169" y="6490"/>
                    <a:pt x="17038" y="7002"/>
                    <a:pt x="17181" y="7466"/>
                  </a:cubicBezTo>
                  <a:lnTo>
                    <a:pt x="17181" y="7478"/>
                  </a:lnTo>
                  <a:cubicBezTo>
                    <a:pt x="17169" y="7466"/>
                    <a:pt x="17157" y="7466"/>
                    <a:pt x="17145" y="7454"/>
                  </a:cubicBezTo>
                  <a:cubicBezTo>
                    <a:pt x="17038" y="7407"/>
                    <a:pt x="16919" y="7359"/>
                    <a:pt x="16788" y="7335"/>
                  </a:cubicBezTo>
                  <a:cubicBezTo>
                    <a:pt x="16705" y="7311"/>
                    <a:pt x="16622" y="7288"/>
                    <a:pt x="16538" y="7264"/>
                  </a:cubicBezTo>
                  <a:cubicBezTo>
                    <a:pt x="16419" y="7240"/>
                    <a:pt x="16312" y="7204"/>
                    <a:pt x="16193" y="7180"/>
                  </a:cubicBezTo>
                  <a:cubicBezTo>
                    <a:pt x="16098" y="7145"/>
                    <a:pt x="15991" y="7109"/>
                    <a:pt x="15883" y="7073"/>
                  </a:cubicBezTo>
                  <a:cubicBezTo>
                    <a:pt x="15788" y="7050"/>
                    <a:pt x="15693" y="7014"/>
                    <a:pt x="15598" y="6978"/>
                  </a:cubicBezTo>
                  <a:cubicBezTo>
                    <a:pt x="15479" y="6919"/>
                    <a:pt x="15360" y="6859"/>
                    <a:pt x="15240" y="6811"/>
                  </a:cubicBezTo>
                  <a:cubicBezTo>
                    <a:pt x="15169" y="6776"/>
                    <a:pt x="15086" y="6740"/>
                    <a:pt x="15002" y="6704"/>
                  </a:cubicBezTo>
                  <a:cubicBezTo>
                    <a:pt x="14883" y="6621"/>
                    <a:pt x="14752" y="6573"/>
                    <a:pt x="14621" y="6538"/>
                  </a:cubicBezTo>
                  <a:cubicBezTo>
                    <a:pt x="15038" y="6276"/>
                    <a:pt x="15276" y="5811"/>
                    <a:pt x="15395" y="5347"/>
                  </a:cubicBezTo>
                  <a:cubicBezTo>
                    <a:pt x="15431" y="5335"/>
                    <a:pt x="15443" y="5311"/>
                    <a:pt x="15455" y="5275"/>
                  </a:cubicBezTo>
                  <a:lnTo>
                    <a:pt x="15455" y="5264"/>
                  </a:lnTo>
                  <a:close/>
                  <a:moveTo>
                    <a:pt x="5156" y="5752"/>
                  </a:moveTo>
                  <a:cubicBezTo>
                    <a:pt x="5215" y="5752"/>
                    <a:pt x="5287" y="5764"/>
                    <a:pt x="5358" y="5764"/>
                  </a:cubicBezTo>
                  <a:cubicBezTo>
                    <a:pt x="5382" y="5764"/>
                    <a:pt x="5401" y="5769"/>
                    <a:pt x="5421" y="5769"/>
                  </a:cubicBezTo>
                  <a:cubicBezTo>
                    <a:pt x="5431" y="5769"/>
                    <a:pt x="5442" y="5768"/>
                    <a:pt x="5454" y="5764"/>
                  </a:cubicBezTo>
                  <a:cubicBezTo>
                    <a:pt x="5823" y="5942"/>
                    <a:pt x="6204" y="6133"/>
                    <a:pt x="6585" y="6299"/>
                  </a:cubicBezTo>
                  <a:cubicBezTo>
                    <a:pt x="6787" y="6395"/>
                    <a:pt x="6989" y="6490"/>
                    <a:pt x="7192" y="6573"/>
                  </a:cubicBezTo>
                  <a:cubicBezTo>
                    <a:pt x="7394" y="6657"/>
                    <a:pt x="7609" y="6776"/>
                    <a:pt x="7823" y="6788"/>
                  </a:cubicBezTo>
                  <a:lnTo>
                    <a:pt x="7835" y="6788"/>
                  </a:lnTo>
                  <a:cubicBezTo>
                    <a:pt x="7847" y="6811"/>
                    <a:pt x="7847" y="6835"/>
                    <a:pt x="7859" y="6859"/>
                  </a:cubicBezTo>
                  <a:cubicBezTo>
                    <a:pt x="8001" y="7109"/>
                    <a:pt x="8168" y="7335"/>
                    <a:pt x="8382" y="7526"/>
                  </a:cubicBezTo>
                  <a:cubicBezTo>
                    <a:pt x="8621" y="7740"/>
                    <a:pt x="8883" y="7919"/>
                    <a:pt x="9156" y="8085"/>
                  </a:cubicBezTo>
                  <a:cubicBezTo>
                    <a:pt x="9335" y="8204"/>
                    <a:pt x="9525" y="8300"/>
                    <a:pt x="9716" y="8407"/>
                  </a:cubicBezTo>
                  <a:cubicBezTo>
                    <a:pt x="9287" y="8323"/>
                    <a:pt x="8847" y="8300"/>
                    <a:pt x="8418" y="8216"/>
                  </a:cubicBezTo>
                  <a:cubicBezTo>
                    <a:pt x="7775" y="8085"/>
                    <a:pt x="7156" y="7895"/>
                    <a:pt x="6525" y="7716"/>
                  </a:cubicBezTo>
                  <a:cubicBezTo>
                    <a:pt x="5894" y="7538"/>
                    <a:pt x="5263" y="7359"/>
                    <a:pt x="4632" y="7169"/>
                  </a:cubicBezTo>
                  <a:cubicBezTo>
                    <a:pt x="4037" y="7002"/>
                    <a:pt x="3406" y="6859"/>
                    <a:pt x="2906" y="6466"/>
                  </a:cubicBezTo>
                  <a:cubicBezTo>
                    <a:pt x="2715" y="6323"/>
                    <a:pt x="2548" y="6157"/>
                    <a:pt x="2406" y="5966"/>
                  </a:cubicBezTo>
                  <a:lnTo>
                    <a:pt x="2513" y="5966"/>
                  </a:lnTo>
                  <a:cubicBezTo>
                    <a:pt x="2656" y="5966"/>
                    <a:pt x="2798" y="5954"/>
                    <a:pt x="2941" y="5942"/>
                  </a:cubicBezTo>
                  <a:cubicBezTo>
                    <a:pt x="3239" y="5918"/>
                    <a:pt x="3537" y="5895"/>
                    <a:pt x="3834" y="5859"/>
                  </a:cubicBezTo>
                  <a:cubicBezTo>
                    <a:pt x="4120" y="5835"/>
                    <a:pt x="4418" y="5799"/>
                    <a:pt x="4703" y="5776"/>
                  </a:cubicBezTo>
                  <a:cubicBezTo>
                    <a:pt x="4846" y="5764"/>
                    <a:pt x="5001" y="5752"/>
                    <a:pt x="5156" y="5752"/>
                  </a:cubicBezTo>
                  <a:close/>
                  <a:moveTo>
                    <a:pt x="6108" y="2954"/>
                  </a:moveTo>
                  <a:lnTo>
                    <a:pt x="6108" y="2954"/>
                  </a:lnTo>
                  <a:cubicBezTo>
                    <a:pt x="6227" y="3061"/>
                    <a:pt x="6335" y="3156"/>
                    <a:pt x="6454" y="3251"/>
                  </a:cubicBezTo>
                  <a:cubicBezTo>
                    <a:pt x="7144" y="3847"/>
                    <a:pt x="7835" y="4466"/>
                    <a:pt x="8502" y="5097"/>
                  </a:cubicBezTo>
                  <a:cubicBezTo>
                    <a:pt x="8728" y="5478"/>
                    <a:pt x="8954" y="5871"/>
                    <a:pt x="9204" y="6240"/>
                  </a:cubicBezTo>
                  <a:cubicBezTo>
                    <a:pt x="9454" y="6609"/>
                    <a:pt x="9668" y="7014"/>
                    <a:pt x="9895" y="7407"/>
                  </a:cubicBezTo>
                  <a:cubicBezTo>
                    <a:pt x="9918" y="7490"/>
                    <a:pt x="9942" y="7573"/>
                    <a:pt x="9966" y="7657"/>
                  </a:cubicBezTo>
                  <a:cubicBezTo>
                    <a:pt x="10002" y="7788"/>
                    <a:pt x="10026" y="7907"/>
                    <a:pt x="10037" y="8038"/>
                  </a:cubicBezTo>
                  <a:cubicBezTo>
                    <a:pt x="10061" y="8145"/>
                    <a:pt x="10073" y="8264"/>
                    <a:pt x="10121" y="8371"/>
                  </a:cubicBezTo>
                  <a:cubicBezTo>
                    <a:pt x="10180" y="8454"/>
                    <a:pt x="10276" y="8502"/>
                    <a:pt x="10359" y="8562"/>
                  </a:cubicBezTo>
                  <a:cubicBezTo>
                    <a:pt x="10323" y="8550"/>
                    <a:pt x="10287" y="8538"/>
                    <a:pt x="10264" y="8526"/>
                  </a:cubicBezTo>
                  <a:cubicBezTo>
                    <a:pt x="10240" y="8526"/>
                    <a:pt x="10216" y="8514"/>
                    <a:pt x="10192" y="8514"/>
                  </a:cubicBezTo>
                  <a:cubicBezTo>
                    <a:pt x="10097" y="8466"/>
                    <a:pt x="10002" y="8419"/>
                    <a:pt x="9918" y="8371"/>
                  </a:cubicBezTo>
                  <a:cubicBezTo>
                    <a:pt x="9597" y="8204"/>
                    <a:pt x="9287" y="8014"/>
                    <a:pt x="8990" y="7812"/>
                  </a:cubicBezTo>
                  <a:cubicBezTo>
                    <a:pt x="8740" y="7633"/>
                    <a:pt x="8478" y="7454"/>
                    <a:pt x="8275" y="7216"/>
                  </a:cubicBezTo>
                  <a:cubicBezTo>
                    <a:pt x="8085" y="6990"/>
                    <a:pt x="7954" y="6728"/>
                    <a:pt x="7835" y="6478"/>
                  </a:cubicBezTo>
                  <a:cubicBezTo>
                    <a:pt x="7597" y="5954"/>
                    <a:pt x="7370" y="5430"/>
                    <a:pt x="7120" y="4906"/>
                  </a:cubicBezTo>
                  <a:cubicBezTo>
                    <a:pt x="7001" y="4644"/>
                    <a:pt x="6894" y="4383"/>
                    <a:pt x="6763" y="4132"/>
                  </a:cubicBezTo>
                  <a:cubicBezTo>
                    <a:pt x="6644" y="3882"/>
                    <a:pt x="6513" y="3632"/>
                    <a:pt x="6382" y="3382"/>
                  </a:cubicBezTo>
                  <a:cubicBezTo>
                    <a:pt x="6299" y="3240"/>
                    <a:pt x="6204" y="3097"/>
                    <a:pt x="6108" y="2954"/>
                  </a:cubicBezTo>
                  <a:close/>
                  <a:moveTo>
                    <a:pt x="14038" y="6752"/>
                  </a:moveTo>
                  <a:cubicBezTo>
                    <a:pt x="14086" y="6752"/>
                    <a:pt x="14145" y="6764"/>
                    <a:pt x="14205" y="6764"/>
                  </a:cubicBezTo>
                  <a:cubicBezTo>
                    <a:pt x="14133" y="6799"/>
                    <a:pt x="14062" y="6835"/>
                    <a:pt x="14002" y="6883"/>
                  </a:cubicBezTo>
                  <a:cubicBezTo>
                    <a:pt x="13728" y="7061"/>
                    <a:pt x="13526" y="7323"/>
                    <a:pt x="13371" y="7609"/>
                  </a:cubicBezTo>
                  <a:cubicBezTo>
                    <a:pt x="13205" y="7919"/>
                    <a:pt x="13097" y="8240"/>
                    <a:pt x="13038" y="8574"/>
                  </a:cubicBezTo>
                  <a:cubicBezTo>
                    <a:pt x="13002" y="8740"/>
                    <a:pt x="12990" y="8907"/>
                    <a:pt x="12978" y="9074"/>
                  </a:cubicBezTo>
                  <a:cubicBezTo>
                    <a:pt x="12895" y="8919"/>
                    <a:pt x="12812" y="8776"/>
                    <a:pt x="12728" y="8633"/>
                  </a:cubicBezTo>
                  <a:cubicBezTo>
                    <a:pt x="12704" y="8574"/>
                    <a:pt x="12669" y="8514"/>
                    <a:pt x="12645" y="8454"/>
                  </a:cubicBezTo>
                  <a:cubicBezTo>
                    <a:pt x="12645" y="8431"/>
                    <a:pt x="12645" y="8407"/>
                    <a:pt x="12633" y="8383"/>
                  </a:cubicBezTo>
                  <a:cubicBezTo>
                    <a:pt x="12431" y="7942"/>
                    <a:pt x="12657" y="7442"/>
                    <a:pt x="12919" y="7073"/>
                  </a:cubicBezTo>
                  <a:cubicBezTo>
                    <a:pt x="13038" y="7014"/>
                    <a:pt x="13145" y="6966"/>
                    <a:pt x="13264" y="6930"/>
                  </a:cubicBezTo>
                  <a:cubicBezTo>
                    <a:pt x="13514" y="6847"/>
                    <a:pt x="13776" y="6788"/>
                    <a:pt x="14038" y="6752"/>
                  </a:cubicBezTo>
                  <a:close/>
                  <a:moveTo>
                    <a:pt x="1548" y="7323"/>
                  </a:moveTo>
                  <a:lnTo>
                    <a:pt x="1548" y="7323"/>
                  </a:lnTo>
                  <a:cubicBezTo>
                    <a:pt x="1644" y="7383"/>
                    <a:pt x="1775" y="7419"/>
                    <a:pt x="1882" y="7466"/>
                  </a:cubicBezTo>
                  <a:cubicBezTo>
                    <a:pt x="2108" y="7550"/>
                    <a:pt x="2334" y="7633"/>
                    <a:pt x="2560" y="7728"/>
                  </a:cubicBezTo>
                  <a:cubicBezTo>
                    <a:pt x="2977" y="7895"/>
                    <a:pt x="3394" y="8050"/>
                    <a:pt x="3810" y="8252"/>
                  </a:cubicBezTo>
                  <a:cubicBezTo>
                    <a:pt x="4180" y="8419"/>
                    <a:pt x="4537" y="8609"/>
                    <a:pt x="4906" y="8776"/>
                  </a:cubicBezTo>
                  <a:cubicBezTo>
                    <a:pt x="5096" y="8859"/>
                    <a:pt x="5287" y="8955"/>
                    <a:pt x="5477" y="9026"/>
                  </a:cubicBezTo>
                  <a:cubicBezTo>
                    <a:pt x="5656" y="9097"/>
                    <a:pt x="5846" y="9145"/>
                    <a:pt x="6037" y="9205"/>
                  </a:cubicBezTo>
                  <a:cubicBezTo>
                    <a:pt x="6156" y="9228"/>
                    <a:pt x="6275" y="9252"/>
                    <a:pt x="6394" y="9276"/>
                  </a:cubicBezTo>
                  <a:cubicBezTo>
                    <a:pt x="6132" y="9336"/>
                    <a:pt x="5870" y="9407"/>
                    <a:pt x="5608" y="9466"/>
                  </a:cubicBezTo>
                  <a:cubicBezTo>
                    <a:pt x="4930" y="9633"/>
                    <a:pt x="4263" y="9812"/>
                    <a:pt x="3584" y="9978"/>
                  </a:cubicBezTo>
                  <a:cubicBezTo>
                    <a:pt x="3572" y="9967"/>
                    <a:pt x="3549" y="9967"/>
                    <a:pt x="3525" y="9967"/>
                  </a:cubicBezTo>
                  <a:lnTo>
                    <a:pt x="3501" y="9978"/>
                  </a:lnTo>
                  <a:lnTo>
                    <a:pt x="3477" y="9990"/>
                  </a:lnTo>
                  <a:lnTo>
                    <a:pt x="3453" y="10002"/>
                  </a:lnTo>
                  <a:lnTo>
                    <a:pt x="3429" y="10002"/>
                  </a:lnTo>
                  <a:cubicBezTo>
                    <a:pt x="3418" y="10014"/>
                    <a:pt x="3394" y="10014"/>
                    <a:pt x="3382" y="10014"/>
                  </a:cubicBezTo>
                  <a:lnTo>
                    <a:pt x="3227" y="10014"/>
                  </a:lnTo>
                  <a:lnTo>
                    <a:pt x="3215" y="10002"/>
                  </a:lnTo>
                  <a:lnTo>
                    <a:pt x="3191" y="10002"/>
                  </a:lnTo>
                  <a:cubicBezTo>
                    <a:pt x="3168" y="9990"/>
                    <a:pt x="3144" y="9978"/>
                    <a:pt x="3120" y="9978"/>
                  </a:cubicBezTo>
                  <a:cubicBezTo>
                    <a:pt x="2691" y="9597"/>
                    <a:pt x="2322" y="9169"/>
                    <a:pt x="2048" y="8669"/>
                  </a:cubicBezTo>
                  <a:cubicBezTo>
                    <a:pt x="1810" y="8264"/>
                    <a:pt x="1644" y="7823"/>
                    <a:pt x="1560" y="7359"/>
                  </a:cubicBezTo>
                  <a:cubicBezTo>
                    <a:pt x="1548" y="7347"/>
                    <a:pt x="1548" y="7335"/>
                    <a:pt x="1548" y="7323"/>
                  </a:cubicBezTo>
                  <a:close/>
                  <a:moveTo>
                    <a:pt x="17336" y="7895"/>
                  </a:moveTo>
                  <a:lnTo>
                    <a:pt x="17336" y="7895"/>
                  </a:lnTo>
                  <a:cubicBezTo>
                    <a:pt x="17348" y="7907"/>
                    <a:pt x="17348" y="7907"/>
                    <a:pt x="17360" y="7907"/>
                  </a:cubicBezTo>
                  <a:cubicBezTo>
                    <a:pt x="17396" y="7942"/>
                    <a:pt x="17443" y="7978"/>
                    <a:pt x="17491" y="8014"/>
                  </a:cubicBezTo>
                  <a:cubicBezTo>
                    <a:pt x="17657" y="8204"/>
                    <a:pt x="17824" y="8419"/>
                    <a:pt x="17955" y="8645"/>
                  </a:cubicBezTo>
                  <a:cubicBezTo>
                    <a:pt x="17991" y="8716"/>
                    <a:pt x="18027" y="8788"/>
                    <a:pt x="18062" y="8859"/>
                  </a:cubicBezTo>
                  <a:cubicBezTo>
                    <a:pt x="18038" y="8943"/>
                    <a:pt x="18027" y="9038"/>
                    <a:pt x="18003" y="9133"/>
                  </a:cubicBezTo>
                  <a:cubicBezTo>
                    <a:pt x="17979" y="9276"/>
                    <a:pt x="17943" y="9419"/>
                    <a:pt x="17896" y="9550"/>
                  </a:cubicBezTo>
                  <a:cubicBezTo>
                    <a:pt x="17848" y="9681"/>
                    <a:pt x="17777" y="9812"/>
                    <a:pt x="17681" y="9919"/>
                  </a:cubicBezTo>
                  <a:cubicBezTo>
                    <a:pt x="17646" y="9967"/>
                    <a:pt x="17598" y="10014"/>
                    <a:pt x="17550" y="10050"/>
                  </a:cubicBezTo>
                  <a:cubicBezTo>
                    <a:pt x="17526" y="10062"/>
                    <a:pt x="17503" y="10074"/>
                    <a:pt x="17491" y="10098"/>
                  </a:cubicBezTo>
                  <a:cubicBezTo>
                    <a:pt x="17348" y="10157"/>
                    <a:pt x="17181" y="10205"/>
                    <a:pt x="17026" y="10240"/>
                  </a:cubicBezTo>
                  <a:cubicBezTo>
                    <a:pt x="16979" y="10252"/>
                    <a:pt x="16919" y="10264"/>
                    <a:pt x="16872" y="10276"/>
                  </a:cubicBezTo>
                  <a:cubicBezTo>
                    <a:pt x="16943" y="10193"/>
                    <a:pt x="17003" y="10098"/>
                    <a:pt x="17074" y="10002"/>
                  </a:cubicBezTo>
                  <a:cubicBezTo>
                    <a:pt x="17217" y="9764"/>
                    <a:pt x="17336" y="9502"/>
                    <a:pt x="17396" y="9228"/>
                  </a:cubicBezTo>
                  <a:cubicBezTo>
                    <a:pt x="17467" y="8955"/>
                    <a:pt x="17491" y="8681"/>
                    <a:pt x="17467" y="8407"/>
                  </a:cubicBezTo>
                  <a:cubicBezTo>
                    <a:pt x="17455" y="8228"/>
                    <a:pt x="17419" y="8050"/>
                    <a:pt x="17336" y="7895"/>
                  </a:cubicBezTo>
                  <a:close/>
                  <a:moveTo>
                    <a:pt x="9823" y="6359"/>
                  </a:moveTo>
                  <a:cubicBezTo>
                    <a:pt x="10478" y="7014"/>
                    <a:pt x="11133" y="7681"/>
                    <a:pt x="11764" y="8371"/>
                  </a:cubicBezTo>
                  <a:cubicBezTo>
                    <a:pt x="12181" y="8824"/>
                    <a:pt x="12585" y="9276"/>
                    <a:pt x="12990" y="9740"/>
                  </a:cubicBezTo>
                  <a:cubicBezTo>
                    <a:pt x="13145" y="9931"/>
                    <a:pt x="13300" y="10109"/>
                    <a:pt x="13455" y="10288"/>
                  </a:cubicBezTo>
                  <a:cubicBezTo>
                    <a:pt x="13466" y="10312"/>
                    <a:pt x="13478" y="10324"/>
                    <a:pt x="13490" y="10336"/>
                  </a:cubicBezTo>
                  <a:cubicBezTo>
                    <a:pt x="13512" y="10368"/>
                    <a:pt x="13543" y="10409"/>
                    <a:pt x="13566" y="10443"/>
                  </a:cubicBezTo>
                  <a:lnTo>
                    <a:pt x="13566" y="10443"/>
                  </a:lnTo>
                  <a:cubicBezTo>
                    <a:pt x="13565" y="10443"/>
                    <a:pt x="13563" y="10443"/>
                    <a:pt x="13562" y="10443"/>
                  </a:cubicBezTo>
                  <a:cubicBezTo>
                    <a:pt x="13050" y="10074"/>
                    <a:pt x="12514" y="9717"/>
                    <a:pt x="11966" y="9383"/>
                  </a:cubicBezTo>
                  <a:cubicBezTo>
                    <a:pt x="11585" y="9145"/>
                    <a:pt x="11204" y="8919"/>
                    <a:pt x="10799" y="8740"/>
                  </a:cubicBezTo>
                  <a:cubicBezTo>
                    <a:pt x="10799" y="8716"/>
                    <a:pt x="10788" y="8704"/>
                    <a:pt x="10776" y="8693"/>
                  </a:cubicBezTo>
                  <a:cubicBezTo>
                    <a:pt x="10668" y="8609"/>
                    <a:pt x="10561" y="8538"/>
                    <a:pt x="10454" y="8454"/>
                  </a:cubicBezTo>
                  <a:cubicBezTo>
                    <a:pt x="10371" y="8383"/>
                    <a:pt x="10264" y="8335"/>
                    <a:pt x="10240" y="8204"/>
                  </a:cubicBezTo>
                  <a:cubicBezTo>
                    <a:pt x="10192" y="7978"/>
                    <a:pt x="10145" y="7740"/>
                    <a:pt x="10097" y="7502"/>
                  </a:cubicBezTo>
                  <a:cubicBezTo>
                    <a:pt x="10037" y="7121"/>
                    <a:pt x="9942" y="6740"/>
                    <a:pt x="9823" y="6359"/>
                  </a:cubicBezTo>
                  <a:close/>
                  <a:moveTo>
                    <a:pt x="14455" y="6859"/>
                  </a:moveTo>
                  <a:cubicBezTo>
                    <a:pt x="14669" y="6859"/>
                    <a:pt x="14871" y="6978"/>
                    <a:pt x="15050" y="7097"/>
                  </a:cubicBezTo>
                  <a:cubicBezTo>
                    <a:pt x="15276" y="7252"/>
                    <a:pt x="15491" y="7395"/>
                    <a:pt x="15741" y="7490"/>
                  </a:cubicBezTo>
                  <a:cubicBezTo>
                    <a:pt x="15991" y="7573"/>
                    <a:pt x="16253" y="7621"/>
                    <a:pt x="16503" y="7645"/>
                  </a:cubicBezTo>
                  <a:cubicBezTo>
                    <a:pt x="16634" y="7657"/>
                    <a:pt x="16753" y="7657"/>
                    <a:pt x="16884" y="7681"/>
                  </a:cubicBezTo>
                  <a:cubicBezTo>
                    <a:pt x="16955" y="7692"/>
                    <a:pt x="17015" y="7716"/>
                    <a:pt x="17062" y="7740"/>
                  </a:cubicBezTo>
                  <a:cubicBezTo>
                    <a:pt x="17062" y="7764"/>
                    <a:pt x="17062" y="7788"/>
                    <a:pt x="17074" y="7812"/>
                  </a:cubicBezTo>
                  <a:cubicBezTo>
                    <a:pt x="17229" y="7990"/>
                    <a:pt x="17253" y="8264"/>
                    <a:pt x="17253" y="8490"/>
                  </a:cubicBezTo>
                  <a:cubicBezTo>
                    <a:pt x="17253" y="8728"/>
                    <a:pt x="17217" y="8978"/>
                    <a:pt x="17157" y="9216"/>
                  </a:cubicBezTo>
                  <a:cubicBezTo>
                    <a:pt x="17086" y="9443"/>
                    <a:pt x="16979" y="9669"/>
                    <a:pt x="16848" y="9883"/>
                  </a:cubicBezTo>
                  <a:cubicBezTo>
                    <a:pt x="16776" y="9978"/>
                    <a:pt x="16705" y="10074"/>
                    <a:pt x="16634" y="10157"/>
                  </a:cubicBezTo>
                  <a:cubicBezTo>
                    <a:pt x="16586" y="10217"/>
                    <a:pt x="16526" y="10288"/>
                    <a:pt x="16479" y="10359"/>
                  </a:cubicBezTo>
                  <a:cubicBezTo>
                    <a:pt x="16002" y="10455"/>
                    <a:pt x="15538" y="10538"/>
                    <a:pt x="15062" y="10621"/>
                  </a:cubicBezTo>
                  <a:cubicBezTo>
                    <a:pt x="14892" y="10654"/>
                    <a:pt x="14702" y="10694"/>
                    <a:pt x="14519" y="10694"/>
                  </a:cubicBezTo>
                  <a:cubicBezTo>
                    <a:pt x="14367" y="10694"/>
                    <a:pt x="14221" y="10667"/>
                    <a:pt x="14097" y="10586"/>
                  </a:cubicBezTo>
                  <a:cubicBezTo>
                    <a:pt x="14084" y="10572"/>
                    <a:pt x="14074" y="10566"/>
                    <a:pt x="14065" y="10566"/>
                  </a:cubicBezTo>
                  <a:cubicBezTo>
                    <a:pt x="14060" y="10566"/>
                    <a:pt x="14055" y="10569"/>
                    <a:pt x="14050" y="10574"/>
                  </a:cubicBezTo>
                  <a:cubicBezTo>
                    <a:pt x="14014" y="10538"/>
                    <a:pt x="13990" y="10514"/>
                    <a:pt x="13967" y="10479"/>
                  </a:cubicBezTo>
                  <a:cubicBezTo>
                    <a:pt x="13871" y="10371"/>
                    <a:pt x="13776" y="10252"/>
                    <a:pt x="13693" y="10133"/>
                  </a:cubicBezTo>
                  <a:cubicBezTo>
                    <a:pt x="13526" y="9919"/>
                    <a:pt x="13371" y="9693"/>
                    <a:pt x="13228" y="9478"/>
                  </a:cubicBezTo>
                  <a:cubicBezTo>
                    <a:pt x="13240" y="9419"/>
                    <a:pt x="13228" y="9371"/>
                    <a:pt x="13228" y="9312"/>
                  </a:cubicBezTo>
                  <a:cubicBezTo>
                    <a:pt x="13216" y="9240"/>
                    <a:pt x="13216" y="9157"/>
                    <a:pt x="13216" y="9074"/>
                  </a:cubicBezTo>
                  <a:cubicBezTo>
                    <a:pt x="13228" y="8919"/>
                    <a:pt x="13240" y="8776"/>
                    <a:pt x="13264" y="8621"/>
                  </a:cubicBezTo>
                  <a:cubicBezTo>
                    <a:pt x="13312" y="8323"/>
                    <a:pt x="13395" y="8026"/>
                    <a:pt x="13538" y="7752"/>
                  </a:cubicBezTo>
                  <a:cubicBezTo>
                    <a:pt x="13669" y="7490"/>
                    <a:pt x="13847" y="7240"/>
                    <a:pt x="14086" y="7061"/>
                  </a:cubicBezTo>
                  <a:cubicBezTo>
                    <a:pt x="14205" y="6978"/>
                    <a:pt x="14324" y="6907"/>
                    <a:pt x="14455" y="6859"/>
                  </a:cubicBezTo>
                  <a:close/>
                  <a:moveTo>
                    <a:pt x="22194" y="10395"/>
                  </a:moveTo>
                  <a:lnTo>
                    <a:pt x="22194" y="10395"/>
                  </a:lnTo>
                  <a:cubicBezTo>
                    <a:pt x="21932" y="10490"/>
                    <a:pt x="21670" y="10586"/>
                    <a:pt x="21408" y="10693"/>
                  </a:cubicBezTo>
                  <a:cubicBezTo>
                    <a:pt x="21206" y="10788"/>
                    <a:pt x="20991" y="10848"/>
                    <a:pt x="20777" y="10931"/>
                  </a:cubicBezTo>
                  <a:cubicBezTo>
                    <a:pt x="20670" y="10967"/>
                    <a:pt x="20563" y="11002"/>
                    <a:pt x="20455" y="11038"/>
                  </a:cubicBezTo>
                  <a:cubicBezTo>
                    <a:pt x="20729" y="10871"/>
                    <a:pt x="21003" y="10717"/>
                    <a:pt x="21277" y="10562"/>
                  </a:cubicBezTo>
                  <a:cubicBezTo>
                    <a:pt x="21325" y="10538"/>
                    <a:pt x="21348" y="10490"/>
                    <a:pt x="21348" y="10443"/>
                  </a:cubicBezTo>
                  <a:cubicBezTo>
                    <a:pt x="21503" y="10431"/>
                    <a:pt x="21670" y="10419"/>
                    <a:pt x="21837" y="10407"/>
                  </a:cubicBezTo>
                  <a:cubicBezTo>
                    <a:pt x="21956" y="10407"/>
                    <a:pt x="22075" y="10407"/>
                    <a:pt x="22194" y="10395"/>
                  </a:cubicBezTo>
                  <a:close/>
                  <a:moveTo>
                    <a:pt x="2775" y="6692"/>
                  </a:moveTo>
                  <a:cubicBezTo>
                    <a:pt x="2941" y="6811"/>
                    <a:pt x="3120" y="6930"/>
                    <a:pt x="3310" y="7014"/>
                  </a:cubicBezTo>
                  <a:cubicBezTo>
                    <a:pt x="3608" y="7145"/>
                    <a:pt x="3918" y="7240"/>
                    <a:pt x="4215" y="7323"/>
                  </a:cubicBezTo>
                  <a:cubicBezTo>
                    <a:pt x="4537" y="7419"/>
                    <a:pt x="4858" y="7514"/>
                    <a:pt x="5180" y="7609"/>
                  </a:cubicBezTo>
                  <a:cubicBezTo>
                    <a:pt x="5835" y="7788"/>
                    <a:pt x="6477" y="7978"/>
                    <a:pt x="7120" y="8169"/>
                  </a:cubicBezTo>
                  <a:cubicBezTo>
                    <a:pt x="7751" y="8347"/>
                    <a:pt x="8382" y="8514"/>
                    <a:pt x="9037" y="8597"/>
                  </a:cubicBezTo>
                  <a:cubicBezTo>
                    <a:pt x="9347" y="8633"/>
                    <a:pt x="9656" y="8669"/>
                    <a:pt x="9966" y="8740"/>
                  </a:cubicBezTo>
                  <a:cubicBezTo>
                    <a:pt x="10276" y="8824"/>
                    <a:pt x="10573" y="8943"/>
                    <a:pt x="10871" y="9085"/>
                  </a:cubicBezTo>
                  <a:cubicBezTo>
                    <a:pt x="11454" y="9371"/>
                    <a:pt x="12002" y="9740"/>
                    <a:pt x="12550" y="10098"/>
                  </a:cubicBezTo>
                  <a:cubicBezTo>
                    <a:pt x="13074" y="10443"/>
                    <a:pt x="13586" y="10800"/>
                    <a:pt x="14086" y="11181"/>
                  </a:cubicBezTo>
                  <a:cubicBezTo>
                    <a:pt x="14086" y="11193"/>
                    <a:pt x="14086" y="11217"/>
                    <a:pt x="14097" y="11229"/>
                  </a:cubicBezTo>
                  <a:cubicBezTo>
                    <a:pt x="13419" y="10824"/>
                    <a:pt x="12704" y="10514"/>
                    <a:pt x="11966" y="10228"/>
                  </a:cubicBezTo>
                  <a:cubicBezTo>
                    <a:pt x="10621" y="9705"/>
                    <a:pt x="9180" y="9359"/>
                    <a:pt x="7740" y="9216"/>
                  </a:cubicBezTo>
                  <a:cubicBezTo>
                    <a:pt x="7556" y="9202"/>
                    <a:pt x="7372" y="9192"/>
                    <a:pt x="7188" y="9192"/>
                  </a:cubicBezTo>
                  <a:cubicBezTo>
                    <a:pt x="7074" y="9192"/>
                    <a:pt x="6960" y="9195"/>
                    <a:pt x="6847" y="9205"/>
                  </a:cubicBezTo>
                  <a:cubicBezTo>
                    <a:pt x="6525" y="9169"/>
                    <a:pt x="6216" y="9109"/>
                    <a:pt x="5918" y="8990"/>
                  </a:cubicBezTo>
                  <a:cubicBezTo>
                    <a:pt x="5561" y="8835"/>
                    <a:pt x="5204" y="8693"/>
                    <a:pt x="4858" y="8526"/>
                  </a:cubicBezTo>
                  <a:cubicBezTo>
                    <a:pt x="4501" y="8347"/>
                    <a:pt x="4156" y="8157"/>
                    <a:pt x="3799" y="7990"/>
                  </a:cubicBezTo>
                  <a:cubicBezTo>
                    <a:pt x="3406" y="7800"/>
                    <a:pt x="3025" y="7609"/>
                    <a:pt x="2632" y="7442"/>
                  </a:cubicBezTo>
                  <a:cubicBezTo>
                    <a:pt x="2441" y="7359"/>
                    <a:pt x="2239" y="7288"/>
                    <a:pt x="2036" y="7216"/>
                  </a:cubicBezTo>
                  <a:cubicBezTo>
                    <a:pt x="1882" y="7157"/>
                    <a:pt x="1715" y="7109"/>
                    <a:pt x="1608" y="6978"/>
                  </a:cubicBezTo>
                  <a:lnTo>
                    <a:pt x="1584" y="6966"/>
                  </a:lnTo>
                  <a:cubicBezTo>
                    <a:pt x="1644" y="6883"/>
                    <a:pt x="1763" y="6859"/>
                    <a:pt x="1858" y="6835"/>
                  </a:cubicBezTo>
                  <a:cubicBezTo>
                    <a:pt x="2144" y="6776"/>
                    <a:pt x="2429" y="6728"/>
                    <a:pt x="2727" y="6716"/>
                  </a:cubicBezTo>
                  <a:cubicBezTo>
                    <a:pt x="2739" y="6704"/>
                    <a:pt x="2763" y="6704"/>
                    <a:pt x="2775" y="6692"/>
                  </a:cubicBezTo>
                  <a:close/>
                  <a:moveTo>
                    <a:pt x="20932" y="10467"/>
                  </a:moveTo>
                  <a:lnTo>
                    <a:pt x="20932" y="10467"/>
                  </a:lnTo>
                  <a:cubicBezTo>
                    <a:pt x="20598" y="10681"/>
                    <a:pt x="20277" y="10907"/>
                    <a:pt x="19967" y="11157"/>
                  </a:cubicBezTo>
                  <a:cubicBezTo>
                    <a:pt x="19789" y="11300"/>
                    <a:pt x="19598" y="11455"/>
                    <a:pt x="19408" y="11598"/>
                  </a:cubicBezTo>
                  <a:cubicBezTo>
                    <a:pt x="19356" y="11636"/>
                    <a:pt x="19298" y="11647"/>
                    <a:pt x="19237" y="11647"/>
                  </a:cubicBezTo>
                  <a:cubicBezTo>
                    <a:pt x="19184" y="11647"/>
                    <a:pt x="19129" y="11639"/>
                    <a:pt x="19074" y="11633"/>
                  </a:cubicBezTo>
                  <a:lnTo>
                    <a:pt x="18693" y="11610"/>
                  </a:lnTo>
                  <a:cubicBezTo>
                    <a:pt x="18669" y="11610"/>
                    <a:pt x="18658" y="11622"/>
                    <a:pt x="18646" y="11633"/>
                  </a:cubicBezTo>
                  <a:cubicBezTo>
                    <a:pt x="18217" y="11502"/>
                    <a:pt x="17777" y="11431"/>
                    <a:pt x="17336" y="11360"/>
                  </a:cubicBezTo>
                  <a:cubicBezTo>
                    <a:pt x="16705" y="11252"/>
                    <a:pt x="16062" y="11169"/>
                    <a:pt x="15431" y="11110"/>
                  </a:cubicBezTo>
                  <a:lnTo>
                    <a:pt x="15348" y="11110"/>
                  </a:lnTo>
                  <a:cubicBezTo>
                    <a:pt x="15371" y="11110"/>
                    <a:pt x="15395" y="11098"/>
                    <a:pt x="15419" y="11098"/>
                  </a:cubicBezTo>
                  <a:cubicBezTo>
                    <a:pt x="15717" y="11050"/>
                    <a:pt x="16014" y="11002"/>
                    <a:pt x="16324" y="10967"/>
                  </a:cubicBezTo>
                  <a:cubicBezTo>
                    <a:pt x="16931" y="10871"/>
                    <a:pt x="17538" y="10788"/>
                    <a:pt x="18146" y="10729"/>
                  </a:cubicBezTo>
                  <a:cubicBezTo>
                    <a:pt x="19074" y="10609"/>
                    <a:pt x="20003" y="10526"/>
                    <a:pt x="20932" y="10467"/>
                  </a:cubicBezTo>
                  <a:close/>
                  <a:moveTo>
                    <a:pt x="7253" y="9370"/>
                  </a:moveTo>
                  <a:cubicBezTo>
                    <a:pt x="7499" y="9370"/>
                    <a:pt x="7750" y="9406"/>
                    <a:pt x="7990" y="9431"/>
                  </a:cubicBezTo>
                  <a:cubicBezTo>
                    <a:pt x="8704" y="9514"/>
                    <a:pt x="9418" y="9645"/>
                    <a:pt x="10121" y="9812"/>
                  </a:cubicBezTo>
                  <a:cubicBezTo>
                    <a:pt x="10799" y="9978"/>
                    <a:pt x="11466" y="10181"/>
                    <a:pt x="12121" y="10431"/>
                  </a:cubicBezTo>
                  <a:cubicBezTo>
                    <a:pt x="11978" y="10526"/>
                    <a:pt x="11788" y="10526"/>
                    <a:pt x="11633" y="10538"/>
                  </a:cubicBezTo>
                  <a:cubicBezTo>
                    <a:pt x="11419" y="10550"/>
                    <a:pt x="11204" y="10550"/>
                    <a:pt x="10990" y="10550"/>
                  </a:cubicBezTo>
                  <a:cubicBezTo>
                    <a:pt x="10268" y="10527"/>
                    <a:pt x="9556" y="10430"/>
                    <a:pt x="8835" y="10430"/>
                  </a:cubicBezTo>
                  <a:cubicBezTo>
                    <a:pt x="8796" y="10430"/>
                    <a:pt x="8756" y="10430"/>
                    <a:pt x="8716" y="10431"/>
                  </a:cubicBezTo>
                  <a:cubicBezTo>
                    <a:pt x="8537" y="10443"/>
                    <a:pt x="8347" y="10455"/>
                    <a:pt x="8156" y="10479"/>
                  </a:cubicBezTo>
                  <a:cubicBezTo>
                    <a:pt x="8085" y="10490"/>
                    <a:pt x="8013" y="10502"/>
                    <a:pt x="7942" y="10538"/>
                  </a:cubicBezTo>
                  <a:cubicBezTo>
                    <a:pt x="7935" y="10531"/>
                    <a:pt x="7928" y="10524"/>
                    <a:pt x="7919" y="10524"/>
                  </a:cubicBezTo>
                  <a:cubicBezTo>
                    <a:pt x="7912" y="10524"/>
                    <a:pt x="7904" y="10528"/>
                    <a:pt x="7894" y="10538"/>
                  </a:cubicBezTo>
                  <a:cubicBezTo>
                    <a:pt x="7882" y="10550"/>
                    <a:pt x="7859" y="10574"/>
                    <a:pt x="7835" y="10598"/>
                  </a:cubicBezTo>
                  <a:cubicBezTo>
                    <a:pt x="7799" y="10633"/>
                    <a:pt x="7775" y="10657"/>
                    <a:pt x="7740" y="10705"/>
                  </a:cubicBezTo>
                  <a:lnTo>
                    <a:pt x="7728" y="10729"/>
                  </a:lnTo>
                  <a:cubicBezTo>
                    <a:pt x="7609" y="10848"/>
                    <a:pt x="7501" y="10967"/>
                    <a:pt x="7394" y="11098"/>
                  </a:cubicBezTo>
                  <a:cubicBezTo>
                    <a:pt x="7228" y="11300"/>
                    <a:pt x="7073" y="11502"/>
                    <a:pt x="6918" y="11705"/>
                  </a:cubicBezTo>
                  <a:cubicBezTo>
                    <a:pt x="5906" y="11514"/>
                    <a:pt x="4918" y="11205"/>
                    <a:pt x="4049" y="10669"/>
                  </a:cubicBezTo>
                  <a:cubicBezTo>
                    <a:pt x="3858" y="10562"/>
                    <a:pt x="3680" y="10431"/>
                    <a:pt x="3501" y="10300"/>
                  </a:cubicBezTo>
                  <a:cubicBezTo>
                    <a:pt x="3906" y="10193"/>
                    <a:pt x="4299" y="10086"/>
                    <a:pt x="4703" y="9978"/>
                  </a:cubicBezTo>
                  <a:cubicBezTo>
                    <a:pt x="5096" y="9871"/>
                    <a:pt x="5501" y="9752"/>
                    <a:pt x="5906" y="9645"/>
                  </a:cubicBezTo>
                  <a:cubicBezTo>
                    <a:pt x="6239" y="9550"/>
                    <a:pt x="6585" y="9455"/>
                    <a:pt x="6930" y="9395"/>
                  </a:cubicBezTo>
                  <a:cubicBezTo>
                    <a:pt x="7036" y="9377"/>
                    <a:pt x="7144" y="9370"/>
                    <a:pt x="7253" y="9370"/>
                  </a:cubicBezTo>
                  <a:close/>
                  <a:moveTo>
                    <a:pt x="27075" y="10348"/>
                  </a:moveTo>
                  <a:cubicBezTo>
                    <a:pt x="27813" y="10371"/>
                    <a:pt x="28540" y="10431"/>
                    <a:pt x="29254" y="10574"/>
                  </a:cubicBezTo>
                  <a:cubicBezTo>
                    <a:pt x="29838" y="10693"/>
                    <a:pt x="30421" y="10883"/>
                    <a:pt x="30957" y="11157"/>
                  </a:cubicBezTo>
                  <a:cubicBezTo>
                    <a:pt x="30909" y="11169"/>
                    <a:pt x="30850" y="11169"/>
                    <a:pt x="30802" y="11169"/>
                  </a:cubicBezTo>
                  <a:cubicBezTo>
                    <a:pt x="30302" y="11229"/>
                    <a:pt x="29838" y="11443"/>
                    <a:pt x="29361" y="11562"/>
                  </a:cubicBezTo>
                  <a:cubicBezTo>
                    <a:pt x="28826" y="11681"/>
                    <a:pt x="28278" y="11776"/>
                    <a:pt x="27730" y="11836"/>
                  </a:cubicBezTo>
                  <a:cubicBezTo>
                    <a:pt x="27349" y="11741"/>
                    <a:pt x="26968" y="11657"/>
                    <a:pt x="26599" y="11586"/>
                  </a:cubicBezTo>
                  <a:cubicBezTo>
                    <a:pt x="26075" y="11479"/>
                    <a:pt x="25551" y="11443"/>
                    <a:pt x="25027" y="11431"/>
                  </a:cubicBezTo>
                  <a:cubicBezTo>
                    <a:pt x="24730" y="11419"/>
                    <a:pt x="24432" y="11419"/>
                    <a:pt x="24134" y="11419"/>
                  </a:cubicBezTo>
                  <a:cubicBezTo>
                    <a:pt x="23968" y="11431"/>
                    <a:pt x="23777" y="11431"/>
                    <a:pt x="23599" y="11443"/>
                  </a:cubicBezTo>
                  <a:cubicBezTo>
                    <a:pt x="23622" y="11431"/>
                    <a:pt x="23646" y="11419"/>
                    <a:pt x="23670" y="11407"/>
                  </a:cubicBezTo>
                  <a:cubicBezTo>
                    <a:pt x="23944" y="11288"/>
                    <a:pt x="24206" y="11157"/>
                    <a:pt x="24480" y="11062"/>
                  </a:cubicBezTo>
                  <a:cubicBezTo>
                    <a:pt x="24754" y="10967"/>
                    <a:pt x="25016" y="10860"/>
                    <a:pt x="25289" y="10776"/>
                  </a:cubicBezTo>
                  <a:cubicBezTo>
                    <a:pt x="25587" y="10681"/>
                    <a:pt x="25908" y="10598"/>
                    <a:pt x="26218" y="10514"/>
                  </a:cubicBezTo>
                  <a:cubicBezTo>
                    <a:pt x="26373" y="10479"/>
                    <a:pt x="26528" y="10443"/>
                    <a:pt x="26682" y="10419"/>
                  </a:cubicBezTo>
                  <a:cubicBezTo>
                    <a:pt x="26813" y="10395"/>
                    <a:pt x="26956" y="10383"/>
                    <a:pt x="27075" y="10348"/>
                  </a:cubicBezTo>
                  <a:close/>
                  <a:moveTo>
                    <a:pt x="9133" y="10598"/>
                  </a:moveTo>
                  <a:cubicBezTo>
                    <a:pt x="9502" y="10598"/>
                    <a:pt x="9871" y="10633"/>
                    <a:pt x="10252" y="10657"/>
                  </a:cubicBezTo>
                  <a:cubicBezTo>
                    <a:pt x="10553" y="10677"/>
                    <a:pt x="10862" y="10696"/>
                    <a:pt x="11173" y="10696"/>
                  </a:cubicBezTo>
                  <a:cubicBezTo>
                    <a:pt x="11243" y="10696"/>
                    <a:pt x="11313" y="10695"/>
                    <a:pt x="11383" y="10693"/>
                  </a:cubicBezTo>
                  <a:cubicBezTo>
                    <a:pt x="11526" y="10693"/>
                    <a:pt x="11692" y="10693"/>
                    <a:pt x="11835" y="10657"/>
                  </a:cubicBezTo>
                  <a:lnTo>
                    <a:pt x="11835" y="10657"/>
                  </a:lnTo>
                  <a:cubicBezTo>
                    <a:pt x="11776" y="10717"/>
                    <a:pt x="11716" y="10764"/>
                    <a:pt x="11669" y="10812"/>
                  </a:cubicBezTo>
                  <a:cubicBezTo>
                    <a:pt x="11442" y="11014"/>
                    <a:pt x="11240" y="11229"/>
                    <a:pt x="11038" y="11455"/>
                  </a:cubicBezTo>
                  <a:cubicBezTo>
                    <a:pt x="10883" y="11633"/>
                    <a:pt x="10728" y="11824"/>
                    <a:pt x="10585" y="12014"/>
                  </a:cubicBezTo>
                  <a:cubicBezTo>
                    <a:pt x="9502" y="12014"/>
                    <a:pt x="8394" y="11955"/>
                    <a:pt x="7311" y="11776"/>
                  </a:cubicBezTo>
                  <a:cubicBezTo>
                    <a:pt x="7442" y="11610"/>
                    <a:pt x="7537" y="11419"/>
                    <a:pt x="7644" y="11241"/>
                  </a:cubicBezTo>
                  <a:cubicBezTo>
                    <a:pt x="7716" y="11145"/>
                    <a:pt x="7775" y="11038"/>
                    <a:pt x="7835" y="10943"/>
                  </a:cubicBezTo>
                  <a:cubicBezTo>
                    <a:pt x="7882" y="10860"/>
                    <a:pt x="7930" y="10764"/>
                    <a:pt x="8013" y="10705"/>
                  </a:cubicBezTo>
                  <a:cubicBezTo>
                    <a:pt x="8097" y="10657"/>
                    <a:pt x="8204" y="10657"/>
                    <a:pt x="8287" y="10645"/>
                  </a:cubicBezTo>
                  <a:cubicBezTo>
                    <a:pt x="8371" y="10633"/>
                    <a:pt x="8466" y="10621"/>
                    <a:pt x="8549" y="10621"/>
                  </a:cubicBezTo>
                  <a:cubicBezTo>
                    <a:pt x="8740" y="10598"/>
                    <a:pt x="8930" y="10598"/>
                    <a:pt x="9133" y="10598"/>
                  </a:cubicBezTo>
                  <a:close/>
                  <a:moveTo>
                    <a:pt x="12285" y="10560"/>
                  </a:moveTo>
                  <a:cubicBezTo>
                    <a:pt x="12298" y="10560"/>
                    <a:pt x="12311" y="10561"/>
                    <a:pt x="12323" y="10562"/>
                  </a:cubicBezTo>
                  <a:cubicBezTo>
                    <a:pt x="12514" y="10574"/>
                    <a:pt x="12681" y="10693"/>
                    <a:pt x="12859" y="10740"/>
                  </a:cubicBezTo>
                  <a:cubicBezTo>
                    <a:pt x="13276" y="10919"/>
                    <a:pt x="13693" y="11110"/>
                    <a:pt x="14097" y="11312"/>
                  </a:cubicBezTo>
                  <a:cubicBezTo>
                    <a:pt x="14086" y="11360"/>
                    <a:pt x="14074" y="11419"/>
                    <a:pt x="14050" y="11467"/>
                  </a:cubicBezTo>
                  <a:cubicBezTo>
                    <a:pt x="13943" y="11693"/>
                    <a:pt x="13693" y="11788"/>
                    <a:pt x="13466" y="11836"/>
                  </a:cubicBezTo>
                  <a:cubicBezTo>
                    <a:pt x="13181" y="11895"/>
                    <a:pt x="12895" y="11931"/>
                    <a:pt x="12621" y="11955"/>
                  </a:cubicBezTo>
                  <a:cubicBezTo>
                    <a:pt x="12026" y="12014"/>
                    <a:pt x="11442" y="12026"/>
                    <a:pt x="10859" y="12026"/>
                  </a:cubicBezTo>
                  <a:lnTo>
                    <a:pt x="10799" y="12026"/>
                  </a:lnTo>
                  <a:cubicBezTo>
                    <a:pt x="10907" y="11872"/>
                    <a:pt x="11014" y="11729"/>
                    <a:pt x="11133" y="11586"/>
                  </a:cubicBezTo>
                  <a:cubicBezTo>
                    <a:pt x="11311" y="11371"/>
                    <a:pt x="11490" y="11157"/>
                    <a:pt x="11681" y="10955"/>
                  </a:cubicBezTo>
                  <a:cubicBezTo>
                    <a:pt x="11839" y="10785"/>
                    <a:pt x="12031" y="10560"/>
                    <a:pt x="12285" y="10560"/>
                  </a:cubicBezTo>
                  <a:close/>
                  <a:moveTo>
                    <a:pt x="25956" y="10324"/>
                  </a:moveTo>
                  <a:cubicBezTo>
                    <a:pt x="25789" y="10371"/>
                    <a:pt x="25635" y="10419"/>
                    <a:pt x="25480" y="10467"/>
                  </a:cubicBezTo>
                  <a:cubicBezTo>
                    <a:pt x="25218" y="10562"/>
                    <a:pt x="24956" y="10669"/>
                    <a:pt x="24694" y="10776"/>
                  </a:cubicBezTo>
                  <a:cubicBezTo>
                    <a:pt x="24432" y="10895"/>
                    <a:pt x="24182" y="11026"/>
                    <a:pt x="23920" y="11133"/>
                  </a:cubicBezTo>
                  <a:cubicBezTo>
                    <a:pt x="23396" y="11371"/>
                    <a:pt x="22884" y="11622"/>
                    <a:pt x="22360" y="11860"/>
                  </a:cubicBezTo>
                  <a:cubicBezTo>
                    <a:pt x="22098" y="11967"/>
                    <a:pt x="21825" y="12074"/>
                    <a:pt x="21539" y="12122"/>
                  </a:cubicBezTo>
                  <a:cubicBezTo>
                    <a:pt x="21415" y="12141"/>
                    <a:pt x="21291" y="12148"/>
                    <a:pt x="21167" y="12148"/>
                  </a:cubicBezTo>
                  <a:cubicBezTo>
                    <a:pt x="20982" y="12148"/>
                    <a:pt x="20796" y="12131"/>
                    <a:pt x="20610" y="12110"/>
                  </a:cubicBezTo>
                  <a:cubicBezTo>
                    <a:pt x="20253" y="12074"/>
                    <a:pt x="19884" y="12014"/>
                    <a:pt x="19539" y="11931"/>
                  </a:cubicBezTo>
                  <a:cubicBezTo>
                    <a:pt x="19443" y="11907"/>
                    <a:pt x="19336" y="11883"/>
                    <a:pt x="19241" y="11848"/>
                  </a:cubicBezTo>
                  <a:cubicBezTo>
                    <a:pt x="19229" y="11848"/>
                    <a:pt x="19205" y="11836"/>
                    <a:pt x="19181" y="11824"/>
                  </a:cubicBezTo>
                  <a:cubicBezTo>
                    <a:pt x="19146" y="11812"/>
                    <a:pt x="19110" y="11800"/>
                    <a:pt x="19086" y="11776"/>
                  </a:cubicBezTo>
                  <a:lnTo>
                    <a:pt x="19086" y="11776"/>
                  </a:lnTo>
                  <a:cubicBezTo>
                    <a:pt x="19146" y="11791"/>
                    <a:pt x="19211" y="11806"/>
                    <a:pt x="19278" y="11806"/>
                  </a:cubicBezTo>
                  <a:cubicBezTo>
                    <a:pt x="19317" y="11806"/>
                    <a:pt x="19356" y="11801"/>
                    <a:pt x="19396" y="11788"/>
                  </a:cubicBezTo>
                  <a:cubicBezTo>
                    <a:pt x="19503" y="11752"/>
                    <a:pt x="19586" y="11657"/>
                    <a:pt x="19670" y="11586"/>
                  </a:cubicBezTo>
                  <a:cubicBezTo>
                    <a:pt x="19765" y="11514"/>
                    <a:pt x="19872" y="11431"/>
                    <a:pt x="19967" y="11360"/>
                  </a:cubicBezTo>
                  <a:cubicBezTo>
                    <a:pt x="20039" y="11300"/>
                    <a:pt x="20122" y="11252"/>
                    <a:pt x="20193" y="11205"/>
                  </a:cubicBezTo>
                  <a:cubicBezTo>
                    <a:pt x="20622" y="11062"/>
                    <a:pt x="21039" y="10895"/>
                    <a:pt x="21479" y="10788"/>
                  </a:cubicBezTo>
                  <a:cubicBezTo>
                    <a:pt x="21908" y="10669"/>
                    <a:pt x="22337" y="10514"/>
                    <a:pt x="22753" y="10371"/>
                  </a:cubicBezTo>
                  <a:cubicBezTo>
                    <a:pt x="23670" y="10336"/>
                    <a:pt x="24599" y="10324"/>
                    <a:pt x="25516" y="10324"/>
                  </a:cubicBezTo>
                  <a:close/>
                  <a:moveTo>
                    <a:pt x="30785" y="11535"/>
                  </a:moveTo>
                  <a:cubicBezTo>
                    <a:pt x="30930" y="11535"/>
                    <a:pt x="31076" y="11552"/>
                    <a:pt x="31231" y="11562"/>
                  </a:cubicBezTo>
                  <a:cubicBezTo>
                    <a:pt x="31266" y="11562"/>
                    <a:pt x="31314" y="11565"/>
                    <a:pt x="31363" y="11565"/>
                  </a:cubicBezTo>
                  <a:cubicBezTo>
                    <a:pt x="31412" y="11565"/>
                    <a:pt x="31463" y="11562"/>
                    <a:pt x="31504" y="11550"/>
                  </a:cubicBezTo>
                  <a:cubicBezTo>
                    <a:pt x="31671" y="11741"/>
                    <a:pt x="31778" y="11967"/>
                    <a:pt x="31695" y="12241"/>
                  </a:cubicBezTo>
                  <a:cubicBezTo>
                    <a:pt x="31600" y="12586"/>
                    <a:pt x="31385" y="12895"/>
                    <a:pt x="31123" y="13145"/>
                  </a:cubicBezTo>
                  <a:cubicBezTo>
                    <a:pt x="30909" y="13003"/>
                    <a:pt x="30671" y="12895"/>
                    <a:pt x="30433" y="12800"/>
                  </a:cubicBezTo>
                  <a:cubicBezTo>
                    <a:pt x="30195" y="12681"/>
                    <a:pt x="29933" y="12598"/>
                    <a:pt x="29683" y="12503"/>
                  </a:cubicBezTo>
                  <a:cubicBezTo>
                    <a:pt x="29171" y="12312"/>
                    <a:pt x="28683" y="12098"/>
                    <a:pt x="28159" y="11955"/>
                  </a:cubicBezTo>
                  <a:cubicBezTo>
                    <a:pt x="28087" y="11931"/>
                    <a:pt x="28004" y="11907"/>
                    <a:pt x="27933" y="11895"/>
                  </a:cubicBezTo>
                  <a:cubicBezTo>
                    <a:pt x="28361" y="11860"/>
                    <a:pt x="28778" y="11848"/>
                    <a:pt x="29195" y="11776"/>
                  </a:cubicBezTo>
                  <a:cubicBezTo>
                    <a:pt x="29421" y="11752"/>
                    <a:pt x="29647" y="11693"/>
                    <a:pt x="29861" y="11622"/>
                  </a:cubicBezTo>
                  <a:cubicBezTo>
                    <a:pt x="30135" y="11586"/>
                    <a:pt x="30409" y="11550"/>
                    <a:pt x="30683" y="11538"/>
                  </a:cubicBezTo>
                  <a:cubicBezTo>
                    <a:pt x="30717" y="11536"/>
                    <a:pt x="30751" y="11535"/>
                    <a:pt x="30785" y="11535"/>
                  </a:cubicBezTo>
                  <a:close/>
                  <a:moveTo>
                    <a:pt x="14109" y="11836"/>
                  </a:moveTo>
                  <a:cubicBezTo>
                    <a:pt x="14121" y="11872"/>
                    <a:pt x="14133" y="11907"/>
                    <a:pt x="14145" y="11943"/>
                  </a:cubicBezTo>
                  <a:lnTo>
                    <a:pt x="14169" y="11967"/>
                  </a:lnTo>
                  <a:cubicBezTo>
                    <a:pt x="14217" y="12157"/>
                    <a:pt x="14324" y="12324"/>
                    <a:pt x="14443" y="12467"/>
                  </a:cubicBezTo>
                  <a:cubicBezTo>
                    <a:pt x="14717" y="12812"/>
                    <a:pt x="15014" y="13134"/>
                    <a:pt x="15324" y="13443"/>
                  </a:cubicBezTo>
                  <a:lnTo>
                    <a:pt x="15300" y="13443"/>
                  </a:lnTo>
                  <a:cubicBezTo>
                    <a:pt x="15282" y="13407"/>
                    <a:pt x="15243" y="13390"/>
                    <a:pt x="15202" y="13390"/>
                  </a:cubicBezTo>
                  <a:cubicBezTo>
                    <a:pt x="15160" y="13390"/>
                    <a:pt x="15115" y="13407"/>
                    <a:pt x="15086" y="13443"/>
                  </a:cubicBezTo>
                  <a:cubicBezTo>
                    <a:pt x="15069" y="13402"/>
                    <a:pt x="15036" y="13384"/>
                    <a:pt x="14998" y="13384"/>
                  </a:cubicBezTo>
                  <a:cubicBezTo>
                    <a:pt x="14981" y="13384"/>
                    <a:pt x="14962" y="13388"/>
                    <a:pt x="14943" y="13396"/>
                  </a:cubicBezTo>
                  <a:cubicBezTo>
                    <a:pt x="14931" y="13340"/>
                    <a:pt x="14880" y="13314"/>
                    <a:pt x="14830" y="13314"/>
                  </a:cubicBezTo>
                  <a:cubicBezTo>
                    <a:pt x="14782" y="13314"/>
                    <a:pt x="14734" y="13337"/>
                    <a:pt x="14717" y="13384"/>
                  </a:cubicBezTo>
                  <a:cubicBezTo>
                    <a:pt x="14703" y="13370"/>
                    <a:pt x="14689" y="13364"/>
                    <a:pt x="14672" y="13364"/>
                  </a:cubicBezTo>
                  <a:cubicBezTo>
                    <a:pt x="14661" y="13364"/>
                    <a:pt x="14648" y="13367"/>
                    <a:pt x="14633" y="13372"/>
                  </a:cubicBezTo>
                  <a:cubicBezTo>
                    <a:pt x="14626" y="13331"/>
                    <a:pt x="14593" y="13310"/>
                    <a:pt x="14556" y="13310"/>
                  </a:cubicBezTo>
                  <a:cubicBezTo>
                    <a:pt x="14529" y="13310"/>
                    <a:pt x="14499" y="13322"/>
                    <a:pt x="14478" y="13348"/>
                  </a:cubicBezTo>
                  <a:cubicBezTo>
                    <a:pt x="14464" y="13333"/>
                    <a:pt x="14446" y="13326"/>
                    <a:pt x="14429" y="13326"/>
                  </a:cubicBezTo>
                  <a:cubicBezTo>
                    <a:pt x="14405" y="13326"/>
                    <a:pt x="14380" y="13339"/>
                    <a:pt x="14359" y="13360"/>
                  </a:cubicBezTo>
                  <a:cubicBezTo>
                    <a:pt x="14344" y="13337"/>
                    <a:pt x="14314" y="13324"/>
                    <a:pt x="14285" y="13324"/>
                  </a:cubicBezTo>
                  <a:cubicBezTo>
                    <a:pt x="14269" y="13324"/>
                    <a:pt x="14253" y="13328"/>
                    <a:pt x="14240" y="13336"/>
                  </a:cubicBezTo>
                  <a:cubicBezTo>
                    <a:pt x="14233" y="13302"/>
                    <a:pt x="14195" y="13275"/>
                    <a:pt x="14159" y="13275"/>
                  </a:cubicBezTo>
                  <a:cubicBezTo>
                    <a:pt x="14132" y="13275"/>
                    <a:pt x="14107" y="13289"/>
                    <a:pt x="14097" y="13324"/>
                  </a:cubicBezTo>
                  <a:cubicBezTo>
                    <a:pt x="14086" y="13300"/>
                    <a:pt x="14050" y="13288"/>
                    <a:pt x="14014" y="13288"/>
                  </a:cubicBezTo>
                  <a:lnTo>
                    <a:pt x="14026" y="13265"/>
                  </a:lnTo>
                  <a:cubicBezTo>
                    <a:pt x="14059" y="13199"/>
                    <a:pt x="14001" y="13150"/>
                    <a:pt x="13942" y="13150"/>
                  </a:cubicBezTo>
                  <a:cubicBezTo>
                    <a:pt x="13916" y="13150"/>
                    <a:pt x="13890" y="13159"/>
                    <a:pt x="13871" y="13181"/>
                  </a:cubicBezTo>
                  <a:lnTo>
                    <a:pt x="13847" y="13205"/>
                  </a:lnTo>
                  <a:cubicBezTo>
                    <a:pt x="13847" y="13154"/>
                    <a:pt x="13793" y="13109"/>
                    <a:pt x="13744" y="13109"/>
                  </a:cubicBezTo>
                  <a:cubicBezTo>
                    <a:pt x="13725" y="13109"/>
                    <a:pt x="13706" y="13117"/>
                    <a:pt x="13693" y="13134"/>
                  </a:cubicBezTo>
                  <a:cubicBezTo>
                    <a:pt x="13681" y="13134"/>
                    <a:pt x="13657" y="13134"/>
                    <a:pt x="13645" y="13145"/>
                  </a:cubicBezTo>
                  <a:cubicBezTo>
                    <a:pt x="13621" y="13169"/>
                    <a:pt x="13597" y="13205"/>
                    <a:pt x="13586" y="13229"/>
                  </a:cubicBezTo>
                  <a:cubicBezTo>
                    <a:pt x="13586" y="13205"/>
                    <a:pt x="13586" y="13169"/>
                    <a:pt x="13574" y="13145"/>
                  </a:cubicBezTo>
                  <a:cubicBezTo>
                    <a:pt x="13574" y="13134"/>
                    <a:pt x="13562" y="13122"/>
                    <a:pt x="13550" y="13110"/>
                  </a:cubicBezTo>
                  <a:cubicBezTo>
                    <a:pt x="13557" y="13058"/>
                    <a:pt x="13514" y="13029"/>
                    <a:pt x="13469" y="13029"/>
                  </a:cubicBezTo>
                  <a:cubicBezTo>
                    <a:pt x="13441" y="13029"/>
                    <a:pt x="13413" y="13040"/>
                    <a:pt x="13395" y="13062"/>
                  </a:cubicBezTo>
                  <a:lnTo>
                    <a:pt x="13395" y="13026"/>
                  </a:lnTo>
                  <a:cubicBezTo>
                    <a:pt x="13395" y="12969"/>
                    <a:pt x="13340" y="12930"/>
                    <a:pt x="13290" y="12930"/>
                  </a:cubicBezTo>
                  <a:cubicBezTo>
                    <a:pt x="13257" y="12930"/>
                    <a:pt x="13226" y="12948"/>
                    <a:pt x="13216" y="12991"/>
                  </a:cubicBezTo>
                  <a:lnTo>
                    <a:pt x="13216" y="13015"/>
                  </a:lnTo>
                  <a:cubicBezTo>
                    <a:pt x="13199" y="12997"/>
                    <a:pt x="13175" y="12986"/>
                    <a:pt x="13150" y="12986"/>
                  </a:cubicBezTo>
                  <a:cubicBezTo>
                    <a:pt x="13140" y="12986"/>
                    <a:pt x="13131" y="12988"/>
                    <a:pt x="13121" y="12991"/>
                  </a:cubicBezTo>
                  <a:cubicBezTo>
                    <a:pt x="13147" y="12930"/>
                    <a:pt x="13104" y="12888"/>
                    <a:pt x="13060" y="12888"/>
                  </a:cubicBezTo>
                  <a:cubicBezTo>
                    <a:pt x="13044" y="12888"/>
                    <a:pt x="13027" y="12894"/>
                    <a:pt x="13014" y="12907"/>
                  </a:cubicBezTo>
                  <a:cubicBezTo>
                    <a:pt x="13002" y="12860"/>
                    <a:pt x="12954" y="12836"/>
                    <a:pt x="12907" y="12836"/>
                  </a:cubicBezTo>
                  <a:cubicBezTo>
                    <a:pt x="12907" y="12788"/>
                    <a:pt x="12871" y="12753"/>
                    <a:pt x="12824" y="12753"/>
                  </a:cubicBezTo>
                  <a:cubicBezTo>
                    <a:pt x="12824" y="12698"/>
                    <a:pt x="12782" y="12657"/>
                    <a:pt x="12735" y="12657"/>
                  </a:cubicBezTo>
                  <a:cubicBezTo>
                    <a:pt x="12721" y="12657"/>
                    <a:pt x="12706" y="12661"/>
                    <a:pt x="12693" y="12669"/>
                  </a:cubicBezTo>
                  <a:cubicBezTo>
                    <a:pt x="12669" y="12645"/>
                    <a:pt x="12645" y="12622"/>
                    <a:pt x="12621" y="12622"/>
                  </a:cubicBezTo>
                  <a:cubicBezTo>
                    <a:pt x="12650" y="12544"/>
                    <a:pt x="12568" y="12466"/>
                    <a:pt x="12492" y="12466"/>
                  </a:cubicBezTo>
                  <a:cubicBezTo>
                    <a:pt x="12475" y="12466"/>
                    <a:pt x="12458" y="12470"/>
                    <a:pt x="12443" y="12479"/>
                  </a:cubicBezTo>
                  <a:cubicBezTo>
                    <a:pt x="12425" y="12445"/>
                    <a:pt x="12390" y="12417"/>
                    <a:pt x="12349" y="12417"/>
                  </a:cubicBezTo>
                  <a:cubicBezTo>
                    <a:pt x="12333" y="12417"/>
                    <a:pt x="12317" y="12421"/>
                    <a:pt x="12300" y="12431"/>
                  </a:cubicBezTo>
                  <a:cubicBezTo>
                    <a:pt x="12300" y="12361"/>
                    <a:pt x="12241" y="12292"/>
                    <a:pt x="12173" y="12292"/>
                  </a:cubicBezTo>
                  <a:cubicBezTo>
                    <a:pt x="12160" y="12292"/>
                    <a:pt x="12147" y="12294"/>
                    <a:pt x="12133" y="12300"/>
                  </a:cubicBezTo>
                  <a:lnTo>
                    <a:pt x="12121" y="12276"/>
                  </a:lnTo>
                  <a:cubicBezTo>
                    <a:pt x="12562" y="12253"/>
                    <a:pt x="12990" y="12205"/>
                    <a:pt x="13419" y="12122"/>
                  </a:cubicBezTo>
                  <a:cubicBezTo>
                    <a:pt x="13609" y="12086"/>
                    <a:pt x="13800" y="12026"/>
                    <a:pt x="13967" y="11919"/>
                  </a:cubicBezTo>
                  <a:lnTo>
                    <a:pt x="14002" y="11907"/>
                  </a:lnTo>
                  <a:cubicBezTo>
                    <a:pt x="14038" y="11883"/>
                    <a:pt x="14074" y="11860"/>
                    <a:pt x="14109" y="11836"/>
                  </a:cubicBezTo>
                  <a:close/>
                  <a:moveTo>
                    <a:pt x="9847" y="14098"/>
                  </a:moveTo>
                  <a:cubicBezTo>
                    <a:pt x="9847" y="14098"/>
                    <a:pt x="9847" y="14110"/>
                    <a:pt x="9847" y="14110"/>
                  </a:cubicBezTo>
                  <a:lnTo>
                    <a:pt x="9835" y="14110"/>
                  </a:lnTo>
                  <a:cubicBezTo>
                    <a:pt x="9835" y="14110"/>
                    <a:pt x="9847" y="14110"/>
                    <a:pt x="9847" y="14098"/>
                  </a:cubicBezTo>
                  <a:close/>
                  <a:moveTo>
                    <a:pt x="14467" y="11419"/>
                  </a:moveTo>
                  <a:cubicBezTo>
                    <a:pt x="14895" y="11538"/>
                    <a:pt x="15336" y="11657"/>
                    <a:pt x="15764" y="11788"/>
                  </a:cubicBezTo>
                  <a:cubicBezTo>
                    <a:pt x="15943" y="11872"/>
                    <a:pt x="16133" y="11895"/>
                    <a:pt x="16300" y="12014"/>
                  </a:cubicBezTo>
                  <a:cubicBezTo>
                    <a:pt x="16514" y="12169"/>
                    <a:pt x="16503" y="12491"/>
                    <a:pt x="16514" y="12729"/>
                  </a:cubicBezTo>
                  <a:cubicBezTo>
                    <a:pt x="16526" y="13015"/>
                    <a:pt x="16526" y="13288"/>
                    <a:pt x="16526" y="13562"/>
                  </a:cubicBezTo>
                  <a:cubicBezTo>
                    <a:pt x="16526" y="13753"/>
                    <a:pt x="16503" y="13931"/>
                    <a:pt x="16491" y="14122"/>
                  </a:cubicBezTo>
                  <a:cubicBezTo>
                    <a:pt x="16479" y="14110"/>
                    <a:pt x="16455" y="14098"/>
                    <a:pt x="16443" y="14086"/>
                  </a:cubicBezTo>
                  <a:cubicBezTo>
                    <a:pt x="16002" y="13705"/>
                    <a:pt x="15562" y="13300"/>
                    <a:pt x="15157" y="12872"/>
                  </a:cubicBezTo>
                  <a:cubicBezTo>
                    <a:pt x="14967" y="12669"/>
                    <a:pt x="14764" y="12455"/>
                    <a:pt x="14598" y="12229"/>
                  </a:cubicBezTo>
                  <a:cubicBezTo>
                    <a:pt x="14455" y="12038"/>
                    <a:pt x="14324" y="11800"/>
                    <a:pt x="14395" y="11562"/>
                  </a:cubicBezTo>
                  <a:cubicBezTo>
                    <a:pt x="14407" y="11514"/>
                    <a:pt x="14431" y="11467"/>
                    <a:pt x="14467" y="11419"/>
                  </a:cubicBezTo>
                  <a:close/>
                  <a:moveTo>
                    <a:pt x="23313" y="11574"/>
                  </a:moveTo>
                  <a:cubicBezTo>
                    <a:pt x="23415" y="11589"/>
                    <a:pt x="23521" y="11594"/>
                    <a:pt x="23628" y="11594"/>
                  </a:cubicBezTo>
                  <a:cubicBezTo>
                    <a:pt x="23771" y="11594"/>
                    <a:pt x="23915" y="11586"/>
                    <a:pt x="24051" y="11586"/>
                  </a:cubicBezTo>
                  <a:lnTo>
                    <a:pt x="24837" y="11586"/>
                  </a:lnTo>
                  <a:cubicBezTo>
                    <a:pt x="25349" y="11610"/>
                    <a:pt x="25861" y="11657"/>
                    <a:pt x="26361" y="11741"/>
                  </a:cubicBezTo>
                  <a:cubicBezTo>
                    <a:pt x="26885" y="11836"/>
                    <a:pt x="27397" y="11955"/>
                    <a:pt x="27909" y="12098"/>
                  </a:cubicBezTo>
                  <a:cubicBezTo>
                    <a:pt x="28421" y="12253"/>
                    <a:pt x="28933" y="12419"/>
                    <a:pt x="29433" y="12610"/>
                  </a:cubicBezTo>
                  <a:cubicBezTo>
                    <a:pt x="29707" y="12717"/>
                    <a:pt x="29969" y="12860"/>
                    <a:pt x="30230" y="12991"/>
                  </a:cubicBezTo>
                  <a:cubicBezTo>
                    <a:pt x="30361" y="13050"/>
                    <a:pt x="30504" y="13122"/>
                    <a:pt x="30635" y="13193"/>
                  </a:cubicBezTo>
                  <a:cubicBezTo>
                    <a:pt x="30731" y="13241"/>
                    <a:pt x="30826" y="13288"/>
                    <a:pt x="30921" y="13336"/>
                  </a:cubicBezTo>
                  <a:cubicBezTo>
                    <a:pt x="30885" y="13372"/>
                    <a:pt x="30838" y="13407"/>
                    <a:pt x="30790" y="13443"/>
                  </a:cubicBezTo>
                  <a:cubicBezTo>
                    <a:pt x="30385" y="13765"/>
                    <a:pt x="29921" y="13991"/>
                    <a:pt x="29445" y="14181"/>
                  </a:cubicBezTo>
                  <a:cubicBezTo>
                    <a:pt x="29230" y="14277"/>
                    <a:pt x="29004" y="14360"/>
                    <a:pt x="28790" y="14431"/>
                  </a:cubicBezTo>
                  <a:lnTo>
                    <a:pt x="28778" y="14431"/>
                  </a:lnTo>
                  <a:cubicBezTo>
                    <a:pt x="28706" y="14336"/>
                    <a:pt x="28599" y="14288"/>
                    <a:pt x="28492" y="14229"/>
                  </a:cubicBezTo>
                  <a:cubicBezTo>
                    <a:pt x="28397" y="14181"/>
                    <a:pt x="28290" y="14122"/>
                    <a:pt x="28183" y="14062"/>
                  </a:cubicBezTo>
                  <a:cubicBezTo>
                    <a:pt x="27980" y="13955"/>
                    <a:pt x="27778" y="13848"/>
                    <a:pt x="27575" y="13741"/>
                  </a:cubicBezTo>
                  <a:cubicBezTo>
                    <a:pt x="27373" y="13634"/>
                    <a:pt x="27159" y="13538"/>
                    <a:pt x="26944" y="13455"/>
                  </a:cubicBezTo>
                  <a:cubicBezTo>
                    <a:pt x="26730" y="13372"/>
                    <a:pt x="26504" y="13324"/>
                    <a:pt x="26289" y="13241"/>
                  </a:cubicBezTo>
                  <a:cubicBezTo>
                    <a:pt x="25420" y="12943"/>
                    <a:pt x="24527" y="12729"/>
                    <a:pt x="23646" y="12479"/>
                  </a:cubicBezTo>
                  <a:cubicBezTo>
                    <a:pt x="23408" y="12407"/>
                    <a:pt x="23158" y="12336"/>
                    <a:pt x="22908" y="12253"/>
                  </a:cubicBezTo>
                  <a:cubicBezTo>
                    <a:pt x="22789" y="12217"/>
                    <a:pt x="22670" y="12169"/>
                    <a:pt x="22551" y="12133"/>
                  </a:cubicBezTo>
                  <a:cubicBezTo>
                    <a:pt x="22456" y="12110"/>
                    <a:pt x="22360" y="12074"/>
                    <a:pt x="22265" y="12050"/>
                  </a:cubicBezTo>
                  <a:cubicBezTo>
                    <a:pt x="22479" y="11967"/>
                    <a:pt x="22682" y="11860"/>
                    <a:pt x="22896" y="11764"/>
                  </a:cubicBezTo>
                  <a:cubicBezTo>
                    <a:pt x="23027" y="11705"/>
                    <a:pt x="23170" y="11633"/>
                    <a:pt x="23313" y="11574"/>
                  </a:cubicBezTo>
                  <a:close/>
                  <a:moveTo>
                    <a:pt x="10609" y="14562"/>
                  </a:moveTo>
                  <a:cubicBezTo>
                    <a:pt x="10597" y="14574"/>
                    <a:pt x="10585" y="14598"/>
                    <a:pt x="10573" y="14610"/>
                  </a:cubicBezTo>
                  <a:cubicBezTo>
                    <a:pt x="10561" y="14634"/>
                    <a:pt x="10561" y="14658"/>
                    <a:pt x="10573" y="14681"/>
                  </a:cubicBezTo>
                  <a:cubicBezTo>
                    <a:pt x="10561" y="14693"/>
                    <a:pt x="10538" y="14693"/>
                    <a:pt x="10526" y="14705"/>
                  </a:cubicBezTo>
                  <a:cubicBezTo>
                    <a:pt x="10526" y="14705"/>
                    <a:pt x="10526" y="14693"/>
                    <a:pt x="10526" y="14693"/>
                  </a:cubicBezTo>
                  <a:cubicBezTo>
                    <a:pt x="10538" y="14681"/>
                    <a:pt x="10538" y="14669"/>
                    <a:pt x="10538" y="14669"/>
                  </a:cubicBezTo>
                  <a:cubicBezTo>
                    <a:pt x="10549" y="14634"/>
                    <a:pt x="10561" y="14610"/>
                    <a:pt x="10573" y="14586"/>
                  </a:cubicBezTo>
                  <a:cubicBezTo>
                    <a:pt x="10585" y="14574"/>
                    <a:pt x="10597" y="14562"/>
                    <a:pt x="10609" y="14562"/>
                  </a:cubicBezTo>
                  <a:close/>
                  <a:moveTo>
                    <a:pt x="11228" y="12312"/>
                  </a:moveTo>
                  <a:cubicBezTo>
                    <a:pt x="11240" y="12348"/>
                    <a:pt x="11252" y="12383"/>
                    <a:pt x="11311" y="12395"/>
                  </a:cubicBezTo>
                  <a:cubicBezTo>
                    <a:pt x="11335" y="12407"/>
                    <a:pt x="11371" y="12407"/>
                    <a:pt x="11407" y="12407"/>
                  </a:cubicBezTo>
                  <a:cubicBezTo>
                    <a:pt x="11331" y="12494"/>
                    <a:pt x="11363" y="12638"/>
                    <a:pt x="11476" y="12638"/>
                  </a:cubicBezTo>
                  <a:cubicBezTo>
                    <a:pt x="11488" y="12638"/>
                    <a:pt x="11500" y="12637"/>
                    <a:pt x="11514" y="12634"/>
                  </a:cubicBezTo>
                  <a:lnTo>
                    <a:pt x="11538" y="12634"/>
                  </a:lnTo>
                  <a:cubicBezTo>
                    <a:pt x="11538" y="12699"/>
                    <a:pt x="11587" y="12754"/>
                    <a:pt x="11659" y="12754"/>
                  </a:cubicBezTo>
                  <a:cubicBezTo>
                    <a:pt x="11666" y="12754"/>
                    <a:pt x="11673" y="12754"/>
                    <a:pt x="11681" y="12753"/>
                  </a:cubicBezTo>
                  <a:lnTo>
                    <a:pt x="11692" y="12741"/>
                  </a:lnTo>
                  <a:cubicBezTo>
                    <a:pt x="11692" y="12803"/>
                    <a:pt x="11728" y="12864"/>
                    <a:pt x="11800" y="12864"/>
                  </a:cubicBezTo>
                  <a:cubicBezTo>
                    <a:pt x="11811" y="12864"/>
                    <a:pt x="11823" y="12863"/>
                    <a:pt x="11835" y="12860"/>
                  </a:cubicBezTo>
                  <a:cubicBezTo>
                    <a:pt x="11847" y="12860"/>
                    <a:pt x="11859" y="12848"/>
                    <a:pt x="11871" y="12848"/>
                  </a:cubicBezTo>
                  <a:cubicBezTo>
                    <a:pt x="11860" y="12915"/>
                    <a:pt x="11911" y="12992"/>
                    <a:pt x="11986" y="12992"/>
                  </a:cubicBezTo>
                  <a:cubicBezTo>
                    <a:pt x="11991" y="12992"/>
                    <a:pt x="11997" y="12991"/>
                    <a:pt x="12002" y="12991"/>
                  </a:cubicBezTo>
                  <a:lnTo>
                    <a:pt x="12002" y="12991"/>
                  </a:lnTo>
                  <a:lnTo>
                    <a:pt x="11966" y="13026"/>
                  </a:lnTo>
                  <a:cubicBezTo>
                    <a:pt x="11906" y="13107"/>
                    <a:pt x="11981" y="13204"/>
                    <a:pt x="12063" y="13204"/>
                  </a:cubicBezTo>
                  <a:cubicBezTo>
                    <a:pt x="12079" y="13204"/>
                    <a:pt x="12094" y="13201"/>
                    <a:pt x="12109" y="13193"/>
                  </a:cubicBezTo>
                  <a:cubicBezTo>
                    <a:pt x="12145" y="13181"/>
                    <a:pt x="12181" y="13169"/>
                    <a:pt x="12216" y="13145"/>
                  </a:cubicBezTo>
                  <a:lnTo>
                    <a:pt x="12216" y="13145"/>
                  </a:lnTo>
                  <a:lnTo>
                    <a:pt x="12204" y="13169"/>
                  </a:lnTo>
                  <a:cubicBezTo>
                    <a:pt x="12149" y="13252"/>
                    <a:pt x="12208" y="13335"/>
                    <a:pt x="12282" y="13335"/>
                  </a:cubicBezTo>
                  <a:cubicBezTo>
                    <a:pt x="12303" y="13335"/>
                    <a:pt x="12326" y="13328"/>
                    <a:pt x="12347" y="13312"/>
                  </a:cubicBezTo>
                  <a:lnTo>
                    <a:pt x="12359" y="13300"/>
                  </a:lnTo>
                  <a:cubicBezTo>
                    <a:pt x="12369" y="13349"/>
                    <a:pt x="12411" y="13390"/>
                    <a:pt x="12458" y="13390"/>
                  </a:cubicBezTo>
                  <a:cubicBezTo>
                    <a:pt x="12469" y="13390"/>
                    <a:pt x="12479" y="13388"/>
                    <a:pt x="12490" y="13384"/>
                  </a:cubicBezTo>
                  <a:cubicBezTo>
                    <a:pt x="12490" y="13424"/>
                    <a:pt x="12528" y="13453"/>
                    <a:pt x="12571" y="13453"/>
                  </a:cubicBezTo>
                  <a:cubicBezTo>
                    <a:pt x="12592" y="13453"/>
                    <a:pt x="12614" y="13447"/>
                    <a:pt x="12633" y="13431"/>
                  </a:cubicBezTo>
                  <a:cubicBezTo>
                    <a:pt x="12645" y="13431"/>
                    <a:pt x="12657" y="13407"/>
                    <a:pt x="12669" y="13407"/>
                  </a:cubicBezTo>
                  <a:cubicBezTo>
                    <a:pt x="12677" y="13450"/>
                    <a:pt x="12722" y="13486"/>
                    <a:pt x="12765" y="13486"/>
                  </a:cubicBezTo>
                  <a:cubicBezTo>
                    <a:pt x="12781" y="13486"/>
                    <a:pt x="12798" y="13481"/>
                    <a:pt x="12812" y="13467"/>
                  </a:cubicBezTo>
                  <a:cubicBezTo>
                    <a:pt x="12812" y="13479"/>
                    <a:pt x="12812" y="13503"/>
                    <a:pt x="12812" y="13526"/>
                  </a:cubicBezTo>
                  <a:cubicBezTo>
                    <a:pt x="12804" y="13578"/>
                    <a:pt x="12843" y="13607"/>
                    <a:pt x="12885" y="13607"/>
                  </a:cubicBezTo>
                  <a:cubicBezTo>
                    <a:pt x="12910" y="13607"/>
                    <a:pt x="12936" y="13597"/>
                    <a:pt x="12954" y="13574"/>
                  </a:cubicBezTo>
                  <a:lnTo>
                    <a:pt x="12966" y="13574"/>
                  </a:lnTo>
                  <a:cubicBezTo>
                    <a:pt x="12959" y="13629"/>
                    <a:pt x="13008" y="13674"/>
                    <a:pt x="13056" y="13674"/>
                  </a:cubicBezTo>
                  <a:cubicBezTo>
                    <a:pt x="13081" y="13674"/>
                    <a:pt x="13105" y="13662"/>
                    <a:pt x="13121" y="13634"/>
                  </a:cubicBezTo>
                  <a:cubicBezTo>
                    <a:pt x="13145" y="13598"/>
                    <a:pt x="13169" y="13562"/>
                    <a:pt x="13193" y="13515"/>
                  </a:cubicBezTo>
                  <a:cubicBezTo>
                    <a:pt x="13193" y="13550"/>
                    <a:pt x="13193" y="13586"/>
                    <a:pt x="13193" y="13610"/>
                  </a:cubicBezTo>
                  <a:cubicBezTo>
                    <a:pt x="13193" y="13677"/>
                    <a:pt x="13249" y="13726"/>
                    <a:pt x="13303" y="13726"/>
                  </a:cubicBezTo>
                  <a:cubicBezTo>
                    <a:pt x="13335" y="13726"/>
                    <a:pt x="13365" y="13709"/>
                    <a:pt x="13383" y="13669"/>
                  </a:cubicBezTo>
                  <a:cubicBezTo>
                    <a:pt x="13395" y="13675"/>
                    <a:pt x="13407" y="13678"/>
                    <a:pt x="13419" y="13678"/>
                  </a:cubicBezTo>
                  <a:cubicBezTo>
                    <a:pt x="13431" y="13678"/>
                    <a:pt x="13443" y="13675"/>
                    <a:pt x="13455" y="13669"/>
                  </a:cubicBezTo>
                  <a:lnTo>
                    <a:pt x="13466" y="13669"/>
                  </a:lnTo>
                  <a:cubicBezTo>
                    <a:pt x="13434" y="13741"/>
                    <a:pt x="13494" y="13792"/>
                    <a:pt x="13558" y="13792"/>
                  </a:cubicBezTo>
                  <a:cubicBezTo>
                    <a:pt x="13589" y="13792"/>
                    <a:pt x="13622" y="13780"/>
                    <a:pt x="13645" y="13753"/>
                  </a:cubicBezTo>
                  <a:cubicBezTo>
                    <a:pt x="13657" y="13729"/>
                    <a:pt x="13681" y="13705"/>
                    <a:pt x="13705" y="13681"/>
                  </a:cubicBezTo>
                  <a:lnTo>
                    <a:pt x="13705" y="13681"/>
                  </a:lnTo>
                  <a:cubicBezTo>
                    <a:pt x="13693" y="13729"/>
                    <a:pt x="13681" y="13777"/>
                    <a:pt x="13681" y="13824"/>
                  </a:cubicBezTo>
                  <a:cubicBezTo>
                    <a:pt x="13673" y="13879"/>
                    <a:pt x="13722" y="13913"/>
                    <a:pt x="13770" y="13913"/>
                  </a:cubicBezTo>
                  <a:cubicBezTo>
                    <a:pt x="13795" y="13913"/>
                    <a:pt x="13819" y="13904"/>
                    <a:pt x="13836" y="13884"/>
                  </a:cubicBezTo>
                  <a:lnTo>
                    <a:pt x="13847" y="13872"/>
                  </a:lnTo>
                  <a:lnTo>
                    <a:pt x="13847" y="13884"/>
                  </a:lnTo>
                  <a:cubicBezTo>
                    <a:pt x="13847" y="13932"/>
                    <a:pt x="13892" y="13975"/>
                    <a:pt x="13935" y="13975"/>
                  </a:cubicBezTo>
                  <a:cubicBezTo>
                    <a:pt x="13955" y="13975"/>
                    <a:pt x="13975" y="13966"/>
                    <a:pt x="13990" y="13943"/>
                  </a:cubicBezTo>
                  <a:cubicBezTo>
                    <a:pt x="14002" y="13919"/>
                    <a:pt x="14014" y="13907"/>
                    <a:pt x="14026" y="13884"/>
                  </a:cubicBezTo>
                  <a:cubicBezTo>
                    <a:pt x="14026" y="13930"/>
                    <a:pt x="14066" y="13956"/>
                    <a:pt x="14107" y="13956"/>
                  </a:cubicBezTo>
                  <a:cubicBezTo>
                    <a:pt x="14129" y="13956"/>
                    <a:pt x="14152" y="13948"/>
                    <a:pt x="14169" y="13931"/>
                  </a:cubicBezTo>
                  <a:cubicBezTo>
                    <a:pt x="14181" y="13955"/>
                    <a:pt x="14181" y="13967"/>
                    <a:pt x="14181" y="13991"/>
                  </a:cubicBezTo>
                  <a:cubicBezTo>
                    <a:pt x="14196" y="14037"/>
                    <a:pt x="14231" y="14058"/>
                    <a:pt x="14270" y="14058"/>
                  </a:cubicBezTo>
                  <a:cubicBezTo>
                    <a:pt x="14291" y="14058"/>
                    <a:pt x="14314" y="14051"/>
                    <a:pt x="14336" y="14038"/>
                  </a:cubicBezTo>
                  <a:cubicBezTo>
                    <a:pt x="14343" y="14073"/>
                    <a:pt x="14374" y="14092"/>
                    <a:pt x="14408" y="14092"/>
                  </a:cubicBezTo>
                  <a:cubicBezTo>
                    <a:pt x="14432" y="14092"/>
                    <a:pt x="14459" y="14082"/>
                    <a:pt x="14478" y="14062"/>
                  </a:cubicBezTo>
                  <a:lnTo>
                    <a:pt x="14478" y="14074"/>
                  </a:lnTo>
                  <a:cubicBezTo>
                    <a:pt x="14490" y="14134"/>
                    <a:pt x="14535" y="14163"/>
                    <a:pt x="14580" y="14163"/>
                  </a:cubicBezTo>
                  <a:cubicBezTo>
                    <a:pt x="14624" y="14163"/>
                    <a:pt x="14669" y="14134"/>
                    <a:pt x="14681" y="14074"/>
                  </a:cubicBezTo>
                  <a:lnTo>
                    <a:pt x="14681" y="14038"/>
                  </a:lnTo>
                  <a:cubicBezTo>
                    <a:pt x="14705" y="14074"/>
                    <a:pt x="14717" y="14110"/>
                    <a:pt x="14729" y="14146"/>
                  </a:cubicBezTo>
                  <a:cubicBezTo>
                    <a:pt x="14750" y="14188"/>
                    <a:pt x="14794" y="14209"/>
                    <a:pt x="14839" y="14209"/>
                  </a:cubicBezTo>
                  <a:cubicBezTo>
                    <a:pt x="14894" y="14209"/>
                    <a:pt x="14948" y="14176"/>
                    <a:pt x="14955" y="14110"/>
                  </a:cubicBezTo>
                  <a:lnTo>
                    <a:pt x="14955" y="14074"/>
                  </a:lnTo>
                  <a:cubicBezTo>
                    <a:pt x="14972" y="14092"/>
                    <a:pt x="14998" y="14100"/>
                    <a:pt x="15025" y="14100"/>
                  </a:cubicBezTo>
                  <a:cubicBezTo>
                    <a:pt x="15071" y="14100"/>
                    <a:pt x="15123" y="14076"/>
                    <a:pt x="15145" y="14038"/>
                  </a:cubicBezTo>
                  <a:cubicBezTo>
                    <a:pt x="15145" y="14050"/>
                    <a:pt x="15157" y="14062"/>
                    <a:pt x="15169" y="14074"/>
                  </a:cubicBezTo>
                  <a:cubicBezTo>
                    <a:pt x="15193" y="14110"/>
                    <a:pt x="15226" y="14125"/>
                    <a:pt x="15258" y="14125"/>
                  </a:cubicBezTo>
                  <a:cubicBezTo>
                    <a:pt x="15291" y="14125"/>
                    <a:pt x="15324" y="14110"/>
                    <a:pt x="15348" y="14086"/>
                  </a:cubicBezTo>
                  <a:cubicBezTo>
                    <a:pt x="15377" y="14122"/>
                    <a:pt x="15413" y="14137"/>
                    <a:pt x="15447" y="14137"/>
                  </a:cubicBezTo>
                  <a:cubicBezTo>
                    <a:pt x="15482" y="14137"/>
                    <a:pt x="15514" y="14122"/>
                    <a:pt x="15538" y="14098"/>
                  </a:cubicBezTo>
                  <a:lnTo>
                    <a:pt x="15550" y="14110"/>
                  </a:lnTo>
                  <a:cubicBezTo>
                    <a:pt x="15577" y="14149"/>
                    <a:pt x="15612" y="14165"/>
                    <a:pt x="15646" y="14165"/>
                  </a:cubicBezTo>
                  <a:cubicBezTo>
                    <a:pt x="15718" y="14165"/>
                    <a:pt x="15788" y="14095"/>
                    <a:pt x="15788" y="14015"/>
                  </a:cubicBezTo>
                  <a:cubicBezTo>
                    <a:pt x="15812" y="14038"/>
                    <a:pt x="15836" y="14062"/>
                    <a:pt x="15860" y="14074"/>
                  </a:cubicBezTo>
                  <a:cubicBezTo>
                    <a:pt x="15876" y="14083"/>
                    <a:pt x="15893" y="14087"/>
                    <a:pt x="15909" y="14087"/>
                  </a:cubicBezTo>
                  <a:cubicBezTo>
                    <a:pt x="15938" y="14087"/>
                    <a:pt x="15963" y="14073"/>
                    <a:pt x="15979" y="14050"/>
                  </a:cubicBezTo>
                  <a:cubicBezTo>
                    <a:pt x="16110" y="14169"/>
                    <a:pt x="16229" y="14277"/>
                    <a:pt x="16360" y="14384"/>
                  </a:cubicBezTo>
                  <a:cubicBezTo>
                    <a:pt x="16336" y="14419"/>
                    <a:pt x="16312" y="14467"/>
                    <a:pt x="16288" y="14503"/>
                  </a:cubicBezTo>
                  <a:cubicBezTo>
                    <a:pt x="16253" y="14550"/>
                    <a:pt x="16217" y="14610"/>
                    <a:pt x="16169" y="14658"/>
                  </a:cubicBezTo>
                  <a:cubicBezTo>
                    <a:pt x="16074" y="14741"/>
                    <a:pt x="15967" y="14800"/>
                    <a:pt x="15860" y="14848"/>
                  </a:cubicBezTo>
                  <a:cubicBezTo>
                    <a:pt x="15726" y="14911"/>
                    <a:pt x="15585" y="14933"/>
                    <a:pt x="15443" y="14933"/>
                  </a:cubicBezTo>
                  <a:cubicBezTo>
                    <a:pt x="15343" y="14933"/>
                    <a:pt x="15243" y="14922"/>
                    <a:pt x="15145" y="14908"/>
                  </a:cubicBezTo>
                  <a:cubicBezTo>
                    <a:pt x="14895" y="14884"/>
                    <a:pt x="14657" y="14836"/>
                    <a:pt x="14407" y="14789"/>
                  </a:cubicBezTo>
                  <a:cubicBezTo>
                    <a:pt x="14390" y="14780"/>
                    <a:pt x="14367" y="14772"/>
                    <a:pt x="14343" y="14772"/>
                  </a:cubicBezTo>
                  <a:cubicBezTo>
                    <a:pt x="14333" y="14772"/>
                    <a:pt x="14322" y="14773"/>
                    <a:pt x="14312" y="14777"/>
                  </a:cubicBezTo>
                  <a:cubicBezTo>
                    <a:pt x="14169" y="14753"/>
                    <a:pt x="14014" y="14729"/>
                    <a:pt x="13871" y="14705"/>
                  </a:cubicBezTo>
                  <a:cubicBezTo>
                    <a:pt x="13788" y="14693"/>
                    <a:pt x="13705" y="14681"/>
                    <a:pt x="13621" y="14669"/>
                  </a:cubicBezTo>
                  <a:cubicBezTo>
                    <a:pt x="13597" y="14658"/>
                    <a:pt x="13538" y="14658"/>
                    <a:pt x="13490" y="14658"/>
                  </a:cubicBezTo>
                  <a:cubicBezTo>
                    <a:pt x="13490" y="14609"/>
                    <a:pt x="13451" y="14576"/>
                    <a:pt x="13411" y="14576"/>
                  </a:cubicBezTo>
                  <a:cubicBezTo>
                    <a:pt x="13393" y="14576"/>
                    <a:pt x="13374" y="14583"/>
                    <a:pt x="13359" y="14598"/>
                  </a:cubicBezTo>
                  <a:lnTo>
                    <a:pt x="13359" y="14586"/>
                  </a:lnTo>
                  <a:cubicBezTo>
                    <a:pt x="13383" y="14539"/>
                    <a:pt x="13347" y="14503"/>
                    <a:pt x="13312" y="14491"/>
                  </a:cubicBezTo>
                  <a:cubicBezTo>
                    <a:pt x="13312" y="14430"/>
                    <a:pt x="13263" y="14388"/>
                    <a:pt x="13215" y="14388"/>
                  </a:cubicBezTo>
                  <a:cubicBezTo>
                    <a:pt x="13188" y="14388"/>
                    <a:pt x="13162" y="14401"/>
                    <a:pt x="13145" y="14431"/>
                  </a:cubicBezTo>
                  <a:cubicBezTo>
                    <a:pt x="13137" y="14379"/>
                    <a:pt x="13092" y="14345"/>
                    <a:pt x="13045" y="14345"/>
                  </a:cubicBezTo>
                  <a:cubicBezTo>
                    <a:pt x="13017" y="14345"/>
                    <a:pt x="12989" y="14357"/>
                    <a:pt x="12966" y="14384"/>
                  </a:cubicBezTo>
                  <a:cubicBezTo>
                    <a:pt x="12955" y="14380"/>
                    <a:pt x="12943" y="14378"/>
                    <a:pt x="12931" y="14378"/>
                  </a:cubicBezTo>
                  <a:cubicBezTo>
                    <a:pt x="12903" y="14378"/>
                    <a:pt x="12876" y="14390"/>
                    <a:pt x="12859" y="14431"/>
                  </a:cubicBezTo>
                  <a:lnTo>
                    <a:pt x="12859" y="14443"/>
                  </a:lnTo>
                  <a:cubicBezTo>
                    <a:pt x="12851" y="14397"/>
                    <a:pt x="12814" y="14366"/>
                    <a:pt x="12775" y="14366"/>
                  </a:cubicBezTo>
                  <a:cubicBezTo>
                    <a:pt x="12754" y="14366"/>
                    <a:pt x="12733" y="14375"/>
                    <a:pt x="12716" y="14396"/>
                  </a:cubicBezTo>
                  <a:cubicBezTo>
                    <a:pt x="12681" y="14360"/>
                    <a:pt x="12645" y="14336"/>
                    <a:pt x="12609" y="14312"/>
                  </a:cubicBezTo>
                  <a:cubicBezTo>
                    <a:pt x="12550" y="14265"/>
                    <a:pt x="12478" y="14229"/>
                    <a:pt x="12407" y="14181"/>
                  </a:cubicBezTo>
                  <a:cubicBezTo>
                    <a:pt x="12276" y="14110"/>
                    <a:pt x="12145" y="14027"/>
                    <a:pt x="12014" y="13943"/>
                  </a:cubicBezTo>
                  <a:cubicBezTo>
                    <a:pt x="12002" y="13919"/>
                    <a:pt x="11966" y="13907"/>
                    <a:pt x="11931" y="13896"/>
                  </a:cubicBezTo>
                  <a:cubicBezTo>
                    <a:pt x="11728" y="13777"/>
                    <a:pt x="11514" y="13657"/>
                    <a:pt x="11300" y="13515"/>
                  </a:cubicBezTo>
                  <a:cubicBezTo>
                    <a:pt x="11109" y="13372"/>
                    <a:pt x="10907" y="13217"/>
                    <a:pt x="10799" y="12991"/>
                  </a:cubicBezTo>
                  <a:cubicBezTo>
                    <a:pt x="10740" y="12884"/>
                    <a:pt x="10704" y="12764"/>
                    <a:pt x="10692" y="12645"/>
                  </a:cubicBezTo>
                  <a:cubicBezTo>
                    <a:pt x="10692" y="12574"/>
                    <a:pt x="10692" y="12514"/>
                    <a:pt x="10704" y="12443"/>
                  </a:cubicBezTo>
                  <a:cubicBezTo>
                    <a:pt x="10704" y="12395"/>
                    <a:pt x="10716" y="12348"/>
                    <a:pt x="10728" y="12312"/>
                  </a:cubicBezTo>
                  <a:close/>
                  <a:moveTo>
                    <a:pt x="24873" y="12943"/>
                  </a:moveTo>
                  <a:cubicBezTo>
                    <a:pt x="25266" y="13050"/>
                    <a:pt x="25670" y="13169"/>
                    <a:pt x="26051" y="13312"/>
                  </a:cubicBezTo>
                  <a:cubicBezTo>
                    <a:pt x="26492" y="13455"/>
                    <a:pt x="26897" y="13681"/>
                    <a:pt x="27302" y="13896"/>
                  </a:cubicBezTo>
                  <a:cubicBezTo>
                    <a:pt x="27528" y="14015"/>
                    <a:pt x="27742" y="14146"/>
                    <a:pt x="27968" y="14265"/>
                  </a:cubicBezTo>
                  <a:cubicBezTo>
                    <a:pt x="28075" y="14336"/>
                    <a:pt x="28194" y="14396"/>
                    <a:pt x="28302" y="14455"/>
                  </a:cubicBezTo>
                  <a:cubicBezTo>
                    <a:pt x="28361" y="14491"/>
                    <a:pt x="28421" y="14515"/>
                    <a:pt x="28468" y="14550"/>
                  </a:cubicBezTo>
                  <a:cubicBezTo>
                    <a:pt x="28266" y="14622"/>
                    <a:pt x="28064" y="14693"/>
                    <a:pt x="27849" y="14753"/>
                  </a:cubicBezTo>
                  <a:cubicBezTo>
                    <a:pt x="27635" y="14824"/>
                    <a:pt x="27409" y="14896"/>
                    <a:pt x="27194" y="14943"/>
                  </a:cubicBezTo>
                  <a:cubicBezTo>
                    <a:pt x="27182" y="14943"/>
                    <a:pt x="27171" y="14931"/>
                    <a:pt x="27159" y="14931"/>
                  </a:cubicBezTo>
                  <a:cubicBezTo>
                    <a:pt x="26861" y="14860"/>
                    <a:pt x="26659" y="14646"/>
                    <a:pt x="26444" y="14455"/>
                  </a:cubicBezTo>
                  <a:cubicBezTo>
                    <a:pt x="26206" y="14265"/>
                    <a:pt x="25992" y="14062"/>
                    <a:pt x="25778" y="13848"/>
                  </a:cubicBezTo>
                  <a:cubicBezTo>
                    <a:pt x="25587" y="13646"/>
                    <a:pt x="25397" y="13443"/>
                    <a:pt x="25194" y="13241"/>
                  </a:cubicBezTo>
                  <a:cubicBezTo>
                    <a:pt x="25111" y="13145"/>
                    <a:pt x="25016" y="13050"/>
                    <a:pt x="24908" y="12967"/>
                  </a:cubicBezTo>
                  <a:cubicBezTo>
                    <a:pt x="24896" y="12967"/>
                    <a:pt x="24885" y="12955"/>
                    <a:pt x="24873" y="12943"/>
                  </a:cubicBezTo>
                  <a:close/>
                  <a:moveTo>
                    <a:pt x="19682" y="12086"/>
                  </a:moveTo>
                  <a:lnTo>
                    <a:pt x="19682" y="12086"/>
                  </a:lnTo>
                  <a:cubicBezTo>
                    <a:pt x="19884" y="12133"/>
                    <a:pt x="20098" y="12181"/>
                    <a:pt x="20313" y="12217"/>
                  </a:cubicBezTo>
                  <a:cubicBezTo>
                    <a:pt x="20622" y="12264"/>
                    <a:pt x="20944" y="12300"/>
                    <a:pt x="21265" y="12300"/>
                  </a:cubicBezTo>
                  <a:cubicBezTo>
                    <a:pt x="21551" y="12288"/>
                    <a:pt x="21825" y="12229"/>
                    <a:pt x="22087" y="12122"/>
                  </a:cubicBezTo>
                  <a:cubicBezTo>
                    <a:pt x="22110" y="12122"/>
                    <a:pt x="22134" y="12110"/>
                    <a:pt x="22158" y="12098"/>
                  </a:cubicBezTo>
                  <a:cubicBezTo>
                    <a:pt x="22337" y="12229"/>
                    <a:pt x="22575" y="12288"/>
                    <a:pt x="22777" y="12360"/>
                  </a:cubicBezTo>
                  <a:cubicBezTo>
                    <a:pt x="22991" y="12419"/>
                    <a:pt x="23206" y="12491"/>
                    <a:pt x="23420" y="12550"/>
                  </a:cubicBezTo>
                  <a:cubicBezTo>
                    <a:pt x="23825" y="12669"/>
                    <a:pt x="24230" y="12764"/>
                    <a:pt x="24623" y="12884"/>
                  </a:cubicBezTo>
                  <a:cubicBezTo>
                    <a:pt x="24646" y="12907"/>
                    <a:pt x="24670" y="12919"/>
                    <a:pt x="24694" y="12943"/>
                  </a:cubicBezTo>
                  <a:cubicBezTo>
                    <a:pt x="24754" y="12979"/>
                    <a:pt x="24813" y="13026"/>
                    <a:pt x="24861" y="13074"/>
                  </a:cubicBezTo>
                  <a:cubicBezTo>
                    <a:pt x="24980" y="13169"/>
                    <a:pt x="25087" y="13265"/>
                    <a:pt x="25194" y="13372"/>
                  </a:cubicBezTo>
                  <a:cubicBezTo>
                    <a:pt x="25397" y="13586"/>
                    <a:pt x="25587" y="13800"/>
                    <a:pt x="25789" y="14003"/>
                  </a:cubicBezTo>
                  <a:cubicBezTo>
                    <a:pt x="25992" y="14229"/>
                    <a:pt x="26194" y="14443"/>
                    <a:pt x="26409" y="14658"/>
                  </a:cubicBezTo>
                  <a:cubicBezTo>
                    <a:pt x="26504" y="14753"/>
                    <a:pt x="26611" y="14860"/>
                    <a:pt x="26718" y="14955"/>
                  </a:cubicBezTo>
                  <a:cubicBezTo>
                    <a:pt x="26754" y="14979"/>
                    <a:pt x="26778" y="15003"/>
                    <a:pt x="26801" y="15027"/>
                  </a:cubicBezTo>
                  <a:cubicBezTo>
                    <a:pt x="26605" y="15056"/>
                    <a:pt x="26410" y="15077"/>
                    <a:pt x="26214" y="15077"/>
                  </a:cubicBezTo>
                  <a:cubicBezTo>
                    <a:pt x="26171" y="15077"/>
                    <a:pt x="26129" y="15076"/>
                    <a:pt x="26087" y="15074"/>
                  </a:cubicBezTo>
                  <a:cubicBezTo>
                    <a:pt x="25456" y="15039"/>
                    <a:pt x="24885" y="14741"/>
                    <a:pt x="24325" y="14479"/>
                  </a:cubicBezTo>
                  <a:cubicBezTo>
                    <a:pt x="23730" y="14205"/>
                    <a:pt x="23134" y="13919"/>
                    <a:pt x="22539" y="13646"/>
                  </a:cubicBezTo>
                  <a:cubicBezTo>
                    <a:pt x="21956" y="13372"/>
                    <a:pt x="21348" y="13122"/>
                    <a:pt x="20789" y="12800"/>
                  </a:cubicBezTo>
                  <a:cubicBezTo>
                    <a:pt x="20408" y="12574"/>
                    <a:pt x="20051" y="12312"/>
                    <a:pt x="19682" y="12086"/>
                  </a:cubicBezTo>
                  <a:close/>
                  <a:moveTo>
                    <a:pt x="16586" y="12407"/>
                  </a:moveTo>
                  <a:lnTo>
                    <a:pt x="16586" y="12407"/>
                  </a:lnTo>
                  <a:cubicBezTo>
                    <a:pt x="16681" y="12526"/>
                    <a:pt x="16812" y="12634"/>
                    <a:pt x="16919" y="12729"/>
                  </a:cubicBezTo>
                  <a:cubicBezTo>
                    <a:pt x="17193" y="12991"/>
                    <a:pt x="17491" y="13217"/>
                    <a:pt x="17800" y="13443"/>
                  </a:cubicBezTo>
                  <a:cubicBezTo>
                    <a:pt x="18098" y="13669"/>
                    <a:pt x="18396" y="13884"/>
                    <a:pt x="18681" y="14134"/>
                  </a:cubicBezTo>
                  <a:cubicBezTo>
                    <a:pt x="18836" y="14265"/>
                    <a:pt x="18967" y="14384"/>
                    <a:pt x="19110" y="14527"/>
                  </a:cubicBezTo>
                  <a:cubicBezTo>
                    <a:pt x="19170" y="14586"/>
                    <a:pt x="19229" y="14646"/>
                    <a:pt x="19289" y="14717"/>
                  </a:cubicBezTo>
                  <a:cubicBezTo>
                    <a:pt x="19348" y="14777"/>
                    <a:pt x="19431" y="14860"/>
                    <a:pt x="19455" y="14943"/>
                  </a:cubicBezTo>
                  <a:cubicBezTo>
                    <a:pt x="19479" y="15039"/>
                    <a:pt x="19455" y="15134"/>
                    <a:pt x="19443" y="15229"/>
                  </a:cubicBezTo>
                  <a:cubicBezTo>
                    <a:pt x="19420" y="15348"/>
                    <a:pt x="19396" y="15467"/>
                    <a:pt x="19384" y="15586"/>
                  </a:cubicBezTo>
                  <a:cubicBezTo>
                    <a:pt x="19348" y="15789"/>
                    <a:pt x="19301" y="16003"/>
                    <a:pt x="19289" y="16205"/>
                  </a:cubicBezTo>
                  <a:cubicBezTo>
                    <a:pt x="18360" y="15634"/>
                    <a:pt x="17491" y="14955"/>
                    <a:pt x="16645" y="14253"/>
                  </a:cubicBezTo>
                  <a:cubicBezTo>
                    <a:pt x="16669" y="14015"/>
                    <a:pt x="16681" y="13765"/>
                    <a:pt x="16681" y="13526"/>
                  </a:cubicBezTo>
                  <a:cubicBezTo>
                    <a:pt x="16681" y="13229"/>
                    <a:pt x="16657" y="12931"/>
                    <a:pt x="16622" y="12645"/>
                  </a:cubicBezTo>
                  <a:cubicBezTo>
                    <a:pt x="16610" y="12562"/>
                    <a:pt x="16598" y="12491"/>
                    <a:pt x="16586" y="12407"/>
                  </a:cubicBezTo>
                  <a:close/>
                  <a:moveTo>
                    <a:pt x="14562" y="11336"/>
                  </a:moveTo>
                  <a:cubicBezTo>
                    <a:pt x="15181" y="11371"/>
                    <a:pt x="15812" y="11431"/>
                    <a:pt x="16431" y="11514"/>
                  </a:cubicBezTo>
                  <a:cubicBezTo>
                    <a:pt x="17074" y="11598"/>
                    <a:pt x="17729" y="11681"/>
                    <a:pt x="18360" y="11848"/>
                  </a:cubicBezTo>
                  <a:cubicBezTo>
                    <a:pt x="18681" y="11931"/>
                    <a:pt x="18979" y="12038"/>
                    <a:pt x="19277" y="12181"/>
                  </a:cubicBezTo>
                  <a:cubicBezTo>
                    <a:pt x="19551" y="12324"/>
                    <a:pt x="19812" y="12503"/>
                    <a:pt x="20074" y="12681"/>
                  </a:cubicBezTo>
                  <a:cubicBezTo>
                    <a:pt x="20622" y="13038"/>
                    <a:pt x="21206" y="13336"/>
                    <a:pt x="21801" y="13598"/>
                  </a:cubicBezTo>
                  <a:lnTo>
                    <a:pt x="23634" y="14443"/>
                  </a:lnTo>
                  <a:lnTo>
                    <a:pt x="24539" y="14872"/>
                  </a:lnTo>
                  <a:cubicBezTo>
                    <a:pt x="24837" y="15003"/>
                    <a:pt x="25123" y="15134"/>
                    <a:pt x="25432" y="15229"/>
                  </a:cubicBezTo>
                  <a:cubicBezTo>
                    <a:pt x="25635" y="15289"/>
                    <a:pt x="25837" y="15312"/>
                    <a:pt x="26051" y="15324"/>
                  </a:cubicBezTo>
                  <a:cubicBezTo>
                    <a:pt x="26051" y="15348"/>
                    <a:pt x="26063" y="15360"/>
                    <a:pt x="26075" y="15384"/>
                  </a:cubicBezTo>
                  <a:cubicBezTo>
                    <a:pt x="26278" y="15586"/>
                    <a:pt x="26480" y="15801"/>
                    <a:pt x="26647" y="16039"/>
                  </a:cubicBezTo>
                  <a:cubicBezTo>
                    <a:pt x="26706" y="16122"/>
                    <a:pt x="26778" y="16217"/>
                    <a:pt x="26766" y="16324"/>
                  </a:cubicBezTo>
                  <a:lnTo>
                    <a:pt x="26742" y="16324"/>
                  </a:lnTo>
                  <a:cubicBezTo>
                    <a:pt x="26729" y="16325"/>
                    <a:pt x="26717" y="16326"/>
                    <a:pt x="26705" y="16326"/>
                  </a:cubicBezTo>
                  <a:cubicBezTo>
                    <a:pt x="26552" y="16326"/>
                    <a:pt x="26409" y="16260"/>
                    <a:pt x="26266" y="16205"/>
                  </a:cubicBezTo>
                  <a:cubicBezTo>
                    <a:pt x="26063" y="16134"/>
                    <a:pt x="25861" y="16063"/>
                    <a:pt x="25658" y="15991"/>
                  </a:cubicBezTo>
                  <a:cubicBezTo>
                    <a:pt x="25254" y="15860"/>
                    <a:pt x="24837" y="15753"/>
                    <a:pt x="24432" y="15646"/>
                  </a:cubicBezTo>
                  <a:cubicBezTo>
                    <a:pt x="24051" y="15539"/>
                    <a:pt x="23658" y="15455"/>
                    <a:pt x="23277" y="15348"/>
                  </a:cubicBezTo>
                  <a:cubicBezTo>
                    <a:pt x="22896" y="15253"/>
                    <a:pt x="22539" y="15134"/>
                    <a:pt x="22170" y="15015"/>
                  </a:cubicBezTo>
                  <a:cubicBezTo>
                    <a:pt x="21872" y="14908"/>
                    <a:pt x="21587" y="14753"/>
                    <a:pt x="21325" y="14574"/>
                  </a:cubicBezTo>
                  <a:cubicBezTo>
                    <a:pt x="21122" y="14360"/>
                    <a:pt x="20884" y="14169"/>
                    <a:pt x="20646" y="14003"/>
                  </a:cubicBezTo>
                  <a:cubicBezTo>
                    <a:pt x="19455" y="13157"/>
                    <a:pt x="18146" y="12479"/>
                    <a:pt x="16776" y="12003"/>
                  </a:cubicBezTo>
                  <a:cubicBezTo>
                    <a:pt x="16038" y="11741"/>
                    <a:pt x="15288" y="11502"/>
                    <a:pt x="14514" y="11360"/>
                  </a:cubicBezTo>
                  <a:cubicBezTo>
                    <a:pt x="14538" y="11348"/>
                    <a:pt x="14550" y="11336"/>
                    <a:pt x="14562" y="11336"/>
                  </a:cubicBezTo>
                  <a:close/>
                  <a:moveTo>
                    <a:pt x="10502" y="16527"/>
                  </a:moveTo>
                  <a:cubicBezTo>
                    <a:pt x="10502" y="16527"/>
                    <a:pt x="10502" y="16539"/>
                    <a:pt x="10502" y="16539"/>
                  </a:cubicBezTo>
                  <a:lnTo>
                    <a:pt x="10490" y="16539"/>
                  </a:lnTo>
                  <a:cubicBezTo>
                    <a:pt x="10490" y="16539"/>
                    <a:pt x="10502" y="16527"/>
                    <a:pt x="10502" y="16527"/>
                  </a:cubicBezTo>
                  <a:close/>
                  <a:moveTo>
                    <a:pt x="7609" y="17182"/>
                  </a:moveTo>
                  <a:lnTo>
                    <a:pt x="7561" y="17301"/>
                  </a:lnTo>
                  <a:cubicBezTo>
                    <a:pt x="7549" y="17289"/>
                    <a:pt x="7537" y="17289"/>
                    <a:pt x="7537" y="17277"/>
                  </a:cubicBezTo>
                  <a:cubicBezTo>
                    <a:pt x="7537" y="17253"/>
                    <a:pt x="7537" y="17229"/>
                    <a:pt x="7537" y="17194"/>
                  </a:cubicBezTo>
                  <a:cubicBezTo>
                    <a:pt x="7544" y="17197"/>
                    <a:pt x="7551" y="17199"/>
                    <a:pt x="7558" y="17199"/>
                  </a:cubicBezTo>
                  <a:cubicBezTo>
                    <a:pt x="7575" y="17199"/>
                    <a:pt x="7592" y="17190"/>
                    <a:pt x="7609" y="17182"/>
                  </a:cubicBezTo>
                  <a:close/>
                  <a:moveTo>
                    <a:pt x="11061" y="17015"/>
                  </a:moveTo>
                  <a:lnTo>
                    <a:pt x="11061" y="17015"/>
                  </a:lnTo>
                  <a:cubicBezTo>
                    <a:pt x="11049" y="17051"/>
                    <a:pt x="11038" y="17086"/>
                    <a:pt x="11026" y="17110"/>
                  </a:cubicBezTo>
                  <a:cubicBezTo>
                    <a:pt x="10966" y="17241"/>
                    <a:pt x="10907" y="17360"/>
                    <a:pt x="10835" y="17479"/>
                  </a:cubicBezTo>
                  <a:cubicBezTo>
                    <a:pt x="10895" y="17348"/>
                    <a:pt x="10942" y="17217"/>
                    <a:pt x="11002" y="17086"/>
                  </a:cubicBezTo>
                  <a:cubicBezTo>
                    <a:pt x="11026" y="17063"/>
                    <a:pt x="11038" y="17039"/>
                    <a:pt x="11061" y="17015"/>
                  </a:cubicBezTo>
                  <a:close/>
                  <a:moveTo>
                    <a:pt x="16538" y="12050"/>
                  </a:moveTo>
                  <a:lnTo>
                    <a:pt x="16538" y="12050"/>
                  </a:lnTo>
                  <a:cubicBezTo>
                    <a:pt x="17193" y="12288"/>
                    <a:pt x="17824" y="12574"/>
                    <a:pt x="18455" y="12895"/>
                  </a:cubicBezTo>
                  <a:cubicBezTo>
                    <a:pt x="19098" y="13217"/>
                    <a:pt x="19717" y="13586"/>
                    <a:pt x="20313" y="13991"/>
                  </a:cubicBezTo>
                  <a:cubicBezTo>
                    <a:pt x="20598" y="14193"/>
                    <a:pt x="20920" y="14384"/>
                    <a:pt x="21134" y="14658"/>
                  </a:cubicBezTo>
                  <a:cubicBezTo>
                    <a:pt x="21360" y="14931"/>
                    <a:pt x="21563" y="15229"/>
                    <a:pt x="21753" y="15515"/>
                  </a:cubicBezTo>
                  <a:cubicBezTo>
                    <a:pt x="21991" y="15860"/>
                    <a:pt x="22206" y="16217"/>
                    <a:pt x="22444" y="16563"/>
                  </a:cubicBezTo>
                  <a:cubicBezTo>
                    <a:pt x="22670" y="16896"/>
                    <a:pt x="22908" y="17241"/>
                    <a:pt x="23146" y="17587"/>
                  </a:cubicBezTo>
                  <a:cubicBezTo>
                    <a:pt x="22920" y="17563"/>
                    <a:pt x="22694" y="17539"/>
                    <a:pt x="22479" y="17503"/>
                  </a:cubicBezTo>
                  <a:cubicBezTo>
                    <a:pt x="21467" y="17336"/>
                    <a:pt x="20515" y="16932"/>
                    <a:pt x="19634" y="16420"/>
                  </a:cubicBezTo>
                  <a:cubicBezTo>
                    <a:pt x="19646" y="16158"/>
                    <a:pt x="19658" y="15908"/>
                    <a:pt x="19670" y="15646"/>
                  </a:cubicBezTo>
                  <a:cubicBezTo>
                    <a:pt x="19682" y="15479"/>
                    <a:pt x="19670" y="15312"/>
                    <a:pt x="19670" y="15146"/>
                  </a:cubicBezTo>
                  <a:lnTo>
                    <a:pt x="19670" y="15110"/>
                  </a:lnTo>
                  <a:cubicBezTo>
                    <a:pt x="19670" y="15062"/>
                    <a:pt x="19670" y="15015"/>
                    <a:pt x="19658" y="14979"/>
                  </a:cubicBezTo>
                  <a:cubicBezTo>
                    <a:pt x="19658" y="14943"/>
                    <a:pt x="19658" y="14920"/>
                    <a:pt x="19658" y="14884"/>
                  </a:cubicBezTo>
                  <a:cubicBezTo>
                    <a:pt x="19658" y="14860"/>
                    <a:pt x="19634" y="14848"/>
                    <a:pt x="19622" y="14848"/>
                  </a:cubicBezTo>
                  <a:cubicBezTo>
                    <a:pt x="19586" y="14789"/>
                    <a:pt x="19551" y="14729"/>
                    <a:pt x="19503" y="14669"/>
                  </a:cubicBezTo>
                  <a:cubicBezTo>
                    <a:pt x="19372" y="14527"/>
                    <a:pt x="19241" y="14396"/>
                    <a:pt x="19110" y="14277"/>
                  </a:cubicBezTo>
                  <a:cubicBezTo>
                    <a:pt x="18550" y="13765"/>
                    <a:pt x="17896" y="13348"/>
                    <a:pt x="17312" y="12872"/>
                  </a:cubicBezTo>
                  <a:cubicBezTo>
                    <a:pt x="17145" y="12741"/>
                    <a:pt x="16991" y="12598"/>
                    <a:pt x="16836" y="12455"/>
                  </a:cubicBezTo>
                  <a:cubicBezTo>
                    <a:pt x="16717" y="12336"/>
                    <a:pt x="16574" y="12205"/>
                    <a:pt x="16538" y="12050"/>
                  </a:cubicBezTo>
                  <a:close/>
                  <a:moveTo>
                    <a:pt x="21622" y="14920"/>
                  </a:moveTo>
                  <a:cubicBezTo>
                    <a:pt x="21729" y="14979"/>
                    <a:pt x="21837" y="15027"/>
                    <a:pt x="21944" y="15086"/>
                  </a:cubicBezTo>
                  <a:cubicBezTo>
                    <a:pt x="22122" y="15170"/>
                    <a:pt x="22301" y="15253"/>
                    <a:pt x="22479" y="15312"/>
                  </a:cubicBezTo>
                  <a:cubicBezTo>
                    <a:pt x="22670" y="15384"/>
                    <a:pt x="22872" y="15443"/>
                    <a:pt x="23063" y="15503"/>
                  </a:cubicBezTo>
                  <a:cubicBezTo>
                    <a:pt x="23456" y="15610"/>
                    <a:pt x="23861" y="15717"/>
                    <a:pt x="24254" y="15824"/>
                  </a:cubicBezTo>
                  <a:cubicBezTo>
                    <a:pt x="24682" y="15943"/>
                    <a:pt x="25111" y="16098"/>
                    <a:pt x="25539" y="16241"/>
                  </a:cubicBezTo>
                  <a:cubicBezTo>
                    <a:pt x="25766" y="16324"/>
                    <a:pt x="25992" y="16408"/>
                    <a:pt x="26218" y="16491"/>
                  </a:cubicBezTo>
                  <a:cubicBezTo>
                    <a:pt x="26325" y="16527"/>
                    <a:pt x="26444" y="16574"/>
                    <a:pt x="26563" y="16598"/>
                  </a:cubicBezTo>
                  <a:cubicBezTo>
                    <a:pt x="26551" y="16610"/>
                    <a:pt x="26540" y="16622"/>
                    <a:pt x="26528" y="16634"/>
                  </a:cubicBezTo>
                  <a:cubicBezTo>
                    <a:pt x="26159" y="16920"/>
                    <a:pt x="25742" y="17146"/>
                    <a:pt x="25301" y="17301"/>
                  </a:cubicBezTo>
                  <a:cubicBezTo>
                    <a:pt x="24765" y="17491"/>
                    <a:pt x="24206" y="17575"/>
                    <a:pt x="23634" y="17587"/>
                  </a:cubicBezTo>
                  <a:cubicBezTo>
                    <a:pt x="23611" y="17575"/>
                    <a:pt x="23587" y="17563"/>
                    <a:pt x="23563" y="17551"/>
                  </a:cubicBezTo>
                  <a:lnTo>
                    <a:pt x="23539" y="17551"/>
                  </a:lnTo>
                  <a:lnTo>
                    <a:pt x="23539" y="17539"/>
                  </a:lnTo>
                  <a:cubicBezTo>
                    <a:pt x="23515" y="17527"/>
                    <a:pt x="23503" y="17527"/>
                    <a:pt x="23492" y="17515"/>
                  </a:cubicBezTo>
                  <a:lnTo>
                    <a:pt x="23468" y="17491"/>
                  </a:lnTo>
                  <a:lnTo>
                    <a:pt x="23444" y="17479"/>
                  </a:lnTo>
                  <a:lnTo>
                    <a:pt x="23456" y="17479"/>
                  </a:lnTo>
                  <a:lnTo>
                    <a:pt x="23432" y="17467"/>
                  </a:lnTo>
                  <a:lnTo>
                    <a:pt x="23420" y="17456"/>
                  </a:lnTo>
                  <a:lnTo>
                    <a:pt x="23420" y="17444"/>
                  </a:lnTo>
                  <a:cubicBezTo>
                    <a:pt x="23408" y="17432"/>
                    <a:pt x="23396" y="17420"/>
                    <a:pt x="23384" y="17408"/>
                  </a:cubicBezTo>
                  <a:lnTo>
                    <a:pt x="23384" y="17396"/>
                  </a:lnTo>
                  <a:lnTo>
                    <a:pt x="23372" y="17384"/>
                  </a:lnTo>
                  <a:lnTo>
                    <a:pt x="23361" y="17360"/>
                  </a:lnTo>
                  <a:lnTo>
                    <a:pt x="23349" y="17348"/>
                  </a:lnTo>
                  <a:lnTo>
                    <a:pt x="23349" y="17336"/>
                  </a:lnTo>
                  <a:lnTo>
                    <a:pt x="23337" y="17313"/>
                  </a:lnTo>
                  <a:cubicBezTo>
                    <a:pt x="23325" y="17289"/>
                    <a:pt x="23301" y="17289"/>
                    <a:pt x="23277" y="17277"/>
                  </a:cubicBezTo>
                  <a:cubicBezTo>
                    <a:pt x="22884" y="16705"/>
                    <a:pt x="22491" y="16134"/>
                    <a:pt x="22087" y="15562"/>
                  </a:cubicBezTo>
                  <a:cubicBezTo>
                    <a:pt x="21932" y="15348"/>
                    <a:pt x="21789" y="15122"/>
                    <a:pt x="21622" y="14920"/>
                  </a:cubicBezTo>
                  <a:close/>
                  <a:moveTo>
                    <a:pt x="9275" y="14372"/>
                  </a:moveTo>
                  <a:cubicBezTo>
                    <a:pt x="9298" y="14401"/>
                    <a:pt x="9333" y="14422"/>
                    <a:pt x="9369" y="14422"/>
                  </a:cubicBezTo>
                  <a:cubicBezTo>
                    <a:pt x="9390" y="14422"/>
                    <a:pt x="9412" y="14414"/>
                    <a:pt x="9430" y="14396"/>
                  </a:cubicBezTo>
                  <a:lnTo>
                    <a:pt x="9442" y="14384"/>
                  </a:lnTo>
                  <a:lnTo>
                    <a:pt x="9442" y="14384"/>
                  </a:lnTo>
                  <a:cubicBezTo>
                    <a:pt x="9432" y="14455"/>
                    <a:pt x="9482" y="14534"/>
                    <a:pt x="9549" y="14534"/>
                  </a:cubicBezTo>
                  <a:cubicBezTo>
                    <a:pt x="9561" y="14534"/>
                    <a:pt x="9573" y="14532"/>
                    <a:pt x="9585" y="14527"/>
                  </a:cubicBezTo>
                  <a:cubicBezTo>
                    <a:pt x="9609" y="14527"/>
                    <a:pt x="9633" y="14515"/>
                    <a:pt x="9656" y="14503"/>
                  </a:cubicBezTo>
                  <a:lnTo>
                    <a:pt x="9656" y="14503"/>
                  </a:lnTo>
                  <a:cubicBezTo>
                    <a:pt x="9656" y="14515"/>
                    <a:pt x="9645" y="14527"/>
                    <a:pt x="9645" y="14550"/>
                  </a:cubicBezTo>
                  <a:cubicBezTo>
                    <a:pt x="9633" y="14598"/>
                    <a:pt x="9668" y="14646"/>
                    <a:pt x="9704" y="14669"/>
                  </a:cubicBezTo>
                  <a:cubicBezTo>
                    <a:pt x="9716" y="14729"/>
                    <a:pt x="9740" y="14789"/>
                    <a:pt x="9799" y="14824"/>
                  </a:cubicBezTo>
                  <a:cubicBezTo>
                    <a:pt x="9835" y="14860"/>
                    <a:pt x="9883" y="14860"/>
                    <a:pt x="9930" y="14860"/>
                  </a:cubicBezTo>
                  <a:cubicBezTo>
                    <a:pt x="9930" y="14943"/>
                    <a:pt x="9966" y="15003"/>
                    <a:pt x="10037" y="15039"/>
                  </a:cubicBezTo>
                  <a:cubicBezTo>
                    <a:pt x="10062" y="15054"/>
                    <a:pt x="10087" y="15060"/>
                    <a:pt x="10111" y="15060"/>
                  </a:cubicBezTo>
                  <a:cubicBezTo>
                    <a:pt x="10145" y="15060"/>
                    <a:pt x="10176" y="15047"/>
                    <a:pt x="10204" y="15027"/>
                  </a:cubicBezTo>
                  <a:cubicBezTo>
                    <a:pt x="10216" y="15086"/>
                    <a:pt x="10240" y="15146"/>
                    <a:pt x="10276" y="15181"/>
                  </a:cubicBezTo>
                  <a:cubicBezTo>
                    <a:pt x="10315" y="15213"/>
                    <a:pt x="10355" y="15229"/>
                    <a:pt x="10391" y="15229"/>
                  </a:cubicBezTo>
                  <a:cubicBezTo>
                    <a:pt x="10409" y="15229"/>
                    <a:pt x="10426" y="15225"/>
                    <a:pt x="10442" y="15217"/>
                  </a:cubicBezTo>
                  <a:lnTo>
                    <a:pt x="10442" y="15241"/>
                  </a:lnTo>
                  <a:cubicBezTo>
                    <a:pt x="10458" y="15304"/>
                    <a:pt x="10511" y="15342"/>
                    <a:pt x="10566" y="15342"/>
                  </a:cubicBezTo>
                  <a:cubicBezTo>
                    <a:pt x="10593" y="15342"/>
                    <a:pt x="10621" y="15332"/>
                    <a:pt x="10645" y="15312"/>
                  </a:cubicBezTo>
                  <a:cubicBezTo>
                    <a:pt x="10657" y="15301"/>
                    <a:pt x="10680" y="15289"/>
                    <a:pt x="10692" y="15277"/>
                  </a:cubicBezTo>
                  <a:cubicBezTo>
                    <a:pt x="10704" y="15301"/>
                    <a:pt x="10728" y="15336"/>
                    <a:pt x="10764" y="15348"/>
                  </a:cubicBezTo>
                  <a:cubicBezTo>
                    <a:pt x="10764" y="15384"/>
                    <a:pt x="10776" y="15431"/>
                    <a:pt x="10788" y="15479"/>
                  </a:cubicBezTo>
                  <a:cubicBezTo>
                    <a:pt x="10806" y="15534"/>
                    <a:pt x="10852" y="15575"/>
                    <a:pt x="10910" y="15575"/>
                  </a:cubicBezTo>
                  <a:cubicBezTo>
                    <a:pt x="10928" y="15575"/>
                    <a:pt x="10947" y="15571"/>
                    <a:pt x="10966" y="15562"/>
                  </a:cubicBezTo>
                  <a:cubicBezTo>
                    <a:pt x="11002" y="15551"/>
                    <a:pt x="11049" y="15527"/>
                    <a:pt x="11085" y="15503"/>
                  </a:cubicBezTo>
                  <a:cubicBezTo>
                    <a:pt x="11085" y="15503"/>
                    <a:pt x="11085" y="15515"/>
                    <a:pt x="11085" y="15527"/>
                  </a:cubicBezTo>
                  <a:cubicBezTo>
                    <a:pt x="11104" y="15583"/>
                    <a:pt x="11153" y="15617"/>
                    <a:pt x="11208" y="15617"/>
                  </a:cubicBezTo>
                  <a:cubicBezTo>
                    <a:pt x="11222" y="15617"/>
                    <a:pt x="11237" y="15615"/>
                    <a:pt x="11252" y="15610"/>
                  </a:cubicBezTo>
                  <a:cubicBezTo>
                    <a:pt x="11252" y="15610"/>
                    <a:pt x="11252" y="15598"/>
                    <a:pt x="11264" y="15598"/>
                  </a:cubicBezTo>
                  <a:cubicBezTo>
                    <a:pt x="11276" y="15622"/>
                    <a:pt x="11288" y="15646"/>
                    <a:pt x="11311" y="15658"/>
                  </a:cubicBezTo>
                  <a:cubicBezTo>
                    <a:pt x="11311" y="15670"/>
                    <a:pt x="11323" y="15693"/>
                    <a:pt x="11335" y="15705"/>
                  </a:cubicBezTo>
                  <a:cubicBezTo>
                    <a:pt x="11343" y="15769"/>
                    <a:pt x="11399" y="15801"/>
                    <a:pt x="11456" y="15801"/>
                  </a:cubicBezTo>
                  <a:cubicBezTo>
                    <a:pt x="11485" y="15801"/>
                    <a:pt x="11514" y="15793"/>
                    <a:pt x="11538" y="15777"/>
                  </a:cubicBezTo>
                  <a:cubicBezTo>
                    <a:pt x="11573" y="15753"/>
                    <a:pt x="11597" y="15717"/>
                    <a:pt x="11633" y="15693"/>
                  </a:cubicBezTo>
                  <a:cubicBezTo>
                    <a:pt x="11633" y="15705"/>
                    <a:pt x="11633" y="15729"/>
                    <a:pt x="11633" y="15753"/>
                  </a:cubicBezTo>
                  <a:cubicBezTo>
                    <a:pt x="11633" y="15816"/>
                    <a:pt x="11691" y="15854"/>
                    <a:pt x="11751" y="15854"/>
                  </a:cubicBezTo>
                  <a:cubicBezTo>
                    <a:pt x="11781" y="15854"/>
                    <a:pt x="11811" y="15844"/>
                    <a:pt x="11835" y="15824"/>
                  </a:cubicBezTo>
                  <a:cubicBezTo>
                    <a:pt x="11847" y="15812"/>
                    <a:pt x="11859" y="15801"/>
                    <a:pt x="11871" y="15789"/>
                  </a:cubicBezTo>
                  <a:cubicBezTo>
                    <a:pt x="11871" y="15836"/>
                    <a:pt x="11871" y="15872"/>
                    <a:pt x="11871" y="15920"/>
                  </a:cubicBezTo>
                  <a:cubicBezTo>
                    <a:pt x="11878" y="15987"/>
                    <a:pt x="11930" y="16016"/>
                    <a:pt x="11987" y="16016"/>
                  </a:cubicBezTo>
                  <a:cubicBezTo>
                    <a:pt x="12031" y="16016"/>
                    <a:pt x="12078" y="15998"/>
                    <a:pt x="12109" y="15967"/>
                  </a:cubicBezTo>
                  <a:cubicBezTo>
                    <a:pt x="12133" y="15943"/>
                    <a:pt x="12157" y="15908"/>
                    <a:pt x="12192" y="15872"/>
                  </a:cubicBezTo>
                  <a:lnTo>
                    <a:pt x="12192" y="15872"/>
                  </a:lnTo>
                  <a:cubicBezTo>
                    <a:pt x="12192" y="15908"/>
                    <a:pt x="12181" y="15932"/>
                    <a:pt x="12181" y="15967"/>
                  </a:cubicBezTo>
                  <a:cubicBezTo>
                    <a:pt x="12181" y="16036"/>
                    <a:pt x="12249" y="16112"/>
                    <a:pt x="12319" y="16112"/>
                  </a:cubicBezTo>
                  <a:cubicBezTo>
                    <a:pt x="12345" y="16112"/>
                    <a:pt x="12372" y="16101"/>
                    <a:pt x="12395" y="16074"/>
                  </a:cubicBezTo>
                  <a:cubicBezTo>
                    <a:pt x="12443" y="16027"/>
                    <a:pt x="12490" y="15979"/>
                    <a:pt x="12538" y="15920"/>
                  </a:cubicBezTo>
                  <a:cubicBezTo>
                    <a:pt x="12538" y="16003"/>
                    <a:pt x="12538" y="16074"/>
                    <a:pt x="12538" y="16158"/>
                  </a:cubicBezTo>
                  <a:cubicBezTo>
                    <a:pt x="12546" y="16224"/>
                    <a:pt x="12617" y="16273"/>
                    <a:pt x="12684" y="16273"/>
                  </a:cubicBezTo>
                  <a:cubicBezTo>
                    <a:pt x="12713" y="16273"/>
                    <a:pt x="12742" y="16263"/>
                    <a:pt x="12764" y="16241"/>
                  </a:cubicBezTo>
                  <a:cubicBezTo>
                    <a:pt x="12835" y="16170"/>
                    <a:pt x="12895" y="16086"/>
                    <a:pt x="12954" y="16015"/>
                  </a:cubicBezTo>
                  <a:cubicBezTo>
                    <a:pt x="12966" y="16063"/>
                    <a:pt x="12966" y="16110"/>
                    <a:pt x="12990" y="16158"/>
                  </a:cubicBezTo>
                  <a:cubicBezTo>
                    <a:pt x="12999" y="16223"/>
                    <a:pt x="13059" y="16280"/>
                    <a:pt x="13124" y="16280"/>
                  </a:cubicBezTo>
                  <a:cubicBezTo>
                    <a:pt x="13143" y="16280"/>
                    <a:pt x="13162" y="16276"/>
                    <a:pt x="13181" y="16265"/>
                  </a:cubicBezTo>
                  <a:cubicBezTo>
                    <a:pt x="13216" y="16241"/>
                    <a:pt x="13240" y="16217"/>
                    <a:pt x="13276" y="16193"/>
                  </a:cubicBezTo>
                  <a:cubicBezTo>
                    <a:pt x="13288" y="16217"/>
                    <a:pt x="13300" y="16241"/>
                    <a:pt x="13312" y="16265"/>
                  </a:cubicBezTo>
                  <a:cubicBezTo>
                    <a:pt x="13339" y="16312"/>
                    <a:pt x="13389" y="16341"/>
                    <a:pt x="13441" y="16341"/>
                  </a:cubicBezTo>
                  <a:cubicBezTo>
                    <a:pt x="13480" y="16341"/>
                    <a:pt x="13519" y="16325"/>
                    <a:pt x="13550" y="16289"/>
                  </a:cubicBezTo>
                  <a:cubicBezTo>
                    <a:pt x="13562" y="16265"/>
                    <a:pt x="13574" y="16253"/>
                    <a:pt x="13586" y="16229"/>
                  </a:cubicBezTo>
                  <a:cubicBezTo>
                    <a:pt x="13609" y="16336"/>
                    <a:pt x="13657" y="16420"/>
                    <a:pt x="13752" y="16467"/>
                  </a:cubicBezTo>
                  <a:cubicBezTo>
                    <a:pt x="13764" y="16479"/>
                    <a:pt x="13776" y="16479"/>
                    <a:pt x="13788" y="16479"/>
                  </a:cubicBezTo>
                  <a:cubicBezTo>
                    <a:pt x="13788" y="16539"/>
                    <a:pt x="13824" y="16586"/>
                    <a:pt x="13907" y="16598"/>
                  </a:cubicBezTo>
                  <a:cubicBezTo>
                    <a:pt x="13920" y="16601"/>
                    <a:pt x="13932" y="16602"/>
                    <a:pt x="13944" y="16602"/>
                  </a:cubicBezTo>
                  <a:cubicBezTo>
                    <a:pt x="14033" y="16602"/>
                    <a:pt x="14105" y="16529"/>
                    <a:pt x="14157" y="16455"/>
                  </a:cubicBezTo>
                  <a:cubicBezTo>
                    <a:pt x="14193" y="16491"/>
                    <a:pt x="14240" y="16527"/>
                    <a:pt x="14312" y="16551"/>
                  </a:cubicBezTo>
                  <a:lnTo>
                    <a:pt x="14324" y="16551"/>
                  </a:lnTo>
                  <a:cubicBezTo>
                    <a:pt x="14353" y="16586"/>
                    <a:pt x="14395" y="16604"/>
                    <a:pt x="14435" y="16604"/>
                  </a:cubicBezTo>
                  <a:cubicBezTo>
                    <a:pt x="14475" y="16604"/>
                    <a:pt x="14514" y="16586"/>
                    <a:pt x="14538" y="16551"/>
                  </a:cubicBezTo>
                  <a:cubicBezTo>
                    <a:pt x="14562" y="16574"/>
                    <a:pt x="14574" y="16586"/>
                    <a:pt x="14598" y="16610"/>
                  </a:cubicBezTo>
                  <a:cubicBezTo>
                    <a:pt x="14627" y="16640"/>
                    <a:pt x="14666" y="16658"/>
                    <a:pt x="14705" y="16658"/>
                  </a:cubicBezTo>
                  <a:cubicBezTo>
                    <a:pt x="14743" y="16658"/>
                    <a:pt x="14782" y="16640"/>
                    <a:pt x="14812" y="16598"/>
                  </a:cubicBezTo>
                  <a:cubicBezTo>
                    <a:pt x="14836" y="16574"/>
                    <a:pt x="14859" y="16539"/>
                    <a:pt x="14871" y="16503"/>
                  </a:cubicBezTo>
                  <a:cubicBezTo>
                    <a:pt x="14919" y="16563"/>
                    <a:pt x="14967" y="16622"/>
                    <a:pt x="15038" y="16670"/>
                  </a:cubicBezTo>
                  <a:cubicBezTo>
                    <a:pt x="15060" y="16687"/>
                    <a:pt x="15085" y="16695"/>
                    <a:pt x="15110" y="16695"/>
                  </a:cubicBezTo>
                  <a:cubicBezTo>
                    <a:pt x="15154" y="16695"/>
                    <a:pt x="15198" y="16672"/>
                    <a:pt x="15229" y="16634"/>
                  </a:cubicBezTo>
                  <a:cubicBezTo>
                    <a:pt x="15264" y="16622"/>
                    <a:pt x="15300" y="16598"/>
                    <a:pt x="15336" y="16574"/>
                  </a:cubicBezTo>
                  <a:lnTo>
                    <a:pt x="15360" y="16551"/>
                  </a:lnTo>
                  <a:cubicBezTo>
                    <a:pt x="15360" y="16622"/>
                    <a:pt x="15371" y="16694"/>
                    <a:pt x="15395" y="16777"/>
                  </a:cubicBezTo>
                  <a:cubicBezTo>
                    <a:pt x="15411" y="16823"/>
                    <a:pt x="15460" y="16844"/>
                    <a:pt x="15506" y="16844"/>
                  </a:cubicBezTo>
                  <a:cubicBezTo>
                    <a:pt x="15532" y="16844"/>
                    <a:pt x="15557" y="16837"/>
                    <a:pt x="15574" y="16825"/>
                  </a:cubicBezTo>
                  <a:lnTo>
                    <a:pt x="15610" y="16789"/>
                  </a:lnTo>
                  <a:cubicBezTo>
                    <a:pt x="15631" y="16842"/>
                    <a:pt x="15681" y="16886"/>
                    <a:pt x="15751" y="16886"/>
                  </a:cubicBezTo>
                  <a:cubicBezTo>
                    <a:pt x="15759" y="16886"/>
                    <a:pt x="15768" y="16885"/>
                    <a:pt x="15776" y="16884"/>
                  </a:cubicBezTo>
                  <a:cubicBezTo>
                    <a:pt x="15812" y="16872"/>
                    <a:pt x="15848" y="16848"/>
                    <a:pt x="15872" y="16813"/>
                  </a:cubicBezTo>
                  <a:cubicBezTo>
                    <a:pt x="15895" y="16860"/>
                    <a:pt x="15919" y="16908"/>
                    <a:pt x="15955" y="16955"/>
                  </a:cubicBezTo>
                  <a:cubicBezTo>
                    <a:pt x="15967" y="16991"/>
                    <a:pt x="16002" y="17003"/>
                    <a:pt x="16038" y="17003"/>
                  </a:cubicBezTo>
                  <a:cubicBezTo>
                    <a:pt x="16026" y="17086"/>
                    <a:pt x="16014" y="17170"/>
                    <a:pt x="16014" y="17253"/>
                  </a:cubicBezTo>
                  <a:cubicBezTo>
                    <a:pt x="16014" y="17274"/>
                    <a:pt x="16030" y="17287"/>
                    <a:pt x="16046" y="17287"/>
                  </a:cubicBezTo>
                  <a:cubicBezTo>
                    <a:pt x="16058" y="17287"/>
                    <a:pt x="16069" y="17280"/>
                    <a:pt x="16074" y="17265"/>
                  </a:cubicBezTo>
                  <a:cubicBezTo>
                    <a:pt x="16086" y="17170"/>
                    <a:pt x="16098" y="17086"/>
                    <a:pt x="16110" y="17003"/>
                  </a:cubicBezTo>
                  <a:cubicBezTo>
                    <a:pt x="16133" y="16991"/>
                    <a:pt x="16157" y="16979"/>
                    <a:pt x="16169" y="16955"/>
                  </a:cubicBezTo>
                  <a:cubicBezTo>
                    <a:pt x="16193" y="16932"/>
                    <a:pt x="16205" y="16896"/>
                    <a:pt x="16217" y="16872"/>
                  </a:cubicBezTo>
                  <a:cubicBezTo>
                    <a:pt x="16217" y="16884"/>
                    <a:pt x="16229" y="16896"/>
                    <a:pt x="16241" y="16908"/>
                  </a:cubicBezTo>
                  <a:cubicBezTo>
                    <a:pt x="16241" y="16920"/>
                    <a:pt x="16241" y="16944"/>
                    <a:pt x="16241" y="16955"/>
                  </a:cubicBezTo>
                  <a:cubicBezTo>
                    <a:pt x="16229" y="16967"/>
                    <a:pt x="16229" y="16991"/>
                    <a:pt x="16229" y="17003"/>
                  </a:cubicBezTo>
                  <a:cubicBezTo>
                    <a:pt x="16217" y="17039"/>
                    <a:pt x="16217" y="17075"/>
                    <a:pt x="16217" y="17110"/>
                  </a:cubicBezTo>
                  <a:cubicBezTo>
                    <a:pt x="16181" y="17122"/>
                    <a:pt x="16157" y="17146"/>
                    <a:pt x="16145" y="17182"/>
                  </a:cubicBezTo>
                  <a:lnTo>
                    <a:pt x="16145" y="17206"/>
                  </a:lnTo>
                  <a:cubicBezTo>
                    <a:pt x="16145" y="17217"/>
                    <a:pt x="16133" y="17229"/>
                    <a:pt x="16133" y="17253"/>
                  </a:cubicBezTo>
                  <a:cubicBezTo>
                    <a:pt x="16133" y="17289"/>
                    <a:pt x="16122" y="17336"/>
                    <a:pt x="16110" y="17384"/>
                  </a:cubicBezTo>
                  <a:lnTo>
                    <a:pt x="16074" y="17384"/>
                  </a:lnTo>
                  <a:cubicBezTo>
                    <a:pt x="16059" y="17377"/>
                    <a:pt x="16041" y="17373"/>
                    <a:pt x="16024" y="17373"/>
                  </a:cubicBezTo>
                  <a:cubicBezTo>
                    <a:pt x="15987" y="17373"/>
                    <a:pt x="15951" y="17391"/>
                    <a:pt x="15943" y="17432"/>
                  </a:cubicBezTo>
                  <a:cubicBezTo>
                    <a:pt x="15931" y="17467"/>
                    <a:pt x="15919" y="17491"/>
                    <a:pt x="15907" y="17527"/>
                  </a:cubicBezTo>
                  <a:cubicBezTo>
                    <a:pt x="15895" y="17521"/>
                    <a:pt x="15883" y="17518"/>
                    <a:pt x="15872" y="17518"/>
                  </a:cubicBezTo>
                  <a:cubicBezTo>
                    <a:pt x="15860" y="17518"/>
                    <a:pt x="15848" y="17521"/>
                    <a:pt x="15836" y="17527"/>
                  </a:cubicBezTo>
                  <a:cubicBezTo>
                    <a:pt x="15836" y="17449"/>
                    <a:pt x="15759" y="17386"/>
                    <a:pt x="15685" y="17386"/>
                  </a:cubicBezTo>
                  <a:cubicBezTo>
                    <a:pt x="15647" y="17386"/>
                    <a:pt x="15610" y="17403"/>
                    <a:pt x="15586" y="17444"/>
                  </a:cubicBezTo>
                  <a:cubicBezTo>
                    <a:pt x="15562" y="17479"/>
                    <a:pt x="15550" y="17503"/>
                    <a:pt x="15526" y="17539"/>
                  </a:cubicBezTo>
                  <a:cubicBezTo>
                    <a:pt x="15512" y="17482"/>
                    <a:pt x="15451" y="17442"/>
                    <a:pt x="15391" y="17442"/>
                  </a:cubicBezTo>
                  <a:cubicBezTo>
                    <a:pt x="15351" y="17442"/>
                    <a:pt x="15312" y="17460"/>
                    <a:pt x="15288" y="17503"/>
                  </a:cubicBezTo>
                  <a:cubicBezTo>
                    <a:pt x="15276" y="17527"/>
                    <a:pt x="15264" y="17539"/>
                    <a:pt x="15252" y="17563"/>
                  </a:cubicBezTo>
                  <a:cubicBezTo>
                    <a:pt x="15260" y="17482"/>
                    <a:pt x="15190" y="17437"/>
                    <a:pt x="15119" y="17437"/>
                  </a:cubicBezTo>
                  <a:cubicBezTo>
                    <a:pt x="15075" y="17437"/>
                    <a:pt x="15030" y="17455"/>
                    <a:pt x="15002" y="17491"/>
                  </a:cubicBezTo>
                  <a:cubicBezTo>
                    <a:pt x="14967" y="17527"/>
                    <a:pt x="14943" y="17575"/>
                    <a:pt x="14907" y="17610"/>
                  </a:cubicBezTo>
                  <a:lnTo>
                    <a:pt x="14907" y="17563"/>
                  </a:lnTo>
                  <a:cubicBezTo>
                    <a:pt x="14915" y="17470"/>
                    <a:pt x="14848" y="17413"/>
                    <a:pt x="14777" y="17413"/>
                  </a:cubicBezTo>
                  <a:cubicBezTo>
                    <a:pt x="14738" y="17413"/>
                    <a:pt x="14698" y="17430"/>
                    <a:pt x="14669" y="17467"/>
                  </a:cubicBezTo>
                  <a:cubicBezTo>
                    <a:pt x="14609" y="17551"/>
                    <a:pt x="14538" y="17622"/>
                    <a:pt x="14478" y="17706"/>
                  </a:cubicBezTo>
                  <a:lnTo>
                    <a:pt x="14514" y="17444"/>
                  </a:lnTo>
                  <a:cubicBezTo>
                    <a:pt x="14522" y="17357"/>
                    <a:pt x="14441" y="17296"/>
                    <a:pt x="14368" y="17296"/>
                  </a:cubicBezTo>
                  <a:cubicBezTo>
                    <a:pt x="14331" y="17296"/>
                    <a:pt x="14296" y="17312"/>
                    <a:pt x="14276" y="17348"/>
                  </a:cubicBezTo>
                  <a:cubicBezTo>
                    <a:pt x="14252" y="17396"/>
                    <a:pt x="14228" y="17432"/>
                    <a:pt x="14205" y="17467"/>
                  </a:cubicBezTo>
                  <a:cubicBezTo>
                    <a:pt x="14205" y="17456"/>
                    <a:pt x="14205" y="17432"/>
                    <a:pt x="14217" y="17420"/>
                  </a:cubicBezTo>
                  <a:cubicBezTo>
                    <a:pt x="14224" y="17342"/>
                    <a:pt x="14145" y="17279"/>
                    <a:pt x="14072" y="17279"/>
                  </a:cubicBezTo>
                  <a:cubicBezTo>
                    <a:pt x="14035" y="17279"/>
                    <a:pt x="13999" y="17296"/>
                    <a:pt x="13978" y="17336"/>
                  </a:cubicBezTo>
                  <a:cubicBezTo>
                    <a:pt x="13919" y="17420"/>
                    <a:pt x="13871" y="17503"/>
                    <a:pt x="13824" y="17587"/>
                  </a:cubicBezTo>
                  <a:cubicBezTo>
                    <a:pt x="13836" y="17479"/>
                    <a:pt x="13847" y="17372"/>
                    <a:pt x="13859" y="17265"/>
                  </a:cubicBezTo>
                  <a:cubicBezTo>
                    <a:pt x="13867" y="17181"/>
                    <a:pt x="13802" y="17132"/>
                    <a:pt x="13732" y="17132"/>
                  </a:cubicBezTo>
                  <a:cubicBezTo>
                    <a:pt x="13692" y="17132"/>
                    <a:pt x="13651" y="17147"/>
                    <a:pt x="13621" y="17182"/>
                  </a:cubicBezTo>
                  <a:cubicBezTo>
                    <a:pt x="13597" y="17217"/>
                    <a:pt x="13562" y="17265"/>
                    <a:pt x="13526" y="17301"/>
                  </a:cubicBezTo>
                  <a:cubicBezTo>
                    <a:pt x="13526" y="17277"/>
                    <a:pt x="13502" y="17253"/>
                    <a:pt x="13490" y="17229"/>
                  </a:cubicBezTo>
                  <a:cubicBezTo>
                    <a:pt x="13478" y="17158"/>
                    <a:pt x="13478" y="17086"/>
                    <a:pt x="13466" y="17015"/>
                  </a:cubicBezTo>
                  <a:cubicBezTo>
                    <a:pt x="13459" y="16956"/>
                    <a:pt x="13392" y="16910"/>
                    <a:pt x="13327" y="16910"/>
                  </a:cubicBezTo>
                  <a:cubicBezTo>
                    <a:pt x="13289" y="16910"/>
                    <a:pt x="13251" y="16927"/>
                    <a:pt x="13228" y="16967"/>
                  </a:cubicBezTo>
                  <a:cubicBezTo>
                    <a:pt x="13216" y="16991"/>
                    <a:pt x="13205" y="17027"/>
                    <a:pt x="13181" y="17051"/>
                  </a:cubicBezTo>
                  <a:cubicBezTo>
                    <a:pt x="13166" y="17008"/>
                    <a:pt x="13118" y="16986"/>
                    <a:pt x="13071" y="16986"/>
                  </a:cubicBezTo>
                  <a:cubicBezTo>
                    <a:pt x="13040" y="16986"/>
                    <a:pt x="13009" y="16996"/>
                    <a:pt x="12990" y="17015"/>
                  </a:cubicBezTo>
                  <a:cubicBezTo>
                    <a:pt x="12943" y="17051"/>
                    <a:pt x="12895" y="17086"/>
                    <a:pt x="12859" y="17134"/>
                  </a:cubicBezTo>
                  <a:cubicBezTo>
                    <a:pt x="12867" y="17059"/>
                    <a:pt x="12799" y="17017"/>
                    <a:pt x="12730" y="17017"/>
                  </a:cubicBezTo>
                  <a:cubicBezTo>
                    <a:pt x="12689" y="17017"/>
                    <a:pt x="12648" y="17032"/>
                    <a:pt x="12621" y="17063"/>
                  </a:cubicBezTo>
                  <a:cubicBezTo>
                    <a:pt x="12609" y="17075"/>
                    <a:pt x="12609" y="17098"/>
                    <a:pt x="12597" y="17110"/>
                  </a:cubicBezTo>
                  <a:lnTo>
                    <a:pt x="12597" y="17098"/>
                  </a:lnTo>
                  <a:cubicBezTo>
                    <a:pt x="12613" y="17012"/>
                    <a:pt x="12535" y="16956"/>
                    <a:pt x="12460" y="16956"/>
                  </a:cubicBezTo>
                  <a:cubicBezTo>
                    <a:pt x="12421" y="16956"/>
                    <a:pt x="12383" y="16971"/>
                    <a:pt x="12359" y="17003"/>
                  </a:cubicBezTo>
                  <a:cubicBezTo>
                    <a:pt x="12323" y="17075"/>
                    <a:pt x="12276" y="17134"/>
                    <a:pt x="12228" y="17206"/>
                  </a:cubicBezTo>
                  <a:cubicBezTo>
                    <a:pt x="12228" y="17158"/>
                    <a:pt x="12240" y="17122"/>
                    <a:pt x="12240" y="17086"/>
                  </a:cubicBezTo>
                  <a:cubicBezTo>
                    <a:pt x="12240" y="16998"/>
                    <a:pt x="12181" y="16949"/>
                    <a:pt x="12112" y="16949"/>
                  </a:cubicBezTo>
                  <a:cubicBezTo>
                    <a:pt x="12088" y="16949"/>
                    <a:pt x="12062" y="16955"/>
                    <a:pt x="12038" y="16967"/>
                  </a:cubicBezTo>
                  <a:cubicBezTo>
                    <a:pt x="12038" y="16892"/>
                    <a:pt x="11980" y="16845"/>
                    <a:pt x="11917" y="16845"/>
                  </a:cubicBezTo>
                  <a:cubicBezTo>
                    <a:pt x="11881" y="16845"/>
                    <a:pt x="11842" y="16861"/>
                    <a:pt x="11811" y="16896"/>
                  </a:cubicBezTo>
                  <a:cubicBezTo>
                    <a:pt x="11776" y="16944"/>
                    <a:pt x="11740" y="16991"/>
                    <a:pt x="11704" y="17039"/>
                  </a:cubicBezTo>
                  <a:cubicBezTo>
                    <a:pt x="11716" y="16967"/>
                    <a:pt x="11728" y="16896"/>
                    <a:pt x="11752" y="16825"/>
                  </a:cubicBezTo>
                  <a:cubicBezTo>
                    <a:pt x="11767" y="16740"/>
                    <a:pt x="11694" y="16686"/>
                    <a:pt x="11624" y="16686"/>
                  </a:cubicBezTo>
                  <a:cubicBezTo>
                    <a:pt x="11585" y="16686"/>
                    <a:pt x="11547" y="16703"/>
                    <a:pt x="11526" y="16741"/>
                  </a:cubicBezTo>
                  <a:cubicBezTo>
                    <a:pt x="11505" y="16726"/>
                    <a:pt x="11480" y="16717"/>
                    <a:pt x="11455" y="16717"/>
                  </a:cubicBezTo>
                  <a:cubicBezTo>
                    <a:pt x="11423" y="16717"/>
                    <a:pt x="11391" y="16731"/>
                    <a:pt x="11371" y="16765"/>
                  </a:cubicBezTo>
                  <a:cubicBezTo>
                    <a:pt x="11371" y="16741"/>
                    <a:pt x="11383" y="16705"/>
                    <a:pt x="11383" y="16670"/>
                  </a:cubicBezTo>
                  <a:cubicBezTo>
                    <a:pt x="11400" y="16585"/>
                    <a:pt x="11338" y="16542"/>
                    <a:pt x="11271" y="16542"/>
                  </a:cubicBezTo>
                  <a:cubicBezTo>
                    <a:pt x="11244" y="16542"/>
                    <a:pt x="11216" y="16549"/>
                    <a:pt x="11192" y="16563"/>
                  </a:cubicBezTo>
                  <a:cubicBezTo>
                    <a:pt x="11157" y="16586"/>
                    <a:pt x="11121" y="16610"/>
                    <a:pt x="11097" y="16634"/>
                  </a:cubicBezTo>
                  <a:cubicBezTo>
                    <a:pt x="11109" y="16586"/>
                    <a:pt x="11121" y="16527"/>
                    <a:pt x="11145" y="16467"/>
                  </a:cubicBezTo>
                  <a:cubicBezTo>
                    <a:pt x="11169" y="16378"/>
                    <a:pt x="11105" y="16316"/>
                    <a:pt x="11031" y="16316"/>
                  </a:cubicBezTo>
                  <a:cubicBezTo>
                    <a:pt x="10997" y="16316"/>
                    <a:pt x="10961" y="16330"/>
                    <a:pt x="10930" y="16360"/>
                  </a:cubicBezTo>
                  <a:cubicBezTo>
                    <a:pt x="10871" y="16444"/>
                    <a:pt x="10799" y="16515"/>
                    <a:pt x="10728" y="16598"/>
                  </a:cubicBezTo>
                  <a:cubicBezTo>
                    <a:pt x="10764" y="16527"/>
                    <a:pt x="10788" y="16455"/>
                    <a:pt x="10811" y="16384"/>
                  </a:cubicBezTo>
                  <a:cubicBezTo>
                    <a:pt x="10823" y="16348"/>
                    <a:pt x="10811" y="16313"/>
                    <a:pt x="10799" y="16289"/>
                  </a:cubicBezTo>
                  <a:cubicBezTo>
                    <a:pt x="10799" y="16277"/>
                    <a:pt x="10799" y="16265"/>
                    <a:pt x="10799" y="16253"/>
                  </a:cubicBezTo>
                  <a:cubicBezTo>
                    <a:pt x="10827" y="16171"/>
                    <a:pt x="10763" y="16102"/>
                    <a:pt x="10688" y="16102"/>
                  </a:cubicBezTo>
                  <a:cubicBezTo>
                    <a:pt x="10666" y="16102"/>
                    <a:pt x="10643" y="16108"/>
                    <a:pt x="10621" y="16122"/>
                  </a:cubicBezTo>
                  <a:cubicBezTo>
                    <a:pt x="10526" y="16193"/>
                    <a:pt x="10430" y="16265"/>
                    <a:pt x="10347" y="16348"/>
                  </a:cubicBezTo>
                  <a:cubicBezTo>
                    <a:pt x="10371" y="16265"/>
                    <a:pt x="10395" y="16182"/>
                    <a:pt x="10418" y="16098"/>
                  </a:cubicBezTo>
                  <a:cubicBezTo>
                    <a:pt x="10436" y="16026"/>
                    <a:pt x="10373" y="15934"/>
                    <a:pt x="10305" y="15934"/>
                  </a:cubicBezTo>
                  <a:cubicBezTo>
                    <a:pt x="10283" y="15934"/>
                    <a:pt x="10260" y="15944"/>
                    <a:pt x="10240" y="15967"/>
                  </a:cubicBezTo>
                  <a:cubicBezTo>
                    <a:pt x="10204" y="16003"/>
                    <a:pt x="10157" y="16039"/>
                    <a:pt x="10121" y="16074"/>
                  </a:cubicBezTo>
                  <a:cubicBezTo>
                    <a:pt x="10109" y="16086"/>
                    <a:pt x="10097" y="16098"/>
                    <a:pt x="10085" y="16110"/>
                  </a:cubicBezTo>
                  <a:cubicBezTo>
                    <a:pt x="10073" y="16122"/>
                    <a:pt x="10061" y="16134"/>
                    <a:pt x="10049" y="16158"/>
                  </a:cubicBezTo>
                  <a:cubicBezTo>
                    <a:pt x="10037" y="16170"/>
                    <a:pt x="10014" y="16193"/>
                    <a:pt x="10002" y="16205"/>
                  </a:cubicBezTo>
                  <a:cubicBezTo>
                    <a:pt x="10037" y="16063"/>
                    <a:pt x="10073" y="15920"/>
                    <a:pt x="10109" y="15777"/>
                  </a:cubicBezTo>
                  <a:cubicBezTo>
                    <a:pt x="10127" y="15694"/>
                    <a:pt x="10068" y="15626"/>
                    <a:pt x="9996" y="15626"/>
                  </a:cubicBezTo>
                  <a:cubicBezTo>
                    <a:pt x="9975" y="15626"/>
                    <a:pt x="9952" y="15632"/>
                    <a:pt x="9930" y="15646"/>
                  </a:cubicBezTo>
                  <a:cubicBezTo>
                    <a:pt x="9823" y="15717"/>
                    <a:pt x="9728" y="15789"/>
                    <a:pt x="9645" y="15872"/>
                  </a:cubicBezTo>
                  <a:cubicBezTo>
                    <a:pt x="9656" y="15777"/>
                    <a:pt x="9656" y="15682"/>
                    <a:pt x="9645" y="15586"/>
                  </a:cubicBezTo>
                  <a:cubicBezTo>
                    <a:pt x="9645" y="15537"/>
                    <a:pt x="9589" y="15500"/>
                    <a:pt x="9539" y="15500"/>
                  </a:cubicBezTo>
                  <a:cubicBezTo>
                    <a:pt x="9515" y="15500"/>
                    <a:pt x="9493" y="15508"/>
                    <a:pt x="9478" y="15527"/>
                  </a:cubicBezTo>
                  <a:cubicBezTo>
                    <a:pt x="9418" y="15574"/>
                    <a:pt x="9371" y="15634"/>
                    <a:pt x="9323" y="15693"/>
                  </a:cubicBezTo>
                  <a:lnTo>
                    <a:pt x="9311" y="15682"/>
                  </a:lnTo>
                  <a:cubicBezTo>
                    <a:pt x="9311" y="15670"/>
                    <a:pt x="9323" y="15658"/>
                    <a:pt x="9323" y="15646"/>
                  </a:cubicBezTo>
                  <a:cubicBezTo>
                    <a:pt x="9360" y="15571"/>
                    <a:pt x="9296" y="15512"/>
                    <a:pt x="9226" y="15512"/>
                  </a:cubicBezTo>
                  <a:cubicBezTo>
                    <a:pt x="9207" y="15512"/>
                    <a:pt x="9187" y="15516"/>
                    <a:pt x="9168" y="15527"/>
                  </a:cubicBezTo>
                  <a:cubicBezTo>
                    <a:pt x="9156" y="15503"/>
                    <a:pt x="9133" y="15491"/>
                    <a:pt x="9109" y="15491"/>
                  </a:cubicBezTo>
                  <a:lnTo>
                    <a:pt x="9097" y="15491"/>
                  </a:lnTo>
                  <a:cubicBezTo>
                    <a:pt x="9097" y="15479"/>
                    <a:pt x="9097" y="15467"/>
                    <a:pt x="9097" y="15455"/>
                  </a:cubicBezTo>
                  <a:cubicBezTo>
                    <a:pt x="9109" y="15396"/>
                    <a:pt x="9061" y="15348"/>
                    <a:pt x="9002" y="15336"/>
                  </a:cubicBezTo>
                  <a:cubicBezTo>
                    <a:pt x="9014" y="15324"/>
                    <a:pt x="9014" y="15312"/>
                    <a:pt x="9014" y="15289"/>
                  </a:cubicBezTo>
                  <a:cubicBezTo>
                    <a:pt x="9025" y="15205"/>
                    <a:pt x="8966" y="15158"/>
                    <a:pt x="8906" y="15158"/>
                  </a:cubicBezTo>
                  <a:cubicBezTo>
                    <a:pt x="8906" y="15074"/>
                    <a:pt x="8835" y="15015"/>
                    <a:pt x="8763" y="15015"/>
                  </a:cubicBezTo>
                  <a:lnTo>
                    <a:pt x="8775" y="14967"/>
                  </a:lnTo>
                  <a:cubicBezTo>
                    <a:pt x="8775" y="14931"/>
                    <a:pt x="8763" y="14896"/>
                    <a:pt x="8740" y="14872"/>
                  </a:cubicBezTo>
                  <a:cubicBezTo>
                    <a:pt x="8811" y="14777"/>
                    <a:pt x="8883" y="14681"/>
                    <a:pt x="8954" y="14574"/>
                  </a:cubicBezTo>
                  <a:cubicBezTo>
                    <a:pt x="8970" y="14585"/>
                    <a:pt x="8986" y="14591"/>
                    <a:pt x="9002" y="14591"/>
                  </a:cubicBezTo>
                  <a:cubicBezTo>
                    <a:pt x="9022" y="14591"/>
                    <a:pt x="9041" y="14582"/>
                    <a:pt x="9061" y="14562"/>
                  </a:cubicBezTo>
                  <a:cubicBezTo>
                    <a:pt x="9133" y="14503"/>
                    <a:pt x="9204" y="14443"/>
                    <a:pt x="9275" y="14372"/>
                  </a:cubicBezTo>
                  <a:close/>
                  <a:moveTo>
                    <a:pt x="7799" y="17372"/>
                  </a:moveTo>
                  <a:lnTo>
                    <a:pt x="7799" y="17372"/>
                  </a:lnTo>
                  <a:cubicBezTo>
                    <a:pt x="7775" y="17444"/>
                    <a:pt x="7751" y="17515"/>
                    <a:pt x="7728" y="17587"/>
                  </a:cubicBezTo>
                  <a:cubicBezTo>
                    <a:pt x="7704" y="17634"/>
                    <a:pt x="7680" y="17670"/>
                    <a:pt x="7656" y="17717"/>
                  </a:cubicBezTo>
                  <a:cubicBezTo>
                    <a:pt x="7656" y="17706"/>
                    <a:pt x="7656" y="17694"/>
                    <a:pt x="7656" y="17682"/>
                  </a:cubicBezTo>
                  <a:cubicBezTo>
                    <a:pt x="7656" y="17646"/>
                    <a:pt x="7644" y="17622"/>
                    <a:pt x="7632" y="17610"/>
                  </a:cubicBezTo>
                  <a:cubicBezTo>
                    <a:pt x="7656" y="17539"/>
                    <a:pt x="7692" y="17467"/>
                    <a:pt x="7728" y="17396"/>
                  </a:cubicBezTo>
                  <a:cubicBezTo>
                    <a:pt x="7751" y="17396"/>
                    <a:pt x="7775" y="17384"/>
                    <a:pt x="7799" y="17372"/>
                  </a:cubicBezTo>
                  <a:close/>
                  <a:moveTo>
                    <a:pt x="7835" y="17646"/>
                  </a:moveTo>
                  <a:cubicBezTo>
                    <a:pt x="7847" y="17658"/>
                    <a:pt x="7859" y="17658"/>
                    <a:pt x="7871" y="17658"/>
                  </a:cubicBezTo>
                  <a:cubicBezTo>
                    <a:pt x="7823" y="17801"/>
                    <a:pt x="7775" y="17932"/>
                    <a:pt x="7728" y="18075"/>
                  </a:cubicBezTo>
                  <a:cubicBezTo>
                    <a:pt x="7728" y="18087"/>
                    <a:pt x="7728" y="18098"/>
                    <a:pt x="7716" y="18098"/>
                  </a:cubicBezTo>
                  <a:cubicBezTo>
                    <a:pt x="7716" y="18098"/>
                    <a:pt x="7716" y="18098"/>
                    <a:pt x="7716" y="18087"/>
                  </a:cubicBezTo>
                  <a:cubicBezTo>
                    <a:pt x="7751" y="17944"/>
                    <a:pt x="7787" y="17801"/>
                    <a:pt x="7835" y="17658"/>
                  </a:cubicBezTo>
                  <a:cubicBezTo>
                    <a:pt x="7835" y="17658"/>
                    <a:pt x="7835" y="17658"/>
                    <a:pt x="7835" y="17646"/>
                  </a:cubicBezTo>
                  <a:close/>
                  <a:moveTo>
                    <a:pt x="8013" y="17777"/>
                  </a:moveTo>
                  <a:cubicBezTo>
                    <a:pt x="8013" y="17801"/>
                    <a:pt x="8013" y="17813"/>
                    <a:pt x="8013" y="17825"/>
                  </a:cubicBezTo>
                  <a:cubicBezTo>
                    <a:pt x="8013" y="17837"/>
                    <a:pt x="8013" y="17848"/>
                    <a:pt x="8013" y="17860"/>
                  </a:cubicBezTo>
                  <a:cubicBezTo>
                    <a:pt x="7954" y="18003"/>
                    <a:pt x="7906" y="18146"/>
                    <a:pt x="7859" y="18289"/>
                  </a:cubicBezTo>
                  <a:cubicBezTo>
                    <a:pt x="7847" y="18289"/>
                    <a:pt x="7835" y="18277"/>
                    <a:pt x="7823" y="18277"/>
                  </a:cubicBezTo>
                  <a:cubicBezTo>
                    <a:pt x="7835" y="18229"/>
                    <a:pt x="7847" y="18170"/>
                    <a:pt x="7859" y="18122"/>
                  </a:cubicBezTo>
                  <a:cubicBezTo>
                    <a:pt x="7918" y="18015"/>
                    <a:pt x="7966" y="17896"/>
                    <a:pt x="8013" y="17777"/>
                  </a:cubicBezTo>
                  <a:close/>
                  <a:moveTo>
                    <a:pt x="8192" y="18003"/>
                  </a:moveTo>
                  <a:cubicBezTo>
                    <a:pt x="8132" y="18158"/>
                    <a:pt x="8085" y="18313"/>
                    <a:pt x="8037" y="18468"/>
                  </a:cubicBezTo>
                  <a:cubicBezTo>
                    <a:pt x="8025" y="18479"/>
                    <a:pt x="8025" y="18491"/>
                    <a:pt x="8013" y="18503"/>
                  </a:cubicBezTo>
                  <a:cubicBezTo>
                    <a:pt x="7990" y="18491"/>
                    <a:pt x="7966" y="18479"/>
                    <a:pt x="7942" y="18479"/>
                  </a:cubicBezTo>
                  <a:cubicBezTo>
                    <a:pt x="7942" y="18468"/>
                    <a:pt x="7942" y="18456"/>
                    <a:pt x="7942" y="18456"/>
                  </a:cubicBezTo>
                  <a:cubicBezTo>
                    <a:pt x="8037" y="18301"/>
                    <a:pt x="8121" y="18158"/>
                    <a:pt x="8192" y="18003"/>
                  </a:cubicBezTo>
                  <a:close/>
                  <a:moveTo>
                    <a:pt x="8442" y="17813"/>
                  </a:moveTo>
                  <a:cubicBezTo>
                    <a:pt x="8442" y="17813"/>
                    <a:pt x="8454" y="17813"/>
                    <a:pt x="8454" y="17825"/>
                  </a:cubicBezTo>
                  <a:cubicBezTo>
                    <a:pt x="8442" y="17848"/>
                    <a:pt x="8430" y="17884"/>
                    <a:pt x="8418" y="17908"/>
                  </a:cubicBezTo>
                  <a:cubicBezTo>
                    <a:pt x="8324" y="18131"/>
                    <a:pt x="8242" y="18354"/>
                    <a:pt x="8137" y="18577"/>
                  </a:cubicBezTo>
                  <a:lnTo>
                    <a:pt x="8137" y="18577"/>
                  </a:lnTo>
                  <a:cubicBezTo>
                    <a:pt x="8147" y="18554"/>
                    <a:pt x="8158" y="18523"/>
                    <a:pt x="8168" y="18491"/>
                  </a:cubicBezTo>
                  <a:cubicBezTo>
                    <a:pt x="8275" y="18277"/>
                    <a:pt x="8359" y="18051"/>
                    <a:pt x="8442" y="17813"/>
                  </a:cubicBezTo>
                  <a:close/>
                  <a:moveTo>
                    <a:pt x="9037" y="18229"/>
                  </a:moveTo>
                  <a:cubicBezTo>
                    <a:pt x="9049" y="18253"/>
                    <a:pt x="9061" y="18265"/>
                    <a:pt x="9085" y="18277"/>
                  </a:cubicBezTo>
                  <a:cubicBezTo>
                    <a:pt x="8990" y="18491"/>
                    <a:pt x="8894" y="18706"/>
                    <a:pt x="8787" y="18920"/>
                  </a:cubicBezTo>
                  <a:cubicBezTo>
                    <a:pt x="8847" y="18718"/>
                    <a:pt x="8894" y="18527"/>
                    <a:pt x="8942" y="18337"/>
                  </a:cubicBezTo>
                  <a:cubicBezTo>
                    <a:pt x="8978" y="18325"/>
                    <a:pt x="9002" y="18301"/>
                    <a:pt x="9014" y="18265"/>
                  </a:cubicBezTo>
                  <a:cubicBezTo>
                    <a:pt x="9025" y="18253"/>
                    <a:pt x="9025" y="18241"/>
                    <a:pt x="9037" y="18229"/>
                  </a:cubicBezTo>
                  <a:close/>
                  <a:moveTo>
                    <a:pt x="8549" y="17956"/>
                  </a:moveTo>
                  <a:cubicBezTo>
                    <a:pt x="8573" y="17979"/>
                    <a:pt x="8597" y="17991"/>
                    <a:pt x="8621" y="17991"/>
                  </a:cubicBezTo>
                  <a:cubicBezTo>
                    <a:pt x="8502" y="18289"/>
                    <a:pt x="8394" y="18587"/>
                    <a:pt x="8311" y="18884"/>
                  </a:cubicBezTo>
                  <a:cubicBezTo>
                    <a:pt x="8287" y="18932"/>
                    <a:pt x="8263" y="18991"/>
                    <a:pt x="8240" y="19039"/>
                  </a:cubicBezTo>
                  <a:cubicBezTo>
                    <a:pt x="8240" y="19027"/>
                    <a:pt x="8228" y="19015"/>
                    <a:pt x="8228" y="19015"/>
                  </a:cubicBezTo>
                  <a:cubicBezTo>
                    <a:pt x="8311" y="18658"/>
                    <a:pt x="8430" y="18301"/>
                    <a:pt x="8549" y="17956"/>
                  </a:cubicBezTo>
                  <a:close/>
                  <a:moveTo>
                    <a:pt x="10538" y="18872"/>
                  </a:moveTo>
                  <a:cubicBezTo>
                    <a:pt x="10538" y="18884"/>
                    <a:pt x="10549" y="18884"/>
                    <a:pt x="10561" y="18884"/>
                  </a:cubicBezTo>
                  <a:cubicBezTo>
                    <a:pt x="10526" y="18944"/>
                    <a:pt x="10502" y="19003"/>
                    <a:pt x="10466" y="19063"/>
                  </a:cubicBezTo>
                  <a:cubicBezTo>
                    <a:pt x="10490" y="19003"/>
                    <a:pt x="10514" y="18944"/>
                    <a:pt x="10538" y="18872"/>
                  </a:cubicBezTo>
                  <a:close/>
                  <a:moveTo>
                    <a:pt x="8573" y="19051"/>
                  </a:moveTo>
                  <a:cubicBezTo>
                    <a:pt x="8537" y="19170"/>
                    <a:pt x="8513" y="19301"/>
                    <a:pt x="8478" y="19420"/>
                  </a:cubicBezTo>
                  <a:cubicBezTo>
                    <a:pt x="8478" y="19384"/>
                    <a:pt x="8478" y="19349"/>
                    <a:pt x="8478" y="19313"/>
                  </a:cubicBezTo>
                  <a:cubicBezTo>
                    <a:pt x="8478" y="19313"/>
                    <a:pt x="8478" y="19301"/>
                    <a:pt x="8478" y="19301"/>
                  </a:cubicBezTo>
                  <a:cubicBezTo>
                    <a:pt x="8502" y="19218"/>
                    <a:pt x="8537" y="19134"/>
                    <a:pt x="8573" y="19051"/>
                  </a:cubicBezTo>
                  <a:close/>
                  <a:moveTo>
                    <a:pt x="9311" y="18396"/>
                  </a:moveTo>
                  <a:cubicBezTo>
                    <a:pt x="9311" y="18408"/>
                    <a:pt x="9323" y="18408"/>
                    <a:pt x="9335" y="18408"/>
                  </a:cubicBezTo>
                  <a:cubicBezTo>
                    <a:pt x="9323" y="18456"/>
                    <a:pt x="9347" y="18479"/>
                    <a:pt x="9371" y="18503"/>
                  </a:cubicBezTo>
                  <a:cubicBezTo>
                    <a:pt x="9240" y="18872"/>
                    <a:pt x="9085" y="19241"/>
                    <a:pt x="8930" y="19611"/>
                  </a:cubicBezTo>
                  <a:cubicBezTo>
                    <a:pt x="8978" y="19432"/>
                    <a:pt x="9037" y="19241"/>
                    <a:pt x="9097" y="19063"/>
                  </a:cubicBezTo>
                  <a:cubicBezTo>
                    <a:pt x="9168" y="18837"/>
                    <a:pt x="9240" y="18622"/>
                    <a:pt x="9311" y="18396"/>
                  </a:cubicBezTo>
                  <a:close/>
                  <a:moveTo>
                    <a:pt x="8859" y="19194"/>
                  </a:moveTo>
                  <a:cubicBezTo>
                    <a:pt x="8811" y="19337"/>
                    <a:pt x="8763" y="19492"/>
                    <a:pt x="8716" y="19634"/>
                  </a:cubicBezTo>
                  <a:cubicBezTo>
                    <a:pt x="8716" y="19634"/>
                    <a:pt x="8704" y="19634"/>
                    <a:pt x="8692" y="19646"/>
                  </a:cubicBezTo>
                  <a:lnTo>
                    <a:pt x="8692" y="19622"/>
                  </a:lnTo>
                  <a:cubicBezTo>
                    <a:pt x="8692" y="19599"/>
                    <a:pt x="8692" y="19587"/>
                    <a:pt x="8692" y="19575"/>
                  </a:cubicBezTo>
                  <a:cubicBezTo>
                    <a:pt x="8740" y="19444"/>
                    <a:pt x="8799" y="19325"/>
                    <a:pt x="8859" y="19194"/>
                  </a:cubicBezTo>
                  <a:close/>
                  <a:moveTo>
                    <a:pt x="9597" y="18408"/>
                  </a:moveTo>
                  <a:cubicBezTo>
                    <a:pt x="9597" y="18468"/>
                    <a:pt x="9585" y="18539"/>
                    <a:pt x="9585" y="18610"/>
                  </a:cubicBezTo>
                  <a:cubicBezTo>
                    <a:pt x="9585" y="18622"/>
                    <a:pt x="9585" y="18646"/>
                    <a:pt x="9597" y="18658"/>
                  </a:cubicBezTo>
                  <a:cubicBezTo>
                    <a:pt x="9430" y="18980"/>
                    <a:pt x="9335" y="19337"/>
                    <a:pt x="9204" y="19670"/>
                  </a:cubicBezTo>
                  <a:cubicBezTo>
                    <a:pt x="9275" y="19361"/>
                    <a:pt x="9371" y="19051"/>
                    <a:pt x="9478" y="18753"/>
                  </a:cubicBezTo>
                  <a:cubicBezTo>
                    <a:pt x="9514" y="18634"/>
                    <a:pt x="9561" y="18515"/>
                    <a:pt x="9597" y="18408"/>
                  </a:cubicBezTo>
                  <a:close/>
                  <a:moveTo>
                    <a:pt x="10240" y="18789"/>
                  </a:moveTo>
                  <a:cubicBezTo>
                    <a:pt x="10276" y="18813"/>
                    <a:pt x="10299" y="18813"/>
                    <a:pt x="10335" y="18813"/>
                  </a:cubicBezTo>
                  <a:cubicBezTo>
                    <a:pt x="10204" y="19111"/>
                    <a:pt x="10061" y="19408"/>
                    <a:pt x="9918" y="19706"/>
                  </a:cubicBezTo>
                  <a:cubicBezTo>
                    <a:pt x="10014" y="19396"/>
                    <a:pt x="10133" y="19099"/>
                    <a:pt x="10240" y="18789"/>
                  </a:cubicBezTo>
                  <a:close/>
                  <a:moveTo>
                    <a:pt x="10907" y="18896"/>
                  </a:moveTo>
                  <a:lnTo>
                    <a:pt x="10907" y="18896"/>
                  </a:lnTo>
                  <a:cubicBezTo>
                    <a:pt x="10895" y="18932"/>
                    <a:pt x="10930" y="18968"/>
                    <a:pt x="10966" y="18968"/>
                  </a:cubicBezTo>
                  <a:cubicBezTo>
                    <a:pt x="10811" y="19241"/>
                    <a:pt x="10692" y="19539"/>
                    <a:pt x="10549" y="19825"/>
                  </a:cubicBezTo>
                  <a:cubicBezTo>
                    <a:pt x="10645" y="19515"/>
                    <a:pt x="10740" y="19218"/>
                    <a:pt x="10835" y="18908"/>
                  </a:cubicBezTo>
                  <a:cubicBezTo>
                    <a:pt x="10842" y="18912"/>
                    <a:pt x="10849" y="18913"/>
                    <a:pt x="10856" y="18913"/>
                  </a:cubicBezTo>
                  <a:cubicBezTo>
                    <a:pt x="10873" y="18913"/>
                    <a:pt x="10890" y="18905"/>
                    <a:pt x="10907" y="18896"/>
                  </a:cubicBezTo>
                  <a:close/>
                  <a:moveTo>
                    <a:pt x="10049" y="18563"/>
                  </a:moveTo>
                  <a:cubicBezTo>
                    <a:pt x="10061" y="18587"/>
                    <a:pt x="10085" y="18599"/>
                    <a:pt x="10121" y="18610"/>
                  </a:cubicBezTo>
                  <a:cubicBezTo>
                    <a:pt x="9990" y="18908"/>
                    <a:pt x="9859" y="19218"/>
                    <a:pt x="9728" y="19515"/>
                  </a:cubicBezTo>
                  <a:cubicBezTo>
                    <a:pt x="9656" y="19658"/>
                    <a:pt x="9597" y="19813"/>
                    <a:pt x="9537" y="19956"/>
                  </a:cubicBezTo>
                  <a:cubicBezTo>
                    <a:pt x="9645" y="19539"/>
                    <a:pt x="9776" y="19122"/>
                    <a:pt x="9918" y="18706"/>
                  </a:cubicBezTo>
                  <a:cubicBezTo>
                    <a:pt x="9954" y="18706"/>
                    <a:pt x="9990" y="18694"/>
                    <a:pt x="10014" y="18646"/>
                  </a:cubicBezTo>
                  <a:cubicBezTo>
                    <a:pt x="10026" y="18622"/>
                    <a:pt x="10037" y="18587"/>
                    <a:pt x="10049" y="18563"/>
                  </a:cubicBezTo>
                  <a:close/>
                  <a:moveTo>
                    <a:pt x="9680" y="18860"/>
                  </a:moveTo>
                  <a:lnTo>
                    <a:pt x="9680" y="18860"/>
                  </a:lnTo>
                  <a:cubicBezTo>
                    <a:pt x="9561" y="19230"/>
                    <a:pt x="9454" y="19611"/>
                    <a:pt x="9347" y="19980"/>
                  </a:cubicBezTo>
                  <a:cubicBezTo>
                    <a:pt x="9330" y="19971"/>
                    <a:pt x="9313" y="19963"/>
                    <a:pt x="9292" y="19963"/>
                  </a:cubicBezTo>
                  <a:cubicBezTo>
                    <a:pt x="9283" y="19963"/>
                    <a:pt x="9274" y="19964"/>
                    <a:pt x="9264" y="19968"/>
                  </a:cubicBezTo>
                  <a:cubicBezTo>
                    <a:pt x="9359" y="19753"/>
                    <a:pt x="9430" y="19527"/>
                    <a:pt x="9514" y="19301"/>
                  </a:cubicBezTo>
                  <a:cubicBezTo>
                    <a:pt x="9561" y="19146"/>
                    <a:pt x="9621" y="19003"/>
                    <a:pt x="9680" y="18860"/>
                  </a:cubicBezTo>
                  <a:close/>
                  <a:moveTo>
                    <a:pt x="15526" y="20111"/>
                  </a:moveTo>
                  <a:cubicBezTo>
                    <a:pt x="15538" y="20134"/>
                    <a:pt x="15562" y="20146"/>
                    <a:pt x="15574" y="20158"/>
                  </a:cubicBezTo>
                  <a:cubicBezTo>
                    <a:pt x="15562" y="20182"/>
                    <a:pt x="15538" y="20206"/>
                    <a:pt x="15526" y="20230"/>
                  </a:cubicBezTo>
                  <a:cubicBezTo>
                    <a:pt x="15514" y="20230"/>
                    <a:pt x="15491" y="20218"/>
                    <a:pt x="15479" y="20218"/>
                  </a:cubicBezTo>
                  <a:lnTo>
                    <a:pt x="15479" y="20182"/>
                  </a:lnTo>
                  <a:cubicBezTo>
                    <a:pt x="15491" y="20170"/>
                    <a:pt x="15514" y="20158"/>
                    <a:pt x="15514" y="20134"/>
                  </a:cubicBezTo>
                  <a:lnTo>
                    <a:pt x="15526" y="20111"/>
                  </a:lnTo>
                  <a:close/>
                  <a:moveTo>
                    <a:pt x="9609" y="20206"/>
                  </a:moveTo>
                  <a:cubicBezTo>
                    <a:pt x="9597" y="20242"/>
                    <a:pt x="9585" y="20277"/>
                    <a:pt x="9585" y="20325"/>
                  </a:cubicBezTo>
                  <a:cubicBezTo>
                    <a:pt x="9573" y="20325"/>
                    <a:pt x="9573" y="20325"/>
                    <a:pt x="9561" y="20337"/>
                  </a:cubicBezTo>
                  <a:lnTo>
                    <a:pt x="9549" y="20325"/>
                  </a:lnTo>
                  <a:cubicBezTo>
                    <a:pt x="9549" y="20313"/>
                    <a:pt x="9549" y="20301"/>
                    <a:pt x="9561" y="20289"/>
                  </a:cubicBezTo>
                  <a:cubicBezTo>
                    <a:pt x="9573" y="20254"/>
                    <a:pt x="9585" y="20230"/>
                    <a:pt x="9609" y="20206"/>
                  </a:cubicBezTo>
                  <a:close/>
                  <a:moveTo>
                    <a:pt x="11407" y="18837"/>
                  </a:moveTo>
                  <a:cubicBezTo>
                    <a:pt x="11407" y="18849"/>
                    <a:pt x="11395" y="18872"/>
                    <a:pt x="11395" y="18884"/>
                  </a:cubicBezTo>
                  <a:cubicBezTo>
                    <a:pt x="11371" y="18980"/>
                    <a:pt x="11419" y="19039"/>
                    <a:pt x="11478" y="19051"/>
                  </a:cubicBezTo>
                  <a:cubicBezTo>
                    <a:pt x="11180" y="19468"/>
                    <a:pt x="11014" y="19956"/>
                    <a:pt x="10764" y="20408"/>
                  </a:cubicBezTo>
                  <a:cubicBezTo>
                    <a:pt x="10930" y="19920"/>
                    <a:pt x="11121" y="19444"/>
                    <a:pt x="11311" y="18968"/>
                  </a:cubicBezTo>
                  <a:cubicBezTo>
                    <a:pt x="11335" y="18968"/>
                    <a:pt x="11359" y="18944"/>
                    <a:pt x="11371" y="18920"/>
                  </a:cubicBezTo>
                  <a:lnTo>
                    <a:pt x="11407" y="18837"/>
                  </a:lnTo>
                  <a:close/>
                  <a:moveTo>
                    <a:pt x="10442" y="19551"/>
                  </a:moveTo>
                  <a:lnTo>
                    <a:pt x="10442" y="19551"/>
                  </a:lnTo>
                  <a:cubicBezTo>
                    <a:pt x="10347" y="19837"/>
                    <a:pt x="10264" y="20123"/>
                    <a:pt x="10168" y="20420"/>
                  </a:cubicBezTo>
                  <a:cubicBezTo>
                    <a:pt x="10157" y="20420"/>
                    <a:pt x="10133" y="20420"/>
                    <a:pt x="10121" y="20432"/>
                  </a:cubicBezTo>
                  <a:cubicBezTo>
                    <a:pt x="10216" y="20134"/>
                    <a:pt x="10323" y="19837"/>
                    <a:pt x="10442" y="19551"/>
                  </a:cubicBezTo>
                  <a:close/>
                  <a:moveTo>
                    <a:pt x="15252" y="20075"/>
                  </a:moveTo>
                  <a:cubicBezTo>
                    <a:pt x="15252" y="20099"/>
                    <a:pt x="15252" y="20123"/>
                    <a:pt x="15264" y="20134"/>
                  </a:cubicBezTo>
                  <a:lnTo>
                    <a:pt x="15252" y="20170"/>
                  </a:lnTo>
                  <a:cubicBezTo>
                    <a:pt x="15240" y="20218"/>
                    <a:pt x="15264" y="20254"/>
                    <a:pt x="15300" y="20265"/>
                  </a:cubicBezTo>
                  <a:cubicBezTo>
                    <a:pt x="15300" y="20313"/>
                    <a:pt x="15276" y="20361"/>
                    <a:pt x="15264" y="20408"/>
                  </a:cubicBezTo>
                  <a:cubicBezTo>
                    <a:pt x="15240" y="20408"/>
                    <a:pt x="15217" y="20420"/>
                    <a:pt x="15193" y="20432"/>
                  </a:cubicBezTo>
                  <a:cubicBezTo>
                    <a:pt x="15169" y="20396"/>
                    <a:pt x="15157" y="20349"/>
                    <a:pt x="15145" y="20301"/>
                  </a:cubicBezTo>
                  <a:cubicBezTo>
                    <a:pt x="15169" y="20289"/>
                    <a:pt x="15193" y="20265"/>
                    <a:pt x="15205" y="20230"/>
                  </a:cubicBezTo>
                  <a:cubicBezTo>
                    <a:pt x="15229" y="20182"/>
                    <a:pt x="15240" y="20123"/>
                    <a:pt x="15252" y="20075"/>
                  </a:cubicBezTo>
                  <a:close/>
                  <a:moveTo>
                    <a:pt x="10859" y="19575"/>
                  </a:moveTo>
                  <a:cubicBezTo>
                    <a:pt x="10740" y="19884"/>
                    <a:pt x="10633" y="20194"/>
                    <a:pt x="10526" y="20515"/>
                  </a:cubicBezTo>
                  <a:cubicBezTo>
                    <a:pt x="10519" y="20482"/>
                    <a:pt x="10485" y="20459"/>
                    <a:pt x="10453" y="20459"/>
                  </a:cubicBezTo>
                  <a:cubicBezTo>
                    <a:pt x="10429" y="20459"/>
                    <a:pt x="10405" y="20473"/>
                    <a:pt x="10395" y="20504"/>
                  </a:cubicBezTo>
                  <a:lnTo>
                    <a:pt x="10371" y="20504"/>
                  </a:lnTo>
                  <a:cubicBezTo>
                    <a:pt x="10573" y="20218"/>
                    <a:pt x="10716" y="19896"/>
                    <a:pt x="10859" y="19575"/>
                  </a:cubicBezTo>
                  <a:close/>
                  <a:moveTo>
                    <a:pt x="9883" y="20182"/>
                  </a:moveTo>
                  <a:cubicBezTo>
                    <a:pt x="9859" y="20242"/>
                    <a:pt x="9847" y="20313"/>
                    <a:pt x="9847" y="20384"/>
                  </a:cubicBezTo>
                  <a:cubicBezTo>
                    <a:pt x="9835" y="20384"/>
                    <a:pt x="9811" y="20396"/>
                    <a:pt x="9811" y="20432"/>
                  </a:cubicBezTo>
                  <a:cubicBezTo>
                    <a:pt x="9799" y="20468"/>
                    <a:pt x="9787" y="20504"/>
                    <a:pt x="9776" y="20539"/>
                  </a:cubicBezTo>
                  <a:cubicBezTo>
                    <a:pt x="9764" y="20527"/>
                    <a:pt x="9752" y="20527"/>
                    <a:pt x="9728" y="20515"/>
                  </a:cubicBezTo>
                  <a:cubicBezTo>
                    <a:pt x="9728" y="20504"/>
                    <a:pt x="9728" y="20492"/>
                    <a:pt x="9728" y="20468"/>
                  </a:cubicBezTo>
                  <a:cubicBezTo>
                    <a:pt x="9787" y="20373"/>
                    <a:pt x="9835" y="20277"/>
                    <a:pt x="9883" y="20182"/>
                  </a:cubicBezTo>
                  <a:close/>
                  <a:moveTo>
                    <a:pt x="14621" y="19956"/>
                  </a:moveTo>
                  <a:lnTo>
                    <a:pt x="14609" y="20027"/>
                  </a:lnTo>
                  <a:cubicBezTo>
                    <a:pt x="14502" y="20194"/>
                    <a:pt x="14383" y="20373"/>
                    <a:pt x="14264" y="20539"/>
                  </a:cubicBezTo>
                  <a:cubicBezTo>
                    <a:pt x="14324" y="20373"/>
                    <a:pt x="14383" y="20194"/>
                    <a:pt x="14443" y="20027"/>
                  </a:cubicBezTo>
                  <a:cubicBezTo>
                    <a:pt x="14460" y="20036"/>
                    <a:pt x="14476" y="20040"/>
                    <a:pt x="14493" y="20040"/>
                  </a:cubicBezTo>
                  <a:cubicBezTo>
                    <a:pt x="14523" y="20040"/>
                    <a:pt x="14551" y="20027"/>
                    <a:pt x="14574" y="20003"/>
                  </a:cubicBezTo>
                  <a:cubicBezTo>
                    <a:pt x="14598" y="19980"/>
                    <a:pt x="14609" y="19968"/>
                    <a:pt x="14621" y="19956"/>
                  </a:cubicBezTo>
                  <a:close/>
                  <a:moveTo>
                    <a:pt x="14919" y="20134"/>
                  </a:moveTo>
                  <a:lnTo>
                    <a:pt x="14919" y="20170"/>
                  </a:lnTo>
                  <a:cubicBezTo>
                    <a:pt x="14883" y="20301"/>
                    <a:pt x="14824" y="20432"/>
                    <a:pt x="14752" y="20551"/>
                  </a:cubicBezTo>
                  <a:cubicBezTo>
                    <a:pt x="14788" y="20456"/>
                    <a:pt x="14812" y="20373"/>
                    <a:pt x="14836" y="20289"/>
                  </a:cubicBezTo>
                  <a:cubicBezTo>
                    <a:pt x="14859" y="20242"/>
                    <a:pt x="14895" y="20182"/>
                    <a:pt x="14919" y="20134"/>
                  </a:cubicBezTo>
                  <a:close/>
                  <a:moveTo>
                    <a:pt x="11454" y="19456"/>
                  </a:moveTo>
                  <a:cubicBezTo>
                    <a:pt x="11335" y="19825"/>
                    <a:pt x="11216" y="20194"/>
                    <a:pt x="11085" y="20563"/>
                  </a:cubicBezTo>
                  <a:lnTo>
                    <a:pt x="11061" y="20551"/>
                  </a:lnTo>
                  <a:cubicBezTo>
                    <a:pt x="11049" y="20539"/>
                    <a:pt x="11049" y="20539"/>
                    <a:pt x="11038" y="20539"/>
                  </a:cubicBezTo>
                  <a:cubicBezTo>
                    <a:pt x="11026" y="20504"/>
                    <a:pt x="10990" y="20480"/>
                    <a:pt x="10942" y="20468"/>
                  </a:cubicBezTo>
                  <a:cubicBezTo>
                    <a:pt x="11133" y="20134"/>
                    <a:pt x="11264" y="19777"/>
                    <a:pt x="11454" y="19456"/>
                  </a:cubicBezTo>
                  <a:close/>
                  <a:moveTo>
                    <a:pt x="12764" y="19730"/>
                  </a:moveTo>
                  <a:cubicBezTo>
                    <a:pt x="12776" y="19742"/>
                    <a:pt x="12788" y="19753"/>
                    <a:pt x="12812" y="19765"/>
                  </a:cubicBezTo>
                  <a:lnTo>
                    <a:pt x="12800" y="19801"/>
                  </a:lnTo>
                  <a:cubicBezTo>
                    <a:pt x="12769" y="19884"/>
                    <a:pt x="12836" y="19949"/>
                    <a:pt x="12902" y="19949"/>
                  </a:cubicBezTo>
                  <a:cubicBezTo>
                    <a:pt x="12911" y="19949"/>
                    <a:pt x="12921" y="19947"/>
                    <a:pt x="12931" y="19944"/>
                  </a:cubicBezTo>
                  <a:lnTo>
                    <a:pt x="12931" y="19944"/>
                  </a:lnTo>
                  <a:cubicBezTo>
                    <a:pt x="12764" y="20182"/>
                    <a:pt x="12585" y="20420"/>
                    <a:pt x="12419" y="20658"/>
                  </a:cubicBezTo>
                  <a:cubicBezTo>
                    <a:pt x="12490" y="20456"/>
                    <a:pt x="12562" y="20254"/>
                    <a:pt x="12633" y="20039"/>
                  </a:cubicBezTo>
                  <a:cubicBezTo>
                    <a:pt x="12681" y="19944"/>
                    <a:pt x="12716" y="19837"/>
                    <a:pt x="12764" y="19730"/>
                  </a:cubicBezTo>
                  <a:close/>
                  <a:moveTo>
                    <a:pt x="15002" y="20551"/>
                  </a:moveTo>
                  <a:cubicBezTo>
                    <a:pt x="15014" y="20563"/>
                    <a:pt x="15026" y="20587"/>
                    <a:pt x="15038" y="20611"/>
                  </a:cubicBezTo>
                  <a:cubicBezTo>
                    <a:pt x="15014" y="20635"/>
                    <a:pt x="15002" y="20646"/>
                    <a:pt x="14990" y="20670"/>
                  </a:cubicBezTo>
                  <a:cubicBezTo>
                    <a:pt x="14967" y="20658"/>
                    <a:pt x="14955" y="20658"/>
                    <a:pt x="14943" y="20658"/>
                  </a:cubicBezTo>
                  <a:cubicBezTo>
                    <a:pt x="14967" y="20623"/>
                    <a:pt x="14979" y="20587"/>
                    <a:pt x="15002" y="20551"/>
                  </a:cubicBezTo>
                  <a:close/>
                  <a:moveTo>
                    <a:pt x="12633" y="19456"/>
                  </a:moveTo>
                  <a:cubicBezTo>
                    <a:pt x="12645" y="19480"/>
                    <a:pt x="12645" y="19492"/>
                    <a:pt x="12657" y="19503"/>
                  </a:cubicBezTo>
                  <a:cubicBezTo>
                    <a:pt x="12585" y="19682"/>
                    <a:pt x="12514" y="19849"/>
                    <a:pt x="12454" y="20027"/>
                  </a:cubicBezTo>
                  <a:cubicBezTo>
                    <a:pt x="12335" y="20277"/>
                    <a:pt x="12216" y="20515"/>
                    <a:pt x="12085" y="20754"/>
                  </a:cubicBezTo>
                  <a:cubicBezTo>
                    <a:pt x="12216" y="20361"/>
                    <a:pt x="12335" y="19980"/>
                    <a:pt x="12466" y="19587"/>
                  </a:cubicBezTo>
                  <a:cubicBezTo>
                    <a:pt x="12481" y="19594"/>
                    <a:pt x="12497" y="19598"/>
                    <a:pt x="12514" y="19598"/>
                  </a:cubicBezTo>
                  <a:cubicBezTo>
                    <a:pt x="12553" y="19598"/>
                    <a:pt x="12593" y="19577"/>
                    <a:pt x="12609" y="19527"/>
                  </a:cubicBezTo>
                  <a:cubicBezTo>
                    <a:pt x="12621" y="19503"/>
                    <a:pt x="12633" y="19480"/>
                    <a:pt x="12633" y="19456"/>
                  </a:cubicBezTo>
                  <a:close/>
                  <a:moveTo>
                    <a:pt x="13538" y="19789"/>
                  </a:moveTo>
                  <a:cubicBezTo>
                    <a:pt x="13550" y="19837"/>
                    <a:pt x="13586" y="19861"/>
                    <a:pt x="13633" y="19873"/>
                  </a:cubicBezTo>
                  <a:lnTo>
                    <a:pt x="13633" y="19908"/>
                  </a:lnTo>
                  <a:cubicBezTo>
                    <a:pt x="13455" y="20218"/>
                    <a:pt x="13264" y="20539"/>
                    <a:pt x="13062" y="20849"/>
                  </a:cubicBezTo>
                  <a:cubicBezTo>
                    <a:pt x="13157" y="20551"/>
                    <a:pt x="13252" y="20254"/>
                    <a:pt x="13347" y="19956"/>
                  </a:cubicBezTo>
                  <a:cubicBezTo>
                    <a:pt x="13371" y="19956"/>
                    <a:pt x="13407" y="19944"/>
                    <a:pt x="13431" y="19908"/>
                  </a:cubicBezTo>
                  <a:cubicBezTo>
                    <a:pt x="13437" y="19911"/>
                    <a:pt x="13443" y="19913"/>
                    <a:pt x="13450" y="19913"/>
                  </a:cubicBezTo>
                  <a:cubicBezTo>
                    <a:pt x="13471" y="19913"/>
                    <a:pt x="13493" y="19899"/>
                    <a:pt x="13502" y="19873"/>
                  </a:cubicBezTo>
                  <a:cubicBezTo>
                    <a:pt x="13514" y="19849"/>
                    <a:pt x="13526" y="19825"/>
                    <a:pt x="13526" y="19801"/>
                  </a:cubicBezTo>
                  <a:lnTo>
                    <a:pt x="13538" y="19789"/>
                  </a:lnTo>
                  <a:close/>
                  <a:moveTo>
                    <a:pt x="14550" y="20492"/>
                  </a:moveTo>
                  <a:lnTo>
                    <a:pt x="14550" y="20492"/>
                  </a:lnTo>
                  <a:cubicBezTo>
                    <a:pt x="14514" y="20623"/>
                    <a:pt x="14478" y="20754"/>
                    <a:pt x="14443" y="20873"/>
                  </a:cubicBezTo>
                  <a:cubicBezTo>
                    <a:pt x="14422" y="20852"/>
                    <a:pt x="14393" y="20839"/>
                    <a:pt x="14363" y="20839"/>
                  </a:cubicBezTo>
                  <a:cubicBezTo>
                    <a:pt x="14342" y="20839"/>
                    <a:pt x="14320" y="20846"/>
                    <a:pt x="14300" y="20861"/>
                  </a:cubicBezTo>
                  <a:cubicBezTo>
                    <a:pt x="14383" y="20742"/>
                    <a:pt x="14467" y="20623"/>
                    <a:pt x="14550" y="20492"/>
                  </a:cubicBezTo>
                  <a:close/>
                  <a:moveTo>
                    <a:pt x="11430" y="20396"/>
                  </a:moveTo>
                  <a:cubicBezTo>
                    <a:pt x="11383" y="20563"/>
                    <a:pt x="11347" y="20718"/>
                    <a:pt x="11311" y="20885"/>
                  </a:cubicBezTo>
                  <a:cubicBezTo>
                    <a:pt x="11308" y="20881"/>
                    <a:pt x="11303" y="20880"/>
                    <a:pt x="11298" y="20880"/>
                  </a:cubicBezTo>
                  <a:cubicBezTo>
                    <a:pt x="11287" y="20880"/>
                    <a:pt x="11272" y="20888"/>
                    <a:pt x="11264" y="20896"/>
                  </a:cubicBezTo>
                  <a:lnTo>
                    <a:pt x="11276" y="20861"/>
                  </a:lnTo>
                  <a:cubicBezTo>
                    <a:pt x="11288" y="20837"/>
                    <a:pt x="11276" y="20813"/>
                    <a:pt x="11252" y="20801"/>
                  </a:cubicBezTo>
                  <a:lnTo>
                    <a:pt x="11264" y="20765"/>
                  </a:lnTo>
                  <a:cubicBezTo>
                    <a:pt x="11311" y="20646"/>
                    <a:pt x="11371" y="20515"/>
                    <a:pt x="11430" y="20396"/>
                  </a:cubicBezTo>
                  <a:close/>
                  <a:moveTo>
                    <a:pt x="11954" y="19301"/>
                  </a:moveTo>
                  <a:lnTo>
                    <a:pt x="11990" y="19313"/>
                  </a:lnTo>
                  <a:cubicBezTo>
                    <a:pt x="11990" y="19337"/>
                    <a:pt x="11978" y="19361"/>
                    <a:pt x="11978" y="19384"/>
                  </a:cubicBezTo>
                  <a:cubicBezTo>
                    <a:pt x="11965" y="19445"/>
                    <a:pt x="12008" y="19475"/>
                    <a:pt x="12055" y="19475"/>
                  </a:cubicBezTo>
                  <a:cubicBezTo>
                    <a:pt x="12091" y="19475"/>
                    <a:pt x="12129" y="19457"/>
                    <a:pt x="12145" y="19420"/>
                  </a:cubicBezTo>
                  <a:lnTo>
                    <a:pt x="12157" y="19396"/>
                  </a:lnTo>
                  <a:cubicBezTo>
                    <a:pt x="12169" y="19456"/>
                    <a:pt x="12216" y="19480"/>
                    <a:pt x="12252" y="19492"/>
                  </a:cubicBezTo>
                  <a:cubicBezTo>
                    <a:pt x="12002" y="19980"/>
                    <a:pt x="11752" y="20468"/>
                    <a:pt x="11502" y="20956"/>
                  </a:cubicBezTo>
                  <a:cubicBezTo>
                    <a:pt x="11502" y="20932"/>
                    <a:pt x="11502" y="20920"/>
                    <a:pt x="11502" y="20908"/>
                  </a:cubicBezTo>
                  <a:cubicBezTo>
                    <a:pt x="11609" y="20361"/>
                    <a:pt x="11776" y="19825"/>
                    <a:pt x="11954" y="19301"/>
                  </a:cubicBezTo>
                  <a:close/>
                  <a:moveTo>
                    <a:pt x="14157" y="19968"/>
                  </a:moveTo>
                  <a:cubicBezTo>
                    <a:pt x="14157" y="19980"/>
                    <a:pt x="14169" y="20003"/>
                    <a:pt x="14181" y="20015"/>
                  </a:cubicBezTo>
                  <a:cubicBezTo>
                    <a:pt x="14026" y="20254"/>
                    <a:pt x="13859" y="20480"/>
                    <a:pt x="13705" y="20718"/>
                  </a:cubicBezTo>
                  <a:cubicBezTo>
                    <a:pt x="13609" y="20861"/>
                    <a:pt x="13514" y="21004"/>
                    <a:pt x="13419" y="21146"/>
                  </a:cubicBezTo>
                  <a:cubicBezTo>
                    <a:pt x="13411" y="21154"/>
                    <a:pt x="13404" y="21161"/>
                    <a:pt x="13400" y="21169"/>
                  </a:cubicBezTo>
                  <a:lnTo>
                    <a:pt x="13400" y="21169"/>
                  </a:lnTo>
                  <a:cubicBezTo>
                    <a:pt x="13517" y="20816"/>
                    <a:pt x="13647" y="20475"/>
                    <a:pt x="13788" y="20134"/>
                  </a:cubicBezTo>
                  <a:cubicBezTo>
                    <a:pt x="13813" y="20165"/>
                    <a:pt x="13850" y="20187"/>
                    <a:pt x="13889" y="20187"/>
                  </a:cubicBezTo>
                  <a:cubicBezTo>
                    <a:pt x="13925" y="20187"/>
                    <a:pt x="13962" y="20168"/>
                    <a:pt x="13990" y="20123"/>
                  </a:cubicBezTo>
                  <a:cubicBezTo>
                    <a:pt x="14014" y="20087"/>
                    <a:pt x="14026" y="20051"/>
                    <a:pt x="14050" y="20015"/>
                  </a:cubicBezTo>
                  <a:cubicBezTo>
                    <a:pt x="14059" y="20018"/>
                    <a:pt x="14068" y="20020"/>
                    <a:pt x="14076" y="20020"/>
                  </a:cubicBezTo>
                  <a:cubicBezTo>
                    <a:pt x="14103" y="20020"/>
                    <a:pt x="14127" y="20006"/>
                    <a:pt x="14145" y="19980"/>
                  </a:cubicBezTo>
                  <a:lnTo>
                    <a:pt x="14157" y="19968"/>
                  </a:lnTo>
                  <a:close/>
                  <a:moveTo>
                    <a:pt x="12062" y="20254"/>
                  </a:moveTo>
                  <a:lnTo>
                    <a:pt x="12062" y="20254"/>
                  </a:lnTo>
                  <a:cubicBezTo>
                    <a:pt x="11966" y="20575"/>
                    <a:pt x="11859" y="20908"/>
                    <a:pt x="11752" y="21230"/>
                  </a:cubicBezTo>
                  <a:lnTo>
                    <a:pt x="11740" y="21242"/>
                  </a:lnTo>
                  <a:cubicBezTo>
                    <a:pt x="11728" y="21230"/>
                    <a:pt x="11716" y="21230"/>
                    <a:pt x="11704" y="21230"/>
                  </a:cubicBezTo>
                  <a:cubicBezTo>
                    <a:pt x="11716" y="21194"/>
                    <a:pt x="11728" y="21158"/>
                    <a:pt x="11752" y="21123"/>
                  </a:cubicBezTo>
                  <a:cubicBezTo>
                    <a:pt x="11773" y="21071"/>
                    <a:pt x="11730" y="21037"/>
                    <a:pt x="11680" y="21037"/>
                  </a:cubicBezTo>
                  <a:cubicBezTo>
                    <a:pt x="11672" y="21037"/>
                    <a:pt x="11664" y="21038"/>
                    <a:pt x="11657" y="21039"/>
                  </a:cubicBezTo>
                  <a:cubicBezTo>
                    <a:pt x="11800" y="20777"/>
                    <a:pt x="11931" y="20515"/>
                    <a:pt x="12062" y="20254"/>
                  </a:cubicBezTo>
                  <a:close/>
                  <a:moveTo>
                    <a:pt x="13288" y="20849"/>
                  </a:moveTo>
                  <a:cubicBezTo>
                    <a:pt x="13252" y="20968"/>
                    <a:pt x="13205" y="21087"/>
                    <a:pt x="13169" y="21206"/>
                  </a:cubicBezTo>
                  <a:cubicBezTo>
                    <a:pt x="13145" y="21206"/>
                    <a:pt x="13133" y="21218"/>
                    <a:pt x="13109" y="21230"/>
                  </a:cubicBezTo>
                  <a:lnTo>
                    <a:pt x="13097" y="21254"/>
                  </a:lnTo>
                  <a:cubicBezTo>
                    <a:pt x="13085" y="21230"/>
                    <a:pt x="13074" y="21218"/>
                    <a:pt x="13062" y="21206"/>
                  </a:cubicBezTo>
                  <a:cubicBezTo>
                    <a:pt x="13133" y="21087"/>
                    <a:pt x="13216" y="20968"/>
                    <a:pt x="13288" y="20849"/>
                  </a:cubicBezTo>
                  <a:close/>
                  <a:moveTo>
                    <a:pt x="12234" y="21212"/>
                  </a:moveTo>
                  <a:cubicBezTo>
                    <a:pt x="12216" y="21230"/>
                    <a:pt x="12197" y="21249"/>
                    <a:pt x="12181" y="21266"/>
                  </a:cubicBezTo>
                  <a:cubicBezTo>
                    <a:pt x="12169" y="21277"/>
                    <a:pt x="12157" y="21289"/>
                    <a:pt x="12145" y="21301"/>
                  </a:cubicBezTo>
                  <a:cubicBezTo>
                    <a:pt x="12145" y="21312"/>
                    <a:pt x="12136" y="21322"/>
                    <a:pt x="12126" y="21332"/>
                  </a:cubicBezTo>
                  <a:lnTo>
                    <a:pt x="12126" y="21332"/>
                  </a:lnTo>
                  <a:cubicBezTo>
                    <a:pt x="12139" y="21292"/>
                    <a:pt x="12160" y="21260"/>
                    <a:pt x="12181" y="21218"/>
                  </a:cubicBezTo>
                  <a:cubicBezTo>
                    <a:pt x="12187" y="21221"/>
                    <a:pt x="12193" y="21222"/>
                    <a:pt x="12200" y="21222"/>
                  </a:cubicBezTo>
                  <a:cubicBezTo>
                    <a:pt x="12211" y="21222"/>
                    <a:pt x="12223" y="21219"/>
                    <a:pt x="12234" y="21212"/>
                  </a:cubicBezTo>
                  <a:close/>
                  <a:moveTo>
                    <a:pt x="13145" y="19956"/>
                  </a:moveTo>
                  <a:lnTo>
                    <a:pt x="13145" y="19956"/>
                  </a:lnTo>
                  <a:cubicBezTo>
                    <a:pt x="13014" y="20396"/>
                    <a:pt x="12871" y="20825"/>
                    <a:pt x="12728" y="21266"/>
                  </a:cubicBezTo>
                  <a:cubicBezTo>
                    <a:pt x="12721" y="21221"/>
                    <a:pt x="12686" y="21191"/>
                    <a:pt x="12647" y="21191"/>
                  </a:cubicBezTo>
                  <a:cubicBezTo>
                    <a:pt x="12622" y="21191"/>
                    <a:pt x="12596" y="21203"/>
                    <a:pt x="12573" y="21230"/>
                  </a:cubicBezTo>
                  <a:cubicBezTo>
                    <a:pt x="12538" y="21266"/>
                    <a:pt x="12502" y="21301"/>
                    <a:pt x="12466" y="21337"/>
                  </a:cubicBezTo>
                  <a:lnTo>
                    <a:pt x="12443" y="21337"/>
                  </a:lnTo>
                  <a:cubicBezTo>
                    <a:pt x="12454" y="21289"/>
                    <a:pt x="12466" y="21254"/>
                    <a:pt x="12478" y="21218"/>
                  </a:cubicBezTo>
                  <a:cubicBezTo>
                    <a:pt x="12496" y="21155"/>
                    <a:pt x="12447" y="21086"/>
                    <a:pt x="12390" y="21086"/>
                  </a:cubicBezTo>
                  <a:cubicBezTo>
                    <a:pt x="12372" y="21086"/>
                    <a:pt x="12353" y="21093"/>
                    <a:pt x="12335" y="21111"/>
                  </a:cubicBezTo>
                  <a:cubicBezTo>
                    <a:pt x="12313" y="21133"/>
                    <a:pt x="12289" y="21157"/>
                    <a:pt x="12264" y="21182"/>
                  </a:cubicBezTo>
                  <a:lnTo>
                    <a:pt x="12264" y="21182"/>
                  </a:lnTo>
                  <a:cubicBezTo>
                    <a:pt x="12562" y="20777"/>
                    <a:pt x="12859" y="20361"/>
                    <a:pt x="13145" y="19956"/>
                  </a:cubicBezTo>
                  <a:close/>
                  <a:moveTo>
                    <a:pt x="14026" y="20611"/>
                  </a:moveTo>
                  <a:lnTo>
                    <a:pt x="14026" y="20611"/>
                  </a:lnTo>
                  <a:cubicBezTo>
                    <a:pt x="13967" y="20765"/>
                    <a:pt x="13907" y="20932"/>
                    <a:pt x="13859" y="21087"/>
                  </a:cubicBezTo>
                  <a:cubicBezTo>
                    <a:pt x="13824" y="21087"/>
                    <a:pt x="13800" y="21111"/>
                    <a:pt x="13776" y="21135"/>
                  </a:cubicBezTo>
                  <a:cubicBezTo>
                    <a:pt x="13728" y="21194"/>
                    <a:pt x="13669" y="21266"/>
                    <a:pt x="13621" y="21337"/>
                  </a:cubicBezTo>
                  <a:cubicBezTo>
                    <a:pt x="13621" y="21301"/>
                    <a:pt x="13633" y="21289"/>
                    <a:pt x="13645" y="21254"/>
                  </a:cubicBezTo>
                  <a:cubicBezTo>
                    <a:pt x="13645" y="21230"/>
                    <a:pt x="13645" y="21206"/>
                    <a:pt x="13633" y="21182"/>
                  </a:cubicBezTo>
                  <a:cubicBezTo>
                    <a:pt x="13693" y="21087"/>
                    <a:pt x="13764" y="20992"/>
                    <a:pt x="13836" y="20896"/>
                  </a:cubicBezTo>
                  <a:cubicBezTo>
                    <a:pt x="13895" y="20801"/>
                    <a:pt x="13955" y="20706"/>
                    <a:pt x="14026" y="20611"/>
                  </a:cubicBezTo>
                  <a:close/>
                  <a:moveTo>
                    <a:pt x="1243" y="0"/>
                  </a:moveTo>
                  <a:cubicBezTo>
                    <a:pt x="1135" y="0"/>
                    <a:pt x="1029" y="11"/>
                    <a:pt x="929" y="37"/>
                  </a:cubicBezTo>
                  <a:cubicBezTo>
                    <a:pt x="679" y="96"/>
                    <a:pt x="465" y="239"/>
                    <a:pt x="334" y="465"/>
                  </a:cubicBezTo>
                  <a:cubicBezTo>
                    <a:pt x="191" y="703"/>
                    <a:pt x="131" y="989"/>
                    <a:pt x="96" y="1275"/>
                  </a:cubicBezTo>
                  <a:cubicBezTo>
                    <a:pt x="0" y="2335"/>
                    <a:pt x="489" y="3347"/>
                    <a:pt x="989" y="4252"/>
                  </a:cubicBezTo>
                  <a:cubicBezTo>
                    <a:pt x="1286" y="4787"/>
                    <a:pt x="1596" y="5323"/>
                    <a:pt x="1953" y="5823"/>
                  </a:cubicBezTo>
                  <a:cubicBezTo>
                    <a:pt x="2108" y="6049"/>
                    <a:pt x="2286" y="6264"/>
                    <a:pt x="2489" y="6454"/>
                  </a:cubicBezTo>
                  <a:cubicBezTo>
                    <a:pt x="2394" y="6466"/>
                    <a:pt x="2298" y="6466"/>
                    <a:pt x="2215" y="6490"/>
                  </a:cubicBezTo>
                  <a:cubicBezTo>
                    <a:pt x="2060" y="6514"/>
                    <a:pt x="1905" y="6538"/>
                    <a:pt x="1751" y="6585"/>
                  </a:cubicBezTo>
                  <a:cubicBezTo>
                    <a:pt x="1632" y="6609"/>
                    <a:pt x="1501" y="6657"/>
                    <a:pt x="1405" y="6752"/>
                  </a:cubicBezTo>
                  <a:cubicBezTo>
                    <a:pt x="1179" y="6966"/>
                    <a:pt x="1251" y="7300"/>
                    <a:pt x="1310" y="7573"/>
                  </a:cubicBezTo>
                  <a:cubicBezTo>
                    <a:pt x="1429" y="8073"/>
                    <a:pt x="1632" y="8538"/>
                    <a:pt x="1894" y="8978"/>
                  </a:cubicBezTo>
                  <a:cubicBezTo>
                    <a:pt x="2441" y="9847"/>
                    <a:pt x="3239" y="10562"/>
                    <a:pt x="4132" y="11062"/>
                  </a:cubicBezTo>
                  <a:cubicBezTo>
                    <a:pt x="5239" y="11669"/>
                    <a:pt x="6477" y="11979"/>
                    <a:pt x="7716" y="12133"/>
                  </a:cubicBezTo>
                  <a:cubicBezTo>
                    <a:pt x="8359" y="12217"/>
                    <a:pt x="9014" y="12253"/>
                    <a:pt x="9656" y="12288"/>
                  </a:cubicBezTo>
                  <a:cubicBezTo>
                    <a:pt x="9752" y="12288"/>
                    <a:pt x="9847" y="12288"/>
                    <a:pt x="9930" y="12300"/>
                  </a:cubicBezTo>
                  <a:cubicBezTo>
                    <a:pt x="9502" y="12360"/>
                    <a:pt x="9085" y="12526"/>
                    <a:pt x="8704" y="12753"/>
                  </a:cubicBezTo>
                  <a:cubicBezTo>
                    <a:pt x="8466" y="12895"/>
                    <a:pt x="8240" y="13062"/>
                    <a:pt x="8013" y="13241"/>
                  </a:cubicBezTo>
                  <a:cubicBezTo>
                    <a:pt x="7918" y="13336"/>
                    <a:pt x="7787" y="13419"/>
                    <a:pt x="7751" y="13550"/>
                  </a:cubicBezTo>
                  <a:cubicBezTo>
                    <a:pt x="7716" y="13538"/>
                    <a:pt x="7680" y="13538"/>
                    <a:pt x="7644" y="13538"/>
                  </a:cubicBezTo>
                  <a:cubicBezTo>
                    <a:pt x="7561" y="13562"/>
                    <a:pt x="7478" y="13622"/>
                    <a:pt x="7406" y="13669"/>
                  </a:cubicBezTo>
                  <a:cubicBezTo>
                    <a:pt x="7275" y="13765"/>
                    <a:pt x="7156" y="13872"/>
                    <a:pt x="7037" y="13991"/>
                  </a:cubicBezTo>
                  <a:cubicBezTo>
                    <a:pt x="6978" y="14062"/>
                    <a:pt x="6918" y="14134"/>
                    <a:pt x="6858" y="14193"/>
                  </a:cubicBezTo>
                  <a:cubicBezTo>
                    <a:pt x="6799" y="14265"/>
                    <a:pt x="6728" y="14324"/>
                    <a:pt x="6680" y="14396"/>
                  </a:cubicBezTo>
                  <a:cubicBezTo>
                    <a:pt x="6644" y="14443"/>
                    <a:pt x="6608" y="14515"/>
                    <a:pt x="6608" y="14586"/>
                  </a:cubicBezTo>
                  <a:cubicBezTo>
                    <a:pt x="6585" y="14562"/>
                    <a:pt x="6561" y="14562"/>
                    <a:pt x="6525" y="14550"/>
                  </a:cubicBezTo>
                  <a:cubicBezTo>
                    <a:pt x="6518" y="14550"/>
                    <a:pt x="6511" y="14549"/>
                    <a:pt x="6504" y="14549"/>
                  </a:cubicBezTo>
                  <a:cubicBezTo>
                    <a:pt x="6421" y="14549"/>
                    <a:pt x="6366" y="14615"/>
                    <a:pt x="6311" y="14681"/>
                  </a:cubicBezTo>
                  <a:cubicBezTo>
                    <a:pt x="6180" y="14824"/>
                    <a:pt x="6049" y="14979"/>
                    <a:pt x="5930" y="15134"/>
                  </a:cubicBezTo>
                  <a:cubicBezTo>
                    <a:pt x="5811" y="15289"/>
                    <a:pt x="5680" y="15443"/>
                    <a:pt x="5561" y="15598"/>
                  </a:cubicBezTo>
                  <a:cubicBezTo>
                    <a:pt x="5525" y="15634"/>
                    <a:pt x="5465" y="15682"/>
                    <a:pt x="5454" y="15729"/>
                  </a:cubicBezTo>
                  <a:cubicBezTo>
                    <a:pt x="5442" y="15765"/>
                    <a:pt x="5442" y="15801"/>
                    <a:pt x="5465" y="15836"/>
                  </a:cubicBezTo>
                  <a:cubicBezTo>
                    <a:pt x="5418" y="15908"/>
                    <a:pt x="5370" y="15967"/>
                    <a:pt x="5311" y="16027"/>
                  </a:cubicBezTo>
                  <a:lnTo>
                    <a:pt x="5287" y="16039"/>
                  </a:lnTo>
                  <a:cubicBezTo>
                    <a:pt x="5227" y="16086"/>
                    <a:pt x="5192" y="16134"/>
                    <a:pt x="5144" y="16193"/>
                  </a:cubicBezTo>
                  <a:cubicBezTo>
                    <a:pt x="5132" y="16205"/>
                    <a:pt x="5120" y="16217"/>
                    <a:pt x="5108" y="16229"/>
                  </a:cubicBezTo>
                  <a:cubicBezTo>
                    <a:pt x="5084" y="16265"/>
                    <a:pt x="5061" y="16289"/>
                    <a:pt x="5037" y="16324"/>
                  </a:cubicBezTo>
                  <a:lnTo>
                    <a:pt x="5013" y="16336"/>
                  </a:lnTo>
                  <a:cubicBezTo>
                    <a:pt x="4977" y="16372"/>
                    <a:pt x="4942" y="16420"/>
                    <a:pt x="4918" y="16467"/>
                  </a:cubicBezTo>
                  <a:cubicBezTo>
                    <a:pt x="4846" y="16551"/>
                    <a:pt x="4799" y="16646"/>
                    <a:pt x="4763" y="16741"/>
                  </a:cubicBezTo>
                  <a:cubicBezTo>
                    <a:pt x="4739" y="16801"/>
                    <a:pt x="4763" y="16860"/>
                    <a:pt x="4811" y="16884"/>
                  </a:cubicBezTo>
                  <a:cubicBezTo>
                    <a:pt x="4829" y="16893"/>
                    <a:pt x="4853" y="16899"/>
                    <a:pt x="4876" y="16899"/>
                  </a:cubicBezTo>
                  <a:cubicBezTo>
                    <a:pt x="4914" y="16899"/>
                    <a:pt x="4951" y="16885"/>
                    <a:pt x="4965" y="16848"/>
                  </a:cubicBezTo>
                  <a:lnTo>
                    <a:pt x="5061" y="16682"/>
                  </a:lnTo>
                  <a:cubicBezTo>
                    <a:pt x="5073" y="16658"/>
                    <a:pt x="5084" y="16646"/>
                    <a:pt x="5096" y="16622"/>
                  </a:cubicBezTo>
                  <a:cubicBezTo>
                    <a:pt x="5109" y="16631"/>
                    <a:pt x="5123" y="16635"/>
                    <a:pt x="5138" y="16635"/>
                  </a:cubicBezTo>
                  <a:cubicBezTo>
                    <a:pt x="5164" y="16635"/>
                    <a:pt x="5192" y="16621"/>
                    <a:pt x="5215" y="16598"/>
                  </a:cubicBezTo>
                  <a:cubicBezTo>
                    <a:pt x="5251" y="16539"/>
                    <a:pt x="5287" y="16479"/>
                    <a:pt x="5334" y="16420"/>
                  </a:cubicBezTo>
                  <a:cubicBezTo>
                    <a:pt x="5370" y="16360"/>
                    <a:pt x="5406" y="16313"/>
                    <a:pt x="5454" y="16253"/>
                  </a:cubicBezTo>
                  <a:cubicBezTo>
                    <a:pt x="5501" y="16182"/>
                    <a:pt x="5549" y="16110"/>
                    <a:pt x="5596" y="16039"/>
                  </a:cubicBezTo>
                  <a:cubicBezTo>
                    <a:pt x="5608" y="16027"/>
                    <a:pt x="5620" y="16015"/>
                    <a:pt x="5632" y="15991"/>
                  </a:cubicBezTo>
                  <a:cubicBezTo>
                    <a:pt x="5660" y="15999"/>
                    <a:pt x="5687" y="16003"/>
                    <a:pt x="5713" y="16003"/>
                  </a:cubicBezTo>
                  <a:cubicBezTo>
                    <a:pt x="5845" y="16003"/>
                    <a:pt x="5958" y="15912"/>
                    <a:pt x="6037" y="15812"/>
                  </a:cubicBezTo>
                  <a:cubicBezTo>
                    <a:pt x="6156" y="15670"/>
                    <a:pt x="6263" y="15527"/>
                    <a:pt x="6382" y="15396"/>
                  </a:cubicBezTo>
                  <a:cubicBezTo>
                    <a:pt x="6454" y="15324"/>
                    <a:pt x="6513" y="15253"/>
                    <a:pt x="6585" y="15193"/>
                  </a:cubicBezTo>
                  <a:cubicBezTo>
                    <a:pt x="6644" y="15134"/>
                    <a:pt x="6716" y="15074"/>
                    <a:pt x="6763" y="14991"/>
                  </a:cubicBezTo>
                  <a:cubicBezTo>
                    <a:pt x="6775" y="14955"/>
                    <a:pt x="6799" y="14920"/>
                    <a:pt x="6799" y="14884"/>
                  </a:cubicBezTo>
                  <a:cubicBezTo>
                    <a:pt x="6818" y="14889"/>
                    <a:pt x="6838" y="14891"/>
                    <a:pt x="6858" y="14891"/>
                  </a:cubicBezTo>
                  <a:cubicBezTo>
                    <a:pt x="6983" y="14891"/>
                    <a:pt x="7113" y="14803"/>
                    <a:pt x="7216" y="14741"/>
                  </a:cubicBezTo>
                  <a:cubicBezTo>
                    <a:pt x="7359" y="14646"/>
                    <a:pt x="7490" y="14539"/>
                    <a:pt x="7609" y="14431"/>
                  </a:cubicBezTo>
                  <a:cubicBezTo>
                    <a:pt x="7680" y="14360"/>
                    <a:pt x="7740" y="14288"/>
                    <a:pt x="7811" y="14217"/>
                  </a:cubicBezTo>
                  <a:cubicBezTo>
                    <a:pt x="7859" y="14169"/>
                    <a:pt x="7906" y="14110"/>
                    <a:pt x="7930" y="14038"/>
                  </a:cubicBezTo>
                  <a:cubicBezTo>
                    <a:pt x="7942" y="14015"/>
                    <a:pt x="7942" y="13991"/>
                    <a:pt x="7942" y="13967"/>
                  </a:cubicBezTo>
                  <a:cubicBezTo>
                    <a:pt x="7963" y="13978"/>
                    <a:pt x="7987" y="13984"/>
                    <a:pt x="8011" y="13984"/>
                  </a:cubicBezTo>
                  <a:cubicBezTo>
                    <a:pt x="8041" y="13984"/>
                    <a:pt x="8071" y="13975"/>
                    <a:pt x="8097" y="13955"/>
                  </a:cubicBezTo>
                  <a:cubicBezTo>
                    <a:pt x="8406" y="13705"/>
                    <a:pt x="8740" y="13479"/>
                    <a:pt x="9073" y="13265"/>
                  </a:cubicBezTo>
                  <a:cubicBezTo>
                    <a:pt x="9168" y="13229"/>
                    <a:pt x="9252" y="13181"/>
                    <a:pt x="9335" y="13134"/>
                  </a:cubicBezTo>
                  <a:cubicBezTo>
                    <a:pt x="9442" y="13086"/>
                    <a:pt x="9549" y="13050"/>
                    <a:pt x="9656" y="13038"/>
                  </a:cubicBezTo>
                  <a:cubicBezTo>
                    <a:pt x="9682" y="13035"/>
                    <a:pt x="9707" y="13034"/>
                    <a:pt x="9733" y="13034"/>
                  </a:cubicBezTo>
                  <a:cubicBezTo>
                    <a:pt x="9802" y="13034"/>
                    <a:pt x="9869" y="13045"/>
                    <a:pt x="9930" y="13062"/>
                  </a:cubicBezTo>
                  <a:cubicBezTo>
                    <a:pt x="9347" y="13336"/>
                    <a:pt x="8859" y="13860"/>
                    <a:pt x="8478" y="14348"/>
                  </a:cubicBezTo>
                  <a:cubicBezTo>
                    <a:pt x="8180" y="14717"/>
                    <a:pt x="7918" y="15098"/>
                    <a:pt x="7680" y="15503"/>
                  </a:cubicBezTo>
                  <a:cubicBezTo>
                    <a:pt x="7430" y="15908"/>
                    <a:pt x="7168" y="16336"/>
                    <a:pt x="7037" y="16801"/>
                  </a:cubicBezTo>
                  <a:cubicBezTo>
                    <a:pt x="6918" y="17241"/>
                    <a:pt x="6954" y="17706"/>
                    <a:pt x="7001" y="18158"/>
                  </a:cubicBezTo>
                  <a:cubicBezTo>
                    <a:pt x="7037" y="18563"/>
                    <a:pt x="7120" y="18956"/>
                    <a:pt x="7239" y="19337"/>
                  </a:cubicBezTo>
                  <a:cubicBezTo>
                    <a:pt x="7359" y="19718"/>
                    <a:pt x="7525" y="20087"/>
                    <a:pt x="7740" y="20420"/>
                  </a:cubicBezTo>
                  <a:cubicBezTo>
                    <a:pt x="7978" y="20777"/>
                    <a:pt x="8287" y="21075"/>
                    <a:pt x="8609" y="21361"/>
                  </a:cubicBezTo>
                  <a:cubicBezTo>
                    <a:pt x="8906" y="21647"/>
                    <a:pt x="9216" y="21944"/>
                    <a:pt x="9383" y="22337"/>
                  </a:cubicBezTo>
                  <a:cubicBezTo>
                    <a:pt x="9430" y="22456"/>
                    <a:pt x="9466" y="22587"/>
                    <a:pt x="9490" y="22730"/>
                  </a:cubicBezTo>
                  <a:cubicBezTo>
                    <a:pt x="9454" y="22849"/>
                    <a:pt x="9418" y="22968"/>
                    <a:pt x="9383" y="23099"/>
                  </a:cubicBezTo>
                  <a:cubicBezTo>
                    <a:pt x="9347" y="23242"/>
                    <a:pt x="9287" y="23409"/>
                    <a:pt x="9264" y="23563"/>
                  </a:cubicBezTo>
                  <a:cubicBezTo>
                    <a:pt x="9264" y="23635"/>
                    <a:pt x="9287" y="23718"/>
                    <a:pt x="9335" y="23766"/>
                  </a:cubicBezTo>
                  <a:cubicBezTo>
                    <a:pt x="9275" y="24040"/>
                    <a:pt x="9240" y="24325"/>
                    <a:pt x="9240" y="24611"/>
                  </a:cubicBezTo>
                  <a:cubicBezTo>
                    <a:pt x="9240" y="24687"/>
                    <a:pt x="9293" y="24741"/>
                    <a:pt x="9357" y="24741"/>
                  </a:cubicBezTo>
                  <a:cubicBezTo>
                    <a:pt x="9373" y="24741"/>
                    <a:pt x="9390" y="24737"/>
                    <a:pt x="9406" y="24730"/>
                  </a:cubicBezTo>
                  <a:cubicBezTo>
                    <a:pt x="9525" y="24695"/>
                    <a:pt x="9585" y="24587"/>
                    <a:pt x="9633" y="24480"/>
                  </a:cubicBezTo>
                  <a:cubicBezTo>
                    <a:pt x="9692" y="24349"/>
                    <a:pt x="9752" y="24206"/>
                    <a:pt x="9811" y="24075"/>
                  </a:cubicBezTo>
                  <a:cubicBezTo>
                    <a:pt x="9823" y="24040"/>
                    <a:pt x="9847" y="24004"/>
                    <a:pt x="9859" y="23968"/>
                  </a:cubicBezTo>
                  <a:cubicBezTo>
                    <a:pt x="9869" y="23969"/>
                    <a:pt x="9878" y="23970"/>
                    <a:pt x="9888" y="23970"/>
                  </a:cubicBezTo>
                  <a:cubicBezTo>
                    <a:pt x="9973" y="23970"/>
                    <a:pt x="10055" y="23924"/>
                    <a:pt x="10109" y="23849"/>
                  </a:cubicBezTo>
                  <a:cubicBezTo>
                    <a:pt x="10204" y="23718"/>
                    <a:pt x="10264" y="23563"/>
                    <a:pt x="10335" y="23421"/>
                  </a:cubicBezTo>
                  <a:cubicBezTo>
                    <a:pt x="10383" y="23313"/>
                    <a:pt x="10442" y="23194"/>
                    <a:pt x="10490" y="23075"/>
                  </a:cubicBezTo>
                  <a:cubicBezTo>
                    <a:pt x="10597" y="22980"/>
                    <a:pt x="10704" y="22909"/>
                    <a:pt x="10823" y="22849"/>
                  </a:cubicBezTo>
                  <a:cubicBezTo>
                    <a:pt x="11204" y="22659"/>
                    <a:pt x="11633" y="22635"/>
                    <a:pt x="12050" y="22623"/>
                  </a:cubicBezTo>
                  <a:cubicBezTo>
                    <a:pt x="12478" y="22599"/>
                    <a:pt x="12907" y="22587"/>
                    <a:pt x="13324" y="22468"/>
                  </a:cubicBezTo>
                  <a:cubicBezTo>
                    <a:pt x="13705" y="22361"/>
                    <a:pt x="14074" y="22194"/>
                    <a:pt x="14407" y="21980"/>
                  </a:cubicBezTo>
                  <a:cubicBezTo>
                    <a:pt x="14752" y="21766"/>
                    <a:pt x="15062" y="21516"/>
                    <a:pt x="15360" y="21242"/>
                  </a:cubicBezTo>
                  <a:cubicBezTo>
                    <a:pt x="15693" y="20944"/>
                    <a:pt x="16014" y="20611"/>
                    <a:pt x="16217" y="20194"/>
                  </a:cubicBezTo>
                  <a:cubicBezTo>
                    <a:pt x="16431" y="19765"/>
                    <a:pt x="16514" y="19265"/>
                    <a:pt x="16586" y="18789"/>
                  </a:cubicBezTo>
                  <a:cubicBezTo>
                    <a:pt x="16669" y="18337"/>
                    <a:pt x="16717" y="17860"/>
                    <a:pt x="16741" y="17396"/>
                  </a:cubicBezTo>
                  <a:cubicBezTo>
                    <a:pt x="16764" y="16777"/>
                    <a:pt x="16741" y="16063"/>
                    <a:pt x="16479" y="15467"/>
                  </a:cubicBezTo>
                  <a:lnTo>
                    <a:pt x="16479" y="15467"/>
                  </a:lnTo>
                  <a:cubicBezTo>
                    <a:pt x="16562" y="15503"/>
                    <a:pt x="16634" y="15562"/>
                    <a:pt x="16693" y="15634"/>
                  </a:cubicBezTo>
                  <a:cubicBezTo>
                    <a:pt x="16776" y="15717"/>
                    <a:pt x="16824" y="15812"/>
                    <a:pt x="16872" y="15920"/>
                  </a:cubicBezTo>
                  <a:cubicBezTo>
                    <a:pt x="16907" y="16003"/>
                    <a:pt x="16943" y="16098"/>
                    <a:pt x="16991" y="16193"/>
                  </a:cubicBezTo>
                  <a:cubicBezTo>
                    <a:pt x="17110" y="16574"/>
                    <a:pt x="17205" y="16955"/>
                    <a:pt x="17276" y="17348"/>
                  </a:cubicBezTo>
                  <a:cubicBezTo>
                    <a:pt x="17288" y="17396"/>
                    <a:pt x="17336" y="17444"/>
                    <a:pt x="17384" y="17456"/>
                  </a:cubicBezTo>
                  <a:cubicBezTo>
                    <a:pt x="17372" y="17467"/>
                    <a:pt x="17360" y="17491"/>
                    <a:pt x="17348" y="17515"/>
                  </a:cubicBezTo>
                  <a:cubicBezTo>
                    <a:pt x="17324" y="17587"/>
                    <a:pt x="17324" y="17670"/>
                    <a:pt x="17324" y="17741"/>
                  </a:cubicBezTo>
                  <a:cubicBezTo>
                    <a:pt x="17324" y="17837"/>
                    <a:pt x="17324" y="17932"/>
                    <a:pt x="17336" y="18027"/>
                  </a:cubicBezTo>
                  <a:cubicBezTo>
                    <a:pt x="17360" y="18194"/>
                    <a:pt x="17384" y="18349"/>
                    <a:pt x="17431" y="18515"/>
                  </a:cubicBezTo>
                  <a:cubicBezTo>
                    <a:pt x="17479" y="18658"/>
                    <a:pt x="17526" y="18825"/>
                    <a:pt x="17657" y="18896"/>
                  </a:cubicBezTo>
                  <a:cubicBezTo>
                    <a:pt x="17634" y="18932"/>
                    <a:pt x="17622" y="18968"/>
                    <a:pt x="17610" y="19015"/>
                  </a:cubicBezTo>
                  <a:cubicBezTo>
                    <a:pt x="17598" y="19099"/>
                    <a:pt x="17610" y="19182"/>
                    <a:pt x="17610" y="19277"/>
                  </a:cubicBezTo>
                  <a:cubicBezTo>
                    <a:pt x="17622" y="19372"/>
                    <a:pt x="17622" y="19468"/>
                    <a:pt x="17634" y="19563"/>
                  </a:cubicBezTo>
                  <a:cubicBezTo>
                    <a:pt x="17634" y="19742"/>
                    <a:pt x="17634" y="19920"/>
                    <a:pt x="17622" y="20099"/>
                  </a:cubicBezTo>
                  <a:cubicBezTo>
                    <a:pt x="17622" y="20265"/>
                    <a:pt x="17657" y="20432"/>
                    <a:pt x="17812" y="20504"/>
                  </a:cubicBezTo>
                  <a:cubicBezTo>
                    <a:pt x="17812" y="20527"/>
                    <a:pt x="17812" y="20551"/>
                    <a:pt x="17800" y="20563"/>
                  </a:cubicBezTo>
                  <a:cubicBezTo>
                    <a:pt x="17800" y="20646"/>
                    <a:pt x="17788" y="20742"/>
                    <a:pt x="17777" y="20825"/>
                  </a:cubicBezTo>
                  <a:cubicBezTo>
                    <a:pt x="17777" y="20896"/>
                    <a:pt x="17765" y="20956"/>
                    <a:pt x="17765" y="21027"/>
                  </a:cubicBezTo>
                  <a:cubicBezTo>
                    <a:pt x="17753" y="21099"/>
                    <a:pt x="17741" y="21158"/>
                    <a:pt x="17741" y="21230"/>
                  </a:cubicBezTo>
                  <a:cubicBezTo>
                    <a:pt x="17729" y="21289"/>
                    <a:pt x="17765" y="21325"/>
                    <a:pt x="17800" y="21337"/>
                  </a:cubicBezTo>
                  <a:cubicBezTo>
                    <a:pt x="17800" y="21361"/>
                    <a:pt x="17800" y="21373"/>
                    <a:pt x="17800" y="21397"/>
                  </a:cubicBezTo>
                  <a:cubicBezTo>
                    <a:pt x="17788" y="21468"/>
                    <a:pt x="17765" y="21527"/>
                    <a:pt x="17753" y="21587"/>
                  </a:cubicBezTo>
                  <a:cubicBezTo>
                    <a:pt x="17741" y="21647"/>
                    <a:pt x="17800" y="21706"/>
                    <a:pt x="17848" y="21718"/>
                  </a:cubicBezTo>
                  <a:cubicBezTo>
                    <a:pt x="17856" y="21720"/>
                    <a:pt x="17864" y="21720"/>
                    <a:pt x="17871" y="21720"/>
                  </a:cubicBezTo>
                  <a:cubicBezTo>
                    <a:pt x="17922" y="21720"/>
                    <a:pt x="17969" y="21688"/>
                    <a:pt x="17979" y="21647"/>
                  </a:cubicBezTo>
                  <a:cubicBezTo>
                    <a:pt x="18015" y="21539"/>
                    <a:pt x="18038" y="21432"/>
                    <a:pt x="18050" y="21325"/>
                  </a:cubicBezTo>
                  <a:cubicBezTo>
                    <a:pt x="18050" y="21277"/>
                    <a:pt x="18062" y="21218"/>
                    <a:pt x="18050" y="21170"/>
                  </a:cubicBezTo>
                  <a:lnTo>
                    <a:pt x="18050" y="21135"/>
                  </a:lnTo>
                  <a:cubicBezTo>
                    <a:pt x="18050" y="21099"/>
                    <a:pt x="18050" y="21063"/>
                    <a:pt x="18050" y="21027"/>
                  </a:cubicBezTo>
                  <a:cubicBezTo>
                    <a:pt x="18050" y="21016"/>
                    <a:pt x="18050" y="20992"/>
                    <a:pt x="18050" y="20980"/>
                  </a:cubicBezTo>
                  <a:cubicBezTo>
                    <a:pt x="18050" y="20908"/>
                    <a:pt x="18062" y="20837"/>
                    <a:pt x="18038" y="20765"/>
                  </a:cubicBezTo>
                  <a:lnTo>
                    <a:pt x="18027" y="20742"/>
                  </a:lnTo>
                  <a:cubicBezTo>
                    <a:pt x="18027" y="20658"/>
                    <a:pt x="18038" y="20575"/>
                    <a:pt x="18038" y="20504"/>
                  </a:cubicBezTo>
                  <a:cubicBezTo>
                    <a:pt x="18074" y="20480"/>
                    <a:pt x="18110" y="20456"/>
                    <a:pt x="18122" y="20420"/>
                  </a:cubicBezTo>
                  <a:cubicBezTo>
                    <a:pt x="18134" y="20373"/>
                    <a:pt x="18122" y="20301"/>
                    <a:pt x="18134" y="20254"/>
                  </a:cubicBezTo>
                  <a:cubicBezTo>
                    <a:pt x="18134" y="20051"/>
                    <a:pt x="18146" y="19861"/>
                    <a:pt x="18146" y="19658"/>
                  </a:cubicBezTo>
                  <a:cubicBezTo>
                    <a:pt x="18158" y="19468"/>
                    <a:pt x="18158" y="19265"/>
                    <a:pt x="18158" y="19063"/>
                  </a:cubicBezTo>
                  <a:cubicBezTo>
                    <a:pt x="18158" y="18980"/>
                    <a:pt x="18158" y="18884"/>
                    <a:pt x="18074" y="18825"/>
                  </a:cubicBezTo>
                  <a:cubicBezTo>
                    <a:pt x="18050" y="18813"/>
                    <a:pt x="18027" y="18801"/>
                    <a:pt x="18003" y="18801"/>
                  </a:cubicBezTo>
                  <a:cubicBezTo>
                    <a:pt x="18038" y="18741"/>
                    <a:pt x="18062" y="18670"/>
                    <a:pt x="18062" y="18610"/>
                  </a:cubicBezTo>
                  <a:cubicBezTo>
                    <a:pt x="18074" y="18527"/>
                    <a:pt x="18062" y="18432"/>
                    <a:pt x="18062" y="18349"/>
                  </a:cubicBezTo>
                  <a:cubicBezTo>
                    <a:pt x="18062" y="18253"/>
                    <a:pt x="18062" y="18170"/>
                    <a:pt x="18050" y="18075"/>
                  </a:cubicBezTo>
                  <a:cubicBezTo>
                    <a:pt x="18050" y="17908"/>
                    <a:pt x="18027" y="17741"/>
                    <a:pt x="17991" y="17587"/>
                  </a:cubicBezTo>
                  <a:cubicBezTo>
                    <a:pt x="17967" y="17503"/>
                    <a:pt x="17943" y="17408"/>
                    <a:pt x="17896" y="17336"/>
                  </a:cubicBezTo>
                  <a:cubicBezTo>
                    <a:pt x="17872" y="17301"/>
                    <a:pt x="17836" y="17289"/>
                    <a:pt x="17800" y="17277"/>
                  </a:cubicBezTo>
                  <a:cubicBezTo>
                    <a:pt x="17872" y="17146"/>
                    <a:pt x="17824" y="17003"/>
                    <a:pt x="17800" y="16872"/>
                  </a:cubicBezTo>
                  <a:cubicBezTo>
                    <a:pt x="17753" y="16586"/>
                    <a:pt x="17693" y="16313"/>
                    <a:pt x="17598" y="16051"/>
                  </a:cubicBezTo>
                  <a:cubicBezTo>
                    <a:pt x="17467" y="15634"/>
                    <a:pt x="17265" y="15229"/>
                    <a:pt x="16979" y="14896"/>
                  </a:cubicBezTo>
                  <a:lnTo>
                    <a:pt x="16979" y="14896"/>
                  </a:lnTo>
                  <a:cubicBezTo>
                    <a:pt x="17050" y="14955"/>
                    <a:pt x="17122" y="15015"/>
                    <a:pt x="17193" y="15074"/>
                  </a:cubicBezTo>
                  <a:cubicBezTo>
                    <a:pt x="17693" y="15467"/>
                    <a:pt x="18217" y="15860"/>
                    <a:pt x="18753" y="16217"/>
                  </a:cubicBezTo>
                  <a:cubicBezTo>
                    <a:pt x="19801" y="16920"/>
                    <a:pt x="20944" y="17503"/>
                    <a:pt x="22170" y="17753"/>
                  </a:cubicBezTo>
                  <a:cubicBezTo>
                    <a:pt x="22611" y="17847"/>
                    <a:pt x="23061" y="17895"/>
                    <a:pt x="23510" y="17895"/>
                  </a:cubicBezTo>
                  <a:cubicBezTo>
                    <a:pt x="24092" y="17895"/>
                    <a:pt x="24672" y="17814"/>
                    <a:pt x="25230" y="17646"/>
                  </a:cubicBezTo>
                  <a:cubicBezTo>
                    <a:pt x="25718" y="17491"/>
                    <a:pt x="26170" y="17265"/>
                    <a:pt x="26587" y="16967"/>
                  </a:cubicBezTo>
                  <a:cubicBezTo>
                    <a:pt x="26813" y="16801"/>
                    <a:pt x="27087" y="16586"/>
                    <a:pt x="27051" y="16277"/>
                  </a:cubicBezTo>
                  <a:cubicBezTo>
                    <a:pt x="27040" y="16146"/>
                    <a:pt x="26980" y="16027"/>
                    <a:pt x="26897" y="15920"/>
                  </a:cubicBezTo>
                  <a:cubicBezTo>
                    <a:pt x="26813" y="15789"/>
                    <a:pt x="26718" y="15670"/>
                    <a:pt x="26611" y="15551"/>
                  </a:cubicBezTo>
                  <a:cubicBezTo>
                    <a:pt x="26551" y="15479"/>
                    <a:pt x="26492" y="15408"/>
                    <a:pt x="26432" y="15348"/>
                  </a:cubicBezTo>
                  <a:cubicBezTo>
                    <a:pt x="26706" y="15324"/>
                    <a:pt x="26980" y="15289"/>
                    <a:pt x="27242" y="15217"/>
                  </a:cubicBezTo>
                  <a:cubicBezTo>
                    <a:pt x="27849" y="15074"/>
                    <a:pt x="28421" y="14872"/>
                    <a:pt x="29004" y="14658"/>
                  </a:cubicBezTo>
                  <a:cubicBezTo>
                    <a:pt x="29969" y="14300"/>
                    <a:pt x="31004" y="13860"/>
                    <a:pt x="31623" y="12991"/>
                  </a:cubicBezTo>
                  <a:cubicBezTo>
                    <a:pt x="31778" y="12741"/>
                    <a:pt x="31921" y="12491"/>
                    <a:pt x="31969" y="12217"/>
                  </a:cubicBezTo>
                  <a:cubicBezTo>
                    <a:pt x="32016" y="11955"/>
                    <a:pt x="31945" y="11705"/>
                    <a:pt x="31802" y="11502"/>
                  </a:cubicBezTo>
                  <a:cubicBezTo>
                    <a:pt x="31659" y="11300"/>
                    <a:pt x="31457" y="11145"/>
                    <a:pt x="31254" y="11026"/>
                  </a:cubicBezTo>
                  <a:cubicBezTo>
                    <a:pt x="30992" y="10871"/>
                    <a:pt x="30719" y="10752"/>
                    <a:pt x="30433" y="10645"/>
                  </a:cubicBezTo>
                  <a:cubicBezTo>
                    <a:pt x="29230" y="10181"/>
                    <a:pt x="27933" y="10109"/>
                    <a:pt x="26659" y="10074"/>
                  </a:cubicBezTo>
                  <a:cubicBezTo>
                    <a:pt x="26259" y="10066"/>
                    <a:pt x="25859" y="10062"/>
                    <a:pt x="25460" y="10062"/>
                  </a:cubicBezTo>
                  <a:cubicBezTo>
                    <a:pt x="24597" y="10062"/>
                    <a:pt x="23735" y="10081"/>
                    <a:pt x="22872" y="10121"/>
                  </a:cubicBezTo>
                  <a:cubicBezTo>
                    <a:pt x="22563" y="10133"/>
                    <a:pt x="22241" y="10145"/>
                    <a:pt x="21932" y="10169"/>
                  </a:cubicBezTo>
                  <a:cubicBezTo>
                    <a:pt x="21717" y="10169"/>
                    <a:pt x="21515" y="10169"/>
                    <a:pt x="21301" y="10181"/>
                  </a:cubicBezTo>
                  <a:cubicBezTo>
                    <a:pt x="20729" y="10193"/>
                    <a:pt x="20158" y="10205"/>
                    <a:pt x="19598" y="10240"/>
                  </a:cubicBezTo>
                  <a:cubicBezTo>
                    <a:pt x="19277" y="10264"/>
                    <a:pt x="18967" y="10288"/>
                    <a:pt x="18646" y="10324"/>
                  </a:cubicBezTo>
                  <a:cubicBezTo>
                    <a:pt x="18681" y="10312"/>
                    <a:pt x="18717" y="10276"/>
                    <a:pt x="18717" y="10217"/>
                  </a:cubicBezTo>
                  <a:cubicBezTo>
                    <a:pt x="18717" y="9967"/>
                    <a:pt x="18669" y="9705"/>
                    <a:pt x="18598" y="9455"/>
                  </a:cubicBezTo>
                  <a:cubicBezTo>
                    <a:pt x="19170" y="9205"/>
                    <a:pt x="19753" y="8955"/>
                    <a:pt x="20253" y="8585"/>
                  </a:cubicBezTo>
                  <a:cubicBezTo>
                    <a:pt x="20753" y="8228"/>
                    <a:pt x="21146" y="7752"/>
                    <a:pt x="21515" y="7276"/>
                  </a:cubicBezTo>
                  <a:cubicBezTo>
                    <a:pt x="21524" y="7278"/>
                    <a:pt x="21533" y="7279"/>
                    <a:pt x="21541" y="7279"/>
                  </a:cubicBezTo>
                  <a:cubicBezTo>
                    <a:pt x="21580" y="7279"/>
                    <a:pt x="21617" y="7259"/>
                    <a:pt x="21646" y="7240"/>
                  </a:cubicBezTo>
                  <a:cubicBezTo>
                    <a:pt x="21670" y="7228"/>
                    <a:pt x="21694" y="7192"/>
                    <a:pt x="21706" y="7169"/>
                  </a:cubicBezTo>
                  <a:cubicBezTo>
                    <a:pt x="21741" y="7121"/>
                    <a:pt x="21801" y="7073"/>
                    <a:pt x="21813" y="7002"/>
                  </a:cubicBezTo>
                  <a:cubicBezTo>
                    <a:pt x="21837" y="6954"/>
                    <a:pt x="21837" y="6907"/>
                    <a:pt x="21813" y="6871"/>
                  </a:cubicBezTo>
                  <a:cubicBezTo>
                    <a:pt x="21789" y="6823"/>
                    <a:pt x="21741" y="6788"/>
                    <a:pt x="21682" y="6776"/>
                  </a:cubicBezTo>
                  <a:cubicBezTo>
                    <a:pt x="21610" y="6776"/>
                    <a:pt x="21551" y="6823"/>
                    <a:pt x="21503" y="6871"/>
                  </a:cubicBezTo>
                  <a:cubicBezTo>
                    <a:pt x="21491" y="6883"/>
                    <a:pt x="21479" y="6895"/>
                    <a:pt x="21456" y="6907"/>
                  </a:cubicBezTo>
                  <a:cubicBezTo>
                    <a:pt x="21432" y="6942"/>
                    <a:pt x="21420" y="6978"/>
                    <a:pt x="21420" y="7014"/>
                  </a:cubicBezTo>
                  <a:lnTo>
                    <a:pt x="21420" y="7026"/>
                  </a:lnTo>
                  <a:lnTo>
                    <a:pt x="21420" y="7050"/>
                  </a:lnTo>
                  <a:lnTo>
                    <a:pt x="21408" y="7061"/>
                  </a:lnTo>
                  <a:cubicBezTo>
                    <a:pt x="21408" y="7073"/>
                    <a:pt x="21408" y="7085"/>
                    <a:pt x="21396" y="7109"/>
                  </a:cubicBezTo>
                  <a:cubicBezTo>
                    <a:pt x="21182" y="7311"/>
                    <a:pt x="20967" y="7526"/>
                    <a:pt x="20753" y="7728"/>
                  </a:cubicBezTo>
                  <a:cubicBezTo>
                    <a:pt x="20515" y="7954"/>
                    <a:pt x="20289" y="8181"/>
                    <a:pt x="20051" y="8395"/>
                  </a:cubicBezTo>
                  <a:cubicBezTo>
                    <a:pt x="19932" y="8502"/>
                    <a:pt x="19812" y="8550"/>
                    <a:pt x="19658" y="8585"/>
                  </a:cubicBezTo>
                  <a:cubicBezTo>
                    <a:pt x="19515" y="8609"/>
                    <a:pt x="19372" y="8645"/>
                    <a:pt x="19241" y="8693"/>
                  </a:cubicBezTo>
                  <a:cubicBezTo>
                    <a:pt x="18967" y="8788"/>
                    <a:pt x="18693" y="8895"/>
                    <a:pt x="18443" y="9050"/>
                  </a:cubicBezTo>
                  <a:cubicBezTo>
                    <a:pt x="18419" y="8978"/>
                    <a:pt x="18396" y="8919"/>
                    <a:pt x="18360" y="8859"/>
                  </a:cubicBezTo>
                  <a:cubicBezTo>
                    <a:pt x="18336" y="8812"/>
                    <a:pt x="18312" y="8776"/>
                    <a:pt x="18300" y="8740"/>
                  </a:cubicBezTo>
                  <a:cubicBezTo>
                    <a:pt x="18312" y="8728"/>
                    <a:pt x="18336" y="8693"/>
                    <a:pt x="18336" y="8669"/>
                  </a:cubicBezTo>
                  <a:cubicBezTo>
                    <a:pt x="18348" y="8597"/>
                    <a:pt x="18360" y="8526"/>
                    <a:pt x="18372" y="8443"/>
                  </a:cubicBezTo>
                  <a:cubicBezTo>
                    <a:pt x="18384" y="8371"/>
                    <a:pt x="18384" y="8300"/>
                    <a:pt x="18384" y="8228"/>
                  </a:cubicBezTo>
                  <a:cubicBezTo>
                    <a:pt x="18384" y="8169"/>
                    <a:pt x="18372" y="8109"/>
                    <a:pt x="18372" y="8050"/>
                  </a:cubicBezTo>
                  <a:cubicBezTo>
                    <a:pt x="18491" y="7669"/>
                    <a:pt x="18479" y="7240"/>
                    <a:pt x="18348" y="6847"/>
                  </a:cubicBezTo>
                  <a:cubicBezTo>
                    <a:pt x="18193" y="6371"/>
                    <a:pt x="17860" y="5990"/>
                    <a:pt x="17407" y="5740"/>
                  </a:cubicBezTo>
                  <a:cubicBezTo>
                    <a:pt x="17538" y="5740"/>
                    <a:pt x="17657" y="5728"/>
                    <a:pt x="17777" y="5716"/>
                  </a:cubicBezTo>
                  <a:cubicBezTo>
                    <a:pt x="17919" y="5692"/>
                    <a:pt x="18050" y="5680"/>
                    <a:pt x="18169" y="5609"/>
                  </a:cubicBezTo>
                  <a:cubicBezTo>
                    <a:pt x="18265" y="5549"/>
                    <a:pt x="18348" y="5466"/>
                    <a:pt x="18408" y="5383"/>
                  </a:cubicBezTo>
                  <a:cubicBezTo>
                    <a:pt x="18515" y="5252"/>
                    <a:pt x="18610" y="5121"/>
                    <a:pt x="18717" y="5002"/>
                  </a:cubicBezTo>
                  <a:cubicBezTo>
                    <a:pt x="18920" y="4775"/>
                    <a:pt x="19062" y="4490"/>
                    <a:pt x="19205" y="4228"/>
                  </a:cubicBezTo>
                  <a:cubicBezTo>
                    <a:pt x="19301" y="4049"/>
                    <a:pt x="19396" y="3859"/>
                    <a:pt x="19527" y="3692"/>
                  </a:cubicBezTo>
                  <a:cubicBezTo>
                    <a:pt x="19646" y="3680"/>
                    <a:pt x="19741" y="3549"/>
                    <a:pt x="19741" y="3430"/>
                  </a:cubicBezTo>
                  <a:cubicBezTo>
                    <a:pt x="19741" y="3360"/>
                    <a:pt x="19690" y="3316"/>
                    <a:pt x="19630" y="3316"/>
                  </a:cubicBezTo>
                  <a:cubicBezTo>
                    <a:pt x="19608" y="3316"/>
                    <a:pt x="19585" y="3322"/>
                    <a:pt x="19562" y="3335"/>
                  </a:cubicBezTo>
                  <a:cubicBezTo>
                    <a:pt x="19336" y="3501"/>
                    <a:pt x="19229" y="3751"/>
                    <a:pt x="19098" y="3990"/>
                  </a:cubicBezTo>
                  <a:cubicBezTo>
                    <a:pt x="18955" y="4252"/>
                    <a:pt x="18800" y="4502"/>
                    <a:pt x="18669" y="4775"/>
                  </a:cubicBezTo>
                  <a:cubicBezTo>
                    <a:pt x="18539" y="5025"/>
                    <a:pt x="18408" y="5311"/>
                    <a:pt x="18169" y="5478"/>
                  </a:cubicBezTo>
                  <a:cubicBezTo>
                    <a:pt x="18050" y="5549"/>
                    <a:pt x="17896" y="5549"/>
                    <a:pt x="17765" y="5561"/>
                  </a:cubicBezTo>
                  <a:cubicBezTo>
                    <a:pt x="17610" y="5573"/>
                    <a:pt x="17455" y="5585"/>
                    <a:pt x="17300" y="5633"/>
                  </a:cubicBezTo>
                  <a:cubicBezTo>
                    <a:pt x="17276" y="5633"/>
                    <a:pt x="17265" y="5656"/>
                    <a:pt x="17253" y="5668"/>
                  </a:cubicBezTo>
                  <a:cubicBezTo>
                    <a:pt x="17157" y="5621"/>
                    <a:pt x="17050" y="5573"/>
                    <a:pt x="16955" y="5537"/>
                  </a:cubicBezTo>
                  <a:cubicBezTo>
                    <a:pt x="16800" y="5490"/>
                    <a:pt x="16622" y="5418"/>
                    <a:pt x="16455" y="5418"/>
                  </a:cubicBezTo>
                  <a:cubicBezTo>
                    <a:pt x="16336" y="5335"/>
                    <a:pt x="16181" y="5287"/>
                    <a:pt x="16050" y="5228"/>
                  </a:cubicBezTo>
                  <a:cubicBezTo>
                    <a:pt x="15955" y="5192"/>
                    <a:pt x="15848" y="5156"/>
                    <a:pt x="15741" y="5133"/>
                  </a:cubicBezTo>
                  <a:cubicBezTo>
                    <a:pt x="15741" y="5109"/>
                    <a:pt x="15741" y="5085"/>
                    <a:pt x="15729" y="5073"/>
                  </a:cubicBezTo>
                  <a:cubicBezTo>
                    <a:pt x="15645" y="4942"/>
                    <a:pt x="15526" y="4823"/>
                    <a:pt x="15419" y="4716"/>
                  </a:cubicBezTo>
                  <a:cubicBezTo>
                    <a:pt x="15336" y="4621"/>
                    <a:pt x="15217" y="4525"/>
                    <a:pt x="15181" y="4383"/>
                  </a:cubicBezTo>
                  <a:cubicBezTo>
                    <a:pt x="15110" y="4109"/>
                    <a:pt x="15193" y="3799"/>
                    <a:pt x="15264" y="3525"/>
                  </a:cubicBezTo>
                  <a:cubicBezTo>
                    <a:pt x="15324" y="3240"/>
                    <a:pt x="15383" y="2942"/>
                    <a:pt x="15443" y="2656"/>
                  </a:cubicBezTo>
                  <a:cubicBezTo>
                    <a:pt x="15502" y="2394"/>
                    <a:pt x="15586" y="2120"/>
                    <a:pt x="15514" y="1858"/>
                  </a:cubicBezTo>
                  <a:cubicBezTo>
                    <a:pt x="15500" y="1801"/>
                    <a:pt x="15455" y="1769"/>
                    <a:pt x="15408" y="1769"/>
                  </a:cubicBezTo>
                  <a:cubicBezTo>
                    <a:pt x="15378" y="1769"/>
                    <a:pt x="15347" y="1783"/>
                    <a:pt x="15324" y="1811"/>
                  </a:cubicBezTo>
                  <a:cubicBezTo>
                    <a:pt x="15252" y="1906"/>
                    <a:pt x="15240" y="2061"/>
                    <a:pt x="15324" y="2144"/>
                  </a:cubicBezTo>
                  <a:cubicBezTo>
                    <a:pt x="15312" y="2358"/>
                    <a:pt x="15252" y="2561"/>
                    <a:pt x="15205" y="2763"/>
                  </a:cubicBezTo>
                  <a:cubicBezTo>
                    <a:pt x="15145" y="3061"/>
                    <a:pt x="15074" y="3359"/>
                    <a:pt x="15074" y="3668"/>
                  </a:cubicBezTo>
                  <a:cubicBezTo>
                    <a:pt x="15074" y="3823"/>
                    <a:pt x="15062" y="3990"/>
                    <a:pt x="15050" y="4156"/>
                  </a:cubicBezTo>
                  <a:cubicBezTo>
                    <a:pt x="15050" y="4263"/>
                    <a:pt x="15050" y="4383"/>
                    <a:pt x="15086" y="4490"/>
                  </a:cubicBezTo>
                  <a:cubicBezTo>
                    <a:pt x="15133" y="4621"/>
                    <a:pt x="15229" y="4716"/>
                    <a:pt x="15324" y="4823"/>
                  </a:cubicBezTo>
                  <a:cubicBezTo>
                    <a:pt x="15407" y="4906"/>
                    <a:pt x="15479" y="5002"/>
                    <a:pt x="15574" y="5085"/>
                  </a:cubicBezTo>
                  <a:cubicBezTo>
                    <a:pt x="15425" y="5053"/>
                    <a:pt x="15277" y="5037"/>
                    <a:pt x="15130" y="5037"/>
                  </a:cubicBezTo>
                  <a:cubicBezTo>
                    <a:pt x="14782" y="5037"/>
                    <a:pt x="14443" y="5127"/>
                    <a:pt x="14133" y="5311"/>
                  </a:cubicBezTo>
                  <a:cubicBezTo>
                    <a:pt x="13764" y="5526"/>
                    <a:pt x="13466" y="5871"/>
                    <a:pt x="13312" y="6264"/>
                  </a:cubicBezTo>
                  <a:cubicBezTo>
                    <a:pt x="13264" y="6335"/>
                    <a:pt x="13216" y="6395"/>
                    <a:pt x="13169" y="6466"/>
                  </a:cubicBezTo>
                  <a:cubicBezTo>
                    <a:pt x="13157" y="6490"/>
                    <a:pt x="13145" y="6502"/>
                    <a:pt x="13133" y="6526"/>
                  </a:cubicBezTo>
                  <a:cubicBezTo>
                    <a:pt x="13109" y="6561"/>
                    <a:pt x="13097" y="6609"/>
                    <a:pt x="13074" y="6645"/>
                  </a:cubicBezTo>
                  <a:lnTo>
                    <a:pt x="13062" y="6669"/>
                  </a:lnTo>
                  <a:cubicBezTo>
                    <a:pt x="13050" y="6692"/>
                    <a:pt x="13026" y="6716"/>
                    <a:pt x="13014" y="6740"/>
                  </a:cubicBezTo>
                  <a:lnTo>
                    <a:pt x="13014" y="6752"/>
                  </a:lnTo>
                  <a:cubicBezTo>
                    <a:pt x="12943" y="6776"/>
                    <a:pt x="12883" y="6799"/>
                    <a:pt x="12824" y="6823"/>
                  </a:cubicBezTo>
                  <a:cubicBezTo>
                    <a:pt x="12764" y="6847"/>
                    <a:pt x="12693" y="6871"/>
                    <a:pt x="12633" y="6907"/>
                  </a:cubicBezTo>
                  <a:cubicBezTo>
                    <a:pt x="12538" y="6633"/>
                    <a:pt x="12407" y="6371"/>
                    <a:pt x="12264" y="6121"/>
                  </a:cubicBezTo>
                  <a:cubicBezTo>
                    <a:pt x="12192" y="6002"/>
                    <a:pt x="12109" y="5883"/>
                    <a:pt x="12014" y="5764"/>
                  </a:cubicBezTo>
                  <a:cubicBezTo>
                    <a:pt x="11919" y="5645"/>
                    <a:pt x="11859" y="5526"/>
                    <a:pt x="11847" y="5371"/>
                  </a:cubicBezTo>
                  <a:cubicBezTo>
                    <a:pt x="11800" y="5049"/>
                    <a:pt x="11776" y="4728"/>
                    <a:pt x="11752" y="4406"/>
                  </a:cubicBezTo>
                  <a:cubicBezTo>
                    <a:pt x="11728" y="4109"/>
                    <a:pt x="11692" y="3811"/>
                    <a:pt x="11669" y="3513"/>
                  </a:cubicBezTo>
                  <a:cubicBezTo>
                    <a:pt x="11681" y="3490"/>
                    <a:pt x="11681" y="3478"/>
                    <a:pt x="11692" y="3466"/>
                  </a:cubicBezTo>
                  <a:lnTo>
                    <a:pt x="11692" y="3454"/>
                  </a:lnTo>
                  <a:lnTo>
                    <a:pt x="11704" y="3442"/>
                  </a:lnTo>
                  <a:lnTo>
                    <a:pt x="11716" y="3430"/>
                  </a:lnTo>
                  <a:cubicBezTo>
                    <a:pt x="11740" y="3394"/>
                    <a:pt x="11752" y="3359"/>
                    <a:pt x="11752" y="3323"/>
                  </a:cubicBezTo>
                  <a:cubicBezTo>
                    <a:pt x="11752" y="3299"/>
                    <a:pt x="11740" y="3287"/>
                    <a:pt x="11740" y="3263"/>
                  </a:cubicBezTo>
                  <a:cubicBezTo>
                    <a:pt x="11740" y="3192"/>
                    <a:pt x="11716" y="3120"/>
                    <a:pt x="11669" y="3073"/>
                  </a:cubicBezTo>
                  <a:cubicBezTo>
                    <a:pt x="11639" y="3058"/>
                    <a:pt x="11605" y="3048"/>
                    <a:pt x="11572" y="3048"/>
                  </a:cubicBezTo>
                  <a:cubicBezTo>
                    <a:pt x="11552" y="3048"/>
                    <a:pt x="11532" y="3052"/>
                    <a:pt x="11514" y="3061"/>
                  </a:cubicBezTo>
                  <a:cubicBezTo>
                    <a:pt x="11466" y="3085"/>
                    <a:pt x="11430" y="3120"/>
                    <a:pt x="11419" y="3168"/>
                  </a:cubicBezTo>
                  <a:cubicBezTo>
                    <a:pt x="11395" y="3228"/>
                    <a:pt x="11395" y="3299"/>
                    <a:pt x="11395" y="3359"/>
                  </a:cubicBezTo>
                  <a:cubicBezTo>
                    <a:pt x="11395" y="3394"/>
                    <a:pt x="11383" y="3430"/>
                    <a:pt x="11395" y="3454"/>
                  </a:cubicBezTo>
                  <a:cubicBezTo>
                    <a:pt x="11407" y="3501"/>
                    <a:pt x="11430" y="3537"/>
                    <a:pt x="11466" y="3561"/>
                  </a:cubicBezTo>
                  <a:cubicBezTo>
                    <a:pt x="11430" y="4168"/>
                    <a:pt x="11419" y="4787"/>
                    <a:pt x="11561" y="5383"/>
                  </a:cubicBezTo>
                  <a:cubicBezTo>
                    <a:pt x="11704" y="5990"/>
                    <a:pt x="11978" y="6561"/>
                    <a:pt x="12252" y="7121"/>
                  </a:cubicBezTo>
                  <a:cubicBezTo>
                    <a:pt x="12026" y="7264"/>
                    <a:pt x="11823" y="7431"/>
                    <a:pt x="11657" y="7621"/>
                  </a:cubicBezTo>
                  <a:cubicBezTo>
                    <a:pt x="11633" y="7657"/>
                    <a:pt x="11621" y="7681"/>
                    <a:pt x="11633" y="7716"/>
                  </a:cubicBezTo>
                  <a:cubicBezTo>
                    <a:pt x="11633" y="7716"/>
                    <a:pt x="11633" y="7728"/>
                    <a:pt x="11633" y="7728"/>
                  </a:cubicBezTo>
                  <a:lnTo>
                    <a:pt x="11621" y="7728"/>
                  </a:lnTo>
                  <a:cubicBezTo>
                    <a:pt x="11419" y="7502"/>
                    <a:pt x="11204" y="7288"/>
                    <a:pt x="10978" y="7061"/>
                  </a:cubicBezTo>
                  <a:cubicBezTo>
                    <a:pt x="10573" y="6669"/>
                    <a:pt x="10157" y="6288"/>
                    <a:pt x="9728" y="5907"/>
                  </a:cubicBezTo>
                  <a:cubicBezTo>
                    <a:pt x="9573" y="5764"/>
                    <a:pt x="9418" y="5621"/>
                    <a:pt x="9264" y="5478"/>
                  </a:cubicBezTo>
                  <a:cubicBezTo>
                    <a:pt x="9037" y="5264"/>
                    <a:pt x="8811" y="5049"/>
                    <a:pt x="8585" y="4835"/>
                  </a:cubicBezTo>
                  <a:cubicBezTo>
                    <a:pt x="7656" y="3966"/>
                    <a:pt x="6716" y="3132"/>
                    <a:pt x="5751" y="2323"/>
                  </a:cubicBezTo>
                  <a:cubicBezTo>
                    <a:pt x="4763" y="1513"/>
                    <a:pt x="3727" y="727"/>
                    <a:pt x="2525" y="287"/>
                  </a:cubicBezTo>
                  <a:cubicBezTo>
                    <a:pt x="2239" y="180"/>
                    <a:pt x="1941" y="96"/>
                    <a:pt x="1644" y="37"/>
                  </a:cubicBezTo>
                  <a:cubicBezTo>
                    <a:pt x="1517" y="17"/>
                    <a:pt x="1379" y="0"/>
                    <a:pt x="1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4_1_2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oogle Shape;80;p27"/>
          <p:cNvGrpSpPr/>
          <p:nvPr/>
        </p:nvGrpSpPr>
        <p:grpSpPr>
          <a:xfrm>
            <a:off x="-905282" y="-21"/>
            <a:ext cx="10939833" cy="5143353"/>
            <a:chOff x="-905282" y="-21"/>
            <a:chExt cx="10939833" cy="5143353"/>
          </a:xfrm>
        </p:grpSpPr>
        <p:sp>
          <p:nvSpPr>
            <p:cNvPr id="81" name="Google Shape;81;p27"/>
            <p:cNvSpPr/>
            <p:nvPr/>
          </p:nvSpPr>
          <p:spPr>
            <a:xfrm>
              <a:off x="8343955" y="-21"/>
              <a:ext cx="1690596" cy="5143353"/>
            </a:xfrm>
            <a:custGeom>
              <a:avLst/>
              <a:gdLst/>
              <a:ahLst/>
              <a:cxnLst/>
              <a:rect l="l" t="t" r="r" b="b"/>
              <a:pathLst>
                <a:path w="56222" h="171046" extrusionOk="0">
                  <a:moveTo>
                    <a:pt x="30540" y="238"/>
                  </a:moveTo>
                  <a:lnTo>
                    <a:pt x="35433" y="8716"/>
                  </a:lnTo>
                  <a:lnTo>
                    <a:pt x="30540" y="17193"/>
                  </a:lnTo>
                  <a:lnTo>
                    <a:pt x="20765" y="17193"/>
                  </a:lnTo>
                  <a:lnTo>
                    <a:pt x="15871" y="8716"/>
                  </a:lnTo>
                  <a:lnTo>
                    <a:pt x="20765" y="238"/>
                  </a:lnTo>
                  <a:close/>
                  <a:moveTo>
                    <a:pt x="45625" y="8954"/>
                  </a:moveTo>
                  <a:lnTo>
                    <a:pt x="48078" y="13192"/>
                  </a:lnTo>
                  <a:lnTo>
                    <a:pt x="50519" y="17431"/>
                  </a:lnTo>
                  <a:lnTo>
                    <a:pt x="48078" y="21658"/>
                  </a:lnTo>
                  <a:lnTo>
                    <a:pt x="45625" y="25896"/>
                  </a:lnTo>
                  <a:lnTo>
                    <a:pt x="35850" y="25896"/>
                  </a:lnTo>
                  <a:lnTo>
                    <a:pt x="30957" y="17431"/>
                  </a:lnTo>
                  <a:lnTo>
                    <a:pt x="35850" y="8954"/>
                  </a:lnTo>
                  <a:close/>
                  <a:moveTo>
                    <a:pt x="30540" y="17669"/>
                  </a:moveTo>
                  <a:lnTo>
                    <a:pt x="35433" y="26146"/>
                  </a:lnTo>
                  <a:lnTo>
                    <a:pt x="30540" y="34612"/>
                  </a:lnTo>
                  <a:lnTo>
                    <a:pt x="20753" y="34612"/>
                  </a:lnTo>
                  <a:lnTo>
                    <a:pt x="17503" y="28968"/>
                  </a:lnTo>
                  <a:lnTo>
                    <a:pt x="15871" y="26146"/>
                  </a:lnTo>
                  <a:lnTo>
                    <a:pt x="20753" y="17669"/>
                  </a:lnTo>
                  <a:close/>
                  <a:moveTo>
                    <a:pt x="45625" y="26384"/>
                  </a:moveTo>
                  <a:lnTo>
                    <a:pt x="48078" y="30611"/>
                  </a:lnTo>
                  <a:lnTo>
                    <a:pt x="50519" y="34850"/>
                  </a:lnTo>
                  <a:lnTo>
                    <a:pt x="48078" y="39088"/>
                  </a:lnTo>
                  <a:lnTo>
                    <a:pt x="45625" y="43327"/>
                  </a:lnTo>
                  <a:lnTo>
                    <a:pt x="35850" y="43327"/>
                  </a:lnTo>
                  <a:lnTo>
                    <a:pt x="30957" y="34850"/>
                  </a:lnTo>
                  <a:lnTo>
                    <a:pt x="35850" y="26384"/>
                  </a:lnTo>
                  <a:close/>
                  <a:moveTo>
                    <a:pt x="30540" y="35088"/>
                  </a:moveTo>
                  <a:lnTo>
                    <a:pt x="35433" y="43565"/>
                  </a:lnTo>
                  <a:lnTo>
                    <a:pt x="30540" y="52030"/>
                  </a:lnTo>
                  <a:lnTo>
                    <a:pt x="20753" y="52030"/>
                  </a:lnTo>
                  <a:lnTo>
                    <a:pt x="17503" y="46387"/>
                  </a:lnTo>
                  <a:lnTo>
                    <a:pt x="15871" y="43565"/>
                  </a:lnTo>
                  <a:lnTo>
                    <a:pt x="20753" y="35088"/>
                  </a:lnTo>
                  <a:close/>
                  <a:moveTo>
                    <a:pt x="45625" y="43803"/>
                  </a:moveTo>
                  <a:lnTo>
                    <a:pt x="48078" y="48042"/>
                  </a:lnTo>
                  <a:lnTo>
                    <a:pt x="50519" y="52269"/>
                  </a:lnTo>
                  <a:lnTo>
                    <a:pt x="48078" y="56507"/>
                  </a:lnTo>
                  <a:lnTo>
                    <a:pt x="45625" y="60746"/>
                  </a:lnTo>
                  <a:lnTo>
                    <a:pt x="35850" y="60746"/>
                  </a:lnTo>
                  <a:lnTo>
                    <a:pt x="30957" y="52269"/>
                  </a:lnTo>
                  <a:lnTo>
                    <a:pt x="35850" y="43803"/>
                  </a:lnTo>
                  <a:close/>
                  <a:moveTo>
                    <a:pt x="30540" y="52507"/>
                  </a:moveTo>
                  <a:lnTo>
                    <a:pt x="35433" y="60984"/>
                  </a:lnTo>
                  <a:lnTo>
                    <a:pt x="30540" y="69461"/>
                  </a:lnTo>
                  <a:lnTo>
                    <a:pt x="20753" y="69461"/>
                  </a:lnTo>
                  <a:lnTo>
                    <a:pt x="17503" y="63806"/>
                  </a:lnTo>
                  <a:lnTo>
                    <a:pt x="15871" y="60984"/>
                  </a:lnTo>
                  <a:lnTo>
                    <a:pt x="20753" y="52507"/>
                  </a:lnTo>
                  <a:close/>
                  <a:moveTo>
                    <a:pt x="45625" y="61222"/>
                  </a:moveTo>
                  <a:lnTo>
                    <a:pt x="48078" y="65461"/>
                  </a:lnTo>
                  <a:lnTo>
                    <a:pt x="50519" y="69687"/>
                  </a:lnTo>
                  <a:lnTo>
                    <a:pt x="48078" y="73938"/>
                  </a:lnTo>
                  <a:lnTo>
                    <a:pt x="45625" y="78165"/>
                  </a:lnTo>
                  <a:lnTo>
                    <a:pt x="35850" y="78165"/>
                  </a:lnTo>
                  <a:lnTo>
                    <a:pt x="30957" y="69687"/>
                  </a:lnTo>
                  <a:lnTo>
                    <a:pt x="35850" y="61222"/>
                  </a:lnTo>
                  <a:close/>
                  <a:moveTo>
                    <a:pt x="30540" y="69937"/>
                  </a:moveTo>
                  <a:lnTo>
                    <a:pt x="35433" y="78415"/>
                  </a:lnTo>
                  <a:lnTo>
                    <a:pt x="30540" y="86880"/>
                  </a:lnTo>
                  <a:lnTo>
                    <a:pt x="20765" y="86880"/>
                  </a:lnTo>
                  <a:lnTo>
                    <a:pt x="15871" y="78415"/>
                  </a:lnTo>
                  <a:lnTo>
                    <a:pt x="20765" y="69937"/>
                  </a:lnTo>
                  <a:close/>
                  <a:moveTo>
                    <a:pt x="45625" y="78653"/>
                  </a:moveTo>
                  <a:lnTo>
                    <a:pt x="48078" y="82880"/>
                  </a:lnTo>
                  <a:lnTo>
                    <a:pt x="50519" y="87118"/>
                  </a:lnTo>
                  <a:lnTo>
                    <a:pt x="48078" y="91357"/>
                  </a:lnTo>
                  <a:lnTo>
                    <a:pt x="45625" y="95595"/>
                  </a:lnTo>
                  <a:lnTo>
                    <a:pt x="35850" y="95595"/>
                  </a:lnTo>
                  <a:lnTo>
                    <a:pt x="30957" y="87118"/>
                  </a:lnTo>
                  <a:lnTo>
                    <a:pt x="35850" y="78653"/>
                  </a:lnTo>
                  <a:close/>
                  <a:moveTo>
                    <a:pt x="30540" y="87356"/>
                  </a:moveTo>
                  <a:lnTo>
                    <a:pt x="35433" y="95833"/>
                  </a:lnTo>
                  <a:lnTo>
                    <a:pt x="30540" y="104299"/>
                  </a:lnTo>
                  <a:lnTo>
                    <a:pt x="20753" y="104299"/>
                  </a:lnTo>
                  <a:lnTo>
                    <a:pt x="17503" y="98655"/>
                  </a:lnTo>
                  <a:lnTo>
                    <a:pt x="15871" y="95833"/>
                  </a:lnTo>
                  <a:lnTo>
                    <a:pt x="20753" y="87356"/>
                  </a:lnTo>
                  <a:close/>
                  <a:moveTo>
                    <a:pt x="45625" y="96072"/>
                  </a:moveTo>
                  <a:lnTo>
                    <a:pt x="48078" y="100310"/>
                  </a:lnTo>
                  <a:lnTo>
                    <a:pt x="50519" y="104537"/>
                  </a:lnTo>
                  <a:lnTo>
                    <a:pt x="48078" y="108776"/>
                  </a:lnTo>
                  <a:lnTo>
                    <a:pt x="45625" y="113014"/>
                  </a:lnTo>
                  <a:lnTo>
                    <a:pt x="35850" y="113014"/>
                  </a:lnTo>
                  <a:lnTo>
                    <a:pt x="30957" y="104537"/>
                  </a:lnTo>
                  <a:lnTo>
                    <a:pt x="35850" y="96072"/>
                  </a:lnTo>
                  <a:close/>
                  <a:moveTo>
                    <a:pt x="30540" y="104775"/>
                  </a:moveTo>
                  <a:lnTo>
                    <a:pt x="35433" y="113252"/>
                  </a:lnTo>
                  <a:lnTo>
                    <a:pt x="30540" y="121730"/>
                  </a:lnTo>
                  <a:lnTo>
                    <a:pt x="20765" y="121730"/>
                  </a:lnTo>
                  <a:lnTo>
                    <a:pt x="15871" y="113252"/>
                  </a:lnTo>
                  <a:lnTo>
                    <a:pt x="20765" y="104775"/>
                  </a:lnTo>
                  <a:close/>
                  <a:moveTo>
                    <a:pt x="45625" y="113490"/>
                  </a:moveTo>
                  <a:lnTo>
                    <a:pt x="48078" y="117729"/>
                  </a:lnTo>
                  <a:lnTo>
                    <a:pt x="50519" y="121968"/>
                  </a:lnTo>
                  <a:lnTo>
                    <a:pt x="48078" y="126206"/>
                  </a:lnTo>
                  <a:lnTo>
                    <a:pt x="45625" y="130433"/>
                  </a:lnTo>
                  <a:lnTo>
                    <a:pt x="35850" y="130433"/>
                  </a:lnTo>
                  <a:lnTo>
                    <a:pt x="30957" y="121968"/>
                  </a:lnTo>
                  <a:lnTo>
                    <a:pt x="35850" y="113490"/>
                  </a:lnTo>
                  <a:close/>
                  <a:moveTo>
                    <a:pt x="30540" y="122206"/>
                  </a:moveTo>
                  <a:lnTo>
                    <a:pt x="35433" y="130683"/>
                  </a:lnTo>
                  <a:lnTo>
                    <a:pt x="30540" y="139148"/>
                  </a:lnTo>
                  <a:lnTo>
                    <a:pt x="20765" y="139148"/>
                  </a:lnTo>
                  <a:lnTo>
                    <a:pt x="17503" y="133505"/>
                  </a:lnTo>
                  <a:lnTo>
                    <a:pt x="15871" y="130671"/>
                  </a:lnTo>
                  <a:lnTo>
                    <a:pt x="20765" y="122206"/>
                  </a:lnTo>
                  <a:close/>
                  <a:moveTo>
                    <a:pt x="15455" y="130921"/>
                  </a:moveTo>
                  <a:lnTo>
                    <a:pt x="16764" y="133195"/>
                  </a:lnTo>
                  <a:lnTo>
                    <a:pt x="20348" y="139386"/>
                  </a:lnTo>
                  <a:lnTo>
                    <a:pt x="16764" y="145578"/>
                  </a:lnTo>
                  <a:lnTo>
                    <a:pt x="15455" y="147852"/>
                  </a:lnTo>
                  <a:lnTo>
                    <a:pt x="5668" y="147852"/>
                  </a:lnTo>
                  <a:lnTo>
                    <a:pt x="786" y="139386"/>
                  </a:lnTo>
                  <a:lnTo>
                    <a:pt x="5668" y="130921"/>
                  </a:lnTo>
                  <a:close/>
                  <a:moveTo>
                    <a:pt x="45625" y="130921"/>
                  </a:moveTo>
                  <a:lnTo>
                    <a:pt x="48078" y="135148"/>
                  </a:lnTo>
                  <a:lnTo>
                    <a:pt x="50519" y="139386"/>
                  </a:lnTo>
                  <a:lnTo>
                    <a:pt x="48078" y="143625"/>
                  </a:lnTo>
                  <a:lnTo>
                    <a:pt x="45625" y="147864"/>
                  </a:lnTo>
                  <a:lnTo>
                    <a:pt x="35850" y="147864"/>
                  </a:lnTo>
                  <a:lnTo>
                    <a:pt x="30957" y="139386"/>
                  </a:lnTo>
                  <a:lnTo>
                    <a:pt x="35850" y="130921"/>
                  </a:lnTo>
                  <a:close/>
                  <a:moveTo>
                    <a:pt x="30540" y="139625"/>
                  </a:moveTo>
                  <a:lnTo>
                    <a:pt x="35433" y="148102"/>
                  </a:lnTo>
                  <a:lnTo>
                    <a:pt x="30540" y="156567"/>
                  </a:lnTo>
                  <a:lnTo>
                    <a:pt x="20765" y="156567"/>
                  </a:lnTo>
                  <a:lnTo>
                    <a:pt x="17503" y="150924"/>
                  </a:lnTo>
                  <a:lnTo>
                    <a:pt x="15871" y="148102"/>
                  </a:lnTo>
                  <a:lnTo>
                    <a:pt x="20765" y="139625"/>
                  </a:lnTo>
                  <a:close/>
                  <a:moveTo>
                    <a:pt x="15455" y="148340"/>
                  </a:moveTo>
                  <a:lnTo>
                    <a:pt x="16764" y="150614"/>
                  </a:lnTo>
                  <a:lnTo>
                    <a:pt x="20348" y="156805"/>
                  </a:lnTo>
                  <a:lnTo>
                    <a:pt x="16764" y="162996"/>
                  </a:lnTo>
                  <a:lnTo>
                    <a:pt x="15455" y="165271"/>
                  </a:lnTo>
                  <a:lnTo>
                    <a:pt x="5668" y="165271"/>
                  </a:lnTo>
                  <a:lnTo>
                    <a:pt x="786" y="156805"/>
                  </a:lnTo>
                  <a:lnTo>
                    <a:pt x="5668" y="148340"/>
                  </a:lnTo>
                  <a:close/>
                  <a:moveTo>
                    <a:pt x="45625" y="148340"/>
                  </a:moveTo>
                  <a:lnTo>
                    <a:pt x="48078" y="152579"/>
                  </a:lnTo>
                  <a:lnTo>
                    <a:pt x="50519" y="156805"/>
                  </a:lnTo>
                  <a:lnTo>
                    <a:pt x="48078" y="161044"/>
                  </a:lnTo>
                  <a:lnTo>
                    <a:pt x="45625" y="165282"/>
                  </a:lnTo>
                  <a:lnTo>
                    <a:pt x="35850" y="165282"/>
                  </a:lnTo>
                  <a:lnTo>
                    <a:pt x="30957" y="156805"/>
                  </a:lnTo>
                  <a:lnTo>
                    <a:pt x="35850" y="148340"/>
                  </a:lnTo>
                  <a:close/>
                  <a:moveTo>
                    <a:pt x="20348" y="0"/>
                  </a:moveTo>
                  <a:lnTo>
                    <a:pt x="16776" y="6180"/>
                  </a:lnTo>
                  <a:lnTo>
                    <a:pt x="15455" y="8466"/>
                  </a:lnTo>
                  <a:lnTo>
                    <a:pt x="15228" y="8466"/>
                  </a:lnTo>
                  <a:lnTo>
                    <a:pt x="16360" y="10513"/>
                  </a:lnTo>
                  <a:lnTo>
                    <a:pt x="16764" y="11216"/>
                  </a:lnTo>
                  <a:lnTo>
                    <a:pt x="20348" y="17419"/>
                  </a:lnTo>
                  <a:lnTo>
                    <a:pt x="16776" y="23610"/>
                  </a:lnTo>
                  <a:lnTo>
                    <a:pt x="15455" y="25896"/>
                  </a:lnTo>
                  <a:lnTo>
                    <a:pt x="15395" y="25896"/>
                  </a:lnTo>
                  <a:lnTo>
                    <a:pt x="15240" y="26170"/>
                  </a:lnTo>
                  <a:lnTo>
                    <a:pt x="15359" y="26373"/>
                  </a:lnTo>
                  <a:lnTo>
                    <a:pt x="15455" y="26373"/>
                  </a:lnTo>
                  <a:lnTo>
                    <a:pt x="16776" y="28647"/>
                  </a:lnTo>
                  <a:lnTo>
                    <a:pt x="20348" y="34838"/>
                  </a:lnTo>
                  <a:lnTo>
                    <a:pt x="16764" y="41041"/>
                  </a:lnTo>
                  <a:lnTo>
                    <a:pt x="15455" y="43315"/>
                  </a:lnTo>
                  <a:lnTo>
                    <a:pt x="15419" y="43315"/>
                  </a:lnTo>
                  <a:lnTo>
                    <a:pt x="15288" y="43541"/>
                  </a:lnTo>
                  <a:lnTo>
                    <a:pt x="15431" y="43791"/>
                  </a:lnTo>
                  <a:lnTo>
                    <a:pt x="15455" y="43791"/>
                  </a:lnTo>
                  <a:lnTo>
                    <a:pt x="16776" y="46065"/>
                  </a:lnTo>
                  <a:lnTo>
                    <a:pt x="20348" y="52257"/>
                  </a:lnTo>
                  <a:lnTo>
                    <a:pt x="16764" y="58484"/>
                  </a:lnTo>
                  <a:lnTo>
                    <a:pt x="15455" y="60746"/>
                  </a:lnTo>
                  <a:lnTo>
                    <a:pt x="15371" y="60746"/>
                  </a:lnTo>
                  <a:lnTo>
                    <a:pt x="15240" y="60972"/>
                  </a:lnTo>
                  <a:lnTo>
                    <a:pt x="15371" y="61222"/>
                  </a:lnTo>
                  <a:lnTo>
                    <a:pt x="15455" y="61222"/>
                  </a:lnTo>
                  <a:lnTo>
                    <a:pt x="16776" y="63508"/>
                  </a:lnTo>
                  <a:lnTo>
                    <a:pt x="20348" y="69699"/>
                  </a:lnTo>
                  <a:lnTo>
                    <a:pt x="16776" y="75891"/>
                  </a:lnTo>
                  <a:lnTo>
                    <a:pt x="15455" y="78177"/>
                  </a:lnTo>
                  <a:lnTo>
                    <a:pt x="15288" y="78177"/>
                  </a:lnTo>
                  <a:lnTo>
                    <a:pt x="15181" y="78355"/>
                  </a:lnTo>
                  <a:lnTo>
                    <a:pt x="15359" y="78653"/>
                  </a:lnTo>
                  <a:lnTo>
                    <a:pt x="15455" y="78653"/>
                  </a:lnTo>
                  <a:lnTo>
                    <a:pt x="16764" y="80915"/>
                  </a:lnTo>
                  <a:lnTo>
                    <a:pt x="20348" y="87118"/>
                  </a:lnTo>
                  <a:lnTo>
                    <a:pt x="16776" y="93309"/>
                  </a:lnTo>
                  <a:lnTo>
                    <a:pt x="15455" y="95595"/>
                  </a:lnTo>
                  <a:lnTo>
                    <a:pt x="15324" y="95595"/>
                  </a:lnTo>
                  <a:lnTo>
                    <a:pt x="15181" y="95833"/>
                  </a:lnTo>
                  <a:lnTo>
                    <a:pt x="15324" y="96072"/>
                  </a:lnTo>
                  <a:lnTo>
                    <a:pt x="15455" y="96072"/>
                  </a:lnTo>
                  <a:lnTo>
                    <a:pt x="16776" y="98346"/>
                  </a:lnTo>
                  <a:lnTo>
                    <a:pt x="20348" y="104537"/>
                  </a:lnTo>
                  <a:lnTo>
                    <a:pt x="16776" y="110728"/>
                  </a:lnTo>
                  <a:lnTo>
                    <a:pt x="15455" y="113014"/>
                  </a:lnTo>
                  <a:lnTo>
                    <a:pt x="15240" y="113014"/>
                  </a:lnTo>
                  <a:lnTo>
                    <a:pt x="15133" y="113205"/>
                  </a:lnTo>
                  <a:lnTo>
                    <a:pt x="15300" y="113490"/>
                  </a:lnTo>
                  <a:lnTo>
                    <a:pt x="15455" y="113490"/>
                  </a:lnTo>
                  <a:lnTo>
                    <a:pt x="16752" y="115741"/>
                  </a:lnTo>
                  <a:lnTo>
                    <a:pt x="20348" y="121968"/>
                  </a:lnTo>
                  <a:lnTo>
                    <a:pt x="16764" y="128147"/>
                  </a:lnTo>
                  <a:lnTo>
                    <a:pt x="15455" y="130433"/>
                  </a:lnTo>
                  <a:lnTo>
                    <a:pt x="5668" y="130433"/>
                  </a:lnTo>
                  <a:lnTo>
                    <a:pt x="5596" y="130314"/>
                  </a:lnTo>
                  <a:lnTo>
                    <a:pt x="5406" y="130314"/>
                  </a:lnTo>
                  <a:lnTo>
                    <a:pt x="5227" y="130623"/>
                  </a:lnTo>
                  <a:lnTo>
                    <a:pt x="5251" y="130671"/>
                  </a:lnTo>
                  <a:lnTo>
                    <a:pt x="369" y="139148"/>
                  </a:lnTo>
                  <a:lnTo>
                    <a:pt x="203" y="139148"/>
                  </a:lnTo>
                  <a:lnTo>
                    <a:pt x="48" y="139410"/>
                  </a:lnTo>
                  <a:lnTo>
                    <a:pt x="167" y="139625"/>
                  </a:lnTo>
                  <a:lnTo>
                    <a:pt x="369" y="139625"/>
                  </a:lnTo>
                  <a:lnTo>
                    <a:pt x="5251" y="148102"/>
                  </a:lnTo>
                  <a:lnTo>
                    <a:pt x="369" y="156567"/>
                  </a:lnTo>
                  <a:lnTo>
                    <a:pt x="155" y="156567"/>
                  </a:lnTo>
                  <a:lnTo>
                    <a:pt x="0" y="156841"/>
                  </a:lnTo>
                  <a:lnTo>
                    <a:pt x="119" y="157043"/>
                  </a:lnTo>
                  <a:lnTo>
                    <a:pt x="369" y="157043"/>
                  </a:lnTo>
                  <a:lnTo>
                    <a:pt x="5263" y="165521"/>
                  </a:lnTo>
                  <a:lnTo>
                    <a:pt x="2072" y="171045"/>
                  </a:lnTo>
                  <a:lnTo>
                    <a:pt x="2620" y="171045"/>
                  </a:lnTo>
                  <a:lnTo>
                    <a:pt x="5668" y="165759"/>
                  </a:lnTo>
                  <a:lnTo>
                    <a:pt x="15455" y="165759"/>
                  </a:lnTo>
                  <a:lnTo>
                    <a:pt x="16752" y="168009"/>
                  </a:lnTo>
                  <a:lnTo>
                    <a:pt x="18503" y="171045"/>
                  </a:lnTo>
                  <a:lnTo>
                    <a:pt x="19062" y="171045"/>
                  </a:lnTo>
                  <a:lnTo>
                    <a:pt x="15871" y="165521"/>
                  </a:lnTo>
                  <a:lnTo>
                    <a:pt x="20765" y="157043"/>
                  </a:lnTo>
                  <a:lnTo>
                    <a:pt x="30540" y="157043"/>
                  </a:lnTo>
                  <a:lnTo>
                    <a:pt x="35433" y="165521"/>
                  </a:lnTo>
                  <a:lnTo>
                    <a:pt x="32243" y="171045"/>
                  </a:lnTo>
                  <a:lnTo>
                    <a:pt x="32802" y="171045"/>
                  </a:lnTo>
                  <a:lnTo>
                    <a:pt x="35850" y="165759"/>
                  </a:lnTo>
                  <a:lnTo>
                    <a:pt x="45625" y="165759"/>
                  </a:lnTo>
                  <a:lnTo>
                    <a:pt x="48078" y="169997"/>
                  </a:lnTo>
                  <a:lnTo>
                    <a:pt x="48685" y="171045"/>
                  </a:lnTo>
                  <a:lnTo>
                    <a:pt x="49233" y="171045"/>
                  </a:lnTo>
                  <a:lnTo>
                    <a:pt x="48495" y="169759"/>
                  </a:lnTo>
                  <a:lnTo>
                    <a:pt x="46042" y="165521"/>
                  </a:lnTo>
                  <a:lnTo>
                    <a:pt x="48495" y="161282"/>
                  </a:lnTo>
                  <a:lnTo>
                    <a:pt x="50935" y="157043"/>
                  </a:lnTo>
                  <a:lnTo>
                    <a:pt x="56222" y="157043"/>
                  </a:lnTo>
                  <a:lnTo>
                    <a:pt x="56222" y="156567"/>
                  </a:lnTo>
                  <a:lnTo>
                    <a:pt x="50935" y="156567"/>
                  </a:lnTo>
                  <a:lnTo>
                    <a:pt x="48495" y="152329"/>
                  </a:lnTo>
                  <a:lnTo>
                    <a:pt x="46042" y="148090"/>
                  </a:lnTo>
                  <a:lnTo>
                    <a:pt x="48495" y="143863"/>
                  </a:lnTo>
                  <a:lnTo>
                    <a:pt x="50935" y="139625"/>
                  </a:lnTo>
                  <a:lnTo>
                    <a:pt x="56222" y="139625"/>
                  </a:lnTo>
                  <a:lnTo>
                    <a:pt x="56222" y="139148"/>
                  </a:lnTo>
                  <a:lnTo>
                    <a:pt x="50935" y="139148"/>
                  </a:lnTo>
                  <a:lnTo>
                    <a:pt x="48495" y="134910"/>
                  </a:lnTo>
                  <a:lnTo>
                    <a:pt x="46042" y="130671"/>
                  </a:lnTo>
                  <a:lnTo>
                    <a:pt x="48495" y="126432"/>
                  </a:lnTo>
                  <a:lnTo>
                    <a:pt x="50935" y="122206"/>
                  </a:lnTo>
                  <a:lnTo>
                    <a:pt x="56222" y="122206"/>
                  </a:lnTo>
                  <a:lnTo>
                    <a:pt x="56222" y="121718"/>
                  </a:lnTo>
                  <a:lnTo>
                    <a:pt x="50935" y="121718"/>
                  </a:lnTo>
                  <a:lnTo>
                    <a:pt x="48495" y="117479"/>
                  </a:lnTo>
                  <a:lnTo>
                    <a:pt x="46042" y="113240"/>
                  </a:lnTo>
                  <a:lnTo>
                    <a:pt x="48495" y="109014"/>
                  </a:lnTo>
                  <a:lnTo>
                    <a:pt x="50935" y="104775"/>
                  </a:lnTo>
                  <a:lnTo>
                    <a:pt x="56222" y="104775"/>
                  </a:lnTo>
                  <a:lnTo>
                    <a:pt x="56222" y="104299"/>
                  </a:lnTo>
                  <a:lnTo>
                    <a:pt x="50935" y="104299"/>
                  </a:lnTo>
                  <a:lnTo>
                    <a:pt x="48495" y="100060"/>
                  </a:lnTo>
                  <a:lnTo>
                    <a:pt x="46042" y="95822"/>
                  </a:lnTo>
                  <a:lnTo>
                    <a:pt x="48495" y="91583"/>
                  </a:lnTo>
                  <a:lnTo>
                    <a:pt x="50935" y="87356"/>
                  </a:lnTo>
                  <a:lnTo>
                    <a:pt x="56222" y="87356"/>
                  </a:lnTo>
                  <a:lnTo>
                    <a:pt x="56222" y="86868"/>
                  </a:lnTo>
                  <a:lnTo>
                    <a:pt x="50935" y="86868"/>
                  </a:lnTo>
                  <a:lnTo>
                    <a:pt x="48495" y="82641"/>
                  </a:lnTo>
                  <a:lnTo>
                    <a:pt x="46042" y="78403"/>
                  </a:lnTo>
                  <a:lnTo>
                    <a:pt x="48495" y="74164"/>
                  </a:lnTo>
                  <a:lnTo>
                    <a:pt x="50935" y="69926"/>
                  </a:lnTo>
                  <a:lnTo>
                    <a:pt x="56222" y="69926"/>
                  </a:lnTo>
                  <a:lnTo>
                    <a:pt x="56222" y="69449"/>
                  </a:lnTo>
                  <a:lnTo>
                    <a:pt x="50935" y="69449"/>
                  </a:lnTo>
                  <a:lnTo>
                    <a:pt x="48495" y="65211"/>
                  </a:lnTo>
                  <a:lnTo>
                    <a:pt x="46042" y="60972"/>
                  </a:lnTo>
                  <a:lnTo>
                    <a:pt x="48495" y="56745"/>
                  </a:lnTo>
                  <a:lnTo>
                    <a:pt x="50935" y="52507"/>
                  </a:lnTo>
                  <a:lnTo>
                    <a:pt x="56222" y="52507"/>
                  </a:lnTo>
                  <a:lnTo>
                    <a:pt x="56222" y="52030"/>
                  </a:lnTo>
                  <a:lnTo>
                    <a:pt x="50935" y="52030"/>
                  </a:lnTo>
                  <a:lnTo>
                    <a:pt x="48495" y="47792"/>
                  </a:lnTo>
                  <a:lnTo>
                    <a:pt x="46042" y="43553"/>
                  </a:lnTo>
                  <a:lnTo>
                    <a:pt x="48495" y="39315"/>
                  </a:lnTo>
                  <a:lnTo>
                    <a:pt x="50935" y="35088"/>
                  </a:lnTo>
                  <a:lnTo>
                    <a:pt x="56222" y="35088"/>
                  </a:lnTo>
                  <a:lnTo>
                    <a:pt x="56222" y="34600"/>
                  </a:lnTo>
                  <a:lnTo>
                    <a:pt x="50935" y="34600"/>
                  </a:lnTo>
                  <a:lnTo>
                    <a:pt x="48495" y="30373"/>
                  </a:lnTo>
                  <a:lnTo>
                    <a:pt x="46042" y="26134"/>
                  </a:lnTo>
                  <a:lnTo>
                    <a:pt x="48495" y="21896"/>
                  </a:lnTo>
                  <a:lnTo>
                    <a:pt x="50935" y="17657"/>
                  </a:lnTo>
                  <a:lnTo>
                    <a:pt x="56222" y="17657"/>
                  </a:lnTo>
                  <a:lnTo>
                    <a:pt x="56222" y="17181"/>
                  </a:lnTo>
                  <a:lnTo>
                    <a:pt x="50935" y="17181"/>
                  </a:lnTo>
                  <a:lnTo>
                    <a:pt x="48495" y="12942"/>
                  </a:lnTo>
                  <a:lnTo>
                    <a:pt x="46042" y="8704"/>
                  </a:lnTo>
                  <a:lnTo>
                    <a:pt x="48495" y="4465"/>
                  </a:lnTo>
                  <a:lnTo>
                    <a:pt x="50935" y="238"/>
                  </a:lnTo>
                  <a:lnTo>
                    <a:pt x="56222" y="238"/>
                  </a:lnTo>
                  <a:lnTo>
                    <a:pt x="56222" y="0"/>
                  </a:lnTo>
                  <a:lnTo>
                    <a:pt x="50519" y="0"/>
                  </a:lnTo>
                  <a:lnTo>
                    <a:pt x="48078" y="4227"/>
                  </a:lnTo>
                  <a:lnTo>
                    <a:pt x="45625" y="8466"/>
                  </a:lnTo>
                  <a:lnTo>
                    <a:pt x="35850" y="8466"/>
                  </a:lnTo>
                  <a:lnTo>
                    <a:pt x="309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" name="Google Shape;82;p27"/>
            <p:cNvSpPr/>
            <p:nvPr/>
          </p:nvSpPr>
          <p:spPr>
            <a:xfrm>
              <a:off x="-905282" y="-21"/>
              <a:ext cx="1689513" cy="5143353"/>
            </a:xfrm>
            <a:custGeom>
              <a:avLst/>
              <a:gdLst/>
              <a:ahLst/>
              <a:cxnLst/>
              <a:rect l="l" t="t" r="r" b="b"/>
              <a:pathLst>
                <a:path w="56186" h="171046" extrusionOk="0">
                  <a:moveTo>
                    <a:pt x="20384" y="238"/>
                  </a:moveTo>
                  <a:lnTo>
                    <a:pt x="25277" y="8716"/>
                  </a:lnTo>
                  <a:lnTo>
                    <a:pt x="20384" y="17193"/>
                  </a:lnTo>
                  <a:lnTo>
                    <a:pt x="10609" y="17193"/>
                  </a:lnTo>
                  <a:lnTo>
                    <a:pt x="8156" y="12954"/>
                  </a:lnTo>
                  <a:lnTo>
                    <a:pt x="5715" y="8716"/>
                  </a:lnTo>
                  <a:lnTo>
                    <a:pt x="8156" y="4477"/>
                  </a:lnTo>
                  <a:lnTo>
                    <a:pt x="10609" y="238"/>
                  </a:lnTo>
                  <a:close/>
                  <a:moveTo>
                    <a:pt x="50566" y="238"/>
                  </a:moveTo>
                  <a:lnTo>
                    <a:pt x="55448" y="8716"/>
                  </a:lnTo>
                  <a:lnTo>
                    <a:pt x="50566" y="17193"/>
                  </a:lnTo>
                  <a:lnTo>
                    <a:pt x="40779" y="17193"/>
                  </a:lnTo>
                  <a:lnTo>
                    <a:pt x="39470" y="14919"/>
                  </a:lnTo>
                  <a:lnTo>
                    <a:pt x="35886" y="8716"/>
                  </a:lnTo>
                  <a:lnTo>
                    <a:pt x="39458" y="2524"/>
                  </a:lnTo>
                  <a:lnTo>
                    <a:pt x="40779" y="238"/>
                  </a:lnTo>
                  <a:close/>
                  <a:moveTo>
                    <a:pt x="35469" y="8954"/>
                  </a:moveTo>
                  <a:lnTo>
                    <a:pt x="40362" y="17431"/>
                  </a:lnTo>
                  <a:lnTo>
                    <a:pt x="35469" y="25908"/>
                  </a:lnTo>
                  <a:lnTo>
                    <a:pt x="25694" y="25908"/>
                  </a:lnTo>
                  <a:lnTo>
                    <a:pt x="20801" y="17431"/>
                  </a:lnTo>
                  <a:lnTo>
                    <a:pt x="25694" y="8954"/>
                  </a:lnTo>
                  <a:close/>
                  <a:moveTo>
                    <a:pt x="20384" y="17669"/>
                  </a:moveTo>
                  <a:lnTo>
                    <a:pt x="25277" y="26146"/>
                  </a:lnTo>
                  <a:lnTo>
                    <a:pt x="20384" y="34612"/>
                  </a:lnTo>
                  <a:lnTo>
                    <a:pt x="10609" y="34612"/>
                  </a:lnTo>
                  <a:lnTo>
                    <a:pt x="8156" y="30373"/>
                  </a:lnTo>
                  <a:lnTo>
                    <a:pt x="5715" y="26146"/>
                  </a:lnTo>
                  <a:lnTo>
                    <a:pt x="8156" y="21896"/>
                  </a:lnTo>
                  <a:lnTo>
                    <a:pt x="10609" y="17669"/>
                  </a:lnTo>
                  <a:close/>
                  <a:moveTo>
                    <a:pt x="50566" y="17669"/>
                  </a:moveTo>
                  <a:lnTo>
                    <a:pt x="55448" y="26146"/>
                  </a:lnTo>
                  <a:lnTo>
                    <a:pt x="50566" y="34612"/>
                  </a:lnTo>
                  <a:lnTo>
                    <a:pt x="40779" y="34612"/>
                  </a:lnTo>
                  <a:lnTo>
                    <a:pt x="39458" y="32326"/>
                  </a:lnTo>
                  <a:lnTo>
                    <a:pt x="35886" y="26134"/>
                  </a:lnTo>
                  <a:lnTo>
                    <a:pt x="39458" y="19955"/>
                  </a:lnTo>
                  <a:lnTo>
                    <a:pt x="40779" y="17669"/>
                  </a:lnTo>
                  <a:close/>
                  <a:moveTo>
                    <a:pt x="35469" y="26384"/>
                  </a:moveTo>
                  <a:lnTo>
                    <a:pt x="38731" y="32028"/>
                  </a:lnTo>
                  <a:lnTo>
                    <a:pt x="40362" y="34850"/>
                  </a:lnTo>
                  <a:lnTo>
                    <a:pt x="35469" y="43327"/>
                  </a:lnTo>
                  <a:lnTo>
                    <a:pt x="25694" y="43327"/>
                  </a:lnTo>
                  <a:lnTo>
                    <a:pt x="20801" y="34850"/>
                  </a:lnTo>
                  <a:lnTo>
                    <a:pt x="25694" y="26384"/>
                  </a:lnTo>
                  <a:close/>
                  <a:moveTo>
                    <a:pt x="20384" y="35088"/>
                  </a:moveTo>
                  <a:lnTo>
                    <a:pt x="25277" y="43565"/>
                  </a:lnTo>
                  <a:lnTo>
                    <a:pt x="20384" y="52030"/>
                  </a:lnTo>
                  <a:lnTo>
                    <a:pt x="10609" y="52030"/>
                  </a:lnTo>
                  <a:lnTo>
                    <a:pt x="8156" y="47804"/>
                  </a:lnTo>
                  <a:lnTo>
                    <a:pt x="5715" y="43565"/>
                  </a:lnTo>
                  <a:lnTo>
                    <a:pt x="8156" y="39327"/>
                  </a:lnTo>
                  <a:lnTo>
                    <a:pt x="10609" y="35088"/>
                  </a:lnTo>
                  <a:close/>
                  <a:moveTo>
                    <a:pt x="50566" y="35088"/>
                  </a:moveTo>
                  <a:lnTo>
                    <a:pt x="55448" y="43565"/>
                  </a:lnTo>
                  <a:lnTo>
                    <a:pt x="50566" y="52030"/>
                  </a:lnTo>
                  <a:lnTo>
                    <a:pt x="40779" y="52030"/>
                  </a:lnTo>
                  <a:lnTo>
                    <a:pt x="39458" y="49756"/>
                  </a:lnTo>
                  <a:lnTo>
                    <a:pt x="35886" y="43565"/>
                  </a:lnTo>
                  <a:lnTo>
                    <a:pt x="39470" y="37362"/>
                  </a:lnTo>
                  <a:lnTo>
                    <a:pt x="40779" y="35088"/>
                  </a:lnTo>
                  <a:close/>
                  <a:moveTo>
                    <a:pt x="35469" y="43803"/>
                  </a:moveTo>
                  <a:lnTo>
                    <a:pt x="38731" y="49447"/>
                  </a:lnTo>
                  <a:lnTo>
                    <a:pt x="40362" y="52269"/>
                  </a:lnTo>
                  <a:lnTo>
                    <a:pt x="35469" y="60746"/>
                  </a:lnTo>
                  <a:lnTo>
                    <a:pt x="25694" y="60746"/>
                  </a:lnTo>
                  <a:lnTo>
                    <a:pt x="20801" y="52269"/>
                  </a:lnTo>
                  <a:lnTo>
                    <a:pt x="25694" y="43803"/>
                  </a:lnTo>
                  <a:close/>
                  <a:moveTo>
                    <a:pt x="20384" y="52507"/>
                  </a:moveTo>
                  <a:lnTo>
                    <a:pt x="25277" y="60984"/>
                  </a:lnTo>
                  <a:lnTo>
                    <a:pt x="20384" y="69449"/>
                  </a:lnTo>
                  <a:lnTo>
                    <a:pt x="10609" y="69449"/>
                  </a:lnTo>
                  <a:lnTo>
                    <a:pt x="8156" y="65223"/>
                  </a:lnTo>
                  <a:lnTo>
                    <a:pt x="5715" y="60984"/>
                  </a:lnTo>
                  <a:lnTo>
                    <a:pt x="8156" y="56745"/>
                  </a:lnTo>
                  <a:lnTo>
                    <a:pt x="10609" y="52507"/>
                  </a:lnTo>
                  <a:close/>
                  <a:moveTo>
                    <a:pt x="35469" y="61222"/>
                  </a:moveTo>
                  <a:lnTo>
                    <a:pt x="38731" y="66878"/>
                  </a:lnTo>
                  <a:lnTo>
                    <a:pt x="40362" y="69687"/>
                  </a:lnTo>
                  <a:lnTo>
                    <a:pt x="35469" y="78165"/>
                  </a:lnTo>
                  <a:lnTo>
                    <a:pt x="25694" y="78165"/>
                  </a:lnTo>
                  <a:lnTo>
                    <a:pt x="20801" y="69687"/>
                  </a:lnTo>
                  <a:lnTo>
                    <a:pt x="25694" y="61222"/>
                  </a:lnTo>
                  <a:close/>
                  <a:moveTo>
                    <a:pt x="20384" y="69937"/>
                  </a:moveTo>
                  <a:lnTo>
                    <a:pt x="25277" y="78415"/>
                  </a:lnTo>
                  <a:lnTo>
                    <a:pt x="20384" y="86880"/>
                  </a:lnTo>
                  <a:lnTo>
                    <a:pt x="10609" y="86880"/>
                  </a:lnTo>
                  <a:lnTo>
                    <a:pt x="8156" y="82641"/>
                  </a:lnTo>
                  <a:lnTo>
                    <a:pt x="5715" y="78415"/>
                  </a:lnTo>
                  <a:lnTo>
                    <a:pt x="8156" y="74176"/>
                  </a:lnTo>
                  <a:lnTo>
                    <a:pt x="10609" y="69937"/>
                  </a:lnTo>
                  <a:close/>
                  <a:moveTo>
                    <a:pt x="35469" y="78653"/>
                  </a:moveTo>
                  <a:lnTo>
                    <a:pt x="40362" y="87118"/>
                  </a:lnTo>
                  <a:lnTo>
                    <a:pt x="35469" y="95595"/>
                  </a:lnTo>
                  <a:lnTo>
                    <a:pt x="25694" y="95595"/>
                  </a:lnTo>
                  <a:lnTo>
                    <a:pt x="20801" y="87118"/>
                  </a:lnTo>
                  <a:lnTo>
                    <a:pt x="25694" y="78653"/>
                  </a:lnTo>
                  <a:close/>
                  <a:moveTo>
                    <a:pt x="20384" y="87356"/>
                  </a:moveTo>
                  <a:lnTo>
                    <a:pt x="25277" y="95833"/>
                  </a:lnTo>
                  <a:lnTo>
                    <a:pt x="20384" y="104299"/>
                  </a:lnTo>
                  <a:lnTo>
                    <a:pt x="10609" y="104299"/>
                  </a:lnTo>
                  <a:lnTo>
                    <a:pt x="8156" y="100060"/>
                  </a:lnTo>
                  <a:lnTo>
                    <a:pt x="5715" y="95833"/>
                  </a:lnTo>
                  <a:lnTo>
                    <a:pt x="8156" y="91595"/>
                  </a:lnTo>
                  <a:lnTo>
                    <a:pt x="10609" y="87356"/>
                  </a:lnTo>
                  <a:close/>
                  <a:moveTo>
                    <a:pt x="35469" y="96072"/>
                  </a:moveTo>
                  <a:lnTo>
                    <a:pt x="38731" y="101715"/>
                  </a:lnTo>
                  <a:lnTo>
                    <a:pt x="40362" y="104537"/>
                  </a:lnTo>
                  <a:lnTo>
                    <a:pt x="35469" y="113014"/>
                  </a:lnTo>
                  <a:lnTo>
                    <a:pt x="25694" y="113014"/>
                  </a:lnTo>
                  <a:lnTo>
                    <a:pt x="20801" y="104537"/>
                  </a:lnTo>
                  <a:lnTo>
                    <a:pt x="25694" y="96072"/>
                  </a:lnTo>
                  <a:close/>
                  <a:moveTo>
                    <a:pt x="20384" y="104775"/>
                  </a:moveTo>
                  <a:lnTo>
                    <a:pt x="25277" y="113252"/>
                  </a:lnTo>
                  <a:lnTo>
                    <a:pt x="20384" y="121730"/>
                  </a:lnTo>
                  <a:lnTo>
                    <a:pt x="10609" y="121730"/>
                  </a:lnTo>
                  <a:lnTo>
                    <a:pt x="8156" y="117491"/>
                  </a:lnTo>
                  <a:lnTo>
                    <a:pt x="5715" y="113252"/>
                  </a:lnTo>
                  <a:lnTo>
                    <a:pt x="8156" y="109014"/>
                  </a:lnTo>
                  <a:lnTo>
                    <a:pt x="10609" y="104775"/>
                  </a:lnTo>
                  <a:close/>
                  <a:moveTo>
                    <a:pt x="20384" y="122206"/>
                  </a:moveTo>
                  <a:lnTo>
                    <a:pt x="25277" y="130671"/>
                  </a:lnTo>
                  <a:lnTo>
                    <a:pt x="20384" y="139148"/>
                  </a:lnTo>
                  <a:lnTo>
                    <a:pt x="10609" y="139148"/>
                  </a:lnTo>
                  <a:lnTo>
                    <a:pt x="8156" y="134910"/>
                  </a:lnTo>
                  <a:lnTo>
                    <a:pt x="5715" y="130683"/>
                  </a:lnTo>
                  <a:lnTo>
                    <a:pt x="8156" y="126444"/>
                  </a:lnTo>
                  <a:lnTo>
                    <a:pt x="10609" y="122206"/>
                  </a:lnTo>
                  <a:close/>
                  <a:moveTo>
                    <a:pt x="35469" y="130921"/>
                  </a:moveTo>
                  <a:lnTo>
                    <a:pt x="38731" y="136565"/>
                  </a:lnTo>
                  <a:lnTo>
                    <a:pt x="40362" y="139386"/>
                  </a:lnTo>
                  <a:lnTo>
                    <a:pt x="35469" y="147864"/>
                  </a:lnTo>
                  <a:lnTo>
                    <a:pt x="25694" y="147864"/>
                  </a:lnTo>
                  <a:lnTo>
                    <a:pt x="20801" y="139386"/>
                  </a:lnTo>
                  <a:lnTo>
                    <a:pt x="25694" y="130921"/>
                  </a:lnTo>
                  <a:close/>
                  <a:moveTo>
                    <a:pt x="20384" y="139625"/>
                  </a:moveTo>
                  <a:lnTo>
                    <a:pt x="25277" y="148102"/>
                  </a:lnTo>
                  <a:lnTo>
                    <a:pt x="20384" y="156567"/>
                  </a:lnTo>
                  <a:lnTo>
                    <a:pt x="10609" y="156567"/>
                  </a:lnTo>
                  <a:lnTo>
                    <a:pt x="8156" y="152329"/>
                  </a:lnTo>
                  <a:lnTo>
                    <a:pt x="5715" y="148102"/>
                  </a:lnTo>
                  <a:lnTo>
                    <a:pt x="8156" y="143863"/>
                  </a:lnTo>
                  <a:lnTo>
                    <a:pt x="10609" y="139625"/>
                  </a:lnTo>
                  <a:close/>
                  <a:moveTo>
                    <a:pt x="35469" y="148340"/>
                  </a:moveTo>
                  <a:lnTo>
                    <a:pt x="38731" y="153983"/>
                  </a:lnTo>
                  <a:lnTo>
                    <a:pt x="40362" y="156805"/>
                  </a:lnTo>
                  <a:lnTo>
                    <a:pt x="35469" y="165282"/>
                  </a:lnTo>
                  <a:lnTo>
                    <a:pt x="25694" y="165282"/>
                  </a:lnTo>
                  <a:lnTo>
                    <a:pt x="20801" y="156805"/>
                  </a:lnTo>
                  <a:lnTo>
                    <a:pt x="25694" y="148340"/>
                  </a:lnTo>
                  <a:close/>
                  <a:moveTo>
                    <a:pt x="10192" y="0"/>
                  </a:moveTo>
                  <a:lnTo>
                    <a:pt x="7739" y="4239"/>
                  </a:lnTo>
                  <a:lnTo>
                    <a:pt x="5299" y="8478"/>
                  </a:lnTo>
                  <a:lnTo>
                    <a:pt x="0" y="8478"/>
                  </a:lnTo>
                  <a:lnTo>
                    <a:pt x="0" y="8954"/>
                  </a:lnTo>
                  <a:lnTo>
                    <a:pt x="5299" y="8954"/>
                  </a:lnTo>
                  <a:lnTo>
                    <a:pt x="7739" y="13192"/>
                  </a:lnTo>
                  <a:lnTo>
                    <a:pt x="10192" y="17431"/>
                  </a:lnTo>
                  <a:lnTo>
                    <a:pt x="7739" y="21658"/>
                  </a:lnTo>
                  <a:lnTo>
                    <a:pt x="5299" y="25896"/>
                  </a:lnTo>
                  <a:lnTo>
                    <a:pt x="0" y="25896"/>
                  </a:lnTo>
                  <a:lnTo>
                    <a:pt x="0" y="26384"/>
                  </a:lnTo>
                  <a:lnTo>
                    <a:pt x="5299" y="26384"/>
                  </a:lnTo>
                  <a:lnTo>
                    <a:pt x="7739" y="30611"/>
                  </a:lnTo>
                  <a:lnTo>
                    <a:pt x="10192" y="34850"/>
                  </a:lnTo>
                  <a:lnTo>
                    <a:pt x="7739" y="39088"/>
                  </a:lnTo>
                  <a:lnTo>
                    <a:pt x="5299" y="43327"/>
                  </a:lnTo>
                  <a:lnTo>
                    <a:pt x="0" y="43327"/>
                  </a:lnTo>
                  <a:lnTo>
                    <a:pt x="0" y="43803"/>
                  </a:lnTo>
                  <a:lnTo>
                    <a:pt x="5299" y="43803"/>
                  </a:lnTo>
                  <a:lnTo>
                    <a:pt x="7739" y="48042"/>
                  </a:lnTo>
                  <a:lnTo>
                    <a:pt x="10192" y="52269"/>
                  </a:lnTo>
                  <a:lnTo>
                    <a:pt x="7739" y="56507"/>
                  </a:lnTo>
                  <a:lnTo>
                    <a:pt x="5299" y="60746"/>
                  </a:lnTo>
                  <a:lnTo>
                    <a:pt x="0" y="60746"/>
                  </a:lnTo>
                  <a:lnTo>
                    <a:pt x="0" y="61222"/>
                  </a:lnTo>
                  <a:lnTo>
                    <a:pt x="5299" y="61222"/>
                  </a:lnTo>
                  <a:lnTo>
                    <a:pt x="7739" y="65461"/>
                  </a:lnTo>
                  <a:lnTo>
                    <a:pt x="10192" y="69699"/>
                  </a:lnTo>
                  <a:lnTo>
                    <a:pt x="7739" y="73938"/>
                  </a:lnTo>
                  <a:lnTo>
                    <a:pt x="5299" y="78165"/>
                  </a:lnTo>
                  <a:lnTo>
                    <a:pt x="0" y="78165"/>
                  </a:lnTo>
                  <a:lnTo>
                    <a:pt x="0" y="78653"/>
                  </a:lnTo>
                  <a:lnTo>
                    <a:pt x="5299" y="78653"/>
                  </a:lnTo>
                  <a:lnTo>
                    <a:pt x="7739" y="82880"/>
                  </a:lnTo>
                  <a:lnTo>
                    <a:pt x="10192" y="87118"/>
                  </a:lnTo>
                  <a:lnTo>
                    <a:pt x="7739" y="91357"/>
                  </a:lnTo>
                  <a:lnTo>
                    <a:pt x="5299" y="95595"/>
                  </a:lnTo>
                  <a:lnTo>
                    <a:pt x="0" y="95595"/>
                  </a:lnTo>
                  <a:lnTo>
                    <a:pt x="0" y="96072"/>
                  </a:lnTo>
                  <a:lnTo>
                    <a:pt x="5299" y="96072"/>
                  </a:lnTo>
                  <a:lnTo>
                    <a:pt x="7739" y="100310"/>
                  </a:lnTo>
                  <a:lnTo>
                    <a:pt x="10192" y="104549"/>
                  </a:lnTo>
                  <a:lnTo>
                    <a:pt x="7739" y="108776"/>
                  </a:lnTo>
                  <a:lnTo>
                    <a:pt x="5299" y="113014"/>
                  </a:lnTo>
                  <a:lnTo>
                    <a:pt x="0" y="113014"/>
                  </a:lnTo>
                  <a:lnTo>
                    <a:pt x="0" y="113490"/>
                  </a:lnTo>
                  <a:lnTo>
                    <a:pt x="5299" y="113490"/>
                  </a:lnTo>
                  <a:lnTo>
                    <a:pt x="7739" y="117729"/>
                  </a:lnTo>
                  <a:lnTo>
                    <a:pt x="10192" y="121968"/>
                  </a:lnTo>
                  <a:lnTo>
                    <a:pt x="7739" y="126206"/>
                  </a:lnTo>
                  <a:lnTo>
                    <a:pt x="5299" y="130445"/>
                  </a:lnTo>
                  <a:lnTo>
                    <a:pt x="0" y="130445"/>
                  </a:lnTo>
                  <a:lnTo>
                    <a:pt x="0" y="130921"/>
                  </a:lnTo>
                  <a:lnTo>
                    <a:pt x="5299" y="130921"/>
                  </a:lnTo>
                  <a:lnTo>
                    <a:pt x="7739" y="135160"/>
                  </a:lnTo>
                  <a:lnTo>
                    <a:pt x="10192" y="139386"/>
                  </a:lnTo>
                  <a:lnTo>
                    <a:pt x="7739" y="143625"/>
                  </a:lnTo>
                  <a:lnTo>
                    <a:pt x="5299" y="147864"/>
                  </a:lnTo>
                  <a:lnTo>
                    <a:pt x="0" y="147864"/>
                  </a:lnTo>
                  <a:lnTo>
                    <a:pt x="0" y="148340"/>
                  </a:lnTo>
                  <a:lnTo>
                    <a:pt x="5299" y="148340"/>
                  </a:lnTo>
                  <a:lnTo>
                    <a:pt x="7739" y="152579"/>
                  </a:lnTo>
                  <a:lnTo>
                    <a:pt x="10192" y="156805"/>
                  </a:lnTo>
                  <a:lnTo>
                    <a:pt x="7739" y="161044"/>
                  </a:lnTo>
                  <a:lnTo>
                    <a:pt x="5299" y="165282"/>
                  </a:lnTo>
                  <a:lnTo>
                    <a:pt x="0" y="165282"/>
                  </a:lnTo>
                  <a:lnTo>
                    <a:pt x="0" y="165759"/>
                  </a:lnTo>
                  <a:lnTo>
                    <a:pt x="5299" y="165759"/>
                  </a:lnTo>
                  <a:lnTo>
                    <a:pt x="7739" y="169997"/>
                  </a:lnTo>
                  <a:lnTo>
                    <a:pt x="8347" y="171045"/>
                  </a:lnTo>
                  <a:lnTo>
                    <a:pt x="8894" y="171045"/>
                  </a:lnTo>
                  <a:lnTo>
                    <a:pt x="8156" y="169759"/>
                  </a:lnTo>
                  <a:lnTo>
                    <a:pt x="5715" y="165521"/>
                  </a:lnTo>
                  <a:lnTo>
                    <a:pt x="8156" y="161282"/>
                  </a:lnTo>
                  <a:lnTo>
                    <a:pt x="10609" y="157043"/>
                  </a:lnTo>
                  <a:lnTo>
                    <a:pt x="20384" y="157043"/>
                  </a:lnTo>
                  <a:lnTo>
                    <a:pt x="25277" y="165521"/>
                  </a:lnTo>
                  <a:lnTo>
                    <a:pt x="22086" y="171045"/>
                  </a:lnTo>
                  <a:lnTo>
                    <a:pt x="22634" y="171045"/>
                  </a:lnTo>
                  <a:lnTo>
                    <a:pt x="25694" y="165759"/>
                  </a:lnTo>
                  <a:lnTo>
                    <a:pt x="35469" y="165759"/>
                  </a:lnTo>
                  <a:lnTo>
                    <a:pt x="38517" y="171045"/>
                  </a:lnTo>
                  <a:lnTo>
                    <a:pt x="39077" y="171045"/>
                  </a:lnTo>
                  <a:lnTo>
                    <a:pt x="35886" y="165521"/>
                  </a:lnTo>
                  <a:lnTo>
                    <a:pt x="39458" y="159329"/>
                  </a:lnTo>
                  <a:lnTo>
                    <a:pt x="40779" y="157043"/>
                  </a:lnTo>
                  <a:lnTo>
                    <a:pt x="40827" y="157043"/>
                  </a:lnTo>
                  <a:lnTo>
                    <a:pt x="40958" y="156829"/>
                  </a:lnTo>
                  <a:lnTo>
                    <a:pt x="40803" y="156567"/>
                  </a:lnTo>
                  <a:lnTo>
                    <a:pt x="40779" y="156567"/>
                  </a:lnTo>
                  <a:lnTo>
                    <a:pt x="39470" y="154293"/>
                  </a:lnTo>
                  <a:lnTo>
                    <a:pt x="35886" y="148102"/>
                  </a:lnTo>
                  <a:lnTo>
                    <a:pt x="39470" y="141911"/>
                  </a:lnTo>
                  <a:lnTo>
                    <a:pt x="40779" y="139625"/>
                  </a:lnTo>
                  <a:lnTo>
                    <a:pt x="40851" y="139625"/>
                  </a:lnTo>
                  <a:lnTo>
                    <a:pt x="40958" y="139458"/>
                  </a:lnTo>
                  <a:lnTo>
                    <a:pt x="40779" y="139148"/>
                  </a:lnTo>
                  <a:lnTo>
                    <a:pt x="39470" y="136874"/>
                  </a:lnTo>
                  <a:lnTo>
                    <a:pt x="35886" y="130683"/>
                  </a:lnTo>
                  <a:lnTo>
                    <a:pt x="36076" y="130362"/>
                  </a:lnTo>
                  <a:lnTo>
                    <a:pt x="35517" y="130362"/>
                  </a:lnTo>
                  <a:lnTo>
                    <a:pt x="35469" y="130445"/>
                  </a:lnTo>
                  <a:lnTo>
                    <a:pt x="25694" y="130445"/>
                  </a:lnTo>
                  <a:lnTo>
                    <a:pt x="20801" y="121968"/>
                  </a:lnTo>
                  <a:lnTo>
                    <a:pt x="25694" y="113490"/>
                  </a:lnTo>
                  <a:lnTo>
                    <a:pt x="35469" y="113490"/>
                  </a:lnTo>
                  <a:lnTo>
                    <a:pt x="35529" y="113586"/>
                  </a:lnTo>
                  <a:lnTo>
                    <a:pt x="36076" y="113574"/>
                  </a:lnTo>
                  <a:lnTo>
                    <a:pt x="35886" y="113252"/>
                  </a:lnTo>
                  <a:lnTo>
                    <a:pt x="39470" y="107073"/>
                  </a:lnTo>
                  <a:lnTo>
                    <a:pt x="40779" y="104787"/>
                  </a:lnTo>
                  <a:lnTo>
                    <a:pt x="40803" y="104787"/>
                  </a:lnTo>
                  <a:lnTo>
                    <a:pt x="40922" y="104573"/>
                  </a:lnTo>
                  <a:lnTo>
                    <a:pt x="40446" y="103715"/>
                  </a:lnTo>
                  <a:lnTo>
                    <a:pt x="39470" y="102025"/>
                  </a:lnTo>
                  <a:lnTo>
                    <a:pt x="35886" y="95833"/>
                  </a:lnTo>
                  <a:lnTo>
                    <a:pt x="39470" y="89642"/>
                  </a:lnTo>
                  <a:lnTo>
                    <a:pt x="40779" y="87368"/>
                  </a:lnTo>
                  <a:lnTo>
                    <a:pt x="40791" y="87368"/>
                  </a:lnTo>
                  <a:lnTo>
                    <a:pt x="40922" y="87130"/>
                  </a:lnTo>
                  <a:lnTo>
                    <a:pt x="40779" y="86880"/>
                  </a:lnTo>
                  <a:lnTo>
                    <a:pt x="39470" y="84618"/>
                  </a:lnTo>
                  <a:lnTo>
                    <a:pt x="35886" y="78415"/>
                  </a:lnTo>
                  <a:lnTo>
                    <a:pt x="39470" y="72223"/>
                  </a:lnTo>
                  <a:lnTo>
                    <a:pt x="40779" y="69937"/>
                  </a:lnTo>
                  <a:lnTo>
                    <a:pt x="40898" y="69937"/>
                  </a:lnTo>
                  <a:lnTo>
                    <a:pt x="41029" y="69723"/>
                  </a:lnTo>
                  <a:lnTo>
                    <a:pt x="40874" y="69461"/>
                  </a:lnTo>
                  <a:lnTo>
                    <a:pt x="40779" y="69461"/>
                  </a:lnTo>
                  <a:lnTo>
                    <a:pt x="39458" y="67175"/>
                  </a:lnTo>
                  <a:lnTo>
                    <a:pt x="35886" y="60984"/>
                  </a:lnTo>
                  <a:lnTo>
                    <a:pt x="39470" y="54793"/>
                  </a:lnTo>
                  <a:lnTo>
                    <a:pt x="40779" y="52519"/>
                  </a:lnTo>
                  <a:lnTo>
                    <a:pt x="50566" y="52519"/>
                  </a:lnTo>
                  <a:lnTo>
                    <a:pt x="50590" y="52554"/>
                  </a:lnTo>
                  <a:lnTo>
                    <a:pt x="50840" y="52554"/>
                  </a:lnTo>
                  <a:lnTo>
                    <a:pt x="50983" y="52292"/>
                  </a:lnTo>
                  <a:lnTo>
                    <a:pt x="50983" y="52281"/>
                  </a:lnTo>
                  <a:lnTo>
                    <a:pt x="55864" y="43803"/>
                  </a:lnTo>
                  <a:lnTo>
                    <a:pt x="55924" y="43803"/>
                  </a:lnTo>
                  <a:lnTo>
                    <a:pt x="56043" y="43601"/>
                  </a:lnTo>
                  <a:lnTo>
                    <a:pt x="55876" y="43327"/>
                  </a:lnTo>
                  <a:lnTo>
                    <a:pt x="55864" y="43327"/>
                  </a:lnTo>
                  <a:lnTo>
                    <a:pt x="50983" y="34862"/>
                  </a:lnTo>
                  <a:lnTo>
                    <a:pt x="55864" y="26384"/>
                  </a:lnTo>
                  <a:lnTo>
                    <a:pt x="55888" y="26384"/>
                  </a:lnTo>
                  <a:lnTo>
                    <a:pt x="56043" y="26123"/>
                  </a:lnTo>
                  <a:lnTo>
                    <a:pt x="55912" y="25908"/>
                  </a:lnTo>
                  <a:lnTo>
                    <a:pt x="55864" y="25908"/>
                  </a:lnTo>
                  <a:lnTo>
                    <a:pt x="50983" y="17431"/>
                  </a:lnTo>
                  <a:lnTo>
                    <a:pt x="55864" y="8954"/>
                  </a:lnTo>
                  <a:lnTo>
                    <a:pt x="55912" y="8954"/>
                  </a:lnTo>
                  <a:lnTo>
                    <a:pt x="56186" y="8478"/>
                  </a:lnTo>
                  <a:lnTo>
                    <a:pt x="55864" y="8478"/>
                  </a:lnTo>
                  <a:lnTo>
                    <a:pt x="50983" y="12"/>
                  </a:lnTo>
                  <a:lnTo>
                    <a:pt x="40362" y="12"/>
                  </a:lnTo>
                  <a:lnTo>
                    <a:pt x="35469" y="8478"/>
                  </a:lnTo>
                  <a:lnTo>
                    <a:pt x="25694" y="8478"/>
                  </a:lnTo>
                  <a:lnTo>
                    <a:pt x="208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" name="Google Shape;83;p2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4" name="Google Shape;84;p27"/>
          <p:cNvSpPr txBox="1"/>
          <p:nvPr>
            <p:ph type="subTitle" idx="1"/>
          </p:nvPr>
        </p:nvSpPr>
        <p:spPr>
          <a:xfrm>
            <a:off x="720000" y="1221550"/>
            <a:ext cx="7704000" cy="32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8"/>
          <p:cNvSpPr txBox="1"/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7" name="Google Shape;87;p28"/>
          <p:cNvSpPr txBox="1"/>
          <p:nvPr>
            <p:ph type="subTitle" idx="1"/>
          </p:nvPr>
        </p:nvSpPr>
        <p:spPr>
          <a:xfrm>
            <a:off x="1212463" y="1856275"/>
            <a:ext cx="3813900" cy="19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/>
        </p:txBody>
      </p:sp>
      <p:sp>
        <p:nvSpPr>
          <p:cNvPr id="88" name="Google Shape;88;p28"/>
          <p:cNvSpPr/>
          <p:nvPr>
            <p:ph type="pic" idx="2"/>
          </p:nvPr>
        </p:nvSpPr>
        <p:spPr>
          <a:xfrm>
            <a:off x="5078738" y="1619250"/>
            <a:ext cx="2752800" cy="2295900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noFill/>
          </a:ln>
        </p:spPr>
      </p:sp>
      <p:grpSp>
        <p:nvGrpSpPr>
          <p:cNvPr id="89" name="Google Shape;89;p28"/>
          <p:cNvGrpSpPr/>
          <p:nvPr/>
        </p:nvGrpSpPr>
        <p:grpSpPr>
          <a:xfrm>
            <a:off x="-429032" y="-21"/>
            <a:ext cx="10126258" cy="5143353"/>
            <a:chOff x="-429032" y="-21"/>
            <a:chExt cx="10126258" cy="5143353"/>
          </a:xfrm>
        </p:grpSpPr>
        <p:sp>
          <p:nvSpPr>
            <p:cNvPr id="90" name="Google Shape;90;p28"/>
            <p:cNvSpPr/>
            <p:nvPr/>
          </p:nvSpPr>
          <p:spPr>
            <a:xfrm flipH="1">
              <a:off x="-429032" y="-21"/>
              <a:ext cx="1690596" cy="5143353"/>
            </a:xfrm>
            <a:custGeom>
              <a:avLst/>
              <a:gdLst/>
              <a:ahLst/>
              <a:cxnLst/>
              <a:rect l="l" t="t" r="r" b="b"/>
              <a:pathLst>
                <a:path w="56222" h="171046" extrusionOk="0">
                  <a:moveTo>
                    <a:pt x="30540" y="238"/>
                  </a:moveTo>
                  <a:lnTo>
                    <a:pt x="35433" y="8716"/>
                  </a:lnTo>
                  <a:lnTo>
                    <a:pt x="30540" y="17193"/>
                  </a:lnTo>
                  <a:lnTo>
                    <a:pt x="20765" y="17193"/>
                  </a:lnTo>
                  <a:lnTo>
                    <a:pt x="15871" y="8716"/>
                  </a:lnTo>
                  <a:lnTo>
                    <a:pt x="20765" y="238"/>
                  </a:lnTo>
                  <a:close/>
                  <a:moveTo>
                    <a:pt x="45625" y="8954"/>
                  </a:moveTo>
                  <a:lnTo>
                    <a:pt x="48078" y="13192"/>
                  </a:lnTo>
                  <a:lnTo>
                    <a:pt x="50519" y="17431"/>
                  </a:lnTo>
                  <a:lnTo>
                    <a:pt x="48078" y="21658"/>
                  </a:lnTo>
                  <a:lnTo>
                    <a:pt x="45625" y="25896"/>
                  </a:lnTo>
                  <a:lnTo>
                    <a:pt x="35850" y="25896"/>
                  </a:lnTo>
                  <a:lnTo>
                    <a:pt x="30957" y="17431"/>
                  </a:lnTo>
                  <a:lnTo>
                    <a:pt x="35850" y="8954"/>
                  </a:lnTo>
                  <a:close/>
                  <a:moveTo>
                    <a:pt x="30540" y="17669"/>
                  </a:moveTo>
                  <a:lnTo>
                    <a:pt x="35433" y="26146"/>
                  </a:lnTo>
                  <a:lnTo>
                    <a:pt x="30540" y="34612"/>
                  </a:lnTo>
                  <a:lnTo>
                    <a:pt x="20753" y="34612"/>
                  </a:lnTo>
                  <a:lnTo>
                    <a:pt x="17503" y="28968"/>
                  </a:lnTo>
                  <a:lnTo>
                    <a:pt x="15871" y="26146"/>
                  </a:lnTo>
                  <a:lnTo>
                    <a:pt x="20753" y="17669"/>
                  </a:lnTo>
                  <a:close/>
                  <a:moveTo>
                    <a:pt x="45625" y="26384"/>
                  </a:moveTo>
                  <a:lnTo>
                    <a:pt x="48078" y="30611"/>
                  </a:lnTo>
                  <a:lnTo>
                    <a:pt x="50519" y="34850"/>
                  </a:lnTo>
                  <a:lnTo>
                    <a:pt x="48078" y="39088"/>
                  </a:lnTo>
                  <a:lnTo>
                    <a:pt x="45625" y="43327"/>
                  </a:lnTo>
                  <a:lnTo>
                    <a:pt x="35850" y="43327"/>
                  </a:lnTo>
                  <a:lnTo>
                    <a:pt x="30957" y="34850"/>
                  </a:lnTo>
                  <a:lnTo>
                    <a:pt x="35850" y="26384"/>
                  </a:lnTo>
                  <a:close/>
                  <a:moveTo>
                    <a:pt x="30540" y="35088"/>
                  </a:moveTo>
                  <a:lnTo>
                    <a:pt x="35433" y="43565"/>
                  </a:lnTo>
                  <a:lnTo>
                    <a:pt x="30540" y="52030"/>
                  </a:lnTo>
                  <a:lnTo>
                    <a:pt x="20753" y="52030"/>
                  </a:lnTo>
                  <a:lnTo>
                    <a:pt x="17503" y="46387"/>
                  </a:lnTo>
                  <a:lnTo>
                    <a:pt x="15871" y="43565"/>
                  </a:lnTo>
                  <a:lnTo>
                    <a:pt x="20753" y="35088"/>
                  </a:lnTo>
                  <a:close/>
                  <a:moveTo>
                    <a:pt x="45625" y="43803"/>
                  </a:moveTo>
                  <a:lnTo>
                    <a:pt x="48078" y="48042"/>
                  </a:lnTo>
                  <a:lnTo>
                    <a:pt x="50519" y="52269"/>
                  </a:lnTo>
                  <a:lnTo>
                    <a:pt x="48078" y="56507"/>
                  </a:lnTo>
                  <a:lnTo>
                    <a:pt x="45625" y="60746"/>
                  </a:lnTo>
                  <a:lnTo>
                    <a:pt x="35850" y="60746"/>
                  </a:lnTo>
                  <a:lnTo>
                    <a:pt x="30957" y="52269"/>
                  </a:lnTo>
                  <a:lnTo>
                    <a:pt x="35850" y="43803"/>
                  </a:lnTo>
                  <a:close/>
                  <a:moveTo>
                    <a:pt x="30540" y="52507"/>
                  </a:moveTo>
                  <a:lnTo>
                    <a:pt x="35433" y="60984"/>
                  </a:lnTo>
                  <a:lnTo>
                    <a:pt x="30540" y="69461"/>
                  </a:lnTo>
                  <a:lnTo>
                    <a:pt x="20753" y="69461"/>
                  </a:lnTo>
                  <a:lnTo>
                    <a:pt x="17503" y="63806"/>
                  </a:lnTo>
                  <a:lnTo>
                    <a:pt x="15871" y="60984"/>
                  </a:lnTo>
                  <a:lnTo>
                    <a:pt x="20753" y="52507"/>
                  </a:lnTo>
                  <a:close/>
                  <a:moveTo>
                    <a:pt x="45625" y="61222"/>
                  </a:moveTo>
                  <a:lnTo>
                    <a:pt x="48078" y="65461"/>
                  </a:lnTo>
                  <a:lnTo>
                    <a:pt x="50519" y="69687"/>
                  </a:lnTo>
                  <a:lnTo>
                    <a:pt x="48078" y="73938"/>
                  </a:lnTo>
                  <a:lnTo>
                    <a:pt x="45625" y="78165"/>
                  </a:lnTo>
                  <a:lnTo>
                    <a:pt x="35850" y="78165"/>
                  </a:lnTo>
                  <a:lnTo>
                    <a:pt x="30957" y="69687"/>
                  </a:lnTo>
                  <a:lnTo>
                    <a:pt x="35850" y="61222"/>
                  </a:lnTo>
                  <a:close/>
                  <a:moveTo>
                    <a:pt x="30540" y="69937"/>
                  </a:moveTo>
                  <a:lnTo>
                    <a:pt x="35433" y="78415"/>
                  </a:lnTo>
                  <a:lnTo>
                    <a:pt x="30540" y="86880"/>
                  </a:lnTo>
                  <a:lnTo>
                    <a:pt x="20765" y="86880"/>
                  </a:lnTo>
                  <a:lnTo>
                    <a:pt x="15871" y="78415"/>
                  </a:lnTo>
                  <a:lnTo>
                    <a:pt x="20765" y="69937"/>
                  </a:lnTo>
                  <a:close/>
                  <a:moveTo>
                    <a:pt x="45625" y="78653"/>
                  </a:moveTo>
                  <a:lnTo>
                    <a:pt x="48078" y="82880"/>
                  </a:lnTo>
                  <a:lnTo>
                    <a:pt x="50519" y="87118"/>
                  </a:lnTo>
                  <a:lnTo>
                    <a:pt x="48078" y="91357"/>
                  </a:lnTo>
                  <a:lnTo>
                    <a:pt x="45625" y="95595"/>
                  </a:lnTo>
                  <a:lnTo>
                    <a:pt x="35850" y="95595"/>
                  </a:lnTo>
                  <a:lnTo>
                    <a:pt x="30957" y="87118"/>
                  </a:lnTo>
                  <a:lnTo>
                    <a:pt x="35850" y="78653"/>
                  </a:lnTo>
                  <a:close/>
                  <a:moveTo>
                    <a:pt x="30540" y="87356"/>
                  </a:moveTo>
                  <a:lnTo>
                    <a:pt x="35433" y="95833"/>
                  </a:lnTo>
                  <a:lnTo>
                    <a:pt x="30540" y="104299"/>
                  </a:lnTo>
                  <a:lnTo>
                    <a:pt x="20753" y="104299"/>
                  </a:lnTo>
                  <a:lnTo>
                    <a:pt x="17503" y="98655"/>
                  </a:lnTo>
                  <a:lnTo>
                    <a:pt x="15871" y="95833"/>
                  </a:lnTo>
                  <a:lnTo>
                    <a:pt x="20753" y="87356"/>
                  </a:lnTo>
                  <a:close/>
                  <a:moveTo>
                    <a:pt x="45625" y="96072"/>
                  </a:moveTo>
                  <a:lnTo>
                    <a:pt x="48078" y="100310"/>
                  </a:lnTo>
                  <a:lnTo>
                    <a:pt x="50519" y="104537"/>
                  </a:lnTo>
                  <a:lnTo>
                    <a:pt x="48078" y="108776"/>
                  </a:lnTo>
                  <a:lnTo>
                    <a:pt x="45625" y="113014"/>
                  </a:lnTo>
                  <a:lnTo>
                    <a:pt x="35850" y="113014"/>
                  </a:lnTo>
                  <a:lnTo>
                    <a:pt x="30957" y="104537"/>
                  </a:lnTo>
                  <a:lnTo>
                    <a:pt x="35850" y="96072"/>
                  </a:lnTo>
                  <a:close/>
                  <a:moveTo>
                    <a:pt x="30540" y="104775"/>
                  </a:moveTo>
                  <a:lnTo>
                    <a:pt x="35433" y="113252"/>
                  </a:lnTo>
                  <a:lnTo>
                    <a:pt x="30540" y="121730"/>
                  </a:lnTo>
                  <a:lnTo>
                    <a:pt x="20765" y="121730"/>
                  </a:lnTo>
                  <a:lnTo>
                    <a:pt x="15871" y="113252"/>
                  </a:lnTo>
                  <a:lnTo>
                    <a:pt x="20765" y="104775"/>
                  </a:lnTo>
                  <a:close/>
                  <a:moveTo>
                    <a:pt x="45625" y="113490"/>
                  </a:moveTo>
                  <a:lnTo>
                    <a:pt x="48078" y="117729"/>
                  </a:lnTo>
                  <a:lnTo>
                    <a:pt x="50519" y="121968"/>
                  </a:lnTo>
                  <a:lnTo>
                    <a:pt x="48078" y="126206"/>
                  </a:lnTo>
                  <a:lnTo>
                    <a:pt x="45625" y="130433"/>
                  </a:lnTo>
                  <a:lnTo>
                    <a:pt x="35850" y="130433"/>
                  </a:lnTo>
                  <a:lnTo>
                    <a:pt x="30957" y="121968"/>
                  </a:lnTo>
                  <a:lnTo>
                    <a:pt x="35850" y="113490"/>
                  </a:lnTo>
                  <a:close/>
                  <a:moveTo>
                    <a:pt x="30540" y="122206"/>
                  </a:moveTo>
                  <a:lnTo>
                    <a:pt x="35433" y="130683"/>
                  </a:lnTo>
                  <a:lnTo>
                    <a:pt x="30540" y="139148"/>
                  </a:lnTo>
                  <a:lnTo>
                    <a:pt x="20765" y="139148"/>
                  </a:lnTo>
                  <a:lnTo>
                    <a:pt x="17503" y="133505"/>
                  </a:lnTo>
                  <a:lnTo>
                    <a:pt x="15871" y="130671"/>
                  </a:lnTo>
                  <a:lnTo>
                    <a:pt x="20765" y="122206"/>
                  </a:lnTo>
                  <a:close/>
                  <a:moveTo>
                    <a:pt x="15455" y="130921"/>
                  </a:moveTo>
                  <a:lnTo>
                    <a:pt x="16764" y="133195"/>
                  </a:lnTo>
                  <a:lnTo>
                    <a:pt x="20348" y="139386"/>
                  </a:lnTo>
                  <a:lnTo>
                    <a:pt x="16764" y="145578"/>
                  </a:lnTo>
                  <a:lnTo>
                    <a:pt x="15455" y="147852"/>
                  </a:lnTo>
                  <a:lnTo>
                    <a:pt x="5668" y="147852"/>
                  </a:lnTo>
                  <a:lnTo>
                    <a:pt x="786" y="139386"/>
                  </a:lnTo>
                  <a:lnTo>
                    <a:pt x="5668" y="130921"/>
                  </a:lnTo>
                  <a:close/>
                  <a:moveTo>
                    <a:pt x="45625" y="130921"/>
                  </a:moveTo>
                  <a:lnTo>
                    <a:pt x="48078" y="135148"/>
                  </a:lnTo>
                  <a:lnTo>
                    <a:pt x="50519" y="139386"/>
                  </a:lnTo>
                  <a:lnTo>
                    <a:pt x="48078" y="143625"/>
                  </a:lnTo>
                  <a:lnTo>
                    <a:pt x="45625" y="147864"/>
                  </a:lnTo>
                  <a:lnTo>
                    <a:pt x="35850" y="147864"/>
                  </a:lnTo>
                  <a:lnTo>
                    <a:pt x="30957" y="139386"/>
                  </a:lnTo>
                  <a:lnTo>
                    <a:pt x="35850" y="130921"/>
                  </a:lnTo>
                  <a:close/>
                  <a:moveTo>
                    <a:pt x="30540" y="139625"/>
                  </a:moveTo>
                  <a:lnTo>
                    <a:pt x="35433" y="148102"/>
                  </a:lnTo>
                  <a:lnTo>
                    <a:pt x="30540" y="156567"/>
                  </a:lnTo>
                  <a:lnTo>
                    <a:pt x="20765" y="156567"/>
                  </a:lnTo>
                  <a:lnTo>
                    <a:pt x="17503" y="150924"/>
                  </a:lnTo>
                  <a:lnTo>
                    <a:pt x="15871" y="148102"/>
                  </a:lnTo>
                  <a:lnTo>
                    <a:pt x="20765" y="139625"/>
                  </a:lnTo>
                  <a:close/>
                  <a:moveTo>
                    <a:pt x="15455" y="148340"/>
                  </a:moveTo>
                  <a:lnTo>
                    <a:pt x="16764" y="150614"/>
                  </a:lnTo>
                  <a:lnTo>
                    <a:pt x="20348" y="156805"/>
                  </a:lnTo>
                  <a:lnTo>
                    <a:pt x="16764" y="162996"/>
                  </a:lnTo>
                  <a:lnTo>
                    <a:pt x="15455" y="165271"/>
                  </a:lnTo>
                  <a:lnTo>
                    <a:pt x="5668" y="165271"/>
                  </a:lnTo>
                  <a:lnTo>
                    <a:pt x="786" y="156805"/>
                  </a:lnTo>
                  <a:lnTo>
                    <a:pt x="5668" y="148340"/>
                  </a:lnTo>
                  <a:close/>
                  <a:moveTo>
                    <a:pt x="45625" y="148340"/>
                  </a:moveTo>
                  <a:lnTo>
                    <a:pt x="48078" y="152579"/>
                  </a:lnTo>
                  <a:lnTo>
                    <a:pt x="50519" y="156805"/>
                  </a:lnTo>
                  <a:lnTo>
                    <a:pt x="48078" y="161044"/>
                  </a:lnTo>
                  <a:lnTo>
                    <a:pt x="45625" y="165282"/>
                  </a:lnTo>
                  <a:lnTo>
                    <a:pt x="35850" y="165282"/>
                  </a:lnTo>
                  <a:lnTo>
                    <a:pt x="30957" y="156805"/>
                  </a:lnTo>
                  <a:lnTo>
                    <a:pt x="35850" y="148340"/>
                  </a:lnTo>
                  <a:close/>
                  <a:moveTo>
                    <a:pt x="20348" y="0"/>
                  </a:moveTo>
                  <a:lnTo>
                    <a:pt x="16776" y="6180"/>
                  </a:lnTo>
                  <a:lnTo>
                    <a:pt x="15455" y="8466"/>
                  </a:lnTo>
                  <a:lnTo>
                    <a:pt x="15228" y="8466"/>
                  </a:lnTo>
                  <a:lnTo>
                    <a:pt x="16360" y="10513"/>
                  </a:lnTo>
                  <a:lnTo>
                    <a:pt x="16764" y="11216"/>
                  </a:lnTo>
                  <a:lnTo>
                    <a:pt x="20348" y="17419"/>
                  </a:lnTo>
                  <a:lnTo>
                    <a:pt x="16776" y="23610"/>
                  </a:lnTo>
                  <a:lnTo>
                    <a:pt x="15455" y="25896"/>
                  </a:lnTo>
                  <a:lnTo>
                    <a:pt x="15395" y="25896"/>
                  </a:lnTo>
                  <a:lnTo>
                    <a:pt x="15240" y="26170"/>
                  </a:lnTo>
                  <a:lnTo>
                    <a:pt x="15359" y="26373"/>
                  </a:lnTo>
                  <a:lnTo>
                    <a:pt x="15455" y="26373"/>
                  </a:lnTo>
                  <a:lnTo>
                    <a:pt x="16776" y="28647"/>
                  </a:lnTo>
                  <a:lnTo>
                    <a:pt x="20348" y="34838"/>
                  </a:lnTo>
                  <a:lnTo>
                    <a:pt x="16764" y="41041"/>
                  </a:lnTo>
                  <a:lnTo>
                    <a:pt x="15455" y="43315"/>
                  </a:lnTo>
                  <a:lnTo>
                    <a:pt x="15419" y="43315"/>
                  </a:lnTo>
                  <a:lnTo>
                    <a:pt x="15288" y="43541"/>
                  </a:lnTo>
                  <a:lnTo>
                    <a:pt x="15431" y="43791"/>
                  </a:lnTo>
                  <a:lnTo>
                    <a:pt x="15455" y="43791"/>
                  </a:lnTo>
                  <a:lnTo>
                    <a:pt x="16776" y="46065"/>
                  </a:lnTo>
                  <a:lnTo>
                    <a:pt x="20348" y="52257"/>
                  </a:lnTo>
                  <a:lnTo>
                    <a:pt x="16764" y="58484"/>
                  </a:lnTo>
                  <a:lnTo>
                    <a:pt x="15455" y="60746"/>
                  </a:lnTo>
                  <a:lnTo>
                    <a:pt x="15371" y="60746"/>
                  </a:lnTo>
                  <a:lnTo>
                    <a:pt x="15240" y="60972"/>
                  </a:lnTo>
                  <a:lnTo>
                    <a:pt x="15371" y="61222"/>
                  </a:lnTo>
                  <a:lnTo>
                    <a:pt x="15455" y="61222"/>
                  </a:lnTo>
                  <a:lnTo>
                    <a:pt x="16776" y="63508"/>
                  </a:lnTo>
                  <a:lnTo>
                    <a:pt x="20348" y="69699"/>
                  </a:lnTo>
                  <a:lnTo>
                    <a:pt x="16776" y="75891"/>
                  </a:lnTo>
                  <a:lnTo>
                    <a:pt x="15455" y="78177"/>
                  </a:lnTo>
                  <a:lnTo>
                    <a:pt x="15288" y="78177"/>
                  </a:lnTo>
                  <a:lnTo>
                    <a:pt x="15181" y="78355"/>
                  </a:lnTo>
                  <a:lnTo>
                    <a:pt x="15359" y="78653"/>
                  </a:lnTo>
                  <a:lnTo>
                    <a:pt x="15455" y="78653"/>
                  </a:lnTo>
                  <a:lnTo>
                    <a:pt x="16764" y="80915"/>
                  </a:lnTo>
                  <a:lnTo>
                    <a:pt x="20348" y="87118"/>
                  </a:lnTo>
                  <a:lnTo>
                    <a:pt x="16776" y="93309"/>
                  </a:lnTo>
                  <a:lnTo>
                    <a:pt x="15455" y="95595"/>
                  </a:lnTo>
                  <a:lnTo>
                    <a:pt x="15324" y="95595"/>
                  </a:lnTo>
                  <a:lnTo>
                    <a:pt x="15181" y="95833"/>
                  </a:lnTo>
                  <a:lnTo>
                    <a:pt x="15324" y="96072"/>
                  </a:lnTo>
                  <a:lnTo>
                    <a:pt x="15455" y="96072"/>
                  </a:lnTo>
                  <a:lnTo>
                    <a:pt x="16776" y="98346"/>
                  </a:lnTo>
                  <a:lnTo>
                    <a:pt x="20348" y="104537"/>
                  </a:lnTo>
                  <a:lnTo>
                    <a:pt x="16776" y="110728"/>
                  </a:lnTo>
                  <a:lnTo>
                    <a:pt x="15455" y="113014"/>
                  </a:lnTo>
                  <a:lnTo>
                    <a:pt x="15240" y="113014"/>
                  </a:lnTo>
                  <a:lnTo>
                    <a:pt x="15133" y="113205"/>
                  </a:lnTo>
                  <a:lnTo>
                    <a:pt x="15300" y="113490"/>
                  </a:lnTo>
                  <a:lnTo>
                    <a:pt x="15455" y="113490"/>
                  </a:lnTo>
                  <a:lnTo>
                    <a:pt x="16752" y="115741"/>
                  </a:lnTo>
                  <a:lnTo>
                    <a:pt x="20348" y="121968"/>
                  </a:lnTo>
                  <a:lnTo>
                    <a:pt x="16764" y="128147"/>
                  </a:lnTo>
                  <a:lnTo>
                    <a:pt x="15455" y="130433"/>
                  </a:lnTo>
                  <a:lnTo>
                    <a:pt x="5668" y="130433"/>
                  </a:lnTo>
                  <a:lnTo>
                    <a:pt x="5596" y="130314"/>
                  </a:lnTo>
                  <a:lnTo>
                    <a:pt x="5406" y="130314"/>
                  </a:lnTo>
                  <a:lnTo>
                    <a:pt x="5227" y="130623"/>
                  </a:lnTo>
                  <a:lnTo>
                    <a:pt x="5251" y="130671"/>
                  </a:lnTo>
                  <a:lnTo>
                    <a:pt x="369" y="139148"/>
                  </a:lnTo>
                  <a:lnTo>
                    <a:pt x="203" y="139148"/>
                  </a:lnTo>
                  <a:lnTo>
                    <a:pt x="48" y="139410"/>
                  </a:lnTo>
                  <a:lnTo>
                    <a:pt x="167" y="139625"/>
                  </a:lnTo>
                  <a:lnTo>
                    <a:pt x="369" y="139625"/>
                  </a:lnTo>
                  <a:lnTo>
                    <a:pt x="5251" y="148102"/>
                  </a:lnTo>
                  <a:lnTo>
                    <a:pt x="369" y="156567"/>
                  </a:lnTo>
                  <a:lnTo>
                    <a:pt x="155" y="156567"/>
                  </a:lnTo>
                  <a:lnTo>
                    <a:pt x="0" y="156841"/>
                  </a:lnTo>
                  <a:lnTo>
                    <a:pt x="119" y="157043"/>
                  </a:lnTo>
                  <a:lnTo>
                    <a:pt x="369" y="157043"/>
                  </a:lnTo>
                  <a:lnTo>
                    <a:pt x="5263" y="165521"/>
                  </a:lnTo>
                  <a:lnTo>
                    <a:pt x="2072" y="171045"/>
                  </a:lnTo>
                  <a:lnTo>
                    <a:pt x="2620" y="171045"/>
                  </a:lnTo>
                  <a:lnTo>
                    <a:pt x="5668" y="165759"/>
                  </a:lnTo>
                  <a:lnTo>
                    <a:pt x="15455" y="165759"/>
                  </a:lnTo>
                  <a:lnTo>
                    <a:pt x="16752" y="168009"/>
                  </a:lnTo>
                  <a:lnTo>
                    <a:pt x="18503" y="171045"/>
                  </a:lnTo>
                  <a:lnTo>
                    <a:pt x="19062" y="171045"/>
                  </a:lnTo>
                  <a:lnTo>
                    <a:pt x="15871" y="165521"/>
                  </a:lnTo>
                  <a:lnTo>
                    <a:pt x="20765" y="157043"/>
                  </a:lnTo>
                  <a:lnTo>
                    <a:pt x="30540" y="157043"/>
                  </a:lnTo>
                  <a:lnTo>
                    <a:pt x="35433" y="165521"/>
                  </a:lnTo>
                  <a:lnTo>
                    <a:pt x="32243" y="171045"/>
                  </a:lnTo>
                  <a:lnTo>
                    <a:pt x="32802" y="171045"/>
                  </a:lnTo>
                  <a:lnTo>
                    <a:pt x="35850" y="165759"/>
                  </a:lnTo>
                  <a:lnTo>
                    <a:pt x="45625" y="165759"/>
                  </a:lnTo>
                  <a:lnTo>
                    <a:pt x="48078" y="169997"/>
                  </a:lnTo>
                  <a:lnTo>
                    <a:pt x="48685" y="171045"/>
                  </a:lnTo>
                  <a:lnTo>
                    <a:pt x="49233" y="171045"/>
                  </a:lnTo>
                  <a:lnTo>
                    <a:pt x="48495" y="169759"/>
                  </a:lnTo>
                  <a:lnTo>
                    <a:pt x="46042" y="165521"/>
                  </a:lnTo>
                  <a:lnTo>
                    <a:pt x="48495" y="161282"/>
                  </a:lnTo>
                  <a:lnTo>
                    <a:pt x="50935" y="157043"/>
                  </a:lnTo>
                  <a:lnTo>
                    <a:pt x="56222" y="157043"/>
                  </a:lnTo>
                  <a:lnTo>
                    <a:pt x="56222" y="156567"/>
                  </a:lnTo>
                  <a:lnTo>
                    <a:pt x="50935" y="156567"/>
                  </a:lnTo>
                  <a:lnTo>
                    <a:pt x="48495" y="152329"/>
                  </a:lnTo>
                  <a:lnTo>
                    <a:pt x="46042" y="148090"/>
                  </a:lnTo>
                  <a:lnTo>
                    <a:pt x="48495" y="143863"/>
                  </a:lnTo>
                  <a:lnTo>
                    <a:pt x="50935" y="139625"/>
                  </a:lnTo>
                  <a:lnTo>
                    <a:pt x="56222" y="139625"/>
                  </a:lnTo>
                  <a:lnTo>
                    <a:pt x="56222" y="139148"/>
                  </a:lnTo>
                  <a:lnTo>
                    <a:pt x="50935" y="139148"/>
                  </a:lnTo>
                  <a:lnTo>
                    <a:pt x="48495" y="134910"/>
                  </a:lnTo>
                  <a:lnTo>
                    <a:pt x="46042" y="130671"/>
                  </a:lnTo>
                  <a:lnTo>
                    <a:pt x="48495" y="126432"/>
                  </a:lnTo>
                  <a:lnTo>
                    <a:pt x="50935" y="122206"/>
                  </a:lnTo>
                  <a:lnTo>
                    <a:pt x="56222" y="122206"/>
                  </a:lnTo>
                  <a:lnTo>
                    <a:pt x="56222" y="121718"/>
                  </a:lnTo>
                  <a:lnTo>
                    <a:pt x="50935" y="121718"/>
                  </a:lnTo>
                  <a:lnTo>
                    <a:pt x="48495" y="117479"/>
                  </a:lnTo>
                  <a:lnTo>
                    <a:pt x="46042" y="113240"/>
                  </a:lnTo>
                  <a:lnTo>
                    <a:pt x="48495" y="109014"/>
                  </a:lnTo>
                  <a:lnTo>
                    <a:pt x="50935" y="104775"/>
                  </a:lnTo>
                  <a:lnTo>
                    <a:pt x="56222" y="104775"/>
                  </a:lnTo>
                  <a:lnTo>
                    <a:pt x="56222" y="104299"/>
                  </a:lnTo>
                  <a:lnTo>
                    <a:pt x="50935" y="104299"/>
                  </a:lnTo>
                  <a:lnTo>
                    <a:pt x="48495" y="100060"/>
                  </a:lnTo>
                  <a:lnTo>
                    <a:pt x="46042" y="95822"/>
                  </a:lnTo>
                  <a:lnTo>
                    <a:pt x="48495" y="91583"/>
                  </a:lnTo>
                  <a:lnTo>
                    <a:pt x="50935" y="87356"/>
                  </a:lnTo>
                  <a:lnTo>
                    <a:pt x="56222" y="87356"/>
                  </a:lnTo>
                  <a:lnTo>
                    <a:pt x="56222" y="86868"/>
                  </a:lnTo>
                  <a:lnTo>
                    <a:pt x="50935" y="86868"/>
                  </a:lnTo>
                  <a:lnTo>
                    <a:pt x="48495" y="82641"/>
                  </a:lnTo>
                  <a:lnTo>
                    <a:pt x="46042" y="78403"/>
                  </a:lnTo>
                  <a:lnTo>
                    <a:pt x="48495" y="74164"/>
                  </a:lnTo>
                  <a:lnTo>
                    <a:pt x="50935" y="69926"/>
                  </a:lnTo>
                  <a:lnTo>
                    <a:pt x="56222" y="69926"/>
                  </a:lnTo>
                  <a:lnTo>
                    <a:pt x="56222" y="69449"/>
                  </a:lnTo>
                  <a:lnTo>
                    <a:pt x="50935" y="69449"/>
                  </a:lnTo>
                  <a:lnTo>
                    <a:pt x="48495" y="65211"/>
                  </a:lnTo>
                  <a:lnTo>
                    <a:pt x="46042" y="60972"/>
                  </a:lnTo>
                  <a:lnTo>
                    <a:pt x="48495" y="56745"/>
                  </a:lnTo>
                  <a:lnTo>
                    <a:pt x="50935" y="52507"/>
                  </a:lnTo>
                  <a:lnTo>
                    <a:pt x="56222" y="52507"/>
                  </a:lnTo>
                  <a:lnTo>
                    <a:pt x="56222" y="52030"/>
                  </a:lnTo>
                  <a:lnTo>
                    <a:pt x="50935" y="52030"/>
                  </a:lnTo>
                  <a:lnTo>
                    <a:pt x="48495" y="47792"/>
                  </a:lnTo>
                  <a:lnTo>
                    <a:pt x="46042" y="43553"/>
                  </a:lnTo>
                  <a:lnTo>
                    <a:pt x="48495" y="39315"/>
                  </a:lnTo>
                  <a:lnTo>
                    <a:pt x="50935" y="35088"/>
                  </a:lnTo>
                  <a:lnTo>
                    <a:pt x="56222" y="35088"/>
                  </a:lnTo>
                  <a:lnTo>
                    <a:pt x="56222" y="34600"/>
                  </a:lnTo>
                  <a:lnTo>
                    <a:pt x="50935" y="34600"/>
                  </a:lnTo>
                  <a:lnTo>
                    <a:pt x="48495" y="30373"/>
                  </a:lnTo>
                  <a:lnTo>
                    <a:pt x="46042" y="26134"/>
                  </a:lnTo>
                  <a:lnTo>
                    <a:pt x="48495" y="21896"/>
                  </a:lnTo>
                  <a:lnTo>
                    <a:pt x="50935" y="17657"/>
                  </a:lnTo>
                  <a:lnTo>
                    <a:pt x="56222" y="17657"/>
                  </a:lnTo>
                  <a:lnTo>
                    <a:pt x="56222" y="17181"/>
                  </a:lnTo>
                  <a:lnTo>
                    <a:pt x="50935" y="17181"/>
                  </a:lnTo>
                  <a:lnTo>
                    <a:pt x="48495" y="12942"/>
                  </a:lnTo>
                  <a:lnTo>
                    <a:pt x="46042" y="8704"/>
                  </a:lnTo>
                  <a:lnTo>
                    <a:pt x="48495" y="4465"/>
                  </a:lnTo>
                  <a:lnTo>
                    <a:pt x="50935" y="238"/>
                  </a:lnTo>
                  <a:lnTo>
                    <a:pt x="56222" y="238"/>
                  </a:lnTo>
                  <a:lnTo>
                    <a:pt x="56222" y="0"/>
                  </a:lnTo>
                  <a:lnTo>
                    <a:pt x="50519" y="0"/>
                  </a:lnTo>
                  <a:lnTo>
                    <a:pt x="48078" y="4227"/>
                  </a:lnTo>
                  <a:lnTo>
                    <a:pt x="45625" y="8466"/>
                  </a:lnTo>
                  <a:lnTo>
                    <a:pt x="35850" y="8466"/>
                  </a:lnTo>
                  <a:lnTo>
                    <a:pt x="309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28"/>
            <p:cNvSpPr/>
            <p:nvPr/>
          </p:nvSpPr>
          <p:spPr>
            <a:xfrm flipH="1">
              <a:off x="8007713" y="-21"/>
              <a:ext cx="1689513" cy="5143353"/>
            </a:xfrm>
            <a:custGeom>
              <a:avLst/>
              <a:gdLst/>
              <a:ahLst/>
              <a:cxnLst/>
              <a:rect l="l" t="t" r="r" b="b"/>
              <a:pathLst>
                <a:path w="56186" h="171046" extrusionOk="0">
                  <a:moveTo>
                    <a:pt x="20384" y="238"/>
                  </a:moveTo>
                  <a:lnTo>
                    <a:pt x="25277" y="8716"/>
                  </a:lnTo>
                  <a:lnTo>
                    <a:pt x="20384" y="17193"/>
                  </a:lnTo>
                  <a:lnTo>
                    <a:pt x="10609" y="17193"/>
                  </a:lnTo>
                  <a:lnTo>
                    <a:pt x="8156" y="12954"/>
                  </a:lnTo>
                  <a:lnTo>
                    <a:pt x="5715" y="8716"/>
                  </a:lnTo>
                  <a:lnTo>
                    <a:pt x="8156" y="4477"/>
                  </a:lnTo>
                  <a:lnTo>
                    <a:pt x="10609" y="238"/>
                  </a:lnTo>
                  <a:close/>
                  <a:moveTo>
                    <a:pt x="50566" y="238"/>
                  </a:moveTo>
                  <a:lnTo>
                    <a:pt x="55448" y="8716"/>
                  </a:lnTo>
                  <a:lnTo>
                    <a:pt x="50566" y="17193"/>
                  </a:lnTo>
                  <a:lnTo>
                    <a:pt x="40779" y="17193"/>
                  </a:lnTo>
                  <a:lnTo>
                    <a:pt x="39470" y="14919"/>
                  </a:lnTo>
                  <a:lnTo>
                    <a:pt x="35886" y="8716"/>
                  </a:lnTo>
                  <a:lnTo>
                    <a:pt x="39458" y="2524"/>
                  </a:lnTo>
                  <a:lnTo>
                    <a:pt x="40779" y="238"/>
                  </a:lnTo>
                  <a:close/>
                  <a:moveTo>
                    <a:pt x="35469" y="8954"/>
                  </a:moveTo>
                  <a:lnTo>
                    <a:pt x="40362" y="17431"/>
                  </a:lnTo>
                  <a:lnTo>
                    <a:pt x="35469" y="25908"/>
                  </a:lnTo>
                  <a:lnTo>
                    <a:pt x="25694" y="25908"/>
                  </a:lnTo>
                  <a:lnTo>
                    <a:pt x="20801" y="17431"/>
                  </a:lnTo>
                  <a:lnTo>
                    <a:pt x="25694" y="8954"/>
                  </a:lnTo>
                  <a:close/>
                  <a:moveTo>
                    <a:pt x="20384" y="17669"/>
                  </a:moveTo>
                  <a:lnTo>
                    <a:pt x="25277" y="26146"/>
                  </a:lnTo>
                  <a:lnTo>
                    <a:pt x="20384" y="34612"/>
                  </a:lnTo>
                  <a:lnTo>
                    <a:pt x="10609" y="34612"/>
                  </a:lnTo>
                  <a:lnTo>
                    <a:pt x="8156" y="30373"/>
                  </a:lnTo>
                  <a:lnTo>
                    <a:pt x="5715" y="26146"/>
                  </a:lnTo>
                  <a:lnTo>
                    <a:pt x="8156" y="21896"/>
                  </a:lnTo>
                  <a:lnTo>
                    <a:pt x="10609" y="17669"/>
                  </a:lnTo>
                  <a:close/>
                  <a:moveTo>
                    <a:pt x="50566" y="17669"/>
                  </a:moveTo>
                  <a:lnTo>
                    <a:pt x="55448" y="26146"/>
                  </a:lnTo>
                  <a:lnTo>
                    <a:pt x="50566" y="34612"/>
                  </a:lnTo>
                  <a:lnTo>
                    <a:pt x="40779" y="34612"/>
                  </a:lnTo>
                  <a:lnTo>
                    <a:pt x="39458" y="32326"/>
                  </a:lnTo>
                  <a:lnTo>
                    <a:pt x="35886" y="26134"/>
                  </a:lnTo>
                  <a:lnTo>
                    <a:pt x="39458" y="19955"/>
                  </a:lnTo>
                  <a:lnTo>
                    <a:pt x="40779" y="17669"/>
                  </a:lnTo>
                  <a:close/>
                  <a:moveTo>
                    <a:pt x="35469" y="26384"/>
                  </a:moveTo>
                  <a:lnTo>
                    <a:pt x="38731" y="32028"/>
                  </a:lnTo>
                  <a:lnTo>
                    <a:pt x="40362" y="34850"/>
                  </a:lnTo>
                  <a:lnTo>
                    <a:pt x="35469" y="43327"/>
                  </a:lnTo>
                  <a:lnTo>
                    <a:pt x="25694" y="43327"/>
                  </a:lnTo>
                  <a:lnTo>
                    <a:pt x="20801" y="34850"/>
                  </a:lnTo>
                  <a:lnTo>
                    <a:pt x="25694" y="26384"/>
                  </a:lnTo>
                  <a:close/>
                  <a:moveTo>
                    <a:pt x="20384" y="35088"/>
                  </a:moveTo>
                  <a:lnTo>
                    <a:pt x="25277" y="43565"/>
                  </a:lnTo>
                  <a:lnTo>
                    <a:pt x="20384" y="52030"/>
                  </a:lnTo>
                  <a:lnTo>
                    <a:pt x="10609" y="52030"/>
                  </a:lnTo>
                  <a:lnTo>
                    <a:pt x="8156" y="47804"/>
                  </a:lnTo>
                  <a:lnTo>
                    <a:pt x="5715" y="43565"/>
                  </a:lnTo>
                  <a:lnTo>
                    <a:pt x="8156" y="39327"/>
                  </a:lnTo>
                  <a:lnTo>
                    <a:pt x="10609" y="35088"/>
                  </a:lnTo>
                  <a:close/>
                  <a:moveTo>
                    <a:pt x="50566" y="35088"/>
                  </a:moveTo>
                  <a:lnTo>
                    <a:pt x="55448" y="43565"/>
                  </a:lnTo>
                  <a:lnTo>
                    <a:pt x="50566" y="52030"/>
                  </a:lnTo>
                  <a:lnTo>
                    <a:pt x="40779" y="52030"/>
                  </a:lnTo>
                  <a:lnTo>
                    <a:pt x="39458" y="49756"/>
                  </a:lnTo>
                  <a:lnTo>
                    <a:pt x="35886" y="43565"/>
                  </a:lnTo>
                  <a:lnTo>
                    <a:pt x="39470" y="37362"/>
                  </a:lnTo>
                  <a:lnTo>
                    <a:pt x="40779" y="35088"/>
                  </a:lnTo>
                  <a:close/>
                  <a:moveTo>
                    <a:pt x="35469" y="43803"/>
                  </a:moveTo>
                  <a:lnTo>
                    <a:pt x="38731" y="49447"/>
                  </a:lnTo>
                  <a:lnTo>
                    <a:pt x="40362" y="52269"/>
                  </a:lnTo>
                  <a:lnTo>
                    <a:pt x="35469" y="60746"/>
                  </a:lnTo>
                  <a:lnTo>
                    <a:pt x="25694" y="60746"/>
                  </a:lnTo>
                  <a:lnTo>
                    <a:pt x="20801" y="52269"/>
                  </a:lnTo>
                  <a:lnTo>
                    <a:pt x="25694" y="43803"/>
                  </a:lnTo>
                  <a:close/>
                  <a:moveTo>
                    <a:pt x="20384" y="52507"/>
                  </a:moveTo>
                  <a:lnTo>
                    <a:pt x="25277" y="60984"/>
                  </a:lnTo>
                  <a:lnTo>
                    <a:pt x="20384" y="69449"/>
                  </a:lnTo>
                  <a:lnTo>
                    <a:pt x="10609" y="69449"/>
                  </a:lnTo>
                  <a:lnTo>
                    <a:pt x="8156" y="65223"/>
                  </a:lnTo>
                  <a:lnTo>
                    <a:pt x="5715" y="60984"/>
                  </a:lnTo>
                  <a:lnTo>
                    <a:pt x="8156" y="56745"/>
                  </a:lnTo>
                  <a:lnTo>
                    <a:pt x="10609" y="52507"/>
                  </a:lnTo>
                  <a:close/>
                  <a:moveTo>
                    <a:pt x="35469" y="61222"/>
                  </a:moveTo>
                  <a:lnTo>
                    <a:pt x="38731" y="66878"/>
                  </a:lnTo>
                  <a:lnTo>
                    <a:pt x="40362" y="69687"/>
                  </a:lnTo>
                  <a:lnTo>
                    <a:pt x="35469" y="78165"/>
                  </a:lnTo>
                  <a:lnTo>
                    <a:pt x="25694" y="78165"/>
                  </a:lnTo>
                  <a:lnTo>
                    <a:pt x="20801" y="69687"/>
                  </a:lnTo>
                  <a:lnTo>
                    <a:pt x="25694" y="61222"/>
                  </a:lnTo>
                  <a:close/>
                  <a:moveTo>
                    <a:pt x="20384" y="69937"/>
                  </a:moveTo>
                  <a:lnTo>
                    <a:pt x="25277" y="78415"/>
                  </a:lnTo>
                  <a:lnTo>
                    <a:pt x="20384" y="86880"/>
                  </a:lnTo>
                  <a:lnTo>
                    <a:pt x="10609" y="86880"/>
                  </a:lnTo>
                  <a:lnTo>
                    <a:pt x="8156" y="82641"/>
                  </a:lnTo>
                  <a:lnTo>
                    <a:pt x="5715" y="78415"/>
                  </a:lnTo>
                  <a:lnTo>
                    <a:pt x="8156" y="74176"/>
                  </a:lnTo>
                  <a:lnTo>
                    <a:pt x="10609" y="69937"/>
                  </a:lnTo>
                  <a:close/>
                  <a:moveTo>
                    <a:pt x="35469" y="78653"/>
                  </a:moveTo>
                  <a:lnTo>
                    <a:pt x="40362" y="87118"/>
                  </a:lnTo>
                  <a:lnTo>
                    <a:pt x="35469" y="95595"/>
                  </a:lnTo>
                  <a:lnTo>
                    <a:pt x="25694" y="95595"/>
                  </a:lnTo>
                  <a:lnTo>
                    <a:pt x="20801" y="87118"/>
                  </a:lnTo>
                  <a:lnTo>
                    <a:pt x="25694" y="78653"/>
                  </a:lnTo>
                  <a:close/>
                  <a:moveTo>
                    <a:pt x="20384" y="87356"/>
                  </a:moveTo>
                  <a:lnTo>
                    <a:pt x="25277" y="95833"/>
                  </a:lnTo>
                  <a:lnTo>
                    <a:pt x="20384" y="104299"/>
                  </a:lnTo>
                  <a:lnTo>
                    <a:pt x="10609" y="104299"/>
                  </a:lnTo>
                  <a:lnTo>
                    <a:pt x="8156" y="100060"/>
                  </a:lnTo>
                  <a:lnTo>
                    <a:pt x="5715" y="95833"/>
                  </a:lnTo>
                  <a:lnTo>
                    <a:pt x="8156" y="91595"/>
                  </a:lnTo>
                  <a:lnTo>
                    <a:pt x="10609" y="87356"/>
                  </a:lnTo>
                  <a:close/>
                  <a:moveTo>
                    <a:pt x="35469" y="96072"/>
                  </a:moveTo>
                  <a:lnTo>
                    <a:pt x="38731" y="101715"/>
                  </a:lnTo>
                  <a:lnTo>
                    <a:pt x="40362" y="104537"/>
                  </a:lnTo>
                  <a:lnTo>
                    <a:pt x="35469" y="113014"/>
                  </a:lnTo>
                  <a:lnTo>
                    <a:pt x="25694" y="113014"/>
                  </a:lnTo>
                  <a:lnTo>
                    <a:pt x="20801" y="104537"/>
                  </a:lnTo>
                  <a:lnTo>
                    <a:pt x="25694" y="96072"/>
                  </a:lnTo>
                  <a:close/>
                  <a:moveTo>
                    <a:pt x="20384" y="104775"/>
                  </a:moveTo>
                  <a:lnTo>
                    <a:pt x="25277" y="113252"/>
                  </a:lnTo>
                  <a:lnTo>
                    <a:pt x="20384" y="121730"/>
                  </a:lnTo>
                  <a:lnTo>
                    <a:pt x="10609" y="121730"/>
                  </a:lnTo>
                  <a:lnTo>
                    <a:pt x="8156" y="117491"/>
                  </a:lnTo>
                  <a:lnTo>
                    <a:pt x="5715" y="113252"/>
                  </a:lnTo>
                  <a:lnTo>
                    <a:pt x="8156" y="109014"/>
                  </a:lnTo>
                  <a:lnTo>
                    <a:pt x="10609" y="104775"/>
                  </a:lnTo>
                  <a:close/>
                  <a:moveTo>
                    <a:pt x="20384" y="122206"/>
                  </a:moveTo>
                  <a:lnTo>
                    <a:pt x="25277" y="130671"/>
                  </a:lnTo>
                  <a:lnTo>
                    <a:pt x="20384" y="139148"/>
                  </a:lnTo>
                  <a:lnTo>
                    <a:pt x="10609" y="139148"/>
                  </a:lnTo>
                  <a:lnTo>
                    <a:pt x="8156" y="134910"/>
                  </a:lnTo>
                  <a:lnTo>
                    <a:pt x="5715" y="130683"/>
                  </a:lnTo>
                  <a:lnTo>
                    <a:pt x="8156" y="126444"/>
                  </a:lnTo>
                  <a:lnTo>
                    <a:pt x="10609" y="122206"/>
                  </a:lnTo>
                  <a:close/>
                  <a:moveTo>
                    <a:pt x="35469" y="130921"/>
                  </a:moveTo>
                  <a:lnTo>
                    <a:pt x="38731" y="136565"/>
                  </a:lnTo>
                  <a:lnTo>
                    <a:pt x="40362" y="139386"/>
                  </a:lnTo>
                  <a:lnTo>
                    <a:pt x="35469" y="147864"/>
                  </a:lnTo>
                  <a:lnTo>
                    <a:pt x="25694" y="147864"/>
                  </a:lnTo>
                  <a:lnTo>
                    <a:pt x="20801" y="139386"/>
                  </a:lnTo>
                  <a:lnTo>
                    <a:pt x="25694" y="130921"/>
                  </a:lnTo>
                  <a:close/>
                  <a:moveTo>
                    <a:pt x="20384" y="139625"/>
                  </a:moveTo>
                  <a:lnTo>
                    <a:pt x="25277" y="148102"/>
                  </a:lnTo>
                  <a:lnTo>
                    <a:pt x="20384" y="156567"/>
                  </a:lnTo>
                  <a:lnTo>
                    <a:pt x="10609" y="156567"/>
                  </a:lnTo>
                  <a:lnTo>
                    <a:pt x="8156" y="152329"/>
                  </a:lnTo>
                  <a:lnTo>
                    <a:pt x="5715" y="148102"/>
                  </a:lnTo>
                  <a:lnTo>
                    <a:pt x="8156" y="143863"/>
                  </a:lnTo>
                  <a:lnTo>
                    <a:pt x="10609" y="139625"/>
                  </a:lnTo>
                  <a:close/>
                  <a:moveTo>
                    <a:pt x="35469" y="148340"/>
                  </a:moveTo>
                  <a:lnTo>
                    <a:pt x="38731" y="153983"/>
                  </a:lnTo>
                  <a:lnTo>
                    <a:pt x="40362" y="156805"/>
                  </a:lnTo>
                  <a:lnTo>
                    <a:pt x="35469" y="165282"/>
                  </a:lnTo>
                  <a:lnTo>
                    <a:pt x="25694" y="165282"/>
                  </a:lnTo>
                  <a:lnTo>
                    <a:pt x="20801" y="156805"/>
                  </a:lnTo>
                  <a:lnTo>
                    <a:pt x="25694" y="148340"/>
                  </a:lnTo>
                  <a:close/>
                  <a:moveTo>
                    <a:pt x="10192" y="0"/>
                  </a:moveTo>
                  <a:lnTo>
                    <a:pt x="7739" y="4239"/>
                  </a:lnTo>
                  <a:lnTo>
                    <a:pt x="5299" y="8478"/>
                  </a:lnTo>
                  <a:lnTo>
                    <a:pt x="0" y="8478"/>
                  </a:lnTo>
                  <a:lnTo>
                    <a:pt x="0" y="8954"/>
                  </a:lnTo>
                  <a:lnTo>
                    <a:pt x="5299" y="8954"/>
                  </a:lnTo>
                  <a:lnTo>
                    <a:pt x="7739" y="13192"/>
                  </a:lnTo>
                  <a:lnTo>
                    <a:pt x="10192" y="17431"/>
                  </a:lnTo>
                  <a:lnTo>
                    <a:pt x="7739" y="21658"/>
                  </a:lnTo>
                  <a:lnTo>
                    <a:pt x="5299" y="25896"/>
                  </a:lnTo>
                  <a:lnTo>
                    <a:pt x="0" y="25896"/>
                  </a:lnTo>
                  <a:lnTo>
                    <a:pt x="0" y="26384"/>
                  </a:lnTo>
                  <a:lnTo>
                    <a:pt x="5299" y="26384"/>
                  </a:lnTo>
                  <a:lnTo>
                    <a:pt x="7739" y="30611"/>
                  </a:lnTo>
                  <a:lnTo>
                    <a:pt x="10192" y="34850"/>
                  </a:lnTo>
                  <a:lnTo>
                    <a:pt x="7739" y="39088"/>
                  </a:lnTo>
                  <a:lnTo>
                    <a:pt x="5299" y="43327"/>
                  </a:lnTo>
                  <a:lnTo>
                    <a:pt x="0" y="43327"/>
                  </a:lnTo>
                  <a:lnTo>
                    <a:pt x="0" y="43803"/>
                  </a:lnTo>
                  <a:lnTo>
                    <a:pt x="5299" y="43803"/>
                  </a:lnTo>
                  <a:lnTo>
                    <a:pt x="7739" y="48042"/>
                  </a:lnTo>
                  <a:lnTo>
                    <a:pt x="10192" y="52269"/>
                  </a:lnTo>
                  <a:lnTo>
                    <a:pt x="7739" y="56507"/>
                  </a:lnTo>
                  <a:lnTo>
                    <a:pt x="5299" y="60746"/>
                  </a:lnTo>
                  <a:lnTo>
                    <a:pt x="0" y="60746"/>
                  </a:lnTo>
                  <a:lnTo>
                    <a:pt x="0" y="61222"/>
                  </a:lnTo>
                  <a:lnTo>
                    <a:pt x="5299" y="61222"/>
                  </a:lnTo>
                  <a:lnTo>
                    <a:pt x="7739" y="65461"/>
                  </a:lnTo>
                  <a:lnTo>
                    <a:pt x="10192" y="69699"/>
                  </a:lnTo>
                  <a:lnTo>
                    <a:pt x="7739" y="73938"/>
                  </a:lnTo>
                  <a:lnTo>
                    <a:pt x="5299" y="78165"/>
                  </a:lnTo>
                  <a:lnTo>
                    <a:pt x="0" y="78165"/>
                  </a:lnTo>
                  <a:lnTo>
                    <a:pt x="0" y="78653"/>
                  </a:lnTo>
                  <a:lnTo>
                    <a:pt x="5299" y="78653"/>
                  </a:lnTo>
                  <a:lnTo>
                    <a:pt x="7739" y="82880"/>
                  </a:lnTo>
                  <a:lnTo>
                    <a:pt x="10192" y="87118"/>
                  </a:lnTo>
                  <a:lnTo>
                    <a:pt x="7739" y="91357"/>
                  </a:lnTo>
                  <a:lnTo>
                    <a:pt x="5299" y="95595"/>
                  </a:lnTo>
                  <a:lnTo>
                    <a:pt x="0" y="95595"/>
                  </a:lnTo>
                  <a:lnTo>
                    <a:pt x="0" y="96072"/>
                  </a:lnTo>
                  <a:lnTo>
                    <a:pt x="5299" y="96072"/>
                  </a:lnTo>
                  <a:lnTo>
                    <a:pt x="7739" y="100310"/>
                  </a:lnTo>
                  <a:lnTo>
                    <a:pt x="10192" y="104549"/>
                  </a:lnTo>
                  <a:lnTo>
                    <a:pt x="7739" y="108776"/>
                  </a:lnTo>
                  <a:lnTo>
                    <a:pt x="5299" y="113014"/>
                  </a:lnTo>
                  <a:lnTo>
                    <a:pt x="0" y="113014"/>
                  </a:lnTo>
                  <a:lnTo>
                    <a:pt x="0" y="113490"/>
                  </a:lnTo>
                  <a:lnTo>
                    <a:pt x="5299" y="113490"/>
                  </a:lnTo>
                  <a:lnTo>
                    <a:pt x="7739" y="117729"/>
                  </a:lnTo>
                  <a:lnTo>
                    <a:pt x="10192" y="121968"/>
                  </a:lnTo>
                  <a:lnTo>
                    <a:pt x="7739" y="126206"/>
                  </a:lnTo>
                  <a:lnTo>
                    <a:pt x="5299" y="130445"/>
                  </a:lnTo>
                  <a:lnTo>
                    <a:pt x="0" y="130445"/>
                  </a:lnTo>
                  <a:lnTo>
                    <a:pt x="0" y="130921"/>
                  </a:lnTo>
                  <a:lnTo>
                    <a:pt x="5299" y="130921"/>
                  </a:lnTo>
                  <a:lnTo>
                    <a:pt x="7739" y="135160"/>
                  </a:lnTo>
                  <a:lnTo>
                    <a:pt x="10192" y="139386"/>
                  </a:lnTo>
                  <a:lnTo>
                    <a:pt x="7739" y="143625"/>
                  </a:lnTo>
                  <a:lnTo>
                    <a:pt x="5299" y="147864"/>
                  </a:lnTo>
                  <a:lnTo>
                    <a:pt x="0" y="147864"/>
                  </a:lnTo>
                  <a:lnTo>
                    <a:pt x="0" y="148340"/>
                  </a:lnTo>
                  <a:lnTo>
                    <a:pt x="5299" y="148340"/>
                  </a:lnTo>
                  <a:lnTo>
                    <a:pt x="7739" y="152579"/>
                  </a:lnTo>
                  <a:lnTo>
                    <a:pt x="10192" y="156805"/>
                  </a:lnTo>
                  <a:lnTo>
                    <a:pt x="7739" y="161044"/>
                  </a:lnTo>
                  <a:lnTo>
                    <a:pt x="5299" y="165282"/>
                  </a:lnTo>
                  <a:lnTo>
                    <a:pt x="0" y="165282"/>
                  </a:lnTo>
                  <a:lnTo>
                    <a:pt x="0" y="165759"/>
                  </a:lnTo>
                  <a:lnTo>
                    <a:pt x="5299" y="165759"/>
                  </a:lnTo>
                  <a:lnTo>
                    <a:pt x="7739" y="169997"/>
                  </a:lnTo>
                  <a:lnTo>
                    <a:pt x="8347" y="171045"/>
                  </a:lnTo>
                  <a:lnTo>
                    <a:pt x="8894" y="171045"/>
                  </a:lnTo>
                  <a:lnTo>
                    <a:pt x="8156" y="169759"/>
                  </a:lnTo>
                  <a:lnTo>
                    <a:pt x="5715" y="165521"/>
                  </a:lnTo>
                  <a:lnTo>
                    <a:pt x="8156" y="161282"/>
                  </a:lnTo>
                  <a:lnTo>
                    <a:pt x="10609" y="157043"/>
                  </a:lnTo>
                  <a:lnTo>
                    <a:pt x="20384" y="157043"/>
                  </a:lnTo>
                  <a:lnTo>
                    <a:pt x="25277" y="165521"/>
                  </a:lnTo>
                  <a:lnTo>
                    <a:pt x="22086" y="171045"/>
                  </a:lnTo>
                  <a:lnTo>
                    <a:pt x="22634" y="171045"/>
                  </a:lnTo>
                  <a:lnTo>
                    <a:pt x="25694" y="165759"/>
                  </a:lnTo>
                  <a:lnTo>
                    <a:pt x="35469" y="165759"/>
                  </a:lnTo>
                  <a:lnTo>
                    <a:pt x="38517" y="171045"/>
                  </a:lnTo>
                  <a:lnTo>
                    <a:pt x="39077" y="171045"/>
                  </a:lnTo>
                  <a:lnTo>
                    <a:pt x="35886" y="165521"/>
                  </a:lnTo>
                  <a:lnTo>
                    <a:pt x="39458" y="159329"/>
                  </a:lnTo>
                  <a:lnTo>
                    <a:pt x="40779" y="157043"/>
                  </a:lnTo>
                  <a:lnTo>
                    <a:pt x="40827" y="157043"/>
                  </a:lnTo>
                  <a:lnTo>
                    <a:pt x="40958" y="156829"/>
                  </a:lnTo>
                  <a:lnTo>
                    <a:pt x="40803" y="156567"/>
                  </a:lnTo>
                  <a:lnTo>
                    <a:pt x="40779" y="156567"/>
                  </a:lnTo>
                  <a:lnTo>
                    <a:pt x="39470" y="154293"/>
                  </a:lnTo>
                  <a:lnTo>
                    <a:pt x="35886" y="148102"/>
                  </a:lnTo>
                  <a:lnTo>
                    <a:pt x="39470" y="141911"/>
                  </a:lnTo>
                  <a:lnTo>
                    <a:pt x="40779" y="139625"/>
                  </a:lnTo>
                  <a:lnTo>
                    <a:pt x="40851" y="139625"/>
                  </a:lnTo>
                  <a:lnTo>
                    <a:pt x="40958" y="139458"/>
                  </a:lnTo>
                  <a:lnTo>
                    <a:pt x="40779" y="139148"/>
                  </a:lnTo>
                  <a:lnTo>
                    <a:pt x="39470" y="136874"/>
                  </a:lnTo>
                  <a:lnTo>
                    <a:pt x="35886" y="130683"/>
                  </a:lnTo>
                  <a:lnTo>
                    <a:pt x="36076" y="130362"/>
                  </a:lnTo>
                  <a:lnTo>
                    <a:pt x="35517" y="130362"/>
                  </a:lnTo>
                  <a:lnTo>
                    <a:pt x="35469" y="130445"/>
                  </a:lnTo>
                  <a:lnTo>
                    <a:pt x="25694" y="130445"/>
                  </a:lnTo>
                  <a:lnTo>
                    <a:pt x="20801" y="121968"/>
                  </a:lnTo>
                  <a:lnTo>
                    <a:pt x="25694" y="113490"/>
                  </a:lnTo>
                  <a:lnTo>
                    <a:pt x="35469" y="113490"/>
                  </a:lnTo>
                  <a:lnTo>
                    <a:pt x="35529" y="113586"/>
                  </a:lnTo>
                  <a:lnTo>
                    <a:pt x="36076" y="113574"/>
                  </a:lnTo>
                  <a:lnTo>
                    <a:pt x="35886" y="113252"/>
                  </a:lnTo>
                  <a:lnTo>
                    <a:pt x="39470" y="107073"/>
                  </a:lnTo>
                  <a:lnTo>
                    <a:pt x="40779" y="104787"/>
                  </a:lnTo>
                  <a:lnTo>
                    <a:pt x="40803" y="104787"/>
                  </a:lnTo>
                  <a:lnTo>
                    <a:pt x="40922" y="104573"/>
                  </a:lnTo>
                  <a:lnTo>
                    <a:pt x="40446" y="103715"/>
                  </a:lnTo>
                  <a:lnTo>
                    <a:pt x="39470" y="102025"/>
                  </a:lnTo>
                  <a:lnTo>
                    <a:pt x="35886" y="95833"/>
                  </a:lnTo>
                  <a:lnTo>
                    <a:pt x="39470" y="89642"/>
                  </a:lnTo>
                  <a:lnTo>
                    <a:pt x="40779" y="87368"/>
                  </a:lnTo>
                  <a:lnTo>
                    <a:pt x="40791" y="87368"/>
                  </a:lnTo>
                  <a:lnTo>
                    <a:pt x="40922" y="87130"/>
                  </a:lnTo>
                  <a:lnTo>
                    <a:pt x="40779" y="86880"/>
                  </a:lnTo>
                  <a:lnTo>
                    <a:pt x="39470" y="84618"/>
                  </a:lnTo>
                  <a:lnTo>
                    <a:pt x="35886" y="78415"/>
                  </a:lnTo>
                  <a:lnTo>
                    <a:pt x="39470" y="72223"/>
                  </a:lnTo>
                  <a:lnTo>
                    <a:pt x="40779" y="69937"/>
                  </a:lnTo>
                  <a:lnTo>
                    <a:pt x="40898" y="69937"/>
                  </a:lnTo>
                  <a:lnTo>
                    <a:pt x="41029" y="69723"/>
                  </a:lnTo>
                  <a:lnTo>
                    <a:pt x="40874" y="69461"/>
                  </a:lnTo>
                  <a:lnTo>
                    <a:pt x="40779" y="69461"/>
                  </a:lnTo>
                  <a:lnTo>
                    <a:pt x="39458" y="67175"/>
                  </a:lnTo>
                  <a:lnTo>
                    <a:pt x="35886" y="60984"/>
                  </a:lnTo>
                  <a:lnTo>
                    <a:pt x="39470" y="54793"/>
                  </a:lnTo>
                  <a:lnTo>
                    <a:pt x="40779" y="52519"/>
                  </a:lnTo>
                  <a:lnTo>
                    <a:pt x="50566" y="52519"/>
                  </a:lnTo>
                  <a:lnTo>
                    <a:pt x="50590" y="52554"/>
                  </a:lnTo>
                  <a:lnTo>
                    <a:pt x="50840" y="52554"/>
                  </a:lnTo>
                  <a:lnTo>
                    <a:pt x="50983" y="52292"/>
                  </a:lnTo>
                  <a:lnTo>
                    <a:pt x="50983" y="52281"/>
                  </a:lnTo>
                  <a:lnTo>
                    <a:pt x="55864" y="43803"/>
                  </a:lnTo>
                  <a:lnTo>
                    <a:pt x="55924" y="43803"/>
                  </a:lnTo>
                  <a:lnTo>
                    <a:pt x="56043" y="43601"/>
                  </a:lnTo>
                  <a:lnTo>
                    <a:pt x="55876" y="43327"/>
                  </a:lnTo>
                  <a:lnTo>
                    <a:pt x="55864" y="43327"/>
                  </a:lnTo>
                  <a:lnTo>
                    <a:pt x="50983" y="34862"/>
                  </a:lnTo>
                  <a:lnTo>
                    <a:pt x="55864" y="26384"/>
                  </a:lnTo>
                  <a:lnTo>
                    <a:pt x="55888" y="26384"/>
                  </a:lnTo>
                  <a:lnTo>
                    <a:pt x="56043" y="26123"/>
                  </a:lnTo>
                  <a:lnTo>
                    <a:pt x="55912" y="25908"/>
                  </a:lnTo>
                  <a:lnTo>
                    <a:pt x="55864" y="25908"/>
                  </a:lnTo>
                  <a:lnTo>
                    <a:pt x="50983" y="17431"/>
                  </a:lnTo>
                  <a:lnTo>
                    <a:pt x="55864" y="8954"/>
                  </a:lnTo>
                  <a:lnTo>
                    <a:pt x="55912" y="8954"/>
                  </a:lnTo>
                  <a:lnTo>
                    <a:pt x="56186" y="8478"/>
                  </a:lnTo>
                  <a:lnTo>
                    <a:pt x="55864" y="8478"/>
                  </a:lnTo>
                  <a:lnTo>
                    <a:pt x="50983" y="12"/>
                  </a:lnTo>
                  <a:lnTo>
                    <a:pt x="40362" y="12"/>
                  </a:lnTo>
                  <a:lnTo>
                    <a:pt x="35469" y="8478"/>
                  </a:lnTo>
                  <a:lnTo>
                    <a:pt x="25694" y="8478"/>
                  </a:lnTo>
                  <a:lnTo>
                    <a:pt x="208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2" name="Google Shape;92;p28"/>
          <p:cNvGrpSpPr/>
          <p:nvPr/>
        </p:nvGrpSpPr>
        <p:grpSpPr>
          <a:xfrm rot="-488827" flipH="1">
            <a:off x="8323769" y="2986864"/>
            <a:ext cx="575962" cy="606976"/>
            <a:chOff x="487356" y="3193686"/>
            <a:chExt cx="863732" cy="910240"/>
          </a:xfrm>
        </p:grpSpPr>
        <p:sp>
          <p:nvSpPr>
            <p:cNvPr id="93" name="Google Shape;93;p28"/>
            <p:cNvSpPr/>
            <p:nvPr/>
          </p:nvSpPr>
          <p:spPr>
            <a:xfrm>
              <a:off x="487356" y="3193686"/>
              <a:ext cx="863732" cy="910240"/>
            </a:xfrm>
            <a:custGeom>
              <a:avLst/>
              <a:gdLst/>
              <a:ahLst/>
              <a:cxnLst/>
              <a:rect l="l" t="t" r="r" b="b"/>
              <a:pathLst>
                <a:path w="26743" h="28183" extrusionOk="0">
                  <a:moveTo>
                    <a:pt x="24051" y="1"/>
                  </a:moveTo>
                  <a:cubicBezTo>
                    <a:pt x="23992" y="1"/>
                    <a:pt x="23932" y="1"/>
                    <a:pt x="23873" y="13"/>
                  </a:cubicBezTo>
                  <a:cubicBezTo>
                    <a:pt x="23706" y="36"/>
                    <a:pt x="23539" y="60"/>
                    <a:pt x="23373" y="96"/>
                  </a:cubicBezTo>
                  <a:cubicBezTo>
                    <a:pt x="23039" y="155"/>
                    <a:pt x="22718" y="239"/>
                    <a:pt x="22396" y="334"/>
                  </a:cubicBezTo>
                  <a:cubicBezTo>
                    <a:pt x="22242" y="370"/>
                    <a:pt x="22075" y="417"/>
                    <a:pt x="21908" y="489"/>
                  </a:cubicBezTo>
                  <a:cubicBezTo>
                    <a:pt x="21753" y="548"/>
                    <a:pt x="21527" y="632"/>
                    <a:pt x="21325" y="822"/>
                  </a:cubicBezTo>
                  <a:cubicBezTo>
                    <a:pt x="21277" y="858"/>
                    <a:pt x="21242" y="894"/>
                    <a:pt x="21194" y="929"/>
                  </a:cubicBezTo>
                  <a:cubicBezTo>
                    <a:pt x="21122" y="977"/>
                    <a:pt x="21063" y="1037"/>
                    <a:pt x="21003" y="1084"/>
                  </a:cubicBezTo>
                  <a:cubicBezTo>
                    <a:pt x="20884" y="1191"/>
                    <a:pt x="20777" y="1298"/>
                    <a:pt x="20658" y="1418"/>
                  </a:cubicBezTo>
                  <a:cubicBezTo>
                    <a:pt x="20456" y="1632"/>
                    <a:pt x="20253" y="1870"/>
                    <a:pt x="20075" y="2108"/>
                  </a:cubicBezTo>
                  <a:cubicBezTo>
                    <a:pt x="19825" y="2430"/>
                    <a:pt x="19575" y="2787"/>
                    <a:pt x="19325" y="3192"/>
                  </a:cubicBezTo>
                  <a:lnTo>
                    <a:pt x="19301" y="3192"/>
                  </a:lnTo>
                  <a:cubicBezTo>
                    <a:pt x="18967" y="3239"/>
                    <a:pt x="18658" y="3394"/>
                    <a:pt x="18420" y="3632"/>
                  </a:cubicBezTo>
                  <a:cubicBezTo>
                    <a:pt x="18063" y="3977"/>
                    <a:pt x="17920" y="4418"/>
                    <a:pt x="17801" y="4775"/>
                  </a:cubicBezTo>
                  <a:cubicBezTo>
                    <a:pt x="17789" y="4823"/>
                    <a:pt x="17777" y="4870"/>
                    <a:pt x="17765" y="4906"/>
                  </a:cubicBezTo>
                  <a:cubicBezTo>
                    <a:pt x="17574" y="4858"/>
                    <a:pt x="17384" y="4811"/>
                    <a:pt x="17193" y="4775"/>
                  </a:cubicBezTo>
                  <a:cubicBezTo>
                    <a:pt x="16920" y="4727"/>
                    <a:pt x="16670" y="4704"/>
                    <a:pt x="16419" y="4704"/>
                  </a:cubicBezTo>
                  <a:cubicBezTo>
                    <a:pt x="16062" y="4704"/>
                    <a:pt x="15717" y="4751"/>
                    <a:pt x="15396" y="4858"/>
                  </a:cubicBezTo>
                  <a:cubicBezTo>
                    <a:pt x="15288" y="4894"/>
                    <a:pt x="15181" y="4954"/>
                    <a:pt x="15110" y="5037"/>
                  </a:cubicBezTo>
                  <a:cubicBezTo>
                    <a:pt x="14788" y="5085"/>
                    <a:pt x="14455" y="5192"/>
                    <a:pt x="14098" y="5370"/>
                  </a:cubicBezTo>
                  <a:cubicBezTo>
                    <a:pt x="13883" y="5478"/>
                    <a:pt x="13681" y="5597"/>
                    <a:pt x="13479" y="5751"/>
                  </a:cubicBezTo>
                  <a:cubicBezTo>
                    <a:pt x="13419" y="5763"/>
                    <a:pt x="13360" y="5787"/>
                    <a:pt x="13312" y="5823"/>
                  </a:cubicBezTo>
                  <a:cubicBezTo>
                    <a:pt x="12729" y="6168"/>
                    <a:pt x="12395" y="6716"/>
                    <a:pt x="12169" y="7180"/>
                  </a:cubicBezTo>
                  <a:cubicBezTo>
                    <a:pt x="10502" y="7252"/>
                    <a:pt x="8704" y="7585"/>
                    <a:pt x="6835" y="8180"/>
                  </a:cubicBezTo>
                  <a:cubicBezTo>
                    <a:pt x="5882" y="8478"/>
                    <a:pt x="4906" y="8835"/>
                    <a:pt x="3942" y="9252"/>
                  </a:cubicBezTo>
                  <a:cubicBezTo>
                    <a:pt x="3204" y="9573"/>
                    <a:pt x="2227" y="10026"/>
                    <a:pt x="1346" y="10692"/>
                  </a:cubicBezTo>
                  <a:cubicBezTo>
                    <a:pt x="1144" y="10847"/>
                    <a:pt x="953" y="11002"/>
                    <a:pt x="775" y="11169"/>
                  </a:cubicBezTo>
                  <a:lnTo>
                    <a:pt x="751" y="11193"/>
                  </a:lnTo>
                  <a:cubicBezTo>
                    <a:pt x="584" y="11347"/>
                    <a:pt x="346" y="11562"/>
                    <a:pt x="215" y="11883"/>
                  </a:cubicBezTo>
                  <a:cubicBezTo>
                    <a:pt x="1" y="12407"/>
                    <a:pt x="144" y="13014"/>
                    <a:pt x="656" y="13693"/>
                  </a:cubicBezTo>
                  <a:cubicBezTo>
                    <a:pt x="1227" y="14431"/>
                    <a:pt x="2132" y="14943"/>
                    <a:pt x="3263" y="15169"/>
                  </a:cubicBezTo>
                  <a:cubicBezTo>
                    <a:pt x="3716" y="15253"/>
                    <a:pt x="4204" y="15312"/>
                    <a:pt x="4751" y="15324"/>
                  </a:cubicBezTo>
                  <a:lnTo>
                    <a:pt x="4775" y="15324"/>
                  </a:lnTo>
                  <a:cubicBezTo>
                    <a:pt x="4680" y="15419"/>
                    <a:pt x="4585" y="15515"/>
                    <a:pt x="4501" y="15610"/>
                  </a:cubicBezTo>
                  <a:cubicBezTo>
                    <a:pt x="3870" y="16253"/>
                    <a:pt x="3477" y="16848"/>
                    <a:pt x="3287" y="17491"/>
                  </a:cubicBezTo>
                  <a:cubicBezTo>
                    <a:pt x="3096" y="18098"/>
                    <a:pt x="3144" y="18622"/>
                    <a:pt x="3454" y="19039"/>
                  </a:cubicBezTo>
                  <a:cubicBezTo>
                    <a:pt x="3775" y="19503"/>
                    <a:pt x="4251" y="19717"/>
                    <a:pt x="4585" y="19848"/>
                  </a:cubicBezTo>
                  <a:cubicBezTo>
                    <a:pt x="5061" y="20027"/>
                    <a:pt x="5573" y="20110"/>
                    <a:pt x="6180" y="20110"/>
                  </a:cubicBezTo>
                  <a:cubicBezTo>
                    <a:pt x="6418" y="20110"/>
                    <a:pt x="6656" y="20098"/>
                    <a:pt x="6930" y="20075"/>
                  </a:cubicBezTo>
                  <a:cubicBezTo>
                    <a:pt x="7561" y="20003"/>
                    <a:pt x="8288" y="19884"/>
                    <a:pt x="8942" y="19551"/>
                  </a:cubicBezTo>
                  <a:cubicBezTo>
                    <a:pt x="8954" y="19622"/>
                    <a:pt x="8966" y="19705"/>
                    <a:pt x="8978" y="19789"/>
                  </a:cubicBezTo>
                  <a:cubicBezTo>
                    <a:pt x="9061" y="20277"/>
                    <a:pt x="9228" y="20753"/>
                    <a:pt x="9466" y="21206"/>
                  </a:cubicBezTo>
                  <a:cubicBezTo>
                    <a:pt x="9514" y="21301"/>
                    <a:pt x="9597" y="21396"/>
                    <a:pt x="9681" y="21456"/>
                  </a:cubicBezTo>
                  <a:cubicBezTo>
                    <a:pt x="9823" y="21837"/>
                    <a:pt x="9990" y="22206"/>
                    <a:pt x="10193" y="22587"/>
                  </a:cubicBezTo>
                  <a:cubicBezTo>
                    <a:pt x="10538" y="23242"/>
                    <a:pt x="10978" y="23837"/>
                    <a:pt x="11478" y="24349"/>
                  </a:cubicBezTo>
                  <a:cubicBezTo>
                    <a:pt x="11824" y="24694"/>
                    <a:pt x="12133" y="24944"/>
                    <a:pt x="12455" y="25135"/>
                  </a:cubicBezTo>
                  <a:cubicBezTo>
                    <a:pt x="12490" y="25170"/>
                    <a:pt x="12538" y="25206"/>
                    <a:pt x="12586" y="25242"/>
                  </a:cubicBezTo>
                  <a:lnTo>
                    <a:pt x="12598" y="25242"/>
                  </a:lnTo>
                  <a:cubicBezTo>
                    <a:pt x="12907" y="25575"/>
                    <a:pt x="13241" y="25825"/>
                    <a:pt x="13586" y="25980"/>
                  </a:cubicBezTo>
                  <a:cubicBezTo>
                    <a:pt x="13824" y="26171"/>
                    <a:pt x="14098" y="26325"/>
                    <a:pt x="14384" y="26433"/>
                  </a:cubicBezTo>
                  <a:cubicBezTo>
                    <a:pt x="14467" y="26468"/>
                    <a:pt x="14550" y="26492"/>
                    <a:pt x="14645" y="26492"/>
                  </a:cubicBezTo>
                  <a:cubicBezTo>
                    <a:pt x="14717" y="26492"/>
                    <a:pt x="14776" y="26480"/>
                    <a:pt x="14836" y="26456"/>
                  </a:cubicBezTo>
                  <a:cubicBezTo>
                    <a:pt x="14895" y="26468"/>
                    <a:pt x="14943" y="26480"/>
                    <a:pt x="15003" y="26480"/>
                  </a:cubicBezTo>
                  <a:lnTo>
                    <a:pt x="15038" y="26480"/>
                  </a:lnTo>
                  <a:cubicBezTo>
                    <a:pt x="15419" y="26706"/>
                    <a:pt x="15824" y="26921"/>
                    <a:pt x="16241" y="27111"/>
                  </a:cubicBezTo>
                  <a:cubicBezTo>
                    <a:pt x="16658" y="27302"/>
                    <a:pt x="17098" y="27480"/>
                    <a:pt x="17539" y="27635"/>
                  </a:cubicBezTo>
                  <a:cubicBezTo>
                    <a:pt x="17991" y="27802"/>
                    <a:pt x="18479" y="27968"/>
                    <a:pt x="18991" y="28052"/>
                  </a:cubicBezTo>
                  <a:cubicBezTo>
                    <a:pt x="19348" y="28123"/>
                    <a:pt x="19729" y="28147"/>
                    <a:pt x="20122" y="28147"/>
                  </a:cubicBezTo>
                  <a:lnTo>
                    <a:pt x="20265" y="28147"/>
                  </a:lnTo>
                  <a:cubicBezTo>
                    <a:pt x="20325" y="28159"/>
                    <a:pt x="20396" y="28171"/>
                    <a:pt x="20468" y="28171"/>
                  </a:cubicBezTo>
                  <a:lnTo>
                    <a:pt x="20527" y="28183"/>
                  </a:lnTo>
                  <a:cubicBezTo>
                    <a:pt x="20753" y="28183"/>
                    <a:pt x="20920" y="28123"/>
                    <a:pt x="21075" y="28076"/>
                  </a:cubicBezTo>
                  <a:cubicBezTo>
                    <a:pt x="21396" y="27968"/>
                    <a:pt x="21611" y="27647"/>
                    <a:pt x="21599" y="27302"/>
                  </a:cubicBezTo>
                  <a:cubicBezTo>
                    <a:pt x="21575" y="26968"/>
                    <a:pt x="21337" y="26694"/>
                    <a:pt x="21003" y="26623"/>
                  </a:cubicBezTo>
                  <a:lnTo>
                    <a:pt x="20980" y="26623"/>
                  </a:lnTo>
                  <a:cubicBezTo>
                    <a:pt x="20932" y="26599"/>
                    <a:pt x="20884" y="26599"/>
                    <a:pt x="20837" y="26587"/>
                  </a:cubicBezTo>
                  <a:lnTo>
                    <a:pt x="20289" y="26468"/>
                  </a:lnTo>
                  <a:cubicBezTo>
                    <a:pt x="20158" y="26444"/>
                    <a:pt x="20039" y="26421"/>
                    <a:pt x="19932" y="26385"/>
                  </a:cubicBezTo>
                  <a:cubicBezTo>
                    <a:pt x="19896" y="26373"/>
                    <a:pt x="19884" y="26361"/>
                    <a:pt x="19872" y="26349"/>
                  </a:cubicBezTo>
                  <a:lnTo>
                    <a:pt x="19825" y="26254"/>
                  </a:lnTo>
                  <a:cubicBezTo>
                    <a:pt x="19801" y="26206"/>
                    <a:pt x="19789" y="26171"/>
                    <a:pt x="19777" y="26123"/>
                  </a:cubicBezTo>
                  <a:lnTo>
                    <a:pt x="19765" y="26087"/>
                  </a:lnTo>
                  <a:cubicBezTo>
                    <a:pt x="19741" y="26016"/>
                    <a:pt x="19706" y="25944"/>
                    <a:pt x="19658" y="25873"/>
                  </a:cubicBezTo>
                  <a:cubicBezTo>
                    <a:pt x="19646" y="25861"/>
                    <a:pt x="19646" y="25849"/>
                    <a:pt x="19634" y="25825"/>
                  </a:cubicBezTo>
                  <a:cubicBezTo>
                    <a:pt x="19396" y="25170"/>
                    <a:pt x="19253" y="24408"/>
                    <a:pt x="19206" y="23504"/>
                  </a:cubicBezTo>
                  <a:cubicBezTo>
                    <a:pt x="19194" y="23277"/>
                    <a:pt x="19194" y="23051"/>
                    <a:pt x="19194" y="22837"/>
                  </a:cubicBezTo>
                  <a:cubicBezTo>
                    <a:pt x="19206" y="22825"/>
                    <a:pt x="19206" y="22801"/>
                    <a:pt x="19217" y="22777"/>
                  </a:cubicBezTo>
                  <a:cubicBezTo>
                    <a:pt x="19277" y="22694"/>
                    <a:pt x="19325" y="22599"/>
                    <a:pt x="19348" y="22480"/>
                  </a:cubicBezTo>
                  <a:cubicBezTo>
                    <a:pt x="19444" y="21991"/>
                    <a:pt x="19444" y="21444"/>
                    <a:pt x="19337" y="20753"/>
                  </a:cubicBezTo>
                  <a:cubicBezTo>
                    <a:pt x="19313" y="20622"/>
                    <a:pt x="19277" y="20479"/>
                    <a:pt x="19241" y="20325"/>
                  </a:cubicBezTo>
                  <a:cubicBezTo>
                    <a:pt x="19241" y="20277"/>
                    <a:pt x="19241" y="20241"/>
                    <a:pt x="19241" y="20194"/>
                  </a:cubicBezTo>
                  <a:lnTo>
                    <a:pt x="19229" y="20146"/>
                  </a:lnTo>
                  <a:cubicBezTo>
                    <a:pt x="19229" y="19979"/>
                    <a:pt x="19217" y="19825"/>
                    <a:pt x="19194" y="19646"/>
                  </a:cubicBezTo>
                  <a:cubicBezTo>
                    <a:pt x="19158" y="19325"/>
                    <a:pt x="19086" y="19003"/>
                    <a:pt x="18991" y="18693"/>
                  </a:cubicBezTo>
                  <a:cubicBezTo>
                    <a:pt x="18801" y="18062"/>
                    <a:pt x="18503" y="17491"/>
                    <a:pt x="18098" y="16991"/>
                  </a:cubicBezTo>
                  <a:cubicBezTo>
                    <a:pt x="18086" y="16979"/>
                    <a:pt x="18074" y="16967"/>
                    <a:pt x="18074" y="16955"/>
                  </a:cubicBezTo>
                  <a:cubicBezTo>
                    <a:pt x="18074" y="16836"/>
                    <a:pt x="18039" y="16693"/>
                    <a:pt x="17979" y="16550"/>
                  </a:cubicBezTo>
                  <a:cubicBezTo>
                    <a:pt x="17943" y="16074"/>
                    <a:pt x="17634" y="15753"/>
                    <a:pt x="17432" y="15550"/>
                  </a:cubicBezTo>
                  <a:lnTo>
                    <a:pt x="17360" y="15479"/>
                  </a:lnTo>
                  <a:cubicBezTo>
                    <a:pt x="17277" y="15395"/>
                    <a:pt x="17205" y="15312"/>
                    <a:pt x="17122" y="15229"/>
                  </a:cubicBezTo>
                  <a:cubicBezTo>
                    <a:pt x="17170" y="15157"/>
                    <a:pt x="17205" y="15086"/>
                    <a:pt x="17241" y="15014"/>
                  </a:cubicBezTo>
                  <a:cubicBezTo>
                    <a:pt x="17432" y="14598"/>
                    <a:pt x="17527" y="14110"/>
                    <a:pt x="17491" y="13633"/>
                  </a:cubicBezTo>
                  <a:cubicBezTo>
                    <a:pt x="17491" y="13598"/>
                    <a:pt x="17491" y="13574"/>
                    <a:pt x="17491" y="13550"/>
                  </a:cubicBezTo>
                  <a:cubicBezTo>
                    <a:pt x="17598" y="13550"/>
                    <a:pt x="17693" y="13514"/>
                    <a:pt x="17789" y="13467"/>
                  </a:cubicBezTo>
                  <a:cubicBezTo>
                    <a:pt x="17836" y="13479"/>
                    <a:pt x="17884" y="13479"/>
                    <a:pt x="17932" y="13479"/>
                  </a:cubicBezTo>
                  <a:cubicBezTo>
                    <a:pt x="18074" y="13479"/>
                    <a:pt x="18205" y="13443"/>
                    <a:pt x="18336" y="13359"/>
                  </a:cubicBezTo>
                  <a:lnTo>
                    <a:pt x="18372" y="13336"/>
                  </a:lnTo>
                  <a:cubicBezTo>
                    <a:pt x="18598" y="13324"/>
                    <a:pt x="18801" y="13229"/>
                    <a:pt x="18932" y="13050"/>
                  </a:cubicBezTo>
                  <a:cubicBezTo>
                    <a:pt x="18956" y="13026"/>
                    <a:pt x="18967" y="13002"/>
                    <a:pt x="18991" y="12990"/>
                  </a:cubicBezTo>
                  <a:cubicBezTo>
                    <a:pt x="19134" y="12931"/>
                    <a:pt x="19265" y="12836"/>
                    <a:pt x="19348" y="12705"/>
                  </a:cubicBezTo>
                  <a:cubicBezTo>
                    <a:pt x="19372" y="12681"/>
                    <a:pt x="19396" y="12645"/>
                    <a:pt x="19408" y="12609"/>
                  </a:cubicBezTo>
                  <a:cubicBezTo>
                    <a:pt x="19515" y="12574"/>
                    <a:pt x="19598" y="12526"/>
                    <a:pt x="19682" y="12443"/>
                  </a:cubicBezTo>
                  <a:cubicBezTo>
                    <a:pt x="19825" y="12526"/>
                    <a:pt x="19979" y="12609"/>
                    <a:pt x="20146" y="12669"/>
                  </a:cubicBezTo>
                  <a:cubicBezTo>
                    <a:pt x="20194" y="12693"/>
                    <a:pt x="20253" y="12705"/>
                    <a:pt x="20313" y="12728"/>
                  </a:cubicBezTo>
                  <a:cubicBezTo>
                    <a:pt x="20349" y="12848"/>
                    <a:pt x="20396" y="12978"/>
                    <a:pt x="20456" y="13121"/>
                  </a:cubicBezTo>
                  <a:cubicBezTo>
                    <a:pt x="20503" y="13276"/>
                    <a:pt x="20575" y="13431"/>
                    <a:pt x="20646" y="13598"/>
                  </a:cubicBezTo>
                  <a:cubicBezTo>
                    <a:pt x="20670" y="13645"/>
                    <a:pt x="20706" y="13717"/>
                    <a:pt x="20753" y="13788"/>
                  </a:cubicBezTo>
                  <a:cubicBezTo>
                    <a:pt x="20765" y="13871"/>
                    <a:pt x="20777" y="13955"/>
                    <a:pt x="20801" y="14038"/>
                  </a:cubicBezTo>
                  <a:cubicBezTo>
                    <a:pt x="20837" y="14241"/>
                    <a:pt x="20896" y="14443"/>
                    <a:pt x="20956" y="14633"/>
                  </a:cubicBezTo>
                  <a:cubicBezTo>
                    <a:pt x="21051" y="14955"/>
                    <a:pt x="21337" y="15169"/>
                    <a:pt x="21670" y="15169"/>
                  </a:cubicBezTo>
                  <a:cubicBezTo>
                    <a:pt x="21694" y="15169"/>
                    <a:pt x="21753" y="15169"/>
                    <a:pt x="21789" y="15157"/>
                  </a:cubicBezTo>
                  <a:cubicBezTo>
                    <a:pt x="22170" y="15098"/>
                    <a:pt x="22468" y="14776"/>
                    <a:pt x="22504" y="14360"/>
                  </a:cubicBezTo>
                  <a:cubicBezTo>
                    <a:pt x="22515" y="14169"/>
                    <a:pt x="22468" y="14002"/>
                    <a:pt x="22432" y="13895"/>
                  </a:cubicBezTo>
                  <a:lnTo>
                    <a:pt x="22420" y="13860"/>
                  </a:lnTo>
                  <a:cubicBezTo>
                    <a:pt x="22361" y="13621"/>
                    <a:pt x="22265" y="13395"/>
                    <a:pt x="22170" y="13157"/>
                  </a:cubicBezTo>
                  <a:cubicBezTo>
                    <a:pt x="22158" y="13121"/>
                    <a:pt x="22134" y="13098"/>
                    <a:pt x="22111" y="13050"/>
                  </a:cubicBezTo>
                  <a:cubicBezTo>
                    <a:pt x="21992" y="12645"/>
                    <a:pt x="21837" y="12240"/>
                    <a:pt x="21658" y="11859"/>
                  </a:cubicBezTo>
                  <a:cubicBezTo>
                    <a:pt x="21587" y="11716"/>
                    <a:pt x="21480" y="11597"/>
                    <a:pt x="21337" y="11526"/>
                  </a:cubicBezTo>
                  <a:cubicBezTo>
                    <a:pt x="21265" y="11454"/>
                    <a:pt x="21194" y="11395"/>
                    <a:pt x="21134" y="11347"/>
                  </a:cubicBezTo>
                  <a:cubicBezTo>
                    <a:pt x="21039" y="11276"/>
                    <a:pt x="20932" y="11193"/>
                    <a:pt x="20837" y="11121"/>
                  </a:cubicBezTo>
                  <a:cubicBezTo>
                    <a:pt x="20849" y="11109"/>
                    <a:pt x="20896" y="11038"/>
                    <a:pt x="20896" y="11026"/>
                  </a:cubicBezTo>
                  <a:cubicBezTo>
                    <a:pt x="20932" y="10966"/>
                    <a:pt x="20968" y="10919"/>
                    <a:pt x="20991" y="10871"/>
                  </a:cubicBezTo>
                  <a:cubicBezTo>
                    <a:pt x="21027" y="10847"/>
                    <a:pt x="21051" y="10812"/>
                    <a:pt x="21087" y="10788"/>
                  </a:cubicBezTo>
                  <a:cubicBezTo>
                    <a:pt x="21122" y="10776"/>
                    <a:pt x="21158" y="10776"/>
                    <a:pt x="21206" y="10776"/>
                  </a:cubicBezTo>
                  <a:lnTo>
                    <a:pt x="21289" y="10788"/>
                  </a:lnTo>
                  <a:lnTo>
                    <a:pt x="21456" y="10788"/>
                  </a:lnTo>
                  <a:cubicBezTo>
                    <a:pt x="21539" y="10800"/>
                    <a:pt x="21623" y="10800"/>
                    <a:pt x="21706" y="10800"/>
                  </a:cubicBezTo>
                  <a:cubicBezTo>
                    <a:pt x="21777" y="10895"/>
                    <a:pt x="21837" y="10990"/>
                    <a:pt x="21908" y="11097"/>
                  </a:cubicBezTo>
                  <a:cubicBezTo>
                    <a:pt x="21980" y="11193"/>
                    <a:pt x="22039" y="11276"/>
                    <a:pt x="22111" y="11371"/>
                  </a:cubicBezTo>
                  <a:lnTo>
                    <a:pt x="22218" y="11574"/>
                  </a:lnTo>
                  <a:cubicBezTo>
                    <a:pt x="22349" y="11800"/>
                    <a:pt x="22539" y="11966"/>
                    <a:pt x="22766" y="12038"/>
                  </a:cubicBezTo>
                  <a:cubicBezTo>
                    <a:pt x="22777" y="12038"/>
                    <a:pt x="22777" y="12050"/>
                    <a:pt x="22789" y="12050"/>
                  </a:cubicBezTo>
                  <a:cubicBezTo>
                    <a:pt x="22849" y="12109"/>
                    <a:pt x="22920" y="12169"/>
                    <a:pt x="22992" y="12216"/>
                  </a:cubicBezTo>
                  <a:cubicBezTo>
                    <a:pt x="23123" y="12324"/>
                    <a:pt x="23254" y="12431"/>
                    <a:pt x="23385" y="12538"/>
                  </a:cubicBezTo>
                  <a:cubicBezTo>
                    <a:pt x="23516" y="12633"/>
                    <a:pt x="23670" y="12693"/>
                    <a:pt x="23825" y="12693"/>
                  </a:cubicBezTo>
                  <a:cubicBezTo>
                    <a:pt x="24242" y="12693"/>
                    <a:pt x="24575" y="12359"/>
                    <a:pt x="24587" y="11955"/>
                  </a:cubicBezTo>
                  <a:cubicBezTo>
                    <a:pt x="24587" y="11585"/>
                    <a:pt x="24385" y="11324"/>
                    <a:pt x="24313" y="11240"/>
                  </a:cubicBezTo>
                  <a:cubicBezTo>
                    <a:pt x="24242" y="11157"/>
                    <a:pt x="24170" y="11073"/>
                    <a:pt x="24099" y="10990"/>
                  </a:cubicBezTo>
                  <a:cubicBezTo>
                    <a:pt x="24004" y="10895"/>
                    <a:pt x="23897" y="10800"/>
                    <a:pt x="23801" y="10716"/>
                  </a:cubicBezTo>
                  <a:cubicBezTo>
                    <a:pt x="23742" y="10681"/>
                    <a:pt x="23694" y="10657"/>
                    <a:pt x="23635" y="10621"/>
                  </a:cubicBezTo>
                  <a:cubicBezTo>
                    <a:pt x="23587" y="10573"/>
                    <a:pt x="23528" y="10538"/>
                    <a:pt x="23468" y="10514"/>
                  </a:cubicBezTo>
                  <a:cubicBezTo>
                    <a:pt x="23420" y="10431"/>
                    <a:pt x="23242" y="10145"/>
                    <a:pt x="23242" y="10145"/>
                  </a:cubicBezTo>
                  <a:cubicBezTo>
                    <a:pt x="23194" y="10050"/>
                    <a:pt x="23135" y="9954"/>
                    <a:pt x="23075" y="9859"/>
                  </a:cubicBezTo>
                  <a:lnTo>
                    <a:pt x="22980" y="9704"/>
                  </a:lnTo>
                  <a:cubicBezTo>
                    <a:pt x="22968" y="9680"/>
                    <a:pt x="22944" y="9657"/>
                    <a:pt x="22920" y="9609"/>
                  </a:cubicBezTo>
                  <a:cubicBezTo>
                    <a:pt x="23027" y="9538"/>
                    <a:pt x="23123" y="9454"/>
                    <a:pt x="23218" y="9347"/>
                  </a:cubicBezTo>
                  <a:cubicBezTo>
                    <a:pt x="23754" y="8704"/>
                    <a:pt x="23611" y="7871"/>
                    <a:pt x="23551" y="7537"/>
                  </a:cubicBezTo>
                  <a:cubicBezTo>
                    <a:pt x="23539" y="7466"/>
                    <a:pt x="23539" y="7406"/>
                    <a:pt x="23516" y="7335"/>
                  </a:cubicBezTo>
                  <a:cubicBezTo>
                    <a:pt x="23504" y="7240"/>
                    <a:pt x="23468" y="7133"/>
                    <a:pt x="23444" y="7025"/>
                  </a:cubicBezTo>
                  <a:cubicBezTo>
                    <a:pt x="23301" y="6466"/>
                    <a:pt x="23123" y="5930"/>
                    <a:pt x="22896" y="5430"/>
                  </a:cubicBezTo>
                  <a:cubicBezTo>
                    <a:pt x="22754" y="5132"/>
                    <a:pt x="22599" y="4823"/>
                    <a:pt x="22432" y="4537"/>
                  </a:cubicBezTo>
                  <a:cubicBezTo>
                    <a:pt x="22361" y="4430"/>
                    <a:pt x="22301" y="4335"/>
                    <a:pt x="22242" y="4227"/>
                  </a:cubicBezTo>
                  <a:cubicBezTo>
                    <a:pt x="22265" y="4216"/>
                    <a:pt x="22385" y="4132"/>
                    <a:pt x="22385" y="4132"/>
                  </a:cubicBezTo>
                  <a:cubicBezTo>
                    <a:pt x="22504" y="4049"/>
                    <a:pt x="22611" y="3989"/>
                    <a:pt x="22706" y="3942"/>
                  </a:cubicBezTo>
                  <a:cubicBezTo>
                    <a:pt x="22789" y="3894"/>
                    <a:pt x="22920" y="3870"/>
                    <a:pt x="23027" y="3846"/>
                  </a:cubicBezTo>
                  <a:cubicBezTo>
                    <a:pt x="23385" y="3775"/>
                    <a:pt x="23778" y="3704"/>
                    <a:pt x="24218" y="3644"/>
                  </a:cubicBezTo>
                  <a:cubicBezTo>
                    <a:pt x="24504" y="3894"/>
                    <a:pt x="24885" y="4025"/>
                    <a:pt x="25278" y="4025"/>
                  </a:cubicBezTo>
                  <a:cubicBezTo>
                    <a:pt x="25361" y="4025"/>
                    <a:pt x="25433" y="4025"/>
                    <a:pt x="25516" y="4013"/>
                  </a:cubicBezTo>
                  <a:cubicBezTo>
                    <a:pt x="25921" y="3954"/>
                    <a:pt x="26302" y="3727"/>
                    <a:pt x="26516" y="3406"/>
                  </a:cubicBezTo>
                  <a:cubicBezTo>
                    <a:pt x="26683" y="3144"/>
                    <a:pt x="26742" y="2834"/>
                    <a:pt x="26659" y="2525"/>
                  </a:cubicBezTo>
                  <a:cubicBezTo>
                    <a:pt x="26576" y="2191"/>
                    <a:pt x="26278" y="1965"/>
                    <a:pt x="25921" y="1965"/>
                  </a:cubicBezTo>
                  <a:cubicBezTo>
                    <a:pt x="25611" y="1965"/>
                    <a:pt x="25325" y="2013"/>
                    <a:pt x="25052" y="2049"/>
                  </a:cubicBezTo>
                  <a:lnTo>
                    <a:pt x="24730" y="2096"/>
                  </a:lnTo>
                  <a:cubicBezTo>
                    <a:pt x="24432" y="2132"/>
                    <a:pt x="24135" y="2168"/>
                    <a:pt x="23837" y="2215"/>
                  </a:cubicBezTo>
                  <a:cubicBezTo>
                    <a:pt x="23504" y="2263"/>
                    <a:pt x="23158" y="2322"/>
                    <a:pt x="22801" y="2394"/>
                  </a:cubicBezTo>
                  <a:cubicBezTo>
                    <a:pt x="22396" y="2477"/>
                    <a:pt x="22039" y="2632"/>
                    <a:pt x="21694" y="2858"/>
                  </a:cubicBezTo>
                  <a:cubicBezTo>
                    <a:pt x="21527" y="2977"/>
                    <a:pt x="21349" y="3096"/>
                    <a:pt x="21170" y="3227"/>
                  </a:cubicBezTo>
                  <a:cubicBezTo>
                    <a:pt x="21122" y="3203"/>
                    <a:pt x="21075" y="3180"/>
                    <a:pt x="21027" y="3168"/>
                  </a:cubicBezTo>
                  <a:cubicBezTo>
                    <a:pt x="21277" y="2846"/>
                    <a:pt x="21539" y="2537"/>
                    <a:pt x="21825" y="2263"/>
                  </a:cubicBezTo>
                  <a:cubicBezTo>
                    <a:pt x="21908" y="2191"/>
                    <a:pt x="21980" y="2120"/>
                    <a:pt x="22063" y="2060"/>
                  </a:cubicBezTo>
                  <a:cubicBezTo>
                    <a:pt x="22099" y="2025"/>
                    <a:pt x="22146" y="2001"/>
                    <a:pt x="22230" y="1965"/>
                  </a:cubicBezTo>
                  <a:lnTo>
                    <a:pt x="22301" y="1930"/>
                  </a:lnTo>
                  <a:cubicBezTo>
                    <a:pt x="22396" y="1882"/>
                    <a:pt x="22504" y="1846"/>
                    <a:pt x="22611" y="1822"/>
                  </a:cubicBezTo>
                  <a:cubicBezTo>
                    <a:pt x="22885" y="1965"/>
                    <a:pt x="23182" y="2037"/>
                    <a:pt x="23492" y="2037"/>
                  </a:cubicBezTo>
                  <a:cubicBezTo>
                    <a:pt x="23837" y="2037"/>
                    <a:pt x="24170" y="1941"/>
                    <a:pt x="24456" y="1775"/>
                  </a:cubicBezTo>
                  <a:cubicBezTo>
                    <a:pt x="24706" y="1632"/>
                    <a:pt x="24992" y="1322"/>
                    <a:pt x="25004" y="906"/>
                  </a:cubicBezTo>
                  <a:cubicBezTo>
                    <a:pt x="25016" y="608"/>
                    <a:pt x="24873" y="334"/>
                    <a:pt x="24611" y="155"/>
                  </a:cubicBezTo>
                  <a:cubicBezTo>
                    <a:pt x="24456" y="48"/>
                    <a:pt x="24266" y="1"/>
                    <a:pt x="240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28"/>
            <p:cNvSpPr/>
            <p:nvPr/>
          </p:nvSpPr>
          <p:spPr>
            <a:xfrm>
              <a:off x="507348" y="3216165"/>
              <a:ext cx="824878" cy="869707"/>
            </a:xfrm>
            <a:custGeom>
              <a:avLst/>
              <a:gdLst/>
              <a:ahLst/>
              <a:cxnLst/>
              <a:rect l="l" t="t" r="r" b="b"/>
              <a:pathLst>
                <a:path w="25540" h="26928" extrusionOk="0">
                  <a:moveTo>
                    <a:pt x="19038" y="4550"/>
                  </a:moveTo>
                  <a:cubicBezTo>
                    <a:pt x="19236" y="4550"/>
                    <a:pt x="19432" y="4614"/>
                    <a:pt x="19610" y="4710"/>
                  </a:cubicBezTo>
                  <a:cubicBezTo>
                    <a:pt x="19765" y="4793"/>
                    <a:pt x="19920" y="4901"/>
                    <a:pt x="20063" y="5032"/>
                  </a:cubicBezTo>
                  <a:cubicBezTo>
                    <a:pt x="20218" y="5270"/>
                    <a:pt x="20265" y="5615"/>
                    <a:pt x="20134" y="5877"/>
                  </a:cubicBezTo>
                  <a:cubicBezTo>
                    <a:pt x="19980" y="6186"/>
                    <a:pt x="19587" y="6413"/>
                    <a:pt x="19241" y="6425"/>
                  </a:cubicBezTo>
                  <a:lnTo>
                    <a:pt x="19229" y="6425"/>
                  </a:lnTo>
                  <a:cubicBezTo>
                    <a:pt x="19206" y="6413"/>
                    <a:pt x="19170" y="6389"/>
                    <a:pt x="19146" y="6377"/>
                  </a:cubicBezTo>
                  <a:cubicBezTo>
                    <a:pt x="18991" y="6270"/>
                    <a:pt x="18837" y="6151"/>
                    <a:pt x="18694" y="6032"/>
                  </a:cubicBezTo>
                  <a:cubicBezTo>
                    <a:pt x="18622" y="5960"/>
                    <a:pt x="18551" y="5901"/>
                    <a:pt x="18491" y="5817"/>
                  </a:cubicBezTo>
                  <a:cubicBezTo>
                    <a:pt x="18479" y="5770"/>
                    <a:pt x="18456" y="5722"/>
                    <a:pt x="18444" y="5663"/>
                  </a:cubicBezTo>
                  <a:cubicBezTo>
                    <a:pt x="18372" y="5353"/>
                    <a:pt x="18408" y="5008"/>
                    <a:pt x="18539" y="4710"/>
                  </a:cubicBezTo>
                  <a:cubicBezTo>
                    <a:pt x="18587" y="4686"/>
                    <a:pt x="18634" y="4651"/>
                    <a:pt x="18682" y="4627"/>
                  </a:cubicBezTo>
                  <a:cubicBezTo>
                    <a:pt x="18798" y="4573"/>
                    <a:pt x="18918" y="4550"/>
                    <a:pt x="19038" y="4550"/>
                  </a:cubicBezTo>
                  <a:close/>
                  <a:moveTo>
                    <a:pt x="20325" y="5317"/>
                  </a:moveTo>
                  <a:lnTo>
                    <a:pt x="20325" y="5317"/>
                  </a:lnTo>
                  <a:cubicBezTo>
                    <a:pt x="20349" y="5353"/>
                    <a:pt x="20372" y="5389"/>
                    <a:pt x="20384" y="5424"/>
                  </a:cubicBezTo>
                  <a:cubicBezTo>
                    <a:pt x="20384" y="5436"/>
                    <a:pt x="20396" y="5460"/>
                    <a:pt x="20408" y="5472"/>
                  </a:cubicBezTo>
                  <a:cubicBezTo>
                    <a:pt x="20420" y="5508"/>
                    <a:pt x="20444" y="5532"/>
                    <a:pt x="20456" y="5555"/>
                  </a:cubicBezTo>
                  <a:cubicBezTo>
                    <a:pt x="20480" y="5627"/>
                    <a:pt x="20503" y="5698"/>
                    <a:pt x="20503" y="5782"/>
                  </a:cubicBezTo>
                  <a:cubicBezTo>
                    <a:pt x="20372" y="6103"/>
                    <a:pt x="20087" y="6365"/>
                    <a:pt x="19753" y="6472"/>
                  </a:cubicBezTo>
                  <a:lnTo>
                    <a:pt x="19730" y="6484"/>
                  </a:lnTo>
                  <a:cubicBezTo>
                    <a:pt x="19896" y="6401"/>
                    <a:pt x="20027" y="6306"/>
                    <a:pt x="20134" y="6175"/>
                  </a:cubicBezTo>
                  <a:cubicBezTo>
                    <a:pt x="20337" y="5936"/>
                    <a:pt x="20384" y="5615"/>
                    <a:pt x="20325" y="5317"/>
                  </a:cubicBezTo>
                  <a:close/>
                  <a:moveTo>
                    <a:pt x="20396" y="6186"/>
                  </a:moveTo>
                  <a:cubicBezTo>
                    <a:pt x="20337" y="6282"/>
                    <a:pt x="20253" y="6377"/>
                    <a:pt x="20158" y="6437"/>
                  </a:cubicBezTo>
                  <a:cubicBezTo>
                    <a:pt x="20039" y="6532"/>
                    <a:pt x="19908" y="6579"/>
                    <a:pt x="19777" y="6591"/>
                  </a:cubicBezTo>
                  <a:lnTo>
                    <a:pt x="19718" y="6591"/>
                  </a:lnTo>
                  <a:cubicBezTo>
                    <a:pt x="19980" y="6544"/>
                    <a:pt x="20230" y="6389"/>
                    <a:pt x="20396" y="6186"/>
                  </a:cubicBezTo>
                  <a:close/>
                  <a:moveTo>
                    <a:pt x="11955" y="7329"/>
                  </a:moveTo>
                  <a:cubicBezTo>
                    <a:pt x="11990" y="7365"/>
                    <a:pt x="12026" y="7377"/>
                    <a:pt x="12074" y="7377"/>
                  </a:cubicBezTo>
                  <a:cubicBezTo>
                    <a:pt x="12002" y="7556"/>
                    <a:pt x="11955" y="7734"/>
                    <a:pt x="11919" y="7913"/>
                  </a:cubicBezTo>
                  <a:cubicBezTo>
                    <a:pt x="11419" y="7996"/>
                    <a:pt x="10907" y="8091"/>
                    <a:pt x="10407" y="8187"/>
                  </a:cubicBezTo>
                  <a:cubicBezTo>
                    <a:pt x="10193" y="8206"/>
                    <a:pt x="9979" y="8226"/>
                    <a:pt x="9759" y="8226"/>
                  </a:cubicBezTo>
                  <a:cubicBezTo>
                    <a:pt x="9709" y="8226"/>
                    <a:pt x="9659" y="8225"/>
                    <a:pt x="9609" y="8222"/>
                  </a:cubicBezTo>
                  <a:cubicBezTo>
                    <a:pt x="9145" y="8211"/>
                    <a:pt x="8681" y="8175"/>
                    <a:pt x="8216" y="8175"/>
                  </a:cubicBezTo>
                  <a:cubicBezTo>
                    <a:pt x="7752" y="8187"/>
                    <a:pt x="7276" y="8222"/>
                    <a:pt x="6823" y="8282"/>
                  </a:cubicBezTo>
                  <a:cubicBezTo>
                    <a:pt x="6787" y="8282"/>
                    <a:pt x="6752" y="8294"/>
                    <a:pt x="6728" y="8294"/>
                  </a:cubicBezTo>
                  <a:cubicBezTo>
                    <a:pt x="7371" y="8091"/>
                    <a:pt x="8038" y="7913"/>
                    <a:pt x="8704" y="7770"/>
                  </a:cubicBezTo>
                  <a:cubicBezTo>
                    <a:pt x="9669" y="7556"/>
                    <a:pt x="10633" y="7425"/>
                    <a:pt x="11621" y="7341"/>
                  </a:cubicBezTo>
                  <a:cubicBezTo>
                    <a:pt x="11729" y="7341"/>
                    <a:pt x="11848" y="7329"/>
                    <a:pt x="11955" y="7329"/>
                  </a:cubicBezTo>
                  <a:close/>
                  <a:moveTo>
                    <a:pt x="15444" y="7917"/>
                  </a:moveTo>
                  <a:cubicBezTo>
                    <a:pt x="15513" y="7917"/>
                    <a:pt x="15581" y="7926"/>
                    <a:pt x="15646" y="7949"/>
                  </a:cubicBezTo>
                  <a:cubicBezTo>
                    <a:pt x="15705" y="7972"/>
                    <a:pt x="15741" y="8008"/>
                    <a:pt x="15765" y="8044"/>
                  </a:cubicBezTo>
                  <a:cubicBezTo>
                    <a:pt x="15217" y="8365"/>
                    <a:pt x="14705" y="8699"/>
                    <a:pt x="14193" y="9068"/>
                  </a:cubicBezTo>
                  <a:cubicBezTo>
                    <a:pt x="14098" y="9139"/>
                    <a:pt x="14015" y="9211"/>
                    <a:pt x="13919" y="9282"/>
                  </a:cubicBezTo>
                  <a:cubicBezTo>
                    <a:pt x="13860" y="9318"/>
                    <a:pt x="13800" y="9354"/>
                    <a:pt x="13729" y="9389"/>
                  </a:cubicBezTo>
                  <a:cubicBezTo>
                    <a:pt x="13669" y="9401"/>
                    <a:pt x="13598" y="9425"/>
                    <a:pt x="13538" y="9449"/>
                  </a:cubicBezTo>
                  <a:cubicBezTo>
                    <a:pt x="13372" y="9496"/>
                    <a:pt x="13205" y="9544"/>
                    <a:pt x="13038" y="9580"/>
                  </a:cubicBezTo>
                  <a:cubicBezTo>
                    <a:pt x="12717" y="9675"/>
                    <a:pt x="12395" y="9746"/>
                    <a:pt x="12062" y="9806"/>
                  </a:cubicBezTo>
                  <a:cubicBezTo>
                    <a:pt x="11812" y="9866"/>
                    <a:pt x="11550" y="9913"/>
                    <a:pt x="11300" y="9996"/>
                  </a:cubicBezTo>
                  <a:cubicBezTo>
                    <a:pt x="11871" y="9615"/>
                    <a:pt x="12455" y="9234"/>
                    <a:pt x="13050" y="8889"/>
                  </a:cubicBezTo>
                  <a:cubicBezTo>
                    <a:pt x="13538" y="8603"/>
                    <a:pt x="14038" y="8342"/>
                    <a:pt x="14538" y="8091"/>
                  </a:cubicBezTo>
                  <a:cubicBezTo>
                    <a:pt x="14729" y="8044"/>
                    <a:pt x="14931" y="8008"/>
                    <a:pt x="15122" y="7961"/>
                  </a:cubicBezTo>
                  <a:cubicBezTo>
                    <a:pt x="15224" y="7939"/>
                    <a:pt x="15335" y="7917"/>
                    <a:pt x="15444" y="7917"/>
                  </a:cubicBezTo>
                  <a:close/>
                  <a:moveTo>
                    <a:pt x="12038" y="8627"/>
                  </a:moveTo>
                  <a:cubicBezTo>
                    <a:pt x="12038" y="8663"/>
                    <a:pt x="12026" y="8699"/>
                    <a:pt x="12026" y="8746"/>
                  </a:cubicBezTo>
                  <a:cubicBezTo>
                    <a:pt x="12026" y="8800"/>
                    <a:pt x="12060" y="8827"/>
                    <a:pt x="12102" y="8827"/>
                  </a:cubicBezTo>
                  <a:cubicBezTo>
                    <a:pt x="12115" y="8827"/>
                    <a:pt x="12130" y="8824"/>
                    <a:pt x="12145" y="8818"/>
                  </a:cubicBezTo>
                  <a:lnTo>
                    <a:pt x="12145" y="8818"/>
                  </a:lnTo>
                  <a:cubicBezTo>
                    <a:pt x="12121" y="8901"/>
                    <a:pt x="12110" y="8996"/>
                    <a:pt x="12098" y="9092"/>
                  </a:cubicBezTo>
                  <a:cubicBezTo>
                    <a:pt x="12098" y="9139"/>
                    <a:pt x="12145" y="9175"/>
                    <a:pt x="12181" y="9175"/>
                  </a:cubicBezTo>
                  <a:cubicBezTo>
                    <a:pt x="11919" y="9342"/>
                    <a:pt x="11657" y="9508"/>
                    <a:pt x="11395" y="9675"/>
                  </a:cubicBezTo>
                  <a:cubicBezTo>
                    <a:pt x="11205" y="9794"/>
                    <a:pt x="11014" y="9925"/>
                    <a:pt x="10836" y="10044"/>
                  </a:cubicBezTo>
                  <a:cubicBezTo>
                    <a:pt x="10836" y="9949"/>
                    <a:pt x="10847" y="9854"/>
                    <a:pt x="10871" y="9770"/>
                  </a:cubicBezTo>
                  <a:cubicBezTo>
                    <a:pt x="10907" y="9627"/>
                    <a:pt x="10990" y="9508"/>
                    <a:pt x="11086" y="9413"/>
                  </a:cubicBezTo>
                  <a:cubicBezTo>
                    <a:pt x="11109" y="9389"/>
                    <a:pt x="11109" y="9354"/>
                    <a:pt x="11086" y="9330"/>
                  </a:cubicBezTo>
                  <a:cubicBezTo>
                    <a:pt x="11121" y="9294"/>
                    <a:pt x="11145" y="9258"/>
                    <a:pt x="11181" y="9223"/>
                  </a:cubicBezTo>
                  <a:cubicBezTo>
                    <a:pt x="11348" y="9044"/>
                    <a:pt x="11526" y="8877"/>
                    <a:pt x="11717" y="8746"/>
                  </a:cubicBezTo>
                  <a:cubicBezTo>
                    <a:pt x="11824" y="8699"/>
                    <a:pt x="11931" y="8663"/>
                    <a:pt x="12038" y="8627"/>
                  </a:cubicBezTo>
                  <a:close/>
                  <a:moveTo>
                    <a:pt x="15816" y="4957"/>
                  </a:moveTo>
                  <a:cubicBezTo>
                    <a:pt x="16033" y="4957"/>
                    <a:pt x="16248" y="4980"/>
                    <a:pt x="16455" y="5020"/>
                  </a:cubicBezTo>
                  <a:cubicBezTo>
                    <a:pt x="16693" y="5067"/>
                    <a:pt x="16920" y="5139"/>
                    <a:pt x="17146" y="5198"/>
                  </a:cubicBezTo>
                  <a:cubicBezTo>
                    <a:pt x="17313" y="5258"/>
                    <a:pt x="17479" y="5317"/>
                    <a:pt x="17646" y="5365"/>
                  </a:cubicBezTo>
                  <a:cubicBezTo>
                    <a:pt x="17682" y="5651"/>
                    <a:pt x="17813" y="5925"/>
                    <a:pt x="17956" y="6175"/>
                  </a:cubicBezTo>
                  <a:cubicBezTo>
                    <a:pt x="18039" y="6401"/>
                    <a:pt x="18134" y="6639"/>
                    <a:pt x="18241" y="6853"/>
                  </a:cubicBezTo>
                  <a:cubicBezTo>
                    <a:pt x="18467" y="7341"/>
                    <a:pt x="18825" y="7782"/>
                    <a:pt x="19337" y="7984"/>
                  </a:cubicBezTo>
                  <a:cubicBezTo>
                    <a:pt x="19301" y="7996"/>
                    <a:pt x="19265" y="8020"/>
                    <a:pt x="19253" y="8068"/>
                  </a:cubicBezTo>
                  <a:cubicBezTo>
                    <a:pt x="19229" y="8068"/>
                    <a:pt x="19206" y="8068"/>
                    <a:pt x="19194" y="8080"/>
                  </a:cubicBezTo>
                  <a:cubicBezTo>
                    <a:pt x="19134" y="8091"/>
                    <a:pt x="19087" y="8163"/>
                    <a:pt x="19122" y="8222"/>
                  </a:cubicBezTo>
                  <a:lnTo>
                    <a:pt x="19134" y="8246"/>
                  </a:lnTo>
                  <a:cubicBezTo>
                    <a:pt x="19099" y="8246"/>
                    <a:pt x="19075" y="8258"/>
                    <a:pt x="19051" y="8282"/>
                  </a:cubicBezTo>
                  <a:cubicBezTo>
                    <a:pt x="19041" y="8253"/>
                    <a:pt x="19018" y="8240"/>
                    <a:pt x="18994" y="8240"/>
                  </a:cubicBezTo>
                  <a:cubicBezTo>
                    <a:pt x="18960" y="8240"/>
                    <a:pt x="18925" y="8268"/>
                    <a:pt x="18932" y="8318"/>
                  </a:cubicBezTo>
                  <a:lnTo>
                    <a:pt x="18932" y="8330"/>
                  </a:lnTo>
                  <a:cubicBezTo>
                    <a:pt x="18884" y="8330"/>
                    <a:pt x="18837" y="8377"/>
                    <a:pt x="18860" y="8437"/>
                  </a:cubicBezTo>
                  <a:cubicBezTo>
                    <a:pt x="18884" y="8568"/>
                    <a:pt x="18932" y="8699"/>
                    <a:pt x="18956" y="8842"/>
                  </a:cubicBezTo>
                  <a:cubicBezTo>
                    <a:pt x="18956" y="8925"/>
                    <a:pt x="18944" y="9020"/>
                    <a:pt x="18932" y="9104"/>
                  </a:cubicBezTo>
                  <a:cubicBezTo>
                    <a:pt x="18884" y="8913"/>
                    <a:pt x="18789" y="8746"/>
                    <a:pt x="18682" y="8592"/>
                  </a:cubicBezTo>
                  <a:cubicBezTo>
                    <a:pt x="18667" y="8573"/>
                    <a:pt x="18646" y="8565"/>
                    <a:pt x="18625" y="8565"/>
                  </a:cubicBezTo>
                  <a:cubicBezTo>
                    <a:pt x="18582" y="8565"/>
                    <a:pt x="18542" y="8602"/>
                    <a:pt x="18575" y="8651"/>
                  </a:cubicBezTo>
                  <a:cubicBezTo>
                    <a:pt x="18670" y="8830"/>
                    <a:pt x="18694" y="9020"/>
                    <a:pt x="18718" y="9211"/>
                  </a:cubicBezTo>
                  <a:lnTo>
                    <a:pt x="18718" y="9246"/>
                  </a:lnTo>
                  <a:cubicBezTo>
                    <a:pt x="18706" y="9258"/>
                    <a:pt x="18682" y="9282"/>
                    <a:pt x="18670" y="9294"/>
                  </a:cubicBezTo>
                  <a:cubicBezTo>
                    <a:pt x="18670" y="9211"/>
                    <a:pt x="18670" y="9127"/>
                    <a:pt x="18658" y="9044"/>
                  </a:cubicBezTo>
                  <a:cubicBezTo>
                    <a:pt x="18658" y="8983"/>
                    <a:pt x="18605" y="8950"/>
                    <a:pt x="18555" y="8950"/>
                  </a:cubicBezTo>
                  <a:cubicBezTo>
                    <a:pt x="18507" y="8950"/>
                    <a:pt x="18462" y="8980"/>
                    <a:pt x="18467" y="9044"/>
                  </a:cubicBezTo>
                  <a:cubicBezTo>
                    <a:pt x="18467" y="9056"/>
                    <a:pt x="18456" y="9068"/>
                    <a:pt x="18456" y="9092"/>
                  </a:cubicBezTo>
                  <a:cubicBezTo>
                    <a:pt x="18444" y="9044"/>
                    <a:pt x="18420" y="8996"/>
                    <a:pt x="18396" y="8961"/>
                  </a:cubicBezTo>
                  <a:cubicBezTo>
                    <a:pt x="18384" y="8941"/>
                    <a:pt x="18368" y="8933"/>
                    <a:pt x="18351" y="8933"/>
                  </a:cubicBezTo>
                  <a:cubicBezTo>
                    <a:pt x="18317" y="8933"/>
                    <a:pt x="18285" y="8968"/>
                    <a:pt x="18301" y="9008"/>
                  </a:cubicBezTo>
                  <a:cubicBezTo>
                    <a:pt x="18337" y="9092"/>
                    <a:pt x="18348" y="9175"/>
                    <a:pt x="18348" y="9258"/>
                  </a:cubicBezTo>
                  <a:cubicBezTo>
                    <a:pt x="18325" y="9270"/>
                    <a:pt x="18289" y="9294"/>
                    <a:pt x="18289" y="9342"/>
                  </a:cubicBezTo>
                  <a:cubicBezTo>
                    <a:pt x="18277" y="9377"/>
                    <a:pt x="18277" y="9425"/>
                    <a:pt x="18265" y="9461"/>
                  </a:cubicBezTo>
                  <a:cubicBezTo>
                    <a:pt x="18217" y="9485"/>
                    <a:pt x="18206" y="9556"/>
                    <a:pt x="18253" y="9592"/>
                  </a:cubicBezTo>
                  <a:lnTo>
                    <a:pt x="18241" y="9615"/>
                  </a:lnTo>
                  <a:cubicBezTo>
                    <a:pt x="18232" y="9614"/>
                    <a:pt x="18222" y="9613"/>
                    <a:pt x="18212" y="9613"/>
                  </a:cubicBezTo>
                  <a:cubicBezTo>
                    <a:pt x="18157" y="9613"/>
                    <a:pt x="18095" y="9641"/>
                    <a:pt x="18075" y="9711"/>
                  </a:cubicBezTo>
                  <a:cubicBezTo>
                    <a:pt x="18051" y="9806"/>
                    <a:pt x="18027" y="9901"/>
                    <a:pt x="17991" y="10008"/>
                  </a:cubicBezTo>
                  <a:cubicBezTo>
                    <a:pt x="18003" y="9949"/>
                    <a:pt x="18015" y="9901"/>
                    <a:pt x="18027" y="9842"/>
                  </a:cubicBezTo>
                  <a:cubicBezTo>
                    <a:pt x="18051" y="9746"/>
                    <a:pt x="17979" y="9687"/>
                    <a:pt x="17908" y="9675"/>
                  </a:cubicBezTo>
                  <a:cubicBezTo>
                    <a:pt x="17932" y="9496"/>
                    <a:pt x="17932" y="9330"/>
                    <a:pt x="17860" y="9175"/>
                  </a:cubicBezTo>
                  <a:cubicBezTo>
                    <a:pt x="17852" y="9150"/>
                    <a:pt x="17834" y="9140"/>
                    <a:pt x="17814" y="9140"/>
                  </a:cubicBezTo>
                  <a:cubicBezTo>
                    <a:pt x="17776" y="9140"/>
                    <a:pt x="17733" y="9176"/>
                    <a:pt x="17741" y="9223"/>
                  </a:cubicBezTo>
                  <a:cubicBezTo>
                    <a:pt x="17777" y="9377"/>
                    <a:pt x="17741" y="9532"/>
                    <a:pt x="17705" y="9687"/>
                  </a:cubicBezTo>
                  <a:cubicBezTo>
                    <a:pt x="17682" y="9746"/>
                    <a:pt x="17670" y="9818"/>
                    <a:pt x="17646" y="9889"/>
                  </a:cubicBezTo>
                  <a:cubicBezTo>
                    <a:pt x="17575" y="9985"/>
                    <a:pt x="17491" y="10068"/>
                    <a:pt x="17408" y="10163"/>
                  </a:cubicBezTo>
                  <a:cubicBezTo>
                    <a:pt x="17408" y="10020"/>
                    <a:pt x="17408" y="9877"/>
                    <a:pt x="17384" y="9735"/>
                  </a:cubicBezTo>
                  <a:cubicBezTo>
                    <a:pt x="17384" y="9671"/>
                    <a:pt x="17315" y="9629"/>
                    <a:pt x="17248" y="9629"/>
                  </a:cubicBezTo>
                  <a:cubicBezTo>
                    <a:pt x="17215" y="9629"/>
                    <a:pt x="17182" y="9639"/>
                    <a:pt x="17158" y="9663"/>
                  </a:cubicBezTo>
                  <a:lnTo>
                    <a:pt x="16789" y="10104"/>
                  </a:lnTo>
                  <a:lnTo>
                    <a:pt x="16765" y="10092"/>
                  </a:lnTo>
                  <a:lnTo>
                    <a:pt x="16777" y="10068"/>
                  </a:lnTo>
                  <a:cubicBezTo>
                    <a:pt x="16801" y="10020"/>
                    <a:pt x="16777" y="9985"/>
                    <a:pt x="16729" y="9961"/>
                  </a:cubicBezTo>
                  <a:cubicBezTo>
                    <a:pt x="16729" y="9901"/>
                    <a:pt x="16741" y="9842"/>
                    <a:pt x="16741" y="9794"/>
                  </a:cubicBezTo>
                  <a:cubicBezTo>
                    <a:pt x="16749" y="9713"/>
                    <a:pt x="16691" y="9676"/>
                    <a:pt x="16626" y="9676"/>
                  </a:cubicBezTo>
                  <a:cubicBezTo>
                    <a:pt x="16596" y="9676"/>
                    <a:pt x="16565" y="9684"/>
                    <a:pt x="16539" y="9699"/>
                  </a:cubicBezTo>
                  <a:cubicBezTo>
                    <a:pt x="16455" y="9770"/>
                    <a:pt x="16384" y="9842"/>
                    <a:pt x="16301" y="9901"/>
                  </a:cubicBezTo>
                  <a:cubicBezTo>
                    <a:pt x="16289" y="9913"/>
                    <a:pt x="16277" y="9913"/>
                    <a:pt x="16265" y="9925"/>
                  </a:cubicBezTo>
                  <a:lnTo>
                    <a:pt x="16241" y="9973"/>
                  </a:lnTo>
                  <a:lnTo>
                    <a:pt x="16181" y="10020"/>
                  </a:lnTo>
                  <a:lnTo>
                    <a:pt x="16122" y="10020"/>
                  </a:lnTo>
                  <a:cubicBezTo>
                    <a:pt x="16134" y="9937"/>
                    <a:pt x="16134" y="9842"/>
                    <a:pt x="16146" y="9758"/>
                  </a:cubicBezTo>
                  <a:cubicBezTo>
                    <a:pt x="16146" y="9723"/>
                    <a:pt x="16134" y="9699"/>
                    <a:pt x="16122" y="9675"/>
                  </a:cubicBezTo>
                  <a:cubicBezTo>
                    <a:pt x="16146" y="9615"/>
                    <a:pt x="16158" y="9568"/>
                    <a:pt x="16181" y="9508"/>
                  </a:cubicBezTo>
                  <a:cubicBezTo>
                    <a:pt x="16197" y="9453"/>
                    <a:pt x="16145" y="9409"/>
                    <a:pt x="16098" y="9409"/>
                  </a:cubicBezTo>
                  <a:cubicBezTo>
                    <a:pt x="16074" y="9409"/>
                    <a:pt x="16051" y="9420"/>
                    <a:pt x="16039" y="9449"/>
                  </a:cubicBezTo>
                  <a:cubicBezTo>
                    <a:pt x="16027" y="9473"/>
                    <a:pt x="16015" y="9496"/>
                    <a:pt x="16003" y="9520"/>
                  </a:cubicBezTo>
                  <a:cubicBezTo>
                    <a:pt x="15979" y="9508"/>
                    <a:pt x="15955" y="9485"/>
                    <a:pt x="15931" y="9485"/>
                  </a:cubicBezTo>
                  <a:cubicBezTo>
                    <a:pt x="15920" y="9461"/>
                    <a:pt x="15896" y="9449"/>
                    <a:pt x="15872" y="9437"/>
                  </a:cubicBezTo>
                  <a:cubicBezTo>
                    <a:pt x="15884" y="9389"/>
                    <a:pt x="15884" y="9342"/>
                    <a:pt x="15848" y="9294"/>
                  </a:cubicBezTo>
                  <a:cubicBezTo>
                    <a:pt x="15820" y="9251"/>
                    <a:pt x="15782" y="9230"/>
                    <a:pt x="15742" y="9230"/>
                  </a:cubicBezTo>
                  <a:cubicBezTo>
                    <a:pt x="15715" y="9230"/>
                    <a:pt x="15686" y="9239"/>
                    <a:pt x="15658" y="9258"/>
                  </a:cubicBezTo>
                  <a:lnTo>
                    <a:pt x="15646" y="9246"/>
                  </a:lnTo>
                  <a:cubicBezTo>
                    <a:pt x="15658" y="9223"/>
                    <a:pt x="15670" y="9199"/>
                    <a:pt x="15693" y="9175"/>
                  </a:cubicBezTo>
                  <a:cubicBezTo>
                    <a:pt x="15741" y="9115"/>
                    <a:pt x="15705" y="9044"/>
                    <a:pt x="15658" y="9020"/>
                  </a:cubicBezTo>
                  <a:cubicBezTo>
                    <a:pt x="15729" y="8949"/>
                    <a:pt x="15693" y="8853"/>
                    <a:pt x="15634" y="8818"/>
                  </a:cubicBezTo>
                  <a:cubicBezTo>
                    <a:pt x="15908" y="8627"/>
                    <a:pt x="16193" y="8413"/>
                    <a:pt x="16181" y="8068"/>
                  </a:cubicBezTo>
                  <a:cubicBezTo>
                    <a:pt x="16229" y="8008"/>
                    <a:pt x="16193" y="7925"/>
                    <a:pt x="16134" y="7889"/>
                  </a:cubicBezTo>
                  <a:cubicBezTo>
                    <a:pt x="16062" y="7746"/>
                    <a:pt x="15920" y="7639"/>
                    <a:pt x="15765" y="7568"/>
                  </a:cubicBezTo>
                  <a:cubicBezTo>
                    <a:pt x="15654" y="7522"/>
                    <a:pt x="15532" y="7494"/>
                    <a:pt x="15411" y="7494"/>
                  </a:cubicBezTo>
                  <a:cubicBezTo>
                    <a:pt x="15312" y="7494"/>
                    <a:pt x="15213" y="7513"/>
                    <a:pt x="15122" y="7556"/>
                  </a:cubicBezTo>
                  <a:cubicBezTo>
                    <a:pt x="15062" y="7580"/>
                    <a:pt x="15050" y="7639"/>
                    <a:pt x="15062" y="7699"/>
                  </a:cubicBezTo>
                  <a:cubicBezTo>
                    <a:pt x="15015" y="7722"/>
                    <a:pt x="14967" y="7734"/>
                    <a:pt x="14919" y="7758"/>
                  </a:cubicBezTo>
                  <a:cubicBezTo>
                    <a:pt x="14943" y="7746"/>
                    <a:pt x="14967" y="7722"/>
                    <a:pt x="14991" y="7710"/>
                  </a:cubicBezTo>
                  <a:cubicBezTo>
                    <a:pt x="15077" y="7646"/>
                    <a:pt x="15007" y="7503"/>
                    <a:pt x="14905" y="7503"/>
                  </a:cubicBezTo>
                  <a:cubicBezTo>
                    <a:pt x="14894" y="7503"/>
                    <a:pt x="14883" y="7505"/>
                    <a:pt x="14872" y="7508"/>
                  </a:cubicBezTo>
                  <a:cubicBezTo>
                    <a:pt x="14824" y="7520"/>
                    <a:pt x="14777" y="7544"/>
                    <a:pt x="14741" y="7591"/>
                  </a:cubicBezTo>
                  <a:cubicBezTo>
                    <a:pt x="14693" y="7627"/>
                    <a:pt x="14646" y="7663"/>
                    <a:pt x="14586" y="7699"/>
                  </a:cubicBezTo>
                  <a:cubicBezTo>
                    <a:pt x="14574" y="7699"/>
                    <a:pt x="14550" y="7699"/>
                    <a:pt x="14538" y="7710"/>
                  </a:cubicBezTo>
                  <a:cubicBezTo>
                    <a:pt x="14491" y="7722"/>
                    <a:pt x="14455" y="7758"/>
                    <a:pt x="14419" y="7782"/>
                  </a:cubicBezTo>
                  <a:cubicBezTo>
                    <a:pt x="14464" y="7692"/>
                    <a:pt x="14393" y="7602"/>
                    <a:pt x="14305" y="7602"/>
                  </a:cubicBezTo>
                  <a:cubicBezTo>
                    <a:pt x="14299" y="7602"/>
                    <a:pt x="14294" y="7603"/>
                    <a:pt x="14288" y="7603"/>
                  </a:cubicBezTo>
                  <a:lnTo>
                    <a:pt x="14253" y="7615"/>
                  </a:lnTo>
                  <a:cubicBezTo>
                    <a:pt x="14217" y="7639"/>
                    <a:pt x="14181" y="7651"/>
                    <a:pt x="14157" y="7675"/>
                  </a:cubicBezTo>
                  <a:lnTo>
                    <a:pt x="14146" y="7675"/>
                  </a:lnTo>
                  <a:cubicBezTo>
                    <a:pt x="14217" y="7591"/>
                    <a:pt x="14276" y="7508"/>
                    <a:pt x="14312" y="7425"/>
                  </a:cubicBezTo>
                  <a:cubicBezTo>
                    <a:pt x="14348" y="7353"/>
                    <a:pt x="14296" y="7281"/>
                    <a:pt x="14232" y="7281"/>
                  </a:cubicBezTo>
                  <a:cubicBezTo>
                    <a:pt x="14211" y="7281"/>
                    <a:pt x="14190" y="7288"/>
                    <a:pt x="14169" y="7306"/>
                  </a:cubicBezTo>
                  <a:lnTo>
                    <a:pt x="14166" y="7312"/>
                  </a:lnTo>
                  <a:lnTo>
                    <a:pt x="14166" y="7312"/>
                  </a:lnTo>
                  <a:cubicBezTo>
                    <a:pt x="14184" y="7260"/>
                    <a:pt x="14141" y="7199"/>
                    <a:pt x="14090" y="7199"/>
                  </a:cubicBezTo>
                  <a:cubicBezTo>
                    <a:pt x="14073" y="7199"/>
                    <a:pt x="14055" y="7206"/>
                    <a:pt x="14038" y="7222"/>
                  </a:cubicBezTo>
                  <a:lnTo>
                    <a:pt x="13967" y="7294"/>
                  </a:lnTo>
                  <a:cubicBezTo>
                    <a:pt x="13943" y="7270"/>
                    <a:pt x="13919" y="7246"/>
                    <a:pt x="13895" y="7246"/>
                  </a:cubicBezTo>
                  <a:cubicBezTo>
                    <a:pt x="13979" y="7115"/>
                    <a:pt x="14074" y="6996"/>
                    <a:pt x="14181" y="6877"/>
                  </a:cubicBezTo>
                  <a:cubicBezTo>
                    <a:pt x="14226" y="6823"/>
                    <a:pt x="14176" y="6741"/>
                    <a:pt x="14117" y="6741"/>
                  </a:cubicBezTo>
                  <a:cubicBezTo>
                    <a:pt x="14099" y="6741"/>
                    <a:pt x="14079" y="6750"/>
                    <a:pt x="14062" y="6770"/>
                  </a:cubicBezTo>
                  <a:cubicBezTo>
                    <a:pt x="13955" y="6877"/>
                    <a:pt x="13836" y="7008"/>
                    <a:pt x="13729" y="7127"/>
                  </a:cubicBezTo>
                  <a:cubicBezTo>
                    <a:pt x="13717" y="7091"/>
                    <a:pt x="13681" y="7068"/>
                    <a:pt x="13634" y="7056"/>
                  </a:cubicBezTo>
                  <a:cubicBezTo>
                    <a:pt x="13776" y="6877"/>
                    <a:pt x="13943" y="6710"/>
                    <a:pt x="14110" y="6556"/>
                  </a:cubicBezTo>
                  <a:cubicBezTo>
                    <a:pt x="14167" y="6508"/>
                    <a:pt x="14111" y="6431"/>
                    <a:pt x="14049" y="6431"/>
                  </a:cubicBezTo>
                  <a:cubicBezTo>
                    <a:pt x="14034" y="6431"/>
                    <a:pt x="14017" y="6436"/>
                    <a:pt x="14003" y="6448"/>
                  </a:cubicBezTo>
                  <a:cubicBezTo>
                    <a:pt x="13884" y="6556"/>
                    <a:pt x="13776" y="6663"/>
                    <a:pt x="13657" y="6770"/>
                  </a:cubicBezTo>
                  <a:cubicBezTo>
                    <a:pt x="13637" y="6729"/>
                    <a:pt x="13589" y="6696"/>
                    <a:pt x="13546" y="6696"/>
                  </a:cubicBezTo>
                  <a:cubicBezTo>
                    <a:pt x="13539" y="6696"/>
                    <a:pt x="13533" y="6697"/>
                    <a:pt x="13526" y="6698"/>
                  </a:cubicBezTo>
                  <a:cubicBezTo>
                    <a:pt x="13693" y="6496"/>
                    <a:pt x="13895" y="6306"/>
                    <a:pt x="14122" y="6151"/>
                  </a:cubicBezTo>
                  <a:cubicBezTo>
                    <a:pt x="14183" y="6120"/>
                    <a:pt x="14148" y="6036"/>
                    <a:pt x="14091" y="6036"/>
                  </a:cubicBezTo>
                  <a:cubicBezTo>
                    <a:pt x="14082" y="6036"/>
                    <a:pt x="14072" y="6039"/>
                    <a:pt x="14062" y="6044"/>
                  </a:cubicBezTo>
                  <a:cubicBezTo>
                    <a:pt x="13895" y="6127"/>
                    <a:pt x="13741" y="6246"/>
                    <a:pt x="13598" y="6377"/>
                  </a:cubicBezTo>
                  <a:lnTo>
                    <a:pt x="13610" y="6353"/>
                  </a:lnTo>
                  <a:cubicBezTo>
                    <a:pt x="13643" y="6303"/>
                    <a:pt x="13594" y="6252"/>
                    <a:pt x="13541" y="6252"/>
                  </a:cubicBezTo>
                  <a:cubicBezTo>
                    <a:pt x="13519" y="6252"/>
                    <a:pt x="13496" y="6261"/>
                    <a:pt x="13479" y="6282"/>
                  </a:cubicBezTo>
                  <a:lnTo>
                    <a:pt x="13479" y="6294"/>
                  </a:lnTo>
                  <a:lnTo>
                    <a:pt x="13455" y="6270"/>
                  </a:lnTo>
                  <a:cubicBezTo>
                    <a:pt x="13514" y="6210"/>
                    <a:pt x="13562" y="6139"/>
                    <a:pt x="13622" y="6079"/>
                  </a:cubicBezTo>
                  <a:cubicBezTo>
                    <a:pt x="13645" y="6067"/>
                    <a:pt x="13657" y="6056"/>
                    <a:pt x="13681" y="6056"/>
                  </a:cubicBezTo>
                  <a:cubicBezTo>
                    <a:pt x="13717" y="6044"/>
                    <a:pt x="13729" y="5996"/>
                    <a:pt x="13717" y="5972"/>
                  </a:cubicBezTo>
                  <a:cubicBezTo>
                    <a:pt x="13741" y="5948"/>
                    <a:pt x="13753" y="5925"/>
                    <a:pt x="13776" y="5901"/>
                  </a:cubicBezTo>
                  <a:cubicBezTo>
                    <a:pt x="13832" y="5845"/>
                    <a:pt x="13779" y="5760"/>
                    <a:pt x="13719" y="5760"/>
                  </a:cubicBezTo>
                  <a:cubicBezTo>
                    <a:pt x="13702" y="5760"/>
                    <a:pt x="13685" y="5766"/>
                    <a:pt x="13669" y="5782"/>
                  </a:cubicBezTo>
                  <a:cubicBezTo>
                    <a:pt x="13586" y="5865"/>
                    <a:pt x="13503" y="5948"/>
                    <a:pt x="13419" y="6020"/>
                  </a:cubicBezTo>
                  <a:cubicBezTo>
                    <a:pt x="13229" y="6103"/>
                    <a:pt x="13050" y="6222"/>
                    <a:pt x="12907" y="6365"/>
                  </a:cubicBezTo>
                  <a:cubicBezTo>
                    <a:pt x="12979" y="6258"/>
                    <a:pt x="13062" y="6151"/>
                    <a:pt x="13145" y="6044"/>
                  </a:cubicBezTo>
                  <a:cubicBezTo>
                    <a:pt x="13360" y="5853"/>
                    <a:pt x="13598" y="5675"/>
                    <a:pt x="13860" y="5532"/>
                  </a:cubicBezTo>
                  <a:cubicBezTo>
                    <a:pt x="13931" y="5496"/>
                    <a:pt x="14003" y="5472"/>
                    <a:pt x="14074" y="5436"/>
                  </a:cubicBezTo>
                  <a:cubicBezTo>
                    <a:pt x="14074" y="5496"/>
                    <a:pt x="14110" y="5544"/>
                    <a:pt x="14181" y="5544"/>
                  </a:cubicBezTo>
                  <a:cubicBezTo>
                    <a:pt x="14300" y="5544"/>
                    <a:pt x="14407" y="5496"/>
                    <a:pt x="14515" y="5448"/>
                  </a:cubicBezTo>
                  <a:cubicBezTo>
                    <a:pt x="14527" y="5436"/>
                    <a:pt x="14538" y="5436"/>
                    <a:pt x="14550" y="5424"/>
                  </a:cubicBezTo>
                  <a:cubicBezTo>
                    <a:pt x="14550" y="5448"/>
                    <a:pt x="14550" y="5472"/>
                    <a:pt x="14562" y="5484"/>
                  </a:cubicBezTo>
                  <a:cubicBezTo>
                    <a:pt x="14550" y="5508"/>
                    <a:pt x="14538" y="5532"/>
                    <a:pt x="14538" y="5567"/>
                  </a:cubicBezTo>
                  <a:cubicBezTo>
                    <a:pt x="14538" y="5615"/>
                    <a:pt x="14586" y="5663"/>
                    <a:pt x="14634" y="5663"/>
                  </a:cubicBezTo>
                  <a:cubicBezTo>
                    <a:pt x="14681" y="5663"/>
                    <a:pt x="14729" y="5627"/>
                    <a:pt x="14729" y="5579"/>
                  </a:cubicBezTo>
                  <a:lnTo>
                    <a:pt x="14741" y="5579"/>
                  </a:lnTo>
                  <a:cubicBezTo>
                    <a:pt x="14765" y="5567"/>
                    <a:pt x="14788" y="5555"/>
                    <a:pt x="14812" y="5544"/>
                  </a:cubicBezTo>
                  <a:cubicBezTo>
                    <a:pt x="14860" y="5520"/>
                    <a:pt x="14908" y="5484"/>
                    <a:pt x="14955" y="5460"/>
                  </a:cubicBezTo>
                  <a:cubicBezTo>
                    <a:pt x="15038" y="5413"/>
                    <a:pt x="15122" y="5353"/>
                    <a:pt x="15217" y="5306"/>
                  </a:cubicBezTo>
                  <a:lnTo>
                    <a:pt x="15217" y="5306"/>
                  </a:lnTo>
                  <a:cubicBezTo>
                    <a:pt x="15101" y="5420"/>
                    <a:pt x="14976" y="5524"/>
                    <a:pt x="14884" y="5651"/>
                  </a:cubicBezTo>
                  <a:cubicBezTo>
                    <a:pt x="14836" y="5710"/>
                    <a:pt x="14919" y="5770"/>
                    <a:pt x="14967" y="5770"/>
                  </a:cubicBezTo>
                  <a:cubicBezTo>
                    <a:pt x="15027" y="5758"/>
                    <a:pt x="15062" y="5722"/>
                    <a:pt x="15086" y="5675"/>
                  </a:cubicBezTo>
                  <a:lnTo>
                    <a:pt x="15098" y="5651"/>
                  </a:lnTo>
                  <a:cubicBezTo>
                    <a:pt x="15158" y="5591"/>
                    <a:pt x="15217" y="5520"/>
                    <a:pt x="15277" y="5460"/>
                  </a:cubicBezTo>
                  <a:cubicBezTo>
                    <a:pt x="15372" y="5365"/>
                    <a:pt x="15467" y="5282"/>
                    <a:pt x="15562" y="5198"/>
                  </a:cubicBezTo>
                  <a:cubicBezTo>
                    <a:pt x="15586" y="5174"/>
                    <a:pt x="15586" y="5163"/>
                    <a:pt x="15586" y="5139"/>
                  </a:cubicBezTo>
                  <a:cubicBezTo>
                    <a:pt x="15598" y="5127"/>
                    <a:pt x="15610" y="5115"/>
                    <a:pt x="15622" y="5103"/>
                  </a:cubicBezTo>
                  <a:cubicBezTo>
                    <a:pt x="15634" y="5067"/>
                    <a:pt x="15634" y="5043"/>
                    <a:pt x="15622" y="5008"/>
                  </a:cubicBezTo>
                  <a:lnTo>
                    <a:pt x="15646" y="5008"/>
                  </a:lnTo>
                  <a:cubicBezTo>
                    <a:pt x="15670" y="4996"/>
                    <a:pt x="15681" y="4984"/>
                    <a:pt x="15681" y="4960"/>
                  </a:cubicBezTo>
                  <a:cubicBezTo>
                    <a:pt x="15726" y="4958"/>
                    <a:pt x="15771" y="4957"/>
                    <a:pt x="15816" y="4957"/>
                  </a:cubicBezTo>
                  <a:close/>
                  <a:moveTo>
                    <a:pt x="10502" y="10270"/>
                  </a:moveTo>
                  <a:cubicBezTo>
                    <a:pt x="10502" y="10270"/>
                    <a:pt x="10502" y="10270"/>
                    <a:pt x="10502" y="10282"/>
                  </a:cubicBezTo>
                  <a:lnTo>
                    <a:pt x="10490" y="10282"/>
                  </a:lnTo>
                  <a:cubicBezTo>
                    <a:pt x="10490" y="10282"/>
                    <a:pt x="10502" y="10270"/>
                    <a:pt x="10502" y="10270"/>
                  </a:cubicBezTo>
                  <a:close/>
                  <a:moveTo>
                    <a:pt x="8097" y="8365"/>
                  </a:moveTo>
                  <a:cubicBezTo>
                    <a:pt x="8442" y="8365"/>
                    <a:pt x="8788" y="8389"/>
                    <a:pt x="9121" y="8413"/>
                  </a:cubicBezTo>
                  <a:cubicBezTo>
                    <a:pt x="8526" y="8532"/>
                    <a:pt x="7919" y="8687"/>
                    <a:pt x="7335" y="8865"/>
                  </a:cubicBezTo>
                  <a:cubicBezTo>
                    <a:pt x="6954" y="8984"/>
                    <a:pt x="6573" y="9104"/>
                    <a:pt x="6192" y="9246"/>
                  </a:cubicBezTo>
                  <a:cubicBezTo>
                    <a:pt x="5978" y="9330"/>
                    <a:pt x="5764" y="9413"/>
                    <a:pt x="5561" y="9496"/>
                  </a:cubicBezTo>
                  <a:cubicBezTo>
                    <a:pt x="5037" y="9675"/>
                    <a:pt x="4525" y="9877"/>
                    <a:pt x="4013" y="10080"/>
                  </a:cubicBezTo>
                  <a:cubicBezTo>
                    <a:pt x="3573" y="10211"/>
                    <a:pt x="3132" y="10330"/>
                    <a:pt x="2692" y="10425"/>
                  </a:cubicBezTo>
                  <a:cubicBezTo>
                    <a:pt x="2084" y="10556"/>
                    <a:pt x="1442" y="10723"/>
                    <a:pt x="906" y="11056"/>
                  </a:cubicBezTo>
                  <a:cubicBezTo>
                    <a:pt x="1584" y="10461"/>
                    <a:pt x="2382" y="10020"/>
                    <a:pt x="3204" y="9639"/>
                  </a:cubicBezTo>
                  <a:cubicBezTo>
                    <a:pt x="4049" y="9246"/>
                    <a:pt x="4930" y="8901"/>
                    <a:pt x="5823" y="8592"/>
                  </a:cubicBezTo>
                  <a:cubicBezTo>
                    <a:pt x="6573" y="8449"/>
                    <a:pt x="7335" y="8365"/>
                    <a:pt x="8097" y="8365"/>
                  </a:cubicBezTo>
                  <a:close/>
                  <a:moveTo>
                    <a:pt x="17253" y="11675"/>
                  </a:moveTo>
                  <a:lnTo>
                    <a:pt x="17277" y="11699"/>
                  </a:lnTo>
                  <a:cubicBezTo>
                    <a:pt x="17194" y="11794"/>
                    <a:pt x="17110" y="11890"/>
                    <a:pt x="17015" y="11973"/>
                  </a:cubicBezTo>
                  <a:cubicBezTo>
                    <a:pt x="17051" y="11901"/>
                    <a:pt x="17086" y="11830"/>
                    <a:pt x="17122" y="11759"/>
                  </a:cubicBezTo>
                  <a:cubicBezTo>
                    <a:pt x="17170" y="11747"/>
                    <a:pt x="17217" y="11711"/>
                    <a:pt x="17253" y="11675"/>
                  </a:cubicBezTo>
                  <a:close/>
                  <a:moveTo>
                    <a:pt x="11145" y="8973"/>
                  </a:moveTo>
                  <a:lnTo>
                    <a:pt x="11145" y="8973"/>
                  </a:lnTo>
                  <a:cubicBezTo>
                    <a:pt x="11098" y="9032"/>
                    <a:pt x="11050" y="9080"/>
                    <a:pt x="11002" y="9127"/>
                  </a:cubicBezTo>
                  <a:cubicBezTo>
                    <a:pt x="10693" y="9496"/>
                    <a:pt x="10490" y="9913"/>
                    <a:pt x="10371" y="10366"/>
                  </a:cubicBezTo>
                  <a:cubicBezTo>
                    <a:pt x="9645" y="10878"/>
                    <a:pt x="8942" y="11425"/>
                    <a:pt x="8264" y="11985"/>
                  </a:cubicBezTo>
                  <a:cubicBezTo>
                    <a:pt x="8383" y="11759"/>
                    <a:pt x="8490" y="11520"/>
                    <a:pt x="8609" y="11294"/>
                  </a:cubicBezTo>
                  <a:cubicBezTo>
                    <a:pt x="8800" y="10925"/>
                    <a:pt x="8978" y="10556"/>
                    <a:pt x="9252" y="10235"/>
                  </a:cubicBezTo>
                  <a:cubicBezTo>
                    <a:pt x="9538" y="9901"/>
                    <a:pt x="9895" y="9651"/>
                    <a:pt x="10264" y="9425"/>
                  </a:cubicBezTo>
                  <a:cubicBezTo>
                    <a:pt x="10550" y="9246"/>
                    <a:pt x="10836" y="9104"/>
                    <a:pt x="11145" y="8973"/>
                  </a:cubicBezTo>
                  <a:close/>
                  <a:moveTo>
                    <a:pt x="2918" y="10544"/>
                  </a:moveTo>
                  <a:lnTo>
                    <a:pt x="2918" y="10544"/>
                  </a:lnTo>
                  <a:cubicBezTo>
                    <a:pt x="2716" y="10628"/>
                    <a:pt x="2525" y="10723"/>
                    <a:pt x="2335" y="10818"/>
                  </a:cubicBezTo>
                  <a:cubicBezTo>
                    <a:pt x="1977" y="10997"/>
                    <a:pt x="1608" y="11223"/>
                    <a:pt x="1370" y="11556"/>
                  </a:cubicBezTo>
                  <a:cubicBezTo>
                    <a:pt x="1132" y="11890"/>
                    <a:pt x="1001" y="12294"/>
                    <a:pt x="894" y="12687"/>
                  </a:cubicBezTo>
                  <a:cubicBezTo>
                    <a:pt x="727" y="12521"/>
                    <a:pt x="584" y="12330"/>
                    <a:pt x="489" y="12128"/>
                  </a:cubicBezTo>
                  <a:cubicBezTo>
                    <a:pt x="394" y="11937"/>
                    <a:pt x="310" y="11723"/>
                    <a:pt x="441" y="11532"/>
                  </a:cubicBezTo>
                  <a:cubicBezTo>
                    <a:pt x="465" y="11485"/>
                    <a:pt x="501" y="11437"/>
                    <a:pt x="525" y="11401"/>
                  </a:cubicBezTo>
                  <a:cubicBezTo>
                    <a:pt x="787" y="11187"/>
                    <a:pt x="1072" y="11032"/>
                    <a:pt x="1382" y="10913"/>
                  </a:cubicBezTo>
                  <a:cubicBezTo>
                    <a:pt x="1751" y="10758"/>
                    <a:pt x="2144" y="10687"/>
                    <a:pt x="2537" y="10616"/>
                  </a:cubicBezTo>
                  <a:cubicBezTo>
                    <a:pt x="2656" y="10592"/>
                    <a:pt x="2787" y="10568"/>
                    <a:pt x="2918" y="10544"/>
                  </a:cubicBezTo>
                  <a:close/>
                  <a:moveTo>
                    <a:pt x="11883" y="8163"/>
                  </a:moveTo>
                  <a:lnTo>
                    <a:pt x="11883" y="8163"/>
                  </a:lnTo>
                  <a:cubicBezTo>
                    <a:pt x="11871" y="8222"/>
                    <a:pt x="11860" y="8294"/>
                    <a:pt x="11860" y="8353"/>
                  </a:cubicBezTo>
                  <a:cubicBezTo>
                    <a:pt x="11860" y="8353"/>
                    <a:pt x="11860" y="8365"/>
                    <a:pt x="11860" y="8365"/>
                  </a:cubicBezTo>
                  <a:lnTo>
                    <a:pt x="11836" y="8389"/>
                  </a:lnTo>
                  <a:cubicBezTo>
                    <a:pt x="11086" y="8663"/>
                    <a:pt x="10324" y="8961"/>
                    <a:pt x="9693" y="9473"/>
                  </a:cubicBezTo>
                  <a:cubicBezTo>
                    <a:pt x="9371" y="9735"/>
                    <a:pt x="9062" y="10056"/>
                    <a:pt x="8835" y="10413"/>
                  </a:cubicBezTo>
                  <a:cubicBezTo>
                    <a:pt x="8728" y="10592"/>
                    <a:pt x="8645" y="10770"/>
                    <a:pt x="8573" y="10961"/>
                  </a:cubicBezTo>
                  <a:cubicBezTo>
                    <a:pt x="8502" y="11151"/>
                    <a:pt x="8454" y="11330"/>
                    <a:pt x="8383" y="11509"/>
                  </a:cubicBezTo>
                  <a:cubicBezTo>
                    <a:pt x="8288" y="11747"/>
                    <a:pt x="8169" y="11961"/>
                    <a:pt x="8038" y="12163"/>
                  </a:cubicBezTo>
                  <a:cubicBezTo>
                    <a:pt x="7919" y="12259"/>
                    <a:pt x="7811" y="12354"/>
                    <a:pt x="7692" y="12437"/>
                  </a:cubicBezTo>
                  <a:cubicBezTo>
                    <a:pt x="7526" y="12580"/>
                    <a:pt x="7359" y="12723"/>
                    <a:pt x="7192" y="12866"/>
                  </a:cubicBezTo>
                  <a:cubicBezTo>
                    <a:pt x="7168" y="12878"/>
                    <a:pt x="7133" y="12902"/>
                    <a:pt x="7109" y="12914"/>
                  </a:cubicBezTo>
                  <a:cubicBezTo>
                    <a:pt x="6990" y="12973"/>
                    <a:pt x="6859" y="13044"/>
                    <a:pt x="6740" y="13104"/>
                  </a:cubicBezTo>
                  <a:lnTo>
                    <a:pt x="6728" y="13068"/>
                  </a:lnTo>
                  <a:cubicBezTo>
                    <a:pt x="6490" y="12735"/>
                    <a:pt x="6299" y="12378"/>
                    <a:pt x="6145" y="11997"/>
                  </a:cubicBezTo>
                  <a:cubicBezTo>
                    <a:pt x="6002" y="11628"/>
                    <a:pt x="5883" y="11247"/>
                    <a:pt x="5752" y="10878"/>
                  </a:cubicBezTo>
                  <a:cubicBezTo>
                    <a:pt x="5740" y="10806"/>
                    <a:pt x="5728" y="10747"/>
                    <a:pt x="5728" y="10675"/>
                  </a:cubicBezTo>
                  <a:cubicBezTo>
                    <a:pt x="5716" y="10663"/>
                    <a:pt x="5716" y="10651"/>
                    <a:pt x="5704" y="10639"/>
                  </a:cubicBezTo>
                  <a:cubicBezTo>
                    <a:pt x="5752" y="10282"/>
                    <a:pt x="5871" y="9937"/>
                    <a:pt x="6156" y="9711"/>
                  </a:cubicBezTo>
                  <a:cubicBezTo>
                    <a:pt x="6323" y="9568"/>
                    <a:pt x="6526" y="9473"/>
                    <a:pt x="6716" y="9342"/>
                  </a:cubicBezTo>
                  <a:cubicBezTo>
                    <a:pt x="6871" y="9282"/>
                    <a:pt x="7037" y="9223"/>
                    <a:pt x="7204" y="9163"/>
                  </a:cubicBezTo>
                  <a:cubicBezTo>
                    <a:pt x="7597" y="9032"/>
                    <a:pt x="7990" y="8913"/>
                    <a:pt x="8395" y="8806"/>
                  </a:cubicBezTo>
                  <a:cubicBezTo>
                    <a:pt x="8788" y="8711"/>
                    <a:pt x="9193" y="8603"/>
                    <a:pt x="9609" y="8544"/>
                  </a:cubicBezTo>
                  <a:cubicBezTo>
                    <a:pt x="9871" y="8496"/>
                    <a:pt x="10133" y="8449"/>
                    <a:pt x="10395" y="8413"/>
                  </a:cubicBezTo>
                  <a:cubicBezTo>
                    <a:pt x="10550" y="8389"/>
                    <a:pt x="10717" y="8377"/>
                    <a:pt x="10883" y="8342"/>
                  </a:cubicBezTo>
                  <a:cubicBezTo>
                    <a:pt x="11026" y="8318"/>
                    <a:pt x="11181" y="8282"/>
                    <a:pt x="11324" y="8246"/>
                  </a:cubicBezTo>
                  <a:cubicBezTo>
                    <a:pt x="11514" y="8222"/>
                    <a:pt x="11693" y="8199"/>
                    <a:pt x="11883" y="8163"/>
                  </a:cubicBezTo>
                  <a:close/>
                  <a:moveTo>
                    <a:pt x="5656" y="11032"/>
                  </a:moveTo>
                  <a:cubicBezTo>
                    <a:pt x="5716" y="11378"/>
                    <a:pt x="5835" y="11711"/>
                    <a:pt x="5966" y="12044"/>
                  </a:cubicBezTo>
                  <a:cubicBezTo>
                    <a:pt x="6049" y="12259"/>
                    <a:pt x="6133" y="12485"/>
                    <a:pt x="6192" y="12711"/>
                  </a:cubicBezTo>
                  <a:cubicBezTo>
                    <a:pt x="6216" y="12818"/>
                    <a:pt x="6240" y="12937"/>
                    <a:pt x="6240" y="13044"/>
                  </a:cubicBezTo>
                  <a:cubicBezTo>
                    <a:pt x="6240" y="13116"/>
                    <a:pt x="6216" y="13187"/>
                    <a:pt x="6204" y="13259"/>
                  </a:cubicBezTo>
                  <a:lnTo>
                    <a:pt x="6192" y="13271"/>
                  </a:lnTo>
                  <a:cubicBezTo>
                    <a:pt x="6180" y="13295"/>
                    <a:pt x="6180" y="13306"/>
                    <a:pt x="6180" y="13330"/>
                  </a:cubicBezTo>
                  <a:lnTo>
                    <a:pt x="6180" y="13366"/>
                  </a:lnTo>
                  <a:cubicBezTo>
                    <a:pt x="5978" y="13461"/>
                    <a:pt x="5775" y="13545"/>
                    <a:pt x="5561" y="13616"/>
                  </a:cubicBezTo>
                  <a:cubicBezTo>
                    <a:pt x="5585" y="12902"/>
                    <a:pt x="5573" y="12175"/>
                    <a:pt x="5621" y="11461"/>
                  </a:cubicBezTo>
                  <a:cubicBezTo>
                    <a:pt x="5633" y="11330"/>
                    <a:pt x="5644" y="11187"/>
                    <a:pt x="5656" y="11032"/>
                  </a:cubicBezTo>
                  <a:close/>
                  <a:moveTo>
                    <a:pt x="4585" y="10139"/>
                  </a:moveTo>
                  <a:lnTo>
                    <a:pt x="4585" y="10139"/>
                  </a:lnTo>
                  <a:cubicBezTo>
                    <a:pt x="4513" y="10211"/>
                    <a:pt x="4442" y="10282"/>
                    <a:pt x="4382" y="10366"/>
                  </a:cubicBezTo>
                  <a:cubicBezTo>
                    <a:pt x="4156" y="10651"/>
                    <a:pt x="4001" y="10973"/>
                    <a:pt x="3835" y="11294"/>
                  </a:cubicBezTo>
                  <a:cubicBezTo>
                    <a:pt x="3454" y="12056"/>
                    <a:pt x="3097" y="12842"/>
                    <a:pt x="2835" y="13652"/>
                  </a:cubicBezTo>
                  <a:cubicBezTo>
                    <a:pt x="2311" y="13545"/>
                    <a:pt x="1799" y="13378"/>
                    <a:pt x="1358" y="13068"/>
                  </a:cubicBezTo>
                  <a:cubicBezTo>
                    <a:pt x="1346" y="12902"/>
                    <a:pt x="1334" y="12723"/>
                    <a:pt x="1322" y="12544"/>
                  </a:cubicBezTo>
                  <a:cubicBezTo>
                    <a:pt x="1346" y="12473"/>
                    <a:pt x="1370" y="12402"/>
                    <a:pt x="1382" y="12318"/>
                  </a:cubicBezTo>
                  <a:cubicBezTo>
                    <a:pt x="1430" y="12163"/>
                    <a:pt x="1477" y="12009"/>
                    <a:pt x="1513" y="11842"/>
                  </a:cubicBezTo>
                  <a:cubicBezTo>
                    <a:pt x="1561" y="11747"/>
                    <a:pt x="1608" y="11651"/>
                    <a:pt x="1656" y="11568"/>
                  </a:cubicBezTo>
                  <a:cubicBezTo>
                    <a:pt x="1846" y="11330"/>
                    <a:pt x="2096" y="11151"/>
                    <a:pt x="2370" y="10997"/>
                  </a:cubicBezTo>
                  <a:cubicBezTo>
                    <a:pt x="2739" y="10782"/>
                    <a:pt x="3144" y="10616"/>
                    <a:pt x="3549" y="10437"/>
                  </a:cubicBezTo>
                  <a:cubicBezTo>
                    <a:pt x="3573" y="10437"/>
                    <a:pt x="3597" y="10425"/>
                    <a:pt x="3620" y="10413"/>
                  </a:cubicBezTo>
                  <a:cubicBezTo>
                    <a:pt x="3656" y="10401"/>
                    <a:pt x="3704" y="10389"/>
                    <a:pt x="3739" y="10389"/>
                  </a:cubicBezTo>
                  <a:cubicBezTo>
                    <a:pt x="4025" y="10318"/>
                    <a:pt x="4311" y="10235"/>
                    <a:pt x="4585" y="10139"/>
                  </a:cubicBezTo>
                  <a:close/>
                  <a:moveTo>
                    <a:pt x="6275" y="9508"/>
                  </a:moveTo>
                  <a:lnTo>
                    <a:pt x="6275" y="9508"/>
                  </a:lnTo>
                  <a:cubicBezTo>
                    <a:pt x="6228" y="9532"/>
                    <a:pt x="6192" y="9568"/>
                    <a:pt x="6145" y="9592"/>
                  </a:cubicBezTo>
                  <a:cubicBezTo>
                    <a:pt x="5906" y="9770"/>
                    <a:pt x="5752" y="10008"/>
                    <a:pt x="5668" y="10294"/>
                  </a:cubicBezTo>
                  <a:cubicBezTo>
                    <a:pt x="5585" y="10592"/>
                    <a:pt x="5561" y="10913"/>
                    <a:pt x="5537" y="11223"/>
                  </a:cubicBezTo>
                  <a:cubicBezTo>
                    <a:pt x="5513" y="11616"/>
                    <a:pt x="5478" y="11997"/>
                    <a:pt x="5442" y="12390"/>
                  </a:cubicBezTo>
                  <a:cubicBezTo>
                    <a:pt x="5406" y="12818"/>
                    <a:pt x="5371" y="13247"/>
                    <a:pt x="5359" y="13676"/>
                  </a:cubicBezTo>
                  <a:cubicBezTo>
                    <a:pt x="5287" y="13699"/>
                    <a:pt x="5204" y="13723"/>
                    <a:pt x="5121" y="13747"/>
                  </a:cubicBezTo>
                  <a:cubicBezTo>
                    <a:pt x="4881" y="13805"/>
                    <a:pt x="4637" y="13823"/>
                    <a:pt x="4391" y="13823"/>
                  </a:cubicBezTo>
                  <a:cubicBezTo>
                    <a:pt x="4234" y="13823"/>
                    <a:pt x="4076" y="13816"/>
                    <a:pt x="3918" y="13806"/>
                  </a:cubicBezTo>
                  <a:cubicBezTo>
                    <a:pt x="3918" y="13771"/>
                    <a:pt x="3918" y="13747"/>
                    <a:pt x="3894" y="13723"/>
                  </a:cubicBezTo>
                  <a:cubicBezTo>
                    <a:pt x="3739" y="13592"/>
                    <a:pt x="3668" y="13414"/>
                    <a:pt x="3632" y="13223"/>
                  </a:cubicBezTo>
                  <a:cubicBezTo>
                    <a:pt x="3644" y="12830"/>
                    <a:pt x="3704" y="12437"/>
                    <a:pt x="3811" y="12056"/>
                  </a:cubicBezTo>
                  <a:cubicBezTo>
                    <a:pt x="3930" y="11663"/>
                    <a:pt x="4085" y="11282"/>
                    <a:pt x="4287" y="10925"/>
                  </a:cubicBezTo>
                  <a:cubicBezTo>
                    <a:pt x="4299" y="10889"/>
                    <a:pt x="4323" y="10866"/>
                    <a:pt x="4335" y="10830"/>
                  </a:cubicBezTo>
                  <a:cubicBezTo>
                    <a:pt x="4382" y="10758"/>
                    <a:pt x="4418" y="10699"/>
                    <a:pt x="4466" y="10628"/>
                  </a:cubicBezTo>
                  <a:cubicBezTo>
                    <a:pt x="4644" y="10366"/>
                    <a:pt x="4847" y="10127"/>
                    <a:pt x="5109" y="9961"/>
                  </a:cubicBezTo>
                  <a:cubicBezTo>
                    <a:pt x="5502" y="9818"/>
                    <a:pt x="5883" y="9663"/>
                    <a:pt x="6275" y="9508"/>
                  </a:cubicBezTo>
                  <a:close/>
                  <a:moveTo>
                    <a:pt x="13312" y="11449"/>
                  </a:moveTo>
                  <a:lnTo>
                    <a:pt x="13312" y="11449"/>
                  </a:lnTo>
                  <a:cubicBezTo>
                    <a:pt x="13300" y="11532"/>
                    <a:pt x="13276" y="11651"/>
                    <a:pt x="13348" y="11699"/>
                  </a:cubicBezTo>
                  <a:cubicBezTo>
                    <a:pt x="13360" y="11723"/>
                    <a:pt x="13360" y="11735"/>
                    <a:pt x="13372" y="11759"/>
                  </a:cubicBezTo>
                  <a:cubicBezTo>
                    <a:pt x="13384" y="11794"/>
                    <a:pt x="13407" y="11818"/>
                    <a:pt x="13443" y="11830"/>
                  </a:cubicBezTo>
                  <a:cubicBezTo>
                    <a:pt x="13479" y="11830"/>
                    <a:pt x="13526" y="11818"/>
                    <a:pt x="13550" y="11782"/>
                  </a:cubicBezTo>
                  <a:cubicBezTo>
                    <a:pt x="13550" y="11771"/>
                    <a:pt x="13562" y="11747"/>
                    <a:pt x="13562" y="11735"/>
                  </a:cubicBezTo>
                  <a:lnTo>
                    <a:pt x="13598" y="11723"/>
                  </a:lnTo>
                  <a:cubicBezTo>
                    <a:pt x="13681" y="11663"/>
                    <a:pt x="13741" y="11580"/>
                    <a:pt x="13776" y="11485"/>
                  </a:cubicBezTo>
                  <a:cubicBezTo>
                    <a:pt x="13788" y="11497"/>
                    <a:pt x="13812" y="11509"/>
                    <a:pt x="13836" y="11520"/>
                  </a:cubicBezTo>
                  <a:lnTo>
                    <a:pt x="13836" y="11556"/>
                  </a:lnTo>
                  <a:cubicBezTo>
                    <a:pt x="13812" y="11604"/>
                    <a:pt x="13860" y="11651"/>
                    <a:pt x="13895" y="11663"/>
                  </a:cubicBezTo>
                  <a:cubicBezTo>
                    <a:pt x="13914" y="11718"/>
                    <a:pt x="13960" y="11759"/>
                    <a:pt x="14013" y="11759"/>
                  </a:cubicBezTo>
                  <a:cubicBezTo>
                    <a:pt x="14029" y="11759"/>
                    <a:pt x="14045" y="11755"/>
                    <a:pt x="14062" y="11747"/>
                  </a:cubicBezTo>
                  <a:cubicBezTo>
                    <a:pt x="14080" y="11765"/>
                    <a:pt x="14107" y="11773"/>
                    <a:pt x="14135" y="11773"/>
                  </a:cubicBezTo>
                  <a:cubicBezTo>
                    <a:pt x="14163" y="11773"/>
                    <a:pt x="14193" y="11765"/>
                    <a:pt x="14217" y="11747"/>
                  </a:cubicBezTo>
                  <a:cubicBezTo>
                    <a:pt x="14229" y="11759"/>
                    <a:pt x="14253" y="11759"/>
                    <a:pt x="14265" y="11759"/>
                  </a:cubicBezTo>
                  <a:cubicBezTo>
                    <a:pt x="14276" y="11794"/>
                    <a:pt x="14276" y="11818"/>
                    <a:pt x="14288" y="11842"/>
                  </a:cubicBezTo>
                  <a:cubicBezTo>
                    <a:pt x="14307" y="11898"/>
                    <a:pt x="14356" y="11929"/>
                    <a:pt x="14403" y="11929"/>
                  </a:cubicBezTo>
                  <a:cubicBezTo>
                    <a:pt x="14445" y="11929"/>
                    <a:pt x="14486" y="11904"/>
                    <a:pt x="14503" y="11854"/>
                  </a:cubicBezTo>
                  <a:lnTo>
                    <a:pt x="14538" y="11854"/>
                  </a:lnTo>
                  <a:cubicBezTo>
                    <a:pt x="14550" y="11854"/>
                    <a:pt x="14574" y="11854"/>
                    <a:pt x="14586" y="11842"/>
                  </a:cubicBezTo>
                  <a:cubicBezTo>
                    <a:pt x="14609" y="11888"/>
                    <a:pt x="14647" y="11909"/>
                    <a:pt x="14686" y="11909"/>
                  </a:cubicBezTo>
                  <a:cubicBezTo>
                    <a:pt x="14708" y="11909"/>
                    <a:pt x="14731" y="11902"/>
                    <a:pt x="14753" y="11890"/>
                  </a:cubicBezTo>
                  <a:cubicBezTo>
                    <a:pt x="14774" y="11947"/>
                    <a:pt x="14829" y="11986"/>
                    <a:pt x="14886" y="11986"/>
                  </a:cubicBezTo>
                  <a:cubicBezTo>
                    <a:pt x="14924" y="11986"/>
                    <a:pt x="14962" y="11968"/>
                    <a:pt x="14991" y="11925"/>
                  </a:cubicBezTo>
                  <a:lnTo>
                    <a:pt x="14991" y="11913"/>
                  </a:lnTo>
                  <a:lnTo>
                    <a:pt x="15015" y="11901"/>
                  </a:lnTo>
                  <a:cubicBezTo>
                    <a:pt x="15027" y="11890"/>
                    <a:pt x="15050" y="11878"/>
                    <a:pt x="15074" y="11854"/>
                  </a:cubicBezTo>
                  <a:cubicBezTo>
                    <a:pt x="15084" y="11857"/>
                    <a:pt x="15093" y="11859"/>
                    <a:pt x="15103" y="11859"/>
                  </a:cubicBezTo>
                  <a:cubicBezTo>
                    <a:pt x="15129" y="11859"/>
                    <a:pt x="15155" y="11847"/>
                    <a:pt x="15181" y="11830"/>
                  </a:cubicBezTo>
                  <a:cubicBezTo>
                    <a:pt x="15205" y="11878"/>
                    <a:pt x="15241" y="11913"/>
                    <a:pt x="15277" y="11925"/>
                  </a:cubicBezTo>
                  <a:cubicBezTo>
                    <a:pt x="15277" y="11949"/>
                    <a:pt x="15265" y="11961"/>
                    <a:pt x="15253" y="11985"/>
                  </a:cubicBezTo>
                  <a:cubicBezTo>
                    <a:pt x="15236" y="12044"/>
                    <a:pt x="15285" y="12097"/>
                    <a:pt x="15337" y="12097"/>
                  </a:cubicBezTo>
                  <a:cubicBezTo>
                    <a:pt x="15357" y="12097"/>
                    <a:pt x="15379" y="12089"/>
                    <a:pt x="15396" y="12068"/>
                  </a:cubicBezTo>
                  <a:lnTo>
                    <a:pt x="15491" y="11985"/>
                  </a:lnTo>
                  <a:cubicBezTo>
                    <a:pt x="15506" y="11990"/>
                    <a:pt x="15523" y="11993"/>
                    <a:pt x="15540" y="11993"/>
                  </a:cubicBezTo>
                  <a:cubicBezTo>
                    <a:pt x="15564" y="11993"/>
                    <a:pt x="15589" y="11987"/>
                    <a:pt x="15610" y="11973"/>
                  </a:cubicBezTo>
                  <a:lnTo>
                    <a:pt x="15610" y="11973"/>
                  </a:lnTo>
                  <a:cubicBezTo>
                    <a:pt x="15598" y="11997"/>
                    <a:pt x="15598" y="12032"/>
                    <a:pt x="15610" y="12056"/>
                  </a:cubicBezTo>
                  <a:cubicBezTo>
                    <a:pt x="15646" y="12152"/>
                    <a:pt x="15693" y="12235"/>
                    <a:pt x="15741" y="12318"/>
                  </a:cubicBezTo>
                  <a:cubicBezTo>
                    <a:pt x="15741" y="12366"/>
                    <a:pt x="15753" y="12425"/>
                    <a:pt x="15753" y="12473"/>
                  </a:cubicBezTo>
                  <a:cubicBezTo>
                    <a:pt x="15777" y="12556"/>
                    <a:pt x="15789" y="12628"/>
                    <a:pt x="15812" y="12711"/>
                  </a:cubicBezTo>
                  <a:cubicBezTo>
                    <a:pt x="15836" y="12866"/>
                    <a:pt x="15848" y="13021"/>
                    <a:pt x="15848" y="13187"/>
                  </a:cubicBezTo>
                  <a:cubicBezTo>
                    <a:pt x="15860" y="13449"/>
                    <a:pt x="15800" y="13699"/>
                    <a:pt x="15562" y="13842"/>
                  </a:cubicBezTo>
                  <a:cubicBezTo>
                    <a:pt x="15348" y="13985"/>
                    <a:pt x="15086" y="14033"/>
                    <a:pt x="14836" y="14080"/>
                  </a:cubicBezTo>
                  <a:cubicBezTo>
                    <a:pt x="14567" y="14122"/>
                    <a:pt x="14298" y="14154"/>
                    <a:pt x="14022" y="14154"/>
                  </a:cubicBezTo>
                  <a:cubicBezTo>
                    <a:pt x="13980" y="14154"/>
                    <a:pt x="13938" y="14153"/>
                    <a:pt x="13895" y="14152"/>
                  </a:cubicBezTo>
                  <a:cubicBezTo>
                    <a:pt x="13729" y="14140"/>
                    <a:pt x="13562" y="14128"/>
                    <a:pt x="13395" y="14104"/>
                  </a:cubicBezTo>
                  <a:cubicBezTo>
                    <a:pt x="13348" y="14092"/>
                    <a:pt x="13288" y="14080"/>
                    <a:pt x="13229" y="14068"/>
                  </a:cubicBezTo>
                  <a:cubicBezTo>
                    <a:pt x="12848" y="13926"/>
                    <a:pt x="12526" y="13664"/>
                    <a:pt x="12395" y="13295"/>
                  </a:cubicBezTo>
                  <a:cubicBezTo>
                    <a:pt x="12431" y="13033"/>
                    <a:pt x="12502" y="12783"/>
                    <a:pt x="12574" y="12544"/>
                  </a:cubicBezTo>
                  <a:cubicBezTo>
                    <a:pt x="12645" y="12282"/>
                    <a:pt x="12741" y="12032"/>
                    <a:pt x="12895" y="11818"/>
                  </a:cubicBezTo>
                  <a:cubicBezTo>
                    <a:pt x="12919" y="11806"/>
                    <a:pt x="12907" y="11782"/>
                    <a:pt x="12895" y="11771"/>
                  </a:cubicBezTo>
                  <a:cubicBezTo>
                    <a:pt x="12931" y="11699"/>
                    <a:pt x="12967" y="11640"/>
                    <a:pt x="13014" y="11568"/>
                  </a:cubicBezTo>
                  <a:cubicBezTo>
                    <a:pt x="13038" y="11580"/>
                    <a:pt x="13050" y="11580"/>
                    <a:pt x="13074" y="11580"/>
                  </a:cubicBezTo>
                  <a:cubicBezTo>
                    <a:pt x="13133" y="11568"/>
                    <a:pt x="13181" y="11544"/>
                    <a:pt x="13217" y="11509"/>
                  </a:cubicBezTo>
                  <a:cubicBezTo>
                    <a:pt x="13253" y="11509"/>
                    <a:pt x="13276" y="11485"/>
                    <a:pt x="13300" y="11461"/>
                  </a:cubicBezTo>
                  <a:lnTo>
                    <a:pt x="13312" y="11449"/>
                  </a:lnTo>
                  <a:close/>
                  <a:moveTo>
                    <a:pt x="15586" y="8437"/>
                  </a:moveTo>
                  <a:lnTo>
                    <a:pt x="15586" y="8437"/>
                  </a:lnTo>
                  <a:cubicBezTo>
                    <a:pt x="15527" y="8508"/>
                    <a:pt x="15455" y="8580"/>
                    <a:pt x="15396" y="8663"/>
                  </a:cubicBezTo>
                  <a:cubicBezTo>
                    <a:pt x="15289" y="8734"/>
                    <a:pt x="15181" y="8818"/>
                    <a:pt x="15074" y="8901"/>
                  </a:cubicBezTo>
                  <a:cubicBezTo>
                    <a:pt x="14503" y="9330"/>
                    <a:pt x="13991" y="9842"/>
                    <a:pt x="13550" y="10401"/>
                  </a:cubicBezTo>
                  <a:cubicBezTo>
                    <a:pt x="13098" y="10961"/>
                    <a:pt x="12705" y="11556"/>
                    <a:pt x="12383" y="12199"/>
                  </a:cubicBezTo>
                  <a:cubicBezTo>
                    <a:pt x="12217" y="12544"/>
                    <a:pt x="12062" y="12890"/>
                    <a:pt x="11955" y="13247"/>
                  </a:cubicBezTo>
                  <a:cubicBezTo>
                    <a:pt x="11848" y="13616"/>
                    <a:pt x="11812" y="13997"/>
                    <a:pt x="11800" y="14378"/>
                  </a:cubicBezTo>
                  <a:cubicBezTo>
                    <a:pt x="11776" y="14771"/>
                    <a:pt x="11729" y="15164"/>
                    <a:pt x="11502" y="15497"/>
                  </a:cubicBezTo>
                  <a:cubicBezTo>
                    <a:pt x="11395" y="15664"/>
                    <a:pt x="11252" y="15807"/>
                    <a:pt x="11109" y="15938"/>
                  </a:cubicBezTo>
                  <a:cubicBezTo>
                    <a:pt x="11026" y="15569"/>
                    <a:pt x="10955" y="15200"/>
                    <a:pt x="10919" y="14830"/>
                  </a:cubicBezTo>
                  <a:cubicBezTo>
                    <a:pt x="10883" y="14592"/>
                    <a:pt x="10883" y="14354"/>
                    <a:pt x="10871" y="14128"/>
                  </a:cubicBezTo>
                  <a:cubicBezTo>
                    <a:pt x="10871" y="14009"/>
                    <a:pt x="10871" y="13890"/>
                    <a:pt x="10871" y="13771"/>
                  </a:cubicBezTo>
                  <a:cubicBezTo>
                    <a:pt x="10871" y="13723"/>
                    <a:pt x="10871" y="13676"/>
                    <a:pt x="10871" y="13628"/>
                  </a:cubicBezTo>
                  <a:cubicBezTo>
                    <a:pt x="10943" y="13128"/>
                    <a:pt x="11062" y="12640"/>
                    <a:pt x="11276" y="12187"/>
                  </a:cubicBezTo>
                  <a:cubicBezTo>
                    <a:pt x="11407" y="11901"/>
                    <a:pt x="11562" y="11640"/>
                    <a:pt x="11752" y="11401"/>
                  </a:cubicBezTo>
                  <a:cubicBezTo>
                    <a:pt x="11967" y="11128"/>
                    <a:pt x="12217" y="10901"/>
                    <a:pt x="12467" y="10675"/>
                  </a:cubicBezTo>
                  <a:cubicBezTo>
                    <a:pt x="12729" y="10449"/>
                    <a:pt x="13003" y="10211"/>
                    <a:pt x="13276" y="9996"/>
                  </a:cubicBezTo>
                  <a:cubicBezTo>
                    <a:pt x="13550" y="9770"/>
                    <a:pt x="13836" y="9568"/>
                    <a:pt x="14122" y="9365"/>
                  </a:cubicBezTo>
                  <a:cubicBezTo>
                    <a:pt x="14598" y="9032"/>
                    <a:pt x="15086" y="8723"/>
                    <a:pt x="15586" y="8437"/>
                  </a:cubicBezTo>
                  <a:close/>
                  <a:moveTo>
                    <a:pt x="13062" y="14568"/>
                  </a:moveTo>
                  <a:cubicBezTo>
                    <a:pt x="13217" y="14580"/>
                    <a:pt x="13372" y="14592"/>
                    <a:pt x="13514" y="14616"/>
                  </a:cubicBezTo>
                  <a:cubicBezTo>
                    <a:pt x="14003" y="14664"/>
                    <a:pt x="14503" y="14723"/>
                    <a:pt x="14991" y="14771"/>
                  </a:cubicBezTo>
                  <a:cubicBezTo>
                    <a:pt x="14991" y="14795"/>
                    <a:pt x="15003" y="14819"/>
                    <a:pt x="15027" y="14842"/>
                  </a:cubicBezTo>
                  <a:cubicBezTo>
                    <a:pt x="15062" y="14866"/>
                    <a:pt x="15086" y="14902"/>
                    <a:pt x="15122" y="14926"/>
                  </a:cubicBezTo>
                  <a:lnTo>
                    <a:pt x="15122" y="14938"/>
                  </a:lnTo>
                  <a:lnTo>
                    <a:pt x="15110" y="14938"/>
                  </a:lnTo>
                  <a:cubicBezTo>
                    <a:pt x="15062" y="14890"/>
                    <a:pt x="15027" y="14842"/>
                    <a:pt x="14979" y="14795"/>
                  </a:cubicBezTo>
                  <a:cubicBezTo>
                    <a:pt x="14965" y="14781"/>
                    <a:pt x="14951" y="14775"/>
                    <a:pt x="14937" y="14775"/>
                  </a:cubicBezTo>
                  <a:cubicBezTo>
                    <a:pt x="14927" y="14775"/>
                    <a:pt x="14917" y="14778"/>
                    <a:pt x="14908" y="14783"/>
                  </a:cubicBezTo>
                  <a:cubicBezTo>
                    <a:pt x="14896" y="14783"/>
                    <a:pt x="14872" y="14795"/>
                    <a:pt x="14848" y="14795"/>
                  </a:cubicBezTo>
                  <a:cubicBezTo>
                    <a:pt x="14788" y="14830"/>
                    <a:pt x="14765" y="14914"/>
                    <a:pt x="14800" y="14973"/>
                  </a:cubicBezTo>
                  <a:lnTo>
                    <a:pt x="14824" y="14997"/>
                  </a:lnTo>
                  <a:cubicBezTo>
                    <a:pt x="14834" y="15016"/>
                    <a:pt x="14843" y="15027"/>
                    <a:pt x="14847" y="15043"/>
                  </a:cubicBezTo>
                  <a:lnTo>
                    <a:pt x="14847" y="15043"/>
                  </a:lnTo>
                  <a:cubicBezTo>
                    <a:pt x="14821" y="15019"/>
                    <a:pt x="14790" y="15007"/>
                    <a:pt x="14758" y="15007"/>
                  </a:cubicBezTo>
                  <a:cubicBezTo>
                    <a:pt x="14731" y="15007"/>
                    <a:pt x="14703" y="15016"/>
                    <a:pt x="14681" y="15033"/>
                  </a:cubicBezTo>
                  <a:cubicBezTo>
                    <a:pt x="14634" y="15069"/>
                    <a:pt x="14610" y="15140"/>
                    <a:pt x="14646" y="15188"/>
                  </a:cubicBezTo>
                  <a:cubicBezTo>
                    <a:pt x="14646" y="15200"/>
                    <a:pt x="14657" y="15211"/>
                    <a:pt x="14669" y="15223"/>
                  </a:cubicBezTo>
                  <a:cubicBezTo>
                    <a:pt x="14664" y="15223"/>
                    <a:pt x="14659" y="15222"/>
                    <a:pt x="14653" y="15222"/>
                  </a:cubicBezTo>
                  <a:cubicBezTo>
                    <a:pt x="14574" y="15222"/>
                    <a:pt x="14492" y="15300"/>
                    <a:pt x="14515" y="15378"/>
                  </a:cubicBezTo>
                  <a:cubicBezTo>
                    <a:pt x="14527" y="15414"/>
                    <a:pt x="14538" y="15450"/>
                    <a:pt x="14538" y="15485"/>
                  </a:cubicBezTo>
                  <a:cubicBezTo>
                    <a:pt x="14527" y="15473"/>
                    <a:pt x="14515" y="15450"/>
                    <a:pt x="14515" y="15438"/>
                  </a:cubicBezTo>
                  <a:cubicBezTo>
                    <a:pt x="14486" y="15397"/>
                    <a:pt x="14449" y="15380"/>
                    <a:pt x="14413" y="15380"/>
                  </a:cubicBezTo>
                  <a:cubicBezTo>
                    <a:pt x="14345" y="15380"/>
                    <a:pt x="14281" y="15443"/>
                    <a:pt x="14288" y="15521"/>
                  </a:cubicBezTo>
                  <a:cubicBezTo>
                    <a:pt x="14281" y="15519"/>
                    <a:pt x="14273" y="15519"/>
                    <a:pt x="14265" y="15519"/>
                  </a:cubicBezTo>
                  <a:cubicBezTo>
                    <a:pt x="14209" y="15519"/>
                    <a:pt x="14147" y="15554"/>
                    <a:pt x="14157" y="15616"/>
                  </a:cubicBezTo>
                  <a:cubicBezTo>
                    <a:pt x="14157" y="15700"/>
                    <a:pt x="14193" y="15771"/>
                    <a:pt x="14229" y="15842"/>
                  </a:cubicBezTo>
                  <a:lnTo>
                    <a:pt x="14241" y="15854"/>
                  </a:lnTo>
                  <a:lnTo>
                    <a:pt x="14217" y="15842"/>
                  </a:lnTo>
                  <a:cubicBezTo>
                    <a:pt x="14200" y="15821"/>
                    <a:pt x="14176" y="15812"/>
                    <a:pt x="14152" y="15812"/>
                  </a:cubicBezTo>
                  <a:cubicBezTo>
                    <a:pt x="14110" y="15812"/>
                    <a:pt x="14065" y="15840"/>
                    <a:pt x="14050" y="15878"/>
                  </a:cubicBezTo>
                  <a:cubicBezTo>
                    <a:pt x="14015" y="15902"/>
                    <a:pt x="13991" y="15950"/>
                    <a:pt x="14015" y="15985"/>
                  </a:cubicBezTo>
                  <a:lnTo>
                    <a:pt x="14026" y="15997"/>
                  </a:lnTo>
                  <a:cubicBezTo>
                    <a:pt x="13967" y="16009"/>
                    <a:pt x="13919" y="16081"/>
                    <a:pt x="13943" y="16140"/>
                  </a:cubicBezTo>
                  <a:cubicBezTo>
                    <a:pt x="13931" y="16152"/>
                    <a:pt x="13919" y="16164"/>
                    <a:pt x="13919" y="16188"/>
                  </a:cubicBezTo>
                  <a:cubicBezTo>
                    <a:pt x="13907" y="16176"/>
                    <a:pt x="13907" y="16164"/>
                    <a:pt x="13895" y="16140"/>
                  </a:cubicBezTo>
                  <a:lnTo>
                    <a:pt x="13884" y="16116"/>
                  </a:lnTo>
                  <a:cubicBezTo>
                    <a:pt x="13884" y="16092"/>
                    <a:pt x="13884" y="16069"/>
                    <a:pt x="13872" y="16057"/>
                  </a:cubicBezTo>
                  <a:cubicBezTo>
                    <a:pt x="13861" y="16005"/>
                    <a:pt x="13815" y="15971"/>
                    <a:pt x="13764" y="15971"/>
                  </a:cubicBezTo>
                  <a:cubicBezTo>
                    <a:pt x="13756" y="15971"/>
                    <a:pt x="13748" y="15972"/>
                    <a:pt x="13741" y="15973"/>
                  </a:cubicBezTo>
                  <a:cubicBezTo>
                    <a:pt x="13717" y="15985"/>
                    <a:pt x="13693" y="15997"/>
                    <a:pt x="13681" y="16021"/>
                  </a:cubicBezTo>
                  <a:cubicBezTo>
                    <a:pt x="13669" y="15997"/>
                    <a:pt x="13657" y="15973"/>
                    <a:pt x="13634" y="15950"/>
                  </a:cubicBezTo>
                  <a:cubicBezTo>
                    <a:pt x="13624" y="15920"/>
                    <a:pt x="13590" y="15899"/>
                    <a:pt x="13551" y="15899"/>
                  </a:cubicBezTo>
                  <a:cubicBezTo>
                    <a:pt x="13543" y="15899"/>
                    <a:pt x="13535" y="15900"/>
                    <a:pt x="13526" y="15902"/>
                  </a:cubicBezTo>
                  <a:cubicBezTo>
                    <a:pt x="13491" y="15914"/>
                    <a:pt x="13455" y="15950"/>
                    <a:pt x="13455" y="15997"/>
                  </a:cubicBezTo>
                  <a:cubicBezTo>
                    <a:pt x="13455" y="16057"/>
                    <a:pt x="13467" y="16116"/>
                    <a:pt x="13467" y="16176"/>
                  </a:cubicBezTo>
                  <a:cubicBezTo>
                    <a:pt x="13443" y="16200"/>
                    <a:pt x="13431" y="16223"/>
                    <a:pt x="13443" y="16259"/>
                  </a:cubicBezTo>
                  <a:cubicBezTo>
                    <a:pt x="13455" y="16283"/>
                    <a:pt x="13467" y="16295"/>
                    <a:pt x="13467" y="16319"/>
                  </a:cubicBezTo>
                  <a:cubicBezTo>
                    <a:pt x="13467" y="16343"/>
                    <a:pt x="13467" y="16366"/>
                    <a:pt x="13467" y="16378"/>
                  </a:cubicBezTo>
                  <a:lnTo>
                    <a:pt x="13443" y="16331"/>
                  </a:lnTo>
                  <a:cubicBezTo>
                    <a:pt x="13421" y="16292"/>
                    <a:pt x="13384" y="16277"/>
                    <a:pt x="13347" y="16277"/>
                  </a:cubicBezTo>
                  <a:cubicBezTo>
                    <a:pt x="13304" y="16277"/>
                    <a:pt x="13260" y="16298"/>
                    <a:pt x="13241" y="16331"/>
                  </a:cubicBezTo>
                  <a:cubicBezTo>
                    <a:pt x="13230" y="16325"/>
                    <a:pt x="13219" y="16323"/>
                    <a:pt x="13206" y="16323"/>
                  </a:cubicBezTo>
                  <a:cubicBezTo>
                    <a:pt x="13163" y="16323"/>
                    <a:pt x="13114" y="16353"/>
                    <a:pt x="13086" y="16390"/>
                  </a:cubicBezTo>
                  <a:cubicBezTo>
                    <a:pt x="13086" y="16354"/>
                    <a:pt x="13074" y="16331"/>
                    <a:pt x="13062" y="16295"/>
                  </a:cubicBezTo>
                  <a:cubicBezTo>
                    <a:pt x="13051" y="16252"/>
                    <a:pt x="13012" y="16210"/>
                    <a:pt x="12961" y="16210"/>
                  </a:cubicBezTo>
                  <a:cubicBezTo>
                    <a:pt x="12955" y="16210"/>
                    <a:pt x="12949" y="16210"/>
                    <a:pt x="12943" y="16212"/>
                  </a:cubicBezTo>
                  <a:cubicBezTo>
                    <a:pt x="12919" y="16212"/>
                    <a:pt x="12895" y="16223"/>
                    <a:pt x="12883" y="16235"/>
                  </a:cubicBezTo>
                  <a:cubicBezTo>
                    <a:pt x="12872" y="16223"/>
                    <a:pt x="12860" y="16212"/>
                    <a:pt x="12860" y="16200"/>
                  </a:cubicBezTo>
                  <a:cubicBezTo>
                    <a:pt x="12840" y="16170"/>
                    <a:pt x="12812" y="16149"/>
                    <a:pt x="12783" y="16149"/>
                  </a:cubicBezTo>
                  <a:cubicBezTo>
                    <a:pt x="12777" y="16149"/>
                    <a:pt x="12771" y="16150"/>
                    <a:pt x="12764" y="16152"/>
                  </a:cubicBezTo>
                  <a:cubicBezTo>
                    <a:pt x="12729" y="16152"/>
                    <a:pt x="12693" y="16176"/>
                    <a:pt x="12681" y="16212"/>
                  </a:cubicBezTo>
                  <a:cubicBezTo>
                    <a:pt x="12657" y="16283"/>
                    <a:pt x="12645" y="16354"/>
                    <a:pt x="12633" y="16414"/>
                  </a:cubicBezTo>
                  <a:lnTo>
                    <a:pt x="12610" y="16426"/>
                  </a:lnTo>
                  <a:cubicBezTo>
                    <a:pt x="12598" y="16438"/>
                    <a:pt x="12586" y="16450"/>
                    <a:pt x="12574" y="16462"/>
                  </a:cubicBezTo>
                  <a:cubicBezTo>
                    <a:pt x="12550" y="16438"/>
                    <a:pt x="12538" y="16414"/>
                    <a:pt x="12526" y="16402"/>
                  </a:cubicBezTo>
                  <a:cubicBezTo>
                    <a:pt x="12504" y="16371"/>
                    <a:pt x="12473" y="16358"/>
                    <a:pt x="12441" y="16358"/>
                  </a:cubicBezTo>
                  <a:cubicBezTo>
                    <a:pt x="12389" y="16358"/>
                    <a:pt x="12334" y="16393"/>
                    <a:pt x="12312" y="16438"/>
                  </a:cubicBezTo>
                  <a:lnTo>
                    <a:pt x="12288" y="16402"/>
                  </a:lnTo>
                  <a:cubicBezTo>
                    <a:pt x="12288" y="16390"/>
                    <a:pt x="12276" y="16390"/>
                    <a:pt x="12264" y="16390"/>
                  </a:cubicBezTo>
                  <a:cubicBezTo>
                    <a:pt x="12217" y="16140"/>
                    <a:pt x="12181" y="15902"/>
                    <a:pt x="12169" y="15652"/>
                  </a:cubicBezTo>
                  <a:cubicBezTo>
                    <a:pt x="12163" y="15609"/>
                    <a:pt x="12125" y="15585"/>
                    <a:pt x="12088" y="15585"/>
                  </a:cubicBezTo>
                  <a:cubicBezTo>
                    <a:pt x="12054" y="15585"/>
                    <a:pt x="12020" y="15606"/>
                    <a:pt x="12014" y="15652"/>
                  </a:cubicBezTo>
                  <a:cubicBezTo>
                    <a:pt x="12002" y="15926"/>
                    <a:pt x="12002" y="16200"/>
                    <a:pt x="12038" y="16473"/>
                  </a:cubicBezTo>
                  <a:cubicBezTo>
                    <a:pt x="12026" y="16450"/>
                    <a:pt x="12002" y="16426"/>
                    <a:pt x="11990" y="16414"/>
                  </a:cubicBezTo>
                  <a:cubicBezTo>
                    <a:pt x="11964" y="16387"/>
                    <a:pt x="11930" y="16374"/>
                    <a:pt x="11895" y="16374"/>
                  </a:cubicBezTo>
                  <a:cubicBezTo>
                    <a:pt x="11883" y="16374"/>
                    <a:pt x="11871" y="16375"/>
                    <a:pt x="11860" y="16378"/>
                  </a:cubicBezTo>
                  <a:cubicBezTo>
                    <a:pt x="11836" y="16223"/>
                    <a:pt x="11812" y="16081"/>
                    <a:pt x="11788" y="15926"/>
                  </a:cubicBezTo>
                  <a:cubicBezTo>
                    <a:pt x="11783" y="15893"/>
                    <a:pt x="11752" y="15878"/>
                    <a:pt x="11721" y="15878"/>
                  </a:cubicBezTo>
                  <a:cubicBezTo>
                    <a:pt x="11684" y="15878"/>
                    <a:pt x="11645" y="15899"/>
                    <a:pt x="11645" y="15938"/>
                  </a:cubicBezTo>
                  <a:cubicBezTo>
                    <a:pt x="11657" y="16069"/>
                    <a:pt x="11669" y="16200"/>
                    <a:pt x="11681" y="16331"/>
                  </a:cubicBezTo>
                  <a:cubicBezTo>
                    <a:pt x="11645" y="16331"/>
                    <a:pt x="11598" y="16343"/>
                    <a:pt x="11574" y="16378"/>
                  </a:cubicBezTo>
                  <a:cubicBezTo>
                    <a:pt x="11546" y="16342"/>
                    <a:pt x="11505" y="16326"/>
                    <a:pt x="11466" y="16326"/>
                  </a:cubicBezTo>
                  <a:cubicBezTo>
                    <a:pt x="11454" y="16326"/>
                    <a:pt x="11442" y="16328"/>
                    <a:pt x="11431" y="16331"/>
                  </a:cubicBezTo>
                  <a:cubicBezTo>
                    <a:pt x="11455" y="16283"/>
                    <a:pt x="11467" y="16235"/>
                    <a:pt x="11467" y="16188"/>
                  </a:cubicBezTo>
                  <a:cubicBezTo>
                    <a:pt x="11467" y="16128"/>
                    <a:pt x="11443" y="16069"/>
                    <a:pt x="11395" y="16033"/>
                  </a:cubicBezTo>
                  <a:cubicBezTo>
                    <a:pt x="11479" y="15962"/>
                    <a:pt x="11562" y="15878"/>
                    <a:pt x="11633" y="15795"/>
                  </a:cubicBezTo>
                  <a:cubicBezTo>
                    <a:pt x="11860" y="15509"/>
                    <a:pt x="11990" y="15176"/>
                    <a:pt x="12026" y="14807"/>
                  </a:cubicBezTo>
                  <a:cubicBezTo>
                    <a:pt x="12038" y="14819"/>
                    <a:pt x="12038" y="14819"/>
                    <a:pt x="12038" y="14819"/>
                  </a:cubicBezTo>
                  <a:cubicBezTo>
                    <a:pt x="12062" y="14819"/>
                    <a:pt x="12098" y="14819"/>
                    <a:pt x="12110" y="14807"/>
                  </a:cubicBezTo>
                  <a:cubicBezTo>
                    <a:pt x="12133" y="14795"/>
                    <a:pt x="12157" y="14771"/>
                    <a:pt x="12169" y="14747"/>
                  </a:cubicBezTo>
                  <a:lnTo>
                    <a:pt x="12169" y="14735"/>
                  </a:lnTo>
                  <a:cubicBezTo>
                    <a:pt x="12181" y="14735"/>
                    <a:pt x="12193" y="14723"/>
                    <a:pt x="12193" y="14711"/>
                  </a:cubicBezTo>
                  <a:cubicBezTo>
                    <a:pt x="12348" y="14640"/>
                    <a:pt x="12502" y="14604"/>
                    <a:pt x="12669" y="14580"/>
                  </a:cubicBezTo>
                  <a:cubicBezTo>
                    <a:pt x="12707" y="14584"/>
                    <a:pt x="12746" y="14585"/>
                    <a:pt x="12784" y="14585"/>
                  </a:cubicBezTo>
                  <a:cubicBezTo>
                    <a:pt x="12877" y="14585"/>
                    <a:pt x="12969" y="14577"/>
                    <a:pt x="13062" y="14568"/>
                  </a:cubicBezTo>
                  <a:close/>
                  <a:moveTo>
                    <a:pt x="13098" y="9937"/>
                  </a:moveTo>
                  <a:cubicBezTo>
                    <a:pt x="12895" y="10104"/>
                    <a:pt x="12705" y="10258"/>
                    <a:pt x="12514" y="10425"/>
                  </a:cubicBezTo>
                  <a:cubicBezTo>
                    <a:pt x="12014" y="10878"/>
                    <a:pt x="11562" y="11366"/>
                    <a:pt x="11264" y="11961"/>
                  </a:cubicBezTo>
                  <a:cubicBezTo>
                    <a:pt x="10978" y="12521"/>
                    <a:pt x="10800" y="13128"/>
                    <a:pt x="10728" y="13759"/>
                  </a:cubicBezTo>
                  <a:cubicBezTo>
                    <a:pt x="10669" y="14283"/>
                    <a:pt x="10681" y="14819"/>
                    <a:pt x="10728" y="15342"/>
                  </a:cubicBezTo>
                  <a:cubicBezTo>
                    <a:pt x="10693" y="15759"/>
                    <a:pt x="10574" y="16164"/>
                    <a:pt x="10371" y="16545"/>
                  </a:cubicBezTo>
                  <a:cubicBezTo>
                    <a:pt x="10252" y="16771"/>
                    <a:pt x="10097" y="16974"/>
                    <a:pt x="9931" y="17164"/>
                  </a:cubicBezTo>
                  <a:cubicBezTo>
                    <a:pt x="9919" y="17164"/>
                    <a:pt x="9907" y="17176"/>
                    <a:pt x="9895" y="17188"/>
                  </a:cubicBezTo>
                  <a:lnTo>
                    <a:pt x="9871" y="17212"/>
                  </a:lnTo>
                  <a:cubicBezTo>
                    <a:pt x="9847" y="17235"/>
                    <a:pt x="9824" y="17271"/>
                    <a:pt x="9812" y="17295"/>
                  </a:cubicBezTo>
                  <a:cubicBezTo>
                    <a:pt x="9776" y="17319"/>
                    <a:pt x="9752" y="17343"/>
                    <a:pt x="9716" y="17378"/>
                  </a:cubicBezTo>
                  <a:cubicBezTo>
                    <a:pt x="9704" y="17378"/>
                    <a:pt x="9704" y="17390"/>
                    <a:pt x="9693" y="17390"/>
                  </a:cubicBezTo>
                  <a:cubicBezTo>
                    <a:pt x="9609" y="17438"/>
                    <a:pt x="9514" y="17474"/>
                    <a:pt x="9431" y="17509"/>
                  </a:cubicBezTo>
                  <a:cubicBezTo>
                    <a:pt x="9395" y="17521"/>
                    <a:pt x="9371" y="17533"/>
                    <a:pt x="9335" y="17545"/>
                  </a:cubicBezTo>
                  <a:cubicBezTo>
                    <a:pt x="9288" y="17545"/>
                    <a:pt x="9252" y="17545"/>
                    <a:pt x="9204" y="17533"/>
                  </a:cubicBezTo>
                  <a:cubicBezTo>
                    <a:pt x="9121" y="17497"/>
                    <a:pt x="9050" y="17462"/>
                    <a:pt x="8966" y="17402"/>
                  </a:cubicBezTo>
                  <a:cubicBezTo>
                    <a:pt x="8895" y="17355"/>
                    <a:pt x="8835" y="17283"/>
                    <a:pt x="8800" y="17200"/>
                  </a:cubicBezTo>
                  <a:cubicBezTo>
                    <a:pt x="8776" y="17152"/>
                    <a:pt x="8752" y="17105"/>
                    <a:pt x="8740" y="17057"/>
                  </a:cubicBezTo>
                  <a:cubicBezTo>
                    <a:pt x="8716" y="17009"/>
                    <a:pt x="8704" y="16950"/>
                    <a:pt x="8692" y="16890"/>
                  </a:cubicBezTo>
                  <a:cubicBezTo>
                    <a:pt x="8692" y="16878"/>
                    <a:pt x="8692" y="16866"/>
                    <a:pt x="8681" y="16854"/>
                  </a:cubicBezTo>
                  <a:cubicBezTo>
                    <a:pt x="8657" y="16712"/>
                    <a:pt x="8633" y="16569"/>
                    <a:pt x="8621" y="16414"/>
                  </a:cubicBezTo>
                  <a:lnTo>
                    <a:pt x="8609" y="16390"/>
                  </a:lnTo>
                  <a:cubicBezTo>
                    <a:pt x="8585" y="16081"/>
                    <a:pt x="8573" y="15783"/>
                    <a:pt x="8561" y="15473"/>
                  </a:cubicBezTo>
                  <a:cubicBezTo>
                    <a:pt x="8550" y="15080"/>
                    <a:pt x="8538" y="14676"/>
                    <a:pt x="8538" y="14283"/>
                  </a:cubicBezTo>
                  <a:cubicBezTo>
                    <a:pt x="8538" y="14104"/>
                    <a:pt x="8526" y="13926"/>
                    <a:pt x="8538" y="13759"/>
                  </a:cubicBezTo>
                  <a:cubicBezTo>
                    <a:pt x="8550" y="13580"/>
                    <a:pt x="8597" y="13425"/>
                    <a:pt x="8704" y="13283"/>
                  </a:cubicBezTo>
                  <a:cubicBezTo>
                    <a:pt x="8907" y="12997"/>
                    <a:pt x="9216" y="12771"/>
                    <a:pt x="9478" y="12544"/>
                  </a:cubicBezTo>
                  <a:cubicBezTo>
                    <a:pt x="9764" y="12294"/>
                    <a:pt x="10050" y="12056"/>
                    <a:pt x="10336" y="11830"/>
                  </a:cubicBezTo>
                  <a:cubicBezTo>
                    <a:pt x="10669" y="11556"/>
                    <a:pt x="11014" y="11294"/>
                    <a:pt x="11371" y="11044"/>
                  </a:cubicBezTo>
                  <a:cubicBezTo>
                    <a:pt x="11419" y="11009"/>
                    <a:pt x="11467" y="10973"/>
                    <a:pt x="11526" y="10937"/>
                  </a:cubicBezTo>
                  <a:cubicBezTo>
                    <a:pt x="11955" y="10663"/>
                    <a:pt x="12395" y="10377"/>
                    <a:pt x="12824" y="10104"/>
                  </a:cubicBezTo>
                  <a:cubicBezTo>
                    <a:pt x="12919" y="10044"/>
                    <a:pt x="13003" y="9996"/>
                    <a:pt x="13098" y="9937"/>
                  </a:cubicBezTo>
                  <a:close/>
                  <a:moveTo>
                    <a:pt x="13348" y="9604"/>
                  </a:moveTo>
                  <a:cubicBezTo>
                    <a:pt x="12622" y="10032"/>
                    <a:pt x="11919" y="10508"/>
                    <a:pt x="11240" y="11009"/>
                  </a:cubicBezTo>
                  <a:cubicBezTo>
                    <a:pt x="10609" y="11425"/>
                    <a:pt x="9990" y="11842"/>
                    <a:pt x="9371" y="12271"/>
                  </a:cubicBezTo>
                  <a:cubicBezTo>
                    <a:pt x="7847" y="13354"/>
                    <a:pt x="6359" y="14509"/>
                    <a:pt x="4978" y="15771"/>
                  </a:cubicBezTo>
                  <a:cubicBezTo>
                    <a:pt x="4787" y="15950"/>
                    <a:pt x="4597" y="16116"/>
                    <a:pt x="4418" y="16307"/>
                  </a:cubicBezTo>
                  <a:cubicBezTo>
                    <a:pt x="4263" y="16473"/>
                    <a:pt x="4132" y="16676"/>
                    <a:pt x="4037" y="16890"/>
                  </a:cubicBezTo>
                  <a:cubicBezTo>
                    <a:pt x="3882" y="17271"/>
                    <a:pt x="3823" y="17700"/>
                    <a:pt x="3787" y="18105"/>
                  </a:cubicBezTo>
                  <a:lnTo>
                    <a:pt x="3775" y="18105"/>
                  </a:lnTo>
                  <a:cubicBezTo>
                    <a:pt x="3644" y="18021"/>
                    <a:pt x="3537" y="17902"/>
                    <a:pt x="3466" y="17759"/>
                  </a:cubicBezTo>
                  <a:cubicBezTo>
                    <a:pt x="3406" y="17605"/>
                    <a:pt x="3430" y="17438"/>
                    <a:pt x="3466" y="17283"/>
                  </a:cubicBezTo>
                  <a:cubicBezTo>
                    <a:pt x="3620" y="16652"/>
                    <a:pt x="4001" y="16128"/>
                    <a:pt x="4442" y="15676"/>
                  </a:cubicBezTo>
                  <a:cubicBezTo>
                    <a:pt x="4906" y="15176"/>
                    <a:pt x="5442" y="14735"/>
                    <a:pt x="5954" y="14283"/>
                  </a:cubicBezTo>
                  <a:cubicBezTo>
                    <a:pt x="6502" y="13783"/>
                    <a:pt x="7073" y="13295"/>
                    <a:pt x="7633" y="12818"/>
                  </a:cubicBezTo>
                  <a:cubicBezTo>
                    <a:pt x="8300" y="12259"/>
                    <a:pt x="8978" y="11711"/>
                    <a:pt x="9657" y="11187"/>
                  </a:cubicBezTo>
                  <a:cubicBezTo>
                    <a:pt x="9931" y="11128"/>
                    <a:pt x="10169" y="10925"/>
                    <a:pt x="10371" y="10758"/>
                  </a:cubicBezTo>
                  <a:cubicBezTo>
                    <a:pt x="10609" y="10580"/>
                    <a:pt x="10836" y="10377"/>
                    <a:pt x="11098" y="10235"/>
                  </a:cubicBezTo>
                  <a:cubicBezTo>
                    <a:pt x="11383" y="10092"/>
                    <a:pt x="11705" y="10032"/>
                    <a:pt x="12014" y="9961"/>
                  </a:cubicBezTo>
                  <a:cubicBezTo>
                    <a:pt x="12336" y="9889"/>
                    <a:pt x="12657" y="9806"/>
                    <a:pt x="12979" y="9711"/>
                  </a:cubicBezTo>
                  <a:cubicBezTo>
                    <a:pt x="13110" y="9687"/>
                    <a:pt x="13229" y="9639"/>
                    <a:pt x="13348" y="9604"/>
                  </a:cubicBezTo>
                  <a:close/>
                  <a:moveTo>
                    <a:pt x="8514" y="13330"/>
                  </a:moveTo>
                  <a:lnTo>
                    <a:pt x="8514" y="13330"/>
                  </a:lnTo>
                  <a:cubicBezTo>
                    <a:pt x="8407" y="13509"/>
                    <a:pt x="8347" y="13699"/>
                    <a:pt x="8335" y="13926"/>
                  </a:cubicBezTo>
                  <a:cubicBezTo>
                    <a:pt x="8311" y="14318"/>
                    <a:pt x="8323" y="14711"/>
                    <a:pt x="8335" y="15104"/>
                  </a:cubicBezTo>
                  <a:cubicBezTo>
                    <a:pt x="8347" y="15569"/>
                    <a:pt x="8359" y="16021"/>
                    <a:pt x="8383" y="16473"/>
                  </a:cubicBezTo>
                  <a:cubicBezTo>
                    <a:pt x="8395" y="16890"/>
                    <a:pt x="8407" y="17295"/>
                    <a:pt x="8454" y="17700"/>
                  </a:cubicBezTo>
                  <a:cubicBezTo>
                    <a:pt x="8228" y="17926"/>
                    <a:pt x="7966" y="18081"/>
                    <a:pt x="7680" y="18200"/>
                  </a:cubicBezTo>
                  <a:cubicBezTo>
                    <a:pt x="7657" y="18176"/>
                    <a:pt x="7633" y="18164"/>
                    <a:pt x="7597" y="18164"/>
                  </a:cubicBezTo>
                  <a:cubicBezTo>
                    <a:pt x="7570" y="18167"/>
                    <a:pt x="7543" y="18169"/>
                    <a:pt x="7516" y="18169"/>
                  </a:cubicBezTo>
                  <a:cubicBezTo>
                    <a:pt x="7330" y="18169"/>
                    <a:pt x="7149" y="18097"/>
                    <a:pt x="7014" y="17962"/>
                  </a:cubicBezTo>
                  <a:cubicBezTo>
                    <a:pt x="6787" y="17771"/>
                    <a:pt x="6764" y="17450"/>
                    <a:pt x="6764" y="17176"/>
                  </a:cubicBezTo>
                  <a:cubicBezTo>
                    <a:pt x="6764" y="16593"/>
                    <a:pt x="6776" y="16009"/>
                    <a:pt x="6823" y="15438"/>
                  </a:cubicBezTo>
                  <a:cubicBezTo>
                    <a:pt x="6823" y="15426"/>
                    <a:pt x="6823" y="15414"/>
                    <a:pt x="6823" y="15402"/>
                  </a:cubicBezTo>
                  <a:cubicBezTo>
                    <a:pt x="6835" y="15378"/>
                    <a:pt x="6847" y="15366"/>
                    <a:pt x="6847" y="15342"/>
                  </a:cubicBezTo>
                  <a:cubicBezTo>
                    <a:pt x="7192" y="14938"/>
                    <a:pt x="7490" y="14497"/>
                    <a:pt x="7823" y="14092"/>
                  </a:cubicBezTo>
                  <a:cubicBezTo>
                    <a:pt x="8038" y="13818"/>
                    <a:pt x="8276" y="13568"/>
                    <a:pt x="8514" y="13330"/>
                  </a:cubicBezTo>
                  <a:close/>
                  <a:moveTo>
                    <a:pt x="8454" y="13092"/>
                  </a:moveTo>
                  <a:lnTo>
                    <a:pt x="8454" y="13092"/>
                  </a:lnTo>
                  <a:cubicBezTo>
                    <a:pt x="8395" y="13152"/>
                    <a:pt x="8347" y="13199"/>
                    <a:pt x="8300" y="13259"/>
                  </a:cubicBezTo>
                  <a:cubicBezTo>
                    <a:pt x="8121" y="13449"/>
                    <a:pt x="7954" y="13652"/>
                    <a:pt x="7799" y="13854"/>
                  </a:cubicBezTo>
                  <a:cubicBezTo>
                    <a:pt x="7728" y="13926"/>
                    <a:pt x="7657" y="14009"/>
                    <a:pt x="7585" y="14080"/>
                  </a:cubicBezTo>
                  <a:cubicBezTo>
                    <a:pt x="7430" y="14259"/>
                    <a:pt x="7276" y="14438"/>
                    <a:pt x="7133" y="14628"/>
                  </a:cubicBezTo>
                  <a:cubicBezTo>
                    <a:pt x="7061" y="14711"/>
                    <a:pt x="7002" y="14807"/>
                    <a:pt x="6930" y="14890"/>
                  </a:cubicBezTo>
                  <a:cubicBezTo>
                    <a:pt x="6883" y="14961"/>
                    <a:pt x="6835" y="15021"/>
                    <a:pt x="6787" y="15092"/>
                  </a:cubicBezTo>
                  <a:cubicBezTo>
                    <a:pt x="6752" y="15128"/>
                    <a:pt x="6716" y="15176"/>
                    <a:pt x="6668" y="15211"/>
                  </a:cubicBezTo>
                  <a:cubicBezTo>
                    <a:pt x="6549" y="15330"/>
                    <a:pt x="6430" y="15450"/>
                    <a:pt x="6311" y="15569"/>
                  </a:cubicBezTo>
                  <a:cubicBezTo>
                    <a:pt x="6073" y="15795"/>
                    <a:pt x="5823" y="16021"/>
                    <a:pt x="5573" y="16235"/>
                  </a:cubicBezTo>
                  <a:cubicBezTo>
                    <a:pt x="5347" y="16438"/>
                    <a:pt x="5121" y="16628"/>
                    <a:pt x="4942" y="16866"/>
                  </a:cubicBezTo>
                  <a:cubicBezTo>
                    <a:pt x="4775" y="17081"/>
                    <a:pt x="4644" y="17319"/>
                    <a:pt x="4561" y="17569"/>
                  </a:cubicBezTo>
                  <a:cubicBezTo>
                    <a:pt x="4513" y="17724"/>
                    <a:pt x="4478" y="17867"/>
                    <a:pt x="4454" y="18033"/>
                  </a:cubicBezTo>
                  <a:cubicBezTo>
                    <a:pt x="4442" y="18105"/>
                    <a:pt x="4430" y="18176"/>
                    <a:pt x="4430" y="18248"/>
                  </a:cubicBezTo>
                  <a:cubicBezTo>
                    <a:pt x="4430" y="18295"/>
                    <a:pt x="4430" y="18331"/>
                    <a:pt x="4430" y="18367"/>
                  </a:cubicBezTo>
                  <a:cubicBezTo>
                    <a:pt x="4430" y="18378"/>
                    <a:pt x="4430" y="18390"/>
                    <a:pt x="4430" y="18402"/>
                  </a:cubicBezTo>
                  <a:lnTo>
                    <a:pt x="4430" y="18414"/>
                  </a:lnTo>
                  <a:cubicBezTo>
                    <a:pt x="4287" y="18367"/>
                    <a:pt x="4144" y="18319"/>
                    <a:pt x="4013" y="18248"/>
                  </a:cubicBezTo>
                  <a:lnTo>
                    <a:pt x="4013" y="18236"/>
                  </a:lnTo>
                  <a:cubicBezTo>
                    <a:pt x="4049" y="17831"/>
                    <a:pt x="4085" y="17438"/>
                    <a:pt x="4216" y="17045"/>
                  </a:cubicBezTo>
                  <a:cubicBezTo>
                    <a:pt x="4359" y="16628"/>
                    <a:pt x="4644" y="16307"/>
                    <a:pt x="4966" y="16009"/>
                  </a:cubicBezTo>
                  <a:cubicBezTo>
                    <a:pt x="5621" y="15366"/>
                    <a:pt x="6323" y="14771"/>
                    <a:pt x="7037" y="14199"/>
                  </a:cubicBezTo>
                  <a:cubicBezTo>
                    <a:pt x="7502" y="13818"/>
                    <a:pt x="7978" y="13449"/>
                    <a:pt x="8454" y="13092"/>
                  </a:cubicBezTo>
                  <a:close/>
                  <a:moveTo>
                    <a:pt x="6621" y="15497"/>
                  </a:moveTo>
                  <a:lnTo>
                    <a:pt x="6621" y="15497"/>
                  </a:lnTo>
                  <a:cubicBezTo>
                    <a:pt x="6502" y="15890"/>
                    <a:pt x="6478" y="16295"/>
                    <a:pt x="6466" y="16712"/>
                  </a:cubicBezTo>
                  <a:cubicBezTo>
                    <a:pt x="6466" y="17021"/>
                    <a:pt x="6466" y="17331"/>
                    <a:pt x="6478" y="17640"/>
                  </a:cubicBezTo>
                  <a:cubicBezTo>
                    <a:pt x="6478" y="17795"/>
                    <a:pt x="6490" y="17938"/>
                    <a:pt x="6490" y="18093"/>
                  </a:cubicBezTo>
                  <a:cubicBezTo>
                    <a:pt x="6502" y="18236"/>
                    <a:pt x="6490" y="18367"/>
                    <a:pt x="6514" y="18498"/>
                  </a:cubicBezTo>
                  <a:cubicBezTo>
                    <a:pt x="6208" y="18546"/>
                    <a:pt x="5896" y="18576"/>
                    <a:pt x="5586" y="18576"/>
                  </a:cubicBezTo>
                  <a:cubicBezTo>
                    <a:pt x="5292" y="18576"/>
                    <a:pt x="5000" y="18549"/>
                    <a:pt x="4716" y="18486"/>
                  </a:cubicBezTo>
                  <a:cubicBezTo>
                    <a:pt x="4716" y="18426"/>
                    <a:pt x="4704" y="18367"/>
                    <a:pt x="4704" y="18319"/>
                  </a:cubicBezTo>
                  <a:cubicBezTo>
                    <a:pt x="4704" y="18188"/>
                    <a:pt x="4716" y="18045"/>
                    <a:pt x="4740" y="17914"/>
                  </a:cubicBezTo>
                  <a:cubicBezTo>
                    <a:pt x="4775" y="17640"/>
                    <a:pt x="4859" y="17378"/>
                    <a:pt x="4990" y="17128"/>
                  </a:cubicBezTo>
                  <a:cubicBezTo>
                    <a:pt x="5144" y="16866"/>
                    <a:pt x="5347" y="16664"/>
                    <a:pt x="5573" y="16473"/>
                  </a:cubicBezTo>
                  <a:cubicBezTo>
                    <a:pt x="5823" y="16247"/>
                    <a:pt x="6085" y="16021"/>
                    <a:pt x="6323" y="15795"/>
                  </a:cubicBezTo>
                  <a:cubicBezTo>
                    <a:pt x="6430" y="15688"/>
                    <a:pt x="6526" y="15592"/>
                    <a:pt x="6621" y="15497"/>
                  </a:cubicBezTo>
                  <a:close/>
                  <a:moveTo>
                    <a:pt x="16824" y="16974"/>
                  </a:moveTo>
                  <a:cubicBezTo>
                    <a:pt x="16943" y="17140"/>
                    <a:pt x="17051" y="17319"/>
                    <a:pt x="17134" y="17509"/>
                  </a:cubicBezTo>
                  <a:cubicBezTo>
                    <a:pt x="17336" y="17890"/>
                    <a:pt x="17491" y="18295"/>
                    <a:pt x="17575" y="18712"/>
                  </a:cubicBezTo>
                  <a:cubicBezTo>
                    <a:pt x="17527" y="18593"/>
                    <a:pt x="17479" y="18486"/>
                    <a:pt x="17420" y="18378"/>
                  </a:cubicBezTo>
                  <a:cubicBezTo>
                    <a:pt x="17399" y="18336"/>
                    <a:pt x="17361" y="18318"/>
                    <a:pt x="17322" y="18318"/>
                  </a:cubicBezTo>
                  <a:cubicBezTo>
                    <a:pt x="17253" y="18318"/>
                    <a:pt x="17182" y="18377"/>
                    <a:pt x="17205" y="18462"/>
                  </a:cubicBezTo>
                  <a:cubicBezTo>
                    <a:pt x="17265" y="18652"/>
                    <a:pt x="17301" y="18855"/>
                    <a:pt x="17336" y="19057"/>
                  </a:cubicBezTo>
                  <a:cubicBezTo>
                    <a:pt x="17301" y="18986"/>
                    <a:pt x="17265" y="18902"/>
                    <a:pt x="17229" y="18831"/>
                  </a:cubicBezTo>
                  <a:cubicBezTo>
                    <a:pt x="17134" y="18652"/>
                    <a:pt x="17015" y="18498"/>
                    <a:pt x="16860" y="18378"/>
                  </a:cubicBezTo>
                  <a:cubicBezTo>
                    <a:pt x="16850" y="18372"/>
                    <a:pt x="16840" y="18370"/>
                    <a:pt x="16831" y="18370"/>
                  </a:cubicBezTo>
                  <a:cubicBezTo>
                    <a:pt x="16787" y="18370"/>
                    <a:pt x="16759" y="18432"/>
                    <a:pt x="16789" y="18462"/>
                  </a:cubicBezTo>
                  <a:cubicBezTo>
                    <a:pt x="16920" y="18605"/>
                    <a:pt x="16967" y="18783"/>
                    <a:pt x="17039" y="18962"/>
                  </a:cubicBezTo>
                  <a:cubicBezTo>
                    <a:pt x="17110" y="19117"/>
                    <a:pt x="17170" y="19295"/>
                    <a:pt x="17217" y="19462"/>
                  </a:cubicBezTo>
                  <a:cubicBezTo>
                    <a:pt x="17158" y="19307"/>
                    <a:pt x="17074" y="19176"/>
                    <a:pt x="16955" y="19081"/>
                  </a:cubicBezTo>
                  <a:cubicBezTo>
                    <a:pt x="16938" y="19063"/>
                    <a:pt x="16918" y="19056"/>
                    <a:pt x="16899" y="19056"/>
                  </a:cubicBezTo>
                  <a:cubicBezTo>
                    <a:pt x="16842" y="19056"/>
                    <a:pt x="16794" y="19125"/>
                    <a:pt x="16848" y="19188"/>
                  </a:cubicBezTo>
                  <a:cubicBezTo>
                    <a:pt x="16932" y="19283"/>
                    <a:pt x="16943" y="19438"/>
                    <a:pt x="16979" y="19557"/>
                  </a:cubicBezTo>
                  <a:cubicBezTo>
                    <a:pt x="16991" y="19593"/>
                    <a:pt x="17003" y="19629"/>
                    <a:pt x="17015" y="19676"/>
                  </a:cubicBezTo>
                  <a:lnTo>
                    <a:pt x="16991" y="19700"/>
                  </a:lnTo>
                  <a:cubicBezTo>
                    <a:pt x="16943" y="19771"/>
                    <a:pt x="16920" y="19843"/>
                    <a:pt x="16908" y="19926"/>
                  </a:cubicBezTo>
                  <a:cubicBezTo>
                    <a:pt x="16824" y="19736"/>
                    <a:pt x="16729" y="19569"/>
                    <a:pt x="16622" y="19390"/>
                  </a:cubicBezTo>
                  <a:cubicBezTo>
                    <a:pt x="16614" y="19366"/>
                    <a:pt x="16594" y="19355"/>
                    <a:pt x="16572" y="19355"/>
                  </a:cubicBezTo>
                  <a:cubicBezTo>
                    <a:pt x="16533" y="19355"/>
                    <a:pt x="16487" y="19392"/>
                    <a:pt x="16503" y="19438"/>
                  </a:cubicBezTo>
                  <a:cubicBezTo>
                    <a:pt x="16562" y="19593"/>
                    <a:pt x="16622" y="19760"/>
                    <a:pt x="16670" y="19926"/>
                  </a:cubicBezTo>
                  <a:cubicBezTo>
                    <a:pt x="16646" y="19926"/>
                    <a:pt x="16622" y="19926"/>
                    <a:pt x="16598" y="19938"/>
                  </a:cubicBezTo>
                  <a:lnTo>
                    <a:pt x="16574" y="19938"/>
                  </a:lnTo>
                  <a:cubicBezTo>
                    <a:pt x="16515" y="19831"/>
                    <a:pt x="16443" y="19724"/>
                    <a:pt x="16372" y="19617"/>
                  </a:cubicBezTo>
                  <a:cubicBezTo>
                    <a:pt x="16352" y="19590"/>
                    <a:pt x="16328" y="19580"/>
                    <a:pt x="16304" y="19580"/>
                  </a:cubicBezTo>
                  <a:cubicBezTo>
                    <a:pt x="16239" y="19580"/>
                    <a:pt x="16173" y="19655"/>
                    <a:pt x="16181" y="19724"/>
                  </a:cubicBezTo>
                  <a:cubicBezTo>
                    <a:pt x="16241" y="19986"/>
                    <a:pt x="16289" y="20260"/>
                    <a:pt x="16324" y="20533"/>
                  </a:cubicBezTo>
                  <a:cubicBezTo>
                    <a:pt x="16289" y="20557"/>
                    <a:pt x="16265" y="20593"/>
                    <a:pt x="16265" y="20641"/>
                  </a:cubicBezTo>
                  <a:lnTo>
                    <a:pt x="16229" y="20617"/>
                  </a:lnTo>
                  <a:cubicBezTo>
                    <a:pt x="16170" y="20510"/>
                    <a:pt x="16122" y="20379"/>
                    <a:pt x="16074" y="20260"/>
                  </a:cubicBezTo>
                  <a:cubicBezTo>
                    <a:pt x="16056" y="20203"/>
                    <a:pt x="16001" y="20170"/>
                    <a:pt x="15948" y="20170"/>
                  </a:cubicBezTo>
                  <a:cubicBezTo>
                    <a:pt x="15900" y="20170"/>
                    <a:pt x="15853" y="20197"/>
                    <a:pt x="15836" y="20260"/>
                  </a:cubicBezTo>
                  <a:cubicBezTo>
                    <a:pt x="15789" y="20486"/>
                    <a:pt x="15753" y="20712"/>
                    <a:pt x="15717" y="20938"/>
                  </a:cubicBezTo>
                  <a:cubicBezTo>
                    <a:pt x="15681" y="20867"/>
                    <a:pt x="15658" y="20807"/>
                    <a:pt x="15634" y="20748"/>
                  </a:cubicBezTo>
                  <a:cubicBezTo>
                    <a:pt x="15586" y="20653"/>
                    <a:pt x="15496" y="20578"/>
                    <a:pt x="15403" y="20578"/>
                  </a:cubicBezTo>
                  <a:cubicBezTo>
                    <a:pt x="15356" y="20578"/>
                    <a:pt x="15308" y="20597"/>
                    <a:pt x="15265" y="20641"/>
                  </a:cubicBezTo>
                  <a:cubicBezTo>
                    <a:pt x="15134" y="20748"/>
                    <a:pt x="15134" y="20974"/>
                    <a:pt x="15110" y="21129"/>
                  </a:cubicBezTo>
                  <a:cubicBezTo>
                    <a:pt x="15098" y="21200"/>
                    <a:pt x="15098" y="21272"/>
                    <a:pt x="15086" y="21343"/>
                  </a:cubicBezTo>
                  <a:cubicBezTo>
                    <a:pt x="15050" y="21260"/>
                    <a:pt x="15003" y="21176"/>
                    <a:pt x="14955" y="21105"/>
                  </a:cubicBezTo>
                  <a:cubicBezTo>
                    <a:pt x="14919" y="21034"/>
                    <a:pt x="14860" y="20986"/>
                    <a:pt x="14777" y="20986"/>
                  </a:cubicBezTo>
                  <a:cubicBezTo>
                    <a:pt x="14681" y="20986"/>
                    <a:pt x="14622" y="21069"/>
                    <a:pt x="14586" y="21141"/>
                  </a:cubicBezTo>
                  <a:cubicBezTo>
                    <a:pt x="14431" y="21403"/>
                    <a:pt x="14372" y="21688"/>
                    <a:pt x="14348" y="21986"/>
                  </a:cubicBezTo>
                  <a:lnTo>
                    <a:pt x="14336" y="21986"/>
                  </a:lnTo>
                  <a:cubicBezTo>
                    <a:pt x="14265" y="21867"/>
                    <a:pt x="14181" y="21760"/>
                    <a:pt x="14110" y="21653"/>
                  </a:cubicBezTo>
                  <a:cubicBezTo>
                    <a:pt x="14050" y="21581"/>
                    <a:pt x="14003" y="21474"/>
                    <a:pt x="13919" y="21438"/>
                  </a:cubicBezTo>
                  <a:cubicBezTo>
                    <a:pt x="13899" y="21426"/>
                    <a:pt x="13877" y="21421"/>
                    <a:pt x="13854" y="21421"/>
                  </a:cubicBezTo>
                  <a:cubicBezTo>
                    <a:pt x="13808" y="21421"/>
                    <a:pt x="13761" y="21442"/>
                    <a:pt x="13729" y="21474"/>
                  </a:cubicBezTo>
                  <a:cubicBezTo>
                    <a:pt x="13681" y="21534"/>
                    <a:pt x="13669" y="21617"/>
                    <a:pt x="13669" y="21700"/>
                  </a:cubicBezTo>
                  <a:cubicBezTo>
                    <a:pt x="13681" y="21807"/>
                    <a:pt x="13705" y="21915"/>
                    <a:pt x="13717" y="22022"/>
                  </a:cubicBezTo>
                  <a:cubicBezTo>
                    <a:pt x="13741" y="22153"/>
                    <a:pt x="13765" y="22284"/>
                    <a:pt x="13776" y="22415"/>
                  </a:cubicBezTo>
                  <a:cubicBezTo>
                    <a:pt x="13657" y="22272"/>
                    <a:pt x="13550" y="22141"/>
                    <a:pt x="13443" y="21986"/>
                  </a:cubicBezTo>
                  <a:cubicBezTo>
                    <a:pt x="13422" y="21957"/>
                    <a:pt x="13392" y="21944"/>
                    <a:pt x="13363" y="21944"/>
                  </a:cubicBezTo>
                  <a:cubicBezTo>
                    <a:pt x="13310" y="21944"/>
                    <a:pt x="13261" y="21988"/>
                    <a:pt x="13276" y="22057"/>
                  </a:cubicBezTo>
                  <a:cubicBezTo>
                    <a:pt x="13300" y="22248"/>
                    <a:pt x="13360" y="22438"/>
                    <a:pt x="13431" y="22629"/>
                  </a:cubicBezTo>
                  <a:lnTo>
                    <a:pt x="13419" y="22629"/>
                  </a:lnTo>
                  <a:cubicBezTo>
                    <a:pt x="13360" y="22569"/>
                    <a:pt x="13300" y="22498"/>
                    <a:pt x="13264" y="22462"/>
                  </a:cubicBezTo>
                  <a:cubicBezTo>
                    <a:pt x="13133" y="22319"/>
                    <a:pt x="13014" y="22188"/>
                    <a:pt x="12883" y="22046"/>
                  </a:cubicBezTo>
                  <a:cubicBezTo>
                    <a:pt x="12863" y="22022"/>
                    <a:pt x="12839" y="22011"/>
                    <a:pt x="12816" y="22011"/>
                  </a:cubicBezTo>
                  <a:cubicBezTo>
                    <a:pt x="12760" y="22011"/>
                    <a:pt x="12708" y="22073"/>
                    <a:pt x="12717" y="22141"/>
                  </a:cubicBezTo>
                  <a:cubicBezTo>
                    <a:pt x="12741" y="22379"/>
                    <a:pt x="12788" y="22605"/>
                    <a:pt x="12848" y="22843"/>
                  </a:cubicBezTo>
                  <a:cubicBezTo>
                    <a:pt x="12812" y="22796"/>
                    <a:pt x="12776" y="22736"/>
                    <a:pt x="12741" y="22689"/>
                  </a:cubicBezTo>
                  <a:cubicBezTo>
                    <a:pt x="12633" y="22558"/>
                    <a:pt x="12514" y="22438"/>
                    <a:pt x="12371" y="22343"/>
                  </a:cubicBezTo>
                  <a:cubicBezTo>
                    <a:pt x="12362" y="22333"/>
                    <a:pt x="12348" y="22329"/>
                    <a:pt x="12334" y="22329"/>
                  </a:cubicBezTo>
                  <a:cubicBezTo>
                    <a:pt x="12296" y="22329"/>
                    <a:pt x="12252" y="22360"/>
                    <a:pt x="12252" y="22403"/>
                  </a:cubicBezTo>
                  <a:cubicBezTo>
                    <a:pt x="12264" y="22522"/>
                    <a:pt x="12300" y="22641"/>
                    <a:pt x="12348" y="22748"/>
                  </a:cubicBezTo>
                  <a:cubicBezTo>
                    <a:pt x="12348" y="22772"/>
                    <a:pt x="12360" y="22796"/>
                    <a:pt x="12371" y="22819"/>
                  </a:cubicBezTo>
                  <a:lnTo>
                    <a:pt x="12383" y="22843"/>
                  </a:lnTo>
                  <a:cubicBezTo>
                    <a:pt x="12419" y="22915"/>
                    <a:pt x="12455" y="22998"/>
                    <a:pt x="12491" y="23070"/>
                  </a:cubicBezTo>
                  <a:cubicBezTo>
                    <a:pt x="12467" y="23046"/>
                    <a:pt x="12431" y="23010"/>
                    <a:pt x="12407" y="22986"/>
                  </a:cubicBezTo>
                  <a:cubicBezTo>
                    <a:pt x="12395" y="22974"/>
                    <a:pt x="12371" y="22962"/>
                    <a:pt x="12348" y="22950"/>
                  </a:cubicBezTo>
                  <a:cubicBezTo>
                    <a:pt x="12264" y="22867"/>
                    <a:pt x="12169" y="22784"/>
                    <a:pt x="12086" y="22700"/>
                  </a:cubicBezTo>
                  <a:cubicBezTo>
                    <a:pt x="12073" y="22684"/>
                    <a:pt x="12054" y="22676"/>
                    <a:pt x="12036" y="22676"/>
                  </a:cubicBezTo>
                  <a:cubicBezTo>
                    <a:pt x="12001" y="22676"/>
                    <a:pt x="11967" y="22702"/>
                    <a:pt x="11967" y="22748"/>
                  </a:cubicBezTo>
                  <a:cubicBezTo>
                    <a:pt x="11967" y="22784"/>
                    <a:pt x="11979" y="22831"/>
                    <a:pt x="11990" y="22867"/>
                  </a:cubicBezTo>
                  <a:cubicBezTo>
                    <a:pt x="11931" y="22819"/>
                    <a:pt x="11871" y="22760"/>
                    <a:pt x="11824" y="22700"/>
                  </a:cubicBezTo>
                  <a:cubicBezTo>
                    <a:pt x="11645" y="22510"/>
                    <a:pt x="11502" y="22308"/>
                    <a:pt x="11359" y="22093"/>
                  </a:cubicBezTo>
                  <a:cubicBezTo>
                    <a:pt x="11324" y="22010"/>
                    <a:pt x="11300" y="21927"/>
                    <a:pt x="11252" y="21831"/>
                  </a:cubicBezTo>
                  <a:cubicBezTo>
                    <a:pt x="11217" y="21760"/>
                    <a:pt x="11181" y="21676"/>
                    <a:pt x="11133" y="21593"/>
                  </a:cubicBezTo>
                  <a:cubicBezTo>
                    <a:pt x="11098" y="21522"/>
                    <a:pt x="11062" y="21438"/>
                    <a:pt x="10990" y="21391"/>
                  </a:cubicBezTo>
                  <a:cubicBezTo>
                    <a:pt x="10980" y="21384"/>
                    <a:pt x="10970" y="21381"/>
                    <a:pt x="10961" y="21381"/>
                  </a:cubicBezTo>
                  <a:cubicBezTo>
                    <a:pt x="10937" y="21381"/>
                    <a:pt x="10919" y="21401"/>
                    <a:pt x="10919" y="21426"/>
                  </a:cubicBezTo>
                  <a:cubicBezTo>
                    <a:pt x="10919" y="21510"/>
                    <a:pt x="10967" y="21593"/>
                    <a:pt x="11002" y="21676"/>
                  </a:cubicBezTo>
                  <a:cubicBezTo>
                    <a:pt x="11014" y="21712"/>
                    <a:pt x="11038" y="21760"/>
                    <a:pt x="11062" y="21807"/>
                  </a:cubicBezTo>
                  <a:cubicBezTo>
                    <a:pt x="11038" y="21819"/>
                    <a:pt x="11026" y="21867"/>
                    <a:pt x="11038" y="21903"/>
                  </a:cubicBezTo>
                  <a:cubicBezTo>
                    <a:pt x="11193" y="22248"/>
                    <a:pt x="11395" y="22593"/>
                    <a:pt x="11645" y="22891"/>
                  </a:cubicBezTo>
                  <a:cubicBezTo>
                    <a:pt x="11764" y="23034"/>
                    <a:pt x="11907" y="23165"/>
                    <a:pt x="12062" y="23284"/>
                  </a:cubicBezTo>
                  <a:cubicBezTo>
                    <a:pt x="12098" y="23308"/>
                    <a:pt x="12133" y="23331"/>
                    <a:pt x="12169" y="23355"/>
                  </a:cubicBezTo>
                  <a:lnTo>
                    <a:pt x="12169" y="23367"/>
                  </a:lnTo>
                  <a:cubicBezTo>
                    <a:pt x="11979" y="23248"/>
                    <a:pt x="11800" y="23117"/>
                    <a:pt x="11621" y="22974"/>
                  </a:cubicBezTo>
                  <a:cubicBezTo>
                    <a:pt x="11607" y="22960"/>
                    <a:pt x="11589" y="22955"/>
                    <a:pt x="11572" y="22955"/>
                  </a:cubicBezTo>
                  <a:cubicBezTo>
                    <a:pt x="11560" y="22955"/>
                    <a:pt x="11548" y="22957"/>
                    <a:pt x="11538" y="22962"/>
                  </a:cubicBezTo>
                  <a:cubicBezTo>
                    <a:pt x="11324" y="22677"/>
                    <a:pt x="11121" y="22379"/>
                    <a:pt x="10967" y="22057"/>
                  </a:cubicBezTo>
                  <a:cubicBezTo>
                    <a:pt x="10958" y="22040"/>
                    <a:pt x="10941" y="22032"/>
                    <a:pt x="10924" y="22032"/>
                  </a:cubicBezTo>
                  <a:cubicBezTo>
                    <a:pt x="10894" y="22032"/>
                    <a:pt x="10864" y="22056"/>
                    <a:pt x="10871" y="22093"/>
                  </a:cubicBezTo>
                  <a:cubicBezTo>
                    <a:pt x="10967" y="22343"/>
                    <a:pt x="11074" y="22569"/>
                    <a:pt x="11205" y="22796"/>
                  </a:cubicBezTo>
                  <a:cubicBezTo>
                    <a:pt x="11098" y="22689"/>
                    <a:pt x="11002" y="22569"/>
                    <a:pt x="10907" y="22450"/>
                  </a:cubicBezTo>
                  <a:cubicBezTo>
                    <a:pt x="10514" y="21927"/>
                    <a:pt x="10205" y="21355"/>
                    <a:pt x="9931" y="20760"/>
                  </a:cubicBezTo>
                  <a:cubicBezTo>
                    <a:pt x="9859" y="20605"/>
                    <a:pt x="9800" y="20462"/>
                    <a:pt x="9728" y="20307"/>
                  </a:cubicBezTo>
                  <a:cubicBezTo>
                    <a:pt x="9752" y="20307"/>
                    <a:pt x="9776" y="20307"/>
                    <a:pt x="9800" y="20295"/>
                  </a:cubicBezTo>
                  <a:cubicBezTo>
                    <a:pt x="9812" y="20283"/>
                    <a:pt x="9824" y="20272"/>
                    <a:pt x="9835" y="20260"/>
                  </a:cubicBezTo>
                  <a:cubicBezTo>
                    <a:pt x="9871" y="20295"/>
                    <a:pt x="9907" y="20331"/>
                    <a:pt x="9943" y="20367"/>
                  </a:cubicBezTo>
                  <a:cubicBezTo>
                    <a:pt x="9957" y="20379"/>
                    <a:pt x="9974" y="20384"/>
                    <a:pt x="9990" y="20384"/>
                  </a:cubicBezTo>
                  <a:cubicBezTo>
                    <a:pt x="10039" y="20384"/>
                    <a:pt x="10088" y="20337"/>
                    <a:pt x="10097" y="20283"/>
                  </a:cubicBezTo>
                  <a:cubicBezTo>
                    <a:pt x="10109" y="20129"/>
                    <a:pt x="10062" y="19974"/>
                    <a:pt x="10026" y="19819"/>
                  </a:cubicBezTo>
                  <a:lnTo>
                    <a:pt x="10026" y="19819"/>
                  </a:lnTo>
                  <a:cubicBezTo>
                    <a:pt x="10097" y="19938"/>
                    <a:pt x="10157" y="20081"/>
                    <a:pt x="10252" y="20176"/>
                  </a:cubicBezTo>
                  <a:cubicBezTo>
                    <a:pt x="10292" y="20216"/>
                    <a:pt x="10339" y="20239"/>
                    <a:pt x="10388" y="20239"/>
                  </a:cubicBezTo>
                  <a:cubicBezTo>
                    <a:pt x="10398" y="20239"/>
                    <a:pt x="10409" y="20238"/>
                    <a:pt x="10419" y="20236"/>
                  </a:cubicBezTo>
                  <a:cubicBezTo>
                    <a:pt x="10431" y="20260"/>
                    <a:pt x="10455" y="20283"/>
                    <a:pt x="10478" y="20295"/>
                  </a:cubicBezTo>
                  <a:cubicBezTo>
                    <a:pt x="10543" y="20342"/>
                    <a:pt x="10608" y="20359"/>
                    <a:pt x="10678" y="20359"/>
                  </a:cubicBezTo>
                  <a:cubicBezTo>
                    <a:pt x="10698" y="20359"/>
                    <a:pt x="10719" y="20358"/>
                    <a:pt x="10740" y="20355"/>
                  </a:cubicBezTo>
                  <a:cubicBezTo>
                    <a:pt x="10812" y="20343"/>
                    <a:pt x="10847" y="20248"/>
                    <a:pt x="10812" y="20176"/>
                  </a:cubicBezTo>
                  <a:cubicBezTo>
                    <a:pt x="10776" y="20105"/>
                    <a:pt x="10717" y="20022"/>
                    <a:pt x="10681" y="19950"/>
                  </a:cubicBezTo>
                  <a:cubicBezTo>
                    <a:pt x="10681" y="19950"/>
                    <a:pt x="10681" y="19938"/>
                    <a:pt x="10681" y="19938"/>
                  </a:cubicBezTo>
                  <a:cubicBezTo>
                    <a:pt x="10705" y="19926"/>
                    <a:pt x="10728" y="19902"/>
                    <a:pt x="10740" y="19879"/>
                  </a:cubicBezTo>
                  <a:cubicBezTo>
                    <a:pt x="10764" y="19926"/>
                    <a:pt x="10788" y="19974"/>
                    <a:pt x="10824" y="20022"/>
                  </a:cubicBezTo>
                  <a:cubicBezTo>
                    <a:pt x="10847" y="20081"/>
                    <a:pt x="10883" y="20141"/>
                    <a:pt x="10943" y="20176"/>
                  </a:cubicBezTo>
                  <a:cubicBezTo>
                    <a:pt x="10971" y="20193"/>
                    <a:pt x="11001" y="20201"/>
                    <a:pt x="11030" y="20201"/>
                  </a:cubicBezTo>
                  <a:cubicBezTo>
                    <a:pt x="11086" y="20201"/>
                    <a:pt x="11138" y="20172"/>
                    <a:pt x="11169" y="20117"/>
                  </a:cubicBezTo>
                  <a:cubicBezTo>
                    <a:pt x="11240" y="19986"/>
                    <a:pt x="11181" y="19819"/>
                    <a:pt x="11121" y="19688"/>
                  </a:cubicBezTo>
                  <a:cubicBezTo>
                    <a:pt x="11109" y="19652"/>
                    <a:pt x="11086" y="19605"/>
                    <a:pt x="11062" y="19569"/>
                  </a:cubicBezTo>
                  <a:cubicBezTo>
                    <a:pt x="11169" y="19510"/>
                    <a:pt x="11217" y="19414"/>
                    <a:pt x="11240" y="19295"/>
                  </a:cubicBezTo>
                  <a:cubicBezTo>
                    <a:pt x="11288" y="19402"/>
                    <a:pt x="11336" y="19498"/>
                    <a:pt x="11395" y="19581"/>
                  </a:cubicBezTo>
                  <a:cubicBezTo>
                    <a:pt x="11425" y="19610"/>
                    <a:pt x="11454" y="19632"/>
                    <a:pt x="11490" y="19632"/>
                  </a:cubicBezTo>
                  <a:cubicBezTo>
                    <a:pt x="11498" y="19632"/>
                    <a:pt x="11506" y="19631"/>
                    <a:pt x="11514" y="19629"/>
                  </a:cubicBezTo>
                  <a:cubicBezTo>
                    <a:pt x="11562" y="19605"/>
                    <a:pt x="11574" y="19557"/>
                    <a:pt x="11574" y="19521"/>
                  </a:cubicBezTo>
                  <a:lnTo>
                    <a:pt x="11574" y="19510"/>
                  </a:lnTo>
                  <a:lnTo>
                    <a:pt x="11598" y="19521"/>
                  </a:lnTo>
                  <a:cubicBezTo>
                    <a:pt x="11633" y="19510"/>
                    <a:pt x="11669" y="19498"/>
                    <a:pt x="11693" y="19474"/>
                  </a:cubicBezTo>
                  <a:cubicBezTo>
                    <a:pt x="11729" y="19438"/>
                    <a:pt x="11740" y="19390"/>
                    <a:pt x="11717" y="19355"/>
                  </a:cubicBezTo>
                  <a:cubicBezTo>
                    <a:pt x="11705" y="19343"/>
                    <a:pt x="11693" y="19331"/>
                    <a:pt x="11681" y="19319"/>
                  </a:cubicBezTo>
                  <a:cubicBezTo>
                    <a:pt x="11705" y="19319"/>
                    <a:pt x="11717" y="19307"/>
                    <a:pt x="11740" y="19283"/>
                  </a:cubicBezTo>
                  <a:cubicBezTo>
                    <a:pt x="11776" y="19307"/>
                    <a:pt x="11812" y="19343"/>
                    <a:pt x="11848" y="19367"/>
                  </a:cubicBezTo>
                  <a:cubicBezTo>
                    <a:pt x="11862" y="19375"/>
                    <a:pt x="11877" y="19379"/>
                    <a:pt x="11891" y="19379"/>
                  </a:cubicBezTo>
                  <a:cubicBezTo>
                    <a:pt x="11937" y="19379"/>
                    <a:pt x="11979" y="19341"/>
                    <a:pt x="11979" y="19295"/>
                  </a:cubicBezTo>
                  <a:lnTo>
                    <a:pt x="11979" y="19283"/>
                  </a:lnTo>
                  <a:lnTo>
                    <a:pt x="11990" y="19295"/>
                  </a:lnTo>
                  <a:cubicBezTo>
                    <a:pt x="12003" y="19300"/>
                    <a:pt x="12017" y="19303"/>
                    <a:pt x="12031" y="19303"/>
                  </a:cubicBezTo>
                  <a:cubicBezTo>
                    <a:pt x="12085" y="19303"/>
                    <a:pt x="12143" y="19268"/>
                    <a:pt x="12133" y="19212"/>
                  </a:cubicBezTo>
                  <a:lnTo>
                    <a:pt x="12133" y="19200"/>
                  </a:lnTo>
                  <a:cubicBezTo>
                    <a:pt x="12161" y="19228"/>
                    <a:pt x="12193" y="19239"/>
                    <a:pt x="12227" y="19239"/>
                  </a:cubicBezTo>
                  <a:cubicBezTo>
                    <a:pt x="12251" y="19239"/>
                    <a:pt x="12275" y="19234"/>
                    <a:pt x="12300" y="19224"/>
                  </a:cubicBezTo>
                  <a:cubicBezTo>
                    <a:pt x="12514" y="19140"/>
                    <a:pt x="12455" y="18867"/>
                    <a:pt x="12419" y="18688"/>
                  </a:cubicBezTo>
                  <a:cubicBezTo>
                    <a:pt x="12419" y="18664"/>
                    <a:pt x="12407" y="18640"/>
                    <a:pt x="12407" y="18605"/>
                  </a:cubicBezTo>
                  <a:lnTo>
                    <a:pt x="12407" y="18605"/>
                  </a:lnTo>
                  <a:cubicBezTo>
                    <a:pt x="12455" y="18688"/>
                    <a:pt x="12514" y="18771"/>
                    <a:pt x="12574" y="18855"/>
                  </a:cubicBezTo>
                  <a:cubicBezTo>
                    <a:pt x="12606" y="18898"/>
                    <a:pt x="12649" y="18919"/>
                    <a:pt x="12690" y="18919"/>
                  </a:cubicBezTo>
                  <a:cubicBezTo>
                    <a:pt x="12739" y="18919"/>
                    <a:pt x="12786" y="18889"/>
                    <a:pt x="12812" y="18831"/>
                  </a:cubicBezTo>
                  <a:lnTo>
                    <a:pt x="12824" y="18831"/>
                  </a:lnTo>
                  <a:cubicBezTo>
                    <a:pt x="12919" y="18831"/>
                    <a:pt x="12967" y="18783"/>
                    <a:pt x="12991" y="18700"/>
                  </a:cubicBezTo>
                  <a:lnTo>
                    <a:pt x="13014" y="18736"/>
                  </a:lnTo>
                  <a:cubicBezTo>
                    <a:pt x="13038" y="18752"/>
                    <a:pt x="13067" y="18759"/>
                    <a:pt x="13096" y="18759"/>
                  </a:cubicBezTo>
                  <a:cubicBezTo>
                    <a:pt x="13152" y="18759"/>
                    <a:pt x="13205" y="18728"/>
                    <a:pt x="13205" y="18664"/>
                  </a:cubicBezTo>
                  <a:lnTo>
                    <a:pt x="13205" y="18640"/>
                  </a:lnTo>
                  <a:cubicBezTo>
                    <a:pt x="13225" y="18655"/>
                    <a:pt x="13249" y="18662"/>
                    <a:pt x="13274" y="18662"/>
                  </a:cubicBezTo>
                  <a:cubicBezTo>
                    <a:pt x="13308" y="18662"/>
                    <a:pt x="13344" y="18649"/>
                    <a:pt x="13372" y="18629"/>
                  </a:cubicBezTo>
                  <a:cubicBezTo>
                    <a:pt x="13388" y="18638"/>
                    <a:pt x="13405" y="18643"/>
                    <a:pt x="13422" y="18643"/>
                  </a:cubicBezTo>
                  <a:cubicBezTo>
                    <a:pt x="13467" y="18643"/>
                    <a:pt x="13509" y="18612"/>
                    <a:pt x="13526" y="18569"/>
                  </a:cubicBezTo>
                  <a:cubicBezTo>
                    <a:pt x="13538" y="18521"/>
                    <a:pt x="13550" y="18462"/>
                    <a:pt x="13562" y="18414"/>
                  </a:cubicBezTo>
                  <a:cubicBezTo>
                    <a:pt x="13618" y="18461"/>
                    <a:pt x="13689" y="18493"/>
                    <a:pt x="13757" y="18493"/>
                  </a:cubicBezTo>
                  <a:cubicBezTo>
                    <a:pt x="13776" y="18493"/>
                    <a:pt x="13794" y="18491"/>
                    <a:pt x="13812" y="18486"/>
                  </a:cubicBezTo>
                  <a:cubicBezTo>
                    <a:pt x="13836" y="18486"/>
                    <a:pt x="13860" y="18474"/>
                    <a:pt x="13872" y="18474"/>
                  </a:cubicBezTo>
                  <a:cubicBezTo>
                    <a:pt x="13895" y="18486"/>
                    <a:pt x="13919" y="18498"/>
                    <a:pt x="13943" y="18509"/>
                  </a:cubicBezTo>
                  <a:cubicBezTo>
                    <a:pt x="13957" y="18515"/>
                    <a:pt x="13971" y="18517"/>
                    <a:pt x="13984" y="18517"/>
                  </a:cubicBezTo>
                  <a:cubicBezTo>
                    <a:pt x="14061" y="18517"/>
                    <a:pt x="14120" y="18436"/>
                    <a:pt x="14110" y="18355"/>
                  </a:cubicBezTo>
                  <a:lnTo>
                    <a:pt x="14110" y="18355"/>
                  </a:lnTo>
                  <a:cubicBezTo>
                    <a:pt x="14122" y="18358"/>
                    <a:pt x="14134" y="18359"/>
                    <a:pt x="14146" y="18359"/>
                  </a:cubicBezTo>
                  <a:cubicBezTo>
                    <a:pt x="14181" y="18359"/>
                    <a:pt x="14217" y="18346"/>
                    <a:pt x="14253" y="18319"/>
                  </a:cubicBezTo>
                  <a:cubicBezTo>
                    <a:pt x="14276" y="18295"/>
                    <a:pt x="14288" y="18283"/>
                    <a:pt x="14300" y="18259"/>
                  </a:cubicBezTo>
                  <a:cubicBezTo>
                    <a:pt x="14336" y="18271"/>
                    <a:pt x="14372" y="18295"/>
                    <a:pt x="14419" y="18295"/>
                  </a:cubicBezTo>
                  <a:cubicBezTo>
                    <a:pt x="14432" y="18298"/>
                    <a:pt x="14444" y="18300"/>
                    <a:pt x="14456" y="18300"/>
                  </a:cubicBezTo>
                  <a:cubicBezTo>
                    <a:pt x="14535" y="18300"/>
                    <a:pt x="14595" y="18235"/>
                    <a:pt x="14574" y="18152"/>
                  </a:cubicBezTo>
                  <a:cubicBezTo>
                    <a:pt x="14574" y="18117"/>
                    <a:pt x="14562" y="18093"/>
                    <a:pt x="14562" y="18069"/>
                  </a:cubicBezTo>
                  <a:cubicBezTo>
                    <a:pt x="14586" y="18057"/>
                    <a:pt x="14610" y="18033"/>
                    <a:pt x="14634" y="18021"/>
                  </a:cubicBezTo>
                  <a:lnTo>
                    <a:pt x="14729" y="18140"/>
                  </a:lnTo>
                  <a:cubicBezTo>
                    <a:pt x="14748" y="18167"/>
                    <a:pt x="14774" y="18177"/>
                    <a:pt x="14800" y="18177"/>
                  </a:cubicBezTo>
                  <a:cubicBezTo>
                    <a:pt x="14859" y="18177"/>
                    <a:pt x="14923" y="18126"/>
                    <a:pt x="14931" y="18069"/>
                  </a:cubicBezTo>
                  <a:cubicBezTo>
                    <a:pt x="14931" y="17997"/>
                    <a:pt x="14931" y="17926"/>
                    <a:pt x="14931" y="17855"/>
                  </a:cubicBezTo>
                  <a:cubicBezTo>
                    <a:pt x="14943" y="17890"/>
                    <a:pt x="14955" y="17914"/>
                    <a:pt x="14979" y="17950"/>
                  </a:cubicBezTo>
                  <a:cubicBezTo>
                    <a:pt x="15032" y="18045"/>
                    <a:pt x="15112" y="18121"/>
                    <a:pt x="15212" y="18121"/>
                  </a:cubicBezTo>
                  <a:cubicBezTo>
                    <a:pt x="15225" y="18121"/>
                    <a:pt x="15239" y="18119"/>
                    <a:pt x="15253" y="18117"/>
                  </a:cubicBezTo>
                  <a:cubicBezTo>
                    <a:pt x="15300" y="18105"/>
                    <a:pt x="15348" y="18057"/>
                    <a:pt x="15348" y="18009"/>
                  </a:cubicBezTo>
                  <a:cubicBezTo>
                    <a:pt x="15336" y="17902"/>
                    <a:pt x="15324" y="17807"/>
                    <a:pt x="15312" y="17712"/>
                  </a:cubicBezTo>
                  <a:cubicBezTo>
                    <a:pt x="15324" y="17640"/>
                    <a:pt x="15324" y="17569"/>
                    <a:pt x="15324" y="17509"/>
                  </a:cubicBezTo>
                  <a:cubicBezTo>
                    <a:pt x="15360" y="17486"/>
                    <a:pt x="15372" y="17462"/>
                    <a:pt x="15384" y="17426"/>
                  </a:cubicBezTo>
                  <a:cubicBezTo>
                    <a:pt x="15396" y="17438"/>
                    <a:pt x="15396" y="17438"/>
                    <a:pt x="15408" y="17450"/>
                  </a:cubicBezTo>
                  <a:cubicBezTo>
                    <a:pt x="15431" y="17497"/>
                    <a:pt x="15467" y="17545"/>
                    <a:pt x="15503" y="17581"/>
                  </a:cubicBezTo>
                  <a:cubicBezTo>
                    <a:pt x="15547" y="17652"/>
                    <a:pt x="15625" y="17730"/>
                    <a:pt x="15706" y="17730"/>
                  </a:cubicBezTo>
                  <a:cubicBezTo>
                    <a:pt x="15734" y="17730"/>
                    <a:pt x="15761" y="17721"/>
                    <a:pt x="15789" y="17700"/>
                  </a:cubicBezTo>
                  <a:cubicBezTo>
                    <a:pt x="15860" y="17652"/>
                    <a:pt x="15860" y="17557"/>
                    <a:pt x="15848" y="17474"/>
                  </a:cubicBezTo>
                  <a:cubicBezTo>
                    <a:pt x="15920" y="17450"/>
                    <a:pt x="15955" y="17390"/>
                    <a:pt x="15955" y="17319"/>
                  </a:cubicBezTo>
                  <a:cubicBezTo>
                    <a:pt x="15979" y="17331"/>
                    <a:pt x="16015" y="17343"/>
                    <a:pt x="16039" y="17355"/>
                  </a:cubicBezTo>
                  <a:cubicBezTo>
                    <a:pt x="16046" y="17356"/>
                    <a:pt x="16053" y="17356"/>
                    <a:pt x="16060" y="17356"/>
                  </a:cubicBezTo>
                  <a:cubicBezTo>
                    <a:pt x="16139" y="17356"/>
                    <a:pt x="16226" y="17299"/>
                    <a:pt x="16193" y="17212"/>
                  </a:cubicBezTo>
                  <a:lnTo>
                    <a:pt x="16170" y="17152"/>
                  </a:lnTo>
                  <a:lnTo>
                    <a:pt x="16170" y="17152"/>
                  </a:lnTo>
                  <a:cubicBezTo>
                    <a:pt x="16217" y="17176"/>
                    <a:pt x="16253" y="17212"/>
                    <a:pt x="16301" y="17235"/>
                  </a:cubicBezTo>
                  <a:cubicBezTo>
                    <a:pt x="16317" y="17243"/>
                    <a:pt x="16335" y="17246"/>
                    <a:pt x="16353" y="17246"/>
                  </a:cubicBezTo>
                  <a:cubicBezTo>
                    <a:pt x="16425" y="17246"/>
                    <a:pt x="16496" y="17191"/>
                    <a:pt x="16467" y="17105"/>
                  </a:cubicBezTo>
                  <a:lnTo>
                    <a:pt x="16455" y="17069"/>
                  </a:lnTo>
                  <a:lnTo>
                    <a:pt x="16455" y="17069"/>
                  </a:lnTo>
                  <a:cubicBezTo>
                    <a:pt x="16479" y="17081"/>
                    <a:pt x="16503" y="17093"/>
                    <a:pt x="16515" y="17105"/>
                  </a:cubicBezTo>
                  <a:cubicBezTo>
                    <a:pt x="16526" y="17108"/>
                    <a:pt x="16537" y="17110"/>
                    <a:pt x="16548" y="17110"/>
                  </a:cubicBezTo>
                  <a:cubicBezTo>
                    <a:pt x="16610" y="17110"/>
                    <a:pt x="16668" y="17058"/>
                    <a:pt x="16658" y="16997"/>
                  </a:cubicBezTo>
                  <a:cubicBezTo>
                    <a:pt x="16682" y="16997"/>
                    <a:pt x="16693" y="16997"/>
                    <a:pt x="16705" y="17009"/>
                  </a:cubicBezTo>
                  <a:cubicBezTo>
                    <a:pt x="16753" y="17009"/>
                    <a:pt x="16789" y="16997"/>
                    <a:pt x="16824" y="16974"/>
                  </a:cubicBezTo>
                  <a:close/>
                  <a:moveTo>
                    <a:pt x="17860" y="25463"/>
                  </a:moveTo>
                  <a:lnTo>
                    <a:pt x="17860" y="25463"/>
                  </a:lnTo>
                  <a:cubicBezTo>
                    <a:pt x="17896" y="25546"/>
                    <a:pt x="17932" y="25629"/>
                    <a:pt x="17979" y="25713"/>
                  </a:cubicBezTo>
                  <a:cubicBezTo>
                    <a:pt x="17967" y="25725"/>
                    <a:pt x="17956" y="25748"/>
                    <a:pt x="17944" y="25760"/>
                  </a:cubicBezTo>
                  <a:cubicBezTo>
                    <a:pt x="17920" y="25665"/>
                    <a:pt x="17884" y="25558"/>
                    <a:pt x="17860" y="25463"/>
                  </a:cubicBezTo>
                  <a:close/>
                  <a:moveTo>
                    <a:pt x="17753" y="22391"/>
                  </a:moveTo>
                  <a:lnTo>
                    <a:pt x="17753" y="22391"/>
                  </a:lnTo>
                  <a:cubicBezTo>
                    <a:pt x="17717" y="22986"/>
                    <a:pt x="17741" y="23593"/>
                    <a:pt x="17825" y="24177"/>
                  </a:cubicBezTo>
                  <a:cubicBezTo>
                    <a:pt x="17860" y="24355"/>
                    <a:pt x="17896" y="24534"/>
                    <a:pt x="17932" y="24713"/>
                  </a:cubicBezTo>
                  <a:cubicBezTo>
                    <a:pt x="17918" y="24704"/>
                    <a:pt x="17903" y="24701"/>
                    <a:pt x="17889" y="24701"/>
                  </a:cubicBezTo>
                  <a:cubicBezTo>
                    <a:pt x="17840" y="24701"/>
                    <a:pt x="17794" y="24744"/>
                    <a:pt x="17813" y="24808"/>
                  </a:cubicBezTo>
                  <a:cubicBezTo>
                    <a:pt x="17836" y="24903"/>
                    <a:pt x="17860" y="24998"/>
                    <a:pt x="17884" y="25105"/>
                  </a:cubicBezTo>
                  <a:cubicBezTo>
                    <a:pt x="17848" y="25010"/>
                    <a:pt x="17801" y="24927"/>
                    <a:pt x="17765" y="24844"/>
                  </a:cubicBezTo>
                  <a:cubicBezTo>
                    <a:pt x="17756" y="24820"/>
                    <a:pt x="17734" y="24810"/>
                    <a:pt x="17710" y="24810"/>
                  </a:cubicBezTo>
                  <a:cubicBezTo>
                    <a:pt x="17674" y="24810"/>
                    <a:pt x="17634" y="24836"/>
                    <a:pt x="17634" y="24879"/>
                  </a:cubicBezTo>
                  <a:cubicBezTo>
                    <a:pt x="17658" y="25141"/>
                    <a:pt x="17694" y="25391"/>
                    <a:pt x="17753" y="25641"/>
                  </a:cubicBezTo>
                  <a:cubicBezTo>
                    <a:pt x="17634" y="25486"/>
                    <a:pt x="17527" y="25332"/>
                    <a:pt x="17432" y="25177"/>
                  </a:cubicBezTo>
                  <a:cubicBezTo>
                    <a:pt x="17411" y="25149"/>
                    <a:pt x="17386" y="25137"/>
                    <a:pt x="17362" y="25137"/>
                  </a:cubicBezTo>
                  <a:cubicBezTo>
                    <a:pt x="17317" y="25137"/>
                    <a:pt x="17281" y="25181"/>
                    <a:pt x="17313" y="25236"/>
                  </a:cubicBezTo>
                  <a:cubicBezTo>
                    <a:pt x="17396" y="25427"/>
                    <a:pt x="17479" y="25606"/>
                    <a:pt x="17563" y="25784"/>
                  </a:cubicBezTo>
                  <a:lnTo>
                    <a:pt x="17539" y="25760"/>
                  </a:lnTo>
                  <a:cubicBezTo>
                    <a:pt x="17518" y="25746"/>
                    <a:pt x="17501" y="25741"/>
                    <a:pt x="17486" y="25741"/>
                  </a:cubicBezTo>
                  <a:cubicBezTo>
                    <a:pt x="17475" y="25741"/>
                    <a:pt x="17465" y="25743"/>
                    <a:pt x="17455" y="25748"/>
                  </a:cubicBezTo>
                  <a:cubicBezTo>
                    <a:pt x="17336" y="25665"/>
                    <a:pt x="17205" y="25558"/>
                    <a:pt x="17086" y="25463"/>
                  </a:cubicBezTo>
                  <a:cubicBezTo>
                    <a:pt x="17071" y="25451"/>
                    <a:pt x="17054" y="25446"/>
                    <a:pt x="17038" y="25446"/>
                  </a:cubicBezTo>
                  <a:cubicBezTo>
                    <a:pt x="16988" y="25446"/>
                    <a:pt x="16943" y="25492"/>
                    <a:pt x="16979" y="25546"/>
                  </a:cubicBezTo>
                  <a:cubicBezTo>
                    <a:pt x="17098" y="25725"/>
                    <a:pt x="17229" y="25915"/>
                    <a:pt x="17360" y="26094"/>
                  </a:cubicBezTo>
                  <a:cubicBezTo>
                    <a:pt x="16991" y="26034"/>
                    <a:pt x="16682" y="25748"/>
                    <a:pt x="16348" y="25606"/>
                  </a:cubicBezTo>
                  <a:cubicBezTo>
                    <a:pt x="16339" y="25600"/>
                    <a:pt x="16330" y="25598"/>
                    <a:pt x="16322" y="25598"/>
                  </a:cubicBezTo>
                  <a:cubicBezTo>
                    <a:pt x="16276" y="25598"/>
                    <a:pt x="16248" y="25671"/>
                    <a:pt x="16289" y="25701"/>
                  </a:cubicBezTo>
                  <a:cubicBezTo>
                    <a:pt x="16336" y="25760"/>
                    <a:pt x="16384" y="25808"/>
                    <a:pt x="16443" y="25867"/>
                  </a:cubicBezTo>
                  <a:cubicBezTo>
                    <a:pt x="15943" y="25653"/>
                    <a:pt x="15467" y="25415"/>
                    <a:pt x="14991" y="25153"/>
                  </a:cubicBezTo>
                  <a:cubicBezTo>
                    <a:pt x="14896" y="25105"/>
                    <a:pt x="14800" y="25046"/>
                    <a:pt x="14717" y="24998"/>
                  </a:cubicBezTo>
                  <a:cubicBezTo>
                    <a:pt x="14717" y="24963"/>
                    <a:pt x="14717" y="24939"/>
                    <a:pt x="14705" y="24903"/>
                  </a:cubicBezTo>
                  <a:cubicBezTo>
                    <a:pt x="14681" y="24855"/>
                    <a:pt x="14657" y="24796"/>
                    <a:pt x="14634" y="24748"/>
                  </a:cubicBezTo>
                  <a:lnTo>
                    <a:pt x="14634" y="24748"/>
                  </a:lnTo>
                  <a:cubicBezTo>
                    <a:pt x="14717" y="24784"/>
                    <a:pt x="14800" y="24808"/>
                    <a:pt x="14884" y="24820"/>
                  </a:cubicBezTo>
                  <a:cubicBezTo>
                    <a:pt x="14889" y="24820"/>
                    <a:pt x="14893" y="24821"/>
                    <a:pt x="14898" y="24821"/>
                  </a:cubicBezTo>
                  <a:cubicBezTo>
                    <a:pt x="14985" y="24821"/>
                    <a:pt x="15038" y="24721"/>
                    <a:pt x="15027" y="24653"/>
                  </a:cubicBezTo>
                  <a:cubicBezTo>
                    <a:pt x="15015" y="24605"/>
                    <a:pt x="14991" y="24546"/>
                    <a:pt x="14979" y="24498"/>
                  </a:cubicBezTo>
                  <a:lnTo>
                    <a:pt x="14979" y="24498"/>
                  </a:lnTo>
                  <a:cubicBezTo>
                    <a:pt x="15060" y="24547"/>
                    <a:pt x="15158" y="24585"/>
                    <a:pt x="15254" y="24585"/>
                  </a:cubicBezTo>
                  <a:cubicBezTo>
                    <a:pt x="15298" y="24585"/>
                    <a:pt x="15342" y="24577"/>
                    <a:pt x="15384" y="24558"/>
                  </a:cubicBezTo>
                  <a:cubicBezTo>
                    <a:pt x="15550" y="24486"/>
                    <a:pt x="15562" y="24308"/>
                    <a:pt x="15527" y="24153"/>
                  </a:cubicBezTo>
                  <a:cubicBezTo>
                    <a:pt x="15527" y="24117"/>
                    <a:pt x="15515" y="24082"/>
                    <a:pt x="15503" y="24046"/>
                  </a:cubicBezTo>
                  <a:lnTo>
                    <a:pt x="15503" y="24046"/>
                  </a:lnTo>
                  <a:cubicBezTo>
                    <a:pt x="15610" y="24117"/>
                    <a:pt x="15717" y="24201"/>
                    <a:pt x="15824" y="24260"/>
                  </a:cubicBezTo>
                  <a:cubicBezTo>
                    <a:pt x="15847" y="24273"/>
                    <a:pt x="15871" y="24278"/>
                    <a:pt x="15894" y="24278"/>
                  </a:cubicBezTo>
                  <a:cubicBezTo>
                    <a:pt x="15980" y="24278"/>
                    <a:pt x="16057" y="24199"/>
                    <a:pt x="16039" y="24105"/>
                  </a:cubicBezTo>
                  <a:cubicBezTo>
                    <a:pt x="16015" y="24034"/>
                    <a:pt x="16003" y="23974"/>
                    <a:pt x="15991" y="23903"/>
                  </a:cubicBezTo>
                  <a:lnTo>
                    <a:pt x="15991" y="23903"/>
                  </a:lnTo>
                  <a:cubicBezTo>
                    <a:pt x="16003" y="23915"/>
                    <a:pt x="16015" y="23927"/>
                    <a:pt x="16027" y="23939"/>
                  </a:cubicBezTo>
                  <a:cubicBezTo>
                    <a:pt x="16058" y="23964"/>
                    <a:pt x="16095" y="23977"/>
                    <a:pt x="16132" y="23977"/>
                  </a:cubicBezTo>
                  <a:cubicBezTo>
                    <a:pt x="16180" y="23977"/>
                    <a:pt x="16226" y="23955"/>
                    <a:pt x="16253" y="23915"/>
                  </a:cubicBezTo>
                  <a:cubicBezTo>
                    <a:pt x="16348" y="23772"/>
                    <a:pt x="16348" y="23605"/>
                    <a:pt x="16324" y="23439"/>
                  </a:cubicBezTo>
                  <a:lnTo>
                    <a:pt x="16324" y="23427"/>
                  </a:lnTo>
                  <a:cubicBezTo>
                    <a:pt x="16360" y="23474"/>
                    <a:pt x="16384" y="23522"/>
                    <a:pt x="16420" y="23570"/>
                  </a:cubicBezTo>
                  <a:cubicBezTo>
                    <a:pt x="16449" y="23623"/>
                    <a:pt x="16495" y="23646"/>
                    <a:pt x="16542" y="23646"/>
                  </a:cubicBezTo>
                  <a:cubicBezTo>
                    <a:pt x="16610" y="23646"/>
                    <a:pt x="16679" y="23595"/>
                    <a:pt x="16693" y="23510"/>
                  </a:cubicBezTo>
                  <a:lnTo>
                    <a:pt x="16729" y="23200"/>
                  </a:lnTo>
                  <a:cubicBezTo>
                    <a:pt x="16753" y="23248"/>
                    <a:pt x="16789" y="23296"/>
                    <a:pt x="16824" y="23343"/>
                  </a:cubicBezTo>
                  <a:cubicBezTo>
                    <a:pt x="16851" y="23390"/>
                    <a:pt x="16908" y="23422"/>
                    <a:pt x="16963" y="23422"/>
                  </a:cubicBezTo>
                  <a:cubicBezTo>
                    <a:pt x="17006" y="23422"/>
                    <a:pt x="17048" y="23402"/>
                    <a:pt x="17074" y="23355"/>
                  </a:cubicBezTo>
                  <a:cubicBezTo>
                    <a:pt x="17122" y="23236"/>
                    <a:pt x="17146" y="23129"/>
                    <a:pt x="17158" y="23010"/>
                  </a:cubicBezTo>
                  <a:cubicBezTo>
                    <a:pt x="17182" y="23058"/>
                    <a:pt x="17217" y="23093"/>
                    <a:pt x="17277" y="23093"/>
                  </a:cubicBezTo>
                  <a:cubicBezTo>
                    <a:pt x="17336" y="23093"/>
                    <a:pt x="17420" y="23058"/>
                    <a:pt x="17420" y="22998"/>
                  </a:cubicBezTo>
                  <a:cubicBezTo>
                    <a:pt x="17444" y="22891"/>
                    <a:pt x="17455" y="22784"/>
                    <a:pt x="17467" y="22677"/>
                  </a:cubicBezTo>
                  <a:cubicBezTo>
                    <a:pt x="17489" y="22689"/>
                    <a:pt x="17514" y="22695"/>
                    <a:pt x="17539" y="22695"/>
                  </a:cubicBezTo>
                  <a:cubicBezTo>
                    <a:pt x="17610" y="22695"/>
                    <a:pt x="17685" y="22646"/>
                    <a:pt x="17694" y="22558"/>
                  </a:cubicBezTo>
                  <a:cubicBezTo>
                    <a:pt x="17694" y="22510"/>
                    <a:pt x="17694" y="22462"/>
                    <a:pt x="17694" y="22415"/>
                  </a:cubicBezTo>
                  <a:cubicBezTo>
                    <a:pt x="17717" y="22403"/>
                    <a:pt x="17741" y="22403"/>
                    <a:pt x="17753" y="22391"/>
                  </a:cubicBezTo>
                  <a:close/>
                  <a:moveTo>
                    <a:pt x="23427" y="1"/>
                  </a:moveTo>
                  <a:cubicBezTo>
                    <a:pt x="23393" y="1"/>
                    <a:pt x="23358" y="3"/>
                    <a:pt x="23325" y="7"/>
                  </a:cubicBezTo>
                  <a:cubicBezTo>
                    <a:pt x="23170" y="31"/>
                    <a:pt x="23016" y="55"/>
                    <a:pt x="22873" y="91"/>
                  </a:cubicBezTo>
                  <a:cubicBezTo>
                    <a:pt x="22551" y="150"/>
                    <a:pt x="22254" y="221"/>
                    <a:pt x="21944" y="305"/>
                  </a:cubicBezTo>
                  <a:cubicBezTo>
                    <a:pt x="21801" y="352"/>
                    <a:pt x="21646" y="400"/>
                    <a:pt x="21504" y="448"/>
                  </a:cubicBezTo>
                  <a:cubicBezTo>
                    <a:pt x="21373" y="507"/>
                    <a:pt x="21242" y="555"/>
                    <a:pt x="21134" y="650"/>
                  </a:cubicBezTo>
                  <a:cubicBezTo>
                    <a:pt x="21027" y="757"/>
                    <a:pt x="20908" y="829"/>
                    <a:pt x="20801" y="936"/>
                  </a:cubicBezTo>
                  <a:cubicBezTo>
                    <a:pt x="20694" y="1031"/>
                    <a:pt x="20599" y="1126"/>
                    <a:pt x="20492" y="1222"/>
                  </a:cubicBezTo>
                  <a:cubicBezTo>
                    <a:pt x="20301" y="1424"/>
                    <a:pt x="20122" y="1638"/>
                    <a:pt x="19956" y="1865"/>
                  </a:cubicBezTo>
                  <a:cubicBezTo>
                    <a:pt x="19634" y="2269"/>
                    <a:pt x="19349" y="2698"/>
                    <a:pt x="19087" y="3139"/>
                  </a:cubicBezTo>
                  <a:cubicBezTo>
                    <a:pt x="18991" y="3150"/>
                    <a:pt x="18884" y="3162"/>
                    <a:pt x="18801" y="3186"/>
                  </a:cubicBezTo>
                  <a:cubicBezTo>
                    <a:pt x="18587" y="3210"/>
                    <a:pt x="18396" y="3305"/>
                    <a:pt x="18229" y="3460"/>
                  </a:cubicBezTo>
                  <a:cubicBezTo>
                    <a:pt x="17991" y="3698"/>
                    <a:pt x="17884" y="4043"/>
                    <a:pt x="17777" y="4353"/>
                  </a:cubicBezTo>
                  <a:cubicBezTo>
                    <a:pt x="17694" y="4603"/>
                    <a:pt x="17634" y="4853"/>
                    <a:pt x="17634" y="5115"/>
                  </a:cubicBezTo>
                  <a:cubicBezTo>
                    <a:pt x="17491" y="5055"/>
                    <a:pt x="17336" y="5008"/>
                    <a:pt x="17194" y="4960"/>
                  </a:cubicBezTo>
                  <a:cubicBezTo>
                    <a:pt x="16955" y="4889"/>
                    <a:pt x="16705" y="4817"/>
                    <a:pt x="16455" y="4770"/>
                  </a:cubicBezTo>
                  <a:cubicBezTo>
                    <a:pt x="16244" y="4734"/>
                    <a:pt x="16028" y="4713"/>
                    <a:pt x="15812" y="4713"/>
                  </a:cubicBezTo>
                  <a:cubicBezTo>
                    <a:pt x="15528" y="4713"/>
                    <a:pt x="15244" y="4748"/>
                    <a:pt x="14967" y="4829"/>
                  </a:cubicBezTo>
                  <a:cubicBezTo>
                    <a:pt x="14931" y="4853"/>
                    <a:pt x="14908" y="4877"/>
                    <a:pt x="14896" y="4913"/>
                  </a:cubicBezTo>
                  <a:cubicBezTo>
                    <a:pt x="14836" y="4948"/>
                    <a:pt x="14777" y="4984"/>
                    <a:pt x="14729" y="5020"/>
                  </a:cubicBezTo>
                  <a:cubicBezTo>
                    <a:pt x="14384" y="5043"/>
                    <a:pt x="14050" y="5163"/>
                    <a:pt x="13753" y="5317"/>
                  </a:cubicBezTo>
                  <a:cubicBezTo>
                    <a:pt x="13514" y="5436"/>
                    <a:pt x="13300" y="5567"/>
                    <a:pt x="13110" y="5734"/>
                  </a:cubicBezTo>
                  <a:cubicBezTo>
                    <a:pt x="13095" y="5729"/>
                    <a:pt x="13080" y="5726"/>
                    <a:pt x="13066" y="5726"/>
                  </a:cubicBezTo>
                  <a:cubicBezTo>
                    <a:pt x="13046" y="5726"/>
                    <a:pt x="13028" y="5732"/>
                    <a:pt x="13014" y="5746"/>
                  </a:cubicBezTo>
                  <a:cubicBezTo>
                    <a:pt x="12479" y="6056"/>
                    <a:pt x="12193" y="6639"/>
                    <a:pt x="11955" y="7187"/>
                  </a:cubicBezTo>
                  <a:cubicBezTo>
                    <a:pt x="10062" y="7210"/>
                    <a:pt x="8192" y="7591"/>
                    <a:pt x="6395" y="8151"/>
                  </a:cubicBezTo>
                  <a:cubicBezTo>
                    <a:pt x="5430" y="8461"/>
                    <a:pt x="4490" y="8806"/>
                    <a:pt x="3573" y="9211"/>
                  </a:cubicBezTo>
                  <a:cubicBezTo>
                    <a:pt x="2704" y="9580"/>
                    <a:pt x="1858" y="10008"/>
                    <a:pt x="1108" y="10568"/>
                  </a:cubicBezTo>
                  <a:cubicBezTo>
                    <a:pt x="918" y="10711"/>
                    <a:pt x="739" y="10854"/>
                    <a:pt x="572" y="11009"/>
                  </a:cubicBezTo>
                  <a:cubicBezTo>
                    <a:pt x="418" y="11151"/>
                    <a:pt x="251" y="11306"/>
                    <a:pt x="168" y="11509"/>
                  </a:cubicBezTo>
                  <a:cubicBezTo>
                    <a:pt x="1" y="11901"/>
                    <a:pt x="299" y="12378"/>
                    <a:pt x="537" y="12687"/>
                  </a:cubicBezTo>
                  <a:cubicBezTo>
                    <a:pt x="1072" y="13390"/>
                    <a:pt x="1918" y="13759"/>
                    <a:pt x="2763" y="13926"/>
                  </a:cubicBezTo>
                  <a:cubicBezTo>
                    <a:pt x="3216" y="14021"/>
                    <a:pt x="3680" y="14068"/>
                    <a:pt x="4144" y="14080"/>
                  </a:cubicBezTo>
                  <a:cubicBezTo>
                    <a:pt x="4197" y="14083"/>
                    <a:pt x="4249" y="14084"/>
                    <a:pt x="4300" y="14084"/>
                  </a:cubicBezTo>
                  <a:cubicBezTo>
                    <a:pt x="4756" y="14084"/>
                    <a:pt x="5192" y="13992"/>
                    <a:pt x="5609" y="13842"/>
                  </a:cubicBezTo>
                  <a:cubicBezTo>
                    <a:pt x="5930" y="13723"/>
                    <a:pt x="6240" y="13568"/>
                    <a:pt x="6549" y="13425"/>
                  </a:cubicBezTo>
                  <a:lnTo>
                    <a:pt x="6549" y="13425"/>
                  </a:lnTo>
                  <a:cubicBezTo>
                    <a:pt x="6335" y="13604"/>
                    <a:pt x="6133" y="13783"/>
                    <a:pt x="5918" y="13961"/>
                  </a:cubicBezTo>
                  <a:cubicBezTo>
                    <a:pt x="5383" y="14438"/>
                    <a:pt x="4823" y="14914"/>
                    <a:pt x="4323" y="15426"/>
                  </a:cubicBezTo>
                  <a:cubicBezTo>
                    <a:pt x="3859" y="15890"/>
                    <a:pt x="3454" y="16426"/>
                    <a:pt x="3251" y="17057"/>
                  </a:cubicBezTo>
                  <a:cubicBezTo>
                    <a:pt x="3144" y="17402"/>
                    <a:pt x="3120" y="17759"/>
                    <a:pt x="3335" y="18057"/>
                  </a:cubicBezTo>
                  <a:cubicBezTo>
                    <a:pt x="3537" y="18343"/>
                    <a:pt x="3859" y="18509"/>
                    <a:pt x="4180" y="18640"/>
                  </a:cubicBezTo>
                  <a:cubicBezTo>
                    <a:pt x="4612" y="18808"/>
                    <a:pt x="5076" y="18869"/>
                    <a:pt x="5543" y="18869"/>
                  </a:cubicBezTo>
                  <a:cubicBezTo>
                    <a:pt x="5772" y="18869"/>
                    <a:pt x="6001" y="18854"/>
                    <a:pt x="6228" y="18831"/>
                  </a:cubicBezTo>
                  <a:cubicBezTo>
                    <a:pt x="6918" y="18759"/>
                    <a:pt x="7657" y="18617"/>
                    <a:pt x="8252" y="18236"/>
                  </a:cubicBezTo>
                  <a:cubicBezTo>
                    <a:pt x="8371" y="18164"/>
                    <a:pt x="8478" y="18069"/>
                    <a:pt x="8585" y="17974"/>
                  </a:cubicBezTo>
                  <a:lnTo>
                    <a:pt x="8597" y="17974"/>
                  </a:lnTo>
                  <a:cubicBezTo>
                    <a:pt x="8621" y="17986"/>
                    <a:pt x="8657" y="17997"/>
                    <a:pt x="8692" y="17997"/>
                  </a:cubicBezTo>
                  <a:cubicBezTo>
                    <a:pt x="8706" y="18000"/>
                    <a:pt x="8719" y="18001"/>
                    <a:pt x="8733" y="18001"/>
                  </a:cubicBezTo>
                  <a:cubicBezTo>
                    <a:pt x="8794" y="18001"/>
                    <a:pt x="8860" y="17981"/>
                    <a:pt x="8919" y="17962"/>
                  </a:cubicBezTo>
                  <a:lnTo>
                    <a:pt x="8919" y="17962"/>
                  </a:lnTo>
                  <a:cubicBezTo>
                    <a:pt x="8895" y="18117"/>
                    <a:pt x="8895" y="18271"/>
                    <a:pt x="8907" y="18414"/>
                  </a:cubicBezTo>
                  <a:cubicBezTo>
                    <a:pt x="8907" y="18629"/>
                    <a:pt x="8931" y="18843"/>
                    <a:pt x="8966" y="19057"/>
                  </a:cubicBezTo>
                  <a:cubicBezTo>
                    <a:pt x="9050" y="19486"/>
                    <a:pt x="9193" y="19902"/>
                    <a:pt x="9395" y="20283"/>
                  </a:cubicBezTo>
                  <a:cubicBezTo>
                    <a:pt x="9410" y="20329"/>
                    <a:pt x="9444" y="20345"/>
                    <a:pt x="9482" y="20345"/>
                  </a:cubicBezTo>
                  <a:cubicBezTo>
                    <a:pt x="9505" y="20345"/>
                    <a:pt x="9528" y="20340"/>
                    <a:pt x="9550" y="20331"/>
                  </a:cubicBezTo>
                  <a:cubicBezTo>
                    <a:pt x="9693" y="20795"/>
                    <a:pt x="9883" y="21236"/>
                    <a:pt x="10109" y="21665"/>
                  </a:cubicBezTo>
                  <a:cubicBezTo>
                    <a:pt x="10431" y="22260"/>
                    <a:pt x="10824" y="22808"/>
                    <a:pt x="11300" y="23284"/>
                  </a:cubicBezTo>
                  <a:cubicBezTo>
                    <a:pt x="11562" y="23546"/>
                    <a:pt x="11848" y="23796"/>
                    <a:pt x="12169" y="23986"/>
                  </a:cubicBezTo>
                  <a:lnTo>
                    <a:pt x="12181" y="23986"/>
                  </a:lnTo>
                  <a:cubicBezTo>
                    <a:pt x="12193" y="23998"/>
                    <a:pt x="12193" y="23998"/>
                    <a:pt x="12205" y="24010"/>
                  </a:cubicBezTo>
                  <a:cubicBezTo>
                    <a:pt x="12264" y="24058"/>
                    <a:pt x="12324" y="24105"/>
                    <a:pt x="12383" y="24153"/>
                  </a:cubicBezTo>
                  <a:cubicBezTo>
                    <a:pt x="12645" y="24427"/>
                    <a:pt x="12931" y="24665"/>
                    <a:pt x="13276" y="24820"/>
                  </a:cubicBezTo>
                  <a:cubicBezTo>
                    <a:pt x="13491" y="24986"/>
                    <a:pt x="13729" y="25129"/>
                    <a:pt x="13991" y="25225"/>
                  </a:cubicBezTo>
                  <a:cubicBezTo>
                    <a:pt x="14001" y="25229"/>
                    <a:pt x="14012" y="25231"/>
                    <a:pt x="14023" y="25231"/>
                  </a:cubicBezTo>
                  <a:cubicBezTo>
                    <a:pt x="14070" y="25231"/>
                    <a:pt x="14112" y="25190"/>
                    <a:pt x="14122" y="25141"/>
                  </a:cubicBezTo>
                  <a:cubicBezTo>
                    <a:pt x="14193" y="25177"/>
                    <a:pt x="14265" y="25201"/>
                    <a:pt x="14336" y="25225"/>
                  </a:cubicBezTo>
                  <a:cubicBezTo>
                    <a:pt x="14344" y="25226"/>
                    <a:pt x="14352" y="25227"/>
                    <a:pt x="14359" y="25227"/>
                  </a:cubicBezTo>
                  <a:cubicBezTo>
                    <a:pt x="14411" y="25227"/>
                    <a:pt x="14458" y="25194"/>
                    <a:pt x="14479" y="25153"/>
                  </a:cubicBezTo>
                  <a:cubicBezTo>
                    <a:pt x="14550" y="25201"/>
                    <a:pt x="14622" y="25248"/>
                    <a:pt x="14693" y="25284"/>
                  </a:cubicBezTo>
                  <a:cubicBezTo>
                    <a:pt x="15074" y="25522"/>
                    <a:pt x="15467" y="25725"/>
                    <a:pt x="15872" y="25915"/>
                  </a:cubicBezTo>
                  <a:cubicBezTo>
                    <a:pt x="16277" y="26106"/>
                    <a:pt x="16693" y="26272"/>
                    <a:pt x="17122" y="26427"/>
                  </a:cubicBezTo>
                  <a:cubicBezTo>
                    <a:pt x="17563" y="26582"/>
                    <a:pt x="18015" y="26737"/>
                    <a:pt x="18467" y="26820"/>
                  </a:cubicBezTo>
                  <a:cubicBezTo>
                    <a:pt x="18797" y="26880"/>
                    <a:pt x="19134" y="26906"/>
                    <a:pt x="19473" y="26906"/>
                  </a:cubicBezTo>
                  <a:cubicBezTo>
                    <a:pt x="19539" y="26906"/>
                    <a:pt x="19604" y="26905"/>
                    <a:pt x="19670" y="26903"/>
                  </a:cubicBezTo>
                  <a:cubicBezTo>
                    <a:pt x="19741" y="26915"/>
                    <a:pt x="19801" y="26927"/>
                    <a:pt x="19861" y="26927"/>
                  </a:cubicBezTo>
                  <a:cubicBezTo>
                    <a:pt x="20003" y="26927"/>
                    <a:pt x="20111" y="26903"/>
                    <a:pt x="20242" y="26856"/>
                  </a:cubicBezTo>
                  <a:cubicBezTo>
                    <a:pt x="20349" y="26820"/>
                    <a:pt x="20384" y="26641"/>
                    <a:pt x="20253" y="26618"/>
                  </a:cubicBezTo>
                  <a:cubicBezTo>
                    <a:pt x="20218" y="26618"/>
                    <a:pt x="20194" y="26606"/>
                    <a:pt x="20170" y="26606"/>
                  </a:cubicBezTo>
                  <a:cubicBezTo>
                    <a:pt x="20158" y="26594"/>
                    <a:pt x="20134" y="26594"/>
                    <a:pt x="20111" y="26594"/>
                  </a:cubicBezTo>
                  <a:cubicBezTo>
                    <a:pt x="19968" y="26558"/>
                    <a:pt x="19813" y="26522"/>
                    <a:pt x="19658" y="26499"/>
                  </a:cubicBezTo>
                  <a:cubicBezTo>
                    <a:pt x="19468" y="26451"/>
                    <a:pt x="19277" y="26427"/>
                    <a:pt x="19099" y="26356"/>
                  </a:cubicBezTo>
                  <a:cubicBezTo>
                    <a:pt x="18944" y="26308"/>
                    <a:pt x="18813" y="26225"/>
                    <a:pt x="18718" y="26094"/>
                  </a:cubicBezTo>
                  <a:cubicBezTo>
                    <a:pt x="18706" y="26070"/>
                    <a:pt x="18706" y="26058"/>
                    <a:pt x="18694" y="26046"/>
                  </a:cubicBezTo>
                  <a:cubicBezTo>
                    <a:pt x="18682" y="26034"/>
                    <a:pt x="18670" y="26010"/>
                    <a:pt x="18670" y="25998"/>
                  </a:cubicBezTo>
                  <a:cubicBezTo>
                    <a:pt x="18646" y="25951"/>
                    <a:pt x="18622" y="25903"/>
                    <a:pt x="18610" y="25867"/>
                  </a:cubicBezTo>
                  <a:cubicBezTo>
                    <a:pt x="18575" y="25796"/>
                    <a:pt x="18563" y="25725"/>
                    <a:pt x="18539" y="25653"/>
                  </a:cubicBezTo>
                  <a:cubicBezTo>
                    <a:pt x="18527" y="25641"/>
                    <a:pt x="18515" y="25617"/>
                    <a:pt x="18491" y="25617"/>
                  </a:cubicBezTo>
                  <a:cubicBezTo>
                    <a:pt x="18467" y="25546"/>
                    <a:pt x="18444" y="25486"/>
                    <a:pt x="18420" y="25427"/>
                  </a:cubicBezTo>
                  <a:cubicBezTo>
                    <a:pt x="18110" y="24617"/>
                    <a:pt x="17991" y="23760"/>
                    <a:pt x="17944" y="22903"/>
                  </a:cubicBezTo>
                  <a:cubicBezTo>
                    <a:pt x="17932" y="22617"/>
                    <a:pt x="17932" y="22343"/>
                    <a:pt x="17932" y="22057"/>
                  </a:cubicBezTo>
                  <a:cubicBezTo>
                    <a:pt x="17956" y="22034"/>
                    <a:pt x="17979" y="21998"/>
                    <a:pt x="17967" y="21962"/>
                  </a:cubicBezTo>
                  <a:cubicBezTo>
                    <a:pt x="17967" y="21903"/>
                    <a:pt x="17967" y="21855"/>
                    <a:pt x="17956" y="21807"/>
                  </a:cubicBezTo>
                  <a:lnTo>
                    <a:pt x="17956" y="21807"/>
                  </a:lnTo>
                  <a:cubicBezTo>
                    <a:pt x="17965" y="21809"/>
                    <a:pt x="17975" y="21810"/>
                    <a:pt x="17985" y="21810"/>
                  </a:cubicBezTo>
                  <a:cubicBezTo>
                    <a:pt x="18037" y="21810"/>
                    <a:pt x="18088" y="21784"/>
                    <a:pt x="18098" y="21724"/>
                  </a:cubicBezTo>
                  <a:cubicBezTo>
                    <a:pt x="18206" y="21248"/>
                    <a:pt x="18158" y="20724"/>
                    <a:pt x="18075" y="20236"/>
                  </a:cubicBezTo>
                  <a:cubicBezTo>
                    <a:pt x="18051" y="20081"/>
                    <a:pt x="18015" y="19926"/>
                    <a:pt x="17979" y="19771"/>
                  </a:cubicBezTo>
                  <a:cubicBezTo>
                    <a:pt x="17979" y="19688"/>
                    <a:pt x="17979" y="19605"/>
                    <a:pt x="17967" y="19533"/>
                  </a:cubicBezTo>
                  <a:cubicBezTo>
                    <a:pt x="17967" y="19390"/>
                    <a:pt x="17956" y="19236"/>
                    <a:pt x="17944" y="19093"/>
                  </a:cubicBezTo>
                  <a:cubicBezTo>
                    <a:pt x="17908" y="18807"/>
                    <a:pt x="17848" y="18533"/>
                    <a:pt x="17765" y="18259"/>
                  </a:cubicBezTo>
                  <a:cubicBezTo>
                    <a:pt x="17598" y="17712"/>
                    <a:pt x="17336" y="17200"/>
                    <a:pt x="16979" y="16747"/>
                  </a:cubicBezTo>
                  <a:cubicBezTo>
                    <a:pt x="16896" y="16652"/>
                    <a:pt x="16813" y="16569"/>
                    <a:pt x="16729" y="16485"/>
                  </a:cubicBezTo>
                  <a:cubicBezTo>
                    <a:pt x="16729" y="16473"/>
                    <a:pt x="16729" y="16473"/>
                    <a:pt x="16729" y="16462"/>
                  </a:cubicBezTo>
                  <a:lnTo>
                    <a:pt x="16717" y="16438"/>
                  </a:lnTo>
                  <a:lnTo>
                    <a:pt x="16717" y="16438"/>
                  </a:lnTo>
                  <a:cubicBezTo>
                    <a:pt x="16727" y="16443"/>
                    <a:pt x="16737" y="16446"/>
                    <a:pt x="16746" y="16446"/>
                  </a:cubicBezTo>
                  <a:cubicBezTo>
                    <a:pt x="16759" y="16446"/>
                    <a:pt x="16770" y="16440"/>
                    <a:pt x="16777" y="16426"/>
                  </a:cubicBezTo>
                  <a:cubicBezTo>
                    <a:pt x="16848" y="16319"/>
                    <a:pt x="16789" y="16176"/>
                    <a:pt x="16729" y="16081"/>
                  </a:cubicBezTo>
                  <a:lnTo>
                    <a:pt x="16717" y="16057"/>
                  </a:lnTo>
                  <a:lnTo>
                    <a:pt x="16729" y="16021"/>
                  </a:lnTo>
                  <a:cubicBezTo>
                    <a:pt x="16741" y="15711"/>
                    <a:pt x="16479" y="15485"/>
                    <a:pt x="16277" y="15283"/>
                  </a:cubicBezTo>
                  <a:cubicBezTo>
                    <a:pt x="16181" y="15176"/>
                    <a:pt x="16074" y="15069"/>
                    <a:pt x="15967" y="14961"/>
                  </a:cubicBezTo>
                  <a:cubicBezTo>
                    <a:pt x="15860" y="14866"/>
                    <a:pt x="15753" y="14747"/>
                    <a:pt x="15634" y="14664"/>
                  </a:cubicBezTo>
                  <a:cubicBezTo>
                    <a:pt x="15670" y="14628"/>
                    <a:pt x="15705" y="14604"/>
                    <a:pt x="15729" y="14580"/>
                  </a:cubicBezTo>
                  <a:cubicBezTo>
                    <a:pt x="15860" y="14438"/>
                    <a:pt x="15955" y="14283"/>
                    <a:pt x="16039" y="14116"/>
                  </a:cubicBezTo>
                  <a:cubicBezTo>
                    <a:pt x="16193" y="13783"/>
                    <a:pt x="16253" y="13402"/>
                    <a:pt x="16229" y="13033"/>
                  </a:cubicBezTo>
                  <a:cubicBezTo>
                    <a:pt x="16217" y="12818"/>
                    <a:pt x="16181" y="12616"/>
                    <a:pt x="16110" y="12425"/>
                  </a:cubicBezTo>
                  <a:cubicBezTo>
                    <a:pt x="16062" y="12318"/>
                    <a:pt x="16015" y="12199"/>
                    <a:pt x="15943" y="12092"/>
                  </a:cubicBezTo>
                  <a:cubicBezTo>
                    <a:pt x="15991" y="12044"/>
                    <a:pt x="16039" y="11997"/>
                    <a:pt x="16074" y="11937"/>
                  </a:cubicBezTo>
                  <a:lnTo>
                    <a:pt x="16074" y="11937"/>
                  </a:lnTo>
                  <a:cubicBezTo>
                    <a:pt x="16062" y="11997"/>
                    <a:pt x="16039" y="12044"/>
                    <a:pt x="16027" y="12104"/>
                  </a:cubicBezTo>
                  <a:cubicBezTo>
                    <a:pt x="16009" y="12157"/>
                    <a:pt x="16063" y="12209"/>
                    <a:pt x="16116" y="12209"/>
                  </a:cubicBezTo>
                  <a:cubicBezTo>
                    <a:pt x="16135" y="12209"/>
                    <a:pt x="16154" y="12203"/>
                    <a:pt x="16170" y="12187"/>
                  </a:cubicBezTo>
                  <a:cubicBezTo>
                    <a:pt x="16241" y="12092"/>
                    <a:pt x="16312" y="12009"/>
                    <a:pt x="16396" y="11925"/>
                  </a:cubicBezTo>
                  <a:lnTo>
                    <a:pt x="16396" y="11925"/>
                  </a:lnTo>
                  <a:cubicBezTo>
                    <a:pt x="16372" y="11985"/>
                    <a:pt x="16348" y="12032"/>
                    <a:pt x="16324" y="12092"/>
                  </a:cubicBezTo>
                  <a:cubicBezTo>
                    <a:pt x="16307" y="12145"/>
                    <a:pt x="16361" y="12198"/>
                    <a:pt x="16409" y="12198"/>
                  </a:cubicBezTo>
                  <a:cubicBezTo>
                    <a:pt x="16426" y="12198"/>
                    <a:pt x="16443" y="12191"/>
                    <a:pt x="16455" y="12175"/>
                  </a:cubicBezTo>
                  <a:cubicBezTo>
                    <a:pt x="16515" y="12092"/>
                    <a:pt x="16586" y="12021"/>
                    <a:pt x="16658" y="11937"/>
                  </a:cubicBezTo>
                  <a:lnTo>
                    <a:pt x="16658" y="11937"/>
                  </a:lnTo>
                  <a:cubicBezTo>
                    <a:pt x="16634" y="11997"/>
                    <a:pt x="16610" y="12056"/>
                    <a:pt x="16586" y="12116"/>
                  </a:cubicBezTo>
                  <a:cubicBezTo>
                    <a:pt x="16569" y="12177"/>
                    <a:pt x="16628" y="12238"/>
                    <a:pt x="16685" y="12238"/>
                  </a:cubicBezTo>
                  <a:cubicBezTo>
                    <a:pt x="16705" y="12238"/>
                    <a:pt x="16725" y="12230"/>
                    <a:pt x="16741" y="12211"/>
                  </a:cubicBezTo>
                  <a:cubicBezTo>
                    <a:pt x="16753" y="12187"/>
                    <a:pt x="16765" y="12175"/>
                    <a:pt x="16777" y="12152"/>
                  </a:cubicBezTo>
                  <a:lnTo>
                    <a:pt x="16777" y="12163"/>
                  </a:lnTo>
                  <a:cubicBezTo>
                    <a:pt x="16757" y="12212"/>
                    <a:pt x="16793" y="12283"/>
                    <a:pt x="16845" y="12283"/>
                  </a:cubicBezTo>
                  <a:cubicBezTo>
                    <a:pt x="16857" y="12283"/>
                    <a:pt x="16870" y="12280"/>
                    <a:pt x="16884" y="12271"/>
                  </a:cubicBezTo>
                  <a:cubicBezTo>
                    <a:pt x="17015" y="12187"/>
                    <a:pt x="17134" y="12092"/>
                    <a:pt x="17253" y="11985"/>
                  </a:cubicBezTo>
                  <a:lnTo>
                    <a:pt x="17253" y="11985"/>
                  </a:lnTo>
                  <a:lnTo>
                    <a:pt x="17229" y="12021"/>
                  </a:lnTo>
                  <a:cubicBezTo>
                    <a:pt x="17170" y="12099"/>
                    <a:pt x="17224" y="12217"/>
                    <a:pt x="17305" y="12217"/>
                  </a:cubicBezTo>
                  <a:cubicBezTo>
                    <a:pt x="17322" y="12217"/>
                    <a:pt x="17341" y="12212"/>
                    <a:pt x="17360" y="12199"/>
                  </a:cubicBezTo>
                  <a:cubicBezTo>
                    <a:pt x="17479" y="12128"/>
                    <a:pt x="17575" y="12032"/>
                    <a:pt x="17670" y="11937"/>
                  </a:cubicBezTo>
                  <a:lnTo>
                    <a:pt x="17670" y="11961"/>
                  </a:lnTo>
                  <a:cubicBezTo>
                    <a:pt x="17646" y="12025"/>
                    <a:pt x="17696" y="12067"/>
                    <a:pt x="17746" y="12067"/>
                  </a:cubicBezTo>
                  <a:cubicBezTo>
                    <a:pt x="17772" y="12067"/>
                    <a:pt x="17797" y="12056"/>
                    <a:pt x="17813" y="12032"/>
                  </a:cubicBezTo>
                  <a:cubicBezTo>
                    <a:pt x="17896" y="11925"/>
                    <a:pt x="17979" y="11806"/>
                    <a:pt x="18039" y="11687"/>
                  </a:cubicBezTo>
                  <a:cubicBezTo>
                    <a:pt x="18046" y="11731"/>
                    <a:pt x="18090" y="11762"/>
                    <a:pt x="18134" y="11762"/>
                  </a:cubicBezTo>
                  <a:cubicBezTo>
                    <a:pt x="18160" y="11762"/>
                    <a:pt x="18187" y="11750"/>
                    <a:pt x="18206" y="11723"/>
                  </a:cubicBezTo>
                  <a:cubicBezTo>
                    <a:pt x="18313" y="11568"/>
                    <a:pt x="18396" y="11390"/>
                    <a:pt x="18479" y="11211"/>
                  </a:cubicBezTo>
                  <a:cubicBezTo>
                    <a:pt x="18479" y="11247"/>
                    <a:pt x="18479" y="11270"/>
                    <a:pt x="18479" y="11294"/>
                  </a:cubicBezTo>
                  <a:cubicBezTo>
                    <a:pt x="18479" y="11355"/>
                    <a:pt x="18521" y="11385"/>
                    <a:pt x="18563" y="11385"/>
                  </a:cubicBezTo>
                  <a:cubicBezTo>
                    <a:pt x="18597" y="11385"/>
                    <a:pt x="18630" y="11366"/>
                    <a:pt x="18646" y="11330"/>
                  </a:cubicBezTo>
                  <a:cubicBezTo>
                    <a:pt x="18670" y="11259"/>
                    <a:pt x="18694" y="11199"/>
                    <a:pt x="18718" y="11128"/>
                  </a:cubicBezTo>
                  <a:cubicBezTo>
                    <a:pt x="18729" y="11116"/>
                    <a:pt x="18741" y="11104"/>
                    <a:pt x="18753" y="11080"/>
                  </a:cubicBezTo>
                  <a:lnTo>
                    <a:pt x="18801" y="10925"/>
                  </a:lnTo>
                  <a:cubicBezTo>
                    <a:pt x="18801" y="10973"/>
                    <a:pt x="18801" y="11032"/>
                    <a:pt x="18801" y="11092"/>
                  </a:cubicBezTo>
                  <a:cubicBezTo>
                    <a:pt x="18794" y="11151"/>
                    <a:pt x="18839" y="11185"/>
                    <a:pt x="18888" y="11185"/>
                  </a:cubicBezTo>
                  <a:cubicBezTo>
                    <a:pt x="18928" y="11185"/>
                    <a:pt x="18970" y="11163"/>
                    <a:pt x="18991" y="11116"/>
                  </a:cubicBezTo>
                  <a:cubicBezTo>
                    <a:pt x="18991" y="11092"/>
                    <a:pt x="19003" y="11068"/>
                    <a:pt x="19015" y="11044"/>
                  </a:cubicBezTo>
                  <a:lnTo>
                    <a:pt x="19027" y="11068"/>
                  </a:lnTo>
                  <a:cubicBezTo>
                    <a:pt x="19253" y="11199"/>
                    <a:pt x="19491" y="11354"/>
                    <a:pt x="19730" y="11449"/>
                  </a:cubicBezTo>
                  <a:cubicBezTo>
                    <a:pt x="19837" y="11485"/>
                    <a:pt x="19944" y="11520"/>
                    <a:pt x="20051" y="11544"/>
                  </a:cubicBezTo>
                  <a:cubicBezTo>
                    <a:pt x="20075" y="11556"/>
                    <a:pt x="20099" y="11556"/>
                    <a:pt x="20122" y="11568"/>
                  </a:cubicBezTo>
                  <a:lnTo>
                    <a:pt x="20134" y="11580"/>
                  </a:lnTo>
                  <a:cubicBezTo>
                    <a:pt x="20158" y="11628"/>
                    <a:pt x="20182" y="11640"/>
                    <a:pt x="20218" y="11651"/>
                  </a:cubicBezTo>
                  <a:cubicBezTo>
                    <a:pt x="20230" y="11711"/>
                    <a:pt x="20253" y="11782"/>
                    <a:pt x="20265" y="11854"/>
                  </a:cubicBezTo>
                  <a:cubicBezTo>
                    <a:pt x="20313" y="11997"/>
                    <a:pt x="20361" y="12128"/>
                    <a:pt x="20408" y="12271"/>
                  </a:cubicBezTo>
                  <a:cubicBezTo>
                    <a:pt x="20468" y="12413"/>
                    <a:pt x="20527" y="12544"/>
                    <a:pt x="20587" y="12675"/>
                  </a:cubicBezTo>
                  <a:cubicBezTo>
                    <a:pt x="20623" y="12759"/>
                    <a:pt x="20658" y="12854"/>
                    <a:pt x="20730" y="12890"/>
                  </a:cubicBezTo>
                  <a:cubicBezTo>
                    <a:pt x="20730" y="12925"/>
                    <a:pt x="20742" y="12973"/>
                    <a:pt x="20742" y="13009"/>
                  </a:cubicBezTo>
                  <a:cubicBezTo>
                    <a:pt x="20753" y="13092"/>
                    <a:pt x="20765" y="13187"/>
                    <a:pt x="20789" y="13271"/>
                  </a:cubicBezTo>
                  <a:cubicBezTo>
                    <a:pt x="20825" y="13461"/>
                    <a:pt x="20873" y="13640"/>
                    <a:pt x="20932" y="13830"/>
                  </a:cubicBezTo>
                  <a:cubicBezTo>
                    <a:pt x="20944" y="13890"/>
                    <a:pt x="21004" y="13914"/>
                    <a:pt x="21063" y="13914"/>
                  </a:cubicBezTo>
                  <a:cubicBezTo>
                    <a:pt x="21170" y="13890"/>
                    <a:pt x="21242" y="13795"/>
                    <a:pt x="21254" y="13687"/>
                  </a:cubicBezTo>
                  <a:cubicBezTo>
                    <a:pt x="21254" y="13592"/>
                    <a:pt x="21218" y="13485"/>
                    <a:pt x="21194" y="13402"/>
                  </a:cubicBezTo>
                  <a:cubicBezTo>
                    <a:pt x="21134" y="13187"/>
                    <a:pt x="21051" y="12985"/>
                    <a:pt x="20968" y="12783"/>
                  </a:cubicBezTo>
                  <a:cubicBezTo>
                    <a:pt x="20956" y="12759"/>
                    <a:pt x="20944" y="12747"/>
                    <a:pt x="20932" y="12735"/>
                  </a:cubicBezTo>
                  <a:cubicBezTo>
                    <a:pt x="20801" y="12318"/>
                    <a:pt x="20646" y="11901"/>
                    <a:pt x="20468" y="11497"/>
                  </a:cubicBezTo>
                  <a:cubicBezTo>
                    <a:pt x="20448" y="11457"/>
                    <a:pt x="20412" y="11434"/>
                    <a:pt x="20373" y="11434"/>
                  </a:cubicBezTo>
                  <a:cubicBezTo>
                    <a:pt x="20365" y="11434"/>
                    <a:pt x="20357" y="11435"/>
                    <a:pt x="20349" y="11437"/>
                  </a:cubicBezTo>
                  <a:cubicBezTo>
                    <a:pt x="20301" y="11342"/>
                    <a:pt x="20206" y="11282"/>
                    <a:pt x="20122" y="11211"/>
                  </a:cubicBezTo>
                  <a:cubicBezTo>
                    <a:pt x="20027" y="11139"/>
                    <a:pt x="19932" y="11068"/>
                    <a:pt x="19837" y="10997"/>
                  </a:cubicBezTo>
                  <a:cubicBezTo>
                    <a:pt x="19658" y="10878"/>
                    <a:pt x="19468" y="10770"/>
                    <a:pt x="19265" y="10687"/>
                  </a:cubicBezTo>
                  <a:lnTo>
                    <a:pt x="19277" y="10628"/>
                  </a:lnTo>
                  <a:cubicBezTo>
                    <a:pt x="19289" y="10632"/>
                    <a:pt x="19302" y="10634"/>
                    <a:pt x="19315" y="10634"/>
                  </a:cubicBezTo>
                  <a:cubicBezTo>
                    <a:pt x="19378" y="10634"/>
                    <a:pt x="19444" y="10587"/>
                    <a:pt x="19444" y="10508"/>
                  </a:cubicBezTo>
                  <a:cubicBezTo>
                    <a:pt x="19515" y="10508"/>
                    <a:pt x="19587" y="10449"/>
                    <a:pt x="19563" y="10366"/>
                  </a:cubicBezTo>
                  <a:cubicBezTo>
                    <a:pt x="19551" y="10330"/>
                    <a:pt x="19539" y="10306"/>
                    <a:pt x="19539" y="10270"/>
                  </a:cubicBezTo>
                  <a:cubicBezTo>
                    <a:pt x="19599" y="10270"/>
                    <a:pt x="19658" y="10235"/>
                    <a:pt x="19658" y="10163"/>
                  </a:cubicBezTo>
                  <a:cubicBezTo>
                    <a:pt x="19682" y="10151"/>
                    <a:pt x="19706" y="10116"/>
                    <a:pt x="19718" y="10092"/>
                  </a:cubicBezTo>
                  <a:lnTo>
                    <a:pt x="19753" y="10056"/>
                  </a:lnTo>
                  <a:cubicBezTo>
                    <a:pt x="19813" y="9961"/>
                    <a:pt x="19861" y="9866"/>
                    <a:pt x="19908" y="9770"/>
                  </a:cubicBezTo>
                  <a:cubicBezTo>
                    <a:pt x="19914" y="9773"/>
                    <a:pt x="19921" y="9775"/>
                    <a:pt x="19928" y="9775"/>
                  </a:cubicBezTo>
                  <a:cubicBezTo>
                    <a:pt x="19949" y="9775"/>
                    <a:pt x="19974" y="9761"/>
                    <a:pt x="19991" y="9735"/>
                  </a:cubicBezTo>
                  <a:cubicBezTo>
                    <a:pt x="20027" y="9675"/>
                    <a:pt x="20027" y="9604"/>
                    <a:pt x="20027" y="9544"/>
                  </a:cubicBezTo>
                  <a:cubicBezTo>
                    <a:pt x="20242" y="9532"/>
                    <a:pt x="20468" y="9520"/>
                    <a:pt x="20682" y="9520"/>
                  </a:cubicBezTo>
                  <a:cubicBezTo>
                    <a:pt x="20812" y="9527"/>
                    <a:pt x="20946" y="9542"/>
                    <a:pt x="21079" y="9542"/>
                  </a:cubicBezTo>
                  <a:cubicBezTo>
                    <a:pt x="21178" y="9542"/>
                    <a:pt x="21276" y="9534"/>
                    <a:pt x="21373" y="9508"/>
                  </a:cubicBezTo>
                  <a:cubicBezTo>
                    <a:pt x="21396" y="9544"/>
                    <a:pt x="21432" y="9568"/>
                    <a:pt x="21468" y="9604"/>
                  </a:cubicBezTo>
                  <a:lnTo>
                    <a:pt x="21480" y="9615"/>
                  </a:lnTo>
                  <a:cubicBezTo>
                    <a:pt x="21515" y="9663"/>
                    <a:pt x="21539" y="9711"/>
                    <a:pt x="21575" y="9758"/>
                  </a:cubicBezTo>
                  <a:cubicBezTo>
                    <a:pt x="21646" y="9866"/>
                    <a:pt x="21718" y="9985"/>
                    <a:pt x="21801" y="10092"/>
                  </a:cubicBezTo>
                  <a:cubicBezTo>
                    <a:pt x="21873" y="10199"/>
                    <a:pt x="21944" y="10306"/>
                    <a:pt x="22016" y="10401"/>
                  </a:cubicBezTo>
                  <a:cubicBezTo>
                    <a:pt x="22063" y="10485"/>
                    <a:pt x="22099" y="10556"/>
                    <a:pt x="22147" y="10628"/>
                  </a:cubicBezTo>
                  <a:cubicBezTo>
                    <a:pt x="22200" y="10734"/>
                    <a:pt x="22291" y="10822"/>
                    <a:pt x="22404" y="10822"/>
                  </a:cubicBezTo>
                  <a:cubicBezTo>
                    <a:pt x="22417" y="10822"/>
                    <a:pt x="22430" y="10821"/>
                    <a:pt x="22444" y="10818"/>
                  </a:cubicBezTo>
                  <a:cubicBezTo>
                    <a:pt x="22480" y="10866"/>
                    <a:pt x="22528" y="10913"/>
                    <a:pt x="22575" y="10949"/>
                  </a:cubicBezTo>
                  <a:cubicBezTo>
                    <a:pt x="22635" y="10997"/>
                    <a:pt x="22694" y="11056"/>
                    <a:pt x="22754" y="11104"/>
                  </a:cubicBezTo>
                  <a:cubicBezTo>
                    <a:pt x="22885" y="11211"/>
                    <a:pt x="23016" y="11306"/>
                    <a:pt x="23147" y="11413"/>
                  </a:cubicBezTo>
                  <a:cubicBezTo>
                    <a:pt x="23165" y="11429"/>
                    <a:pt x="23186" y="11435"/>
                    <a:pt x="23206" y="11435"/>
                  </a:cubicBezTo>
                  <a:cubicBezTo>
                    <a:pt x="23266" y="11435"/>
                    <a:pt x="23325" y="11380"/>
                    <a:pt x="23325" y="11318"/>
                  </a:cubicBezTo>
                  <a:cubicBezTo>
                    <a:pt x="23337" y="11199"/>
                    <a:pt x="23278" y="11092"/>
                    <a:pt x="23194" y="11009"/>
                  </a:cubicBezTo>
                  <a:cubicBezTo>
                    <a:pt x="23147" y="10937"/>
                    <a:pt x="23075" y="10866"/>
                    <a:pt x="23016" y="10794"/>
                  </a:cubicBezTo>
                  <a:cubicBezTo>
                    <a:pt x="22956" y="10723"/>
                    <a:pt x="22885" y="10663"/>
                    <a:pt x="22801" y="10604"/>
                  </a:cubicBezTo>
                  <a:cubicBezTo>
                    <a:pt x="22766" y="10580"/>
                    <a:pt x="22730" y="10556"/>
                    <a:pt x="22694" y="10532"/>
                  </a:cubicBezTo>
                  <a:cubicBezTo>
                    <a:pt x="22670" y="10520"/>
                    <a:pt x="22647" y="10508"/>
                    <a:pt x="22623" y="10508"/>
                  </a:cubicBezTo>
                  <a:lnTo>
                    <a:pt x="22623" y="10497"/>
                  </a:lnTo>
                  <a:cubicBezTo>
                    <a:pt x="22603" y="10457"/>
                    <a:pt x="22559" y="10434"/>
                    <a:pt x="22517" y="10434"/>
                  </a:cubicBezTo>
                  <a:cubicBezTo>
                    <a:pt x="22508" y="10434"/>
                    <a:pt x="22500" y="10435"/>
                    <a:pt x="22492" y="10437"/>
                  </a:cubicBezTo>
                  <a:cubicBezTo>
                    <a:pt x="22480" y="10437"/>
                    <a:pt x="22468" y="10449"/>
                    <a:pt x="22456" y="10449"/>
                  </a:cubicBezTo>
                  <a:cubicBezTo>
                    <a:pt x="22337" y="10247"/>
                    <a:pt x="22206" y="10044"/>
                    <a:pt x="22087" y="9842"/>
                  </a:cubicBezTo>
                  <a:cubicBezTo>
                    <a:pt x="22016" y="9711"/>
                    <a:pt x="21932" y="9580"/>
                    <a:pt x="21849" y="9449"/>
                  </a:cubicBezTo>
                  <a:cubicBezTo>
                    <a:pt x="21789" y="9348"/>
                    <a:pt x="21711" y="9180"/>
                    <a:pt x="21588" y="9180"/>
                  </a:cubicBezTo>
                  <a:cubicBezTo>
                    <a:pt x="21566" y="9180"/>
                    <a:pt x="21541" y="9186"/>
                    <a:pt x="21515" y="9199"/>
                  </a:cubicBezTo>
                  <a:lnTo>
                    <a:pt x="21480" y="9223"/>
                  </a:lnTo>
                  <a:cubicBezTo>
                    <a:pt x="21299" y="9146"/>
                    <a:pt x="21103" y="9124"/>
                    <a:pt x="20903" y="9124"/>
                  </a:cubicBezTo>
                  <a:cubicBezTo>
                    <a:pt x="20853" y="9124"/>
                    <a:pt x="20803" y="9125"/>
                    <a:pt x="20753" y="9127"/>
                  </a:cubicBezTo>
                  <a:cubicBezTo>
                    <a:pt x="20503" y="9139"/>
                    <a:pt x="20253" y="9175"/>
                    <a:pt x="20003" y="9223"/>
                  </a:cubicBezTo>
                  <a:lnTo>
                    <a:pt x="20003" y="9199"/>
                  </a:lnTo>
                  <a:cubicBezTo>
                    <a:pt x="19980" y="9092"/>
                    <a:pt x="19956" y="8984"/>
                    <a:pt x="19932" y="8877"/>
                  </a:cubicBezTo>
                  <a:lnTo>
                    <a:pt x="19932" y="8877"/>
                  </a:lnTo>
                  <a:cubicBezTo>
                    <a:pt x="19944" y="8901"/>
                    <a:pt x="19956" y="8913"/>
                    <a:pt x="19968" y="8937"/>
                  </a:cubicBezTo>
                  <a:cubicBezTo>
                    <a:pt x="19985" y="8963"/>
                    <a:pt x="20012" y="8975"/>
                    <a:pt x="20037" y="8975"/>
                  </a:cubicBezTo>
                  <a:cubicBezTo>
                    <a:pt x="20083" y="8975"/>
                    <a:pt x="20126" y="8938"/>
                    <a:pt x="20111" y="8877"/>
                  </a:cubicBezTo>
                  <a:cubicBezTo>
                    <a:pt x="20111" y="8853"/>
                    <a:pt x="20111" y="8842"/>
                    <a:pt x="20099" y="8818"/>
                  </a:cubicBezTo>
                  <a:cubicBezTo>
                    <a:pt x="20158" y="8818"/>
                    <a:pt x="20206" y="8746"/>
                    <a:pt x="20158" y="8687"/>
                  </a:cubicBezTo>
                  <a:cubicBezTo>
                    <a:pt x="20015" y="8508"/>
                    <a:pt x="19872" y="8330"/>
                    <a:pt x="19730" y="8163"/>
                  </a:cubicBezTo>
                  <a:lnTo>
                    <a:pt x="19730" y="8163"/>
                  </a:lnTo>
                  <a:cubicBezTo>
                    <a:pt x="19991" y="8318"/>
                    <a:pt x="20277" y="8449"/>
                    <a:pt x="20575" y="8556"/>
                  </a:cubicBezTo>
                  <a:cubicBezTo>
                    <a:pt x="20780" y="8629"/>
                    <a:pt x="21012" y="8676"/>
                    <a:pt x="21242" y="8676"/>
                  </a:cubicBezTo>
                  <a:cubicBezTo>
                    <a:pt x="21573" y="8676"/>
                    <a:pt x="21898" y="8578"/>
                    <a:pt x="22123" y="8318"/>
                  </a:cubicBezTo>
                  <a:cubicBezTo>
                    <a:pt x="22432" y="7949"/>
                    <a:pt x="22397" y="7449"/>
                    <a:pt x="22313" y="7008"/>
                  </a:cubicBezTo>
                  <a:cubicBezTo>
                    <a:pt x="22313" y="6948"/>
                    <a:pt x="22301" y="6889"/>
                    <a:pt x="22289" y="6829"/>
                  </a:cubicBezTo>
                  <a:cubicBezTo>
                    <a:pt x="22266" y="6746"/>
                    <a:pt x="22242" y="6651"/>
                    <a:pt x="22218" y="6567"/>
                  </a:cubicBezTo>
                  <a:cubicBezTo>
                    <a:pt x="22099" y="6056"/>
                    <a:pt x="21932" y="5544"/>
                    <a:pt x="21706" y="5067"/>
                  </a:cubicBezTo>
                  <a:cubicBezTo>
                    <a:pt x="21575" y="4782"/>
                    <a:pt x="21432" y="4508"/>
                    <a:pt x="21277" y="4234"/>
                  </a:cubicBezTo>
                  <a:cubicBezTo>
                    <a:pt x="21123" y="3984"/>
                    <a:pt x="20956" y="3710"/>
                    <a:pt x="20753" y="3496"/>
                  </a:cubicBezTo>
                  <a:cubicBezTo>
                    <a:pt x="20730" y="3472"/>
                    <a:pt x="20718" y="3460"/>
                    <a:pt x="20694" y="3448"/>
                  </a:cubicBezTo>
                  <a:cubicBezTo>
                    <a:pt x="20944" y="3305"/>
                    <a:pt x="21182" y="3139"/>
                    <a:pt x="21420" y="2984"/>
                  </a:cubicBezTo>
                  <a:cubicBezTo>
                    <a:pt x="21551" y="2900"/>
                    <a:pt x="21682" y="2817"/>
                    <a:pt x="21825" y="2746"/>
                  </a:cubicBezTo>
                  <a:cubicBezTo>
                    <a:pt x="21968" y="2674"/>
                    <a:pt x="22123" y="2638"/>
                    <a:pt x="22277" y="2603"/>
                  </a:cubicBezTo>
                  <a:cubicBezTo>
                    <a:pt x="22801" y="2496"/>
                    <a:pt x="23325" y="2412"/>
                    <a:pt x="23861" y="2353"/>
                  </a:cubicBezTo>
                  <a:cubicBezTo>
                    <a:pt x="23861" y="2377"/>
                    <a:pt x="23873" y="2388"/>
                    <a:pt x="23885" y="2400"/>
                  </a:cubicBezTo>
                  <a:cubicBezTo>
                    <a:pt x="24070" y="2648"/>
                    <a:pt x="24372" y="2779"/>
                    <a:pt x="24673" y="2779"/>
                  </a:cubicBezTo>
                  <a:cubicBezTo>
                    <a:pt x="24720" y="2779"/>
                    <a:pt x="24767" y="2776"/>
                    <a:pt x="24814" y="2769"/>
                  </a:cubicBezTo>
                  <a:cubicBezTo>
                    <a:pt x="25135" y="2722"/>
                    <a:pt x="25540" y="2448"/>
                    <a:pt x="25433" y="2067"/>
                  </a:cubicBezTo>
                  <a:cubicBezTo>
                    <a:pt x="25421" y="2019"/>
                    <a:pt x="25373" y="1972"/>
                    <a:pt x="25314" y="1972"/>
                  </a:cubicBezTo>
                  <a:cubicBezTo>
                    <a:pt x="24980" y="1984"/>
                    <a:pt x="24635" y="2031"/>
                    <a:pt x="24302" y="2079"/>
                  </a:cubicBezTo>
                  <a:cubicBezTo>
                    <a:pt x="23968" y="2126"/>
                    <a:pt x="23635" y="2162"/>
                    <a:pt x="23313" y="2210"/>
                  </a:cubicBezTo>
                  <a:cubicBezTo>
                    <a:pt x="22980" y="2269"/>
                    <a:pt x="22635" y="2317"/>
                    <a:pt x="22313" y="2388"/>
                  </a:cubicBezTo>
                  <a:cubicBezTo>
                    <a:pt x="21992" y="2460"/>
                    <a:pt x="21706" y="2579"/>
                    <a:pt x="21432" y="2758"/>
                  </a:cubicBezTo>
                  <a:cubicBezTo>
                    <a:pt x="21146" y="2948"/>
                    <a:pt x="20861" y="3150"/>
                    <a:pt x="20599" y="3353"/>
                  </a:cubicBezTo>
                  <a:cubicBezTo>
                    <a:pt x="20324" y="3144"/>
                    <a:pt x="20003" y="3049"/>
                    <a:pt x="19667" y="3049"/>
                  </a:cubicBezTo>
                  <a:cubicBezTo>
                    <a:pt x="19582" y="3049"/>
                    <a:pt x="19495" y="3055"/>
                    <a:pt x="19408" y="3067"/>
                  </a:cubicBezTo>
                  <a:cubicBezTo>
                    <a:pt x="19360" y="3067"/>
                    <a:pt x="19301" y="3079"/>
                    <a:pt x="19253" y="3091"/>
                  </a:cubicBezTo>
                  <a:cubicBezTo>
                    <a:pt x="19718" y="2424"/>
                    <a:pt x="20182" y="1745"/>
                    <a:pt x="20777" y="1186"/>
                  </a:cubicBezTo>
                  <a:cubicBezTo>
                    <a:pt x="20861" y="1103"/>
                    <a:pt x="20956" y="1019"/>
                    <a:pt x="21051" y="948"/>
                  </a:cubicBezTo>
                  <a:cubicBezTo>
                    <a:pt x="21158" y="853"/>
                    <a:pt x="21277" y="805"/>
                    <a:pt x="21408" y="745"/>
                  </a:cubicBezTo>
                  <a:cubicBezTo>
                    <a:pt x="21623" y="638"/>
                    <a:pt x="21873" y="567"/>
                    <a:pt x="22123" y="507"/>
                  </a:cubicBezTo>
                  <a:cubicBezTo>
                    <a:pt x="22123" y="531"/>
                    <a:pt x="22135" y="543"/>
                    <a:pt x="22158" y="567"/>
                  </a:cubicBezTo>
                  <a:cubicBezTo>
                    <a:pt x="22366" y="712"/>
                    <a:pt x="22618" y="783"/>
                    <a:pt x="22870" y="783"/>
                  </a:cubicBezTo>
                  <a:cubicBezTo>
                    <a:pt x="23094" y="783"/>
                    <a:pt x="23319" y="727"/>
                    <a:pt x="23516" y="614"/>
                  </a:cubicBezTo>
                  <a:cubicBezTo>
                    <a:pt x="23694" y="507"/>
                    <a:pt x="23885" y="221"/>
                    <a:pt x="23647" y="55"/>
                  </a:cubicBezTo>
                  <a:cubicBezTo>
                    <a:pt x="23581" y="14"/>
                    <a:pt x="23504" y="1"/>
                    <a:pt x="23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29"/>
          <p:cNvGrpSpPr/>
          <p:nvPr/>
        </p:nvGrpSpPr>
        <p:grpSpPr>
          <a:xfrm>
            <a:off x="-310992" y="-581575"/>
            <a:ext cx="9761176" cy="5994995"/>
            <a:chOff x="-310992" y="-581575"/>
            <a:chExt cx="9761176" cy="5994995"/>
          </a:xfrm>
        </p:grpSpPr>
        <p:sp>
          <p:nvSpPr>
            <p:cNvPr id="97" name="Google Shape;97;p29"/>
            <p:cNvSpPr/>
            <p:nvPr/>
          </p:nvSpPr>
          <p:spPr>
            <a:xfrm>
              <a:off x="202171" y="4874020"/>
              <a:ext cx="622800" cy="5394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" name="Google Shape;98;p29"/>
            <p:cNvSpPr/>
            <p:nvPr/>
          </p:nvSpPr>
          <p:spPr>
            <a:xfrm>
              <a:off x="202171" y="4301920"/>
              <a:ext cx="622800" cy="5394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" name="Google Shape;99;p29"/>
            <p:cNvSpPr/>
            <p:nvPr/>
          </p:nvSpPr>
          <p:spPr>
            <a:xfrm>
              <a:off x="714489" y="4587970"/>
              <a:ext cx="622800" cy="5394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" name="Google Shape;100;p29"/>
            <p:cNvSpPr/>
            <p:nvPr/>
          </p:nvSpPr>
          <p:spPr>
            <a:xfrm>
              <a:off x="-310992" y="4587970"/>
              <a:ext cx="622800" cy="5394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1" name="Google Shape;101;p29"/>
            <p:cNvSpPr/>
            <p:nvPr/>
          </p:nvSpPr>
          <p:spPr>
            <a:xfrm flipH="1">
              <a:off x="8827384" y="4306549"/>
              <a:ext cx="622800" cy="5394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2" name="Google Shape;102;p29"/>
            <p:cNvSpPr/>
            <p:nvPr/>
          </p:nvSpPr>
          <p:spPr>
            <a:xfrm flipH="1">
              <a:off x="8315066" y="4020499"/>
              <a:ext cx="622800" cy="5394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3" name="Google Shape;103;p29"/>
            <p:cNvSpPr/>
            <p:nvPr/>
          </p:nvSpPr>
          <p:spPr>
            <a:xfrm>
              <a:off x="8317112" y="4587048"/>
              <a:ext cx="622800" cy="5394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4" name="Google Shape;104;p29"/>
            <p:cNvSpPr/>
            <p:nvPr/>
          </p:nvSpPr>
          <p:spPr>
            <a:xfrm flipH="1">
              <a:off x="8827384" y="4870330"/>
              <a:ext cx="622800" cy="5394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5" name="Google Shape;105;p29"/>
            <p:cNvSpPr/>
            <p:nvPr/>
          </p:nvSpPr>
          <p:spPr>
            <a:xfrm flipH="1">
              <a:off x="7801896" y="4870307"/>
              <a:ext cx="622800" cy="5394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6" name="Google Shape;106;p29"/>
            <p:cNvSpPr/>
            <p:nvPr/>
          </p:nvSpPr>
          <p:spPr>
            <a:xfrm flipH="1">
              <a:off x="8827384" y="-581575"/>
              <a:ext cx="622800" cy="5394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7" name="Google Shape;107;p29"/>
            <p:cNvSpPr/>
            <p:nvPr/>
          </p:nvSpPr>
          <p:spPr>
            <a:xfrm flipH="1">
              <a:off x="7801903" y="-581570"/>
              <a:ext cx="622800" cy="5394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8" name="Google Shape;108;p29"/>
            <p:cNvSpPr/>
            <p:nvPr/>
          </p:nvSpPr>
          <p:spPr>
            <a:xfrm flipH="1">
              <a:off x="8827384" y="-10695"/>
              <a:ext cx="622800" cy="5394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9" name="Google Shape;109;p29"/>
            <p:cNvSpPr/>
            <p:nvPr/>
          </p:nvSpPr>
          <p:spPr>
            <a:xfrm flipH="1">
              <a:off x="8315066" y="-296745"/>
              <a:ext cx="622800" cy="5394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0" name="Google Shape;110;p29"/>
            <p:cNvSpPr/>
            <p:nvPr/>
          </p:nvSpPr>
          <p:spPr>
            <a:xfrm flipH="1">
              <a:off x="7801896" y="-21037"/>
              <a:ext cx="622800" cy="5394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1" name="Google Shape;111;p29"/>
            <p:cNvSpPr/>
            <p:nvPr/>
          </p:nvSpPr>
          <p:spPr>
            <a:xfrm>
              <a:off x="8317112" y="269804"/>
              <a:ext cx="622800" cy="5394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2" name="Google Shape;112;p29"/>
            <p:cNvSpPr/>
            <p:nvPr/>
          </p:nvSpPr>
          <p:spPr>
            <a:xfrm flipH="1">
              <a:off x="8827384" y="553086"/>
              <a:ext cx="622800" cy="539400"/>
            </a:xfrm>
            <a:prstGeom prst="hexagon">
              <a:avLst>
                <a:gd name="adj" fmla="val 25000"/>
                <a:gd name="vf" fmla="val 115470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13" name="Google Shape;113;p2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4" name="Google Shape;114;p29"/>
          <p:cNvSpPr txBox="1"/>
          <p:nvPr>
            <p:ph type="subTitle" idx="1"/>
          </p:nvPr>
        </p:nvSpPr>
        <p:spPr>
          <a:xfrm>
            <a:off x="1692364" y="1687920"/>
            <a:ext cx="26229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5" name="Google Shape;115;p29"/>
          <p:cNvSpPr txBox="1"/>
          <p:nvPr>
            <p:ph type="subTitle" idx="2"/>
          </p:nvPr>
        </p:nvSpPr>
        <p:spPr>
          <a:xfrm>
            <a:off x="5710438" y="1687924"/>
            <a:ext cx="26229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6" name="Google Shape;116;p29"/>
          <p:cNvSpPr txBox="1"/>
          <p:nvPr>
            <p:ph type="subTitle" idx="3"/>
          </p:nvPr>
        </p:nvSpPr>
        <p:spPr>
          <a:xfrm>
            <a:off x="1692375" y="3348499"/>
            <a:ext cx="26229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7" name="Google Shape;117;p29"/>
          <p:cNvSpPr txBox="1"/>
          <p:nvPr>
            <p:ph type="subTitle" idx="4"/>
          </p:nvPr>
        </p:nvSpPr>
        <p:spPr>
          <a:xfrm>
            <a:off x="5710450" y="3348499"/>
            <a:ext cx="26229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8" name="Google Shape;118;p29"/>
          <p:cNvSpPr txBox="1"/>
          <p:nvPr>
            <p:ph type="subTitle" idx="5"/>
          </p:nvPr>
        </p:nvSpPr>
        <p:spPr>
          <a:xfrm>
            <a:off x="1692364" y="1318363"/>
            <a:ext cx="26229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9" name="Google Shape;119;p29"/>
          <p:cNvSpPr txBox="1"/>
          <p:nvPr>
            <p:ph type="subTitle" idx="6"/>
          </p:nvPr>
        </p:nvSpPr>
        <p:spPr>
          <a:xfrm>
            <a:off x="1692364" y="2979013"/>
            <a:ext cx="26229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20" name="Google Shape;120;p29"/>
          <p:cNvSpPr txBox="1"/>
          <p:nvPr>
            <p:ph type="subTitle" idx="7"/>
          </p:nvPr>
        </p:nvSpPr>
        <p:spPr>
          <a:xfrm>
            <a:off x="5710414" y="1318363"/>
            <a:ext cx="26229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21" name="Google Shape;121;p29"/>
          <p:cNvSpPr txBox="1"/>
          <p:nvPr>
            <p:ph type="subTitle" idx="8"/>
          </p:nvPr>
        </p:nvSpPr>
        <p:spPr>
          <a:xfrm>
            <a:off x="5710414" y="2979013"/>
            <a:ext cx="26229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0"/>
          <p:cNvSpPr/>
          <p:nvPr>
            <p:ph type="pic" idx="2"/>
          </p:nvPr>
        </p:nvSpPr>
        <p:spPr>
          <a:xfrm>
            <a:off x="-3301" y="0"/>
            <a:ext cx="9150600" cy="5142900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30"/>
          <p:cNvSpPr txBox="1"/>
          <p:nvPr>
            <p:ph type="title"/>
          </p:nvPr>
        </p:nvSpPr>
        <p:spPr>
          <a:xfrm>
            <a:off x="4624250" y="742225"/>
            <a:ext cx="3733800" cy="930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accent3"/>
        </a:solidFill>
        <a:effectLst/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hilosopher"/>
              <a:buNone/>
              <a:defRPr sz="3500" b="1" i="0" u="none" strike="noStrike" cap="none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defRPr>
            </a:lvl9pPr>
          </a:lstStyle>
          <a:p/>
        </p:txBody>
      </p:sp>
      <p:sp>
        <p:nvSpPr>
          <p:cNvPr id="7" name="Google Shape;7;p22"/>
          <p:cNvSpPr txBox="1"/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 Light"/>
              <a:buChar char="●"/>
              <a:defRPr sz="1400" b="0" i="0" u="none" strike="noStrike" cap="none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 Light"/>
              <a:buChar char="○"/>
              <a:defRPr sz="1400" b="0" i="0" u="none" strike="noStrike" cap="none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 Light"/>
              <a:buChar char="■"/>
              <a:defRPr sz="1400" b="0" i="0" u="none" strike="noStrike" cap="none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 Light"/>
              <a:buChar char="●"/>
              <a:defRPr sz="1400" b="0" i="0" u="none" strike="noStrike" cap="none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 Light"/>
              <a:buChar char="○"/>
              <a:defRPr sz="1400" b="0" i="0" u="none" strike="noStrike" cap="none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 Light"/>
              <a:buChar char="■"/>
              <a:defRPr sz="1400" b="0" i="0" u="none" strike="noStrike" cap="none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 Light"/>
              <a:buChar char="●"/>
              <a:defRPr sz="1400" b="0" i="0" u="none" strike="noStrike" cap="none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utfit Light"/>
              <a:buChar char="○"/>
              <a:defRPr sz="1400" b="0" i="0" u="none" strike="noStrike" cap="none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utfit Light"/>
              <a:buChar char="■"/>
              <a:defRPr sz="1400" b="0" i="0" u="none" strike="noStrike" cap="none">
                <a:solidFill>
                  <a:schemeClr val="dk1"/>
                </a:solidFill>
                <a:latin typeface="Outfit Light"/>
                <a:ea typeface="Outfit Light"/>
                <a:cs typeface="Outfit Light"/>
                <a:sym typeface="Outfit Light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7.emf"/><Relationship Id="rId1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8.emf"/><Relationship Id="rId1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2.xml"/><Relationship Id="rId5" Type="http://schemas.openxmlformats.org/officeDocument/2006/relationships/hyperlink" Target="https://doi.org/10.1016/j.jsps.2022.11.008" TargetMode="Externa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1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tags" Target="../tags/tag1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7" Type="http://schemas.openxmlformats.org/officeDocument/2006/relationships/notesSlide" Target="../notesSlides/notesSlide24.xml"/><Relationship Id="rId16" Type="http://schemas.openxmlformats.org/officeDocument/2006/relationships/slideLayout" Target="../slideLayouts/slideLayout8.xml"/><Relationship Id="rId15" Type="http://schemas.openxmlformats.org/officeDocument/2006/relationships/image" Target="../media/image56.png"/><Relationship Id="rId14" Type="http://schemas.openxmlformats.org/officeDocument/2006/relationships/image" Target="../media/image55.jpeg"/><Relationship Id="rId13" Type="http://schemas.openxmlformats.org/officeDocument/2006/relationships/image" Target="../media/image54.jpeg"/><Relationship Id="rId12" Type="http://schemas.openxmlformats.org/officeDocument/2006/relationships/image" Target="../media/image53.jpeg"/><Relationship Id="rId11" Type="http://schemas.openxmlformats.org/officeDocument/2006/relationships/image" Target="../media/image52.png"/><Relationship Id="rId10" Type="http://schemas.openxmlformats.org/officeDocument/2006/relationships/image" Target="../media/image51.jpeg"/><Relationship Id="rId1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5.jpeg"/><Relationship Id="rId8" Type="http://schemas.openxmlformats.org/officeDocument/2006/relationships/image" Target="../media/image64.jpeg"/><Relationship Id="rId7" Type="http://schemas.openxmlformats.org/officeDocument/2006/relationships/image" Target="../media/image63.png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2" Type="http://schemas.openxmlformats.org/officeDocument/2006/relationships/notesSlide" Target="../notesSlides/notesSlide25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66.jpeg"/><Relationship Id="rId1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hyperlink" Target="https://hy.wikipedia.org/wiki/%D4%B6%D5%A1%D5%BC_(%D5%A3%D5%B5%D5%B8%D6%82%D5%B2)#/maplink/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"/>
          <p:cNvSpPr/>
          <p:nvPr/>
        </p:nvSpPr>
        <p:spPr>
          <a:xfrm>
            <a:off x="1220985" y="3651049"/>
            <a:ext cx="11487" cy="20808"/>
          </a:xfrm>
          <a:custGeom>
            <a:avLst/>
            <a:gdLst/>
            <a:ahLst/>
            <a:cxnLst/>
            <a:rect l="l" t="t" r="r" b="b"/>
            <a:pathLst>
              <a:path w="382" h="692" extrusionOk="0">
                <a:moveTo>
                  <a:pt x="1" y="1"/>
                </a:moveTo>
                <a:lnTo>
                  <a:pt x="322" y="692"/>
                </a:lnTo>
                <a:lnTo>
                  <a:pt x="382" y="596"/>
                </a:lnTo>
                <a:lnTo>
                  <a:pt x="227" y="311"/>
                </a:lnTo>
                <a:lnTo>
                  <a:pt x="179" y="311"/>
                </a:lnTo>
                <a:lnTo>
                  <a:pt x="1" y="1"/>
                </a:lnTo>
                <a:close/>
              </a:path>
            </a:pathLst>
          </a:custGeom>
          <a:solidFill>
            <a:srgbClr val="F4E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4" name="Google Shape;204;p1"/>
          <p:cNvSpPr txBox="1"/>
          <p:nvPr/>
        </p:nvSpPr>
        <p:spPr>
          <a:xfrm>
            <a:off x="2285395" y="4188851"/>
            <a:ext cx="5028744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Ի․ Բազուկյան</a:t>
            </a:r>
            <a:endParaRPr sz="1800" b="1" i="0" u="none" strike="noStrike" cap="non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5" name="Google Shape;205;p1"/>
          <p:cNvSpPr txBox="1"/>
          <p:nvPr/>
        </p:nvSpPr>
        <p:spPr>
          <a:xfrm>
            <a:off x="2752571" y="4680928"/>
            <a:ext cx="4194048" cy="305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4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ԱԱԳ-2026, </a:t>
            </a:r>
            <a:r>
              <a:rPr lang="en-US" sz="14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ԵՐԵՎԱՆ 2026</a:t>
            </a:r>
            <a:endParaRPr sz="1400" b="1" i="0" u="none" strike="noStrike" cap="non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6" name="Google Shape;206;p1"/>
          <p:cNvSpPr txBox="1"/>
          <p:nvPr/>
        </p:nvSpPr>
        <p:spPr>
          <a:xfrm>
            <a:off x="323670" y="-5"/>
            <a:ext cx="81150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3600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"</a:t>
            </a:r>
            <a:r>
              <a:rPr lang="en-US"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Մեղրատու մեղուների աղեստամոքսային ուղու միկրոբիոմը կախված տարվա եղանակներից և միջատասպան </a:t>
            </a:r>
            <a:endParaRPr sz="2800" b="1" i="0" u="none" strike="noStrike" cap="non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3600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նյութերի ազդեցությունից</a:t>
            </a:r>
            <a:r>
              <a:rPr lang="en-US" sz="2800" b="0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"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07" name="Google Shape;207;p1"/>
          <p:cNvGrpSpPr/>
          <p:nvPr/>
        </p:nvGrpSpPr>
        <p:grpSpPr>
          <a:xfrm>
            <a:off x="8256969" y="4284148"/>
            <a:ext cx="872154" cy="2232071"/>
            <a:chOff x="7168990" y="2471628"/>
            <a:chExt cx="872154" cy="2232071"/>
          </a:xfrm>
        </p:grpSpPr>
        <p:grpSp>
          <p:nvGrpSpPr>
            <p:cNvPr id="208" name="Google Shape;208;p1"/>
            <p:cNvGrpSpPr/>
            <p:nvPr/>
          </p:nvGrpSpPr>
          <p:grpSpPr>
            <a:xfrm rot="-488827" flipH="1">
              <a:off x="7239144" y="2509376"/>
              <a:ext cx="575962" cy="606976"/>
              <a:chOff x="487356" y="3193686"/>
              <a:chExt cx="863732" cy="910240"/>
            </a:xfrm>
          </p:grpSpPr>
          <p:sp>
            <p:nvSpPr>
              <p:cNvPr id="209" name="Google Shape;209;p1"/>
              <p:cNvSpPr/>
              <p:nvPr/>
            </p:nvSpPr>
            <p:spPr>
              <a:xfrm>
                <a:off x="487356" y="3193686"/>
                <a:ext cx="863732" cy="910240"/>
              </a:xfrm>
              <a:custGeom>
                <a:avLst/>
                <a:gdLst/>
                <a:ahLst/>
                <a:cxnLst/>
                <a:rect l="l" t="t" r="r" b="b"/>
                <a:pathLst>
                  <a:path w="26743" h="28183" extrusionOk="0">
                    <a:moveTo>
                      <a:pt x="24051" y="1"/>
                    </a:moveTo>
                    <a:cubicBezTo>
                      <a:pt x="23992" y="1"/>
                      <a:pt x="23932" y="1"/>
                      <a:pt x="23873" y="13"/>
                    </a:cubicBezTo>
                    <a:cubicBezTo>
                      <a:pt x="23706" y="36"/>
                      <a:pt x="23539" y="60"/>
                      <a:pt x="23373" y="96"/>
                    </a:cubicBezTo>
                    <a:cubicBezTo>
                      <a:pt x="23039" y="155"/>
                      <a:pt x="22718" y="239"/>
                      <a:pt x="22396" y="334"/>
                    </a:cubicBezTo>
                    <a:cubicBezTo>
                      <a:pt x="22242" y="370"/>
                      <a:pt x="22075" y="417"/>
                      <a:pt x="21908" y="489"/>
                    </a:cubicBezTo>
                    <a:cubicBezTo>
                      <a:pt x="21753" y="548"/>
                      <a:pt x="21527" y="632"/>
                      <a:pt x="21325" y="822"/>
                    </a:cubicBezTo>
                    <a:cubicBezTo>
                      <a:pt x="21277" y="858"/>
                      <a:pt x="21242" y="894"/>
                      <a:pt x="21194" y="929"/>
                    </a:cubicBezTo>
                    <a:cubicBezTo>
                      <a:pt x="21122" y="977"/>
                      <a:pt x="21063" y="1037"/>
                      <a:pt x="21003" y="1084"/>
                    </a:cubicBezTo>
                    <a:cubicBezTo>
                      <a:pt x="20884" y="1191"/>
                      <a:pt x="20777" y="1298"/>
                      <a:pt x="20658" y="1418"/>
                    </a:cubicBezTo>
                    <a:cubicBezTo>
                      <a:pt x="20456" y="1632"/>
                      <a:pt x="20253" y="1870"/>
                      <a:pt x="20075" y="2108"/>
                    </a:cubicBezTo>
                    <a:cubicBezTo>
                      <a:pt x="19825" y="2430"/>
                      <a:pt x="19575" y="2787"/>
                      <a:pt x="19325" y="3192"/>
                    </a:cubicBezTo>
                    <a:lnTo>
                      <a:pt x="19301" y="3192"/>
                    </a:lnTo>
                    <a:cubicBezTo>
                      <a:pt x="18967" y="3239"/>
                      <a:pt x="18658" y="3394"/>
                      <a:pt x="18420" y="3632"/>
                    </a:cubicBezTo>
                    <a:cubicBezTo>
                      <a:pt x="18063" y="3977"/>
                      <a:pt x="17920" y="4418"/>
                      <a:pt x="17801" y="4775"/>
                    </a:cubicBezTo>
                    <a:cubicBezTo>
                      <a:pt x="17789" y="4823"/>
                      <a:pt x="17777" y="4870"/>
                      <a:pt x="17765" y="4906"/>
                    </a:cubicBezTo>
                    <a:cubicBezTo>
                      <a:pt x="17574" y="4858"/>
                      <a:pt x="17384" y="4811"/>
                      <a:pt x="17193" y="4775"/>
                    </a:cubicBezTo>
                    <a:cubicBezTo>
                      <a:pt x="16920" y="4727"/>
                      <a:pt x="16670" y="4704"/>
                      <a:pt x="16419" y="4704"/>
                    </a:cubicBezTo>
                    <a:cubicBezTo>
                      <a:pt x="16062" y="4704"/>
                      <a:pt x="15717" y="4751"/>
                      <a:pt x="15396" y="4858"/>
                    </a:cubicBezTo>
                    <a:cubicBezTo>
                      <a:pt x="15288" y="4894"/>
                      <a:pt x="15181" y="4954"/>
                      <a:pt x="15110" y="5037"/>
                    </a:cubicBezTo>
                    <a:cubicBezTo>
                      <a:pt x="14788" y="5085"/>
                      <a:pt x="14455" y="5192"/>
                      <a:pt x="14098" y="5370"/>
                    </a:cubicBezTo>
                    <a:cubicBezTo>
                      <a:pt x="13883" y="5478"/>
                      <a:pt x="13681" y="5597"/>
                      <a:pt x="13479" y="5751"/>
                    </a:cubicBezTo>
                    <a:cubicBezTo>
                      <a:pt x="13419" y="5763"/>
                      <a:pt x="13360" y="5787"/>
                      <a:pt x="13312" y="5823"/>
                    </a:cubicBezTo>
                    <a:cubicBezTo>
                      <a:pt x="12729" y="6168"/>
                      <a:pt x="12395" y="6716"/>
                      <a:pt x="12169" y="7180"/>
                    </a:cubicBezTo>
                    <a:cubicBezTo>
                      <a:pt x="10502" y="7252"/>
                      <a:pt x="8704" y="7585"/>
                      <a:pt x="6835" y="8180"/>
                    </a:cubicBezTo>
                    <a:cubicBezTo>
                      <a:pt x="5882" y="8478"/>
                      <a:pt x="4906" y="8835"/>
                      <a:pt x="3942" y="9252"/>
                    </a:cubicBezTo>
                    <a:cubicBezTo>
                      <a:pt x="3204" y="9573"/>
                      <a:pt x="2227" y="10026"/>
                      <a:pt x="1346" y="10692"/>
                    </a:cubicBezTo>
                    <a:cubicBezTo>
                      <a:pt x="1144" y="10847"/>
                      <a:pt x="953" y="11002"/>
                      <a:pt x="775" y="11169"/>
                    </a:cubicBezTo>
                    <a:lnTo>
                      <a:pt x="751" y="11193"/>
                    </a:lnTo>
                    <a:cubicBezTo>
                      <a:pt x="584" y="11347"/>
                      <a:pt x="346" y="11562"/>
                      <a:pt x="215" y="11883"/>
                    </a:cubicBezTo>
                    <a:cubicBezTo>
                      <a:pt x="1" y="12407"/>
                      <a:pt x="144" y="13014"/>
                      <a:pt x="656" y="13693"/>
                    </a:cubicBezTo>
                    <a:cubicBezTo>
                      <a:pt x="1227" y="14431"/>
                      <a:pt x="2132" y="14943"/>
                      <a:pt x="3263" y="15169"/>
                    </a:cubicBezTo>
                    <a:cubicBezTo>
                      <a:pt x="3716" y="15253"/>
                      <a:pt x="4204" y="15312"/>
                      <a:pt x="4751" y="15324"/>
                    </a:cubicBezTo>
                    <a:lnTo>
                      <a:pt x="4775" y="15324"/>
                    </a:lnTo>
                    <a:cubicBezTo>
                      <a:pt x="4680" y="15419"/>
                      <a:pt x="4585" y="15515"/>
                      <a:pt x="4501" y="15610"/>
                    </a:cubicBezTo>
                    <a:cubicBezTo>
                      <a:pt x="3870" y="16253"/>
                      <a:pt x="3477" y="16848"/>
                      <a:pt x="3287" y="17491"/>
                    </a:cubicBezTo>
                    <a:cubicBezTo>
                      <a:pt x="3096" y="18098"/>
                      <a:pt x="3144" y="18622"/>
                      <a:pt x="3454" y="19039"/>
                    </a:cubicBezTo>
                    <a:cubicBezTo>
                      <a:pt x="3775" y="19503"/>
                      <a:pt x="4251" y="19717"/>
                      <a:pt x="4585" y="19848"/>
                    </a:cubicBezTo>
                    <a:cubicBezTo>
                      <a:pt x="5061" y="20027"/>
                      <a:pt x="5573" y="20110"/>
                      <a:pt x="6180" y="20110"/>
                    </a:cubicBezTo>
                    <a:cubicBezTo>
                      <a:pt x="6418" y="20110"/>
                      <a:pt x="6656" y="20098"/>
                      <a:pt x="6930" y="20075"/>
                    </a:cubicBezTo>
                    <a:cubicBezTo>
                      <a:pt x="7561" y="20003"/>
                      <a:pt x="8288" y="19884"/>
                      <a:pt x="8942" y="19551"/>
                    </a:cubicBezTo>
                    <a:cubicBezTo>
                      <a:pt x="8954" y="19622"/>
                      <a:pt x="8966" y="19705"/>
                      <a:pt x="8978" y="19789"/>
                    </a:cubicBezTo>
                    <a:cubicBezTo>
                      <a:pt x="9061" y="20277"/>
                      <a:pt x="9228" y="20753"/>
                      <a:pt x="9466" y="21206"/>
                    </a:cubicBezTo>
                    <a:cubicBezTo>
                      <a:pt x="9514" y="21301"/>
                      <a:pt x="9597" y="21396"/>
                      <a:pt x="9681" y="21456"/>
                    </a:cubicBezTo>
                    <a:cubicBezTo>
                      <a:pt x="9823" y="21837"/>
                      <a:pt x="9990" y="22206"/>
                      <a:pt x="10193" y="22587"/>
                    </a:cubicBezTo>
                    <a:cubicBezTo>
                      <a:pt x="10538" y="23242"/>
                      <a:pt x="10978" y="23837"/>
                      <a:pt x="11478" y="24349"/>
                    </a:cubicBezTo>
                    <a:cubicBezTo>
                      <a:pt x="11824" y="24694"/>
                      <a:pt x="12133" y="24944"/>
                      <a:pt x="12455" y="25135"/>
                    </a:cubicBezTo>
                    <a:cubicBezTo>
                      <a:pt x="12490" y="25170"/>
                      <a:pt x="12538" y="25206"/>
                      <a:pt x="12586" y="25242"/>
                    </a:cubicBezTo>
                    <a:lnTo>
                      <a:pt x="12598" y="25242"/>
                    </a:lnTo>
                    <a:cubicBezTo>
                      <a:pt x="12907" y="25575"/>
                      <a:pt x="13241" y="25825"/>
                      <a:pt x="13586" y="25980"/>
                    </a:cubicBezTo>
                    <a:cubicBezTo>
                      <a:pt x="13824" y="26171"/>
                      <a:pt x="14098" y="26325"/>
                      <a:pt x="14384" y="26433"/>
                    </a:cubicBezTo>
                    <a:cubicBezTo>
                      <a:pt x="14467" y="26468"/>
                      <a:pt x="14550" y="26492"/>
                      <a:pt x="14645" y="26492"/>
                    </a:cubicBezTo>
                    <a:cubicBezTo>
                      <a:pt x="14717" y="26492"/>
                      <a:pt x="14776" y="26480"/>
                      <a:pt x="14836" y="26456"/>
                    </a:cubicBezTo>
                    <a:cubicBezTo>
                      <a:pt x="14895" y="26468"/>
                      <a:pt x="14943" y="26480"/>
                      <a:pt x="15003" y="26480"/>
                    </a:cubicBezTo>
                    <a:lnTo>
                      <a:pt x="15038" y="26480"/>
                    </a:lnTo>
                    <a:cubicBezTo>
                      <a:pt x="15419" y="26706"/>
                      <a:pt x="15824" y="26921"/>
                      <a:pt x="16241" y="27111"/>
                    </a:cubicBezTo>
                    <a:cubicBezTo>
                      <a:pt x="16658" y="27302"/>
                      <a:pt x="17098" y="27480"/>
                      <a:pt x="17539" y="27635"/>
                    </a:cubicBezTo>
                    <a:cubicBezTo>
                      <a:pt x="17991" y="27802"/>
                      <a:pt x="18479" y="27968"/>
                      <a:pt x="18991" y="28052"/>
                    </a:cubicBezTo>
                    <a:cubicBezTo>
                      <a:pt x="19348" y="28123"/>
                      <a:pt x="19729" y="28147"/>
                      <a:pt x="20122" y="28147"/>
                    </a:cubicBezTo>
                    <a:lnTo>
                      <a:pt x="20265" y="28147"/>
                    </a:lnTo>
                    <a:cubicBezTo>
                      <a:pt x="20325" y="28159"/>
                      <a:pt x="20396" y="28171"/>
                      <a:pt x="20468" y="28171"/>
                    </a:cubicBezTo>
                    <a:lnTo>
                      <a:pt x="20527" y="28183"/>
                    </a:lnTo>
                    <a:cubicBezTo>
                      <a:pt x="20753" y="28183"/>
                      <a:pt x="20920" y="28123"/>
                      <a:pt x="21075" y="28076"/>
                    </a:cubicBezTo>
                    <a:cubicBezTo>
                      <a:pt x="21396" y="27968"/>
                      <a:pt x="21611" y="27647"/>
                      <a:pt x="21599" y="27302"/>
                    </a:cubicBezTo>
                    <a:cubicBezTo>
                      <a:pt x="21575" y="26968"/>
                      <a:pt x="21337" y="26694"/>
                      <a:pt x="21003" y="26623"/>
                    </a:cubicBezTo>
                    <a:lnTo>
                      <a:pt x="20980" y="26623"/>
                    </a:lnTo>
                    <a:cubicBezTo>
                      <a:pt x="20932" y="26599"/>
                      <a:pt x="20884" y="26599"/>
                      <a:pt x="20837" y="26587"/>
                    </a:cubicBezTo>
                    <a:lnTo>
                      <a:pt x="20289" y="26468"/>
                    </a:lnTo>
                    <a:cubicBezTo>
                      <a:pt x="20158" y="26444"/>
                      <a:pt x="20039" y="26421"/>
                      <a:pt x="19932" y="26385"/>
                    </a:cubicBezTo>
                    <a:cubicBezTo>
                      <a:pt x="19896" y="26373"/>
                      <a:pt x="19884" y="26361"/>
                      <a:pt x="19872" y="26349"/>
                    </a:cubicBezTo>
                    <a:lnTo>
                      <a:pt x="19825" y="26254"/>
                    </a:lnTo>
                    <a:cubicBezTo>
                      <a:pt x="19801" y="26206"/>
                      <a:pt x="19789" y="26171"/>
                      <a:pt x="19777" y="26123"/>
                    </a:cubicBezTo>
                    <a:lnTo>
                      <a:pt x="19765" y="26087"/>
                    </a:lnTo>
                    <a:cubicBezTo>
                      <a:pt x="19741" y="26016"/>
                      <a:pt x="19706" y="25944"/>
                      <a:pt x="19658" y="25873"/>
                    </a:cubicBezTo>
                    <a:cubicBezTo>
                      <a:pt x="19646" y="25861"/>
                      <a:pt x="19646" y="25849"/>
                      <a:pt x="19634" y="25825"/>
                    </a:cubicBezTo>
                    <a:cubicBezTo>
                      <a:pt x="19396" y="25170"/>
                      <a:pt x="19253" y="24408"/>
                      <a:pt x="19206" y="23504"/>
                    </a:cubicBezTo>
                    <a:cubicBezTo>
                      <a:pt x="19194" y="23277"/>
                      <a:pt x="19194" y="23051"/>
                      <a:pt x="19194" y="22837"/>
                    </a:cubicBezTo>
                    <a:cubicBezTo>
                      <a:pt x="19206" y="22825"/>
                      <a:pt x="19206" y="22801"/>
                      <a:pt x="19217" y="22777"/>
                    </a:cubicBezTo>
                    <a:cubicBezTo>
                      <a:pt x="19277" y="22694"/>
                      <a:pt x="19325" y="22599"/>
                      <a:pt x="19348" y="22480"/>
                    </a:cubicBezTo>
                    <a:cubicBezTo>
                      <a:pt x="19444" y="21991"/>
                      <a:pt x="19444" y="21444"/>
                      <a:pt x="19337" y="20753"/>
                    </a:cubicBezTo>
                    <a:cubicBezTo>
                      <a:pt x="19313" y="20622"/>
                      <a:pt x="19277" y="20479"/>
                      <a:pt x="19241" y="20325"/>
                    </a:cubicBezTo>
                    <a:cubicBezTo>
                      <a:pt x="19241" y="20277"/>
                      <a:pt x="19241" y="20241"/>
                      <a:pt x="19241" y="20194"/>
                    </a:cubicBezTo>
                    <a:lnTo>
                      <a:pt x="19229" y="20146"/>
                    </a:lnTo>
                    <a:cubicBezTo>
                      <a:pt x="19229" y="19979"/>
                      <a:pt x="19217" y="19825"/>
                      <a:pt x="19194" y="19646"/>
                    </a:cubicBezTo>
                    <a:cubicBezTo>
                      <a:pt x="19158" y="19325"/>
                      <a:pt x="19086" y="19003"/>
                      <a:pt x="18991" y="18693"/>
                    </a:cubicBezTo>
                    <a:cubicBezTo>
                      <a:pt x="18801" y="18062"/>
                      <a:pt x="18503" y="17491"/>
                      <a:pt x="18098" y="16991"/>
                    </a:cubicBezTo>
                    <a:cubicBezTo>
                      <a:pt x="18086" y="16979"/>
                      <a:pt x="18074" y="16967"/>
                      <a:pt x="18074" y="16955"/>
                    </a:cubicBezTo>
                    <a:cubicBezTo>
                      <a:pt x="18074" y="16836"/>
                      <a:pt x="18039" y="16693"/>
                      <a:pt x="17979" y="16550"/>
                    </a:cubicBezTo>
                    <a:cubicBezTo>
                      <a:pt x="17943" y="16074"/>
                      <a:pt x="17634" y="15753"/>
                      <a:pt x="17432" y="15550"/>
                    </a:cubicBezTo>
                    <a:lnTo>
                      <a:pt x="17360" y="15479"/>
                    </a:lnTo>
                    <a:cubicBezTo>
                      <a:pt x="17277" y="15395"/>
                      <a:pt x="17205" y="15312"/>
                      <a:pt x="17122" y="15229"/>
                    </a:cubicBezTo>
                    <a:cubicBezTo>
                      <a:pt x="17170" y="15157"/>
                      <a:pt x="17205" y="15086"/>
                      <a:pt x="17241" y="15014"/>
                    </a:cubicBezTo>
                    <a:cubicBezTo>
                      <a:pt x="17432" y="14598"/>
                      <a:pt x="17527" y="14110"/>
                      <a:pt x="17491" y="13633"/>
                    </a:cubicBezTo>
                    <a:cubicBezTo>
                      <a:pt x="17491" y="13598"/>
                      <a:pt x="17491" y="13574"/>
                      <a:pt x="17491" y="13550"/>
                    </a:cubicBezTo>
                    <a:cubicBezTo>
                      <a:pt x="17598" y="13550"/>
                      <a:pt x="17693" y="13514"/>
                      <a:pt x="17789" y="13467"/>
                    </a:cubicBezTo>
                    <a:cubicBezTo>
                      <a:pt x="17836" y="13479"/>
                      <a:pt x="17884" y="13479"/>
                      <a:pt x="17932" y="13479"/>
                    </a:cubicBezTo>
                    <a:cubicBezTo>
                      <a:pt x="18074" y="13479"/>
                      <a:pt x="18205" y="13443"/>
                      <a:pt x="18336" y="13359"/>
                    </a:cubicBezTo>
                    <a:lnTo>
                      <a:pt x="18372" y="13336"/>
                    </a:lnTo>
                    <a:cubicBezTo>
                      <a:pt x="18598" y="13324"/>
                      <a:pt x="18801" y="13229"/>
                      <a:pt x="18932" y="13050"/>
                    </a:cubicBezTo>
                    <a:cubicBezTo>
                      <a:pt x="18956" y="13026"/>
                      <a:pt x="18967" y="13002"/>
                      <a:pt x="18991" y="12990"/>
                    </a:cubicBezTo>
                    <a:cubicBezTo>
                      <a:pt x="19134" y="12931"/>
                      <a:pt x="19265" y="12836"/>
                      <a:pt x="19348" y="12705"/>
                    </a:cubicBezTo>
                    <a:cubicBezTo>
                      <a:pt x="19372" y="12681"/>
                      <a:pt x="19396" y="12645"/>
                      <a:pt x="19408" y="12609"/>
                    </a:cubicBezTo>
                    <a:cubicBezTo>
                      <a:pt x="19515" y="12574"/>
                      <a:pt x="19598" y="12526"/>
                      <a:pt x="19682" y="12443"/>
                    </a:cubicBezTo>
                    <a:cubicBezTo>
                      <a:pt x="19825" y="12526"/>
                      <a:pt x="19979" y="12609"/>
                      <a:pt x="20146" y="12669"/>
                    </a:cubicBezTo>
                    <a:cubicBezTo>
                      <a:pt x="20194" y="12693"/>
                      <a:pt x="20253" y="12705"/>
                      <a:pt x="20313" y="12728"/>
                    </a:cubicBezTo>
                    <a:cubicBezTo>
                      <a:pt x="20349" y="12848"/>
                      <a:pt x="20396" y="12978"/>
                      <a:pt x="20456" y="13121"/>
                    </a:cubicBezTo>
                    <a:cubicBezTo>
                      <a:pt x="20503" y="13276"/>
                      <a:pt x="20575" y="13431"/>
                      <a:pt x="20646" y="13598"/>
                    </a:cubicBezTo>
                    <a:cubicBezTo>
                      <a:pt x="20670" y="13645"/>
                      <a:pt x="20706" y="13717"/>
                      <a:pt x="20753" y="13788"/>
                    </a:cubicBezTo>
                    <a:cubicBezTo>
                      <a:pt x="20765" y="13871"/>
                      <a:pt x="20777" y="13955"/>
                      <a:pt x="20801" y="14038"/>
                    </a:cubicBezTo>
                    <a:cubicBezTo>
                      <a:pt x="20837" y="14241"/>
                      <a:pt x="20896" y="14443"/>
                      <a:pt x="20956" y="14633"/>
                    </a:cubicBezTo>
                    <a:cubicBezTo>
                      <a:pt x="21051" y="14955"/>
                      <a:pt x="21337" y="15169"/>
                      <a:pt x="21670" y="15169"/>
                    </a:cubicBezTo>
                    <a:cubicBezTo>
                      <a:pt x="21694" y="15169"/>
                      <a:pt x="21753" y="15169"/>
                      <a:pt x="21789" y="15157"/>
                    </a:cubicBezTo>
                    <a:cubicBezTo>
                      <a:pt x="22170" y="15098"/>
                      <a:pt x="22468" y="14776"/>
                      <a:pt x="22504" y="14360"/>
                    </a:cubicBezTo>
                    <a:cubicBezTo>
                      <a:pt x="22515" y="14169"/>
                      <a:pt x="22468" y="14002"/>
                      <a:pt x="22432" y="13895"/>
                    </a:cubicBezTo>
                    <a:lnTo>
                      <a:pt x="22420" y="13860"/>
                    </a:lnTo>
                    <a:cubicBezTo>
                      <a:pt x="22361" y="13621"/>
                      <a:pt x="22265" y="13395"/>
                      <a:pt x="22170" y="13157"/>
                    </a:cubicBezTo>
                    <a:cubicBezTo>
                      <a:pt x="22158" y="13121"/>
                      <a:pt x="22134" y="13098"/>
                      <a:pt x="22111" y="13050"/>
                    </a:cubicBezTo>
                    <a:cubicBezTo>
                      <a:pt x="21992" y="12645"/>
                      <a:pt x="21837" y="12240"/>
                      <a:pt x="21658" y="11859"/>
                    </a:cubicBezTo>
                    <a:cubicBezTo>
                      <a:pt x="21587" y="11716"/>
                      <a:pt x="21480" y="11597"/>
                      <a:pt x="21337" y="11526"/>
                    </a:cubicBezTo>
                    <a:cubicBezTo>
                      <a:pt x="21265" y="11454"/>
                      <a:pt x="21194" y="11395"/>
                      <a:pt x="21134" y="11347"/>
                    </a:cubicBezTo>
                    <a:cubicBezTo>
                      <a:pt x="21039" y="11276"/>
                      <a:pt x="20932" y="11193"/>
                      <a:pt x="20837" y="11121"/>
                    </a:cubicBezTo>
                    <a:cubicBezTo>
                      <a:pt x="20849" y="11109"/>
                      <a:pt x="20896" y="11038"/>
                      <a:pt x="20896" y="11026"/>
                    </a:cubicBezTo>
                    <a:cubicBezTo>
                      <a:pt x="20932" y="10966"/>
                      <a:pt x="20968" y="10919"/>
                      <a:pt x="20991" y="10871"/>
                    </a:cubicBezTo>
                    <a:cubicBezTo>
                      <a:pt x="21027" y="10847"/>
                      <a:pt x="21051" y="10812"/>
                      <a:pt x="21087" y="10788"/>
                    </a:cubicBezTo>
                    <a:cubicBezTo>
                      <a:pt x="21122" y="10776"/>
                      <a:pt x="21158" y="10776"/>
                      <a:pt x="21206" y="10776"/>
                    </a:cubicBezTo>
                    <a:lnTo>
                      <a:pt x="21289" y="10788"/>
                    </a:lnTo>
                    <a:lnTo>
                      <a:pt x="21456" y="10788"/>
                    </a:lnTo>
                    <a:cubicBezTo>
                      <a:pt x="21539" y="10800"/>
                      <a:pt x="21623" y="10800"/>
                      <a:pt x="21706" y="10800"/>
                    </a:cubicBezTo>
                    <a:cubicBezTo>
                      <a:pt x="21777" y="10895"/>
                      <a:pt x="21837" y="10990"/>
                      <a:pt x="21908" y="11097"/>
                    </a:cubicBezTo>
                    <a:cubicBezTo>
                      <a:pt x="21980" y="11193"/>
                      <a:pt x="22039" y="11276"/>
                      <a:pt x="22111" y="11371"/>
                    </a:cubicBezTo>
                    <a:lnTo>
                      <a:pt x="22218" y="11574"/>
                    </a:lnTo>
                    <a:cubicBezTo>
                      <a:pt x="22349" y="11800"/>
                      <a:pt x="22539" y="11966"/>
                      <a:pt x="22766" y="12038"/>
                    </a:cubicBezTo>
                    <a:cubicBezTo>
                      <a:pt x="22777" y="12038"/>
                      <a:pt x="22777" y="12050"/>
                      <a:pt x="22789" y="12050"/>
                    </a:cubicBezTo>
                    <a:cubicBezTo>
                      <a:pt x="22849" y="12109"/>
                      <a:pt x="22920" y="12169"/>
                      <a:pt x="22992" y="12216"/>
                    </a:cubicBezTo>
                    <a:cubicBezTo>
                      <a:pt x="23123" y="12324"/>
                      <a:pt x="23254" y="12431"/>
                      <a:pt x="23385" y="12538"/>
                    </a:cubicBezTo>
                    <a:cubicBezTo>
                      <a:pt x="23516" y="12633"/>
                      <a:pt x="23670" y="12693"/>
                      <a:pt x="23825" y="12693"/>
                    </a:cubicBezTo>
                    <a:cubicBezTo>
                      <a:pt x="24242" y="12693"/>
                      <a:pt x="24575" y="12359"/>
                      <a:pt x="24587" y="11955"/>
                    </a:cubicBezTo>
                    <a:cubicBezTo>
                      <a:pt x="24587" y="11585"/>
                      <a:pt x="24385" y="11324"/>
                      <a:pt x="24313" y="11240"/>
                    </a:cubicBezTo>
                    <a:cubicBezTo>
                      <a:pt x="24242" y="11157"/>
                      <a:pt x="24170" y="11073"/>
                      <a:pt x="24099" y="10990"/>
                    </a:cubicBezTo>
                    <a:cubicBezTo>
                      <a:pt x="24004" y="10895"/>
                      <a:pt x="23897" y="10800"/>
                      <a:pt x="23801" y="10716"/>
                    </a:cubicBezTo>
                    <a:cubicBezTo>
                      <a:pt x="23742" y="10681"/>
                      <a:pt x="23694" y="10657"/>
                      <a:pt x="23635" y="10621"/>
                    </a:cubicBezTo>
                    <a:cubicBezTo>
                      <a:pt x="23587" y="10573"/>
                      <a:pt x="23528" y="10538"/>
                      <a:pt x="23468" y="10514"/>
                    </a:cubicBezTo>
                    <a:cubicBezTo>
                      <a:pt x="23420" y="10431"/>
                      <a:pt x="23242" y="10145"/>
                      <a:pt x="23242" y="10145"/>
                    </a:cubicBezTo>
                    <a:cubicBezTo>
                      <a:pt x="23194" y="10050"/>
                      <a:pt x="23135" y="9954"/>
                      <a:pt x="23075" y="9859"/>
                    </a:cubicBezTo>
                    <a:lnTo>
                      <a:pt x="22980" y="9704"/>
                    </a:lnTo>
                    <a:cubicBezTo>
                      <a:pt x="22968" y="9680"/>
                      <a:pt x="22944" y="9657"/>
                      <a:pt x="22920" y="9609"/>
                    </a:cubicBezTo>
                    <a:cubicBezTo>
                      <a:pt x="23027" y="9538"/>
                      <a:pt x="23123" y="9454"/>
                      <a:pt x="23218" y="9347"/>
                    </a:cubicBezTo>
                    <a:cubicBezTo>
                      <a:pt x="23754" y="8704"/>
                      <a:pt x="23611" y="7871"/>
                      <a:pt x="23551" y="7537"/>
                    </a:cubicBezTo>
                    <a:cubicBezTo>
                      <a:pt x="23539" y="7466"/>
                      <a:pt x="23539" y="7406"/>
                      <a:pt x="23516" y="7335"/>
                    </a:cubicBezTo>
                    <a:cubicBezTo>
                      <a:pt x="23504" y="7240"/>
                      <a:pt x="23468" y="7133"/>
                      <a:pt x="23444" y="7025"/>
                    </a:cubicBezTo>
                    <a:cubicBezTo>
                      <a:pt x="23301" y="6466"/>
                      <a:pt x="23123" y="5930"/>
                      <a:pt x="22896" y="5430"/>
                    </a:cubicBezTo>
                    <a:cubicBezTo>
                      <a:pt x="22754" y="5132"/>
                      <a:pt x="22599" y="4823"/>
                      <a:pt x="22432" y="4537"/>
                    </a:cubicBezTo>
                    <a:cubicBezTo>
                      <a:pt x="22361" y="4430"/>
                      <a:pt x="22301" y="4335"/>
                      <a:pt x="22242" y="4227"/>
                    </a:cubicBezTo>
                    <a:cubicBezTo>
                      <a:pt x="22265" y="4216"/>
                      <a:pt x="22385" y="4132"/>
                      <a:pt x="22385" y="4132"/>
                    </a:cubicBezTo>
                    <a:cubicBezTo>
                      <a:pt x="22504" y="4049"/>
                      <a:pt x="22611" y="3989"/>
                      <a:pt x="22706" y="3942"/>
                    </a:cubicBezTo>
                    <a:cubicBezTo>
                      <a:pt x="22789" y="3894"/>
                      <a:pt x="22920" y="3870"/>
                      <a:pt x="23027" y="3846"/>
                    </a:cubicBezTo>
                    <a:cubicBezTo>
                      <a:pt x="23385" y="3775"/>
                      <a:pt x="23778" y="3704"/>
                      <a:pt x="24218" y="3644"/>
                    </a:cubicBezTo>
                    <a:cubicBezTo>
                      <a:pt x="24504" y="3894"/>
                      <a:pt x="24885" y="4025"/>
                      <a:pt x="25278" y="4025"/>
                    </a:cubicBezTo>
                    <a:cubicBezTo>
                      <a:pt x="25361" y="4025"/>
                      <a:pt x="25433" y="4025"/>
                      <a:pt x="25516" y="4013"/>
                    </a:cubicBezTo>
                    <a:cubicBezTo>
                      <a:pt x="25921" y="3954"/>
                      <a:pt x="26302" y="3727"/>
                      <a:pt x="26516" y="3406"/>
                    </a:cubicBezTo>
                    <a:cubicBezTo>
                      <a:pt x="26683" y="3144"/>
                      <a:pt x="26742" y="2834"/>
                      <a:pt x="26659" y="2525"/>
                    </a:cubicBezTo>
                    <a:cubicBezTo>
                      <a:pt x="26576" y="2191"/>
                      <a:pt x="26278" y="1965"/>
                      <a:pt x="25921" y="1965"/>
                    </a:cubicBezTo>
                    <a:cubicBezTo>
                      <a:pt x="25611" y="1965"/>
                      <a:pt x="25325" y="2013"/>
                      <a:pt x="25052" y="2049"/>
                    </a:cubicBezTo>
                    <a:lnTo>
                      <a:pt x="24730" y="2096"/>
                    </a:lnTo>
                    <a:cubicBezTo>
                      <a:pt x="24432" y="2132"/>
                      <a:pt x="24135" y="2168"/>
                      <a:pt x="23837" y="2215"/>
                    </a:cubicBezTo>
                    <a:cubicBezTo>
                      <a:pt x="23504" y="2263"/>
                      <a:pt x="23158" y="2322"/>
                      <a:pt x="22801" y="2394"/>
                    </a:cubicBezTo>
                    <a:cubicBezTo>
                      <a:pt x="22396" y="2477"/>
                      <a:pt x="22039" y="2632"/>
                      <a:pt x="21694" y="2858"/>
                    </a:cubicBezTo>
                    <a:cubicBezTo>
                      <a:pt x="21527" y="2977"/>
                      <a:pt x="21349" y="3096"/>
                      <a:pt x="21170" y="3227"/>
                    </a:cubicBezTo>
                    <a:cubicBezTo>
                      <a:pt x="21122" y="3203"/>
                      <a:pt x="21075" y="3180"/>
                      <a:pt x="21027" y="3168"/>
                    </a:cubicBezTo>
                    <a:cubicBezTo>
                      <a:pt x="21277" y="2846"/>
                      <a:pt x="21539" y="2537"/>
                      <a:pt x="21825" y="2263"/>
                    </a:cubicBezTo>
                    <a:cubicBezTo>
                      <a:pt x="21908" y="2191"/>
                      <a:pt x="21980" y="2120"/>
                      <a:pt x="22063" y="2060"/>
                    </a:cubicBezTo>
                    <a:cubicBezTo>
                      <a:pt x="22099" y="2025"/>
                      <a:pt x="22146" y="2001"/>
                      <a:pt x="22230" y="1965"/>
                    </a:cubicBezTo>
                    <a:lnTo>
                      <a:pt x="22301" y="1930"/>
                    </a:lnTo>
                    <a:cubicBezTo>
                      <a:pt x="22396" y="1882"/>
                      <a:pt x="22504" y="1846"/>
                      <a:pt x="22611" y="1822"/>
                    </a:cubicBezTo>
                    <a:cubicBezTo>
                      <a:pt x="22885" y="1965"/>
                      <a:pt x="23182" y="2037"/>
                      <a:pt x="23492" y="2037"/>
                    </a:cubicBezTo>
                    <a:cubicBezTo>
                      <a:pt x="23837" y="2037"/>
                      <a:pt x="24170" y="1941"/>
                      <a:pt x="24456" y="1775"/>
                    </a:cubicBezTo>
                    <a:cubicBezTo>
                      <a:pt x="24706" y="1632"/>
                      <a:pt x="24992" y="1322"/>
                      <a:pt x="25004" y="906"/>
                    </a:cubicBezTo>
                    <a:cubicBezTo>
                      <a:pt x="25016" y="608"/>
                      <a:pt x="24873" y="334"/>
                      <a:pt x="24611" y="155"/>
                    </a:cubicBezTo>
                    <a:cubicBezTo>
                      <a:pt x="24456" y="48"/>
                      <a:pt x="24266" y="1"/>
                      <a:pt x="240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accent2">
                    <a:alpha val="50196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" name="Google Shape;210;p1"/>
              <p:cNvSpPr/>
              <p:nvPr/>
            </p:nvSpPr>
            <p:spPr>
              <a:xfrm>
                <a:off x="507348" y="3216165"/>
                <a:ext cx="824878" cy="869707"/>
              </a:xfrm>
              <a:custGeom>
                <a:avLst/>
                <a:gdLst/>
                <a:ahLst/>
                <a:cxnLst/>
                <a:rect l="l" t="t" r="r" b="b"/>
                <a:pathLst>
                  <a:path w="25540" h="26928" extrusionOk="0">
                    <a:moveTo>
                      <a:pt x="19038" y="4550"/>
                    </a:moveTo>
                    <a:cubicBezTo>
                      <a:pt x="19236" y="4550"/>
                      <a:pt x="19432" y="4614"/>
                      <a:pt x="19610" y="4710"/>
                    </a:cubicBezTo>
                    <a:cubicBezTo>
                      <a:pt x="19765" y="4793"/>
                      <a:pt x="19920" y="4901"/>
                      <a:pt x="20063" y="5032"/>
                    </a:cubicBezTo>
                    <a:cubicBezTo>
                      <a:pt x="20218" y="5270"/>
                      <a:pt x="20265" y="5615"/>
                      <a:pt x="20134" y="5877"/>
                    </a:cubicBezTo>
                    <a:cubicBezTo>
                      <a:pt x="19980" y="6186"/>
                      <a:pt x="19587" y="6413"/>
                      <a:pt x="19241" y="6425"/>
                    </a:cubicBezTo>
                    <a:lnTo>
                      <a:pt x="19229" y="6425"/>
                    </a:lnTo>
                    <a:cubicBezTo>
                      <a:pt x="19206" y="6413"/>
                      <a:pt x="19170" y="6389"/>
                      <a:pt x="19146" y="6377"/>
                    </a:cubicBezTo>
                    <a:cubicBezTo>
                      <a:pt x="18991" y="6270"/>
                      <a:pt x="18837" y="6151"/>
                      <a:pt x="18694" y="6032"/>
                    </a:cubicBezTo>
                    <a:cubicBezTo>
                      <a:pt x="18622" y="5960"/>
                      <a:pt x="18551" y="5901"/>
                      <a:pt x="18491" y="5817"/>
                    </a:cubicBezTo>
                    <a:cubicBezTo>
                      <a:pt x="18479" y="5770"/>
                      <a:pt x="18456" y="5722"/>
                      <a:pt x="18444" y="5663"/>
                    </a:cubicBezTo>
                    <a:cubicBezTo>
                      <a:pt x="18372" y="5353"/>
                      <a:pt x="18408" y="5008"/>
                      <a:pt x="18539" y="4710"/>
                    </a:cubicBezTo>
                    <a:cubicBezTo>
                      <a:pt x="18587" y="4686"/>
                      <a:pt x="18634" y="4651"/>
                      <a:pt x="18682" y="4627"/>
                    </a:cubicBezTo>
                    <a:cubicBezTo>
                      <a:pt x="18798" y="4573"/>
                      <a:pt x="18918" y="4550"/>
                      <a:pt x="19038" y="4550"/>
                    </a:cubicBezTo>
                    <a:close/>
                    <a:moveTo>
                      <a:pt x="20325" y="5317"/>
                    </a:moveTo>
                    <a:lnTo>
                      <a:pt x="20325" y="5317"/>
                    </a:lnTo>
                    <a:cubicBezTo>
                      <a:pt x="20349" y="5353"/>
                      <a:pt x="20372" y="5389"/>
                      <a:pt x="20384" y="5424"/>
                    </a:cubicBezTo>
                    <a:cubicBezTo>
                      <a:pt x="20384" y="5436"/>
                      <a:pt x="20396" y="5460"/>
                      <a:pt x="20408" y="5472"/>
                    </a:cubicBezTo>
                    <a:cubicBezTo>
                      <a:pt x="20420" y="5508"/>
                      <a:pt x="20444" y="5532"/>
                      <a:pt x="20456" y="5555"/>
                    </a:cubicBezTo>
                    <a:cubicBezTo>
                      <a:pt x="20480" y="5627"/>
                      <a:pt x="20503" y="5698"/>
                      <a:pt x="20503" y="5782"/>
                    </a:cubicBezTo>
                    <a:cubicBezTo>
                      <a:pt x="20372" y="6103"/>
                      <a:pt x="20087" y="6365"/>
                      <a:pt x="19753" y="6472"/>
                    </a:cubicBezTo>
                    <a:lnTo>
                      <a:pt x="19730" y="6484"/>
                    </a:lnTo>
                    <a:cubicBezTo>
                      <a:pt x="19896" y="6401"/>
                      <a:pt x="20027" y="6306"/>
                      <a:pt x="20134" y="6175"/>
                    </a:cubicBezTo>
                    <a:cubicBezTo>
                      <a:pt x="20337" y="5936"/>
                      <a:pt x="20384" y="5615"/>
                      <a:pt x="20325" y="5317"/>
                    </a:cubicBezTo>
                    <a:close/>
                    <a:moveTo>
                      <a:pt x="20396" y="6186"/>
                    </a:moveTo>
                    <a:cubicBezTo>
                      <a:pt x="20337" y="6282"/>
                      <a:pt x="20253" y="6377"/>
                      <a:pt x="20158" y="6437"/>
                    </a:cubicBezTo>
                    <a:cubicBezTo>
                      <a:pt x="20039" y="6532"/>
                      <a:pt x="19908" y="6579"/>
                      <a:pt x="19777" y="6591"/>
                    </a:cubicBezTo>
                    <a:lnTo>
                      <a:pt x="19718" y="6591"/>
                    </a:lnTo>
                    <a:cubicBezTo>
                      <a:pt x="19980" y="6544"/>
                      <a:pt x="20230" y="6389"/>
                      <a:pt x="20396" y="6186"/>
                    </a:cubicBezTo>
                    <a:close/>
                    <a:moveTo>
                      <a:pt x="11955" y="7329"/>
                    </a:moveTo>
                    <a:cubicBezTo>
                      <a:pt x="11990" y="7365"/>
                      <a:pt x="12026" y="7377"/>
                      <a:pt x="12074" y="7377"/>
                    </a:cubicBezTo>
                    <a:cubicBezTo>
                      <a:pt x="12002" y="7556"/>
                      <a:pt x="11955" y="7734"/>
                      <a:pt x="11919" y="7913"/>
                    </a:cubicBezTo>
                    <a:cubicBezTo>
                      <a:pt x="11419" y="7996"/>
                      <a:pt x="10907" y="8091"/>
                      <a:pt x="10407" y="8187"/>
                    </a:cubicBezTo>
                    <a:cubicBezTo>
                      <a:pt x="10193" y="8206"/>
                      <a:pt x="9979" y="8226"/>
                      <a:pt x="9759" y="8226"/>
                    </a:cubicBezTo>
                    <a:cubicBezTo>
                      <a:pt x="9709" y="8226"/>
                      <a:pt x="9659" y="8225"/>
                      <a:pt x="9609" y="8222"/>
                    </a:cubicBezTo>
                    <a:cubicBezTo>
                      <a:pt x="9145" y="8211"/>
                      <a:pt x="8681" y="8175"/>
                      <a:pt x="8216" y="8175"/>
                    </a:cubicBezTo>
                    <a:cubicBezTo>
                      <a:pt x="7752" y="8187"/>
                      <a:pt x="7276" y="8222"/>
                      <a:pt x="6823" y="8282"/>
                    </a:cubicBezTo>
                    <a:cubicBezTo>
                      <a:pt x="6787" y="8282"/>
                      <a:pt x="6752" y="8294"/>
                      <a:pt x="6728" y="8294"/>
                    </a:cubicBezTo>
                    <a:cubicBezTo>
                      <a:pt x="7371" y="8091"/>
                      <a:pt x="8038" y="7913"/>
                      <a:pt x="8704" y="7770"/>
                    </a:cubicBezTo>
                    <a:cubicBezTo>
                      <a:pt x="9669" y="7556"/>
                      <a:pt x="10633" y="7425"/>
                      <a:pt x="11621" y="7341"/>
                    </a:cubicBezTo>
                    <a:cubicBezTo>
                      <a:pt x="11729" y="7341"/>
                      <a:pt x="11848" y="7329"/>
                      <a:pt x="11955" y="7329"/>
                    </a:cubicBezTo>
                    <a:close/>
                    <a:moveTo>
                      <a:pt x="15444" y="7917"/>
                    </a:moveTo>
                    <a:cubicBezTo>
                      <a:pt x="15513" y="7917"/>
                      <a:pt x="15581" y="7926"/>
                      <a:pt x="15646" y="7949"/>
                    </a:cubicBezTo>
                    <a:cubicBezTo>
                      <a:pt x="15705" y="7972"/>
                      <a:pt x="15741" y="8008"/>
                      <a:pt x="15765" y="8044"/>
                    </a:cubicBezTo>
                    <a:cubicBezTo>
                      <a:pt x="15217" y="8365"/>
                      <a:pt x="14705" y="8699"/>
                      <a:pt x="14193" y="9068"/>
                    </a:cubicBezTo>
                    <a:cubicBezTo>
                      <a:pt x="14098" y="9139"/>
                      <a:pt x="14015" y="9211"/>
                      <a:pt x="13919" y="9282"/>
                    </a:cubicBezTo>
                    <a:cubicBezTo>
                      <a:pt x="13860" y="9318"/>
                      <a:pt x="13800" y="9354"/>
                      <a:pt x="13729" y="9389"/>
                    </a:cubicBezTo>
                    <a:cubicBezTo>
                      <a:pt x="13669" y="9401"/>
                      <a:pt x="13598" y="9425"/>
                      <a:pt x="13538" y="9449"/>
                    </a:cubicBezTo>
                    <a:cubicBezTo>
                      <a:pt x="13372" y="9496"/>
                      <a:pt x="13205" y="9544"/>
                      <a:pt x="13038" y="9580"/>
                    </a:cubicBezTo>
                    <a:cubicBezTo>
                      <a:pt x="12717" y="9675"/>
                      <a:pt x="12395" y="9746"/>
                      <a:pt x="12062" y="9806"/>
                    </a:cubicBezTo>
                    <a:cubicBezTo>
                      <a:pt x="11812" y="9866"/>
                      <a:pt x="11550" y="9913"/>
                      <a:pt x="11300" y="9996"/>
                    </a:cubicBezTo>
                    <a:cubicBezTo>
                      <a:pt x="11871" y="9615"/>
                      <a:pt x="12455" y="9234"/>
                      <a:pt x="13050" y="8889"/>
                    </a:cubicBezTo>
                    <a:cubicBezTo>
                      <a:pt x="13538" y="8603"/>
                      <a:pt x="14038" y="8342"/>
                      <a:pt x="14538" y="8091"/>
                    </a:cubicBezTo>
                    <a:cubicBezTo>
                      <a:pt x="14729" y="8044"/>
                      <a:pt x="14931" y="8008"/>
                      <a:pt x="15122" y="7961"/>
                    </a:cubicBezTo>
                    <a:cubicBezTo>
                      <a:pt x="15224" y="7939"/>
                      <a:pt x="15335" y="7917"/>
                      <a:pt x="15444" y="7917"/>
                    </a:cubicBezTo>
                    <a:close/>
                    <a:moveTo>
                      <a:pt x="12038" y="8627"/>
                    </a:moveTo>
                    <a:cubicBezTo>
                      <a:pt x="12038" y="8663"/>
                      <a:pt x="12026" y="8699"/>
                      <a:pt x="12026" y="8746"/>
                    </a:cubicBezTo>
                    <a:cubicBezTo>
                      <a:pt x="12026" y="8800"/>
                      <a:pt x="12060" y="8827"/>
                      <a:pt x="12102" y="8827"/>
                    </a:cubicBezTo>
                    <a:cubicBezTo>
                      <a:pt x="12115" y="8827"/>
                      <a:pt x="12130" y="8824"/>
                      <a:pt x="12145" y="8818"/>
                    </a:cubicBezTo>
                    <a:lnTo>
                      <a:pt x="12145" y="8818"/>
                    </a:lnTo>
                    <a:cubicBezTo>
                      <a:pt x="12121" y="8901"/>
                      <a:pt x="12110" y="8996"/>
                      <a:pt x="12098" y="9092"/>
                    </a:cubicBezTo>
                    <a:cubicBezTo>
                      <a:pt x="12098" y="9139"/>
                      <a:pt x="12145" y="9175"/>
                      <a:pt x="12181" y="9175"/>
                    </a:cubicBezTo>
                    <a:cubicBezTo>
                      <a:pt x="11919" y="9342"/>
                      <a:pt x="11657" y="9508"/>
                      <a:pt x="11395" y="9675"/>
                    </a:cubicBezTo>
                    <a:cubicBezTo>
                      <a:pt x="11205" y="9794"/>
                      <a:pt x="11014" y="9925"/>
                      <a:pt x="10836" y="10044"/>
                    </a:cubicBezTo>
                    <a:cubicBezTo>
                      <a:pt x="10836" y="9949"/>
                      <a:pt x="10847" y="9854"/>
                      <a:pt x="10871" y="9770"/>
                    </a:cubicBezTo>
                    <a:cubicBezTo>
                      <a:pt x="10907" y="9627"/>
                      <a:pt x="10990" y="9508"/>
                      <a:pt x="11086" y="9413"/>
                    </a:cubicBezTo>
                    <a:cubicBezTo>
                      <a:pt x="11109" y="9389"/>
                      <a:pt x="11109" y="9354"/>
                      <a:pt x="11086" y="9330"/>
                    </a:cubicBezTo>
                    <a:cubicBezTo>
                      <a:pt x="11121" y="9294"/>
                      <a:pt x="11145" y="9258"/>
                      <a:pt x="11181" y="9223"/>
                    </a:cubicBezTo>
                    <a:cubicBezTo>
                      <a:pt x="11348" y="9044"/>
                      <a:pt x="11526" y="8877"/>
                      <a:pt x="11717" y="8746"/>
                    </a:cubicBezTo>
                    <a:cubicBezTo>
                      <a:pt x="11824" y="8699"/>
                      <a:pt x="11931" y="8663"/>
                      <a:pt x="12038" y="8627"/>
                    </a:cubicBezTo>
                    <a:close/>
                    <a:moveTo>
                      <a:pt x="15816" y="4957"/>
                    </a:moveTo>
                    <a:cubicBezTo>
                      <a:pt x="16033" y="4957"/>
                      <a:pt x="16248" y="4980"/>
                      <a:pt x="16455" y="5020"/>
                    </a:cubicBezTo>
                    <a:cubicBezTo>
                      <a:pt x="16693" y="5067"/>
                      <a:pt x="16920" y="5139"/>
                      <a:pt x="17146" y="5198"/>
                    </a:cubicBezTo>
                    <a:cubicBezTo>
                      <a:pt x="17313" y="5258"/>
                      <a:pt x="17479" y="5317"/>
                      <a:pt x="17646" y="5365"/>
                    </a:cubicBezTo>
                    <a:cubicBezTo>
                      <a:pt x="17682" y="5651"/>
                      <a:pt x="17813" y="5925"/>
                      <a:pt x="17956" y="6175"/>
                    </a:cubicBezTo>
                    <a:cubicBezTo>
                      <a:pt x="18039" y="6401"/>
                      <a:pt x="18134" y="6639"/>
                      <a:pt x="18241" y="6853"/>
                    </a:cubicBezTo>
                    <a:cubicBezTo>
                      <a:pt x="18467" y="7341"/>
                      <a:pt x="18825" y="7782"/>
                      <a:pt x="19337" y="7984"/>
                    </a:cubicBezTo>
                    <a:cubicBezTo>
                      <a:pt x="19301" y="7996"/>
                      <a:pt x="19265" y="8020"/>
                      <a:pt x="19253" y="8068"/>
                    </a:cubicBezTo>
                    <a:cubicBezTo>
                      <a:pt x="19229" y="8068"/>
                      <a:pt x="19206" y="8068"/>
                      <a:pt x="19194" y="8080"/>
                    </a:cubicBezTo>
                    <a:cubicBezTo>
                      <a:pt x="19134" y="8091"/>
                      <a:pt x="19087" y="8163"/>
                      <a:pt x="19122" y="8222"/>
                    </a:cubicBezTo>
                    <a:lnTo>
                      <a:pt x="19134" y="8246"/>
                    </a:lnTo>
                    <a:cubicBezTo>
                      <a:pt x="19099" y="8246"/>
                      <a:pt x="19075" y="8258"/>
                      <a:pt x="19051" y="8282"/>
                    </a:cubicBezTo>
                    <a:cubicBezTo>
                      <a:pt x="19041" y="8253"/>
                      <a:pt x="19018" y="8240"/>
                      <a:pt x="18994" y="8240"/>
                    </a:cubicBezTo>
                    <a:cubicBezTo>
                      <a:pt x="18960" y="8240"/>
                      <a:pt x="18925" y="8268"/>
                      <a:pt x="18932" y="8318"/>
                    </a:cubicBezTo>
                    <a:lnTo>
                      <a:pt x="18932" y="8330"/>
                    </a:lnTo>
                    <a:cubicBezTo>
                      <a:pt x="18884" y="8330"/>
                      <a:pt x="18837" y="8377"/>
                      <a:pt x="18860" y="8437"/>
                    </a:cubicBezTo>
                    <a:cubicBezTo>
                      <a:pt x="18884" y="8568"/>
                      <a:pt x="18932" y="8699"/>
                      <a:pt x="18956" y="8842"/>
                    </a:cubicBezTo>
                    <a:cubicBezTo>
                      <a:pt x="18956" y="8925"/>
                      <a:pt x="18944" y="9020"/>
                      <a:pt x="18932" y="9104"/>
                    </a:cubicBezTo>
                    <a:cubicBezTo>
                      <a:pt x="18884" y="8913"/>
                      <a:pt x="18789" y="8746"/>
                      <a:pt x="18682" y="8592"/>
                    </a:cubicBezTo>
                    <a:cubicBezTo>
                      <a:pt x="18667" y="8573"/>
                      <a:pt x="18646" y="8565"/>
                      <a:pt x="18625" y="8565"/>
                    </a:cubicBezTo>
                    <a:cubicBezTo>
                      <a:pt x="18582" y="8565"/>
                      <a:pt x="18542" y="8602"/>
                      <a:pt x="18575" y="8651"/>
                    </a:cubicBezTo>
                    <a:cubicBezTo>
                      <a:pt x="18670" y="8830"/>
                      <a:pt x="18694" y="9020"/>
                      <a:pt x="18718" y="9211"/>
                    </a:cubicBezTo>
                    <a:lnTo>
                      <a:pt x="18718" y="9246"/>
                    </a:lnTo>
                    <a:cubicBezTo>
                      <a:pt x="18706" y="9258"/>
                      <a:pt x="18682" y="9282"/>
                      <a:pt x="18670" y="9294"/>
                    </a:cubicBezTo>
                    <a:cubicBezTo>
                      <a:pt x="18670" y="9211"/>
                      <a:pt x="18670" y="9127"/>
                      <a:pt x="18658" y="9044"/>
                    </a:cubicBezTo>
                    <a:cubicBezTo>
                      <a:pt x="18658" y="8983"/>
                      <a:pt x="18605" y="8950"/>
                      <a:pt x="18555" y="8950"/>
                    </a:cubicBezTo>
                    <a:cubicBezTo>
                      <a:pt x="18507" y="8950"/>
                      <a:pt x="18462" y="8980"/>
                      <a:pt x="18467" y="9044"/>
                    </a:cubicBezTo>
                    <a:cubicBezTo>
                      <a:pt x="18467" y="9056"/>
                      <a:pt x="18456" y="9068"/>
                      <a:pt x="18456" y="9092"/>
                    </a:cubicBezTo>
                    <a:cubicBezTo>
                      <a:pt x="18444" y="9044"/>
                      <a:pt x="18420" y="8996"/>
                      <a:pt x="18396" y="8961"/>
                    </a:cubicBezTo>
                    <a:cubicBezTo>
                      <a:pt x="18384" y="8941"/>
                      <a:pt x="18368" y="8933"/>
                      <a:pt x="18351" y="8933"/>
                    </a:cubicBezTo>
                    <a:cubicBezTo>
                      <a:pt x="18317" y="8933"/>
                      <a:pt x="18285" y="8968"/>
                      <a:pt x="18301" y="9008"/>
                    </a:cubicBezTo>
                    <a:cubicBezTo>
                      <a:pt x="18337" y="9092"/>
                      <a:pt x="18348" y="9175"/>
                      <a:pt x="18348" y="9258"/>
                    </a:cubicBezTo>
                    <a:cubicBezTo>
                      <a:pt x="18325" y="9270"/>
                      <a:pt x="18289" y="9294"/>
                      <a:pt x="18289" y="9342"/>
                    </a:cubicBezTo>
                    <a:cubicBezTo>
                      <a:pt x="18277" y="9377"/>
                      <a:pt x="18277" y="9425"/>
                      <a:pt x="18265" y="9461"/>
                    </a:cubicBezTo>
                    <a:cubicBezTo>
                      <a:pt x="18217" y="9485"/>
                      <a:pt x="18206" y="9556"/>
                      <a:pt x="18253" y="9592"/>
                    </a:cubicBezTo>
                    <a:lnTo>
                      <a:pt x="18241" y="9615"/>
                    </a:lnTo>
                    <a:cubicBezTo>
                      <a:pt x="18232" y="9614"/>
                      <a:pt x="18222" y="9613"/>
                      <a:pt x="18212" y="9613"/>
                    </a:cubicBezTo>
                    <a:cubicBezTo>
                      <a:pt x="18157" y="9613"/>
                      <a:pt x="18095" y="9641"/>
                      <a:pt x="18075" y="9711"/>
                    </a:cubicBezTo>
                    <a:cubicBezTo>
                      <a:pt x="18051" y="9806"/>
                      <a:pt x="18027" y="9901"/>
                      <a:pt x="17991" y="10008"/>
                    </a:cubicBezTo>
                    <a:cubicBezTo>
                      <a:pt x="18003" y="9949"/>
                      <a:pt x="18015" y="9901"/>
                      <a:pt x="18027" y="9842"/>
                    </a:cubicBezTo>
                    <a:cubicBezTo>
                      <a:pt x="18051" y="9746"/>
                      <a:pt x="17979" y="9687"/>
                      <a:pt x="17908" y="9675"/>
                    </a:cubicBezTo>
                    <a:cubicBezTo>
                      <a:pt x="17932" y="9496"/>
                      <a:pt x="17932" y="9330"/>
                      <a:pt x="17860" y="9175"/>
                    </a:cubicBezTo>
                    <a:cubicBezTo>
                      <a:pt x="17852" y="9150"/>
                      <a:pt x="17834" y="9140"/>
                      <a:pt x="17814" y="9140"/>
                    </a:cubicBezTo>
                    <a:cubicBezTo>
                      <a:pt x="17776" y="9140"/>
                      <a:pt x="17733" y="9176"/>
                      <a:pt x="17741" y="9223"/>
                    </a:cubicBezTo>
                    <a:cubicBezTo>
                      <a:pt x="17777" y="9377"/>
                      <a:pt x="17741" y="9532"/>
                      <a:pt x="17705" y="9687"/>
                    </a:cubicBezTo>
                    <a:cubicBezTo>
                      <a:pt x="17682" y="9746"/>
                      <a:pt x="17670" y="9818"/>
                      <a:pt x="17646" y="9889"/>
                    </a:cubicBezTo>
                    <a:cubicBezTo>
                      <a:pt x="17575" y="9985"/>
                      <a:pt x="17491" y="10068"/>
                      <a:pt x="17408" y="10163"/>
                    </a:cubicBezTo>
                    <a:cubicBezTo>
                      <a:pt x="17408" y="10020"/>
                      <a:pt x="17408" y="9877"/>
                      <a:pt x="17384" y="9735"/>
                    </a:cubicBezTo>
                    <a:cubicBezTo>
                      <a:pt x="17384" y="9671"/>
                      <a:pt x="17315" y="9629"/>
                      <a:pt x="17248" y="9629"/>
                    </a:cubicBezTo>
                    <a:cubicBezTo>
                      <a:pt x="17215" y="9629"/>
                      <a:pt x="17182" y="9639"/>
                      <a:pt x="17158" y="9663"/>
                    </a:cubicBezTo>
                    <a:lnTo>
                      <a:pt x="16789" y="10104"/>
                    </a:lnTo>
                    <a:lnTo>
                      <a:pt x="16765" y="10092"/>
                    </a:lnTo>
                    <a:lnTo>
                      <a:pt x="16777" y="10068"/>
                    </a:lnTo>
                    <a:cubicBezTo>
                      <a:pt x="16801" y="10020"/>
                      <a:pt x="16777" y="9985"/>
                      <a:pt x="16729" y="9961"/>
                    </a:cubicBezTo>
                    <a:cubicBezTo>
                      <a:pt x="16729" y="9901"/>
                      <a:pt x="16741" y="9842"/>
                      <a:pt x="16741" y="9794"/>
                    </a:cubicBezTo>
                    <a:cubicBezTo>
                      <a:pt x="16749" y="9713"/>
                      <a:pt x="16691" y="9676"/>
                      <a:pt x="16626" y="9676"/>
                    </a:cubicBezTo>
                    <a:cubicBezTo>
                      <a:pt x="16596" y="9676"/>
                      <a:pt x="16565" y="9684"/>
                      <a:pt x="16539" y="9699"/>
                    </a:cubicBezTo>
                    <a:cubicBezTo>
                      <a:pt x="16455" y="9770"/>
                      <a:pt x="16384" y="9842"/>
                      <a:pt x="16301" y="9901"/>
                    </a:cubicBezTo>
                    <a:cubicBezTo>
                      <a:pt x="16289" y="9913"/>
                      <a:pt x="16277" y="9913"/>
                      <a:pt x="16265" y="9925"/>
                    </a:cubicBezTo>
                    <a:lnTo>
                      <a:pt x="16241" y="9973"/>
                    </a:lnTo>
                    <a:lnTo>
                      <a:pt x="16181" y="10020"/>
                    </a:lnTo>
                    <a:lnTo>
                      <a:pt x="16122" y="10020"/>
                    </a:lnTo>
                    <a:cubicBezTo>
                      <a:pt x="16134" y="9937"/>
                      <a:pt x="16134" y="9842"/>
                      <a:pt x="16146" y="9758"/>
                    </a:cubicBezTo>
                    <a:cubicBezTo>
                      <a:pt x="16146" y="9723"/>
                      <a:pt x="16134" y="9699"/>
                      <a:pt x="16122" y="9675"/>
                    </a:cubicBezTo>
                    <a:cubicBezTo>
                      <a:pt x="16146" y="9615"/>
                      <a:pt x="16158" y="9568"/>
                      <a:pt x="16181" y="9508"/>
                    </a:cubicBezTo>
                    <a:cubicBezTo>
                      <a:pt x="16197" y="9453"/>
                      <a:pt x="16145" y="9409"/>
                      <a:pt x="16098" y="9409"/>
                    </a:cubicBezTo>
                    <a:cubicBezTo>
                      <a:pt x="16074" y="9409"/>
                      <a:pt x="16051" y="9420"/>
                      <a:pt x="16039" y="9449"/>
                    </a:cubicBezTo>
                    <a:cubicBezTo>
                      <a:pt x="16027" y="9473"/>
                      <a:pt x="16015" y="9496"/>
                      <a:pt x="16003" y="9520"/>
                    </a:cubicBezTo>
                    <a:cubicBezTo>
                      <a:pt x="15979" y="9508"/>
                      <a:pt x="15955" y="9485"/>
                      <a:pt x="15931" y="9485"/>
                    </a:cubicBezTo>
                    <a:cubicBezTo>
                      <a:pt x="15920" y="9461"/>
                      <a:pt x="15896" y="9449"/>
                      <a:pt x="15872" y="9437"/>
                    </a:cubicBezTo>
                    <a:cubicBezTo>
                      <a:pt x="15884" y="9389"/>
                      <a:pt x="15884" y="9342"/>
                      <a:pt x="15848" y="9294"/>
                    </a:cubicBezTo>
                    <a:cubicBezTo>
                      <a:pt x="15820" y="9251"/>
                      <a:pt x="15782" y="9230"/>
                      <a:pt x="15742" y="9230"/>
                    </a:cubicBezTo>
                    <a:cubicBezTo>
                      <a:pt x="15715" y="9230"/>
                      <a:pt x="15686" y="9239"/>
                      <a:pt x="15658" y="9258"/>
                    </a:cubicBezTo>
                    <a:lnTo>
                      <a:pt x="15646" y="9246"/>
                    </a:lnTo>
                    <a:cubicBezTo>
                      <a:pt x="15658" y="9223"/>
                      <a:pt x="15670" y="9199"/>
                      <a:pt x="15693" y="9175"/>
                    </a:cubicBezTo>
                    <a:cubicBezTo>
                      <a:pt x="15741" y="9115"/>
                      <a:pt x="15705" y="9044"/>
                      <a:pt x="15658" y="9020"/>
                    </a:cubicBezTo>
                    <a:cubicBezTo>
                      <a:pt x="15729" y="8949"/>
                      <a:pt x="15693" y="8853"/>
                      <a:pt x="15634" y="8818"/>
                    </a:cubicBezTo>
                    <a:cubicBezTo>
                      <a:pt x="15908" y="8627"/>
                      <a:pt x="16193" y="8413"/>
                      <a:pt x="16181" y="8068"/>
                    </a:cubicBezTo>
                    <a:cubicBezTo>
                      <a:pt x="16229" y="8008"/>
                      <a:pt x="16193" y="7925"/>
                      <a:pt x="16134" y="7889"/>
                    </a:cubicBezTo>
                    <a:cubicBezTo>
                      <a:pt x="16062" y="7746"/>
                      <a:pt x="15920" y="7639"/>
                      <a:pt x="15765" y="7568"/>
                    </a:cubicBezTo>
                    <a:cubicBezTo>
                      <a:pt x="15654" y="7522"/>
                      <a:pt x="15532" y="7494"/>
                      <a:pt x="15411" y="7494"/>
                    </a:cubicBezTo>
                    <a:cubicBezTo>
                      <a:pt x="15312" y="7494"/>
                      <a:pt x="15213" y="7513"/>
                      <a:pt x="15122" y="7556"/>
                    </a:cubicBezTo>
                    <a:cubicBezTo>
                      <a:pt x="15062" y="7580"/>
                      <a:pt x="15050" y="7639"/>
                      <a:pt x="15062" y="7699"/>
                    </a:cubicBezTo>
                    <a:cubicBezTo>
                      <a:pt x="15015" y="7722"/>
                      <a:pt x="14967" y="7734"/>
                      <a:pt x="14919" y="7758"/>
                    </a:cubicBezTo>
                    <a:cubicBezTo>
                      <a:pt x="14943" y="7746"/>
                      <a:pt x="14967" y="7722"/>
                      <a:pt x="14991" y="7710"/>
                    </a:cubicBezTo>
                    <a:cubicBezTo>
                      <a:pt x="15077" y="7646"/>
                      <a:pt x="15007" y="7503"/>
                      <a:pt x="14905" y="7503"/>
                    </a:cubicBezTo>
                    <a:cubicBezTo>
                      <a:pt x="14894" y="7503"/>
                      <a:pt x="14883" y="7505"/>
                      <a:pt x="14872" y="7508"/>
                    </a:cubicBezTo>
                    <a:cubicBezTo>
                      <a:pt x="14824" y="7520"/>
                      <a:pt x="14777" y="7544"/>
                      <a:pt x="14741" y="7591"/>
                    </a:cubicBezTo>
                    <a:cubicBezTo>
                      <a:pt x="14693" y="7627"/>
                      <a:pt x="14646" y="7663"/>
                      <a:pt x="14586" y="7699"/>
                    </a:cubicBezTo>
                    <a:cubicBezTo>
                      <a:pt x="14574" y="7699"/>
                      <a:pt x="14550" y="7699"/>
                      <a:pt x="14538" y="7710"/>
                    </a:cubicBezTo>
                    <a:cubicBezTo>
                      <a:pt x="14491" y="7722"/>
                      <a:pt x="14455" y="7758"/>
                      <a:pt x="14419" y="7782"/>
                    </a:cubicBezTo>
                    <a:cubicBezTo>
                      <a:pt x="14464" y="7692"/>
                      <a:pt x="14393" y="7602"/>
                      <a:pt x="14305" y="7602"/>
                    </a:cubicBezTo>
                    <a:cubicBezTo>
                      <a:pt x="14299" y="7602"/>
                      <a:pt x="14294" y="7603"/>
                      <a:pt x="14288" y="7603"/>
                    </a:cubicBezTo>
                    <a:lnTo>
                      <a:pt x="14253" y="7615"/>
                    </a:lnTo>
                    <a:cubicBezTo>
                      <a:pt x="14217" y="7639"/>
                      <a:pt x="14181" y="7651"/>
                      <a:pt x="14157" y="7675"/>
                    </a:cubicBezTo>
                    <a:lnTo>
                      <a:pt x="14146" y="7675"/>
                    </a:lnTo>
                    <a:cubicBezTo>
                      <a:pt x="14217" y="7591"/>
                      <a:pt x="14276" y="7508"/>
                      <a:pt x="14312" y="7425"/>
                    </a:cubicBezTo>
                    <a:cubicBezTo>
                      <a:pt x="14348" y="7353"/>
                      <a:pt x="14296" y="7281"/>
                      <a:pt x="14232" y="7281"/>
                    </a:cubicBezTo>
                    <a:cubicBezTo>
                      <a:pt x="14211" y="7281"/>
                      <a:pt x="14190" y="7288"/>
                      <a:pt x="14169" y="7306"/>
                    </a:cubicBezTo>
                    <a:lnTo>
                      <a:pt x="14166" y="7312"/>
                    </a:lnTo>
                    <a:lnTo>
                      <a:pt x="14166" y="7312"/>
                    </a:lnTo>
                    <a:cubicBezTo>
                      <a:pt x="14184" y="7260"/>
                      <a:pt x="14141" y="7199"/>
                      <a:pt x="14090" y="7199"/>
                    </a:cubicBezTo>
                    <a:cubicBezTo>
                      <a:pt x="14073" y="7199"/>
                      <a:pt x="14055" y="7206"/>
                      <a:pt x="14038" y="7222"/>
                    </a:cubicBezTo>
                    <a:lnTo>
                      <a:pt x="13967" y="7294"/>
                    </a:lnTo>
                    <a:cubicBezTo>
                      <a:pt x="13943" y="7270"/>
                      <a:pt x="13919" y="7246"/>
                      <a:pt x="13895" y="7246"/>
                    </a:cubicBezTo>
                    <a:cubicBezTo>
                      <a:pt x="13979" y="7115"/>
                      <a:pt x="14074" y="6996"/>
                      <a:pt x="14181" y="6877"/>
                    </a:cubicBezTo>
                    <a:cubicBezTo>
                      <a:pt x="14226" y="6823"/>
                      <a:pt x="14176" y="6741"/>
                      <a:pt x="14117" y="6741"/>
                    </a:cubicBezTo>
                    <a:cubicBezTo>
                      <a:pt x="14099" y="6741"/>
                      <a:pt x="14079" y="6750"/>
                      <a:pt x="14062" y="6770"/>
                    </a:cubicBezTo>
                    <a:cubicBezTo>
                      <a:pt x="13955" y="6877"/>
                      <a:pt x="13836" y="7008"/>
                      <a:pt x="13729" y="7127"/>
                    </a:cubicBezTo>
                    <a:cubicBezTo>
                      <a:pt x="13717" y="7091"/>
                      <a:pt x="13681" y="7068"/>
                      <a:pt x="13634" y="7056"/>
                    </a:cubicBezTo>
                    <a:cubicBezTo>
                      <a:pt x="13776" y="6877"/>
                      <a:pt x="13943" y="6710"/>
                      <a:pt x="14110" y="6556"/>
                    </a:cubicBezTo>
                    <a:cubicBezTo>
                      <a:pt x="14167" y="6508"/>
                      <a:pt x="14111" y="6431"/>
                      <a:pt x="14049" y="6431"/>
                    </a:cubicBezTo>
                    <a:cubicBezTo>
                      <a:pt x="14034" y="6431"/>
                      <a:pt x="14017" y="6436"/>
                      <a:pt x="14003" y="6448"/>
                    </a:cubicBezTo>
                    <a:cubicBezTo>
                      <a:pt x="13884" y="6556"/>
                      <a:pt x="13776" y="6663"/>
                      <a:pt x="13657" y="6770"/>
                    </a:cubicBezTo>
                    <a:cubicBezTo>
                      <a:pt x="13637" y="6729"/>
                      <a:pt x="13589" y="6696"/>
                      <a:pt x="13546" y="6696"/>
                    </a:cubicBezTo>
                    <a:cubicBezTo>
                      <a:pt x="13539" y="6696"/>
                      <a:pt x="13533" y="6697"/>
                      <a:pt x="13526" y="6698"/>
                    </a:cubicBezTo>
                    <a:cubicBezTo>
                      <a:pt x="13693" y="6496"/>
                      <a:pt x="13895" y="6306"/>
                      <a:pt x="14122" y="6151"/>
                    </a:cubicBezTo>
                    <a:cubicBezTo>
                      <a:pt x="14183" y="6120"/>
                      <a:pt x="14148" y="6036"/>
                      <a:pt x="14091" y="6036"/>
                    </a:cubicBezTo>
                    <a:cubicBezTo>
                      <a:pt x="14082" y="6036"/>
                      <a:pt x="14072" y="6039"/>
                      <a:pt x="14062" y="6044"/>
                    </a:cubicBezTo>
                    <a:cubicBezTo>
                      <a:pt x="13895" y="6127"/>
                      <a:pt x="13741" y="6246"/>
                      <a:pt x="13598" y="6377"/>
                    </a:cubicBezTo>
                    <a:lnTo>
                      <a:pt x="13610" y="6353"/>
                    </a:lnTo>
                    <a:cubicBezTo>
                      <a:pt x="13643" y="6303"/>
                      <a:pt x="13594" y="6252"/>
                      <a:pt x="13541" y="6252"/>
                    </a:cubicBezTo>
                    <a:cubicBezTo>
                      <a:pt x="13519" y="6252"/>
                      <a:pt x="13496" y="6261"/>
                      <a:pt x="13479" y="6282"/>
                    </a:cubicBezTo>
                    <a:lnTo>
                      <a:pt x="13479" y="6294"/>
                    </a:lnTo>
                    <a:lnTo>
                      <a:pt x="13455" y="6270"/>
                    </a:lnTo>
                    <a:cubicBezTo>
                      <a:pt x="13514" y="6210"/>
                      <a:pt x="13562" y="6139"/>
                      <a:pt x="13622" y="6079"/>
                    </a:cubicBezTo>
                    <a:cubicBezTo>
                      <a:pt x="13645" y="6067"/>
                      <a:pt x="13657" y="6056"/>
                      <a:pt x="13681" y="6056"/>
                    </a:cubicBezTo>
                    <a:cubicBezTo>
                      <a:pt x="13717" y="6044"/>
                      <a:pt x="13729" y="5996"/>
                      <a:pt x="13717" y="5972"/>
                    </a:cubicBezTo>
                    <a:cubicBezTo>
                      <a:pt x="13741" y="5948"/>
                      <a:pt x="13753" y="5925"/>
                      <a:pt x="13776" y="5901"/>
                    </a:cubicBezTo>
                    <a:cubicBezTo>
                      <a:pt x="13832" y="5845"/>
                      <a:pt x="13779" y="5760"/>
                      <a:pt x="13719" y="5760"/>
                    </a:cubicBezTo>
                    <a:cubicBezTo>
                      <a:pt x="13702" y="5760"/>
                      <a:pt x="13685" y="5766"/>
                      <a:pt x="13669" y="5782"/>
                    </a:cubicBezTo>
                    <a:cubicBezTo>
                      <a:pt x="13586" y="5865"/>
                      <a:pt x="13503" y="5948"/>
                      <a:pt x="13419" y="6020"/>
                    </a:cubicBezTo>
                    <a:cubicBezTo>
                      <a:pt x="13229" y="6103"/>
                      <a:pt x="13050" y="6222"/>
                      <a:pt x="12907" y="6365"/>
                    </a:cubicBezTo>
                    <a:cubicBezTo>
                      <a:pt x="12979" y="6258"/>
                      <a:pt x="13062" y="6151"/>
                      <a:pt x="13145" y="6044"/>
                    </a:cubicBezTo>
                    <a:cubicBezTo>
                      <a:pt x="13360" y="5853"/>
                      <a:pt x="13598" y="5675"/>
                      <a:pt x="13860" y="5532"/>
                    </a:cubicBezTo>
                    <a:cubicBezTo>
                      <a:pt x="13931" y="5496"/>
                      <a:pt x="14003" y="5472"/>
                      <a:pt x="14074" y="5436"/>
                    </a:cubicBezTo>
                    <a:cubicBezTo>
                      <a:pt x="14074" y="5496"/>
                      <a:pt x="14110" y="5544"/>
                      <a:pt x="14181" y="5544"/>
                    </a:cubicBezTo>
                    <a:cubicBezTo>
                      <a:pt x="14300" y="5544"/>
                      <a:pt x="14407" y="5496"/>
                      <a:pt x="14515" y="5448"/>
                    </a:cubicBezTo>
                    <a:cubicBezTo>
                      <a:pt x="14527" y="5436"/>
                      <a:pt x="14538" y="5436"/>
                      <a:pt x="14550" y="5424"/>
                    </a:cubicBezTo>
                    <a:cubicBezTo>
                      <a:pt x="14550" y="5448"/>
                      <a:pt x="14550" y="5472"/>
                      <a:pt x="14562" y="5484"/>
                    </a:cubicBezTo>
                    <a:cubicBezTo>
                      <a:pt x="14550" y="5508"/>
                      <a:pt x="14538" y="5532"/>
                      <a:pt x="14538" y="5567"/>
                    </a:cubicBezTo>
                    <a:cubicBezTo>
                      <a:pt x="14538" y="5615"/>
                      <a:pt x="14586" y="5663"/>
                      <a:pt x="14634" y="5663"/>
                    </a:cubicBezTo>
                    <a:cubicBezTo>
                      <a:pt x="14681" y="5663"/>
                      <a:pt x="14729" y="5627"/>
                      <a:pt x="14729" y="5579"/>
                    </a:cubicBezTo>
                    <a:lnTo>
                      <a:pt x="14741" y="5579"/>
                    </a:lnTo>
                    <a:cubicBezTo>
                      <a:pt x="14765" y="5567"/>
                      <a:pt x="14788" y="5555"/>
                      <a:pt x="14812" y="5544"/>
                    </a:cubicBezTo>
                    <a:cubicBezTo>
                      <a:pt x="14860" y="5520"/>
                      <a:pt x="14908" y="5484"/>
                      <a:pt x="14955" y="5460"/>
                    </a:cubicBezTo>
                    <a:cubicBezTo>
                      <a:pt x="15038" y="5413"/>
                      <a:pt x="15122" y="5353"/>
                      <a:pt x="15217" y="5306"/>
                    </a:cubicBezTo>
                    <a:lnTo>
                      <a:pt x="15217" y="5306"/>
                    </a:lnTo>
                    <a:cubicBezTo>
                      <a:pt x="15101" y="5420"/>
                      <a:pt x="14976" y="5524"/>
                      <a:pt x="14884" y="5651"/>
                    </a:cubicBezTo>
                    <a:cubicBezTo>
                      <a:pt x="14836" y="5710"/>
                      <a:pt x="14919" y="5770"/>
                      <a:pt x="14967" y="5770"/>
                    </a:cubicBezTo>
                    <a:cubicBezTo>
                      <a:pt x="15027" y="5758"/>
                      <a:pt x="15062" y="5722"/>
                      <a:pt x="15086" y="5675"/>
                    </a:cubicBezTo>
                    <a:lnTo>
                      <a:pt x="15098" y="5651"/>
                    </a:lnTo>
                    <a:cubicBezTo>
                      <a:pt x="15158" y="5591"/>
                      <a:pt x="15217" y="5520"/>
                      <a:pt x="15277" y="5460"/>
                    </a:cubicBezTo>
                    <a:cubicBezTo>
                      <a:pt x="15372" y="5365"/>
                      <a:pt x="15467" y="5282"/>
                      <a:pt x="15562" y="5198"/>
                    </a:cubicBezTo>
                    <a:cubicBezTo>
                      <a:pt x="15586" y="5174"/>
                      <a:pt x="15586" y="5163"/>
                      <a:pt x="15586" y="5139"/>
                    </a:cubicBezTo>
                    <a:cubicBezTo>
                      <a:pt x="15598" y="5127"/>
                      <a:pt x="15610" y="5115"/>
                      <a:pt x="15622" y="5103"/>
                    </a:cubicBezTo>
                    <a:cubicBezTo>
                      <a:pt x="15634" y="5067"/>
                      <a:pt x="15634" y="5043"/>
                      <a:pt x="15622" y="5008"/>
                    </a:cubicBezTo>
                    <a:lnTo>
                      <a:pt x="15646" y="5008"/>
                    </a:lnTo>
                    <a:cubicBezTo>
                      <a:pt x="15670" y="4996"/>
                      <a:pt x="15681" y="4984"/>
                      <a:pt x="15681" y="4960"/>
                    </a:cubicBezTo>
                    <a:cubicBezTo>
                      <a:pt x="15726" y="4958"/>
                      <a:pt x="15771" y="4957"/>
                      <a:pt x="15816" y="4957"/>
                    </a:cubicBezTo>
                    <a:close/>
                    <a:moveTo>
                      <a:pt x="10502" y="10270"/>
                    </a:moveTo>
                    <a:cubicBezTo>
                      <a:pt x="10502" y="10270"/>
                      <a:pt x="10502" y="10270"/>
                      <a:pt x="10502" y="10282"/>
                    </a:cubicBezTo>
                    <a:lnTo>
                      <a:pt x="10490" y="10282"/>
                    </a:lnTo>
                    <a:cubicBezTo>
                      <a:pt x="10490" y="10282"/>
                      <a:pt x="10502" y="10270"/>
                      <a:pt x="10502" y="10270"/>
                    </a:cubicBezTo>
                    <a:close/>
                    <a:moveTo>
                      <a:pt x="8097" y="8365"/>
                    </a:moveTo>
                    <a:cubicBezTo>
                      <a:pt x="8442" y="8365"/>
                      <a:pt x="8788" y="8389"/>
                      <a:pt x="9121" y="8413"/>
                    </a:cubicBezTo>
                    <a:cubicBezTo>
                      <a:pt x="8526" y="8532"/>
                      <a:pt x="7919" y="8687"/>
                      <a:pt x="7335" y="8865"/>
                    </a:cubicBezTo>
                    <a:cubicBezTo>
                      <a:pt x="6954" y="8984"/>
                      <a:pt x="6573" y="9104"/>
                      <a:pt x="6192" y="9246"/>
                    </a:cubicBezTo>
                    <a:cubicBezTo>
                      <a:pt x="5978" y="9330"/>
                      <a:pt x="5764" y="9413"/>
                      <a:pt x="5561" y="9496"/>
                    </a:cubicBezTo>
                    <a:cubicBezTo>
                      <a:pt x="5037" y="9675"/>
                      <a:pt x="4525" y="9877"/>
                      <a:pt x="4013" y="10080"/>
                    </a:cubicBezTo>
                    <a:cubicBezTo>
                      <a:pt x="3573" y="10211"/>
                      <a:pt x="3132" y="10330"/>
                      <a:pt x="2692" y="10425"/>
                    </a:cubicBezTo>
                    <a:cubicBezTo>
                      <a:pt x="2084" y="10556"/>
                      <a:pt x="1442" y="10723"/>
                      <a:pt x="906" y="11056"/>
                    </a:cubicBezTo>
                    <a:cubicBezTo>
                      <a:pt x="1584" y="10461"/>
                      <a:pt x="2382" y="10020"/>
                      <a:pt x="3204" y="9639"/>
                    </a:cubicBezTo>
                    <a:cubicBezTo>
                      <a:pt x="4049" y="9246"/>
                      <a:pt x="4930" y="8901"/>
                      <a:pt x="5823" y="8592"/>
                    </a:cubicBezTo>
                    <a:cubicBezTo>
                      <a:pt x="6573" y="8449"/>
                      <a:pt x="7335" y="8365"/>
                      <a:pt x="8097" y="8365"/>
                    </a:cubicBezTo>
                    <a:close/>
                    <a:moveTo>
                      <a:pt x="17253" y="11675"/>
                    </a:moveTo>
                    <a:lnTo>
                      <a:pt x="17277" y="11699"/>
                    </a:lnTo>
                    <a:cubicBezTo>
                      <a:pt x="17194" y="11794"/>
                      <a:pt x="17110" y="11890"/>
                      <a:pt x="17015" y="11973"/>
                    </a:cubicBezTo>
                    <a:cubicBezTo>
                      <a:pt x="17051" y="11901"/>
                      <a:pt x="17086" y="11830"/>
                      <a:pt x="17122" y="11759"/>
                    </a:cubicBezTo>
                    <a:cubicBezTo>
                      <a:pt x="17170" y="11747"/>
                      <a:pt x="17217" y="11711"/>
                      <a:pt x="17253" y="11675"/>
                    </a:cubicBezTo>
                    <a:close/>
                    <a:moveTo>
                      <a:pt x="11145" y="8973"/>
                    </a:moveTo>
                    <a:lnTo>
                      <a:pt x="11145" y="8973"/>
                    </a:lnTo>
                    <a:cubicBezTo>
                      <a:pt x="11098" y="9032"/>
                      <a:pt x="11050" y="9080"/>
                      <a:pt x="11002" y="9127"/>
                    </a:cubicBezTo>
                    <a:cubicBezTo>
                      <a:pt x="10693" y="9496"/>
                      <a:pt x="10490" y="9913"/>
                      <a:pt x="10371" y="10366"/>
                    </a:cubicBezTo>
                    <a:cubicBezTo>
                      <a:pt x="9645" y="10878"/>
                      <a:pt x="8942" y="11425"/>
                      <a:pt x="8264" y="11985"/>
                    </a:cubicBezTo>
                    <a:cubicBezTo>
                      <a:pt x="8383" y="11759"/>
                      <a:pt x="8490" y="11520"/>
                      <a:pt x="8609" y="11294"/>
                    </a:cubicBezTo>
                    <a:cubicBezTo>
                      <a:pt x="8800" y="10925"/>
                      <a:pt x="8978" y="10556"/>
                      <a:pt x="9252" y="10235"/>
                    </a:cubicBezTo>
                    <a:cubicBezTo>
                      <a:pt x="9538" y="9901"/>
                      <a:pt x="9895" y="9651"/>
                      <a:pt x="10264" y="9425"/>
                    </a:cubicBezTo>
                    <a:cubicBezTo>
                      <a:pt x="10550" y="9246"/>
                      <a:pt x="10836" y="9104"/>
                      <a:pt x="11145" y="8973"/>
                    </a:cubicBezTo>
                    <a:close/>
                    <a:moveTo>
                      <a:pt x="2918" y="10544"/>
                    </a:moveTo>
                    <a:lnTo>
                      <a:pt x="2918" y="10544"/>
                    </a:lnTo>
                    <a:cubicBezTo>
                      <a:pt x="2716" y="10628"/>
                      <a:pt x="2525" y="10723"/>
                      <a:pt x="2335" y="10818"/>
                    </a:cubicBezTo>
                    <a:cubicBezTo>
                      <a:pt x="1977" y="10997"/>
                      <a:pt x="1608" y="11223"/>
                      <a:pt x="1370" y="11556"/>
                    </a:cubicBezTo>
                    <a:cubicBezTo>
                      <a:pt x="1132" y="11890"/>
                      <a:pt x="1001" y="12294"/>
                      <a:pt x="894" y="12687"/>
                    </a:cubicBezTo>
                    <a:cubicBezTo>
                      <a:pt x="727" y="12521"/>
                      <a:pt x="584" y="12330"/>
                      <a:pt x="489" y="12128"/>
                    </a:cubicBezTo>
                    <a:cubicBezTo>
                      <a:pt x="394" y="11937"/>
                      <a:pt x="310" y="11723"/>
                      <a:pt x="441" y="11532"/>
                    </a:cubicBezTo>
                    <a:cubicBezTo>
                      <a:pt x="465" y="11485"/>
                      <a:pt x="501" y="11437"/>
                      <a:pt x="525" y="11401"/>
                    </a:cubicBezTo>
                    <a:cubicBezTo>
                      <a:pt x="787" y="11187"/>
                      <a:pt x="1072" y="11032"/>
                      <a:pt x="1382" y="10913"/>
                    </a:cubicBezTo>
                    <a:cubicBezTo>
                      <a:pt x="1751" y="10758"/>
                      <a:pt x="2144" y="10687"/>
                      <a:pt x="2537" y="10616"/>
                    </a:cubicBezTo>
                    <a:cubicBezTo>
                      <a:pt x="2656" y="10592"/>
                      <a:pt x="2787" y="10568"/>
                      <a:pt x="2918" y="10544"/>
                    </a:cubicBezTo>
                    <a:close/>
                    <a:moveTo>
                      <a:pt x="11883" y="8163"/>
                    </a:moveTo>
                    <a:lnTo>
                      <a:pt x="11883" y="8163"/>
                    </a:lnTo>
                    <a:cubicBezTo>
                      <a:pt x="11871" y="8222"/>
                      <a:pt x="11860" y="8294"/>
                      <a:pt x="11860" y="8353"/>
                    </a:cubicBezTo>
                    <a:cubicBezTo>
                      <a:pt x="11860" y="8353"/>
                      <a:pt x="11860" y="8365"/>
                      <a:pt x="11860" y="8365"/>
                    </a:cubicBezTo>
                    <a:lnTo>
                      <a:pt x="11836" y="8389"/>
                    </a:lnTo>
                    <a:cubicBezTo>
                      <a:pt x="11086" y="8663"/>
                      <a:pt x="10324" y="8961"/>
                      <a:pt x="9693" y="9473"/>
                    </a:cubicBezTo>
                    <a:cubicBezTo>
                      <a:pt x="9371" y="9735"/>
                      <a:pt x="9062" y="10056"/>
                      <a:pt x="8835" y="10413"/>
                    </a:cubicBezTo>
                    <a:cubicBezTo>
                      <a:pt x="8728" y="10592"/>
                      <a:pt x="8645" y="10770"/>
                      <a:pt x="8573" y="10961"/>
                    </a:cubicBezTo>
                    <a:cubicBezTo>
                      <a:pt x="8502" y="11151"/>
                      <a:pt x="8454" y="11330"/>
                      <a:pt x="8383" y="11509"/>
                    </a:cubicBezTo>
                    <a:cubicBezTo>
                      <a:pt x="8288" y="11747"/>
                      <a:pt x="8169" y="11961"/>
                      <a:pt x="8038" y="12163"/>
                    </a:cubicBezTo>
                    <a:cubicBezTo>
                      <a:pt x="7919" y="12259"/>
                      <a:pt x="7811" y="12354"/>
                      <a:pt x="7692" y="12437"/>
                    </a:cubicBezTo>
                    <a:cubicBezTo>
                      <a:pt x="7526" y="12580"/>
                      <a:pt x="7359" y="12723"/>
                      <a:pt x="7192" y="12866"/>
                    </a:cubicBezTo>
                    <a:cubicBezTo>
                      <a:pt x="7168" y="12878"/>
                      <a:pt x="7133" y="12902"/>
                      <a:pt x="7109" y="12914"/>
                    </a:cubicBezTo>
                    <a:cubicBezTo>
                      <a:pt x="6990" y="12973"/>
                      <a:pt x="6859" y="13044"/>
                      <a:pt x="6740" y="13104"/>
                    </a:cubicBezTo>
                    <a:lnTo>
                      <a:pt x="6728" y="13068"/>
                    </a:lnTo>
                    <a:cubicBezTo>
                      <a:pt x="6490" y="12735"/>
                      <a:pt x="6299" y="12378"/>
                      <a:pt x="6145" y="11997"/>
                    </a:cubicBezTo>
                    <a:cubicBezTo>
                      <a:pt x="6002" y="11628"/>
                      <a:pt x="5883" y="11247"/>
                      <a:pt x="5752" y="10878"/>
                    </a:cubicBezTo>
                    <a:cubicBezTo>
                      <a:pt x="5740" y="10806"/>
                      <a:pt x="5728" y="10747"/>
                      <a:pt x="5728" y="10675"/>
                    </a:cubicBezTo>
                    <a:cubicBezTo>
                      <a:pt x="5716" y="10663"/>
                      <a:pt x="5716" y="10651"/>
                      <a:pt x="5704" y="10639"/>
                    </a:cubicBezTo>
                    <a:cubicBezTo>
                      <a:pt x="5752" y="10282"/>
                      <a:pt x="5871" y="9937"/>
                      <a:pt x="6156" y="9711"/>
                    </a:cubicBezTo>
                    <a:cubicBezTo>
                      <a:pt x="6323" y="9568"/>
                      <a:pt x="6526" y="9473"/>
                      <a:pt x="6716" y="9342"/>
                    </a:cubicBezTo>
                    <a:cubicBezTo>
                      <a:pt x="6871" y="9282"/>
                      <a:pt x="7037" y="9223"/>
                      <a:pt x="7204" y="9163"/>
                    </a:cubicBezTo>
                    <a:cubicBezTo>
                      <a:pt x="7597" y="9032"/>
                      <a:pt x="7990" y="8913"/>
                      <a:pt x="8395" y="8806"/>
                    </a:cubicBezTo>
                    <a:cubicBezTo>
                      <a:pt x="8788" y="8711"/>
                      <a:pt x="9193" y="8603"/>
                      <a:pt x="9609" y="8544"/>
                    </a:cubicBezTo>
                    <a:cubicBezTo>
                      <a:pt x="9871" y="8496"/>
                      <a:pt x="10133" y="8449"/>
                      <a:pt x="10395" y="8413"/>
                    </a:cubicBezTo>
                    <a:cubicBezTo>
                      <a:pt x="10550" y="8389"/>
                      <a:pt x="10717" y="8377"/>
                      <a:pt x="10883" y="8342"/>
                    </a:cubicBezTo>
                    <a:cubicBezTo>
                      <a:pt x="11026" y="8318"/>
                      <a:pt x="11181" y="8282"/>
                      <a:pt x="11324" y="8246"/>
                    </a:cubicBezTo>
                    <a:cubicBezTo>
                      <a:pt x="11514" y="8222"/>
                      <a:pt x="11693" y="8199"/>
                      <a:pt x="11883" y="8163"/>
                    </a:cubicBezTo>
                    <a:close/>
                    <a:moveTo>
                      <a:pt x="5656" y="11032"/>
                    </a:moveTo>
                    <a:cubicBezTo>
                      <a:pt x="5716" y="11378"/>
                      <a:pt x="5835" y="11711"/>
                      <a:pt x="5966" y="12044"/>
                    </a:cubicBezTo>
                    <a:cubicBezTo>
                      <a:pt x="6049" y="12259"/>
                      <a:pt x="6133" y="12485"/>
                      <a:pt x="6192" y="12711"/>
                    </a:cubicBezTo>
                    <a:cubicBezTo>
                      <a:pt x="6216" y="12818"/>
                      <a:pt x="6240" y="12937"/>
                      <a:pt x="6240" y="13044"/>
                    </a:cubicBezTo>
                    <a:cubicBezTo>
                      <a:pt x="6240" y="13116"/>
                      <a:pt x="6216" y="13187"/>
                      <a:pt x="6204" y="13259"/>
                    </a:cubicBezTo>
                    <a:lnTo>
                      <a:pt x="6192" y="13271"/>
                    </a:lnTo>
                    <a:cubicBezTo>
                      <a:pt x="6180" y="13295"/>
                      <a:pt x="6180" y="13306"/>
                      <a:pt x="6180" y="13330"/>
                    </a:cubicBezTo>
                    <a:lnTo>
                      <a:pt x="6180" y="13366"/>
                    </a:lnTo>
                    <a:cubicBezTo>
                      <a:pt x="5978" y="13461"/>
                      <a:pt x="5775" y="13545"/>
                      <a:pt x="5561" y="13616"/>
                    </a:cubicBezTo>
                    <a:cubicBezTo>
                      <a:pt x="5585" y="12902"/>
                      <a:pt x="5573" y="12175"/>
                      <a:pt x="5621" y="11461"/>
                    </a:cubicBezTo>
                    <a:cubicBezTo>
                      <a:pt x="5633" y="11330"/>
                      <a:pt x="5644" y="11187"/>
                      <a:pt x="5656" y="11032"/>
                    </a:cubicBezTo>
                    <a:close/>
                    <a:moveTo>
                      <a:pt x="4585" y="10139"/>
                    </a:moveTo>
                    <a:lnTo>
                      <a:pt x="4585" y="10139"/>
                    </a:lnTo>
                    <a:cubicBezTo>
                      <a:pt x="4513" y="10211"/>
                      <a:pt x="4442" y="10282"/>
                      <a:pt x="4382" y="10366"/>
                    </a:cubicBezTo>
                    <a:cubicBezTo>
                      <a:pt x="4156" y="10651"/>
                      <a:pt x="4001" y="10973"/>
                      <a:pt x="3835" y="11294"/>
                    </a:cubicBezTo>
                    <a:cubicBezTo>
                      <a:pt x="3454" y="12056"/>
                      <a:pt x="3097" y="12842"/>
                      <a:pt x="2835" y="13652"/>
                    </a:cubicBezTo>
                    <a:cubicBezTo>
                      <a:pt x="2311" y="13545"/>
                      <a:pt x="1799" y="13378"/>
                      <a:pt x="1358" y="13068"/>
                    </a:cubicBezTo>
                    <a:cubicBezTo>
                      <a:pt x="1346" y="12902"/>
                      <a:pt x="1334" y="12723"/>
                      <a:pt x="1322" y="12544"/>
                    </a:cubicBezTo>
                    <a:cubicBezTo>
                      <a:pt x="1346" y="12473"/>
                      <a:pt x="1370" y="12402"/>
                      <a:pt x="1382" y="12318"/>
                    </a:cubicBezTo>
                    <a:cubicBezTo>
                      <a:pt x="1430" y="12163"/>
                      <a:pt x="1477" y="12009"/>
                      <a:pt x="1513" y="11842"/>
                    </a:cubicBezTo>
                    <a:cubicBezTo>
                      <a:pt x="1561" y="11747"/>
                      <a:pt x="1608" y="11651"/>
                      <a:pt x="1656" y="11568"/>
                    </a:cubicBezTo>
                    <a:cubicBezTo>
                      <a:pt x="1846" y="11330"/>
                      <a:pt x="2096" y="11151"/>
                      <a:pt x="2370" y="10997"/>
                    </a:cubicBezTo>
                    <a:cubicBezTo>
                      <a:pt x="2739" y="10782"/>
                      <a:pt x="3144" y="10616"/>
                      <a:pt x="3549" y="10437"/>
                    </a:cubicBezTo>
                    <a:cubicBezTo>
                      <a:pt x="3573" y="10437"/>
                      <a:pt x="3597" y="10425"/>
                      <a:pt x="3620" y="10413"/>
                    </a:cubicBezTo>
                    <a:cubicBezTo>
                      <a:pt x="3656" y="10401"/>
                      <a:pt x="3704" y="10389"/>
                      <a:pt x="3739" y="10389"/>
                    </a:cubicBezTo>
                    <a:cubicBezTo>
                      <a:pt x="4025" y="10318"/>
                      <a:pt x="4311" y="10235"/>
                      <a:pt x="4585" y="10139"/>
                    </a:cubicBezTo>
                    <a:close/>
                    <a:moveTo>
                      <a:pt x="6275" y="9508"/>
                    </a:moveTo>
                    <a:lnTo>
                      <a:pt x="6275" y="9508"/>
                    </a:lnTo>
                    <a:cubicBezTo>
                      <a:pt x="6228" y="9532"/>
                      <a:pt x="6192" y="9568"/>
                      <a:pt x="6145" y="9592"/>
                    </a:cubicBezTo>
                    <a:cubicBezTo>
                      <a:pt x="5906" y="9770"/>
                      <a:pt x="5752" y="10008"/>
                      <a:pt x="5668" y="10294"/>
                    </a:cubicBezTo>
                    <a:cubicBezTo>
                      <a:pt x="5585" y="10592"/>
                      <a:pt x="5561" y="10913"/>
                      <a:pt x="5537" y="11223"/>
                    </a:cubicBezTo>
                    <a:cubicBezTo>
                      <a:pt x="5513" y="11616"/>
                      <a:pt x="5478" y="11997"/>
                      <a:pt x="5442" y="12390"/>
                    </a:cubicBezTo>
                    <a:cubicBezTo>
                      <a:pt x="5406" y="12818"/>
                      <a:pt x="5371" y="13247"/>
                      <a:pt x="5359" y="13676"/>
                    </a:cubicBezTo>
                    <a:cubicBezTo>
                      <a:pt x="5287" y="13699"/>
                      <a:pt x="5204" y="13723"/>
                      <a:pt x="5121" y="13747"/>
                    </a:cubicBezTo>
                    <a:cubicBezTo>
                      <a:pt x="4881" y="13805"/>
                      <a:pt x="4637" y="13823"/>
                      <a:pt x="4391" y="13823"/>
                    </a:cubicBezTo>
                    <a:cubicBezTo>
                      <a:pt x="4234" y="13823"/>
                      <a:pt x="4076" y="13816"/>
                      <a:pt x="3918" y="13806"/>
                    </a:cubicBezTo>
                    <a:cubicBezTo>
                      <a:pt x="3918" y="13771"/>
                      <a:pt x="3918" y="13747"/>
                      <a:pt x="3894" y="13723"/>
                    </a:cubicBezTo>
                    <a:cubicBezTo>
                      <a:pt x="3739" y="13592"/>
                      <a:pt x="3668" y="13414"/>
                      <a:pt x="3632" y="13223"/>
                    </a:cubicBezTo>
                    <a:cubicBezTo>
                      <a:pt x="3644" y="12830"/>
                      <a:pt x="3704" y="12437"/>
                      <a:pt x="3811" y="12056"/>
                    </a:cubicBezTo>
                    <a:cubicBezTo>
                      <a:pt x="3930" y="11663"/>
                      <a:pt x="4085" y="11282"/>
                      <a:pt x="4287" y="10925"/>
                    </a:cubicBezTo>
                    <a:cubicBezTo>
                      <a:pt x="4299" y="10889"/>
                      <a:pt x="4323" y="10866"/>
                      <a:pt x="4335" y="10830"/>
                    </a:cubicBezTo>
                    <a:cubicBezTo>
                      <a:pt x="4382" y="10758"/>
                      <a:pt x="4418" y="10699"/>
                      <a:pt x="4466" y="10628"/>
                    </a:cubicBezTo>
                    <a:cubicBezTo>
                      <a:pt x="4644" y="10366"/>
                      <a:pt x="4847" y="10127"/>
                      <a:pt x="5109" y="9961"/>
                    </a:cubicBezTo>
                    <a:cubicBezTo>
                      <a:pt x="5502" y="9818"/>
                      <a:pt x="5883" y="9663"/>
                      <a:pt x="6275" y="9508"/>
                    </a:cubicBezTo>
                    <a:close/>
                    <a:moveTo>
                      <a:pt x="13312" y="11449"/>
                    </a:moveTo>
                    <a:lnTo>
                      <a:pt x="13312" y="11449"/>
                    </a:lnTo>
                    <a:cubicBezTo>
                      <a:pt x="13300" y="11532"/>
                      <a:pt x="13276" y="11651"/>
                      <a:pt x="13348" y="11699"/>
                    </a:cubicBezTo>
                    <a:cubicBezTo>
                      <a:pt x="13360" y="11723"/>
                      <a:pt x="13360" y="11735"/>
                      <a:pt x="13372" y="11759"/>
                    </a:cubicBezTo>
                    <a:cubicBezTo>
                      <a:pt x="13384" y="11794"/>
                      <a:pt x="13407" y="11818"/>
                      <a:pt x="13443" y="11830"/>
                    </a:cubicBezTo>
                    <a:cubicBezTo>
                      <a:pt x="13479" y="11830"/>
                      <a:pt x="13526" y="11818"/>
                      <a:pt x="13550" y="11782"/>
                    </a:cubicBezTo>
                    <a:cubicBezTo>
                      <a:pt x="13550" y="11771"/>
                      <a:pt x="13562" y="11747"/>
                      <a:pt x="13562" y="11735"/>
                    </a:cubicBezTo>
                    <a:lnTo>
                      <a:pt x="13598" y="11723"/>
                    </a:lnTo>
                    <a:cubicBezTo>
                      <a:pt x="13681" y="11663"/>
                      <a:pt x="13741" y="11580"/>
                      <a:pt x="13776" y="11485"/>
                    </a:cubicBezTo>
                    <a:cubicBezTo>
                      <a:pt x="13788" y="11497"/>
                      <a:pt x="13812" y="11509"/>
                      <a:pt x="13836" y="11520"/>
                    </a:cubicBezTo>
                    <a:lnTo>
                      <a:pt x="13836" y="11556"/>
                    </a:lnTo>
                    <a:cubicBezTo>
                      <a:pt x="13812" y="11604"/>
                      <a:pt x="13860" y="11651"/>
                      <a:pt x="13895" y="11663"/>
                    </a:cubicBezTo>
                    <a:cubicBezTo>
                      <a:pt x="13914" y="11718"/>
                      <a:pt x="13960" y="11759"/>
                      <a:pt x="14013" y="11759"/>
                    </a:cubicBezTo>
                    <a:cubicBezTo>
                      <a:pt x="14029" y="11759"/>
                      <a:pt x="14045" y="11755"/>
                      <a:pt x="14062" y="11747"/>
                    </a:cubicBezTo>
                    <a:cubicBezTo>
                      <a:pt x="14080" y="11765"/>
                      <a:pt x="14107" y="11773"/>
                      <a:pt x="14135" y="11773"/>
                    </a:cubicBezTo>
                    <a:cubicBezTo>
                      <a:pt x="14163" y="11773"/>
                      <a:pt x="14193" y="11765"/>
                      <a:pt x="14217" y="11747"/>
                    </a:cubicBezTo>
                    <a:cubicBezTo>
                      <a:pt x="14229" y="11759"/>
                      <a:pt x="14253" y="11759"/>
                      <a:pt x="14265" y="11759"/>
                    </a:cubicBezTo>
                    <a:cubicBezTo>
                      <a:pt x="14276" y="11794"/>
                      <a:pt x="14276" y="11818"/>
                      <a:pt x="14288" y="11842"/>
                    </a:cubicBezTo>
                    <a:cubicBezTo>
                      <a:pt x="14307" y="11898"/>
                      <a:pt x="14356" y="11929"/>
                      <a:pt x="14403" y="11929"/>
                    </a:cubicBezTo>
                    <a:cubicBezTo>
                      <a:pt x="14445" y="11929"/>
                      <a:pt x="14486" y="11904"/>
                      <a:pt x="14503" y="11854"/>
                    </a:cubicBezTo>
                    <a:lnTo>
                      <a:pt x="14538" y="11854"/>
                    </a:lnTo>
                    <a:cubicBezTo>
                      <a:pt x="14550" y="11854"/>
                      <a:pt x="14574" y="11854"/>
                      <a:pt x="14586" y="11842"/>
                    </a:cubicBezTo>
                    <a:cubicBezTo>
                      <a:pt x="14609" y="11888"/>
                      <a:pt x="14647" y="11909"/>
                      <a:pt x="14686" y="11909"/>
                    </a:cubicBezTo>
                    <a:cubicBezTo>
                      <a:pt x="14708" y="11909"/>
                      <a:pt x="14731" y="11902"/>
                      <a:pt x="14753" y="11890"/>
                    </a:cubicBezTo>
                    <a:cubicBezTo>
                      <a:pt x="14774" y="11947"/>
                      <a:pt x="14829" y="11986"/>
                      <a:pt x="14886" y="11986"/>
                    </a:cubicBezTo>
                    <a:cubicBezTo>
                      <a:pt x="14924" y="11986"/>
                      <a:pt x="14962" y="11968"/>
                      <a:pt x="14991" y="11925"/>
                    </a:cubicBezTo>
                    <a:lnTo>
                      <a:pt x="14991" y="11913"/>
                    </a:lnTo>
                    <a:lnTo>
                      <a:pt x="15015" y="11901"/>
                    </a:lnTo>
                    <a:cubicBezTo>
                      <a:pt x="15027" y="11890"/>
                      <a:pt x="15050" y="11878"/>
                      <a:pt x="15074" y="11854"/>
                    </a:cubicBezTo>
                    <a:cubicBezTo>
                      <a:pt x="15084" y="11857"/>
                      <a:pt x="15093" y="11859"/>
                      <a:pt x="15103" y="11859"/>
                    </a:cubicBezTo>
                    <a:cubicBezTo>
                      <a:pt x="15129" y="11859"/>
                      <a:pt x="15155" y="11847"/>
                      <a:pt x="15181" y="11830"/>
                    </a:cubicBezTo>
                    <a:cubicBezTo>
                      <a:pt x="15205" y="11878"/>
                      <a:pt x="15241" y="11913"/>
                      <a:pt x="15277" y="11925"/>
                    </a:cubicBezTo>
                    <a:cubicBezTo>
                      <a:pt x="15277" y="11949"/>
                      <a:pt x="15265" y="11961"/>
                      <a:pt x="15253" y="11985"/>
                    </a:cubicBezTo>
                    <a:cubicBezTo>
                      <a:pt x="15236" y="12044"/>
                      <a:pt x="15285" y="12097"/>
                      <a:pt x="15337" y="12097"/>
                    </a:cubicBezTo>
                    <a:cubicBezTo>
                      <a:pt x="15357" y="12097"/>
                      <a:pt x="15379" y="12089"/>
                      <a:pt x="15396" y="12068"/>
                    </a:cubicBezTo>
                    <a:lnTo>
                      <a:pt x="15491" y="11985"/>
                    </a:lnTo>
                    <a:cubicBezTo>
                      <a:pt x="15506" y="11990"/>
                      <a:pt x="15523" y="11993"/>
                      <a:pt x="15540" y="11993"/>
                    </a:cubicBezTo>
                    <a:cubicBezTo>
                      <a:pt x="15564" y="11993"/>
                      <a:pt x="15589" y="11987"/>
                      <a:pt x="15610" y="11973"/>
                    </a:cubicBezTo>
                    <a:lnTo>
                      <a:pt x="15610" y="11973"/>
                    </a:lnTo>
                    <a:cubicBezTo>
                      <a:pt x="15598" y="11997"/>
                      <a:pt x="15598" y="12032"/>
                      <a:pt x="15610" y="12056"/>
                    </a:cubicBezTo>
                    <a:cubicBezTo>
                      <a:pt x="15646" y="12152"/>
                      <a:pt x="15693" y="12235"/>
                      <a:pt x="15741" y="12318"/>
                    </a:cubicBezTo>
                    <a:cubicBezTo>
                      <a:pt x="15741" y="12366"/>
                      <a:pt x="15753" y="12425"/>
                      <a:pt x="15753" y="12473"/>
                    </a:cubicBezTo>
                    <a:cubicBezTo>
                      <a:pt x="15777" y="12556"/>
                      <a:pt x="15789" y="12628"/>
                      <a:pt x="15812" y="12711"/>
                    </a:cubicBezTo>
                    <a:cubicBezTo>
                      <a:pt x="15836" y="12866"/>
                      <a:pt x="15848" y="13021"/>
                      <a:pt x="15848" y="13187"/>
                    </a:cubicBezTo>
                    <a:cubicBezTo>
                      <a:pt x="15860" y="13449"/>
                      <a:pt x="15800" y="13699"/>
                      <a:pt x="15562" y="13842"/>
                    </a:cubicBezTo>
                    <a:cubicBezTo>
                      <a:pt x="15348" y="13985"/>
                      <a:pt x="15086" y="14033"/>
                      <a:pt x="14836" y="14080"/>
                    </a:cubicBezTo>
                    <a:cubicBezTo>
                      <a:pt x="14567" y="14122"/>
                      <a:pt x="14298" y="14154"/>
                      <a:pt x="14022" y="14154"/>
                    </a:cubicBezTo>
                    <a:cubicBezTo>
                      <a:pt x="13980" y="14154"/>
                      <a:pt x="13938" y="14153"/>
                      <a:pt x="13895" y="14152"/>
                    </a:cubicBezTo>
                    <a:cubicBezTo>
                      <a:pt x="13729" y="14140"/>
                      <a:pt x="13562" y="14128"/>
                      <a:pt x="13395" y="14104"/>
                    </a:cubicBezTo>
                    <a:cubicBezTo>
                      <a:pt x="13348" y="14092"/>
                      <a:pt x="13288" y="14080"/>
                      <a:pt x="13229" y="14068"/>
                    </a:cubicBezTo>
                    <a:cubicBezTo>
                      <a:pt x="12848" y="13926"/>
                      <a:pt x="12526" y="13664"/>
                      <a:pt x="12395" y="13295"/>
                    </a:cubicBezTo>
                    <a:cubicBezTo>
                      <a:pt x="12431" y="13033"/>
                      <a:pt x="12502" y="12783"/>
                      <a:pt x="12574" y="12544"/>
                    </a:cubicBezTo>
                    <a:cubicBezTo>
                      <a:pt x="12645" y="12282"/>
                      <a:pt x="12741" y="12032"/>
                      <a:pt x="12895" y="11818"/>
                    </a:cubicBezTo>
                    <a:cubicBezTo>
                      <a:pt x="12919" y="11806"/>
                      <a:pt x="12907" y="11782"/>
                      <a:pt x="12895" y="11771"/>
                    </a:cubicBezTo>
                    <a:cubicBezTo>
                      <a:pt x="12931" y="11699"/>
                      <a:pt x="12967" y="11640"/>
                      <a:pt x="13014" y="11568"/>
                    </a:cubicBezTo>
                    <a:cubicBezTo>
                      <a:pt x="13038" y="11580"/>
                      <a:pt x="13050" y="11580"/>
                      <a:pt x="13074" y="11580"/>
                    </a:cubicBezTo>
                    <a:cubicBezTo>
                      <a:pt x="13133" y="11568"/>
                      <a:pt x="13181" y="11544"/>
                      <a:pt x="13217" y="11509"/>
                    </a:cubicBezTo>
                    <a:cubicBezTo>
                      <a:pt x="13253" y="11509"/>
                      <a:pt x="13276" y="11485"/>
                      <a:pt x="13300" y="11461"/>
                    </a:cubicBezTo>
                    <a:lnTo>
                      <a:pt x="13312" y="11449"/>
                    </a:lnTo>
                    <a:close/>
                    <a:moveTo>
                      <a:pt x="15586" y="8437"/>
                    </a:moveTo>
                    <a:lnTo>
                      <a:pt x="15586" y="8437"/>
                    </a:lnTo>
                    <a:cubicBezTo>
                      <a:pt x="15527" y="8508"/>
                      <a:pt x="15455" y="8580"/>
                      <a:pt x="15396" y="8663"/>
                    </a:cubicBezTo>
                    <a:cubicBezTo>
                      <a:pt x="15289" y="8734"/>
                      <a:pt x="15181" y="8818"/>
                      <a:pt x="15074" y="8901"/>
                    </a:cubicBezTo>
                    <a:cubicBezTo>
                      <a:pt x="14503" y="9330"/>
                      <a:pt x="13991" y="9842"/>
                      <a:pt x="13550" y="10401"/>
                    </a:cubicBezTo>
                    <a:cubicBezTo>
                      <a:pt x="13098" y="10961"/>
                      <a:pt x="12705" y="11556"/>
                      <a:pt x="12383" y="12199"/>
                    </a:cubicBezTo>
                    <a:cubicBezTo>
                      <a:pt x="12217" y="12544"/>
                      <a:pt x="12062" y="12890"/>
                      <a:pt x="11955" y="13247"/>
                    </a:cubicBezTo>
                    <a:cubicBezTo>
                      <a:pt x="11848" y="13616"/>
                      <a:pt x="11812" y="13997"/>
                      <a:pt x="11800" y="14378"/>
                    </a:cubicBezTo>
                    <a:cubicBezTo>
                      <a:pt x="11776" y="14771"/>
                      <a:pt x="11729" y="15164"/>
                      <a:pt x="11502" y="15497"/>
                    </a:cubicBezTo>
                    <a:cubicBezTo>
                      <a:pt x="11395" y="15664"/>
                      <a:pt x="11252" y="15807"/>
                      <a:pt x="11109" y="15938"/>
                    </a:cubicBezTo>
                    <a:cubicBezTo>
                      <a:pt x="11026" y="15569"/>
                      <a:pt x="10955" y="15200"/>
                      <a:pt x="10919" y="14830"/>
                    </a:cubicBezTo>
                    <a:cubicBezTo>
                      <a:pt x="10883" y="14592"/>
                      <a:pt x="10883" y="14354"/>
                      <a:pt x="10871" y="14128"/>
                    </a:cubicBezTo>
                    <a:cubicBezTo>
                      <a:pt x="10871" y="14009"/>
                      <a:pt x="10871" y="13890"/>
                      <a:pt x="10871" y="13771"/>
                    </a:cubicBezTo>
                    <a:cubicBezTo>
                      <a:pt x="10871" y="13723"/>
                      <a:pt x="10871" y="13676"/>
                      <a:pt x="10871" y="13628"/>
                    </a:cubicBezTo>
                    <a:cubicBezTo>
                      <a:pt x="10943" y="13128"/>
                      <a:pt x="11062" y="12640"/>
                      <a:pt x="11276" y="12187"/>
                    </a:cubicBezTo>
                    <a:cubicBezTo>
                      <a:pt x="11407" y="11901"/>
                      <a:pt x="11562" y="11640"/>
                      <a:pt x="11752" y="11401"/>
                    </a:cubicBezTo>
                    <a:cubicBezTo>
                      <a:pt x="11967" y="11128"/>
                      <a:pt x="12217" y="10901"/>
                      <a:pt x="12467" y="10675"/>
                    </a:cubicBezTo>
                    <a:cubicBezTo>
                      <a:pt x="12729" y="10449"/>
                      <a:pt x="13003" y="10211"/>
                      <a:pt x="13276" y="9996"/>
                    </a:cubicBezTo>
                    <a:cubicBezTo>
                      <a:pt x="13550" y="9770"/>
                      <a:pt x="13836" y="9568"/>
                      <a:pt x="14122" y="9365"/>
                    </a:cubicBezTo>
                    <a:cubicBezTo>
                      <a:pt x="14598" y="9032"/>
                      <a:pt x="15086" y="8723"/>
                      <a:pt x="15586" y="8437"/>
                    </a:cubicBezTo>
                    <a:close/>
                    <a:moveTo>
                      <a:pt x="13062" y="14568"/>
                    </a:moveTo>
                    <a:cubicBezTo>
                      <a:pt x="13217" y="14580"/>
                      <a:pt x="13372" y="14592"/>
                      <a:pt x="13514" y="14616"/>
                    </a:cubicBezTo>
                    <a:cubicBezTo>
                      <a:pt x="14003" y="14664"/>
                      <a:pt x="14503" y="14723"/>
                      <a:pt x="14991" y="14771"/>
                    </a:cubicBezTo>
                    <a:cubicBezTo>
                      <a:pt x="14991" y="14795"/>
                      <a:pt x="15003" y="14819"/>
                      <a:pt x="15027" y="14842"/>
                    </a:cubicBezTo>
                    <a:cubicBezTo>
                      <a:pt x="15062" y="14866"/>
                      <a:pt x="15086" y="14902"/>
                      <a:pt x="15122" y="14926"/>
                    </a:cubicBezTo>
                    <a:lnTo>
                      <a:pt x="15122" y="14938"/>
                    </a:lnTo>
                    <a:lnTo>
                      <a:pt x="15110" y="14938"/>
                    </a:lnTo>
                    <a:cubicBezTo>
                      <a:pt x="15062" y="14890"/>
                      <a:pt x="15027" y="14842"/>
                      <a:pt x="14979" y="14795"/>
                    </a:cubicBezTo>
                    <a:cubicBezTo>
                      <a:pt x="14965" y="14781"/>
                      <a:pt x="14951" y="14775"/>
                      <a:pt x="14937" y="14775"/>
                    </a:cubicBezTo>
                    <a:cubicBezTo>
                      <a:pt x="14927" y="14775"/>
                      <a:pt x="14917" y="14778"/>
                      <a:pt x="14908" y="14783"/>
                    </a:cubicBezTo>
                    <a:cubicBezTo>
                      <a:pt x="14896" y="14783"/>
                      <a:pt x="14872" y="14795"/>
                      <a:pt x="14848" y="14795"/>
                    </a:cubicBezTo>
                    <a:cubicBezTo>
                      <a:pt x="14788" y="14830"/>
                      <a:pt x="14765" y="14914"/>
                      <a:pt x="14800" y="14973"/>
                    </a:cubicBezTo>
                    <a:lnTo>
                      <a:pt x="14824" y="14997"/>
                    </a:lnTo>
                    <a:cubicBezTo>
                      <a:pt x="14834" y="15016"/>
                      <a:pt x="14843" y="15027"/>
                      <a:pt x="14847" y="15043"/>
                    </a:cubicBezTo>
                    <a:lnTo>
                      <a:pt x="14847" y="15043"/>
                    </a:lnTo>
                    <a:cubicBezTo>
                      <a:pt x="14821" y="15019"/>
                      <a:pt x="14790" y="15007"/>
                      <a:pt x="14758" y="15007"/>
                    </a:cubicBezTo>
                    <a:cubicBezTo>
                      <a:pt x="14731" y="15007"/>
                      <a:pt x="14703" y="15016"/>
                      <a:pt x="14681" y="15033"/>
                    </a:cubicBezTo>
                    <a:cubicBezTo>
                      <a:pt x="14634" y="15069"/>
                      <a:pt x="14610" y="15140"/>
                      <a:pt x="14646" y="15188"/>
                    </a:cubicBezTo>
                    <a:cubicBezTo>
                      <a:pt x="14646" y="15200"/>
                      <a:pt x="14657" y="15211"/>
                      <a:pt x="14669" y="15223"/>
                    </a:cubicBezTo>
                    <a:cubicBezTo>
                      <a:pt x="14664" y="15223"/>
                      <a:pt x="14659" y="15222"/>
                      <a:pt x="14653" y="15222"/>
                    </a:cubicBezTo>
                    <a:cubicBezTo>
                      <a:pt x="14574" y="15222"/>
                      <a:pt x="14492" y="15300"/>
                      <a:pt x="14515" y="15378"/>
                    </a:cubicBezTo>
                    <a:cubicBezTo>
                      <a:pt x="14527" y="15414"/>
                      <a:pt x="14538" y="15450"/>
                      <a:pt x="14538" y="15485"/>
                    </a:cubicBezTo>
                    <a:cubicBezTo>
                      <a:pt x="14527" y="15473"/>
                      <a:pt x="14515" y="15450"/>
                      <a:pt x="14515" y="15438"/>
                    </a:cubicBezTo>
                    <a:cubicBezTo>
                      <a:pt x="14486" y="15397"/>
                      <a:pt x="14449" y="15380"/>
                      <a:pt x="14413" y="15380"/>
                    </a:cubicBezTo>
                    <a:cubicBezTo>
                      <a:pt x="14345" y="15380"/>
                      <a:pt x="14281" y="15443"/>
                      <a:pt x="14288" y="15521"/>
                    </a:cubicBezTo>
                    <a:cubicBezTo>
                      <a:pt x="14281" y="15519"/>
                      <a:pt x="14273" y="15519"/>
                      <a:pt x="14265" y="15519"/>
                    </a:cubicBezTo>
                    <a:cubicBezTo>
                      <a:pt x="14209" y="15519"/>
                      <a:pt x="14147" y="15554"/>
                      <a:pt x="14157" y="15616"/>
                    </a:cubicBezTo>
                    <a:cubicBezTo>
                      <a:pt x="14157" y="15700"/>
                      <a:pt x="14193" y="15771"/>
                      <a:pt x="14229" y="15842"/>
                    </a:cubicBezTo>
                    <a:lnTo>
                      <a:pt x="14241" y="15854"/>
                    </a:lnTo>
                    <a:lnTo>
                      <a:pt x="14217" y="15842"/>
                    </a:lnTo>
                    <a:cubicBezTo>
                      <a:pt x="14200" y="15821"/>
                      <a:pt x="14176" y="15812"/>
                      <a:pt x="14152" y="15812"/>
                    </a:cubicBezTo>
                    <a:cubicBezTo>
                      <a:pt x="14110" y="15812"/>
                      <a:pt x="14065" y="15840"/>
                      <a:pt x="14050" y="15878"/>
                    </a:cubicBezTo>
                    <a:cubicBezTo>
                      <a:pt x="14015" y="15902"/>
                      <a:pt x="13991" y="15950"/>
                      <a:pt x="14015" y="15985"/>
                    </a:cubicBezTo>
                    <a:lnTo>
                      <a:pt x="14026" y="15997"/>
                    </a:lnTo>
                    <a:cubicBezTo>
                      <a:pt x="13967" y="16009"/>
                      <a:pt x="13919" y="16081"/>
                      <a:pt x="13943" y="16140"/>
                    </a:cubicBezTo>
                    <a:cubicBezTo>
                      <a:pt x="13931" y="16152"/>
                      <a:pt x="13919" y="16164"/>
                      <a:pt x="13919" y="16188"/>
                    </a:cubicBezTo>
                    <a:cubicBezTo>
                      <a:pt x="13907" y="16176"/>
                      <a:pt x="13907" y="16164"/>
                      <a:pt x="13895" y="16140"/>
                    </a:cubicBezTo>
                    <a:lnTo>
                      <a:pt x="13884" y="16116"/>
                    </a:lnTo>
                    <a:cubicBezTo>
                      <a:pt x="13884" y="16092"/>
                      <a:pt x="13884" y="16069"/>
                      <a:pt x="13872" y="16057"/>
                    </a:cubicBezTo>
                    <a:cubicBezTo>
                      <a:pt x="13861" y="16005"/>
                      <a:pt x="13815" y="15971"/>
                      <a:pt x="13764" y="15971"/>
                    </a:cubicBezTo>
                    <a:cubicBezTo>
                      <a:pt x="13756" y="15971"/>
                      <a:pt x="13748" y="15972"/>
                      <a:pt x="13741" y="15973"/>
                    </a:cubicBezTo>
                    <a:cubicBezTo>
                      <a:pt x="13717" y="15985"/>
                      <a:pt x="13693" y="15997"/>
                      <a:pt x="13681" y="16021"/>
                    </a:cubicBezTo>
                    <a:cubicBezTo>
                      <a:pt x="13669" y="15997"/>
                      <a:pt x="13657" y="15973"/>
                      <a:pt x="13634" y="15950"/>
                    </a:cubicBezTo>
                    <a:cubicBezTo>
                      <a:pt x="13624" y="15920"/>
                      <a:pt x="13590" y="15899"/>
                      <a:pt x="13551" y="15899"/>
                    </a:cubicBezTo>
                    <a:cubicBezTo>
                      <a:pt x="13543" y="15899"/>
                      <a:pt x="13535" y="15900"/>
                      <a:pt x="13526" y="15902"/>
                    </a:cubicBezTo>
                    <a:cubicBezTo>
                      <a:pt x="13491" y="15914"/>
                      <a:pt x="13455" y="15950"/>
                      <a:pt x="13455" y="15997"/>
                    </a:cubicBezTo>
                    <a:cubicBezTo>
                      <a:pt x="13455" y="16057"/>
                      <a:pt x="13467" y="16116"/>
                      <a:pt x="13467" y="16176"/>
                    </a:cubicBezTo>
                    <a:cubicBezTo>
                      <a:pt x="13443" y="16200"/>
                      <a:pt x="13431" y="16223"/>
                      <a:pt x="13443" y="16259"/>
                    </a:cubicBezTo>
                    <a:cubicBezTo>
                      <a:pt x="13455" y="16283"/>
                      <a:pt x="13467" y="16295"/>
                      <a:pt x="13467" y="16319"/>
                    </a:cubicBezTo>
                    <a:cubicBezTo>
                      <a:pt x="13467" y="16343"/>
                      <a:pt x="13467" y="16366"/>
                      <a:pt x="13467" y="16378"/>
                    </a:cubicBezTo>
                    <a:lnTo>
                      <a:pt x="13443" y="16331"/>
                    </a:lnTo>
                    <a:cubicBezTo>
                      <a:pt x="13421" y="16292"/>
                      <a:pt x="13384" y="16277"/>
                      <a:pt x="13347" y="16277"/>
                    </a:cubicBezTo>
                    <a:cubicBezTo>
                      <a:pt x="13304" y="16277"/>
                      <a:pt x="13260" y="16298"/>
                      <a:pt x="13241" y="16331"/>
                    </a:cubicBezTo>
                    <a:cubicBezTo>
                      <a:pt x="13230" y="16325"/>
                      <a:pt x="13219" y="16323"/>
                      <a:pt x="13206" y="16323"/>
                    </a:cubicBezTo>
                    <a:cubicBezTo>
                      <a:pt x="13163" y="16323"/>
                      <a:pt x="13114" y="16353"/>
                      <a:pt x="13086" y="16390"/>
                    </a:cubicBezTo>
                    <a:cubicBezTo>
                      <a:pt x="13086" y="16354"/>
                      <a:pt x="13074" y="16331"/>
                      <a:pt x="13062" y="16295"/>
                    </a:cubicBezTo>
                    <a:cubicBezTo>
                      <a:pt x="13051" y="16252"/>
                      <a:pt x="13012" y="16210"/>
                      <a:pt x="12961" y="16210"/>
                    </a:cubicBezTo>
                    <a:cubicBezTo>
                      <a:pt x="12955" y="16210"/>
                      <a:pt x="12949" y="16210"/>
                      <a:pt x="12943" y="16212"/>
                    </a:cubicBezTo>
                    <a:cubicBezTo>
                      <a:pt x="12919" y="16212"/>
                      <a:pt x="12895" y="16223"/>
                      <a:pt x="12883" y="16235"/>
                    </a:cubicBezTo>
                    <a:cubicBezTo>
                      <a:pt x="12872" y="16223"/>
                      <a:pt x="12860" y="16212"/>
                      <a:pt x="12860" y="16200"/>
                    </a:cubicBezTo>
                    <a:cubicBezTo>
                      <a:pt x="12840" y="16170"/>
                      <a:pt x="12812" y="16149"/>
                      <a:pt x="12783" y="16149"/>
                    </a:cubicBezTo>
                    <a:cubicBezTo>
                      <a:pt x="12777" y="16149"/>
                      <a:pt x="12771" y="16150"/>
                      <a:pt x="12764" y="16152"/>
                    </a:cubicBezTo>
                    <a:cubicBezTo>
                      <a:pt x="12729" y="16152"/>
                      <a:pt x="12693" y="16176"/>
                      <a:pt x="12681" y="16212"/>
                    </a:cubicBezTo>
                    <a:cubicBezTo>
                      <a:pt x="12657" y="16283"/>
                      <a:pt x="12645" y="16354"/>
                      <a:pt x="12633" y="16414"/>
                    </a:cubicBezTo>
                    <a:lnTo>
                      <a:pt x="12610" y="16426"/>
                    </a:lnTo>
                    <a:cubicBezTo>
                      <a:pt x="12598" y="16438"/>
                      <a:pt x="12586" y="16450"/>
                      <a:pt x="12574" y="16462"/>
                    </a:cubicBezTo>
                    <a:cubicBezTo>
                      <a:pt x="12550" y="16438"/>
                      <a:pt x="12538" y="16414"/>
                      <a:pt x="12526" y="16402"/>
                    </a:cubicBezTo>
                    <a:cubicBezTo>
                      <a:pt x="12504" y="16371"/>
                      <a:pt x="12473" y="16358"/>
                      <a:pt x="12441" y="16358"/>
                    </a:cubicBezTo>
                    <a:cubicBezTo>
                      <a:pt x="12389" y="16358"/>
                      <a:pt x="12334" y="16393"/>
                      <a:pt x="12312" y="16438"/>
                    </a:cubicBezTo>
                    <a:lnTo>
                      <a:pt x="12288" y="16402"/>
                    </a:lnTo>
                    <a:cubicBezTo>
                      <a:pt x="12288" y="16390"/>
                      <a:pt x="12276" y="16390"/>
                      <a:pt x="12264" y="16390"/>
                    </a:cubicBezTo>
                    <a:cubicBezTo>
                      <a:pt x="12217" y="16140"/>
                      <a:pt x="12181" y="15902"/>
                      <a:pt x="12169" y="15652"/>
                    </a:cubicBezTo>
                    <a:cubicBezTo>
                      <a:pt x="12163" y="15609"/>
                      <a:pt x="12125" y="15585"/>
                      <a:pt x="12088" y="15585"/>
                    </a:cubicBezTo>
                    <a:cubicBezTo>
                      <a:pt x="12054" y="15585"/>
                      <a:pt x="12020" y="15606"/>
                      <a:pt x="12014" y="15652"/>
                    </a:cubicBezTo>
                    <a:cubicBezTo>
                      <a:pt x="12002" y="15926"/>
                      <a:pt x="12002" y="16200"/>
                      <a:pt x="12038" y="16473"/>
                    </a:cubicBezTo>
                    <a:cubicBezTo>
                      <a:pt x="12026" y="16450"/>
                      <a:pt x="12002" y="16426"/>
                      <a:pt x="11990" y="16414"/>
                    </a:cubicBezTo>
                    <a:cubicBezTo>
                      <a:pt x="11964" y="16387"/>
                      <a:pt x="11930" y="16374"/>
                      <a:pt x="11895" y="16374"/>
                    </a:cubicBezTo>
                    <a:cubicBezTo>
                      <a:pt x="11883" y="16374"/>
                      <a:pt x="11871" y="16375"/>
                      <a:pt x="11860" y="16378"/>
                    </a:cubicBezTo>
                    <a:cubicBezTo>
                      <a:pt x="11836" y="16223"/>
                      <a:pt x="11812" y="16081"/>
                      <a:pt x="11788" y="15926"/>
                    </a:cubicBezTo>
                    <a:cubicBezTo>
                      <a:pt x="11783" y="15893"/>
                      <a:pt x="11752" y="15878"/>
                      <a:pt x="11721" y="15878"/>
                    </a:cubicBezTo>
                    <a:cubicBezTo>
                      <a:pt x="11684" y="15878"/>
                      <a:pt x="11645" y="15899"/>
                      <a:pt x="11645" y="15938"/>
                    </a:cubicBezTo>
                    <a:cubicBezTo>
                      <a:pt x="11657" y="16069"/>
                      <a:pt x="11669" y="16200"/>
                      <a:pt x="11681" y="16331"/>
                    </a:cubicBezTo>
                    <a:cubicBezTo>
                      <a:pt x="11645" y="16331"/>
                      <a:pt x="11598" y="16343"/>
                      <a:pt x="11574" y="16378"/>
                    </a:cubicBezTo>
                    <a:cubicBezTo>
                      <a:pt x="11546" y="16342"/>
                      <a:pt x="11505" y="16326"/>
                      <a:pt x="11466" y="16326"/>
                    </a:cubicBezTo>
                    <a:cubicBezTo>
                      <a:pt x="11454" y="16326"/>
                      <a:pt x="11442" y="16328"/>
                      <a:pt x="11431" y="16331"/>
                    </a:cubicBezTo>
                    <a:cubicBezTo>
                      <a:pt x="11455" y="16283"/>
                      <a:pt x="11467" y="16235"/>
                      <a:pt x="11467" y="16188"/>
                    </a:cubicBezTo>
                    <a:cubicBezTo>
                      <a:pt x="11467" y="16128"/>
                      <a:pt x="11443" y="16069"/>
                      <a:pt x="11395" y="16033"/>
                    </a:cubicBezTo>
                    <a:cubicBezTo>
                      <a:pt x="11479" y="15962"/>
                      <a:pt x="11562" y="15878"/>
                      <a:pt x="11633" y="15795"/>
                    </a:cubicBezTo>
                    <a:cubicBezTo>
                      <a:pt x="11860" y="15509"/>
                      <a:pt x="11990" y="15176"/>
                      <a:pt x="12026" y="14807"/>
                    </a:cubicBezTo>
                    <a:cubicBezTo>
                      <a:pt x="12038" y="14819"/>
                      <a:pt x="12038" y="14819"/>
                      <a:pt x="12038" y="14819"/>
                    </a:cubicBezTo>
                    <a:cubicBezTo>
                      <a:pt x="12062" y="14819"/>
                      <a:pt x="12098" y="14819"/>
                      <a:pt x="12110" y="14807"/>
                    </a:cubicBezTo>
                    <a:cubicBezTo>
                      <a:pt x="12133" y="14795"/>
                      <a:pt x="12157" y="14771"/>
                      <a:pt x="12169" y="14747"/>
                    </a:cubicBezTo>
                    <a:lnTo>
                      <a:pt x="12169" y="14735"/>
                    </a:lnTo>
                    <a:cubicBezTo>
                      <a:pt x="12181" y="14735"/>
                      <a:pt x="12193" y="14723"/>
                      <a:pt x="12193" y="14711"/>
                    </a:cubicBezTo>
                    <a:cubicBezTo>
                      <a:pt x="12348" y="14640"/>
                      <a:pt x="12502" y="14604"/>
                      <a:pt x="12669" y="14580"/>
                    </a:cubicBezTo>
                    <a:cubicBezTo>
                      <a:pt x="12707" y="14584"/>
                      <a:pt x="12746" y="14585"/>
                      <a:pt x="12784" y="14585"/>
                    </a:cubicBezTo>
                    <a:cubicBezTo>
                      <a:pt x="12877" y="14585"/>
                      <a:pt x="12969" y="14577"/>
                      <a:pt x="13062" y="14568"/>
                    </a:cubicBezTo>
                    <a:close/>
                    <a:moveTo>
                      <a:pt x="13098" y="9937"/>
                    </a:moveTo>
                    <a:cubicBezTo>
                      <a:pt x="12895" y="10104"/>
                      <a:pt x="12705" y="10258"/>
                      <a:pt x="12514" y="10425"/>
                    </a:cubicBezTo>
                    <a:cubicBezTo>
                      <a:pt x="12014" y="10878"/>
                      <a:pt x="11562" y="11366"/>
                      <a:pt x="11264" y="11961"/>
                    </a:cubicBezTo>
                    <a:cubicBezTo>
                      <a:pt x="10978" y="12521"/>
                      <a:pt x="10800" y="13128"/>
                      <a:pt x="10728" y="13759"/>
                    </a:cubicBezTo>
                    <a:cubicBezTo>
                      <a:pt x="10669" y="14283"/>
                      <a:pt x="10681" y="14819"/>
                      <a:pt x="10728" y="15342"/>
                    </a:cubicBezTo>
                    <a:cubicBezTo>
                      <a:pt x="10693" y="15759"/>
                      <a:pt x="10574" y="16164"/>
                      <a:pt x="10371" y="16545"/>
                    </a:cubicBezTo>
                    <a:cubicBezTo>
                      <a:pt x="10252" y="16771"/>
                      <a:pt x="10097" y="16974"/>
                      <a:pt x="9931" y="17164"/>
                    </a:cubicBezTo>
                    <a:cubicBezTo>
                      <a:pt x="9919" y="17164"/>
                      <a:pt x="9907" y="17176"/>
                      <a:pt x="9895" y="17188"/>
                    </a:cubicBezTo>
                    <a:lnTo>
                      <a:pt x="9871" y="17212"/>
                    </a:lnTo>
                    <a:cubicBezTo>
                      <a:pt x="9847" y="17235"/>
                      <a:pt x="9824" y="17271"/>
                      <a:pt x="9812" y="17295"/>
                    </a:cubicBezTo>
                    <a:cubicBezTo>
                      <a:pt x="9776" y="17319"/>
                      <a:pt x="9752" y="17343"/>
                      <a:pt x="9716" y="17378"/>
                    </a:cubicBezTo>
                    <a:cubicBezTo>
                      <a:pt x="9704" y="17378"/>
                      <a:pt x="9704" y="17390"/>
                      <a:pt x="9693" y="17390"/>
                    </a:cubicBezTo>
                    <a:cubicBezTo>
                      <a:pt x="9609" y="17438"/>
                      <a:pt x="9514" y="17474"/>
                      <a:pt x="9431" y="17509"/>
                    </a:cubicBezTo>
                    <a:cubicBezTo>
                      <a:pt x="9395" y="17521"/>
                      <a:pt x="9371" y="17533"/>
                      <a:pt x="9335" y="17545"/>
                    </a:cubicBezTo>
                    <a:cubicBezTo>
                      <a:pt x="9288" y="17545"/>
                      <a:pt x="9252" y="17545"/>
                      <a:pt x="9204" y="17533"/>
                    </a:cubicBezTo>
                    <a:cubicBezTo>
                      <a:pt x="9121" y="17497"/>
                      <a:pt x="9050" y="17462"/>
                      <a:pt x="8966" y="17402"/>
                    </a:cubicBezTo>
                    <a:cubicBezTo>
                      <a:pt x="8895" y="17355"/>
                      <a:pt x="8835" y="17283"/>
                      <a:pt x="8800" y="17200"/>
                    </a:cubicBezTo>
                    <a:cubicBezTo>
                      <a:pt x="8776" y="17152"/>
                      <a:pt x="8752" y="17105"/>
                      <a:pt x="8740" y="17057"/>
                    </a:cubicBezTo>
                    <a:cubicBezTo>
                      <a:pt x="8716" y="17009"/>
                      <a:pt x="8704" y="16950"/>
                      <a:pt x="8692" y="16890"/>
                    </a:cubicBezTo>
                    <a:cubicBezTo>
                      <a:pt x="8692" y="16878"/>
                      <a:pt x="8692" y="16866"/>
                      <a:pt x="8681" y="16854"/>
                    </a:cubicBezTo>
                    <a:cubicBezTo>
                      <a:pt x="8657" y="16712"/>
                      <a:pt x="8633" y="16569"/>
                      <a:pt x="8621" y="16414"/>
                    </a:cubicBezTo>
                    <a:lnTo>
                      <a:pt x="8609" y="16390"/>
                    </a:lnTo>
                    <a:cubicBezTo>
                      <a:pt x="8585" y="16081"/>
                      <a:pt x="8573" y="15783"/>
                      <a:pt x="8561" y="15473"/>
                    </a:cubicBezTo>
                    <a:cubicBezTo>
                      <a:pt x="8550" y="15080"/>
                      <a:pt x="8538" y="14676"/>
                      <a:pt x="8538" y="14283"/>
                    </a:cubicBezTo>
                    <a:cubicBezTo>
                      <a:pt x="8538" y="14104"/>
                      <a:pt x="8526" y="13926"/>
                      <a:pt x="8538" y="13759"/>
                    </a:cubicBezTo>
                    <a:cubicBezTo>
                      <a:pt x="8550" y="13580"/>
                      <a:pt x="8597" y="13425"/>
                      <a:pt x="8704" y="13283"/>
                    </a:cubicBezTo>
                    <a:cubicBezTo>
                      <a:pt x="8907" y="12997"/>
                      <a:pt x="9216" y="12771"/>
                      <a:pt x="9478" y="12544"/>
                    </a:cubicBezTo>
                    <a:cubicBezTo>
                      <a:pt x="9764" y="12294"/>
                      <a:pt x="10050" y="12056"/>
                      <a:pt x="10336" y="11830"/>
                    </a:cubicBezTo>
                    <a:cubicBezTo>
                      <a:pt x="10669" y="11556"/>
                      <a:pt x="11014" y="11294"/>
                      <a:pt x="11371" y="11044"/>
                    </a:cubicBezTo>
                    <a:cubicBezTo>
                      <a:pt x="11419" y="11009"/>
                      <a:pt x="11467" y="10973"/>
                      <a:pt x="11526" y="10937"/>
                    </a:cubicBezTo>
                    <a:cubicBezTo>
                      <a:pt x="11955" y="10663"/>
                      <a:pt x="12395" y="10377"/>
                      <a:pt x="12824" y="10104"/>
                    </a:cubicBezTo>
                    <a:cubicBezTo>
                      <a:pt x="12919" y="10044"/>
                      <a:pt x="13003" y="9996"/>
                      <a:pt x="13098" y="9937"/>
                    </a:cubicBezTo>
                    <a:close/>
                    <a:moveTo>
                      <a:pt x="13348" y="9604"/>
                    </a:moveTo>
                    <a:cubicBezTo>
                      <a:pt x="12622" y="10032"/>
                      <a:pt x="11919" y="10508"/>
                      <a:pt x="11240" y="11009"/>
                    </a:cubicBezTo>
                    <a:cubicBezTo>
                      <a:pt x="10609" y="11425"/>
                      <a:pt x="9990" y="11842"/>
                      <a:pt x="9371" y="12271"/>
                    </a:cubicBezTo>
                    <a:cubicBezTo>
                      <a:pt x="7847" y="13354"/>
                      <a:pt x="6359" y="14509"/>
                      <a:pt x="4978" y="15771"/>
                    </a:cubicBezTo>
                    <a:cubicBezTo>
                      <a:pt x="4787" y="15950"/>
                      <a:pt x="4597" y="16116"/>
                      <a:pt x="4418" y="16307"/>
                    </a:cubicBezTo>
                    <a:cubicBezTo>
                      <a:pt x="4263" y="16473"/>
                      <a:pt x="4132" y="16676"/>
                      <a:pt x="4037" y="16890"/>
                    </a:cubicBezTo>
                    <a:cubicBezTo>
                      <a:pt x="3882" y="17271"/>
                      <a:pt x="3823" y="17700"/>
                      <a:pt x="3787" y="18105"/>
                    </a:cubicBezTo>
                    <a:lnTo>
                      <a:pt x="3775" y="18105"/>
                    </a:lnTo>
                    <a:cubicBezTo>
                      <a:pt x="3644" y="18021"/>
                      <a:pt x="3537" y="17902"/>
                      <a:pt x="3466" y="17759"/>
                    </a:cubicBezTo>
                    <a:cubicBezTo>
                      <a:pt x="3406" y="17605"/>
                      <a:pt x="3430" y="17438"/>
                      <a:pt x="3466" y="17283"/>
                    </a:cubicBezTo>
                    <a:cubicBezTo>
                      <a:pt x="3620" y="16652"/>
                      <a:pt x="4001" y="16128"/>
                      <a:pt x="4442" y="15676"/>
                    </a:cubicBezTo>
                    <a:cubicBezTo>
                      <a:pt x="4906" y="15176"/>
                      <a:pt x="5442" y="14735"/>
                      <a:pt x="5954" y="14283"/>
                    </a:cubicBezTo>
                    <a:cubicBezTo>
                      <a:pt x="6502" y="13783"/>
                      <a:pt x="7073" y="13295"/>
                      <a:pt x="7633" y="12818"/>
                    </a:cubicBezTo>
                    <a:cubicBezTo>
                      <a:pt x="8300" y="12259"/>
                      <a:pt x="8978" y="11711"/>
                      <a:pt x="9657" y="11187"/>
                    </a:cubicBezTo>
                    <a:cubicBezTo>
                      <a:pt x="9931" y="11128"/>
                      <a:pt x="10169" y="10925"/>
                      <a:pt x="10371" y="10758"/>
                    </a:cubicBezTo>
                    <a:cubicBezTo>
                      <a:pt x="10609" y="10580"/>
                      <a:pt x="10836" y="10377"/>
                      <a:pt x="11098" y="10235"/>
                    </a:cubicBezTo>
                    <a:cubicBezTo>
                      <a:pt x="11383" y="10092"/>
                      <a:pt x="11705" y="10032"/>
                      <a:pt x="12014" y="9961"/>
                    </a:cubicBezTo>
                    <a:cubicBezTo>
                      <a:pt x="12336" y="9889"/>
                      <a:pt x="12657" y="9806"/>
                      <a:pt x="12979" y="9711"/>
                    </a:cubicBezTo>
                    <a:cubicBezTo>
                      <a:pt x="13110" y="9687"/>
                      <a:pt x="13229" y="9639"/>
                      <a:pt x="13348" y="9604"/>
                    </a:cubicBezTo>
                    <a:close/>
                    <a:moveTo>
                      <a:pt x="8514" y="13330"/>
                    </a:moveTo>
                    <a:lnTo>
                      <a:pt x="8514" y="13330"/>
                    </a:lnTo>
                    <a:cubicBezTo>
                      <a:pt x="8407" y="13509"/>
                      <a:pt x="8347" y="13699"/>
                      <a:pt x="8335" y="13926"/>
                    </a:cubicBezTo>
                    <a:cubicBezTo>
                      <a:pt x="8311" y="14318"/>
                      <a:pt x="8323" y="14711"/>
                      <a:pt x="8335" y="15104"/>
                    </a:cubicBezTo>
                    <a:cubicBezTo>
                      <a:pt x="8347" y="15569"/>
                      <a:pt x="8359" y="16021"/>
                      <a:pt x="8383" y="16473"/>
                    </a:cubicBezTo>
                    <a:cubicBezTo>
                      <a:pt x="8395" y="16890"/>
                      <a:pt x="8407" y="17295"/>
                      <a:pt x="8454" y="17700"/>
                    </a:cubicBezTo>
                    <a:cubicBezTo>
                      <a:pt x="8228" y="17926"/>
                      <a:pt x="7966" y="18081"/>
                      <a:pt x="7680" y="18200"/>
                    </a:cubicBezTo>
                    <a:cubicBezTo>
                      <a:pt x="7657" y="18176"/>
                      <a:pt x="7633" y="18164"/>
                      <a:pt x="7597" y="18164"/>
                    </a:cubicBezTo>
                    <a:cubicBezTo>
                      <a:pt x="7570" y="18167"/>
                      <a:pt x="7543" y="18169"/>
                      <a:pt x="7516" y="18169"/>
                    </a:cubicBezTo>
                    <a:cubicBezTo>
                      <a:pt x="7330" y="18169"/>
                      <a:pt x="7149" y="18097"/>
                      <a:pt x="7014" y="17962"/>
                    </a:cubicBezTo>
                    <a:cubicBezTo>
                      <a:pt x="6787" y="17771"/>
                      <a:pt x="6764" y="17450"/>
                      <a:pt x="6764" y="17176"/>
                    </a:cubicBezTo>
                    <a:cubicBezTo>
                      <a:pt x="6764" y="16593"/>
                      <a:pt x="6776" y="16009"/>
                      <a:pt x="6823" y="15438"/>
                    </a:cubicBezTo>
                    <a:cubicBezTo>
                      <a:pt x="6823" y="15426"/>
                      <a:pt x="6823" y="15414"/>
                      <a:pt x="6823" y="15402"/>
                    </a:cubicBezTo>
                    <a:cubicBezTo>
                      <a:pt x="6835" y="15378"/>
                      <a:pt x="6847" y="15366"/>
                      <a:pt x="6847" y="15342"/>
                    </a:cubicBezTo>
                    <a:cubicBezTo>
                      <a:pt x="7192" y="14938"/>
                      <a:pt x="7490" y="14497"/>
                      <a:pt x="7823" y="14092"/>
                    </a:cubicBezTo>
                    <a:cubicBezTo>
                      <a:pt x="8038" y="13818"/>
                      <a:pt x="8276" y="13568"/>
                      <a:pt x="8514" y="13330"/>
                    </a:cubicBezTo>
                    <a:close/>
                    <a:moveTo>
                      <a:pt x="8454" y="13092"/>
                    </a:moveTo>
                    <a:lnTo>
                      <a:pt x="8454" y="13092"/>
                    </a:lnTo>
                    <a:cubicBezTo>
                      <a:pt x="8395" y="13152"/>
                      <a:pt x="8347" y="13199"/>
                      <a:pt x="8300" y="13259"/>
                    </a:cubicBezTo>
                    <a:cubicBezTo>
                      <a:pt x="8121" y="13449"/>
                      <a:pt x="7954" y="13652"/>
                      <a:pt x="7799" y="13854"/>
                    </a:cubicBezTo>
                    <a:cubicBezTo>
                      <a:pt x="7728" y="13926"/>
                      <a:pt x="7657" y="14009"/>
                      <a:pt x="7585" y="14080"/>
                    </a:cubicBezTo>
                    <a:cubicBezTo>
                      <a:pt x="7430" y="14259"/>
                      <a:pt x="7276" y="14438"/>
                      <a:pt x="7133" y="14628"/>
                    </a:cubicBezTo>
                    <a:cubicBezTo>
                      <a:pt x="7061" y="14711"/>
                      <a:pt x="7002" y="14807"/>
                      <a:pt x="6930" y="14890"/>
                    </a:cubicBezTo>
                    <a:cubicBezTo>
                      <a:pt x="6883" y="14961"/>
                      <a:pt x="6835" y="15021"/>
                      <a:pt x="6787" y="15092"/>
                    </a:cubicBezTo>
                    <a:cubicBezTo>
                      <a:pt x="6752" y="15128"/>
                      <a:pt x="6716" y="15176"/>
                      <a:pt x="6668" y="15211"/>
                    </a:cubicBezTo>
                    <a:cubicBezTo>
                      <a:pt x="6549" y="15330"/>
                      <a:pt x="6430" y="15450"/>
                      <a:pt x="6311" y="15569"/>
                    </a:cubicBezTo>
                    <a:cubicBezTo>
                      <a:pt x="6073" y="15795"/>
                      <a:pt x="5823" y="16021"/>
                      <a:pt x="5573" y="16235"/>
                    </a:cubicBezTo>
                    <a:cubicBezTo>
                      <a:pt x="5347" y="16438"/>
                      <a:pt x="5121" y="16628"/>
                      <a:pt x="4942" y="16866"/>
                    </a:cubicBezTo>
                    <a:cubicBezTo>
                      <a:pt x="4775" y="17081"/>
                      <a:pt x="4644" y="17319"/>
                      <a:pt x="4561" y="17569"/>
                    </a:cubicBezTo>
                    <a:cubicBezTo>
                      <a:pt x="4513" y="17724"/>
                      <a:pt x="4478" y="17867"/>
                      <a:pt x="4454" y="18033"/>
                    </a:cubicBezTo>
                    <a:cubicBezTo>
                      <a:pt x="4442" y="18105"/>
                      <a:pt x="4430" y="18176"/>
                      <a:pt x="4430" y="18248"/>
                    </a:cubicBezTo>
                    <a:cubicBezTo>
                      <a:pt x="4430" y="18295"/>
                      <a:pt x="4430" y="18331"/>
                      <a:pt x="4430" y="18367"/>
                    </a:cubicBezTo>
                    <a:cubicBezTo>
                      <a:pt x="4430" y="18378"/>
                      <a:pt x="4430" y="18390"/>
                      <a:pt x="4430" y="18402"/>
                    </a:cubicBezTo>
                    <a:lnTo>
                      <a:pt x="4430" y="18414"/>
                    </a:lnTo>
                    <a:cubicBezTo>
                      <a:pt x="4287" y="18367"/>
                      <a:pt x="4144" y="18319"/>
                      <a:pt x="4013" y="18248"/>
                    </a:cubicBezTo>
                    <a:lnTo>
                      <a:pt x="4013" y="18236"/>
                    </a:lnTo>
                    <a:cubicBezTo>
                      <a:pt x="4049" y="17831"/>
                      <a:pt x="4085" y="17438"/>
                      <a:pt x="4216" y="17045"/>
                    </a:cubicBezTo>
                    <a:cubicBezTo>
                      <a:pt x="4359" y="16628"/>
                      <a:pt x="4644" y="16307"/>
                      <a:pt x="4966" y="16009"/>
                    </a:cubicBezTo>
                    <a:cubicBezTo>
                      <a:pt x="5621" y="15366"/>
                      <a:pt x="6323" y="14771"/>
                      <a:pt x="7037" y="14199"/>
                    </a:cubicBezTo>
                    <a:cubicBezTo>
                      <a:pt x="7502" y="13818"/>
                      <a:pt x="7978" y="13449"/>
                      <a:pt x="8454" y="13092"/>
                    </a:cubicBezTo>
                    <a:close/>
                    <a:moveTo>
                      <a:pt x="6621" y="15497"/>
                    </a:moveTo>
                    <a:lnTo>
                      <a:pt x="6621" y="15497"/>
                    </a:lnTo>
                    <a:cubicBezTo>
                      <a:pt x="6502" y="15890"/>
                      <a:pt x="6478" y="16295"/>
                      <a:pt x="6466" y="16712"/>
                    </a:cubicBezTo>
                    <a:cubicBezTo>
                      <a:pt x="6466" y="17021"/>
                      <a:pt x="6466" y="17331"/>
                      <a:pt x="6478" y="17640"/>
                    </a:cubicBezTo>
                    <a:cubicBezTo>
                      <a:pt x="6478" y="17795"/>
                      <a:pt x="6490" y="17938"/>
                      <a:pt x="6490" y="18093"/>
                    </a:cubicBezTo>
                    <a:cubicBezTo>
                      <a:pt x="6502" y="18236"/>
                      <a:pt x="6490" y="18367"/>
                      <a:pt x="6514" y="18498"/>
                    </a:cubicBezTo>
                    <a:cubicBezTo>
                      <a:pt x="6208" y="18546"/>
                      <a:pt x="5896" y="18576"/>
                      <a:pt x="5586" y="18576"/>
                    </a:cubicBezTo>
                    <a:cubicBezTo>
                      <a:pt x="5292" y="18576"/>
                      <a:pt x="5000" y="18549"/>
                      <a:pt x="4716" y="18486"/>
                    </a:cubicBezTo>
                    <a:cubicBezTo>
                      <a:pt x="4716" y="18426"/>
                      <a:pt x="4704" y="18367"/>
                      <a:pt x="4704" y="18319"/>
                    </a:cubicBezTo>
                    <a:cubicBezTo>
                      <a:pt x="4704" y="18188"/>
                      <a:pt x="4716" y="18045"/>
                      <a:pt x="4740" y="17914"/>
                    </a:cubicBezTo>
                    <a:cubicBezTo>
                      <a:pt x="4775" y="17640"/>
                      <a:pt x="4859" y="17378"/>
                      <a:pt x="4990" y="17128"/>
                    </a:cubicBezTo>
                    <a:cubicBezTo>
                      <a:pt x="5144" y="16866"/>
                      <a:pt x="5347" y="16664"/>
                      <a:pt x="5573" y="16473"/>
                    </a:cubicBezTo>
                    <a:cubicBezTo>
                      <a:pt x="5823" y="16247"/>
                      <a:pt x="6085" y="16021"/>
                      <a:pt x="6323" y="15795"/>
                    </a:cubicBezTo>
                    <a:cubicBezTo>
                      <a:pt x="6430" y="15688"/>
                      <a:pt x="6526" y="15592"/>
                      <a:pt x="6621" y="15497"/>
                    </a:cubicBezTo>
                    <a:close/>
                    <a:moveTo>
                      <a:pt x="16824" y="16974"/>
                    </a:moveTo>
                    <a:cubicBezTo>
                      <a:pt x="16943" y="17140"/>
                      <a:pt x="17051" y="17319"/>
                      <a:pt x="17134" y="17509"/>
                    </a:cubicBezTo>
                    <a:cubicBezTo>
                      <a:pt x="17336" y="17890"/>
                      <a:pt x="17491" y="18295"/>
                      <a:pt x="17575" y="18712"/>
                    </a:cubicBezTo>
                    <a:cubicBezTo>
                      <a:pt x="17527" y="18593"/>
                      <a:pt x="17479" y="18486"/>
                      <a:pt x="17420" y="18378"/>
                    </a:cubicBezTo>
                    <a:cubicBezTo>
                      <a:pt x="17399" y="18336"/>
                      <a:pt x="17361" y="18318"/>
                      <a:pt x="17322" y="18318"/>
                    </a:cubicBezTo>
                    <a:cubicBezTo>
                      <a:pt x="17253" y="18318"/>
                      <a:pt x="17182" y="18377"/>
                      <a:pt x="17205" y="18462"/>
                    </a:cubicBezTo>
                    <a:cubicBezTo>
                      <a:pt x="17265" y="18652"/>
                      <a:pt x="17301" y="18855"/>
                      <a:pt x="17336" y="19057"/>
                    </a:cubicBezTo>
                    <a:cubicBezTo>
                      <a:pt x="17301" y="18986"/>
                      <a:pt x="17265" y="18902"/>
                      <a:pt x="17229" y="18831"/>
                    </a:cubicBezTo>
                    <a:cubicBezTo>
                      <a:pt x="17134" y="18652"/>
                      <a:pt x="17015" y="18498"/>
                      <a:pt x="16860" y="18378"/>
                    </a:cubicBezTo>
                    <a:cubicBezTo>
                      <a:pt x="16850" y="18372"/>
                      <a:pt x="16840" y="18370"/>
                      <a:pt x="16831" y="18370"/>
                    </a:cubicBezTo>
                    <a:cubicBezTo>
                      <a:pt x="16787" y="18370"/>
                      <a:pt x="16759" y="18432"/>
                      <a:pt x="16789" y="18462"/>
                    </a:cubicBezTo>
                    <a:cubicBezTo>
                      <a:pt x="16920" y="18605"/>
                      <a:pt x="16967" y="18783"/>
                      <a:pt x="17039" y="18962"/>
                    </a:cubicBezTo>
                    <a:cubicBezTo>
                      <a:pt x="17110" y="19117"/>
                      <a:pt x="17170" y="19295"/>
                      <a:pt x="17217" y="19462"/>
                    </a:cubicBezTo>
                    <a:cubicBezTo>
                      <a:pt x="17158" y="19307"/>
                      <a:pt x="17074" y="19176"/>
                      <a:pt x="16955" y="19081"/>
                    </a:cubicBezTo>
                    <a:cubicBezTo>
                      <a:pt x="16938" y="19063"/>
                      <a:pt x="16918" y="19056"/>
                      <a:pt x="16899" y="19056"/>
                    </a:cubicBezTo>
                    <a:cubicBezTo>
                      <a:pt x="16842" y="19056"/>
                      <a:pt x="16794" y="19125"/>
                      <a:pt x="16848" y="19188"/>
                    </a:cubicBezTo>
                    <a:cubicBezTo>
                      <a:pt x="16932" y="19283"/>
                      <a:pt x="16943" y="19438"/>
                      <a:pt x="16979" y="19557"/>
                    </a:cubicBezTo>
                    <a:cubicBezTo>
                      <a:pt x="16991" y="19593"/>
                      <a:pt x="17003" y="19629"/>
                      <a:pt x="17015" y="19676"/>
                    </a:cubicBezTo>
                    <a:lnTo>
                      <a:pt x="16991" y="19700"/>
                    </a:lnTo>
                    <a:cubicBezTo>
                      <a:pt x="16943" y="19771"/>
                      <a:pt x="16920" y="19843"/>
                      <a:pt x="16908" y="19926"/>
                    </a:cubicBezTo>
                    <a:cubicBezTo>
                      <a:pt x="16824" y="19736"/>
                      <a:pt x="16729" y="19569"/>
                      <a:pt x="16622" y="19390"/>
                    </a:cubicBezTo>
                    <a:cubicBezTo>
                      <a:pt x="16614" y="19366"/>
                      <a:pt x="16594" y="19355"/>
                      <a:pt x="16572" y="19355"/>
                    </a:cubicBezTo>
                    <a:cubicBezTo>
                      <a:pt x="16533" y="19355"/>
                      <a:pt x="16487" y="19392"/>
                      <a:pt x="16503" y="19438"/>
                    </a:cubicBezTo>
                    <a:cubicBezTo>
                      <a:pt x="16562" y="19593"/>
                      <a:pt x="16622" y="19760"/>
                      <a:pt x="16670" y="19926"/>
                    </a:cubicBezTo>
                    <a:cubicBezTo>
                      <a:pt x="16646" y="19926"/>
                      <a:pt x="16622" y="19926"/>
                      <a:pt x="16598" y="19938"/>
                    </a:cubicBezTo>
                    <a:lnTo>
                      <a:pt x="16574" y="19938"/>
                    </a:lnTo>
                    <a:cubicBezTo>
                      <a:pt x="16515" y="19831"/>
                      <a:pt x="16443" y="19724"/>
                      <a:pt x="16372" y="19617"/>
                    </a:cubicBezTo>
                    <a:cubicBezTo>
                      <a:pt x="16352" y="19590"/>
                      <a:pt x="16328" y="19580"/>
                      <a:pt x="16304" y="19580"/>
                    </a:cubicBezTo>
                    <a:cubicBezTo>
                      <a:pt x="16239" y="19580"/>
                      <a:pt x="16173" y="19655"/>
                      <a:pt x="16181" y="19724"/>
                    </a:cubicBezTo>
                    <a:cubicBezTo>
                      <a:pt x="16241" y="19986"/>
                      <a:pt x="16289" y="20260"/>
                      <a:pt x="16324" y="20533"/>
                    </a:cubicBezTo>
                    <a:cubicBezTo>
                      <a:pt x="16289" y="20557"/>
                      <a:pt x="16265" y="20593"/>
                      <a:pt x="16265" y="20641"/>
                    </a:cubicBezTo>
                    <a:lnTo>
                      <a:pt x="16229" y="20617"/>
                    </a:lnTo>
                    <a:cubicBezTo>
                      <a:pt x="16170" y="20510"/>
                      <a:pt x="16122" y="20379"/>
                      <a:pt x="16074" y="20260"/>
                    </a:cubicBezTo>
                    <a:cubicBezTo>
                      <a:pt x="16056" y="20203"/>
                      <a:pt x="16001" y="20170"/>
                      <a:pt x="15948" y="20170"/>
                    </a:cubicBezTo>
                    <a:cubicBezTo>
                      <a:pt x="15900" y="20170"/>
                      <a:pt x="15853" y="20197"/>
                      <a:pt x="15836" y="20260"/>
                    </a:cubicBezTo>
                    <a:cubicBezTo>
                      <a:pt x="15789" y="20486"/>
                      <a:pt x="15753" y="20712"/>
                      <a:pt x="15717" y="20938"/>
                    </a:cubicBezTo>
                    <a:cubicBezTo>
                      <a:pt x="15681" y="20867"/>
                      <a:pt x="15658" y="20807"/>
                      <a:pt x="15634" y="20748"/>
                    </a:cubicBezTo>
                    <a:cubicBezTo>
                      <a:pt x="15586" y="20653"/>
                      <a:pt x="15496" y="20578"/>
                      <a:pt x="15403" y="20578"/>
                    </a:cubicBezTo>
                    <a:cubicBezTo>
                      <a:pt x="15356" y="20578"/>
                      <a:pt x="15308" y="20597"/>
                      <a:pt x="15265" y="20641"/>
                    </a:cubicBezTo>
                    <a:cubicBezTo>
                      <a:pt x="15134" y="20748"/>
                      <a:pt x="15134" y="20974"/>
                      <a:pt x="15110" y="21129"/>
                    </a:cubicBezTo>
                    <a:cubicBezTo>
                      <a:pt x="15098" y="21200"/>
                      <a:pt x="15098" y="21272"/>
                      <a:pt x="15086" y="21343"/>
                    </a:cubicBezTo>
                    <a:cubicBezTo>
                      <a:pt x="15050" y="21260"/>
                      <a:pt x="15003" y="21176"/>
                      <a:pt x="14955" y="21105"/>
                    </a:cubicBezTo>
                    <a:cubicBezTo>
                      <a:pt x="14919" y="21034"/>
                      <a:pt x="14860" y="20986"/>
                      <a:pt x="14777" y="20986"/>
                    </a:cubicBezTo>
                    <a:cubicBezTo>
                      <a:pt x="14681" y="20986"/>
                      <a:pt x="14622" y="21069"/>
                      <a:pt x="14586" y="21141"/>
                    </a:cubicBezTo>
                    <a:cubicBezTo>
                      <a:pt x="14431" y="21403"/>
                      <a:pt x="14372" y="21688"/>
                      <a:pt x="14348" y="21986"/>
                    </a:cubicBezTo>
                    <a:lnTo>
                      <a:pt x="14336" y="21986"/>
                    </a:lnTo>
                    <a:cubicBezTo>
                      <a:pt x="14265" y="21867"/>
                      <a:pt x="14181" y="21760"/>
                      <a:pt x="14110" y="21653"/>
                    </a:cubicBezTo>
                    <a:cubicBezTo>
                      <a:pt x="14050" y="21581"/>
                      <a:pt x="14003" y="21474"/>
                      <a:pt x="13919" y="21438"/>
                    </a:cubicBezTo>
                    <a:cubicBezTo>
                      <a:pt x="13899" y="21426"/>
                      <a:pt x="13877" y="21421"/>
                      <a:pt x="13854" y="21421"/>
                    </a:cubicBezTo>
                    <a:cubicBezTo>
                      <a:pt x="13808" y="21421"/>
                      <a:pt x="13761" y="21442"/>
                      <a:pt x="13729" y="21474"/>
                    </a:cubicBezTo>
                    <a:cubicBezTo>
                      <a:pt x="13681" y="21534"/>
                      <a:pt x="13669" y="21617"/>
                      <a:pt x="13669" y="21700"/>
                    </a:cubicBezTo>
                    <a:cubicBezTo>
                      <a:pt x="13681" y="21807"/>
                      <a:pt x="13705" y="21915"/>
                      <a:pt x="13717" y="22022"/>
                    </a:cubicBezTo>
                    <a:cubicBezTo>
                      <a:pt x="13741" y="22153"/>
                      <a:pt x="13765" y="22284"/>
                      <a:pt x="13776" y="22415"/>
                    </a:cubicBezTo>
                    <a:cubicBezTo>
                      <a:pt x="13657" y="22272"/>
                      <a:pt x="13550" y="22141"/>
                      <a:pt x="13443" y="21986"/>
                    </a:cubicBezTo>
                    <a:cubicBezTo>
                      <a:pt x="13422" y="21957"/>
                      <a:pt x="13392" y="21944"/>
                      <a:pt x="13363" y="21944"/>
                    </a:cubicBezTo>
                    <a:cubicBezTo>
                      <a:pt x="13310" y="21944"/>
                      <a:pt x="13261" y="21988"/>
                      <a:pt x="13276" y="22057"/>
                    </a:cubicBezTo>
                    <a:cubicBezTo>
                      <a:pt x="13300" y="22248"/>
                      <a:pt x="13360" y="22438"/>
                      <a:pt x="13431" y="22629"/>
                    </a:cubicBezTo>
                    <a:lnTo>
                      <a:pt x="13419" y="22629"/>
                    </a:lnTo>
                    <a:cubicBezTo>
                      <a:pt x="13360" y="22569"/>
                      <a:pt x="13300" y="22498"/>
                      <a:pt x="13264" y="22462"/>
                    </a:cubicBezTo>
                    <a:cubicBezTo>
                      <a:pt x="13133" y="22319"/>
                      <a:pt x="13014" y="22188"/>
                      <a:pt x="12883" y="22046"/>
                    </a:cubicBezTo>
                    <a:cubicBezTo>
                      <a:pt x="12863" y="22022"/>
                      <a:pt x="12839" y="22011"/>
                      <a:pt x="12816" y="22011"/>
                    </a:cubicBezTo>
                    <a:cubicBezTo>
                      <a:pt x="12760" y="22011"/>
                      <a:pt x="12708" y="22073"/>
                      <a:pt x="12717" y="22141"/>
                    </a:cubicBezTo>
                    <a:cubicBezTo>
                      <a:pt x="12741" y="22379"/>
                      <a:pt x="12788" y="22605"/>
                      <a:pt x="12848" y="22843"/>
                    </a:cubicBezTo>
                    <a:cubicBezTo>
                      <a:pt x="12812" y="22796"/>
                      <a:pt x="12776" y="22736"/>
                      <a:pt x="12741" y="22689"/>
                    </a:cubicBezTo>
                    <a:cubicBezTo>
                      <a:pt x="12633" y="22558"/>
                      <a:pt x="12514" y="22438"/>
                      <a:pt x="12371" y="22343"/>
                    </a:cubicBezTo>
                    <a:cubicBezTo>
                      <a:pt x="12362" y="22333"/>
                      <a:pt x="12348" y="22329"/>
                      <a:pt x="12334" y="22329"/>
                    </a:cubicBezTo>
                    <a:cubicBezTo>
                      <a:pt x="12296" y="22329"/>
                      <a:pt x="12252" y="22360"/>
                      <a:pt x="12252" y="22403"/>
                    </a:cubicBezTo>
                    <a:cubicBezTo>
                      <a:pt x="12264" y="22522"/>
                      <a:pt x="12300" y="22641"/>
                      <a:pt x="12348" y="22748"/>
                    </a:cubicBezTo>
                    <a:cubicBezTo>
                      <a:pt x="12348" y="22772"/>
                      <a:pt x="12360" y="22796"/>
                      <a:pt x="12371" y="22819"/>
                    </a:cubicBezTo>
                    <a:lnTo>
                      <a:pt x="12383" y="22843"/>
                    </a:lnTo>
                    <a:cubicBezTo>
                      <a:pt x="12419" y="22915"/>
                      <a:pt x="12455" y="22998"/>
                      <a:pt x="12491" y="23070"/>
                    </a:cubicBezTo>
                    <a:cubicBezTo>
                      <a:pt x="12467" y="23046"/>
                      <a:pt x="12431" y="23010"/>
                      <a:pt x="12407" y="22986"/>
                    </a:cubicBezTo>
                    <a:cubicBezTo>
                      <a:pt x="12395" y="22974"/>
                      <a:pt x="12371" y="22962"/>
                      <a:pt x="12348" y="22950"/>
                    </a:cubicBezTo>
                    <a:cubicBezTo>
                      <a:pt x="12264" y="22867"/>
                      <a:pt x="12169" y="22784"/>
                      <a:pt x="12086" y="22700"/>
                    </a:cubicBezTo>
                    <a:cubicBezTo>
                      <a:pt x="12073" y="22684"/>
                      <a:pt x="12054" y="22676"/>
                      <a:pt x="12036" y="22676"/>
                    </a:cubicBezTo>
                    <a:cubicBezTo>
                      <a:pt x="12001" y="22676"/>
                      <a:pt x="11967" y="22702"/>
                      <a:pt x="11967" y="22748"/>
                    </a:cubicBezTo>
                    <a:cubicBezTo>
                      <a:pt x="11967" y="22784"/>
                      <a:pt x="11979" y="22831"/>
                      <a:pt x="11990" y="22867"/>
                    </a:cubicBezTo>
                    <a:cubicBezTo>
                      <a:pt x="11931" y="22819"/>
                      <a:pt x="11871" y="22760"/>
                      <a:pt x="11824" y="22700"/>
                    </a:cubicBezTo>
                    <a:cubicBezTo>
                      <a:pt x="11645" y="22510"/>
                      <a:pt x="11502" y="22308"/>
                      <a:pt x="11359" y="22093"/>
                    </a:cubicBezTo>
                    <a:cubicBezTo>
                      <a:pt x="11324" y="22010"/>
                      <a:pt x="11300" y="21927"/>
                      <a:pt x="11252" y="21831"/>
                    </a:cubicBezTo>
                    <a:cubicBezTo>
                      <a:pt x="11217" y="21760"/>
                      <a:pt x="11181" y="21676"/>
                      <a:pt x="11133" y="21593"/>
                    </a:cubicBezTo>
                    <a:cubicBezTo>
                      <a:pt x="11098" y="21522"/>
                      <a:pt x="11062" y="21438"/>
                      <a:pt x="10990" y="21391"/>
                    </a:cubicBezTo>
                    <a:cubicBezTo>
                      <a:pt x="10980" y="21384"/>
                      <a:pt x="10970" y="21381"/>
                      <a:pt x="10961" y="21381"/>
                    </a:cubicBezTo>
                    <a:cubicBezTo>
                      <a:pt x="10937" y="21381"/>
                      <a:pt x="10919" y="21401"/>
                      <a:pt x="10919" y="21426"/>
                    </a:cubicBezTo>
                    <a:cubicBezTo>
                      <a:pt x="10919" y="21510"/>
                      <a:pt x="10967" y="21593"/>
                      <a:pt x="11002" y="21676"/>
                    </a:cubicBezTo>
                    <a:cubicBezTo>
                      <a:pt x="11014" y="21712"/>
                      <a:pt x="11038" y="21760"/>
                      <a:pt x="11062" y="21807"/>
                    </a:cubicBezTo>
                    <a:cubicBezTo>
                      <a:pt x="11038" y="21819"/>
                      <a:pt x="11026" y="21867"/>
                      <a:pt x="11038" y="21903"/>
                    </a:cubicBezTo>
                    <a:cubicBezTo>
                      <a:pt x="11193" y="22248"/>
                      <a:pt x="11395" y="22593"/>
                      <a:pt x="11645" y="22891"/>
                    </a:cubicBezTo>
                    <a:cubicBezTo>
                      <a:pt x="11764" y="23034"/>
                      <a:pt x="11907" y="23165"/>
                      <a:pt x="12062" y="23284"/>
                    </a:cubicBezTo>
                    <a:cubicBezTo>
                      <a:pt x="12098" y="23308"/>
                      <a:pt x="12133" y="23331"/>
                      <a:pt x="12169" y="23355"/>
                    </a:cubicBezTo>
                    <a:lnTo>
                      <a:pt x="12169" y="23367"/>
                    </a:lnTo>
                    <a:cubicBezTo>
                      <a:pt x="11979" y="23248"/>
                      <a:pt x="11800" y="23117"/>
                      <a:pt x="11621" y="22974"/>
                    </a:cubicBezTo>
                    <a:cubicBezTo>
                      <a:pt x="11607" y="22960"/>
                      <a:pt x="11589" y="22955"/>
                      <a:pt x="11572" y="22955"/>
                    </a:cubicBezTo>
                    <a:cubicBezTo>
                      <a:pt x="11560" y="22955"/>
                      <a:pt x="11548" y="22957"/>
                      <a:pt x="11538" y="22962"/>
                    </a:cubicBezTo>
                    <a:cubicBezTo>
                      <a:pt x="11324" y="22677"/>
                      <a:pt x="11121" y="22379"/>
                      <a:pt x="10967" y="22057"/>
                    </a:cubicBezTo>
                    <a:cubicBezTo>
                      <a:pt x="10958" y="22040"/>
                      <a:pt x="10941" y="22032"/>
                      <a:pt x="10924" y="22032"/>
                    </a:cubicBezTo>
                    <a:cubicBezTo>
                      <a:pt x="10894" y="22032"/>
                      <a:pt x="10864" y="22056"/>
                      <a:pt x="10871" y="22093"/>
                    </a:cubicBezTo>
                    <a:cubicBezTo>
                      <a:pt x="10967" y="22343"/>
                      <a:pt x="11074" y="22569"/>
                      <a:pt x="11205" y="22796"/>
                    </a:cubicBezTo>
                    <a:cubicBezTo>
                      <a:pt x="11098" y="22689"/>
                      <a:pt x="11002" y="22569"/>
                      <a:pt x="10907" y="22450"/>
                    </a:cubicBezTo>
                    <a:cubicBezTo>
                      <a:pt x="10514" y="21927"/>
                      <a:pt x="10205" y="21355"/>
                      <a:pt x="9931" y="20760"/>
                    </a:cubicBezTo>
                    <a:cubicBezTo>
                      <a:pt x="9859" y="20605"/>
                      <a:pt x="9800" y="20462"/>
                      <a:pt x="9728" y="20307"/>
                    </a:cubicBezTo>
                    <a:cubicBezTo>
                      <a:pt x="9752" y="20307"/>
                      <a:pt x="9776" y="20307"/>
                      <a:pt x="9800" y="20295"/>
                    </a:cubicBezTo>
                    <a:cubicBezTo>
                      <a:pt x="9812" y="20283"/>
                      <a:pt x="9824" y="20272"/>
                      <a:pt x="9835" y="20260"/>
                    </a:cubicBezTo>
                    <a:cubicBezTo>
                      <a:pt x="9871" y="20295"/>
                      <a:pt x="9907" y="20331"/>
                      <a:pt x="9943" y="20367"/>
                    </a:cubicBezTo>
                    <a:cubicBezTo>
                      <a:pt x="9957" y="20379"/>
                      <a:pt x="9974" y="20384"/>
                      <a:pt x="9990" y="20384"/>
                    </a:cubicBezTo>
                    <a:cubicBezTo>
                      <a:pt x="10039" y="20384"/>
                      <a:pt x="10088" y="20337"/>
                      <a:pt x="10097" y="20283"/>
                    </a:cubicBezTo>
                    <a:cubicBezTo>
                      <a:pt x="10109" y="20129"/>
                      <a:pt x="10062" y="19974"/>
                      <a:pt x="10026" y="19819"/>
                    </a:cubicBezTo>
                    <a:lnTo>
                      <a:pt x="10026" y="19819"/>
                    </a:lnTo>
                    <a:cubicBezTo>
                      <a:pt x="10097" y="19938"/>
                      <a:pt x="10157" y="20081"/>
                      <a:pt x="10252" y="20176"/>
                    </a:cubicBezTo>
                    <a:cubicBezTo>
                      <a:pt x="10292" y="20216"/>
                      <a:pt x="10339" y="20239"/>
                      <a:pt x="10388" y="20239"/>
                    </a:cubicBezTo>
                    <a:cubicBezTo>
                      <a:pt x="10398" y="20239"/>
                      <a:pt x="10409" y="20238"/>
                      <a:pt x="10419" y="20236"/>
                    </a:cubicBezTo>
                    <a:cubicBezTo>
                      <a:pt x="10431" y="20260"/>
                      <a:pt x="10455" y="20283"/>
                      <a:pt x="10478" y="20295"/>
                    </a:cubicBezTo>
                    <a:cubicBezTo>
                      <a:pt x="10543" y="20342"/>
                      <a:pt x="10608" y="20359"/>
                      <a:pt x="10678" y="20359"/>
                    </a:cubicBezTo>
                    <a:cubicBezTo>
                      <a:pt x="10698" y="20359"/>
                      <a:pt x="10719" y="20358"/>
                      <a:pt x="10740" y="20355"/>
                    </a:cubicBezTo>
                    <a:cubicBezTo>
                      <a:pt x="10812" y="20343"/>
                      <a:pt x="10847" y="20248"/>
                      <a:pt x="10812" y="20176"/>
                    </a:cubicBezTo>
                    <a:cubicBezTo>
                      <a:pt x="10776" y="20105"/>
                      <a:pt x="10717" y="20022"/>
                      <a:pt x="10681" y="19950"/>
                    </a:cubicBezTo>
                    <a:cubicBezTo>
                      <a:pt x="10681" y="19950"/>
                      <a:pt x="10681" y="19938"/>
                      <a:pt x="10681" y="19938"/>
                    </a:cubicBezTo>
                    <a:cubicBezTo>
                      <a:pt x="10705" y="19926"/>
                      <a:pt x="10728" y="19902"/>
                      <a:pt x="10740" y="19879"/>
                    </a:cubicBezTo>
                    <a:cubicBezTo>
                      <a:pt x="10764" y="19926"/>
                      <a:pt x="10788" y="19974"/>
                      <a:pt x="10824" y="20022"/>
                    </a:cubicBezTo>
                    <a:cubicBezTo>
                      <a:pt x="10847" y="20081"/>
                      <a:pt x="10883" y="20141"/>
                      <a:pt x="10943" y="20176"/>
                    </a:cubicBezTo>
                    <a:cubicBezTo>
                      <a:pt x="10971" y="20193"/>
                      <a:pt x="11001" y="20201"/>
                      <a:pt x="11030" y="20201"/>
                    </a:cubicBezTo>
                    <a:cubicBezTo>
                      <a:pt x="11086" y="20201"/>
                      <a:pt x="11138" y="20172"/>
                      <a:pt x="11169" y="20117"/>
                    </a:cubicBezTo>
                    <a:cubicBezTo>
                      <a:pt x="11240" y="19986"/>
                      <a:pt x="11181" y="19819"/>
                      <a:pt x="11121" y="19688"/>
                    </a:cubicBezTo>
                    <a:cubicBezTo>
                      <a:pt x="11109" y="19652"/>
                      <a:pt x="11086" y="19605"/>
                      <a:pt x="11062" y="19569"/>
                    </a:cubicBezTo>
                    <a:cubicBezTo>
                      <a:pt x="11169" y="19510"/>
                      <a:pt x="11217" y="19414"/>
                      <a:pt x="11240" y="19295"/>
                    </a:cubicBezTo>
                    <a:cubicBezTo>
                      <a:pt x="11288" y="19402"/>
                      <a:pt x="11336" y="19498"/>
                      <a:pt x="11395" y="19581"/>
                    </a:cubicBezTo>
                    <a:cubicBezTo>
                      <a:pt x="11425" y="19610"/>
                      <a:pt x="11454" y="19632"/>
                      <a:pt x="11490" y="19632"/>
                    </a:cubicBezTo>
                    <a:cubicBezTo>
                      <a:pt x="11498" y="19632"/>
                      <a:pt x="11506" y="19631"/>
                      <a:pt x="11514" y="19629"/>
                    </a:cubicBezTo>
                    <a:cubicBezTo>
                      <a:pt x="11562" y="19605"/>
                      <a:pt x="11574" y="19557"/>
                      <a:pt x="11574" y="19521"/>
                    </a:cubicBezTo>
                    <a:lnTo>
                      <a:pt x="11574" y="19510"/>
                    </a:lnTo>
                    <a:lnTo>
                      <a:pt x="11598" y="19521"/>
                    </a:lnTo>
                    <a:cubicBezTo>
                      <a:pt x="11633" y="19510"/>
                      <a:pt x="11669" y="19498"/>
                      <a:pt x="11693" y="19474"/>
                    </a:cubicBezTo>
                    <a:cubicBezTo>
                      <a:pt x="11729" y="19438"/>
                      <a:pt x="11740" y="19390"/>
                      <a:pt x="11717" y="19355"/>
                    </a:cubicBezTo>
                    <a:cubicBezTo>
                      <a:pt x="11705" y="19343"/>
                      <a:pt x="11693" y="19331"/>
                      <a:pt x="11681" y="19319"/>
                    </a:cubicBezTo>
                    <a:cubicBezTo>
                      <a:pt x="11705" y="19319"/>
                      <a:pt x="11717" y="19307"/>
                      <a:pt x="11740" y="19283"/>
                    </a:cubicBezTo>
                    <a:cubicBezTo>
                      <a:pt x="11776" y="19307"/>
                      <a:pt x="11812" y="19343"/>
                      <a:pt x="11848" y="19367"/>
                    </a:cubicBezTo>
                    <a:cubicBezTo>
                      <a:pt x="11862" y="19375"/>
                      <a:pt x="11877" y="19379"/>
                      <a:pt x="11891" y="19379"/>
                    </a:cubicBezTo>
                    <a:cubicBezTo>
                      <a:pt x="11937" y="19379"/>
                      <a:pt x="11979" y="19341"/>
                      <a:pt x="11979" y="19295"/>
                    </a:cubicBezTo>
                    <a:lnTo>
                      <a:pt x="11979" y="19283"/>
                    </a:lnTo>
                    <a:lnTo>
                      <a:pt x="11990" y="19295"/>
                    </a:lnTo>
                    <a:cubicBezTo>
                      <a:pt x="12003" y="19300"/>
                      <a:pt x="12017" y="19303"/>
                      <a:pt x="12031" y="19303"/>
                    </a:cubicBezTo>
                    <a:cubicBezTo>
                      <a:pt x="12085" y="19303"/>
                      <a:pt x="12143" y="19268"/>
                      <a:pt x="12133" y="19212"/>
                    </a:cubicBezTo>
                    <a:lnTo>
                      <a:pt x="12133" y="19200"/>
                    </a:lnTo>
                    <a:cubicBezTo>
                      <a:pt x="12161" y="19228"/>
                      <a:pt x="12193" y="19239"/>
                      <a:pt x="12227" y="19239"/>
                    </a:cubicBezTo>
                    <a:cubicBezTo>
                      <a:pt x="12251" y="19239"/>
                      <a:pt x="12275" y="19234"/>
                      <a:pt x="12300" y="19224"/>
                    </a:cubicBezTo>
                    <a:cubicBezTo>
                      <a:pt x="12514" y="19140"/>
                      <a:pt x="12455" y="18867"/>
                      <a:pt x="12419" y="18688"/>
                    </a:cubicBezTo>
                    <a:cubicBezTo>
                      <a:pt x="12419" y="18664"/>
                      <a:pt x="12407" y="18640"/>
                      <a:pt x="12407" y="18605"/>
                    </a:cubicBezTo>
                    <a:lnTo>
                      <a:pt x="12407" y="18605"/>
                    </a:lnTo>
                    <a:cubicBezTo>
                      <a:pt x="12455" y="18688"/>
                      <a:pt x="12514" y="18771"/>
                      <a:pt x="12574" y="18855"/>
                    </a:cubicBezTo>
                    <a:cubicBezTo>
                      <a:pt x="12606" y="18898"/>
                      <a:pt x="12649" y="18919"/>
                      <a:pt x="12690" y="18919"/>
                    </a:cubicBezTo>
                    <a:cubicBezTo>
                      <a:pt x="12739" y="18919"/>
                      <a:pt x="12786" y="18889"/>
                      <a:pt x="12812" y="18831"/>
                    </a:cubicBezTo>
                    <a:lnTo>
                      <a:pt x="12824" y="18831"/>
                    </a:lnTo>
                    <a:cubicBezTo>
                      <a:pt x="12919" y="18831"/>
                      <a:pt x="12967" y="18783"/>
                      <a:pt x="12991" y="18700"/>
                    </a:cubicBezTo>
                    <a:lnTo>
                      <a:pt x="13014" y="18736"/>
                    </a:lnTo>
                    <a:cubicBezTo>
                      <a:pt x="13038" y="18752"/>
                      <a:pt x="13067" y="18759"/>
                      <a:pt x="13096" y="18759"/>
                    </a:cubicBezTo>
                    <a:cubicBezTo>
                      <a:pt x="13152" y="18759"/>
                      <a:pt x="13205" y="18728"/>
                      <a:pt x="13205" y="18664"/>
                    </a:cubicBezTo>
                    <a:lnTo>
                      <a:pt x="13205" y="18640"/>
                    </a:lnTo>
                    <a:cubicBezTo>
                      <a:pt x="13225" y="18655"/>
                      <a:pt x="13249" y="18662"/>
                      <a:pt x="13274" y="18662"/>
                    </a:cubicBezTo>
                    <a:cubicBezTo>
                      <a:pt x="13308" y="18662"/>
                      <a:pt x="13344" y="18649"/>
                      <a:pt x="13372" y="18629"/>
                    </a:cubicBezTo>
                    <a:cubicBezTo>
                      <a:pt x="13388" y="18638"/>
                      <a:pt x="13405" y="18643"/>
                      <a:pt x="13422" y="18643"/>
                    </a:cubicBezTo>
                    <a:cubicBezTo>
                      <a:pt x="13467" y="18643"/>
                      <a:pt x="13509" y="18612"/>
                      <a:pt x="13526" y="18569"/>
                    </a:cubicBezTo>
                    <a:cubicBezTo>
                      <a:pt x="13538" y="18521"/>
                      <a:pt x="13550" y="18462"/>
                      <a:pt x="13562" y="18414"/>
                    </a:cubicBezTo>
                    <a:cubicBezTo>
                      <a:pt x="13618" y="18461"/>
                      <a:pt x="13689" y="18493"/>
                      <a:pt x="13757" y="18493"/>
                    </a:cubicBezTo>
                    <a:cubicBezTo>
                      <a:pt x="13776" y="18493"/>
                      <a:pt x="13794" y="18491"/>
                      <a:pt x="13812" y="18486"/>
                    </a:cubicBezTo>
                    <a:cubicBezTo>
                      <a:pt x="13836" y="18486"/>
                      <a:pt x="13860" y="18474"/>
                      <a:pt x="13872" y="18474"/>
                    </a:cubicBezTo>
                    <a:cubicBezTo>
                      <a:pt x="13895" y="18486"/>
                      <a:pt x="13919" y="18498"/>
                      <a:pt x="13943" y="18509"/>
                    </a:cubicBezTo>
                    <a:cubicBezTo>
                      <a:pt x="13957" y="18515"/>
                      <a:pt x="13971" y="18517"/>
                      <a:pt x="13984" y="18517"/>
                    </a:cubicBezTo>
                    <a:cubicBezTo>
                      <a:pt x="14061" y="18517"/>
                      <a:pt x="14120" y="18436"/>
                      <a:pt x="14110" y="18355"/>
                    </a:cubicBezTo>
                    <a:lnTo>
                      <a:pt x="14110" y="18355"/>
                    </a:lnTo>
                    <a:cubicBezTo>
                      <a:pt x="14122" y="18358"/>
                      <a:pt x="14134" y="18359"/>
                      <a:pt x="14146" y="18359"/>
                    </a:cubicBezTo>
                    <a:cubicBezTo>
                      <a:pt x="14181" y="18359"/>
                      <a:pt x="14217" y="18346"/>
                      <a:pt x="14253" y="18319"/>
                    </a:cubicBezTo>
                    <a:cubicBezTo>
                      <a:pt x="14276" y="18295"/>
                      <a:pt x="14288" y="18283"/>
                      <a:pt x="14300" y="18259"/>
                    </a:cubicBezTo>
                    <a:cubicBezTo>
                      <a:pt x="14336" y="18271"/>
                      <a:pt x="14372" y="18295"/>
                      <a:pt x="14419" y="18295"/>
                    </a:cubicBezTo>
                    <a:cubicBezTo>
                      <a:pt x="14432" y="18298"/>
                      <a:pt x="14444" y="18300"/>
                      <a:pt x="14456" y="18300"/>
                    </a:cubicBezTo>
                    <a:cubicBezTo>
                      <a:pt x="14535" y="18300"/>
                      <a:pt x="14595" y="18235"/>
                      <a:pt x="14574" y="18152"/>
                    </a:cubicBezTo>
                    <a:cubicBezTo>
                      <a:pt x="14574" y="18117"/>
                      <a:pt x="14562" y="18093"/>
                      <a:pt x="14562" y="18069"/>
                    </a:cubicBezTo>
                    <a:cubicBezTo>
                      <a:pt x="14586" y="18057"/>
                      <a:pt x="14610" y="18033"/>
                      <a:pt x="14634" y="18021"/>
                    </a:cubicBezTo>
                    <a:lnTo>
                      <a:pt x="14729" y="18140"/>
                    </a:lnTo>
                    <a:cubicBezTo>
                      <a:pt x="14748" y="18167"/>
                      <a:pt x="14774" y="18177"/>
                      <a:pt x="14800" y="18177"/>
                    </a:cubicBezTo>
                    <a:cubicBezTo>
                      <a:pt x="14859" y="18177"/>
                      <a:pt x="14923" y="18126"/>
                      <a:pt x="14931" y="18069"/>
                    </a:cubicBezTo>
                    <a:cubicBezTo>
                      <a:pt x="14931" y="17997"/>
                      <a:pt x="14931" y="17926"/>
                      <a:pt x="14931" y="17855"/>
                    </a:cubicBezTo>
                    <a:cubicBezTo>
                      <a:pt x="14943" y="17890"/>
                      <a:pt x="14955" y="17914"/>
                      <a:pt x="14979" y="17950"/>
                    </a:cubicBezTo>
                    <a:cubicBezTo>
                      <a:pt x="15032" y="18045"/>
                      <a:pt x="15112" y="18121"/>
                      <a:pt x="15212" y="18121"/>
                    </a:cubicBezTo>
                    <a:cubicBezTo>
                      <a:pt x="15225" y="18121"/>
                      <a:pt x="15239" y="18119"/>
                      <a:pt x="15253" y="18117"/>
                    </a:cubicBezTo>
                    <a:cubicBezTo>
                      <a:pt x="15300" y="18105"/>
                      <a:pt x="15348" y="18057"/>
                      <a:pt x="15348" y="18009"/>
                    </a:cubicBezTo>
                    <a:cubicBezTo>
                      <a:pt x="15336" y="17902"/>
                      <a:pt x="15324" y="17807"/>
                      <a:pt x="15312" y="17712"/>
                    </a:cubicBezTo>
                    <a:cubicBezTo>
                      <a:pt x="15324" y="17640"/>
                      <a:pt x="15324" y="17569"/>
                      <a:pt x="15324" y="17509"/>
                    </a:cubicBezTo>
                    <a:cubicBezTo>
                      <a:pt x="15360" y="17486"/>
                      <a:pt x="15372" y="17462"/>
                      <a:pt x="15384" y="17426"/>
                    </a:cubicBezTo>
                    <a:cubicBezTo>
                      <a:pt x="15396" y="17438"/>
                      <a:pt x="15396" y="17438"/>
                      <a:pt x="15408" y="17450"/>
                    </a:cubicBezTo>
                    <a:cubicBezTo>
                      <a:pt x="15431" y="17497"/>
                      <a:pt x="15467" y="17545"/>
                      <a:pt x="15503" y="17581"/>
                    </a:cubicBezTo>
                    <a:cubicBezTo>
                      <a:pt x="15547" y="17652"/>
                      <a:pt x="15625" y="17730"/>
                      <a:pt x="15706" y="17730"/>
                    </a:cubicBezTo>
                    <a:cubicBezTo>
                      <a:pt x="15734" y="17730"/>
                      <a:pt x="15761" y="17721"/>
                      <a:pt x="15789" y="17700"/>
                    </a:cubicBezTo>
                    <a:cubicBezTo>
                      <a:pt x="15860" y="17652"/>
                      <a:pt x="15860" y="17557"/>
                      <a:pt x="15848" y="17474"/>
                    </a:cubicBezTo>
                    <a:cubicBezTo>
                      <a:pt x="15920" y="17450"/>
                      <a:pt x="15955" y="17390"/>
                      <a:pt x="15955" y="17319"/>
                    </a:cubicBezTo>
                    <a:cubicBezTo>
                      <a:pt x="15979" y="17331"/>
                      <a:pt x="16015" y="17343"/>
                      <a:pt x="16039" y="17355"/>
                    </a:cubicBezTo>
                    <a:cubicBezTo>
                      <a:pt x="16046" y="17356"/>
                      <a:pt x="16053" y="17356"/>
                      <a:pt x="16060" y="17356"/>
                    </a:cubicBezTo>
                    <a:cubicBezTo>
                      <a:pt x="16139" y="17356"/>
                      <a:pt x="16226" y="17299"/>
                      <a:pt x="16193" y="17212"/>
                    </a:cubicBezTo>
                    <a:lnTo>
                      <a:pt x="16170" y="17152"/>
                    </a:lnTo>
                    <a:lnTo>
                      <a:pt x="16170" y="17152"/>
                    </a:lnTo>
                    <a:cubicBezTo>
                      <a:pt x="16217" y="17176"/>
                      <a:pt x="16253" y="17212"/>
                      <a:pt x="16301" y="17235"/>
                    </a:cubicBezTo>
                    <a:cubicBezTo>
                      <a:pt x="16317" y="17243"/>
                      <a:pt x="16335" y="17246"/>
                      <a:pt x="16353" y="17246"/>
                    </a:cubicBezTo>
                    <a:cubicBezTo>
                      <a:pt x="16425" y="17246"/>
                      <a:pt x="16496" y="17191"/>
                      <a:pt x="16467" y="17105"/>
                    </a:cubicBezTo>
                    <a:lnTo>
                      <a:pt x="16455" y="17069"/>
                    </a:lnTo>
                    <a:lnTo>
                      <a:pt x="16455" y="17069"/>
                    </a:lnTo>
                    <a:cubicBezTo>
                      <a:pt x="16479" y="17081"/>
                      <a:pt x="16503" y="17093"/>
                      <a:pt x="16515" y="17105"/>
                    </a:cubicBezTo>
                    <a:cubicBezTo>
                      <a:pt x="16526" y="17108"/>
                      <a:pt x="16537" y="17110"/>
                      <a:pt x="16548" y="17110"/>
                    </a:cubicBezTo>
                    <a:cubicBezTo>
                      <a:pt x="16610" y="17110"/>
                      <a:pt x="16668" y="17058"/>
                      <a:pt x="16658" y="16997"/>
                    </a:cubicBezTo>
                    <a:cubicBezTo>
                      <a:pt x="16682" y="16997"/>
                      <a:pt x="16693" y="16997"/>
                      <a:pt x="16705" y="17009"/>
                    </a:cubicBezTo>
                    <a:cubicBezTo>
                      <a:pt x="16753" y="17009"/>
                      <a:pt x="16789" y="16997"/>
                      <a:pt x="16824" y="16974"/>
                    </a:cubicBezTo>
                    <a:close/>
                    <a:moveTo>
                      <a:pt x="17860" y="25463"/>
                    </a:moveTo>
                    <a:lnTo>
                      <a:pt x="17860" y="25463"/>
                    </a:lnTo>
                    <a:cubicBezTo>
                      <a:pt x="17896" y="25546"/>
                      <a:pt x="17932" y="25629"/>
                      <a:pt x="17979" y="25713"/>
                    </a:cubicBezTo>
                    <a:cubicBezTo>
                      <a:pt x="17967" y="25725"/>
                      <a:pt x="17956" y="25748"/>
                      <a:pt x="17944" y="25760"/>
                    </a:cubicBezTo>
                    <a:cubicBezTo>
                      <a:pt x="17920" y="25665"/>
                      <a:pt x="17884" y="25558"/>
                      <a:pt x="17860" y="25463"/>
                    </a:cubicBezTo>
                    <a:close/>
                    <a:moveTo>
                      <a:pt x="17753" y="22391"/>
                    </a:moveTo>
                    <a:lnTo>
                      <a:pt x="17753" y="22391"/>
                    </a:lnTo>
                    <a:cubicBezTo>
                      <a:pt x="17717" y="22986"/>
                      <a:pt x="17741" y="23593"/>
                      <a:pt x="17825" y="24177"/>
                    </a:cubicBezTo>
                    <a:cubicBezTo>
                      <a:pt x="17860" y="24355"/>
                      <a:pt x="17896" y="24534"/>
                      <a:pt x="17932" y="24713"/>
                    </a:cubicBezTo>
                    <a:cubicBezTo>
                      <a:pt x="17918" y="24704"/>
                      <a:pt x="17903" y="24701"/>
                      <a:pt x="17889" y="24701"/>
                    </a:cubicBezTo>
                    <a:cubicBezTo>
                      <a:pt x="17840" y="24701"/>
                      <a:pt x="17794" y="24744"/>
                      <a:pt x="17813" y="24808"/>
                    </a:cubicBezTo>
                    <a:cubicBezTo>
                      <a:pt x="17836" y="24903"/>
                      <a:pt x="17860" y="24998"/>
                      <a:pt x="17884" y="25105"/>
                    </a:cubicBezTo>
                    <a:cubicBezTo>
                      <a:pt x="17848" y="25010"/>
                      <a:pt x="17801" y="24927"/>
                      <a:pt x="17765" y="24844"/>
                    </a:cubicBezTo>
                    <a:cubicBezTo>
                      <a:pt x="17756" y="24820"/>
                      <a:pt x="17734" y="24810"/>
                      <a:pt x="17710" y="24810"/>
                    </a:cubicBezTo>
                    <a:cubicBezTo>
                      <a:pt x="17674" y="24810"/>
                      <a:pt x="17634" y="24836"/>
                      <a:pt x="17634" y="24879"/>
                    </a:cubicBezTo>
                    <a:cubicBezTo>
                      <a:pt x="17658" y="25141"/>
                      <a:pt x="17694" y="25391"/>
                      <a:pt x="17753" y="25641"/>
                    </a:cubicBezTo>
                    <a:cubicBezTo>
                      <a:pt x="17634" y="25486"/>
                      <a:pt x="17527" y="25332"/>
                      <a:pt x="17432" y="25177"/>
                    </a:cubicBezTo>
                    <a:cubicBezTo>
                      <a:pt x="17411" y="25149"/>
                      <a:pt x="17386" y="25137"/>
                      <a:pt x="17362" y="25137"/>
                    </a:cubicBezTo>
                    <a:cubicBezTo>
                      <a:pt x="17317" y="25137"/>
                      <a:pt x="17281" y="25181"/>
                      <a:pt x="17313" y="25236"/>
                    </a:cubicBezTo>
                    <a:cubicBezTo>
                      <a:pt x="17396" y="25427"/>
                      <a:pt x="17479" y="25606"/>
                      <a:pt x="17563" y="25784"/>
                    </a:cubicBezTo>
                    <a:lnTo>
                      <a:pt x="17539" y="25760"/>
                    </a:lnTo>
                    <a:cubicBezTo>
                      <a:pt x="17518" y="25746"/>
                      <a:pt x="17501" y="25741"/>
                      <a:pt x="17486" y="25741"/>
                    </a:cubicBezTo>
                    <a:cubicBezTo>
                      <a:pt x="17475" y="25741"/>
                      <a:pt x="17465" y="25743"/>
                      <a:pt x="17455" y="25748"/>
                    </a:cubicBezTo>
                    <a:cubicBezTo>
                      <a:pt x="17336" y="25665"/>
                      <a:pt x="17205" y="25558"/>
                      <a:pt x="17086" y="25463"/>
                    </a:cubicBezTo>
                    <a:cubicBezTo>
                      <a:pt x="17071" y="25451"/>
                      <a:pt x="17054" y="25446"/>
                      <a:pt x="17038" y="25446"/>
                    </a:cubicBezTo>
                    <a:cubicBezTo>
                      <a:pt x="16988" y="25446"/>
                      <a:pt x="16943" y="25492"/>
                      <a:pt x="16979" y="25546"/>
                    </a:cubicBezTo>
                    <a:cubicBezTo>
                      <a:pt x="17098" y="25725"/>
                      <a:pt x="17229" y="25915"/>
                      <a:pt x="17360" y="26094"/>
                    </a:cubicBezTo>
                    <a:cubicBezTo>
                      <a:pt x="16991" y="26034"/>
                      <a:pt x="16682" y="25748"/>
                      <a:pt x="16348" y="25606"/>
                    </a:cubicBezTo>
                    <a:cubicBezTo>
                      <a:pt x="16339" y="25600"/>
                      <a:pt x="16330" y="25598"/>
                      <a:pt x="16322" y="25598"/>
                    </a:cubicBezTo>
                    <a:cubicBezTo>
                      <a:pt x="16276" y="25598"/>
                      <a:pt x="16248" y="25671"/>
                      <a:pt x="16289" y="25701"/>
                    </a:cubicBezTo>
                    <a:cubicBezTo>
                      <a:pt x="16336" y="25760"/>
                      <a:pt x="16384" y="25808"/>
                      <a:pt x="16443" y="25867"/>
                    </a:cubicBezTo>
                    <a:cubicBezTo>
                      <a:pt x="15943" y="25653"/>
                      <a:pt x="15467" y="25415"/>
                      <a:pt x="14991" y="25153"/>
                    </a:cubicBezTo>
                    <a:cubicBezTo>
                      <a:pt x="14896" y="25105"/>
                      <a:pt x="14800" y="25046"/>
                      <a:pt x="14717" y="24998"/>
                    </a:cubicBezTo>
                    <a:cubicBezTo>
                      <a:pt x="14717" y="24963"/>
                      <a:pt x="14717" y="24939"/>
                      <a:pt x="14705" y="24903"/>
                    </a:cubicBezTo>
                    <a:cubicBezTo>
                      <a:pt x="14681" y="24855"/>
                      <a:pt x="14657" y="24796"/>
                      <a:pt x="14634" y="24748"/>
                    </a:cubicBezTo>
                    <a:lnTo>
                      <a:pt x="14634" y="24748"/>
                    </a:lnTo>
                    <a:cubicBezTo>
                      <a:pt x="14717" y="24784"/>
                      <a:pt x="14800" y="24808"/>
                      <a:pt x="14884" y="24820"/>
                    </a:cubicBezTo>
                    <a:cubicBezTo>
                      <a:pt x="14889" y="24820"/>
                      <a:pt x="14893" y="24821"/>
                      <a:pt x="14898" y="24821"/>
                    </a:cubicBezTo>
                    <a:cubicBezTo>
                      <a:pt x="14985" y="24821"/>
                      <a:pt x="15038" y="24721"/>
                      <a:pt x="15027" y="24653"/>
                    </a:cubicBezTo>
                    <a:cubicBezTo>
                      <a:pt x="15015" y="24605"/>
                      <a:pt x="14991" y="24546"/>
                      <a:pt x="14979" y="24498"/>
                    </a:cubicBezTo>
                    <a:lnTo>
                      <a:pt x="14979" y="24498"/>
                    </a:lnTo>
                    <a:cubicBezTo>
                      <a:pt x="15060" y="24547"/>
                      <a:pt x="15158" y="24585"/>
                      <a:pt x="15254" y="24585"/>
                    </a:cubicBezTo>
                    <a:cubicBezTo>
                      <a:pt x="15298" y="24585"/>
                      <a:pt x="15342" y="24577"/>
                      <a:pt x="15384" y="24558"/>
                    </a:cubicBezTo>
                    <a:cubicBezTo>
                      <a:pt x="15550" y="24486"/>
                      <a:pt x="15562" y="24308"/>
                      <a:pt x="15527" y="24153"/>
                    </a:cubicBezTo>
                    <a:cubicBezTo>
                      <a:pt x="15527" y="24117"/>
                      <a:pt x="15515" y="24082"/>
                      <a:pt x="15503" y="24046"/>
                    </a:cubicBezTo>
                    <a:lnTo>
                      <a:pt x="15503" y="24046"/>
                    </a:lnTo>
                    <a:cubicBezTo>
                      <a:pt x="15610" y="24117"/>
                      <a:pt x="15717" y="24201"/>
                      <a:pt x="15824" y="24260"/>
                    </a:cubicBezTo>
                    <a:cubicBezTo>
                      <a:pt x="15847" y="24273"/>
                      <a:pt x="15871" y="24278"/>
                      <a:pt x="15894" y="24278"/>
                    </a:cubicBezTo>
                    <a:cubicBezTo>
                      <a:pt x="15980" y="24278"/>
                      <a:pt x="16057" y="24199"/>
                      <a:pt x="16039" y="24105"/>
                    </a:cubicBezTo>
                    <a:cubicBezTo>
                      <a:pt x="16015" y="24034"/>
                      <a:pt x="16003" y="23974"/>
                      <a:pt x="15991" y="23903"/>
                    </a:cubicBezTo>
                    <a:lnTo>
                      <a:pt x="15991" y="23903"/>
                    </a:lnTo>
                    <a:cubicBezTo>
                      <a:pt x="16003" y="23915"/>
                      <a:pt x="16015" y="23927"/>
                      <a:pt x="16027" y="23939"/>
                    </a:cubicBezTo>
                    <a:cubicBezTo>
                      <a:pt x="16058" y="23964"/>
                      <a:pt x="16095" y="23977"/>
                      <a:pt x="16132" y="23977"/>
                    </a:cubicBezTo>
                    <a:cubicBezTo>
                      <a:pt x="16180" y="23977"/>
                      <a:pt x="16226" y="23955"/>
                      <a:pt x="16253" y="23915"/>
                    </a:cubicBezTo>
                    <a:cubicBezTo>
                      <a:pt x="16348" y="23772"/>
                      <a:pt x="16348" y="23605"/>
                      <a:pt x="16324" y="23439"/>
                    </a:cubicBezTo>
                    <a:lnTo>
                      <a:pt x="16324" y="23427"/>
                    </a:lnTo>
                    <a:cubicBezTo>
                      <a:pt x="16360" y="23474"/>
                      <a:pt x="16384" y="23522"/>
                      <a:pt x="16420" y="23570"/>
                    </a:cubicBezTo>
                    <a:cubicBezTo>
                      <a:pt x="16449" y="23623"/>
                      <a:pt x="16495" y="23646"/>
                      <a:pt x="16542" y="23646"/>
                    </a:cubicBezTo>
                    <a:cubicBezTo>
                      <a:pt x="16610" y="23646"/>
                      <a:pt x="16679" y="23595"/>
                      <a:pt x="16693" y="23510"/>
                    </a:cubicBezTo>
                    <a:lnTo>
                      <a:pt x="16729" y="23200"/>
                    </a:lnTo>
                    <a:cubicBezTo>
                      <a:pt x="16753" y="23248"/>
                      <a:pt x="16789" y="23296"/>
                      <a:pt x="16824" y="23343"/>
                    </a:cubicBezTo>
                    <a:cubicBezTo>
                      <a:pt x="16851" y="23390"/>
                      <a:pt x="16908" y="23422"/>
                      <a:pt x="16963" y="23422"/>
                    </a:cubicBezTo>
                    <a:cubicBezTo>
                      <a:pt x="17006" y="23422"/>
                      <a:pt x="17048" y="23402"/>
                      <a:pt x="17074" y="23355"/>
                    </a:cubicBezTo>
                    <a:cubicBezTo>
                      <a:pt x="17122" y="23236"/>
                      <a:pt x="17146" y="23129"/>
                      <a:pt x="17158" y="23010"/>
                    </a:cubicBezTo>
                    <a:cubicBezTo>
                      <a:pt x="17182" y="23058"/>
                      <a:pt x="17217" y="23093"/>
                      <a:pt x="17277" y="23093"/>
                    </a:cubicBezTo>
                    <a:cubicBezTo>
                      <a:pt x="17336" y="23093"/>
                      <a:pt x="17420" y="23058"/>
                      <a:pt x="17420" y="22998"/>
                    </a:cubicBezTo>
                    <a:cubicBezTo>
                      <a:pt x="17444" y="22891"/>
                      <a:pt x="17455" y="22784"/>
                      <a:pt x="17467" y="22677"/>
                    </a:cubicBezTo>
                    <a:cubicBezTo>
                      <a:pt x="17489" y="22689"/>
                      <a:pt x="17514" y="22695"/>
                      <a:pt x="17539" y="22695"/>
                    </a:cubicBezTo>
                    <a:cubicBezTo>
                      <a:pt x="17610" y="22695"/>
                      <a:pt x="17685" y="22646"/>
                      <a:pt x="17694" y="22558"/>
                    </a:cubicBezTo>
                    <a:cubicBezTo>
                      <a:pt x="17694" y="22510"/>
                      <a:pt x="17694" y="22462"/>
                      <a:pt x="17694" y="22415"/>
                    </a:cubicBezTo>
                    <a:cubicBezTo>
                      <a:pt x="17717" y="22403"/>
                      <a:pt x="17741" y="22403"/>
                      <a:pt x="17753" y="22391"/>
                    </a:cubicBezTo>
                    <a:close/>
                    <a:moveTo>
                      <a:pt x="23427" y="1"/>
                    </a:moveTo>
                    <a:cubicBezTo>
                      <a:pt x="23393" y="1"/>
                      <a:pt x="23358" y="3"/>
                      <a:pt x="23325" y="7"/>
                    </a:cubicBezTo>
                    <a:cubicBezTo>
                      <a:pt x="23170" y="31"/>
                      <a:pt x="23016" y="55"/>
                      <a:pt x="22873" y="91"/>
                    </a:cubicBezTo>
                    <a:cubicBezTo>
                      <a:pt x="22551" y="150"/>
                      <a:pt x="22254" y="221"/>
                      <a:pt x="21944" y="305"/>
                    </a:cubicBezTo>
                    <a:cubicBezTo>
                      <a:pt x="21801" y="352"/>
                      <a:pt x="21646" y="400"/>
                      <a:pt x="21504" y="448"/>
                    </a:cubicBezTo>
                    <a:cubicBezTo>
                      <a:pt x="21373" y="507"/>
                      <a:pt x="21242" y="555"/>
                      <a:pt x="21134" y="650"/>
                    </a:cubicBezTo>
                    <a:cubicBezTo>
                      <a:pt x="21027" y="757"/>
                      <a:pt x="20908" y="829"/>
                      <a:pt x="20801" y="936"/>
                    </a:cubicBezTo>
                    <a:cubicBezTo>
                      <a:pt x="20694" y="1031"/>
                      <a:pt x="20599" y="1126"/>
                      <a:pt x="20492" y="1222"/>
                    </a:cubicBezTo>
                    <a:cubicBezTo>
                      <a:pt x="20301" y="1424"/>
                      <a:pt x="20122" y="1638"/>
                      <a:pt x="19956" y="1865"/>
                    </a:cubicBezTo>
                    <a:cubicBezTo>
                      <a:pt x="19634" y="2269"/>
                      <a:pt x="19349" y="2698"/>
                      <a:pt x="19087" y="3139"/>
                    </a:cubicBezTo>
                    <a:cubicBezTo>
                      <a:pt x="18991" y="3150"/>
                      <a:pt x="18884" y="3162"/>
                      <a:pt x="18801" y="3186"/>
                    </a:cubicBezTo>
                    <a:cubicBezTo>
                      <a:pt x="18587" y="3210"/>
                      <a:pt x="18396" y="3305"/>
                      <a:pt x="18229" y="3460"/>
                    </a:cubicBezTo>
                    <a:cubicBezTo>
                      <a:pt x="17991" y="3698"/>
                      <a:pt x="17884" y="4043"/>
                      <a:pt x="17777" y="4353"/>
                    </a:cubicBezTo>
                    <a:cubicBezTo>
                      <a:pt x="17694" y="4603"/>
                      <a:pt x="17634" y="4853"/>
                      <a:pt x="17634" y="5115"/>
                    </a:cubicBezTo>
                    <a:cubicBezTo>
                      <a:pt x="17491" y="5055"/>
                      <a:pt x="17336" y="5008"/>
                      <a:pt x="17194" y="4960"/>
                    </a:cubicBezTo>
                    <a:cubicBezTo>
                      <a:pt x="16955" y="4889"/>
                      <a:pt x="16705" y="4817"/>
                      <a:pt x="16455" y="4770"/>
                    </a:cubicBezTo>
                    <a:cubicBezTo>
                      <a:pt x="16244" y="4734"/>
                      <a:pt x="16028" y="4713"/>
                      <a:pt x="15812" y="4713"/>
                    </a:cubicBezTo>
                    <a:cubicBezTo>
                      <a:pt x="15528" y="4713"/>
                      <a:pt x="15244" y="4748"/>
                      <a:pt x="14967" y="4829"/>
                    </a:cubicBezTo>
                    <a:cubicBezTo>
                      <a:pt x="14931" y="4853"/>
                      <a:pt x="14908" y="4877"/>
                      <a:pt x="14896" y="4913"/>
                    </a:cubicBezTo>
                    <a:cubicBezTo>
                      <a:pt x="14836" y="4948"/>
                      <a:pt x="14777" y="4984"/>
                      <a:pt x="14729" y="5020"/>
                    </a:cubicBezTo>
                    <a:cubicBezTo>
                      <a:pt x="14384" y="5043"/>
                      <a:pt x="14050" y="5163"/>
                      <a:pt x="13753" y="5317"/>
                    </a:cubicBezTo>
                    <a:cubicBezTo>
                      <a:pt x="13514" y="5436"/>
                      <a:pt x="13300" y="5567"/>
                      <a:pt x="13110" y="5734"/>
                    </a:cubicBezTo>
                    <a:cubicBezTo>
                      <a:pt x="13095" y="5729"/>
                      <a:pt x="13080" y="5726"/>
                      <a:pt x="13066" y="5726"/>
                    </a:cubicBezTo>
                    <a:cubicBezTo>
                      <a:pt x="13046" y="5726"/>
                      <a:pt x="13028" y="5732"/>
                      <a:pt x="13014" y="5746"/>
                    </a:cubicBezTo>
                    <a:cubicBezTo>
                      <a:pt x="12479" y="6056"/>
                      <a:pt x="12193" y="6639"/>
                      <a:pt x="11955" y="7187"/>
                    </a:cubicBezTo>
                    <a:cubicBezTo>
                      <a:pt x="10062" y="7210"/>
                      <a:pt x="8192" y="7591"/>
                      <a:pt x="6395" y="8151"/>
                    </a:cubicBezTo>
                    <a:cubicBezTo>
                      <a:pt x="5430" y="8461"/>
                      <a:pt x="4490" y="8806"/>
                      <a:pt x="3573" y="9211"/>
                    </a:cubicBezTo>
                    <a:cubicBezTo>
                      <a:pt x="2704" y="9580"/>
                      <a:pt x="1858" y="10008"/>
                      <a:pt x="1108" y="10568"/>
                    </a:cubicBezTo>
                    <a:cubicBezTo>
                      <a:pt x="918" y="10711"/>
                      <a:pt x="739" y="10854"/>
                      <a:pt x="572" y="11009"/>
                    </a:cubicBezTo>
                    <a:cubicBezTo>
                      <a:pt x="418" y="11151"/>
                      <a:pt x="251" y="11306"/>
                      <a:pt x="168" y="11509"/>
                    </a:cubicBezTo>
                    <a:cubicBezTo>
                      <a:pt x="1" y="11901"/>
                      <a:pt x="299" y="12378"/>
                      <a:pt x="537" y="12687"/>
                    </a:cubicBezTo>
                    <a:cubicBezTo>
                      <a:pt x="1072" y="13390"/>
                      <a:pt x="1918" y="13759"/>
                      <a:pt x="2763" y="13926"/>
                    </a:cubicBezTo>
                    <a:cubicBezTo>
                      <a:pt x="3216" y="14021"/>
                      <a:pt x="3680" y="14068"/>
                      <a:pt x="4144" y="14080"/>
                    </a:cubicBezTo>
                    <a:cubicBezTo>
                      <a:pt x="4197" y="14083"/>
                      <a:pt x="4249" y="14084"/>
                      <a:pt x="4300" y="14084"/>
                    </a:cubicBezTo>
                    <a:cubicBezTo>
                      <a:pt x="4756" y="14084"/>
                      <a:pt x="5192" y="13992"/>
                      <a:pt x="5609" y="13842"/>
                    </a:cubicBezTo>
                    <a:cubicBezTo>
                      <a:pt x="5930" y="13723"/>
                      <a:pt x="6240" y="13568"/>
                      <a:pt x="6549" y="13425"/>
                    </a:cubicBezTo>
                    <a:lnTo>
                      <a:pt x="6549" y="13425"/>
                    </a:lnTo>
                    <a:cubicBezTo>
                      <a:pt x="6335" y="13604"/>
                      <a:pt x="6133" y="13783"/>
                      <a:pt x="5918" y="13961"/>
                    </a:cubicBezTo>
                    <a:cubicBezTo>
                      <a:pt x="5383" y="14438"/>
                      <a:pt x="4823" y="14914"/>
                      <a:pt x="4323" y="15426"/>
                    </a:cubicBezTo>
                    <a:cubicBezTo>
                      <a:pt x="3859" y="15890"/>
                      <a:pt x="3454" y="16426"/>
                      <a:pt x="3251" y="17057"/>
                    </a:cubicBezTo>
                    <a:cubicBezTo>
                      <a:pt x="3144" y="17402"/>
                      <a:pt x="3120" y="17759"/>
                      <a:pt x="3335" y="18057"/>
                    </a:cubicBezTo>
                    <a:cubicBezTo>
                      <a:pt x="3537" y="18343"/>
                      <a:pt x="3859" y="18509"/>
                      <a:pt x="4180" y="18640"/>
                    </a:cubicBezTo>
                    <a:cubicBezTo>
                      <a:pt x="4612" y="18808"/>
                      <a:pt x="5076" y="18869"/>
                      <a:pt x="5543" y="18869"/>
                    </a:cubicBezTo>
                    <a:cubicBezTo>
                      <a:pt x="5772" y="18869"/>
                      <a:pt x="6001" y="18854"/>
                      <a:pt x="6228" y="18831"/>
                    </a:cubicBezTo>
                    <a:cubicBezTo>
                      <a:pt x="6918" y="18759"/>
                      <a:pt x="7657" y="18617"/>
                      <a:pt x="8252" y="18236"/>
                    </a:cubicBezTo>
                    <a:cubicBezTo>
                      <a:pt x="8371" y="18164"/>
                      <a:pt x="8478" y="18069"/>
                      <a:pt x="8585" y="17974"/>
                    </a:cubicBezTo>
                    <a:lnTo>
                      <a:pt x="8597" y="17974"/>
                    </a:lnTo>
                    <a:cubicBezTo>
                      <a:pt x="8621" y="17986"/>
                      <a:pt x="8657" y="17997"/>
                      <a:pt x="8692" y="17997"/>
                    </a:cubicBezTo>
                    <a:cubicBezTo>
                      <a:pt x="8706" y="18000"/>
                      <a:pt x="8719" y="18001"/>
                      <a:pt x="8733" y="18001"/>
                    </a:cubicBezTo>
                    <a:cubicBezTo>
                      <a:pt x="8794" y="18001"/>
                      <a:pt x="8860" y="17981"/>
                      <a:pt x="8919" y="17962"/>
                    </a:cubicBezTo>
                    <a:lnTo>
                      <a:pt x="8919" y="17962"/>
                    </a:lnTo>
                    <a:cubicBezTo>
                      <a:pt x="8895" y="18117"/>
                      <a:pt x="8895" y="18271"/>
                      <a:pt x="8907" y="18414"/>
                    </a:cubicBezTo>
                    <a:cubicBezTo>
                      <a:pt x="8907" y="18629"/>
                      <a:pt x="8931" y="18843"/>
                      <a:pt x="8966" y="19057"/>
                    </a:cubicBezTo>
                    <a:cubicBezTo>
                      <a:pt x="9050" y="19486"/>
                      <a:pt x="9193" y="19902"/>
                      <a:pt x="9395" y="20283"/>
                    </a:cubicBezTo>
                    <a:cubicBezTo>
                      <a:pt x="9410" y="20329"/>
                      <a:pt x="9444" y="20345"/>
                      <a:pt x="9482" y="20345"/>
                    </a:cubicBezTo>
                    <a:cubicBezTo>
                      <a:pt x="9505" y="20345"/>
                      <a:pt x="9528" y="20340"/>
                      <a:pt x="9550" y="20331"/>
                    </a:cubicBezTo>
                    <a:cubicBezTo>
                      <a:pt x="9693" y="20795"/>
                      <a:pt x="9883" y="21236"/>
                      <a:pt x="10109" y="21665"/>
                    </a:cubicBezTo>
                    <a:cubicBezTo>
                      <a:pt x="10431" y="22260"/>
                      <a:pt x="10824" y="22808"/>
                      <a:pt x="11300" y="23284"/>
                    </a:cubicBezTo>
                    <a:cubicBezTo>
                      <a:pt x="11562" y="23546"/>
                      <a:pt x="11848" y="23796"/>
                      <a:pt x="12169" y="23986"/>
                    </a:cubicBezTo>
                    <a:lnTo>
                      <a:pt x="12181" y="23986"/>
                    </a:lnTo>
                    <a:cubicBezTo>
                      <a:pt x="12193" y="23998"/>
                      <a:pt x="12193" y="23998"/>
                      <a:pt x="12205" y="24010"/>
                    </a:cubicBezTo>
                    <a:cubicBezTo>
                      <a:pt x="12264" y="24058"/>
                      <a:pt x="12324" y="24105"/>
                      <a:pt x="12383" y="24153"/>
                    </a:cubicBezTo>
                    <a:cubicBezTo>
                      <a:pt x="12645" y="24427"/>
                      <a:pt x="12931" y="24665"/>
                      <a:pt x="13276" y="24820"/>
                    </a:cubicBezTo>
                    <a:cubicBezTo>
                      <a:pt x="13491" y="24986"/>
                      <a:pt x="13729" y="25129"/>
                      <a:pt x="13991" y="25225"/>
                    </a:cubicBezTo>
                    <a:cubicBezTo>
                      <a:pt x="14001" y="25229"/>
                      <a:pt x="14012" y="25231"/>
                      <a:pt x="14023" y="25231"/>
                    </a:cubicBezTo>
                    <a:cubicBezTo>
                      <a:pt x="14070" y="25231"/>
                      <a:pt x="14112" y="25190"/>
                      <a:pt x="14122" y="25141"/>
                    </a:cubicBezTo>
                    <a:cubicBezTo>
                      <a:pt x="14193" y="25177"/>
                      <a:pt x="14265" y="25201"/>
                      <a:pt x="14336" y="25225"/>
                    </a:cubicBezTo>
                    <a:cubicBezTo>
                      <a:pt x="14344" y="25226"/>
                      <a:pt x="14352" y="25227"/>
                      <a:pt x="14359" y="25227"/>
                    </a:cubicBezTo>
                    <a:cubicBezTo>
                      <a:pt x="14411" y="25227"/>
                      <a:pt x="14458" y="25194"/>
                      <a:pt x="14479" y="25153"/>
                    </a:cubicBezTo>
                    <a:cubicBezTo>
                      <a:pt x="14550" y="25201"/>
                      <a:pt x="14622" y="25248"/>
                      <a:pt x="14693" y="25284"/>
                    </a:cubicBezTo>
                    <a:cubicBezTo>
                      <a:pt x="15074" y="25522"/>
                      <a:pt x="15467" y="25725"/>
                      <a:pt x="15872" y="25915"/>
                    </a:cubicBezTo>
                    <a:cubicBezTo>
                      <a:pt x="16277" y="26106"/>
                      <a:pt x="16693" y="26272"/>
                      <a:pt x="17122" y="26427"/>
                    </a:cubicBezTo>
                    <a:cubicBezTo>
                      <a:pt x="17563" y="26582"/>
                      <a:pt x="18015" y="26737"/>
                      <a:pt x="18467" y="26820"/>
                    </a:cubicBezTo>
                    <a:cubicBezTo>
                      <a:pt x="18797" y="26880"/>
                      <a:pt x="19134" y="26906"/>
                      <a:pt x="19473" y="26906"/>
                    </a:cubicBezTo>
                    <a:cubicBezTo>
                      <a:pt x="19539" y="26906"/>
                      <a:pt x="19604" y="26905"/>
                      <a:pt x="19670" y="26903"/>
                    </a:cubicBezTo>
                    <a:cubicBezTo>
                      <a:pt x="19741" y="26915"/>
                      <a:pt x="19801" y="26927"/>
                      <a:pt x="19861" y="26927"/>
                    </a:cubicBezTo>
                    <a:cubicBezTo>
                      <a:pt x="20003" y="26927"/>
                      <a:pt x="20111" y="26903"/>
                      <a:pt x="20242" y="26856"/>
                    </a:cubicBezTo>
                    <a:cubicBezTo>
                      <a:pt x="20349" y="26820"/>
                      <a:pt x="20384" y="26641"/>
                      <a:pt x="20253" y="26618"/>
                    </a:cubicBezTo>
                    <a:cubicBezTo>
                      <a:pt x="20218" y="26618"/>
                      <a:pt x="20194" y="26606"/>
                      <a:pt x="20170" y="26606"/>
                    </a:cubicBezTo>
                    <a:cubicBezTo>
                      <a:pt x="20158" y="26594"/>
                      <a:pt x="20134" y="26594"/>
                      <a:pt x="20111" y="26594"/>
                    </a:cubicBezTo>
                    <a:cubicBezTo>
                      <a:pt x="19968" y="26558"/>
                      <a:pt x="19813" y="26522"/>
                      <a:pt x="19658" y="26499"/>
                    </a:cubicBezTo>
                    <a:cubicBezTo>
                      <a:pt x="19468" y="26451"/>
                      <a:pt x="19277" y="26427"/>
                      <a:pt x="19099" y="26356"/>
                    </a:cubicBezTo>
                    <a:cubicBezTo>
                      <a:pt x="18944" y="26308"/>
                      <a:pt x="18813" y="26225"/>
                      <a:pt x="18718" y="26094"/>
                    </a:cubicBezTo>
                    <a:cubicBezTo>
                      <a:pt x="18706" y="26070"/>
                      <a:pt x="18706" y="26058"/>
                      <a:pt x="18694" y="26046"/>
                    </a:cubicBezTo>
                    <a:cubicBezTo>
                      <a:pt x="18682" y="26034"/>
                      <a:pt x="18670" y="26010"/>
                      <a:pt x="18670" y="25998"/>
                    </a:cubicBezTo>
                    <a:cubicBezTo>
                      <a:pt x="18646" y="25951"/>
                      <a:pt x="18622" y="25903"/>
                      <a:pt x="18610" y="25867"/>
                    </a:cubicBezTo>
                    <a:cubicBezTo>
                      <a:pt x="18575" y="25796"/>
                      <a:pt x="18563" y="25725"/>
                      <a:pt x="18539" y="25653"/>
                    </a:cubicBezTo>
                    <a:cubicBezTo>
                      <a:pt x="18527" y="25641"/>
                      <a:pt x="18515" y="25617"/>
                      <a:pt x="18491" y="25617"/>
                    </a:cubicBezTo>
                    <a:cubicBezTo>
                      <a:pt x="18467" y="25546"/>
                      <a:pt x="18444" y="25486"/>
                      <a:pt x="18420" y="25427"/>
                    </a:cubicBezTo>
                    <a:cubicBezTo>
                      <a:pt x="18110" y="24617"/>
                      <a:pt x="17991" y="23760"/>
                      <a:pt x="17944" y="22903"/>
                    </a:cubicBezTo>
                    <a:cubicBezTo>
                      <a:pt x="17932" y="22617"/>
                      <a:pt x="17932" y="22343"/>
                      <a:pt x="17932" y="22057"/>
                    </a:cubicBezTo>
                    <a:cubicBezTo>
                      <a:pt x="17956" y="22034"/>
                      <a:pt x="17979" y="21998"/>
                      <a:pt x="17967" y="21962"/>
                    </a:cubicBezTo>
                    <a:cubicBezTo>
                      <a:pt x="17967" y="21903"/>
                      <a:pt x="17967" y="21855"/>
                      <a:pt x="17956" y="21807"/>
                    </a:cubicBezTo>
                    <a:lnTo>
                      <a:pt x="17956" y="21807"/>
                    </a:lnTo>
                    <a:cubicBezTo>
                      <a:pt x="17965" y="21809"/>
                      <a:pt x="17975" y="21810"/>
                      <a:pt x="17985" y="21810"/>
                    </a:cubicBezTo>
                    <a:cubicBezTo>
                      <a:pt x="18037" y="21810"/>
                      <a:pt x="18088" y="21784"/>
                      <a:pt x="18098" y="21724"/>
                    </a:cubicBezTo>
                    <a:cubicBezTo>
                      <a:pt x="18206" y="21248"/>
                      <a:pt x="18158" y="20724"/>
                      <a:pt x="18075" y="20236"/>
                    </a:cubicBezTo>
                    <a:cubicBezTo>
                      <a:pt x="18051" y="20081"/>
                      <a:pt x="18015" y="19926"/>
                      <a:pt x="17979" y="19771"/>
                    </a:cubicBezTo>
                    <a:cubicBezTo>
                      <a:pt x="17979" y="19688"/>
                      <a:pt x="17979" y="19605"/>
                      <a:pt x="17967" y="19533"/>
                    </a:cubicBezTo>
                    <a:cubicBezTo>
                      <a:pt x="17967" y="19390"/>
                      <a:pt x="17956" y="19236"/>
                      <a:pt x="17944" y="19093"/>
                    </a:cubicBezTo>
                    <a:cubicBezTo>
                      <a:pt x="17908" y="18807"/>
                      <a:pt x="17848" y="18533"/>
                      <a:pt x="17765" y="18259"/>
                    </a:cubicBezTo>
                    <a:cubicBezTo>
                      <a:pt x="17598" y="17712"/>
                      <a:pt x="17336" y="17200"/>
                      <a:pt x="16979" y="16747"/>
                    </a:cubicBezTo>
                    <a:cubicBezTo>
                      <a:pt x="16896" y="16652"/>
                      <a:pt x="16813" y="16569"/>
                      <a:pt x="16729" y="16485"/>
                    </a:cubicBezTo>
                    <a:cubicBezTo>
                      <a:pt x="16729" y="16473"/>
                      <a:pt x="16729" y="16473"/>
                      <a:pt x="16729" y="16462"/>
                    </a:cubicBezTo>
                    <a:lnTo>
                      <a:pt x="16717" y="16438"/>
                    </a:lnTo>
                    <a:lnTo>
                      <a:pt x="16717" y="16438"/>
                    </a:lnTo>
                    <a:cubicBezTo>
                      <a:pt x="16727" y="16443"/>
                      <a:pt x="16737" y="16446"/>
                      <a:pt x="16746" y="16446"/>
                    </a:cubicBezTo>
                    <a:cubicBezTo>
                      <a:pt x="16759" y="16446"/>
                      <a:pt x="16770" y="16440"/>
                      <a:pt x="16777" y="16426"/>
                    </a:cubicBezTo>
                    <a:cubicBezTo>
                      <a:pt x="16848" y="16319"/>
                      <a:pt x="16789" y="16176"/>
                      <a:pt x="16729" y="16081"/>
                    </a:cubicBezTo>
                    <a:lnTo>
                      <a:pt x="16717" y="16057"/>
                    </a:lnTo>
                    <a:lnTo>
                      <a:pt x="16729" y="16021"/>
                    </a:lnTo>
                    <a:cubicBezTo>
                      <a:pt x="16741" y="15711"/>
                      <a:pt x="16479" y="15485"/>
                      <a:pt x="16277" y="15283"/>
                    </a:cubicBezTo>
                    <a:cubicBezTo>
                      <a:pt x="16181" y="15176"/>
                      <a:pt x="16074" y="15069"/>
                      <a:pt x="15967" y="14961"/>
                    </a:cubicBezTo>
                    <a:cubicBezTo>
                      <a:pt x="15860" y="14866"/>
                      <a:pt x="15753" y="14747"/>
                      <a:pt x="15634" y="14664"/>
                    </a:cubicBezTo>
                    <a:cubicBezTo>
                      <a:pt x="15670" y="14628"/>
                      <a:pt x="15705" y="14604"/>
                      <a:pt x="15729" y="14580"/>
                    </a:cubicBezTo>
                    <a:cubicBezTo>
                      <a:pt x="15860" y="14438"/>
                      <a:pt x="15955" y="14283"/>
                      <a:pt x="16039" y="14116"/>
                    </a:cubicBezTo>
                    <a:cubicBezTo>
                      <a:pt x="16193" y="13783"/>
                      <a:pt x="16253" y="13402"/>
                      <a:pt x="16229" y="13033"/>
                    </a:cubicBezTo>
                    <a:cubicBezTo>
                      <a:pt x="16217" y="12818"/>
                      <a:pt x="16181" y="12616"/>
                      <a:pt x="16110" y="12425"/>
                    </a:cubicBezTo>
                    <a:cubicBezTo>
                      <a:pt x="16062" y="12318"/>
                      <a:pt x="16015" y="12199"/>
                      <a:pt x="15943" y="12092"/>
                    </a:cubicBezTo>
                    <a:cubicBezTo>
                      <a:pt x="15991" y="12044"/>
                      <a:pt x="16039" y="11997"/>
                      <a:pt x="16074" y="11937"/>
                    </a:cubicBezTo>
                    <a:lnTo>
                      <a:pt x="16074" y="11937"/>
                    </a:lnTo>
                    <a:cubicBezTo>
                      <a:pt x="16062" y="11997"/>
                      <a:pt x="16039" y="12044"/>
                      <a:pt x="16027" y="12104"/>
                    </a:cubicBezTo>
                    <a:cubicBezTo>
                      <a:pt x="16009" y="12157"/>
                      <a:pt x="16063" y="12209"/>
                      <a:pt x="16116" y="12209"/>
                    </a:cubicBezTo>
                    <a:cubicBezTo>
                      <a:pt x="16135" y="12209"/>
                      <a:pt x="16154" y="12203"/>
                      <a:pt x="16170" y="12187"/>
                    </a:cubicBezTo>
                    <a:cubicBezTo>
                      <a:pt x="16241" y="12092"/>
                      <a:pt x="16312" y="12009"/>
                      <a:pt x="16396" y="11925"/>
                    </a:cubicBezTo>
                    <a:lnTo>
                      <a:pt x="16396" y="11925"/>
                    </a:lnTo>
                    <a:cubicBezTo>
                      <a:pt x="16372" y="11985"/>
                      <a:pt x="16348" y="12032"/>
                      <a:pt x="16324" y="12092"/>
                    </a:cubicBezTo>
                    <a:cubicBezTo>
                      <a:pt x="16307" y="12145"/>
                      <a:pt x="16361" y="12198"/>
                      <a:pt x="16409" y="12198"/>
                    </a:cubicBezTo>
                    <a:cubicBezTo>
                      <a:pt x="16426" y="12198"/>
                      <a:pt x="16443" y="12191"/>
                      <a:pt x="16455" y="12175"/>
                    </a:cubicBezTo>
                    <a:cubicBezTo>
                      <a:pt x="16515" y="12092"/>
                      <a:pt x="16586" y="12021"/>
                      <a:pt x="16658" y="11937"/>
                    </a:cubicBezTo>
                    <a:lnTo>
                      <a:pt x="16658" y="11937"/>
                    </a:lnTo>
                    <a:cubicBezTo>
                      <a:pt x="16634" y="11997"/>
                      <a:pt x="16610" y="12056"/>
                      <a:pt x="16586" y="12116"/>
                    </a:cubicBezTo>
                    <a:cubicBezTo>
                      <a:pt x="16569" y="12177"/>
                      <a:pt x="16628" y="12238"/>
                      <a:pt x="16685" y="12238"/>
                    </a:cubicBezTo>
                    <a:cubicBezTo>
                      <a:pt x="16705" y="12238"/>
                      <a:pt x="16725" y="12230"/>
                      <a:pt x="16741" y="12211"/>
                    </a:cubicBezTo>
                    <a:cubicBezTo>
                      <a:pt x="16753" y="12187"/>
                      <a:pt x="16765" y="12175"/>
                      <a:pt x="16777" y="12152"/>
                    </a:cubicBezTo>
                    <a:lnTo>
                      <a:pt x="16777" y="12163"/>
                    </a:lnTo>
                    <a:cubicBezTo>
                      <a:pt x="16757" y="12212"/>
                      <a:pt x="16793" y="12283"/>
                      <a:pt x="16845" y="12283"/>
                    </a:cubicBezTo>
                    <a:cubicBezTo>
                      <a:pt x="16857" y="12283"/>
                      <a:pt x="16870" y="12280"/>
                      <a:pt x="16884" y="12271"/>
                    </a:cubicBezTo>
                    <a:cubicBezTo>
                      <a:pt x="17015" y="12187"/>
                      <a:pt x="17134" y="12092"/>
                      <a:pt x="17253" y="11985"/>
                    </a:cubicBezTo>
                    <a:lnTo>
                      <a:pt x="17253" y="11985"/>
                    </a:lnTo>
                    <a:lnTo>
                      <a:pt x="17229" y="12021"/>
                    </a:lnTo>
                    <a:cubicBezTo>
                      <a:pt x="17170" y="12099"/>
                      <a:pt x="17224" y="12217"/>
                      <a:pt x="17305" y="12217"/>
                    </a:cubicBezTo>
                    <a:cubicBezTo>
                      <a:pt x="17322" y="12217"/>
                      <a:pt x="17341" y="12212"/>
                      <a:pt x="17360" y="12199"/>
                    </a:cubicBezTo>
                    <a:cubicBezTo>
                      <a:pt x="17479" y="12128"/>
                      <a:pt x="17575" y="12032"/>
                      <a:pt x="17670" y="11937"/>
                    </a:cubicBezTo>
                    <a:lnTo>
                      <a:pt x="17670" y="11961"/>
                    </a:lnTo>
                    <a:cubicBezTo>
                      <a:pt x="17646" y="12025"/>
                      <a:pt x="17696" y="12067"/>
                      <a:pt x="17746" y="12067"/>
                    </a:cubicBezTo>
                    <a:cubicBezTo>
                      <a:pt x="17772" y="12067"/>
                      <a:pt x="17797" y="12056"/>
                      <a:pt x="17813" y="12032"/>
                    </a:cubicBezTo>
                    <a:cubicBezTo>
                      <a:pt x="17896" y="11925"/>
                      <a:pt x="17979" y="11806"/>
                      <a:pt x="18039" y="11687"/>
                    </a:cubicBezTo>
                    <a:cubicBezTo>
                      <a:pt x="18046" y="11731"/>
                      <a:pt x="18090" y="11762"/>
                      <a:pt x="18134" y="11762"/>
                    </a:cubicBezTo>
                    <a:cubicBezTo>
                      <a:pt x="18160" y="11762"/>
                      <a:pt x="18187" y="11750"/>
                      <a:pt x="18206" y="11723"/>
                    </a:cubicBezTo>
                    <a:cubicBezTo>
                      <a:pt x="18313" y="11568"/>
                      <a:pt x="18396" y="11390"/>
                      <a:pt x="18479" y="11211"/>
                    </a:cubicBezTo>
                    <a:cubicBezTo>
                      <a:pt x="18479" y="11247"/>
                      <a:pt x="18479" y="11270"/>
                      <a:pt x="18479" y="11294"/>
                    </a:cubicBezTo>
                    <a:cubicBezTo>
                      <a:pt x="18479" y="11355"/>
                      <a:pt x="18521" y="11385"/>
                      <a:pt x="18563" y="11385"/>
                    </a:cubicBezTo>
                    <a:cubicBezTo>
                      <a:pt x="18597" y="11385"/>
                      <a:pt x="18630" y="11366"/>
                      <a:pt x="18646" y="11330"/>
                    </a:cubicBezTo>
                    <a:cubicBezTo>
                      <a:pt x="18670" y="11259"/>
                      <a:pt x="18694" y="11199"/>
                      <a:pt x="18718" y="11128"/>
                    </a:cubicBezTo>
                    <a:cubicBezTo>
                      <a:pt x="18729" y="11116"/>
                      <a:pt x="18741" y="11104"/>
                      <a:pt x="18753" y="11080"/>
                    </a:cubicBezTo>
                    <a:lnTo>
                      <a:pt x="18801" y="10925"/>
                    </a:lnTo>
                    <a:cubicBezTo>
                      <a:pt x="18801" y="10973"/>
                      <a:pt x="18801" y="11032"/>
                      <a:pt x="18801" y="11092"/>
                    </a:cubicBezTo>
                    <a:cubicBezTo>
                      <a:pt x="18794" y="11151"/>
                      <a:pt x="18839" y="11185"/>
                      <a:pt x="18888" y="11185"/>
                    </a:cubicBezTo>
                    <a:cubicBezTo>
                      <a:pt x="18928" y="11185"/>
                      <a:pt x="18970" y="11163"/>
                      <a:pt x="18991" y="11116"/>
                    </a:cubicBezTo>
                    <a:cubicBezTo>
                      <a:pt x="18991" y="11092"/>
                      <a:pt x="19003" y="11068"/>
                      <a:pt x="19015" y="11044"/>
                    </a:cubicBezTo>
                    <a:lnTo>
                      <a:pt x="19027" y="11068"/>
                    </a:lnTo>
                    <a:cubicBezTo>
                      <a:pt x="19253" y="11199"/>
                      <a:pt x="19491" y="11354"/>
                      <a:pt x="19730" y="11449"/>
                    </a:cubicBezTo>
                    <a:cubicBezTo>
                      <a:pt x="19837" y="11485"/>
                      <a:pt x="19944" y="11520"/>
                      <a:pt x="20051" y="11544"/>
                    </a:cubicBezTo>
                    <a:cubicBezTo>
                      <a:pt x="20075" y="11556"/>
                      <a:pt x="20099" y="11556"/>
                      <a:pt x="20122" y="11568"/>
                    </a:cubicBezTo>
                    <a:lnTo>
                      <a:pt x="20134" y="11580"/>
                    </a:lnTo>
                    <a:cubicBezTo>
                      <a:pt x="20158" y="11628"/>
                      <a:pt x="20182" y="11640"/>
                      <a:pt x="20218" y="11651"/>
                    </a:cubicBezTo>
                    <a:cubicBezTo>
                      <a:pt x="20230" y="11711"/>
                      <a:pt x="20253" y="11782"/>
                      <a:pt x="20265" y="11854"/>
                    </a:cubicBezTo>
                    <a:cubicBezTo>
                      <a:pt x="20313" y="11997"/>
                      <a:pt x="20361" y="12128"/>
                      <a:pt x="20408" y="12271"/>
                    </a:cubicBezTo>
                    <a:cubicBezTo>
                      <a:pt x="20468" y="12413"/>
                      <a:pt x="20527" y="12544"/>
                      <a:pt x="20587" y="12675"/>
                    </a:cubicBezTo>
                    <a:cubicBezTo>
                      <a:pt x="20623" y="12759"/>
                      <a:pt x="20658" y="12854"/>
                      <a:pt x="20730" y="12890"/>
                    </a:cubicBezTo>
                    <a:cubicBezTo>
                      <a:pt x="20730" y="12925"/>
                      <a:pt x="20742" y="12973"/>
                      <a:pt x="20742" y="13009"/>
                    </a:cubicBezTo>
                    <a:cubicBezTo>
                      <a:pt x="20753" y="13092"/>
                      <a:pt x="20765" y="13187"/>
                      <a:pt x="20789" y="13271"/>
                    </a:cubicBezTo>
                    <a:cubicBezTo>
                      <a:pt x="20825" y="13461"/>
                      <a:pt x="20873" y="13640"/>
                      <a:pt x="20932" y="13830"/>
                    </a:cubicBezTo>
                    <a:cubicBezTo>
                      <a:pt x="20944" y="13890"/>
                      <a:pt x="21004" y="13914"/>
                      <a:pt x="21063" y="13914"/>
                    </a:cubicBezTo>
                    <a:cubicBezTo>
                      <a:pt x="21170" y="13890"/>
                      <a:pt x="21242" y="13795"/>
                      <a:pt x="21254" y="13687"/>
                    </a:cubicBezTo>
                    <a:cubicBezTo>
                      <a:pt x="21254" y="13592"/>
                      <a:pt x="21218" y="13485"/>
                      <a:pt x="21194" y="13402"/>
                    </a:cubicBezTo>
                    <a:cubicBezTo>
                      <a:pt x="21134" y="13187"/>
                      <a:pt x="21051" y="12985"/>
                      <a:pt x="20968" y="12783"/>
                    </a:cubicBezTo>
                    <a:cubicBezTo>
                      <a:pt x="20956" y="12759"/>
                      <a:pt x="20944" y="12747"/>
                      <a:pt x="20932" y="12735"/>
                    </a:cubicBezTo>
                    <a:cubicBezTo>
                      <a:pt x="20801" y="12318"/>
                      <a:pt x="20646" y="11901"/>
                      <a:pt x="20468" y="11497"/>
                    </a:cubicBezTo>
                    <a:cubicBezTo>
                      <a:pt x="20448" y="11457"/>
                      <a:pt x="20412" y="11434"/>
                      <a:pt x="20373" y="11434"/>
                    </a:cubicBezTo>
                    <a:cubicBezTo>
                      <a:pt x="20365" y="11434"/>
                      <a:pt x="20357" y="11435"/>
                      <a:pt x="20349" y="11437"/>
                    </a:cubicBezTo>
                    <a:cubicBezTo>
                      <a:pt x="20301" y="11342"/>
                      <a:pt x="20206" y="11282"/>
                      <a:pt x="20122" y="11211"/>
                    </a:cubicBezTo>
                    <a:cubicBezTo>
                      <a:pt x="20027" y="11139"/>
                      <a:pt x="19932" y="11068"/>
                      <a:pt x="19837" y="10997"/>
                    </a:cubicBezTo>
                    <a:cubicBezTo>
                      <a:pt x="19658" y="10878"/>
                      <a:pt x="19468" y="10770"/>
                      <a:pt x="19265" y="10687"/>
                    </a:cubicBezTo>
                    <a:lnTo>
                      <a:pt x="19277" y="10628"/>
                    </a:lnTo>
                    <a:cubicBezTo>
                      <a:pt x="19289" y="10632"/>
                      <a:pt x="19302" y="10634"/>
                      <a:pt x="19315" y="10634"/>
                    </a:cubicBezTo>
                    <a:cubicBezTo>
                      <a:pt x="19378" y="10634"/>
                      <a:pt x="19444" y="10587"/>
                      <a:pt x="19444" y="10508"/>
                    </a:cubicBezTo>
                    <a:cubicBezTo>
                      <a:pt x="19515" y="10508"/>
                      <a:pt x="19587" y="10449"/>
                      <a:pt x="19563" y="10366"/>
                    </a:cubicBezTo>
                    <a:cubicBezTo>
                      <a:pt x="19551" y="10330"/>
                      <a:pt x="19539" y="10306"/>
                      <a:pt x="19539" y="10270"/>
                    </a:cubicBezTo>
                    <a:cubicBezTo>
                      <a:pt x="19599" y="10270"/>
                      <a:pt x="19658" y="10235"/>
                      <a:pt x="19658" y="10163"/>
                    </a:cubicBezTo>
                    <a:cubicBezTo>
                      <a:pt x="19682" y="10151"/>
                      <a:pt x="19706" y="10116"/>
                      <a:pt x="19718" y="10092"/>
                    </a:cubicBezTo>
                    <a:lnTo>
                      <a:pt x="19753" y="10056"/>
                    </a:lnTo>
                    <a:cubicBezTo>
                      <a:pt x="19813" y="9961"/>
                      <a:pt x="19861" y="9866"/>
                      <a:pt x="19908" y="9770"/>
                    </a:cubicBezTo>
                    <a:cubicBezTo>
                      <a:pt x="19914" y="9773"/>
                      <a:pt x="19921" y="9775"/>
                      <a:pt x="19928" y="9775"/>
                    </a:cubicBezTo>
                    <a:cubicBezTo>
                      <a:pt x="19949" y="9775"/>
                      <a:pt x="19974" y="9761"/>
                      <a:pt x="19991" y="9735"/>
                    </a:cubicBezTo>
                    <a:cubicBezTo>
                      <a:pt x="20027" y="9675"/>
                      <a:pt x="20027" y="9604"/>
                      <a:pt x="20027" y="9544"/>
                    </a:cubicBezTo>
                    <a:cubicBezTo>
                      <a:pt x="20242" y="9532"/>
                      <a:pt x="20468" y="9520"/>
                      <a:pt x="20682" y="9520"/>
                    </a:cubicBezTo>
                    <a:cubicBezTo>
                      <a:pt x="20812" y="9527"/>
                      <a:pt x="20946" y="9542"/>
                      <a:pt x="21079" y="9542"/>
                    </a:cubicBezTo>
                    <a:cubicBezTo>
                      <a:pt x="21178" y="9542"/>
                      <a:pt x="21276" y="9534"/>
                      <a:pt x="21373" y="9508"/>
                    </a:cubicBezTo>
                    <a:cubicBezTo>
                      <a:pt x="21396" y="9544"/>
                      <a:pt x="21432" y="9568"/>
                      <a:pt x="21468" y="9604"/>
                    </a:cubicBezTo>
                    <a:lnTo>
                      <a:pt x="21480" y="9615"/>
                    </a:lnTo>
                    <a:cubicBezTo>
                      <a:pt x="21515" y="9663"/>
                      <a:pt x="21539" y="9711"/>
                      <a:pt x="21575" y="9758"/>
                    </a:cubicBezTo>
                    <a:cubicBezTo>
                      <a:pt x="21646" y="9866"/>
                      <a:pt x="21718" y="9985"/>
                      <a:pt x="21801" y="10092"/>
                    </a:cubicBezTo>
                    <a:cubicBezTo>
                      <a:pt x="21873" y="10199"/>
                      <a:pt x="21944" y="10306"/>
                      <a:pt x="22016" y="10401"/>
                    </a:cubicBezTo>
                    <a:cubicBezTo>
                      <a:pt x="22063" y="10485"/>
                      <a:pt x="22099" y="10556"/>
                      <a:pt x="22147" y="10628"/>
                    </a:cubicBezTo>
                    <a:cubicBezTo>
                      <a:pt x="22200" y="10734"/>
                      <a:pt x="22291" y="10822"/>
                      <a:pt x="22404" y="10822"/>
                    </a:cubicBezTo>
                    <a:cubicBezTo>
                      <a:pt x="22417" y="10822"/>
                      <a:pt x="22430" y="10821"/>
                      <a:pt x="22444" y="10818"/>
                    </a:cubicBezTo>
                    <a:cubicBezTo>
                      <a:pt x="22480" y="10866"/>
                      <a:pt x="22528" y="10913"/>
                      <a:pt x="22575" y="10949"/>
                    </a:cubicBezTo>
                    <a:cubicBezTo>
                      <a:pt x="22635" y="10997"/>
                      <a:pt x="22694" y="11056"/>
                      <a:pt x="22754" y="11104"/>
                    </a:cubicBezTo>
                    <a:cubicBezTo>
                      <a:pt x="22885" y="11211"/>
                      <a:pt x="23016" y="11306"/>
                      <a:pt x="23147" y="11413"/>
                    </a:cubicBezTo>
                    <a:cubicBezTo>
                      <a:pt x="23165" y="11429"/>
                      <a:pt x="23186" y="11435"/>
                      <a:pt x="23206" y="11435"/>
                    </a:cubicBezTo>
                    <a:cubicBezTo>
                      <a:pt x="23266" y="11435"/>
                      <a:pt x="23325" y="11380"/>
                      <a:pt x="23325" y="11318"/>
                    </a:cubicBezTo>
                    <a:cubicBezTo>
                      <a:pt x="23337" y="11199"/>
                      <a:pt x="23278" y="11092"/>
                      <a:pt x="23194" y="11009"/>
                    </a:cubicBezTo>
                    <a:cubicBezTo>
                      <a:pt x="23147" y="10937"/>
                      <a:pt x="23075" y="10866"/>
                      <a:pt x="23016" y="10794"/>
                    </a:cubicBezTo>
                    <a:cubicBezTo>
                      <a:pt x="22956" y="10723"/>
                      <a:pt x="22885" y="10663"/>
                      <a:pt x="22801" y="10604"/>
                    </a:cubicBezTo>
                    <a:cubicBezTo>
                      <a:pt x="22766" y="10580"/>
                      <a:pt x="22730" y="10556"/>
                      <a:pt x="22694" y="10532"/>
                    </a:cubicBezTo>
                    <a:cubicBezTo>
                      <a:pt x="22670" y="10520"/>
                      <a:pt x="22647" y="10508"/>
                      <a:pt x="22623" y="10508"/>
                    </a:cubicBezTo>
                    <a:lnTo>
                      <a:pt x="22623" y="10497"/>
                    </a:lnTo>
                    <a:cubicBezTo>
                      <a:pt x="22603" y="10457"/>
                      <a:pt x="22559" y="10434"/>
                      <a:pt x="22517" y="10434"/>
                    </a:cubicBezTo>
                    <a:cubicBezTo>
                      <a:pt x="22508" y="10434"/>
                      <a:pt x="22500" y="10435"/>
                      <a:pt x="22492" y="10437"/>
                    </a:cubicBezTo>
                    <a:cubicBezTo>
                      <a:pt x="22480" y="10437"/>
                      <a:pt x="22468" y="10449"/>
                      <a:pt x="22456" y="10449"/>
                    </a:cubicBezTo>
                    <a:cubicBezTo>
                      <a:pt x="22337" y="10247"/>
                      <a:pt x="22206" y="10044"/>
                      <a:pt x="22087" y="9842"/>
                    </a:cubicBezTo>
                    <a:cubicBezTo>
                      <a:pt x="22016" y="9711"/>
                      <a:pt x="21932" y="9580"/>
                      <a:pt x="21849" y="9449"/>
                    </a:cubicBezTo>
                    <a:cubicBezTo>
                      <a:pt x="21789" y="9348"/>
                      <a:pt x="21711" y="9180"/>
                      <a:pt x="21588" y="9180"/>
                    </a:cubicBezTo>
                    <a:cubicBezTo>
                      <a:pt x="21566" y="9180"/>
                      <a:pt x="21541" y="9186"/>
                      <a:pt x="21515" y="9199"/>
                    </a:cubicBezTo>
                    <a:lnTo>
                      <a:pt x="21480" y="9223"/>
                    </a:lnTo>
                    <a:cubicBezTo>
                      <a:pt x="21299" y="9146"/>
                      <a:pt x="21103" y="9124"/>
                      <a:pt x="20903" y="9124"/>
                    </a:cubicBezTo>
                    <a:cubicBezTo>
                      <a:pt x="20853" y="9124"/>
                      <a:pt x="20803" y="9125"/>
                      <a:pt x="20753" y="9127"/>
                    </a:cubicBezTo>
                    <a:cubicBezTo>
                      <a:pt x="20503" y="9139"/>
                      <a:pt x="20253" y="9175"/>
                      <a:pt x="20003" y="9223"/>
                    </a:cubicBezTo>
                    <a:lnTo>
                      <a:pt x="20003" y="9199"/>
                    </a:lnTo>
                    <a:cubicBezTo>
                      <a:pt x="19980" y="9092"/>
                      <a:pt x="19956" y="8984"/>
                      <a:pt x="19932" y="8877"/>
                    </a:cubicBezTo>
                    <a:lnTo>
                      <a:pt x="19932" y="8877"/>
                    </a:lnTo>
                    <a:cubicBezTo>
                      <a:pt x="19944" y="8901"/>
                      <a:pt x="19956" y="8913"/>
                      <a:pt x="19968" y="8937"/>
                    </a:cubicBezTo>
                    <a:cubicBezTo>
                      <a:pt x="19985" y="8963"/>
                      <a:pt x="20012" y="8975"/>
                      <a:pt x="20037" y="8975"/>
                    </a:cubicBezTo>
                    <a:cubicBezTo>
                      <a:pt x="20083" y="8975"/>
                      <a:pt x="20126" y="8938"/>
                      <a:pt x="20111" y="8877"/>
                    </a:cubicBezTo>
                    <a:cubicBezTo>
                      <a:pt x="20111" y="8853"/>
                      <a:pt x="20111" y="8842"/>
                      <a:pt x="20099" y="8818"/>
                    </a:cubicBezTo>
                    <a:cubicBezTo>
                      <a:pt x="20158" y="8818"/>
                      <a:pt x="20206" y="8746"/>
                      <a:pt x="20158" y="8687"/>
                    </a:cubicBezTo>
                    <a:cubicBezTo>
                      <a:pt x="20015" y="8508"/>
                      <a:pt x="19872" y="8330"/>
                      <a:pt x="19730" y="8163"/>
                    </a:cubicBezTo>
                    <a:lnTo>
                      <a:pt x="19730" y="8163"/>
                    </a:lnTo>
                    <a:cubicBezTo>
                      <a:pt x="19991" y="8318"/>
                      <a:pt x="20277" y="8449"/>
                      <a:pt x="20575" y="8556"/>
                    </a:cubicBezTo>
                    <a:cubicBezTo>
                      <a:pt x="20780" y="8629"/>
                      <a:pt x="21012" y="8676"/>
                      <a:pt x="21242" y="8676"/>
                    </a:cubicBezTo>
                    <a:cubicBezTo>
                      <a:pt x="21573" y="8676"/>
                      <a:pt x="21898" y="8578"/>
                      <a:pt x="22123" y="8318"/>
                    </a:cubicBezTo>
                    <a:cubicBezTo>
                      <a:pt x="22432" y="7949"/>
                      <a:pt x="22397" y="7449"/>
                      <a:pt x="22313" y="7008"/>
                    </a:cubicBezTo>
                    <a:cubicBezTo>
                      <a:pt x="22313" y="6948"/>
                      <a:pt x="22301" y="6889"/>
                      <a:pt x="22289" y="6829"/>
                    </a:cubicBezTo>
                    <a:cubicBezTo>
                      <a:pt x="22266" y="6746"/>
                      <a:pt x="22242" y="6651"/>
                      <a:pt x="22218" y="6567"/>
                    </a:cubicBezTo>
                    <a:cubicBezTo>
                      <a:pt x="22099" y="6056"/>
                      <a:pt x="21932" y="5544"/>
                      <a:pt x="21706" y="5067"/>
                    </a:cubicBezTo>
                    <a:cubicBezTo>
                      <a:pt x="21575" y="4782"/>
                      <a:pt x="21432" y="4508"/>
                      <a:pt x="21277" y="4234"/>
                    </a:cubicBezTo>
                    <a:cubicBezTo>
                      <a:pt x="21123" y="3984"/>
                      <a:pt x="20956" y="3710"/>
                      <a:pt x="20753" y="3496"/>
                    </a:cubicBezTo>
                    <a:cubicBezTo>
                      <a:pt x="20730" y="3472"/>
                      <a:pt x="20718" y="3460"/>
                      <a:pt x="20694" y="3448"/>
                    </a:cubicBezTo>
                    <a:cubicBezTo>
                      <a:pt x="20944" y="3305"/>
                      <a:pt x="21182" y="3139"/>
                      <a:pt x="21420" y="2984"/>
                    </a:cubicBezTo>
                    <a:cubicBezTo>
                      <a:pt x="21551" y="2900"/>
                      <a:pt x="21682" y="2817"/>
                      <a:pt x="21825" y="2746"/>
                    </a:cubicBezTo>
                    <a:cubicBezTo>
                      <a:pt x="21968" y="2674"/>
                      <a:pt x="22123" y="2638"/>
                      <a:pt x="22277" y="2603"/>
                    </a:cubicBezTo>
                    <a:cubicBezTo>
                      <a:pt x="22801" y="2496"/>
                      <a:pt x="23325" y="2412"/>
                      <a:pt x="23861" y="2353"/>
                    </a:cubicBezTo>
                    <a:cubicBezTo>
                      <a:pt x="23861" y="2377"/>
                      <a:pt x="23873" y="2388"/>
                      <a:pt x="23885" y="2400"/>
                    </a:cubicBezTo>
                    <a:cubicBezTo>
                      <a:pt x="24070" y="2648"/>
                      <a:pt x="24372" y="2779"/>
                      <a:pt x="24673" y="2779"/>
                    </a:cubicBezTo>
                    <a:cubicBezTo>
                      <a:pt x="24720" y="2779"/>
                      <a:pt x="24767" y="2776"/>
                      <a:pt x="24814" y="2769"/>
                    </a:cubicBezTo>
                    <a:cubicBezTo>
                      <a:pt x="25135" y="2722"/>
                      <a:pt x="25540" y="2448"/>
                      <a:pt x="25433" y="2067"/>
                    </a:cubicBezTo>
                    <a:cubicBezTo>
                      <a:pt x="25421" y="2019"/>
                      <a:pt x="25373" y="1972"/>
                      <a:pt x="25314" y="1972"/>
                    </a:cubicBezTo>
                    <a:cubicBezTo>
                      <a:pt x="24980" y="1984"/>
                      <a:pt x="24635" y="2031"/>
                      <a:pt x="24302" y="2079"/>
                    </a:cubicBezTo>
                    <a:cubicBezTo>
                      <a:pt x="23968" y="2126"/>
                      <a:pt x="23635" y="2162"/>
                      <a:pt x="23313" y="2210"/>
                    </a:cubicBezTo>
                    <a:cubicBezTo>
                      <a:pt x="22980" y="2269"/>
                      <a:pt x="22635" y="2317"/>
                      <a:pt x="22313" y="2388"/>
                    </a:cubicBezTo>
                    <a:cubicBezTo>
                      <a:pt x="21992" y="2460"/>
                      <a:pt x="21706" y="2579"/>
                      <a:pt x="21432" y="2758"/>
                    </a:cubicBezTo>
                    <a:cubicBezTo>
                      <a:pt x="21146" y="2948"/>
                      <a:pt x="20861" y="3150"/>
                      <a:pt x="20599" y="3353"/>
                    </a:cubicBezTo>
                    <a:cubicBezTo>
                      <a:pt x="20324" y="3144"/>
                      <a:pt x="20003" y="3049"/>
                      <a:pt x="19667" y="3049"/>
                    </a:cubicBezTo>
                    <a:cubicBezTo>
                      <a:pt x="19582" y="3049"/>
                      <a:pt x="19495" y="3055"/>
                      <a:pt x="19408" y="3067"/>
                    </a:cubicBezTo>
                    <a:cubicBezTo>
                      <a:pt x="19360" y="3067"/>
                      <a:pt x="19301" y="3079"/>
                      <a:pt x="19253" y="3091"/>
                    </a:cubicBezTo>
                    <a:cubicBezTo>
                      <a:pt x="19718" y="2424"/>
                      <a:pt x="20182" y="1745"/>
                      <a:pt x="20777" y="1186"/>
                    </a:cubicBezTo>
                    <a:cubicBezTo>
                      <a:pt x="20861" y="1103"/>
                      <a:pt x="20956" y="1019"/>
                      <a:pt x="21051" y="948"/>
                    </a:cubicBezTo>
                    <a:cubicBezTo>
                      <a:pt x="21158" y="853"/>
                      <a:pt x="21277" y="805"/>
                      <a:pt x="21408" y="745"/>
                    </a:cubicBezTo>
                    <a:cubicBezTo>
                      <a:pt x="21623" y="638"/>
                      <a:pt x="21873" y="567"/>
                      <a:pt x="22123" y="507"/>
                    </a:cubicBezTo>
                    <a:cubicBezTo>
                      <a:pt x="22123" y="531"/>
                      <a:pt x="22135" y="543"/>
                      <a:pt x="22158" y="567"/>
                    </a:cubicBezTo>
                    <a:cubicBezTo>
                      <a:pt x="22366" y="712"/>
                      <a:pt x="22618" y="783"/>
                      <a:pt x="22870" y="783"/>
                    </a:cubicBezTo>
                    <a:cubicBezTo>
                      <a:pt x="23094" y="783"/>
                      <a:pt x="23319" y="727"/>
                      <a:pt x="23516" y="614"/>
                    </a:cubicBezTo>
                    <a:cubicBezTo>
                      <a:pt x="23694" y="507"/>
                      <a:pt x="23885" y="221"/>
                      <a:pt x="23647" y="55"/>
                    </a:cubicBezTo>
                    <a:cubicBezTo>
                      <a:pt x="23581" y="14"/>
                      <a:pt x="23504" y="1"/>
                      <a:pt x="234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accent2">
                    <a:alpha val="50196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1" name="Google Shape;211;p1"/>
            <p:cNvGrpSpPr/>
            <p:nvPr/>
          </p:nvGrpSpPr>
          <p:grpSpPr>
            <a:xfrm rot="-1283093">
              <a:off x="7246385" y="4032228"/>
              <a:ext cx="717364" cy="559960"/>
              <a:chOff x="566194" y="494196"/>
              <a:chExt cx="1075991" cy="839896"/>
            </a:xfrm>
          </p:grpSpPr>
          <p:sp>
            <p:nvSpPr>
              <p:cNvPr id="212" name="Google Shape;212;p1"/>
              <p:cNvSpPr/>
              <p:nvPr/>
            </p:nvSpPr>
            <p:spPr>
              <a:xfrm>
                <a:off x="566194" y="494196"/>
                <a:ext cx="1075991" cy="839896"/>
              </a:xfrm>
              <a:custGeom>
                <a:avLst/>
                <a:gdLst/>
                <a:ahLst/>
                <a:cxnLst/>
                <a:rect l="l" t="t" r="r" b="b"/>
                <a:pathLst>
                  <a:path w="33315" h="26005" extrusionOk="0">
                    <a:moveTo>
                      <a:pt x="1894" y="1"/>
                    </a:moveTo>
                    <a:cubicBezTo>
                      <a:pt x="1727" y="1"/>
                      <a:pt x="1572" y="25"/>
                      <a:pt x="1417" y="61"/>
                    </a:cubicBezTo>
                    <a:cubicBezTo>
                      <a:pt x="989" y="168"/>
                      <a:pt x="643" y="418"/>
                      <a:pt x="429" y="775"/>
                    </a:cubicBezTo>
                    <a:cubicBezTo>
                      <a:pt x="262" y="1061"/>
                      <a:pt x="155" y="1418"/>
                      <a:pt x="120" y="1846"/>
                    </a:cubicBezTo>
                    <a:cubicBezTo>
                      <a:pt x="1" y="3049"/>
                      <a:pt x="513" y="4168"/>
                      <a:pt x="1084" y="5192"/>
                    </a:cubicBezTo>
                    <a:cubicBezTo>
                      <a:pt x="1382" y="5728"/>
                      <a:pt x="1656" y="6216"/>
                      <a:pt x="1989" y="6692"/>
                    </a:cubicBezTo>
                    <a:cubicBezTo>
                      <a:pt x="1858" y="6740"/>
                      <a:pt x="1727" y="6811"/>
                      <a:pt x="1608" y="6930"/>
                    </a:cubicBezTo>
                    <a:cubicBezTo>
                      <a:pt x="1120" y="7407"/>
                      <a:pt x="1263" y="8038"/>
                      <a:pt x="1334" y="8347"/>
                    </a:cubicBezTo>
                    <a:cubicBezTo>
                      <a:pt x="1465" y="8907"/>
                      <a:pt x="1691" y="9443"/>
                      <a:pt x="2001" y="9943"/>
                    </a:cubicBezTo>
                    <a:cubicBezTo>
                      <a:pt x="2572" y="10871"/>
                      <a:pt x="3430" y="11657"/>
                      <a:pt x="4465" y="12241"/>
                    </a:cubicBezTo>
                    <a:cubicBezTo>
                      <a:pt x="5501" y="12824"/>
                      <a:pt x="6751" y="13193"/>
                      <a:pt x="8263" y="13384"/>
                    </a:cubicBezTo>
                    <a:cubicBezTo>
                      <a:pt x="8263" y="13395"/>
                      <a:pt x="8216" y="13431"/>
                      <a:pt x="8216" y="13431"/>
                    </a:cubicBezTo>
                    <a:cubicBezTo>
                      <a:pt x="8168" y="13467"/>
                      <a:pt x="8097" y="13526"/>
                      <a:pt x="8025" y="13598"/>
                    </a:cubicBezTo>
                    <a:cubicBezTo>
                      <a:pt x="7894" y="13646"/>
                      <a:pt x="7787" y="13717"/>
                      <a:pt x="7692" y="13788"/>
                    </a:cubicBezTo>
                    <a:cubicBezTo>
                      <a:pt x="7501" y="13919"/>
                      <a:pt x="7335" y="14074"/>
                      <a:pt x="7228" y="14193"/>
                    </a:cubicBezTo>
                    <a:cubicBezTo>
                      <a:pt x="7168" y="14253"/>
                      <a:pt x="6990" y="14443"/>
                      <a:pt x="6990" y="14443"/>
                    </a:cubicBezTo>
                    <a:cubicBezTo>
                      <a:pt x="6930" y="14503"/>
                      <a:pt x="6882" y="14562"/>
                      <a:pt x="6835" y="14622"/>
                    </a:cubicBezTo>
                    <a:cubicBezTo>
                      <a:pt x="6656" y="14705"/>
                      <a:pt x="6537" y="14836"/>
                      <a:pt x="6478" y="14896"/>
                    </a:cubicBezTo>
                    <a:cubicBezTo>
                      <a:pt x="6347" y="15050"/>
                      <a:pt x="6204" y="15205"/>
                      <a:pt x="6085" y="15372"/>
                    </a:cubicBezTo>
                    <a:lnTo>
                      <a:pt x="6001" y="15467"/>
                    </a:lnTo>
                    <a:cubicBezTo>
                      <a:pt x="5906" y="15586"/>
                      <a:pt x="5811" y="15705"/>
                      <a:pt x="5704" y="15836"/>
                    </a:cubicBezTo>
                    <a:cubicBezTo>
                      <a:pt x="5656" y="15896"/>
                      <a:pt x="5561" y="15991"/>
                      <a:pt x="5501" y="16146"/>
                    </a:cubicBezTo>
                    <a:cubicBezTo>
                      <a:pt x="5489" y="16170"/>
                      <a:pt x="5489" y="16205"/>
                      <a:pt x="5477" y="16229"/>
                    </a:cubicBezTo>
                    <a:cubicBezTo>
                      <a:pt x="5394" y="16301"/>
                      <a:pt x="5335" y="16372"/>
                      <a:pt x="5299" y="16432"/>
                    </a:cubicBezTo>
                    <a:lnTo>
                      <a:pt x="5275" y="16455"/>
                    </a:lnTo>
                    <a:cubicBezTo>
                      <a:pt x="5251" y="16479"/>
                      <a:pt x="5227" y="16503"/>
                      <a:pt x="5215" y="16527"/>
                    </a:cubicBezTo>
                    <a:cubicBezTo>
                      <a:pt x="5132" y="16598"/>
                      <a:pt x="5085" y="16670"/>
                      <a:pt x="5037" y="16729"/>
                    </a:cubicBezTo>
                    <a:cubicBezTo>
                      <a:pt x="4954" y="16848"/>
                      <a:pt x="4882" y="16991"/>
                      <a:pt x="4811" y="17134"/>
                    </a:cubicBezTo>
                    <a:cubicBezTo>
                      <a:pt x="4668" y="17479"/>
                      <a:pt x="4811" y="17884"/>
                      <a:pt x="5144" y="18075"/>
                    </a:cubicBezTo>
                    <a:cubicBezTo>
                      <a:pt x="5263" y="18134"/>
                      <a:pt x="5382" y="18158"/>
                      <a:pt x="5513" y="18158"/>
                    </a:cubicBezTo>
                    <a:cubicBezTo>
                      <a:pt x="5775" y="18158"/>
                      <a:pt x="6025" y="18027"/>
                      <a:pt x="6156" y="17789"/>
                    </a:cubicBezTo>
                    <a:cubicBezTo>
                      <a:pt x="6239" y="17741"/>
                      <a:pt x="6311" y="17670"/>
                      <a:pt x="6370" y="17586"/>
                    </a:cubicBezTo>
                    <a:lnTo>
                      <a:pt x="6418" y="17503"/>
                    </a:lnTo>
                    <a:cubicBezTo>
                      <a:pt x="6442" y="17479"/>
                      <a:pt x="6454" y="17456"/>
                      <a:pt x="6478" y="17420"/>
                    </a:cubicBezTo>
                    <a:cubicBezTo>
                      <a:pt x="6478" y="17420"/>
                      <a:pt x="6609" y="17241"/>
                      <a:pt x="6620" y="17229"/>
                    </a:cubicBezTo>
                    <a:cubicBezTo>
                      <a:pt x="6787" y="17182"/>
                      <a:pt x="6990" y="17063"/>
                      <a:pt x="7168" y="16836"/>
                    </a:cubicBezTo>
                    <a:cubicBezTo>
                      <a:pt x="7168" y="16836"/>
                      <a:pt x="7251" y="16729"/>
                      <a:pt x="7287" y="16694"/>
                    </a:cubicBezTo>
                    <a:lnTo>
                      <a:pt x="7287" y="16694"/>
                    </a:lnTo>
                    <a:cubicBezTo>
                      <a:pt x="7192" y="16884"/>
                      <a:pt x="7120" y="17075"/>
                      <a:pt x="7073" y="17277"/>
                    </a:cubicBezTo>
                    <a:cubicBezTo>
                      <a:pt x="6930" y="17813"/>
                      <a:pt x="6954" y="18360"/>
                      <a:pt x="7013" y="18860"/>
                    </a:cubicBezTo>
                    <a:cubicBezTo>
                      <a:pt x="7061" y="19313"/>
                      <a:pt x="7156" y="19753"/>
                      <a:pt x="7275" y="20158"/>
                    </a:cubicBezTo>
                    <a:cubicBezTo>
                      <a:pt x="7418" y="20611"/>
                      <a:pt x="7609" y="21027"/>
                      <a:pt x="7859" y="21396"/>
                    </a:cubicBezTo>
                    <a:cubicBezTo>
                      <a:pt x="8133" y="21825"/>
                      <a:pt x="8502" y="22158"/>
                      <a:pt x="8823" y="22456"/>
                    </a:cubicBezTo>
                    <a:cubicBezTo>
                      <a:pt x="9097" y="22718"/>
                      <a:pt x="9335" y="22944"/>
                      <a:pt x="9442" y="23206"/>
                    </a:cubicBezTo>
                    <a:cubicBezTo>
                      <a:pt x="9454" y="23254"/>
                      <a:pt x="9466" y="23290"/>
                      <a:pt x="9478" y="23325"/>
                    </a:cubicBezTo>
                    <a:cubicBezTo>
                      <a:pt x="9454" y="23409"/>
                      <a:pt x="9430" y="23492"/>
                      <a:pt x="9406" y="23563"/>
                    </a:cubicBezTo>
                    <a:lnTo>
                      <a:pt x="9383" y="23682"/>
                    </a:lnTo>
                    <a:cubicBezTo>
                      <a:pt x="9347" y="23813"/>
                      <a:pt x="9299" y="23956"/>
                      <a:pt x="9287" y="24123"/>
                    </a:cubicBezTo>
                    <a:cubicBezTo>
                      <a:pt x="9276" y="24242"/>
                      <a:pt x="9287" y="24373"/>
                      <a:pt x="9311" y="24480"/>
                    </a:cubicBezTo>
                    <a:cubicBezTo>
                      <a:pt x="9276" y="24742"/>
                      <a:pt x="9252" y="24992"/>
                      <a:pt x="9252" y="25242"/>
                    </a:cubicBezTo>
                    <a:cubicBezTo>
                      <a:pt x="9252" y="25445"/>
                      <a:pt x="9323" y="25635"/>
                      <a:pt x="9466" y="25778"/>
                    </a:cubicBezTo>
                    <a:cubicBezTo>
                      <a:pt x="9609" y="25921"/>
                      <a:pt x="9799" y="26004"/>
                      <a:pt x="10002" y="26004"/>
                    </a:cubicBezTo>
                    <a:cubicBezTo>
                      <a:pt x="10085" y="26004"/>
                      <a:pt x="10168" y="25992"/>
                      <a:pt x="10252" y="25968"/>
                    </a:cubicBezTo>
                    <a:cubicBezTo>
                      <a:pt x="10514" y="25873"/>
                      <a:pt x="10716" y="25671"/>
                      <a:pt x="10859" y="25373"/>
                    </a:cubicBezTo>
                    <a:cubicBezTo>
                      <a:pt x="10883" y="25302"/>
                      <a:pt x="10954" y="25135"/>
                      <a:pt x="10954" y="25123"/>
                    </a:cubicBezTo>
                    <a:cubicBezTo>
                      <a:pt x="11085" y="25064"/>
                      <a:pt x="11192" y="24956"/>
                      <a:pt x="11276" y="24837"/>
                    </a:cubicBezTo>
                    <a:cubicBezTo>
                      <a:pt x="11371" y="24706"/>
                      <a:pt x="11431" y="24564"/>
                      <a:pt x="11490" y="24444"/>
                    </a:cubicBezTo>
                    <a:lnTo>
                      <a:pt x="11538" y="24337"/>
                    </a:lnTo>
                    <a:cubicBezTo>
                      <a:pt x="11573" y="24266"/>
                      <a:pt x="11609" y="24183"/>
                      <a:pt x="11645" y="24111"/>
                    </a:cubicBezTo>
                    <a:cubicBezTo>
                      <a:pt x="11681" y="24087"/>
                      <a:pt x="11716" y="24063"/>
                      <a:pt x="11752" y="24052"/>
                    </a:cubicBezTo>
                    <a:cubicBezTo>
                      <a:pt x="12014" y="23921"/>
                      <a:pt x="12347" y="23897"/>
                      <a:pt x="12716" y="23885"/>
                    </a:cubicBezTo>
                    <a:cubicBezTo>
                      <a:pt x="13157" y="23861"/>
                      <a:pt x="13645" y="23849"/>
                      <a:pt x="14145" y="23706"/>
                    </a:cubicBezTo>
                    <a:cubicBezTo>
                      <a:pt x="14562" y="23587"/>
                      <a:pt x="14979" y="23397"/>
                      <a:pt x="15383" y="23147"/>
                    </a:cubicBezTo>
                    <a:cubicBezTo>
                      <a:pt x="15741" y="22920"/>
                      <a:pt x="16098" y="22659"/>
                      <a:pt x="16431" y="22337"/>
                    </a:cubicBezTo>
                    <a:cubicBezTo>
                      <a:pt x="16812" y="21992"/>
                      <a:pt x="17181" y="21611"/>
                      <a:pt x="17431" y="21099"/>
                    </a:cubicBezTo>
                    <a:cubicBezTo>
                      <a:pt x="17515" y="20908"/>
                      <a:pt x="17586" y="20718"/>
                      <a:pt x="17646" y="20527"/>
                    </a:cubicBezTo>
                    <a:cubicBezTo>
                      <a:pt x="17646" y="20563"/>
                      <a:pt x="17646" y="20706"/>
                      <a:pt x="17646" y="20706"/>
                    </a:cubicBezTo>
                    <a:cubicBezTo>
                      <a:pt x="17634" y="20992"/>
                      <a:pt x="17705" y="21206"/>
                      <a:pt x="17800" y="21361"/>
                    </a:cubicBezTo>
                    <a:cubicBezTo>
                      <a:pt x="17800" y="21373"/>
                      <a:pt x="17777" y="21599"/>
                      <a:pt x="17777" y="21599"/>
                    </a:cubicBezTo>
                    <a:cubicBezTo>
                      <a:pt x="17777" y="21635"/>
                      <a:pt x="17777" y="21670"/>
                      <a:pt x="17765" y="21694"/>
                    </a:cubicBezTo>
                    <a:lnTo>
                      <a:pt x="17753" y="21789"/>
                    </a:lnTo>
                    <a:cubicBezTo>
                      <a:pt x="17741" y="21897"/>
                      <a:pt x="17753" y="22004"/>
                      <a:pt x="17788" y="22099"/>
                    </a:cubicBezTo>
                    <a:cubicBezTo>
                      <a:pt x="17741" y="22278"/>
                      <a:pt x="17777" y="22468"/>
                      <a:pt x="17884" y="22635"/>
                    </a:cubicBezTo>
                    <a:cubicBezTo>
                      <a:pt x="17991" y="22801"/>
                      <a:pt x="18169" y="22920"/>
                      <a:pt x="18360" y="22956"/>
                    </a:cubicBezTo>
                    <a:cubicBezTo>
                      <a:pt x="18408" y="22968"/>
                      <a:pt x="18479" y="22980"/>
                      <a:pt x="18515" y="22980"/>
                    </a:cubicBezTo>
                    <a:cubicBezTo>
                      <a:pt x="18836" y="22980"/>
                      <a:pt x="19122" y="22778"/>
                      <a:pt x="19229" y="22468"/>
                    </a:cubicBezTo>
                    <a:cubicBezTo>
                      <a:pt x="19277" y="22313"/>
                      <a:pt x="19312" y="22158"/>
                      <a:pt x="19324" y="22016"/>
                    </a:cubicBezTo>
                    <a:cubicBezTo>
                      <a:pt x="19324" y="21944"/>
                      <a:pt x="19336" y="21849"/>
                      <a:pt x="19324" y="21754"/>
                    </a:cubicBezTo>
                    <a:cubicBezTo>
                      <a:pt x="19324" y="21718"/>
                      <a:pt x="19324" y="21682"/>
                      <a:pt x="19324" y="21658"/>
                    </a:cubicBezTo>
                    <a:cubicBezTo>
                      <a:pt x="19324" y="21647"/>
                      <a:pt x="19324" y="21635"/>
                      <a:pt x="19324" y="21623"/>
                    </a:cubicBezTo>
                    <a:cubicBezTo>
                      <a:pt x="19324" y="21551"/>
                      <a:pt x="19336" y="21456"/>
                      <a:pt x="19312" y="21349"/>
                    </a:cubicBezTo>
                    <a:cubicBezTo>
                      <a:pt x="19336" y="21325"/>
                      <a:pt x="19348" y="21301"/>
                      <a:pt x="19348" y="21277"/>
                    </a:cubicBezTo>
                    <a:cubicBezTo>
                      <a:pt x="19408" y="21123"/>
                      <a:pt x="19408" y="20980"/>
                      <a:pt x="19408" y="20896"/>
                    </a:cubicBezTo>
                    <a:cubicBezTo>
                      <a:pt x="19408" y="20730"/>
                      <a:pt x="19408" y="20575"/>
                      <a:pt x="19420" y="20408"/>
                    </a:cubicBezTo>
                    <a:lnTo>
                      <a:pt x="19420" y="20313"/>
                    </a:lnTo>
                    <a:cubicBezTo>
                      <a:pt x="19432" y="20111"/>
                      <a:pt x="19432" y="19896"/>
                      <a:pt x="19432" y="19682"/>
                    </a:cubicBezTo>
                    <a:cubicBezTo>
                      <a:pt x="19432" y="19611"/>
                      <a:pt x="19420" y="19432"/>
                      <a:pt x="19336" y="19253"/>
                    </a:cubicBezTo>
                    <a:cubicBezTo>
                      <a:pt x="19348" y="19182"/>
                      <a:pt x="19336" y="19099"/>
                      <a:pt x="19336" y="19015"/>
                    </a:cubicBezTo>
                    <a:lnTo>
                      <a:pt x="19336" y="18932"/>
                    </a:lnTo>
                    <a:cubicBezTo>
                      <a:pt x="19336" y="18849"/>
                      <a:pt x="19324" y="18765"/>
                      <a:pt x="19324" y="18670"/>
                    </a:cubicBezTo>
                    <a:cubicBezTo>
                      <a:pt x="19312" y="18503"/>
                      <a:pt x="19301" y="18277"/>
                      <a:pt x="19229" y="18039"/>
                    </a:cubicBezTo>
                    <a:cubicBezTo>
                      <a:pt x="19205" y="17944"/>
                      <a:pt x="19182" y="17825"/>
                      <a:pt x="19110" y="17694"/>
                    </a:cubicBezTo>
                    <a:cubicBezTo>
                      <a:pt x="19098" y="17598"/>
                      <a:pt x="19086" y="17515"/>
                      <a:pt x="19074" y="17444"/>
                    </a:cubicBezTo>
                    <a:cubicBezTo>
                      <a:pt x="19074" y="17444"/>
                      <a:pt x="19062" y="17384"/>
                      <a:pt x="19062" y="17384"/>
                    </a:cubicBezTo>
                    <a:lnTo>
                      <a:pt x="19062" y="17384"/>
                    </a:lnTo>
                    <a:cubicBezTo>
                      <a:pt x="20336" y="18229"/>
                      <a:pt x="21527" y="18753"/>
                      <a:pt x="22694" y="19003"/>
                    </a:cubicBezTo>
                    <a:cubicBezTo>
                      <a:pt x="23182" y="19099"/>
                      <a:pt x="23670" y="19158"/>
                      <a:pt x="24158" y="19158"/>
                    </a:cubicBezTo>
                    <a:cubicBezTo>
                      <a:pt x="24825" y="19158"/>
                      <a:pt x="25456" y="19063"/>
                      <a:pt x="26063" y="18872"/>
                    </a:cubicBezTo>
                    <a:cubicBezTo>
                      <a:pt x="26623" y="18694"/>
                      <a:pt x="27135" y="18444"/>
                      <a:pt x="27599" y="18098"/>
                    </a:cubicBezTo>
                    <a:cubicBezTo>
                      <a:pt x="27849" y="17920"/>
                      <a:pt x="28385" y="17527"/>
                      <a:pt x="28326" y="16848"/>
                    </a:cubicBezTo>
                    <a:cubicBezTo>
                      <a:pt x="28314" y="16682"/>
                      <a:pt x="28254" y="16539"/>
                      <a:pt x="28195" y="16420"/>
                    </a:cubicBezTo>
                    <a:cubicBezTo>
                      <a:pt x="28754" y="16277"/>
                      <a:pt x="29278" y="16098"/>
                      <a:pt x="29861" y="15884"/>
                    </a:cubicBezTo>
                    <a:cubicBezTo>
                      <a:pt x="30969" y="15479"/>
                      <a:pt x="32076" y="14967"/>
                      <a:pt x="32778" y="13979"/>
                    </a:cubicBezTo>
                    <a:cubicBezTo>
                      <a:pt x="33028" y="13622"/>
                      <a:pt x="33183" y="13300"/>
                      <a:pt x="33243" y="12967"/>
                    </a:cubicBezTo>
                    <a:cubicBezTo>
                      <a:pt x="33314" y="12562"/>
                      <a:pt x="33219" y="12133"/>
                      <a:pt x="32957" y="11776"/>
                    </a:cubicBezTo>
                    <a:cubicBezTo>
                      <a:pt x="32790" y="11538"/>
                      <a:pt x="32540" y="11324"/>
                      <a:pt x="32219" y="11133"/>
                    </a:cubicBezTo>
                    <a:cubicBezTo>
                      <a:pt x="31945" y="10967"/>
                      <a:pt x="31647" y="10824"/>
                      <a:pt x="31302" y="10693"/>
                    </a:cubicBezTo>
                    <a:cubicBezTo>
                      <a:pt x="29969" y="10193"/>
                      <a:pt x="28540" y="10121"/>
                      <a:pt x="27313" y="10097"/>
                    </a:cubicBezTo>
                    <a:cubicBezTo>
                      <a:pt x="26897" y="10086"/>
                      <a:pt x="26480" y="10086"/>
                      <a:pt x="26051" y="10086"/>
                    </a:cubicBezTo>
                    <a:cubicBezTo>
                      <a:pt x="25218" y="10086"/>
                      <a:pt x="24349" y="10097"/>
                      <a:pt x="23492" y="10133"/>
                    </a:cubicBezTo>
                    <a:cubicBezTo>
                      <a:pt x="23182" y="10145"/>
                      <a:pt x="22861" y="10169"/>
                      <a:pt x="22575" y="10181"/>
                    </a:cubicBezTo>
                    <a:cubicBezTo>
                      <a:pt x="22360" y="10181"/>
                      <a:pt x="22146" y="10193"/>
                      <a:pt x="21932" y="10193"/>
                    </a:cubicBezTo>
                    <a:lnTo>
                      <a:pt x="21622" y="10205"/>
                    </a:lnTo>
                    <a:cubicBezTo>
                      <a:pt x="21229" y="10217"/>
                      <a:pt x="20836" y="10217"/>
                      <a:pt x="20444" y="10240"/>
                    </a:cubicBezTo>
                    <a:cubicBezTo>
                      <a:pt x="20729" y="10097"/>
                      <a:pt x="21003" y="9943"/>
                      <a:pt x="21265" y="9752"/>
                    </a:cubicBezTo>
                    <a:cubicBezTo>
                      <a:pt x="21777" y="9383"/>
                      <a:pt x="22170" y="8931"/>
                      <a:pt x="22527" y="8466"/>
                    </a:cubicBezTo>
                    <a:cubicBezTo>
                      <a:pt x="22575" y="8443"/>
                      <a:pt x="22622" y="8419"/>
                      <a:pt x="22670" y="8383"/>
                    </a:cubicBezTo>
                    <a:cubicBezTo>
                      <a:pt x="22753" y="8312"/>
                      <a:pt x="22813" y="8240"/>
                      <a:pt x="22849" y="8204"/>
                    </a:cubicBezTo>
                    <a:lnTo>
                      <a:pt x="22861" y="8181"/>
                    </a:lnTo>
                    <a:cubicBezTo>
                      <a:pt x="22920" y="8109"/>
                      <a:pt x="23003" y="8002"/>
                      <a:pt x="23063" y="7847"/>
                    </a:cubicBezTo>
                    <a:cubicBezTo>
                      <a:pt x="23122" y="7633"/>
                      <a:pt x="23111" y="7407"/>
                      <a:pt x="23015" y="7216"/>
                    </a:cubicBezTo>
                    <a:cubicBezTo>
                      <a:pt x="22896" y="6990"/>
                      <a:pt x="22670" y="6823"/>
                      <a:pt x="22408" y="6799"/>
                    </a:cubicBezTo>
                    <a:cubicBezTo>
                      <a:pt x="22384" y="6788"/>
                      <a:pt x="22337" y="6788"/>
                      <a:pt x="22313" y="6788"/>
                    </a:cubicBezTo>
                    <a:cubicBezTo>
                      <a:pt x="22099" y="6788"/>
                      <a:pt x="21896" y="6883"/>
                      <a:pt x="21729" y="7049"/>
                    </a:cubicBezTo>
                    <a:cubicBezTo>
                      <a:pt x="21694" y="7073"/>
                      <a:pt x="21670" y="7097"/>
                      <a:pt x="21634" y="7133"/>
                    </a:cubicBezTo>
                    <a:cubicBezTo>
                      <a:pt x="21563" y="7216"/>
                      <a:pt x="21503" y="7323"/>
                      <a:pt x="21468" y="7430"/>
                    </a:cubicBezTo>
                    <a:cubicBezTo>
                      <a:pt x="21360" y="7538"/>
                      <a:pt x="20729" y="8133"/>
                      <a:pt x="20729" y="8133"/>
                    </a:cubicBezTo>
                    <a:cubicBezTo>
                      <a:pt x="20586" y="8288"/>
                      <a:pt x="20432" y="8431"/>
                      <a:pt x="20277" y="8573"/>
                    </a:cubicBezTo>
                    <a:cubicBezTo>
                      <a:pt x="20265" y="8585"/>
                      <a:pt x="20253" y="8597"/>
                      <a:pt x="20182" y="8609"/>
                    </a:cubicBezTo>
                    <a:cubicBezTo>
                      <a:pt x="20003" y="8645"/>
                      <a:pt x="19848" y="8681"/>
                      <a:pt x="19693" y="8740"/>
                    </a:cubicBezTo>
                    <a:cubicBezTo>
                      <a:pt x="19682" y="8740"/>
                      <a:pt x="19670" y="8740"/>
                      <a:pt x="19658" y="8752"/>
                    </a:cubicBezTo>
                    <a:cubicBezTo>
                      <a:pt x="19765" y="8276"/>
                      <a:pt x="19753" y="7764"/>
                      <a:pt x="19598" y="7300"/>
                    </a:cubicBezTo>
                    <a:cubicBezTo>
                      <a:pt x="19527" y="7073"/>
                      <a:pt x="19420" y="6871"/>
                      <a:pt x="19301" y="6680"/>
                    </a:cubicBezTo>
                    <a:cubicBezTo>
                      <a:pt x="19408" y="6597"/>
                      <a:pt x="19479" y="6490"/>
                      <a:pt x="19551" y="6407"/>
                    </a:cubicBezTo>
                    <a:lnTo>
                      <a:pt x="19598" y="6347"/>
                    </a:lnTo>
                    <a:cubicBezTo>
                      <a:pt x="19682" y="6252"/>
                      <a:pt x="19753" y="6145"/>
                      <a:pt x="19836" y="6049"/>
                    </a:cubicBezTo>
                    <a:cubicBezTo>
                      <a:pt x="20063" y="5799"/>
                      <a:pt x="20217" y="5525"/>
                      <a:pt x="20348" y="5275"/>
                    </a:cubicBezTo>
                    <a:lnTo>
                      <a:pt x="20479" y="5025"/>
                    </a:lnTo>
                    <a:cubicBezTo>
                      <a:pt x="20515" y="4966"/>
                      <a:pt x="20551" y="4894"/>
                      <a:pt x="20586" y="4835"/>
                    </a:cubicBezTo>
                    <a:cubicBezTo>
                      <a:pt x="20848" y="4680"/>
                      <a:pt x="21015" y="4382"/>
                      <a:pt x="21015" y="4061"/>
                    </a:cubicBezTo>
                    <a:cubicBezTo>
                      <a:pt x="21003" y="3656"/>
                      <a:pt x="20682" y="3323"/>
                      <a:pt x="20277" y="3323"/>
                    </a:cubicBezTo>
                    <a:cubicBezTo>
                      <a:pt x="20122" y="3323"/>
                      <a:pt x="19967" y="3370"/>
                      <a:pt x="19848" y="3466"/>
                    </a:cubicBezTo>
                    <a:cubicBezTo>
                      <a:pt x="19527" y="3692"/>
                      <a:pt x="19372" y="3990"/>
                      <a:pt x="19241" y="4240"/>
                    </a:cubicBezTo>
                    <a:lnTo>
                      <a:pt x="19193" y="4323"/>
                    </a:lnTo>
                    <a:cubicBezTo>
                      <a:pt x="19134" y="4442"/>
                      <a:pt x="19062" y="4561"/>
                      <a:pt x="19003" y="4668"/>
                    </a:cubicBezTo>
                    <a:cubicBezTo>
                      <a:pt x="18920" y="4823"/>
                      <a:pt x="18836" y="4966"/>
                      <a:pt x="18753" y="5121"/>
                    </a:cubicBezTo>
                    <a:lnTo>
                      <a:pt x="18717" y="5192"/>
                    </a:lnTo>
                    <a:cubicBezTo>
                      <a:pt x="18646" y="5335"/>
                      <a:pt x="18562" y="5478"/>
                      <a:pt x="18491" y="5561"/>
                    </a:cubicBezTo>
                    <a:cubicBezTo>
                      <a:pt x="18479" y="5561"/>
                      <a:pt x="18265" y="5585"/>
                      <a:pt x="18265" y="5585"/>
                    </a:cubicBezTo>
                    <a:cubicBezTo>
                      <a:pt x="18169" y="5597"/>
                      <a:pt x="18050" y="5609"/>
                      <a:pt x="17919" y="5633"/>
                    </a:cubicBezTo>
                    <a:cubicBezTo>
                      <a:pt x="17884" y="5609"/>
                      <a:pt x="17753" y="5561"/>
                      <a:pt x="17753" y="5561"/>
                    </a:cubicBezTo>
                    <a:cubicBezTo>
                      <a:pt x="17634" y="5525"/>
                      <a:pt x="17467" y="5466"/>
                      <a:pt x="17288" y="5442"/>
                    </a:cubicBezTo>
                    <a:cubicBezTo>
                      <a:pt x="17181" y="5383"/>
                      <a:pt x="17074" y="5335"/>
                      <a:pt x="16979" y="5299"/>
                    </a:cubicBezTo>
                    <a:cubicBezTo>
                      <a:pt x="16979" y="5299"/>
                      <a:pt x="16860" y="5252"/>
                      <a:pt x="16812" y="5240"/>
                    </a:cubicBezTo>
                    <a:cubicBezTo>
                      <a:pt x="16741" y="5144"/>
                      <a:pt x="16657" y="5061"/>
                      <a:pt x="16586" y="4978"/>
                    </a:cubicBezTo>
                    <a:lnTo>
                      <a:pt x="16538" y="4930"/>
                    </a:lnTo>
                    <a:cubicBezTo>
                      <a:pt x="16515" y="4894"/>
                      <a:pt x="16479" y="4871"/>
                      <a:pt x="16455" y="4847"/>
                    </a:cubicBezTo>
                    <a:cubicBezTo>
                      <a:pt x="16455" y="4835"/>
                      <a:pt x="16443" y="4835"/>
                      <a:pt x="16431" y="4823"/>
                    </a:cubicBezTo>
                    <a:cubicBezTo>
                      <a:pt x="16431" y="4704"/>
                      <a:pt x="16467" y="4549"/>
                      <a:pt x="16503" y="4394"/>
                    </a:cubicBezTo>
                    <a:lnTo>
                      <a:pt x="16526" y="4311"/>
                    </a:lnTo>
                    <a:cubicBezTo>
                      <a:pt x="16562" y="4144"/>
                      <a:pt x="16598" y="3978"/>
                      <a:pt x="16622" y="3811"/>
                    </a:cubicBezTo>
                    <a:cubicBezTo>
                      <a:pt x="16657" y="3680"/>
                      <a:pt x="16681" y="3549"/>
                      <a:pt x="16705" y="3430"/>
                    </a:cubicBezTo>
                    <a:lnTo>
                      <a:pt x="16729" y="3323"/>
                    </a:lnTo>
                    <a:cubicBezTo>
                      <a:pt x="16788" y="3061"/>
                      <a:pt x="16872" y="2728"/>
                      <a:pt x="16776" y="2347"/>
                    </a:cubicBezTo>
                    <a:cubicBezTo>
                      <a:pt x="16693" y="2013"/>
                      <a:pt x="16407" y="1787"/>
                      <a:pt x="16062" y="1787"/>
                    </a:cubicBezTo>
                    <a:cubicBezTo>
                      <a:pt x="15848" y="1787"/>
                      <a:pt x="15645" y="1870"/>
                      <a:pt x="15502" y="2037"/>
                    </a:cubicBezTo>
                    <a:cubicBezTo>
                      <a:pt x="15288" y="2275"/>
                      <a:pt x="15229" y="2608"/>
                      <a:pt x="15324" y="2894"/>
                    </a:cubicBezTo>
                    <a:cubicBezTo>
                      <a:pt x="15312" y="2966"/>
                      <a:pt x="15288" y="3037"/>
                      <a:pt x="15276" y="3120"/>
                    </a:cubicBezTo>
                    <a:lnTo>
                      <a:pt x="15217" y="3382"/>
                    </a:lnTo>
                    <a:cubicBezTo>
                      <a:pt x="15157" y="3668"/>
                      <a:pt x="15086" y="3978"/>
                      <a:pt x="15086" y="4311"/>
                    </a:cubicBezTo>
                    <a:cubicBezTo>
                      <a:pt x="15086" y="4430"/>
                      <a:pt x="15086" y="4561"/>
                      <a:pt x="15074" y="4692"/>
                    </a:cubicBezTo>
                    <a:lnTo>
                      <a:pt x="15074" y="4763"/>
                    </a:lnTo>
                    <a:cubicBezTo>
                      <a:pt x="15074" y="4871"/>
                      <a:pt x="15074" y="5002"/>
                      <a:pt x="15098" y="5144"/>
                    </a:cubicBezTo>
                    <a:cubicBezTo>
                      <a:pt x="14871" y="5204"/>
                      <a:pt x="14657" y="5287"/>
                      <a:pt x="14467" y="5406"/>
                    </a:cubicBezTo>
                    <a:cubicBezTo>
                      <a:pt x="14038" y="5668"/>
                      <a:pt x="13693" y="6037"/>
                      <a:pt x="13467" y="6466"/>
                    </a:cubicBezTo>
                    <a:cubicBezTo>
                      <a:pt x="13467" y="6454"/>
                      <a:pt x="13455" y="6454"/>
                      <a:pt x="13455" y="6442"/>
                    </a:cubicBezTo>
                    <a:cubicBezTo>
                      <a:pt x="13371" y="6299"/>
                      <a:pt x="13276" y="6157"/>
                      <a:pt x="13169" y="6026"/>
                    </a:cubicBezTo>
                    <a:cubicBezTo>
                      <a:pt x="13121" y="5966"/>
                      <a:pt x="13121" y="5954"/>
                      <a:pt x="13121" y="5930"/>
                    </a:cubicBezTo>
                    <a:cubicBezTo>
                      <a:pt x="13086" y="5728"/>
                      <a:pt x="13074" y="5514"/>
                      <a:pt x="13050" y="5299"/>
                    </a:cubicBezTo>
                    <a:cubicBezTo>
                      <a:pt x="13050" y="5192"/>
                      <a:pt x="13038" y="5085"/>
                      <a:pt x="13026" y="4990"/>
                    </a:cubicBezTo>
                    <a:cubicBezTo>
                      <a:pt x="13026" y="4990"/>
                      <a:pt x="12978" y="4430"/>
                      <a:pt x="12955" y="4287"/>
                    </a:cubicBezTo>
                    <a:cubicBezTo>
                      <a:pt x="13002" y="4180"/>
                      <a:pt x="13026" y="4073"/>
                      <a:pt x="13026" y="3954"/>
                    </a:cubicBezTo>
                    <a:cubicBezTo>
                      <a:pt x="13026" y="3918"/>
                      <a:pt x="13026" y="3871"/>
                      <a:pt x="13014" y="3835"/>
                    </a:cubicBezTo>
                    <a:cubicBezTo>
                      <a:pt x="12990" y="3466"/>
                      <a:pt x="12788" y="3275"/>
                      <a:pt x="12657" y="3192"/>
                    </a:cubicBezTo>
                    <a:cubicBezTo>
                      <a:pt x="12526" y="3109"/>
                      <a:pt x="12383" y="3061"/>
                      <a:pt x="12228" y="3061"/>
                    </a:cubicBezTo>
                    <a:cubicBezTo>
                      <a:pt x="12121" y="3061"/>
                      <a:pt x="12026" y="3085"/>
                      <a:pt x="11919" y="3120"/>
                    </a:cubicBezTo>
                    <a:cubicBezTo>
                      <a:pt x="11728" y="3192"/>
                      <a:pt x="11562" y="3359"/>
                      <a:pt x="11478" y="3561"/>
                    </a:cubicBezTo>
                    <a:cubicBezTo>
                      <a:pt x="11419" y="3716"/>
                      <a:pt x="11407" y="3859"/>
                      <a:pt x="11407" y="3942"/>
                    </a:cubicBezTo>
                    <a:lnTo>
                      <a:pt x="11407" y="3978"/>
                    </a:lnTo>
                    <a:cubicBezTo>
                      <a:pt x="11407" y="4025"/>
                      <a:pt x="11395" y="4109"/>
                      <a:pt x="11419" y="4228"/>
                    </a:cubicBezTo>
                    <a:cubicBezTo>
                      <a:pt x="11431" y="4275"/>
                      <a:pt x="11454" y="4323"/>
                      <a:pt x="11466" y="4382"/>
                    </a:cubicBezTo>
                    <a:cubicBezTo>
                      <a:pt x="11442" y="4954"/>
                      <a:pt x="11442" y="5573"/>
                      <a:pt x="11597" y="6168"/>
                    </a:cubicBezTo>
                    <a:cubicBezTo>
                      <a:pt x="11669" y="6490"/>
                      <a:pt x="11776" y="6788"/>
                      <a:pt x="11895" y="7085"/>
                    </a:cubicBezTo>
                    <a:cubicBezTo>
                      <a:pt x="11609" y="6811"/>
                      <a:pt x="11311" y="6538"/>
                      <a:pt x="11026" y="6287"/>
                    </a:cubicBezTo>
                    <a:lnTo>
                      <a:pt x="10800" y="6073"/>
                    </a:lnTo>
                    <a:cubicBezTo>
                      <a:pt x="10645" y="5930"/>
                      <a:pt x="10490" y="5787"/>
                      <a:pt x="10347" y="5668"/>
                    </a:cubicBezTo>
                    <a:cubicBezTo>
                      <a:pt x="10121" y="5442"/>
                      <a:pt x="9883" y="5228"/>
                      <a:pt x="9657" y="5002"/>
                    </a:cubicBezTo>
                    <a:cubicBezTo>
                      <a:pt x="8728" y="4132"/>
                      <a:pt x="7763" y="3275"/>
                      <a:pt x="6787" y="2477"/>
                    </a:cubicBezTo>
                    <a:cubicBezTo>
                      <a:pt x="5847" y="1692"/>
                      <a:pt x="4727" y="823"/>
                      <a:pt x="3382" y="322"/>
                    </a:cubicBezTo>
                    <a:cubicBezTo>
                      <a:pt x="3037" y="203"/>
                      <a:pt x="2715" y="108"/>
                      <a:pt x="2406" y="61"/>
                    </a:cubicBezTo>
                    <a:cubicBezTo>
                      <a:pt x="2227" y="25"/>
                      <a:pt x="2060" y="1"/>
                      <a:pt x="18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chemeClr val="accent2">
                    <a:alpha val="50196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" name="Google Shape;213;p1"/>
              <p:cNvSpPr/>
              <p:nvPr/>
            </p:nvSpPr>
            <p:spPr>
              <a:xfrm>
                <a:off x="586961" y="514576"/>
                <a:ext cx="1034069" cy="799072"/>
              </a:xfrm>
              <a:custGeom>
                <a:avLst/>
                <a:gdLst/>
                <a:ahLst/>
                <a:cxnLst/>
                <a:rect l="l" t="t" r="r" b="b"/>
                <a:pathLst>
                  <a:path w="32017" h="24741" extrusionOk="0">
                    <a:moveTo>
                      <a:pt x="1120" y="263"/>
                    </a:moveTo>
                    <a:cubicBezTo>
                      <a:pt x="1155" y="346"/>
                      <a:pt x="1263" y="406"/>
                      <a:pt x="1310" y="453"/>
                    </a:cubicBezTo>
                    <a:cubicBezTo>
                      <a:pt x="1465" y="561"/>
                      <a:pt x="1608" y="668"/>
                      <a:pt x="1751" y="799"/>
                    </a:cubicBezTo>
                    <a:cubicBezTo>
                      <a:pt x="1941" y="989"/>
                      <a:pt x="2132" y="1192"/>
                      <a:pt x="2310" y="1394"/>
                    </a:cubicBezTo>
                    <a:cubicBezTo>
                      <a:pt x="2429" y="1585"/>
                      <a:pt x="2560" y="1775"/>
                      <a:pt x="2703" y="1942"/>
                    </a:cubicBezTo>
                    <a:cubicBezTo>
                      <a:pt x="2989" y="2275"/>
                      <a:pt x="3287" y="2561"/>
                      <a:pt x="3596" y="2859"/>
                    </a:cubicBezTo>
                    <a:lnTo>
                      <a:pt x="3382" y="2751"/>
                    </a:lnTo>
                    <a:cubicBezTo>
                      <a:pt x="2894" y="2525"/>
                      <a:pt x="2382" y="2370"/>
                      <a:pt x="1870" y="2180"/>
                    </a:cubicBezTo>
                    <a:cubicBezTo>
                      <a:pt x="1620" y="2085"/>
                      <a:pt x="1370" y="1977"/>
                      <a:pt x="1108" y="1906"/>
                    </a:cubicBezTo>
                    <a:cubicBezTo>
                      <a:pt x="870" y="1835"/>
                      <a:pt x="608" y="1751"/>
                      <a:pt x="358" y="1716"/>
                    </a:cubicBezTo>
                    <a:cubicBezTo>
                      <a:pt x="334" y="1358"/>
                      <a:pt x="370" y="989"/>
                      <a:pt x="512" y="668"/>
                    </a:cubicBezTo>
                    <a:cubicBezTo>
                      <a:pt x="643" y="406"/>
                      <a:pt x="858" y="299"/>
                      <a:pt x="1120" y="263"/>
                    </a:cubicBezTo>
                    <a:close/>
                    <a:moveTo>
                      <a:pt x="1786" y="322"/>
                    </a:moveTo>
                    <a:lnTo>
                      <a:pt x="1786" y="322"/>
                    </a:lnTo>
                    <a:cubicBezTo>
                      <a:pt x="2370" y="465"/>
                      <a:pt x="2929" y="703"/>
                      <a:pt x="3453" y="1001"/>
                    </a:cubicBezTo>
                    <a:cubicBezTo>
                      <a:pt x="4096" y="1358"/>
                      <a:pt x="4680" y="1787"/>
                      <a:pt x="5251" y="2239"/>
                    </a:cubicBezTo>
                    <a:cubicBezTo>
                      <a:pt x="5323" y="2358"/>
                      <a:pt x="5418" y="2454"/>
                      <a:pt x="5501" y="2561"/>
                    </a:cubicBezTo>
                    <a:cubicBezTo>
                      <a:pt x="5608" y="2680"/>
                      <a:pt x="5692" y="2811"/>
                      <a:pt x="5787" y="2942"/>
                    </a:cubicBezTo>
                    <a:cubicBezTo>
                      <a:pt x="5977" y="3204"/>
                      <a:pt x="6156" y="3478"/>
                      <a:pt x="6323" y="3751"/>
                    </a:cubicBezTo>
                    <a:cubicBezTo>
                      <a:pt x="6477" y="3990"/>
                      <a:pt x="6608" y="4240"/>
                      <a:pt x="6751" y="4490"/>
                    </a:cubicBezTo>
                    <a:cubicBezTo>
                      <a:pt x="6894" y="4752"/>
                      <a:pt x="7013" y="5014"/>
                      <a:pt x="7132" y="5275"/>
                    </a:cubicBezTo>
                    <a:cubicBezTo>
                      <a:pt x="7144" y="5299"/>
                      <a:pt x="7156" y="5323"/>
                      <a:pt x="7168" y="5347"/>
                    </a:cubicBezTo>
                    <a:cubicBezTo>
                      <a:pt x="7037" y="5216"/>
                      <a:pt x="6906" y="5097"/>
                      <a:pt x="6775" y="4990"/>
                    </a:cubicBezTo>
                    <a:cubicBezTo>
                      <a:pt x="6549" y="4787"/>
                      <a:pt x="6323" y="4597"/>
                      <a:pt x="6096" y="4406"/>
                    </a:cubicBezTo>
                    <a:cubicBezTo>
                      <a:pt x="5692" y="4073"/>
                      <a:pt x="5263" y="3763"/>
                      <a:pt x="4811" y="3501"/>
                    </a:cubicBezTo>
                    <a:cubicBezTo>
                      <a:pt x="4477" y="3299"/>
                      <a:pt x="4132" y="3120"/>
                      <a:pt x="3787" y="2954"/>
                    </a:cubicBezTo>
                    <a:cubicBezTo>
                      <a:pt x="3406" y="2549"/>
                      <a:pt x="3060" y="2120"/>
                      <a:pt x="2727" y="1668"/>
                    </a:cubicBezTo>
                    <a:cubicBezTo>
                      <a:pt x="2441" y="1275"/>
                      <a:pt x="2227" y="811"/>
                      <a:pt x="1894" y="442"/>
                    </a:cubicBezTo>
                    <a:cubicBezTo>
                      <a:pt x="1858" y="406"/>
                      <a:pt x="1822" y="358"/>
                      <a:pt x="1786" y="322"/>
                    </a:cubicBezTo>
                    <a:close/>
                    <a:moveTo>
                      <a:pt x="1453" y="4513"/>
                    </a:moveTo>
                    <a:cubicBezTo>
                      <a:pt x="1513" y="4525"/>
                      <a:pt x="1572" y="4537"/>
                      <a:pt x="1632" y="4549"/>
                    </a:cubicBezTo>
                    <a:cubicBezTo>
                      <a:pt x="1751" y="4573"/>
                      <a:pt x="1882" y="4609"/>
                      <a:pt x="2013" y="4633"/>
                    </a:cubicBezTo>
                    <a:cubicBezTo>
                      <a:pt x="2263" y="4680"/>
                      <a:pt x="2513" y="4728"/>
                      <a:pt x="2751" y="4787"/>
                    </a:cubicBezTo>
                    <a:cubicBezTo>
                      <a:pt x="3203" y="4883"/>
                      <a:pt x="3656" y="4978"/>
                      <a:pt x="4084" y="5156"/>
                    </a:cubicBezTo>
                    <a:cubicBezTo>
                      <a:pt x="4465" y="5311"/>
                      <a:pt x="4846" y="5478"/>
                      <a:pt x="5215" y="5656"/>
                    </a:cubicBezTo>
                    <a:lnTo>
                      <a:pt x="5180" y="5656"/>
                    </a:lnTo>
                    <a:cubicBezTo>
                      <a:pt x="5136" y="5653"/>
                      <a:pt x="5091" y="5651"/>
                      <a:pt x="5046" y="5651"/>
                    </a:cubicBezTo>
                    <a:cubicBezTo>
                      <a:pt x="4955" y="5651"/>
                      <a:pt x="4862" y="5656"/>
                      <a:pt x="4775" y="5656"/>
                    </a:cubicBezTo>
                    <a:cubicBezTo>
                      <a:pt x="4501" y="5680"/>
                      <a:pt x="4227" y="5728"/>
                      <a:pt x="3941" y="5740"/>
                    </a:cubicBezTo>
                    <a:cubicBezTo>
                      <a:pt x="3644" y="5764"/>
                      <a:pt x="3346" y="5776"/>
                      <a:pt x="3048" y="5776"/>
                    </a:cubicBezTo>
                    <a:cubicBezTo>
                      <a:pt x="2969" y="5776"/>
                      <a:pt x="2891" y="5777"/>
                      <a:pt x="2813" y="5777"/>
                    </a:cubicBezTo>
                    <a:cubicBezTo>
                      <a:pt x="2599" y="5777"/>
                      <a:pt x="2392" y="5764"/>
                      <a:pt x="2191" y="5668"/>
                    </a:cubicBezTo>
                    <a:cubicBezTo>
                      <a:pt x="2179" y="5656"/>
                      <a:pt x="2167" y="5656"/>
                      <a:pt x="2156" y="5656"/>
                    </a:cubicBezTo>
                    <a:cubicBezTo>
                      <a:pt x="2025" y="5466"/>
                      <a:pt x="1905" y="5275"/>
                      <a:pt x="1786" y="5085"/>
                    </a:cubicBezTo>
                    <a:cubicBezTo>
                      <a:pt x="1667" y="4894"/>
                      <a:pt x="1560" y="4704"/>
                      <a:pt x="1453" y="4513"/>
                    </a:cubicBezTo>
                    <a:close/>
                    <a:moveTo>
                      <a:pt x="14776" y="5383"/>
                    </a:moveTo>
                    <a:cubicBezTo>
                      <a:pt x="14812" y="5395"/>
                      <a:pt x="14800" y="5395"/>
                      <a:pt x="14788" y="5395"/>
                    </a:cubicBezTo>
                    <a:lnTo>
                      <a:pt x="14800" y="5395"/>
                    </a:lnTo>
                    <a:cubicBezTo>
                      <a:pt x="14824" y="5406"/>
                      <a:pt x="14812" y="5406"/>
                      <a:pt x="14836" y="5418"/>
                    </a:cubicBezTo>
                    <a:cubicBezTo>
                      <a:pt x="14871" y="5466"/>
                      <a:pt x="14883" y="5537"/>
                      <a:pt x="14859" y="5609"/>
                    </a:cubicBezTo>
                    <a:cubicBezTo>
                      <a:pt x="14836" y="5704"/>
                      <a:pt x="14764" y="5787"/>
                      <a:pt x="14705" y="5871"/>
                    </a:cubicBezTo>
                    <a:cubicBezTo>
                      <a:pt x="14693" y="5883"/>
                      <a:pt x="14681" y="5895"/>
                      <a:pt x="14681" y="5918"/>
                    </a:cubicBezTo>
                    <a:cubicBezTo>
                      <a:pt x="14669" y="5918"/>
                      <a:pt x="14645" y="5930"/>
                      <a:pt x="14633" y="5942"/>
                    </a:cubicBezTo>
                    <a:cubicBezTo>
                      <a:pt x="14616" y="5934"/>
                      <a:pt x="14606" y="5925"/>
                      <a:pt x="14592" y="5925"/>
                    </a:cubicBezTo>
                    <a:cubicBezTo>
                      <a:pt x="14587" y="5925"/>
                      <a:pt x="14581" y="5927"/>
                      <a:pt x="14574" y="5930"/>
                    </a:cubicBezTo>
                    <a:cubicBezTo>
                      <a:pt x="14538" y="5930"/>
                      <a:pt x="14502" y="5930"/>
                      <a:pt x="14478" y="5907"/>
                    </a:cubicBezTo>
                    <a:cubicBezTo>
                      <a:pt x="14455" y="5895"/>
                      <a:pt x="14407" y="5871"/>
                      <a:pt x="14395" y="5859"/>
                    </a:cubicBezTo>
                    <a:cubicBezTo>
                      <a:pt x="14336" y="5799"/>
                      <a:pt x="14300" y="5728"/>
                      <a:pt x="14264" y="5656"/>
                    </a:cubicBezTo>
                    <a:cubicBezTo>
                      <a:pt x="14276" y="5645"/>
                      <a:pt x="14276" y="5621"/>
                      <a:pt x="14288" y="5609"/>
                    </a:cubicBezTo>
                    <a:lnTo>
                      <a:pt x="14300" y="5585"/>
                    </a:lnTo>
                    <a:lnTo>
                      <a:pt x="14312" y="5573"/>
                    </a:lnTo>
                    <a:lnTo>
                      <a:pt x="14336" y="5537"/>
                    </a:lnTo>
                    <a:cubicBezTo>
                      <a:pt x="14348" y="5526"/>
                      <a:pt x="14371" y="5514"/>
                      <a:pt x="14383" y="5502"/>
                    </a:cubicBezTo>
                    <a:lnTo>
                      <a:pt x="14407" y="5478"/>
                    </a:lnTo>
                    <a:lnTo>
                      <a:pt x="14419" y="5478"/>
                    </a:lnTo>
                    <a:cubicBezTo>
                      <a:pt x="14502" y="5430"/>
                      <a:pt x="14562" y="5406"/>
                      <a:pt x="14657" y="5395"/>
                    </a:cubicBezTo>
                    <a:cubicBezTo>
                      <a:pt x="14693" y="5383"/>
                      <a:pt x="14740" y="5383"/>
                      <a:pt x="14776" y="5383"/>
                    </a:cubicBezTo>
                    <a:close/>
                    <a:moveTo>
                      <a:pt x="381" y="1989"/>
                    </a:moveTo>
                    <a:lnTo>
                      <a:pt x="381" y="1989"/>
                    </a:lnTo>
                    <a:cubicBezTo>
                      <a:pt x="489" y="2025"/>
                      <a:pt x="596" y="2049"/>
                      <a:pt x="691" y="2073"/>
                    </a:cubicBezTo>
                    <a:cubicBezTo>
                      <a:pt x="846" y="2108"/>
                      <a:pt x="989" y="2144"/>
                      <a:pt x="1132" y="2180"/>
                    </a:cubicBezTo>
                    <a:cubicBezTo>
                      <a:pt x="1417" y="2251"/>
                      <a:pt x="1703" y="2311"/>
                      <a:pt x="1977" y="2418"/>
                    </a:cubicBezTo>
                    <a:cubicBezTo>
                      <a:pt x="2489" y="2597"/>
                      <a:pt x="2977" y="2811"/>
                      <a:pt x="3465" y="3037"/>
                    </a:cubicBezTo>
                    <a:cubicBezTo>
                      <a:pt x="3953" y="3251"/>
                      <a:pt x="4418" y="3490"/>
                      <a:pt x="4870" y="3763"/>
                    </a:cubicBezTo>
                    <a:cubicBezTo>
                      <a:pt x="5311" y="4025"/>
                      <a:pt x="5727" y="4323"/>
                      <a:pt x="6132" y="4656"/>
                    </a:cubicBezTo>
                    <a:cubicBezTo>
                      <a:pt x="6335" y="4823"/>
                      <a:pt x="6525" y="4990"/>
                      <a:pt x="6728" y="5168"/>
                    </a:cubicBezTo>
                    <a:cubicBezTo>
                      <a:pt x="6906" y="5323"/>
                      <a:pt x="7085" y="5514"/>
                      <a:pt x="7299" y="5645"/>
                    </a:cubicBezTo>
                    <a:cubicBezTo>
                      <a:pt x="7359" y="5776"/>
                      <a:pt x="7418" y="5918"/>
                      <a:pt x="7490" y="6061"/>
                    </a:cubicBezTo>
                    <a:cubicBezTo>
                      <a:pt x="7585" y="6276"/>
                      <a:pt x="7668" y="6478"/>
                      <a:pt x="7775" y="6692"/>
                    </a:cubicBezTo>
                    <a:cubicBezTo>
                      <a:pt x="7692" y="6645"/>
                      <a:pt x="7597" y="6609"/>
                      <a:pt x="7513" y="6561"/>
                    </a:cubicBezTo>
                    <a:cubicBezTo>
                      <a:pt x="7394" y="6514"/>
                      <a:pt x="7275" y="6466"/>
                      <a:pt x="7156" y="6418"/>
                    </a:cubicBezTo>
                    <a:cubicBezTo>
                      <a:pt x="6918" y="6311"/>
                      <a:pt x="6680" y="6204"/>
                      <a:pt x="6454" y="6097"/>
                    </a:cubicBezTo>
                    <a:cubicBezTo>
                      <a:pt x="5620" y="5716"/>
                      <a:pt x="4811" y="5299"/>
                      <a:pt x="3953" y="4966"/>
                    </a:cubicBezTo>
                    <a:cubicBezTo>
                      <a:pt x="3739" y="4871"/>
                      <a:pt x="3525" y="4764"/>
                      <a:pt x="3310" y="4692"/>
                    </a:cubicBezTo>
                    <a:cubicBezTo>
                      <a:pt x="3096" y="4609"/>
                      <a:pt x="2882" y="4549"/>
                      <a:pt x="2656" y="4490"/>
                    </a:cubicBezTo>
                    <a:cubicBezTo>
                      <a:pt x="2429" y="4442"/>
                      <a:pt x="2203" y="4383"/>
                      <a:pt x="1989" y="4335"/>
                    </a:cubicBezTo>
                    <a:cubicBezTo>
                      <a:pt x="1870" y="4311"/>
                      <a:pt x="1751" y="4287"/>
                      <a:pt x="1644" y="4263"/>
                    </a:cubicBezTo>
                    <a:cubicBezTo>
                      <a:pt x="1552" y="4245"/>
                      <a:pt x="1468" y="4220"/>
                      <a:pt x="1380" y="4220"/>
                    </a:cubicBezTo>
                    <a:cubicBezTo>
                      <a:pt x="1353" y="4220"/>
                      <a:pt x="1326" y="4222"/>
                      <a:pt x="1298" y="4228"/>
                    </a:cubicBezTo>
                    <a:lnTo>
                      <a:pt x="1286" y="4228"/>
                    </a:lnTo>
                    <a:cubicBezTo>
                      <a:pt x="1167" y="4025"/>
                      <a:pt x="1060" y="3811"/>
                      <a:pt x="953" y="3609"/>
                    </a:cubicBezTo>
                    <a:cubicBezTo>
                      <a:pt x="727" y="3144"/>
                      <a:pt x="524" y="2668"/>
                      <a:pt x="417" y="2168"/>
                    </a:cubicBezTo>
                    <a:cubicBezTo>
                      <a:pt x="405" y="2108"/>
                      <a:pt x="393" y="2049"/>
                      <a:pt x="381" y="1989"/>
                    </a:cubicBezTo>
                    <a:close/>
                    <a:moveTo>
                      <a:pt x="8918" y="5478"/>
                    </a:moveTo>
                    <a:lnTo>
                      <a:pt x="8918" y="5478"/>
                    </a:lnTo>
                    <a:cubicBezTo>
                      <a:pt x="9002" y="5561"/>
                      <a:pt x="9085" y="5645"/>
                      <a:pt x="9180" y="5728"/>
                    </a:cubicBezTo>
                    <a:cubicBezTo>
                      <a:pt x="9299" y="5835"/>
                      <a:pt x="9406" y="5954"/>
                      <a:pt x="9525" y="6073"/>
                    </a:cubicBezTo>
                    <a:cubicBezTo>
                      <a:pt x="9502" y="6097"/>
                      <a:pt x="9478" y="6145"/>
                      <a:pt x="9502" y="6204"/>
                    </a:cubicBezTo>
                    <a:cubicBezTo>
                      <a:pt x="9609" y="6502"/>
                      <a:pt x="9716" y="6799"/>
                      <a:pt x="9811" y="7097"/>
                    </a:cubicBezTo>
                    <a:cubicBezTo>
                      <a:pt x="9752" y="7002"/>
                      <a:pt x="9692" y="6907"/>
                      <a:pt x="9633" y="6799"/>
                    </a:cubicBezTo>
                    <a:cubicBezTo>
                      <a:pt x="9525" y="6609"/>
                      <a:pt x="9406" y="6418"/>
                      <a:pt x="9311" y="6216"/>
                    </a:cubicBezTo>
                    <a:cubicBezTo>
                      <a:pt x="9180" y="5966"/>
                      <a:pt x="9049" y="5716"/>
                      <a:pt x="8918" y="5478"/>
                    </a:cubicBezTo>
                    <a:close/>
                    <a:moveTo>
                      <a:pt x="17800" y="6478"/>
                    </a:moveTo>
                    <a:lnTo>
                      <a:pt x="17806" y="6483"/>
                    </a:lnTo>
                    <a:lnTo>
                      <a:pt x="17806" y="6483"/>
                    </a:lnTo>
                    <a:cubicBezTo>
                      <a:pt x="17802" y="6482"/>
                      <a:pt x="17800" y="6481"/>
                      <a:pt x="17800" y="6481"/>
                    </a:cubicBezTo>
                    <a:lnTo>
                      <a:pt x="17800" y="6481"/>
                    </a:lnTo>
                    <a:cubicBezTo>
                      <a:pt x="17800" y="6481"/>
                      <a:pt x="17806" y="6484"/>
                      <a:pt x="17812" y="6490"/>
                    </a:cubicBezTo>
                    <a:lnTo>
                      <a:pt x="17806" y="6483"/>
                    </a:lnTo>
                    <a:lnTo>
                      <a:pt x="17806" y="6483"/>
                    </a:lnTo>
                    <a:cubicBezTo>
                      <a:pt x="17809" y="6485"/>
                      <a:pt x="17815" y="6487"/>
                      <a:pt x="17824" y="6490"/>
                    </a:cubicBezTo>
                    <a:cubicBezTo>
                      <a:pt x="17848" y="6514"/>
                      <a:pt x="17884" y="6549"/>
                      <a:pt x="17907" y="6585"/>
                    </a:cubicBezTo>
                    <a:cubicBezTo>
                      <a:pt x="17967" y="6645"/>
                      <a:pt x="18003" y="6704"/>
                      <a:pt x="18027" y="6788"/>
                    </a:cubicBezTo>
                    <a:lnTo>
                      <a:pt x="18038" y="6799"/>
                    </a:lnTo>
                    <a:lnTo>
                      <a:pt x="18038" y="6811"/>
                    </a:lnTo>
                    <a:lnTo>
                      <a:pt x="18038" y="6835"/>
                    </a:lnTo>
                    <a:cubicBezTo>
                      <a:pt x="18050" y="6859"/>
                      <a:pt x="18050" y="6883"/>
                      <a:pt x="18050" y="6895"/>
                    </a:cubicBezTo>
                    <a:lnTo>
                      <a:pt x="18050" y="6930"/>
                    </a:lnTo>
                    <a:lnTo>
                      <a:pt x="18050" y="6966"/>
                    </a:lnTo>
                    <a:lnTo>
                      <a:pt x="18038" y="6978"/>
                    </a:lnTo>
                    <a:cubicBezTo>
                      <a:pt x="18038" y="7002"/>
                      <a:pt x="18038" y="7014"/>
                      <a:pt x="18027" y="7026"/>
                    </a:cubicBezTo>
                    <a:cubicBezTo>
                      <a:pt x="17955" y="7061"/>
                      <a:pt x="17884" y="7085"/>
                      <a:pt x="17800" y="7097"/>
                    </a:cubicBezTo>
                    <a:cubicBezTo>
                      <a:pt x="17777" y="7097"/>
                      <a:pt x="17729" y="7097"/>
                      <a:pt x="17705" y="7085"/>
                    </a:cubicBezTo>
                    <a:cubicBezTo>
                      <a:pt x="17669" y="7073"/>
                      <a:pt x="17634" y="7061"/>
                      <a:pt x="17610" y="7026"/>
                    </a:cubicBezTo>
                    <a:cubicBezTo>
                      <a:pt x="17598" y="7014"/>
                      <a:pt x="17586" y="7002"/>
                      <a:pt x="17574" y="7002"/>
                    </a:cubicBezTo>
                    <a:cubicBezTo>
                      <a:pt x="17562" y="6990"/>
                      <a:pt x="17550" y="6966"/>
                      <a:pt x="17538" y="6954"/>
                    </a:cubicBezTo>
                    <a:cubicBezTo>
                      <a:pt x="17550" y="6930"/>
                      <a:pt x="17550" y="6919"/>
                      <a:pt x="17550" y="6907"/>
                    </a:cubicBezTo>
                    <a:cubicBezTo>
                      <a:pt x="17562" y="6799"/>
                      <a:pt x="17562" y="6692"/>
                      <a:pt x="17610" y="6597"/>
                    </a:cubicBezTo>
                    <a:cubicBezTo>
                      <a:pt x="17646" y="6538"/>
                      <a:pt x="17693" y="6490"/>
                      <a:pt x="17753" y="6478"/>
                    </a:cubicBezTo>
                    <a:close/>
                    <a:moveTo>
                      <a:pt x="15455" y="5264"/>
                    </a:moveTo>
                    <a:cubicBezTo>
                      <a:pt x="15538" y="5287"/>
                      <a:pt x="15621" y="5299"/>
                      <a:pt x="15717" y="5323"/>
                    </a:cubicBezTo>
                    <a:cubicBezTo>
                      <a:pt x="15848" y="5359"/>
                      <a:pt x="15967" y="5406"/>
                      <a:pt x="16098" y="5442"/>
                    </a:cubicBezTo>
                    <a:cubicBezTo>
                      <a:pt x="16217" y="5490"/>
                      <a:pt x="16348" y="5549"/>
                      <a:pt x="16467" y="5561"/>
                    </a:cubicBezTo>
                    <a:lnTo>
                      <a:pt x="16491" y="5561"/>
                    </a:lnTo>
                    <a:cubicBezTo>
                      <a:pt x="16574" y="5609"/>
                      <a:pt x="16681" y="5645"/>
                      <a:pt x="16776" y="5680"/>
                    </a:cubicBezTo>
                    <a:cubicBezTo>
                      <a:pt x="16907" y="5728"/>
                      <a:pt x="17026" y="5776"/>
                      <a:pt x="17157" y="5835"/>
                    </a:cubicBezTo>
                    <a:cubicBezTo>
                      <a:pt x="17229" y="5871"/>
                      <a:pt x="17312" y="5918"/>
                      <a:pt x="17384" y="5966"/>
                    </a:cubicBezTo>
                    <a:cubicBezTo>
                      <a:pt x="17360" y="5990"/>
                      <a:pt x="17360" y="6026"/>
                      <a:pt x="17372" y="6049"/>
                    </a:cubicBezTo>
                    <a:cubicBezTo>
                      <a:pt x="17169" y="6490"/>
                      <a:pt x="17038" y="7002"/>
                      <a:pt x="17181" y="7466"/>
                    </a:cubicBezTo>
                    <a:lnTo>
                      <a:pt x="17181" y="7478"/>
                    </a:lnTo>
                    <a:cubicBezTo>
                      <a:pt x="17169" y="7466"/>
                      <a:pt x="17157" y="7466"/>
                      <a:pt x="17145" y="7454"/>
                    </a:cubicBezTo>
                    <a:cubicBezTo>
                      <a:pt x="17038" y="7407"/>
                      <a:pt x="16919" y="7359"/>
                      <a:pt x="16788" y="7335"/>
                    </a:cubicBezTo>
                    <a:cubicBezTo>
                      <a:pt x="16705" y="7311"/>
                      <a:pt x="16622" y="7288"/>
                      <a:pt x="16538" y="7264"/>
                    </a:cubicBezTo>
                    <a:cubicBezTo>
                      <a:pt x="16419" y="7240"/>
                      <a:pt x="16312" y="7204"/>
                      <a:pt x="16193" y="7180"/>
                    </a:cubicBezTo>
                    <a:cubicBezTo>
                      <a:pt x="16098" y="7145"/>
                      <a:pt x="15991" y="7109"/>
                      <a:pt x="15883" y="7073"/>
                    </a:cubicBezTo>
                    <a:cubicBezTo>
                      <a:pt x="15788" y="7050"/>
                      <a:pt x="15693" y="7014"/>
                      <a:pt x="15598" y="6978"/>
                    </a:cubicBezTo>
                    <a:cubicBezTo>
                      <a:pt x="15479" y="6919"/>
                      <a:pt x="15360" y="6859"/>
                      <a:pt x="15240" y="6811"/>
                    </a:cubicBezTo>
                    <a:cubicBezTo>
                      <a:pt x="15169" y="6776"/>
                      <a:pt x="15086" y="6740"/>
                      <a:pt x="15002" y="6704"/>
                    </a:cubicBezTo>
                    <a:cubicBezTo>
                      <a:pt x="14883" y="6621"/>
                      <a:pt x="14752" y="6573"/>
                      <a:pt x="14621" y="6538"/>
                    </a:cubicBezTo>
                    <a:cubicBezTo>
                      <a:pt x="15038" y="6276"/>
                      <a:pt x="15276" y="5811"/>
                      <a:pt x="15395" y="5347"/>
                    </a:cubicBezTo>
                    <a:cubicBezTo>
                      <a:pt x="15431" y="5335"/>
                      <a:pt x="15443" y="5311"/>
                      <a:pt x="15455" y="5275"/>
                    </a:cubicBezTo>
                    <a:lnTo>
                      <a:pt x="15455" y="5264"/>
                    </a:lnTo>
                    <a:close/>
                    <a:moveTo>
                      <a:pt x="5156" y="5752"/>
                    </a:moveTo>
                    <a:cubicBezTo>
                      <a:pt x="5215" y="5752"/>
                      <a:pt x="5287" y="5764"/>
                      <a:pt x="5358" y="5764"/>
                    </a:cubicBezTo>
                    <a:cubicBezTo>
                      <a:pt x="5382" y="5764"/>
                      <a:pt x="5401" y="5769"/>
                      <a:pt x="5421" y="5769"/>
                    </a:cubicBezTo>
                    <a:cubicBezTo>
                      <a:pt x="5431" y="5769"/>
                      <a:pt x="5442" y="5768"/>
                      <a:pt x="5454" y="5764"/>
                    </a:cubicBezTo>
                    <a:cubicBezTo>
                      <a:pt x="5823" y="5942"/>
                      <a:pt x="6204" y="6133"/>
                      <a:pt x="6585" y="6299"/>
                    </a:cubicBezTo>
                    <a:cubicBezTo>
                      <a:pt x="6787" y="6395"/>
                      <a:pt x="6989" y="6490"/>
                      <a:pt x="7192" y="6573"/>
                    </a:cubicBezTo>
                    <a:cubicBezTo>
                      <a:pt x="7394" y="6657"/>
                      <a:pt x="7609" y="6776"/>
                      <a:pt x="7823" y="6788"/>
                    </a:cubicBezTo>
                    <a:lnTo>
                      <a:pt x="7835" y="6788"/>
                    </a:lnTo>
                    <a:cubicBezTo>
                      <a:pt x="7847" y="6811"/>
                      <a:pt x="7847" y="6835"/>
                      <a:pt x="7859" y="6859"/>
                    </a:cubicBezTo>
                    <a:cubicBezTo>
                      <a:pt x="8001" y="7109"/>
                      <a:pt x="8168" y="7335"/>
                      <a:pt x="8382" y="7526"/>
                    </a:cubicBezTo>
                    <a:cubicBezTo>
                      <a:pt x="8621" y="7740"/>
                      <a:pt x="8883" y="7919"/>
                      <a:pt x="9156" y="8085"/>
                    </a:cubicBezTo>
                    <a:cubicBezTo>
                      <a:pt x="9335" y="8204"/>
                      <a:pt x="9525" y="8300"/>
                      <a:pt x="9716" y="8407"/>
                    </a:cubicBezTo>
                    <a:cubicBezTo>
                      <a:pt x="9287" y="8323"/>
                      <a:pt x="8847" y="8300"/>
                      <a:pt x="8418" y="8216"/>
                    </a:cubicBezTo>
                    <a:cubicBezTo>
                      <a:pt x="7775" y="8085"/>
                      <a:pt x="7156" y="7895"/>
                      <a:pt x="6525" y="7716"/>
                    </a:cubicBezTo>
                    <a:cubicBezTo>
                      <a:pt x="5894" y="7538"/>
                      <a:pt x="5263" y="7359"/>
                      <a:pt x="4632" y="7169"/>
                    </a:cubicBezTo>
                    <a:cubicBezTo>
                      <a:pt x="4037" y="7002"/>
                      <a:pt x="3406" y="6859"/>
                      <a:pt x="2906" y="6466"/>
                    </a:cubicBezTo>
                    <a:cubicBezTo>
                      <a:pt x="2715" y="6323"/>
                      <a:pt x="2548" y="6157"/>
                      <a:pt x="2406" y="5966"/>
                    </a:cubicBezTo>
                    <a:lnTo>
                      <a:pt x="2513" y="5966"/>
                    </a:lnTo>
                    <a:cubicBezTo>
                      <a:pt x="2656" y="5966"/>
                      <a:pt x="2798" y="5954"/>
                      <a:pt x="2941" y="5942"/>
                    </a:cubicBezTo>
                    <a:cubicBezTo>
                      <a:pt x="3239" y="5918"/>
                      <a:pt x="3537" y="5895"/>
                      <a:pt x="3834" y="5859"/>
                    </a:cubicBezTo>
                    <a:cubicBezTo>
                      <a:pt x="4120" y="5835"/>
                      <a:pt x="4418" y="5799"/>
                      <a:pt x="4703" y="5776"/>
                    </a:cubicBezTo>
                    <a:cubicBezTo>
                      <a:pt x="4846" y="5764"/>
                      <a:pt x="5001" y="5752"/>
                      <a:pt x="5156" y="5752"/>
                    </a:cubicBezTo>
                    <a:close/>
                    <a:moveTo>
                      <a:pt x="6108" y="2954"/>
                    </a:moveTo>
                    <a:lnTo>
                      <a:pt x="6108" y="2954"/>
                    </a:lnTo>
                    <a:cubicBezTo>
                      <a:pt x="6227" y="3061"/>
                      <a:pt x="6335" y="3156"/>
                      <a:pt x="6454" y="3251"/>
                    </a:cubicBezTo>
                    <a:cubicBezTo>
                      <a:pt x="7144" y="3847"/>
                      <a:pt x="7835" y="4466"/>
                      <a:pt x="8502" y="5097"/>
                    </a:cubicBezTo>
                    <a:cubicBezTo>
                      <a:pt x="8728" y="5478"/>
                      <a:pt x="8954" y="5871"/>
                      <a:pt x="9204" y="6240"/>
                    </a:cubicBezTo>
                    <a:cubicBezTo>
                      <a:pt x="9454" y="6609"/>
                      <a:pt x="9668" y="7014"/>
                      <a:pt x="9895" y="7407"/>
                    </a:cubicBezTo>
                    <a:cubicBezTo>
                      <a:pt x="9918" y="7490"/>
                      <a:pt x="9942" y="7573"/>
                      <a:pt x="9966" y="7657"/>
                    </a:cubicBezTo>
                    <a:cubicBezTo>
                      <a:pt x="10002" y="7788"/>
                      <a:pt x="10026" y="7907"/>
                      <a:pt x="10037" y="8038"/>
                    </a:cubicBezTo>
                    <a:cubicBezTo>
                      <a:pt x="10061" y="8145"/>
                      <a:pt x="10073" y="8264"/>
                      <a:pt x="10121" y="8371"/>
                    </a:cubicBezTo>
                    <a:cubicBezTo>
                      <a:pt x="10180" y="8454"/>
                      <a:pt x="10276" y="8502"/>
                      <a:pt x="10359" y="8562"/>
                    </a:cubicBezTo>
                    <a:cubicBezTo>
                      <a:pt x="10323" y="8550"/>
                      <a:pt x="10287" y="8538"/>
                      <a:pt x="10264" y="8526"/>
                    </a:cubicBezTo>
                    <a:cubicBezTo>
                      <a:pt x="10240" y="8526"/>
                      <a:pt x="10216" y="8514"/>
                      <a:pt x="10192" y="8514"/>
                    </a:cubicBezTo>
                    <a:cubicBezTo>
                      <a:pt x="10097" y="8466"/>
                      <a:pt x="10002" y="8419"/>
                      <a:pt x="9918" y="8371"/>
                    </a:cubicBezTo>
                    <a:cubicBezTo>
                      <a:pt x="9597" y="8204"/>
                      <a:pt x="9287" y="8014"/>
                      <a:pt x="8990" y="7812"/>
                    </a:cubicBezTo>
                    <a:cubicBezTo>
                      <a:pt x="8740" y="7633"/>
                      <a:pt x="8478" y="7454"/>
                      <a:pt x="8275" y="7216"/>
                    </a:cubicBezTo>
                    <a:cubicBezTo>
                      <a:pt x="8085" y="6990"/>
                      <a:pt x="7954" y="6728"/>
                      <a:pt x="7835" y="6478"/>
                    </a:cubicBezTo>
                    <a:cubicBezTo>
                      <a:pt x="7597" y="5954"/>
                      <a:pt x="7370" y="5430"/>
                      <a:pt x="7120" y="4906"/>
                    </a:cubicBezTo>
                    <a:cubicBezTo>
                      <a:pt x="7001" y="4644"/>
                      <a:pt x="6894" y="4383"/>
                      <a:pt x="6763" y="4132"/>
                    </a:cubicBezTo>
                    <a:cubicBezTo>
                      <a:pt x="6644" y="3882"/>
                      <a:pt x="6513" y="3632"/>
                      <a:pt x="6382" y="3382"/>
                    </a:cubicBezTo>
                    <a:cubicBezTo>
                      <a:pt x="6299" y="3240"/>
                      <a:pt x="6204" y="3097"/>
                      <a:pt x="6108" y="2954"/>
                    </a:cubicBezTo>
                    <a:close/>
                    <a:moveTo>
                      <a:pt x="14038" y="6752"/>
                    </a:moveTo>
                    <a:cubicBezTo>
                      <a:pt x="14086" y="6752"/>
                      <a:pt x="14145" y="6764"/>
                      <a:pt x="14205" y="6764"/>
                    </a:cubicBezTo>
                    <a:cubicBezTo>
                      <a:pt x="14133" y="6799"/>
                      <a:pt x="14062" y="6835"/>
                      <a:pt x="14002" y="6883"/>
                    </a:cubicBezTo>
                    <a:cubicBezTo>
                      <a:pt x="13728" y="7061"/>
                      <a:pt x="13526" y="7323"/>
                      <a:pt x="13371" y="7609"/>
                    </a:cubicBezTo>
                    <a:cubicBezTo>
                      <a:pt x="13205" y="7919"/>
                      <a:pt x="13097" y="8240"/>
                      <a:pt x="13038" y="8574"/>
                    </a:cubicBezTo>
                    <a:cubicBezTo>
                      <a:pt x="13002" y="8740"/>
                      <a:pt x="12990" y="8907"/>
                      <a:pt x="12978" y="9074"/>
                    </a:cubicBezTo>
                    <a:cubicBezTo>
                      <a:pt x="12895" y="8919"/>
                      <a:pt x="12812" y="8776"/>
                      <a:pt x="12728" y="8633"/>
                    </a:cubicBezTo>
                    <a:cubicBezTo>
                      <a:pt x="12704" y="8574"/>
                      <a:pt x="12669" y="8514"/>
                      <a:pt x="12645" y="8454"/>
                    </a:cubicBezTo>
                    <a:cubicBezTo>
                      <a:pt x="12645" y="8431"/>
                      <a:pt x="12645" y="8407"/>
                      <a:pt x="12633" y="8383"/>
                    </a:cubicBezTo>
                    <a:cubicBezTo>
                      <a:pt x="12431" y="7942"/>
                      <a:pt x="12657" y="7442"/>
                      <a:pt x="12919" y="7073"/>
                    </a:cubicBezTo>
                    <a:cubicBezTo>
                      <a:pt x="13038" y="7014"/>
                      <a:pt x="13145" y="6966"/>
                      <a:pt x="13264" y="6930"/>
                    </a:cubicBezTo>
                    <a:cubicBezTo>
                      <a:pt x="13514" y="6847"/>
                      <a:pt x="13776" y="6788"/>
                      <a:pt x="14038" y="6752"/>
                    </a:cubicBezTo>
                    <a:close/>
                    <a:moveTo>
                      <a:pt x="1548" y="7323"/>
                    </a:moveTo>
                    <a:lnTo>
                      <a:pt x="1548" y="7323"/>
                    </a:lnTo>
                    <a:cubicBezTo>
                      <a:pt x="1644" y="7383"/>
                      <a:pt x="1775" y="7419"/>
                      <a:pt x="1882" y="7466"/>
                    </a:cubicBezTo>
                    <a:cubicBezTo>
                      <a:pt x="2108" y="7550"/>
                      <a:pt x="2334" y="7633"/>
                      <a:pt x="2560" y="7728"/>
                    </a:cubicBezTo>
                    <a:cubicBezTo>
                      <a:pt x="2977" y="7895"/>
                      <a:pt x="3394" y="8050"/>
                      <a:pt x="3810" y="8252"/>
                    </a:cubicBezTo>
                    <a:cubicBezTo>
                      <a:pt x="4180" y="8419"/>
                      <a:pt x="4537" y="8609"/>
                      <a:pt x="4906" y="8776"/>
                    </a:cubicBezTo>
                    <a:cubicBezTo>
                      <a:pt x="5096" y="8859"/>
                      <a:pt x="5287" y="8955"/>
                      <a:pt x="5477" y="9026"/>
                    </a:cubicBezTo>
                    <a:cubicBezTo>
                      <a:pt x="5656" y="9097"/>
                      <a:pt x="5846" y="9145"/>
                      <a:pt x="6037" y="9205"/>
                    </a:cubicBezTo>
                    <a:cubicBezTo>
                      <a:pt x="6156" y="9228"/>
                      <a:pt x="6275" y="9252"/>
                      <a:pt x="6394" y="9276"/>
                    </a:cubicBezTo>
                    <a:cubicBezTo>
                      <a:pt x="6132" y="9336"/>
                      <a:pt x="5870" y="9407"/>
                      <a:pt x="5608" y="9466"/>
                    </a:cubicBezTo>
                    <a:cubicBezTo>
                      <a:pt x="4930" y="9633"/>
                      <a:pt x="4263" y="9812"/>
                      <a:pt x="3584" y="9978"/>
                    </a:cubicBezTo>
                    <a:cubicBezTo>
                      <a:pt x="3572" y="9967"/>
                      <a:pt x="3549" y="9967"/>
                      <a:pt x="3525" y="9967"/>
                    </a:cubicBezTo>
                    <a:lnTo>
                      <a:pt x="3501" y="9978"/>
                    </a:lnTo>
                    <a:lnTo>
                      <a:pt x="3477" y="9990"/>
                    </a:lnTo>
                    <a:lnTo>
                      <a:pt x="3453" y="10002"/>
                    </a:lnTo>
                    <a:lnTo>
                      <a:pt x="3429" y="10002"/>
                    </a:lnTo>
                    <a:cubicBezTo>
                      <a:pt x="3418" y="10014"/>
                      <a:pt x="3394" y="10014"/>
                      <a:pt x="3382" y="10014"/>
                    </a:cubicBezTo>
                    <a:lnTo>
                      <a:pt x="3227" y="10014"/>
                    </a:lnTo>
                    <a:lnTo>
                      <a:pt x="3215" y="10002"/>
                    </a:lnTo>
                    <a:lnTo>
                      <a:pt x="3191" y="10002"/>
                    </a:lnTo>
                    <a:cubicBezTo>
                      <a:pt x="3168" y="9990"/>
                      <a:pt x="3144" y="9978"/>
                      <a:pt x="3120" y="9978"/>
                    </a:cubicBezTo>
                    <a:cubicBezTo>
                      <a:pt x="2691" y="9597"/>
                      <a:pt x="2322" y="9169"/>
                      <a:pt x="2048" y="8669"/>
                    </a:cubicBezTo>
                    <a:cubicBezTo>
                      <a:pt x="1810" y="8264"/>
                      <a:pt x="1644" y="7823"/>
                      <a:pt x="1560" y="7359"/>
                    </a:cubicBezTo>
                    <a:cubicBezTo>
                      <a:pt x="1548" y="7347"/>
                      <a:pt x="1548" y="7335"/>
                      <a:pt x="1548" y="7323"/>
                    </a:cubicBezTo>
                    <a:close/>
                    <a:moveTo>
                      <a:pt x="17336" y="7895"/>
                    </a:moveTo>
                    <a:lnTo>
                      <a:pt x="17336" y="7895"/>
                    </a:lnTo>
                    <a:cubicBezTo>
                      <a:pt x="17348" y="7907"/>
                      <a:pt x="17348" y="7907"/>
                      <a:pt x="17360" y="7907"/>
                    </a:cubicBezTo>
                    <a:cubicBezTo>
                      <a:pt x="17396" y="7942"/>
                      <a:pt x="17443" y="7978"/>
                      <a:pt x="17491" y="8014"/>
                    </a:cubicBezTo>
                    <a:cubicBezTo>
                      <a:pt x="17657" y="8204"/>
                      <a:pt x="17824" y="8419"/>
                      <a:pt x="17955" y="8645"/>
                    </a:cubicBezTo>
                    <a:cubicBezTo>
                      <a:pt x="17991" y="8716"/>
                      <a:pt x="18027" y="8788"/>
                      <a:pt x="18062" y="8859"/>
                    </a:cubicBezTo>
                    <a:cubicBezTo>
                      <a:pt x="18038" y="8943"/>
                      <a:pt x="18027" y="9038"/>
                      <a:pt x="18003" y="9133"/>
                    </a:cubicBezTo>
                    <a:cubicBezTo>
                      <a:pt x="17979" y="9276"/>
                      <a:pt x="17943" y="9419"/>
                      <a:pt x="17896" y="9550"/>
                    </a:cubicBezTo>
                    <a:cubicBezTo>
                      <a:pt x="17848" y="9681"/>
                      <a:pt x="17777" y="9812"/>
                      <a:pt x="17681" y="9919"/>
                    </a:cubicBezTo>
                    <a:cubicBezTo>
                      <a:pt x="17646" y="9967"/>
                      <a:pt x="17598" y="10014"/>
                      <a:pt x="17550" y="10050"/>
                    </a:cubicBezTo>
                    <a:cubicBezTo>
                      <a:pt x="17526" y="10062"/>
                      <a:pt x="17503" y="10074"/>
                      <a:pt x="17491" y="10098"/>
                    </a:cubicBezTo>
                    <a:cubicBezTo>
                      <a:pt x="17348" y="10157"/>
                      <a:pt x="17181" y="10205"/>
                      <a:pt x="17026" y="10240"/>
                    </a:cubicBezTo>
                    <a:cubicBezTo>
                      <a:pt x="16979" y="10252"/>
                      <a:pt x="16919" y="10264"/>
                      <a:pt x="16872" y="10276"/>
                    </a:cubicBezTo>
                    <a:cubicBezTo>
                      <a:pt x="16943" y="10193"/>
                      <a:pt x="17003" y="10098"/>
                      <a:pt x="17074" y="10002"/>
                    </a:cubicBezTo>
                    <a:cubicBezTo>
                      <a:pt x="17217" y="9764"/>
                      <a:pt x="17336" y="9502"/>
                      <a:pt x="17396" y="9228"/>
                    </a:cubicBezTo>
                    <a:cubicBezTo>
                      <a:pt x="17467" y="8955"/>
                      <a:pt x="17491" y="8681"/>
                      <a:pt x="17467" y="8407"/>
                    </a:cubicBezTo>
                    <a:cubicBezTo>
                      <a:pt x="17455" y="8228"/>
                      <a:pt x="17419" y="8050"/>
                      <a:pt x="17336" y="7895"/>
                    </a:cubicBezTo>
                    <a:close/>
                    <a:moveTo>
                      <a:pt x="9823" y="6359"/>
                    </a:moveTo>
                    <a:cubicBezTo>
                      <a:pt x="10478" y="7014"/>
                      <a:pt x="11133" y="7681"/>
                      <a:pt x="11764" y="8371"/>
                    </a:cubicBezTo>
                    <a:cubicBezTo>
                      <a:pt x="12181" y="8824"/>
                      <a:pt x="12585" y="9276"/>
                      <a:pt x="12990" y="9740"/>
                    </a:cubicBezTo>
                    <a:cubicBezTo>
                      <a:pt x="13145" y="9931"/>
                      <a:pt x="13300" y="10109"/>
                      <a:pt x="13455" y="10288"/>
                    </a:cubicBezTo>
                    <a:cubicBezTo>
                      <a:pt x="13466" y="10312"/>
                      <a:pt x="13478" y="10324"/>
                      <a:pt x="13490" y="10336"/>
                    </a:cubicBezTo>
                    <a:cubicBezTo>
                      <a:pt x="13512" y="10368"/>
                      <a:pt x="13543" y="10409"/>
                      <a:pt x="13566" y="10443"/>
                    </a:cubicBezTo>
                    <a:lnTo>
                      <a:pt x="13566" y="10443"/>
                    </a:lnTo>
                    <a:cubicBezTo>
                      <a:pt x="13565" y="10443"/>
                      <a:pt x="13563" y="10443"/>
                      <a:pt x="13562" y="10443"/>
                    </a:cubicBezTo>
                    <a:cubicBezTo>
                      <a:pt x="13050" y="10074"/>
                      <a:pt x="12514" y="9717"/>
                      <a:pt x="11966" y="9383"/>
                    </a:cubicBezTo>
                    <a:cubicBezTo>
                      <a:pt x="11585" y="9145"/>
                      <a:pt x="11204" y="8919"/>
                      <a:pt x="10799" y="8740"/>
                    </a:cubicBezTo>
                    <a:cubicBezTo>
                      <a:pt x="10799" y="8716"/>
                      <a:pt x="10788" y="8704"/>
                      <a:pt x="10776" y="8693"/>
                    </a:cubicBezTo>
                    <a:cubicBezTo>
                      <a:pt x="10668" y="8609"/>
                      <a:pt x="10561" y="8538"/>
                      <a:pt x="10454" y="8454"/>
                    </a:cubicBezTo>
                    <a:cubicBezTo>
                      <a:pt x="10371" y="8383"/>
                      <a:pt x="10264" y="8335"/>
                      <a:pt x="10240" y="8204"/>
                    </a:cubicBezTo>
                    <a:cubicBezTo>
                      <a:pt x="10192" y="7978"/>
                      <a:pt x="10145" y="7740"/>
                      <a:pt x="10097" y="7502"/>
                    </a:cubicBezTo>
                    <a:cubicBezTo>
                      <a:pt x="10037" y="7121"/>
                      <a:pt x="9942" y="6740"/>
                      <a:pt x="9823" y="6359"/>
                    </a:cubicBezTo>
                    <a:close/>
                    <a:moveTo>
                      <a:pt x="14455" y="6859"/>
                    </a:moveTo>
                    <a:cubicBezTo>
                      <a:pt x="14669" y="6859"/>
                      <a:pt x="14871" y="6978"/>
                      <a:pt x="15050" y="7097"/>
                    </a:cubicBezTo>
                    <a:cubicBezTo>
                      <a:pt x="15276" y="7252"/>
                      <a:pt x="15491" y="7395"/>
                      <a:pt x="15741" y="7490"/>
                    </a:cubicBezTo>
                    <a:cubicBezTo>
                      <a:pt x="15991" y="7573"/>
                      <a:pt x="16253" y="7621"/>
                      <a:pt x="16503" y="7645"/>
                    </a:cubicBezTo>
                    <a:cubicBezTo>
                      <a:pt x="16634" y="7657"/>
                      <a:pt x="16753" y="7657"/>
                      <a:pt x="16884" y="7681"/>
                    </a:cubicBezTo>
                    <a:cubicBezTo>
                      <a:pt x="16955" y="7692"/>
                      <a:pt x="17015" y="7716"/>
                      <a:pt x="17062" y="7740"/>
                    </a:cubicBezTo>
                    <a:cubicBezTo>
                      <a:pt x="17062" y="7764"/>
                      <a:pt x="17062" y="7788"/>
                      <a:pt x="17074" y="7812"/>
                    </a:cubicBezTo>
                    <a:cubicBezTo>
                      <a:pt x="17229" y="7990"/>
                      <a:pt x="17253" y="8264"/>
                      <a:pt x="17253" y="8490"/>
                    </a:cubicBezTo>
                    <a:cubicBezTo>
                      <a:pt x="17253" y="8728"/>
                      <a:pt x="17217" y="8978"/>
                      <a:pt x="17157" y="9216"/>
                    </a:cubicBezTo>
                    <a:cubicBezTo>
                      <a:pt x="17086" y="9443"/>
                      <a:pt x="16979" y="9669"/>
                      <a:pt x="16848" y="9883"/>
                    </a:cubicBezTo>
                    <a:cubicBezTo>
                      <a:pt x="16776" y="9978"/>
                      <a:pt x="16705" y="10074"/>
                      <a:pt x="16634" y="10157"/>
                    </a:cubicBezTo>
                    <a:cubicBezTo>
                      <a:pt x="16586" y="10217"/>
                      <a:pt x="16526" y="10288"/>
                      <a:pt x="16479" y="10359"/>
                    </a:cubicBezTo>
                    <a:cubicBezTo>
                      <a:pt x="16002" y="10455"/>
                      <a:pt x="15538" y="10538"/>
                      <a:pt x="15062" y="10621"/>
                    </a:cubicBezTo>
                    <a:cubicBezTo>
                      <a:pt x="14892" y="10654"/>
                      <a:pt x="14702" y="10694"/>
                      <a:pt x="14519" y="10694"/>
                    </a:cubicBezTo>
                    <a:cubicBezTo>
                      <a:pt x="14367" y="10694"/>
                      <a:pt x="14221" y="10667"/>
                      <a:pt x="14097" y="10586"/>
                    </a:cubicBezTo>
                    <a:cubicBezTo>
                      <a:pt x="14084" y="10572"/>
                      <a:pt x="14074" y="10566"/>
                      <a:pt x="14065" y="10566"/>
                    </a:cubicBezTo>
                    <a:cubicBezTo>
                      <a:pt x="14060" y="10566"/>
                      <a:pt x="14055" y="10569"/>
                      <a:pt x="14050" y="10574"/>
                    </a:cubicBezTo>
                    <a:cubicBezTo>
                      <a:pt x="14014" y="10538"/>
                      <a:pt x="13990" y="10514"/>
                      <a:pt x="13967" y="10479"/>
                    </a:cubicBezTo>
                    <a:cubicBezTo>
                      <a:pt x="13871" y="10371"/>
                      <a:pt x="13776" y="10252"/>
                      <a:pt x="13693" y="10133"/>
                    </a:cubicBezTo>
                    <a:cubicBezTo>
                      <a:pt x="13526" y="9919"/>
                      <a:pt x="13371" y="9693"/>
                      <a:pt x="13228" y="9478"/>
                    </a:cubicBezTo>
                    <a:cubicBezTo>
                      <a:pt x="13240" y="9419"/>
                      <a:pt x="13228" y="9371"/>
                      <a:pt x="13228" y="9312"/>
                    </a:cubicBezTo>
                    <a:cubicBezTo>
                      <a:pt x="13216" y="9240"/>
                      <a:pt x="13216" y="9157"/>
                      <a:pt x="13216" y="9074"/>
                    </a:cubicBezTo>
                    <a:cubicBezTo>
                      <a:pt x="13228" y="8919"/>
                      <a:pt x="13240" y="8776"/>
                      <a:pt x="13264" y="8621"/>
                    </a:cubicBezTo>
                    <a:cubicBezTo>
                      <a:pt x="13312" y="8323"/>
                      <a:pt x="13395" y="8026"/>
                      <a:pt x="13538" y="7752"/>
                    </a:cubicBezTo>
                    <a:cubicBezTo>
                      <a:pt x="13669" y="7490"/>
                      <a:pt x="13847" y="7240"/>
                      <a:pt x="14086" y="7061"/>
                    </a:cubicBezTo>
                    <a:cubicBezTo>
                      <a:pt x="14205" y="6978"/>
                      <a:pt x="14324" y="6907"/>
                      <a:pt x="14455" y="6859"/>
                    </a:cubicBezTo>
                    <a:close/>
                    <a:moveTo>
                      <a:pt x="22194" y="10395"/>
                    </a:moveTo>
                    <a:lnTo>
                      <a:pt x="22194" y="10395"/>
                    </a:lnTo>
                    <a:cubicBezTo>
                      <a:pt x="21932" y="10490"/>
                      <a:pt x="21670" y="10586"/>
                      <a:pt x="21408" y="10693"/>
                    </a:cubicBezTo>
                    <a:cubicBezTo>
                      <a:pt x="21206" y="10788"/>
                      <a:pt x="20991" y="10848"/>
                      <a:pt x="20777" y="10931"/>
                    </a:cubicBezTo>
                    <a:cubicBezTo>
                      <a:pt x="20670" y="10967"/>
                      <a:pt x="20563" y="11002"/>
                      <a:pt x="20455" y="11038"/>
                    </a:cubicBezTo>
                    <a:cubicBezTo>
                      <a:pt x="20729" y="10871"/>
                      <a:pt x="21003" y="10717"/>
                      <a:pt x="21277" y="10562"/>
                    </a:cubicBezTo>
                    <a:cubicBezTo>
                      <a:pt x="21325" y="10538"/>
                      <a:pt x="21348" y="10490"/>
                      <a:pt x="21348" y="10443"/>
                    </a:cubicBezTo>
                    <a:cubicBezTo>
                      <a:pt x="21503" y="10431"/>
                      <a:pt x="21670" y="10419"/>
                      <a:pt x="21837" y="10407"/>
                    </a:cubicBezTo>
                    <a:cubicBezTo>
                      <a:pt x="21956" y="10407"/>
                      <a:pt x="22075" y="10407"/>
                      <a:pt x="22194" y="10395"/>
                    </a:cubicBezTo>
                    <a:close/>
                    <a:moveTo>
                      <a:pt x="2775" y="6692"/>
                    </a:moveTo>
                    <a:cubicBezTo>
                      <a:pt x="2941" y="6811"/>
                      <a:pt x="3120" y="6930"/>
                      <a:pt x="3310" y="7014"/>
                    </a:cubicBezTo>
                    <a:cubicBezTo>
                      <a:pt x="3608" y="7145"/>
                      <a:pt x="3918" y="7240"/>
                      <a:pt x="4215" y="7323"/>
                    </a:cubicBezTo>
                    <a:cubicBezTo>
                      <a:pt x="4537" y="7419"/>
                      <a:pt x="4858" y="7514"/>
                      <a:pt x="5180" y="7609"/>
                    </a:cubicBezTo>
                    <a:cubicBezTo>
                      <a:pt x="5835" y="7788"/>
                      <a:pt x="6477" y="7978"/>
                      <a:pt x="7120" y="8169"/>
                    </a:cubicBezTo>
                    <a:cubicBezTo>
                      <a:pt x="7751" y="8347"/>
                      <a:pt x="8382" y="8514"/>
                      <a:pt x="9037" y="8597"/>
                    </a:cubicBezTo>
                    <a:cubicBezTo>
                      <a:pt x="9347" y="8633"/>
                      <a:pt x="9656" y="8669"/>
                      <a:pt x="9966" y="8740"/>
                    </a:cubicBezTo>
                    <a:cubicBezTo>
                      <a:pt x="10276" y="8824"/>
                      <a:pt x="10573" y="8943"/>
                      <a:pt x="10871" y="9085"/>
                    </a:cubicBezTo>
                    <a:cubicBezTo>
                      <a:pt x="11454" y="9371"/>
                      <a:pt x="12002" y="9740"/>
                      <a:pt x="12550" y="10098"/>
                    </a:cubicBezTo>
                    <a:cubicBezTo>
                      <a:pt x="13074" y="10443"/>
                      <a:pt x="13586" y="10800"/>
                      <a:pt x="14086" y="11181"/>
                    </a:cubicBezTo>
                    <a:cubicBezTo>
                      <a:pt x="14086" y="11193"/>
                      <a:pt x="14086" y="11217"/>
                      <a:pt x="14097" y="11229"/>
                    </a:cubicBezTo>
                    <a:cubicBezTo>
                      <a:pt x="13419" y="10824"/>
                      <a:pt x="12704" y="10514"/>
                      <a:pt x="11966" y="10228"/>
                    </a:cubicBezTo>
                    <a:cubicBezTo>
                      <a:pt x="10621" y="9705"/>
                      <a:pt x="9180" y="9359"/>
                      <a:pt x="7740" y="9216"/>
                    </a:cubicBezTo>
                    <a:cubicBezTo>
                      <a:pt x="7556" y="9202"/>
                      <a:pt x="7372" y="9192"/>
                      <a:pt x="7188" y="9192"/>
                    </a:cubicBezTo>
                    <a:cubicBezTo>
                      <a:pt x="7074" y="9192"/>
                      <a:pt x="6960" y="9195"/>
                      <a:pt x="6847" y="9205"/>
                    </a:cubicBezTo>
                    <a:cubicBezTo>
                      <a:pt x="6525" y="9169"/>
                      <a:pt x="6216" y="9109"/>
                      <a:pt x="5918" y="8990"/>
                    </a:cubicBezTo>
                    <a:cubicBezTo>
                      <a:pt x="5561" y="8835"/>
                      <a:pt x="5204" y="8693"/>
                      <a:pt x="4858" y="8526"/>
                    </a:cubicBezTo>
                    <a:cubicBezTo>
                      <a:pt x="4501" y="8347"/>
                      <a:pt x="4156" y="8157"/>
                      <a:pt x="3799" y="7990"/>
                    </a:cubicBezTo>
                    <a:cubicBezTo>
                      <a:pt x="3406" y="7800"/>
                      <a:pt x="3025" y="7609"/>
                      <a:pt x="2632" y="7442"/>
                    </a:cubicBezTo>
                    <a:cubicBezTo>
                      <a:pt x="2441" y="7359"/>
                      <a:pt x="2239" y="7288"/>
                      <a:pt x="2036" y="7216"/>
                    </a:cubicBezTo>
                    <a:cubicBezTo>
                      <a:pt x="1882" y="7157"/>
                      <a:pt x="1715" y="7109"/>
                      <a:pt x="1608" y="6978"/>
                    </a:cubicBezTo>
                    <a:lnTo>
                      <a:pt x="1584" y="6966"/>
                    </a:lnTo>
                    <a:cubicBezTo>
                      <a:pt x="1644" y="6883"/>
                      <a:pt x="1763" y="6859"/>
                      <a:pt x="1858" y="6835"/>
                    </a:cubicBezTo>
                    <a:cubicBezTo>
                      <a:pt x="2144" y="6776"/>
                      <a:pt x="2429" y="6728"/>
                      <a:pt x="2727" y="6716"/>
                    </a:cubicBezTo>
                    <a:cubicBezTo>
                      <a:pt x="2739" y="6704"/>
                      <a:pt x="2763" y="6704"/>
                      <a:pt x="2775" y="6692"/>
                    </a:cubicBezTo>
                    <a:close/>
                    <a:moveTo>
                      <a:pt x="20932" y="10467"/>
                    </a:moveTo>
                    <a:lnTo>
                      <a:pt x="20932" y="10467"/>
                    </a:lnTo>
                    <a:cubicBezTo>
                      <a:pt x="20598" y="10681"/>
                      <a:pt x="20277" y="10907"/>
                      <a:pt x="19967" y="11157"/>
                    </a:cubicBezTo>
                    <a:cubicBezTo>
                      <a:pt x="19789" y="11300"/>
                      <a:pt x="19598" y="11455"/>
                      <a:pt x="19408" y="11598"/>
                    </a:cubicBezTo>
                    <a:cubicBezTo>
                      <a:pt x="19356" y="11636"/>
                      <a:pt x="19298" y="11647"/>
                      <a:pt x="19237" y="11647"/>
                    </a:cubicBezTo>
                    <a:cubicBezTo>
                      <a:pt x="19184" y="11647"/>
                      <a:pt x="19129" y="11639"/>
                      <a:pt x="19074" y="11633"/>
                    </a:cubicBezTo>
                    <a:lnTo>
                      <a:pt x="18693" y="11610"/>
                    </a:lnTo>
                    <a:cubicBezTo>
                      <a:pt x="18669" y="11610"/>
                      <a:pt x="18658" y="11622"/>
                      <a:pt x="18646" y="11633"/>
                    </a:cubicBezTo>
                    <a:cubicBezTo>
                      <a:pt x="18217" y="11502"/>
                      <a:pt x="17777" y="11431"/>
                      <a:pt x="17336" y="11360"/>
                    </a:cubicBezTo>
                    <a:cubicBezTo>
                      <a:pt x="16705" y="11252"/>
                      <a:pt x="16062" y="11169"/>
                      <a:pt x="15431" y="11110"/>
                    </a:cubicBezTo>
                    <a:lnTo>
                      <a:pt x="15348" y="11110"/>
                    </a:lnTo>
                    <a:cubicBezTo>
                      <a:pt x="15371" y="11110"/>
                      <a:pt x="15395" y="11098"/>
                      <a:pt x="15419" y="11098"/>
                    </a:cubicBezTo>
                    <a:cubicBezTo>
                      <a:pt x="15717" y="11050"/>
                      <a:pt x="16014" y="11002"/>
                      <a:pt x="16324" y="10967"/>
                    </a:cubicBezTo>
                    <a:cubicBezTo>
                      <a:pt x="16931" y="10871"/>
                      <a:pt x="17538" y="10788"/>
                      <a:pt x="18146" y="10729"/>
                    </a:cubicBezTo>
                    <a:cubicBezTo>
                      <a:pt x="19074" y="10609"/>
                      <a:pt x="20003" y="10526"/>
                      <a:pt x="20932" y="10467"/>
                    </a:cubicBezTo>
                    <a:close/>
                    <a:moveTo>
                      <a:pt x="7253" y="9370"/>
                    </a:moveTo>
                    <a:cubicBezTo>
                      <a:pt x="7499" y="9370"/>
                      <a:pt x="7750" y="9406"/>
                      <a:pt x="7990" y="9431"/>
                    </a:cubicBezTo>
                    <a:cubicBezTo>
                      <a:pt x="8704" y="9514"/>
                      <a:pt x="9418" y="9645"/>
                      <a:pt x="10121" y="9812"/>
                    </a:cubicBezTo>
                    <a:cubicBezTo>
                      <a:pt x="10799" y="9978"/>
                      <a:pt x="11466" y="10181"/>
                      <a:pt x="12121" y="10431"/>
                    </a:cubicBezTo>
                    <a:cubicBezTo>
                      <a:pt x="11978" y="10526"/>
                      <a:pt x="11788" y="10526"/>
                      <a:pt x="11633" y="10538"/>
                    </a:cubicBezTo>
                    <a:cubicBezTo>
                      <a:pt x="11419" y="10550"/>
                      <a:pt x="11204" y="10550"/>
                      <a:pt x="10990" y="10550"/>
                    </a:cubicBezTo>
                    <a:cubicBezTo>
                      <a:pt x="10268" y="10527"/>
                      <a:pt x="9556" y="10430"/>
                      <a:pt x="8835" y="10430"/>
                    </a:cubicBezTo>
                    <a:cubicBezTo>
                      <a:pt x="8796" y="10430"/>
                      <a:pt x="8756" y="10430"/>
                      <a:pt x="8716" y="10431"/>
                    </a:cubicBezTo>
                    <a:cubicBezTo>
                      <a:pt x="8537" y="10443"/>
                      <a:pt x="8347" y="10455"/>
                      <a:pt x="8156" y="10479"/>
                    </a:cubicBezTo>
                    <a:cubicBezTo>
                      <a:pt x="8085" y="10490"/>
                      <a:pt x="8013" y="10502"/>
                      <a:pt x="7942" y="10538"/>
                    </a:cubicBezTo>
                    <a:cubicBezTo>
                      <a:pt x="7935" y="10531"/>
                      <a:pt x="7928" y="10524"/>
                      <a:pt x="7919" y="10524"/>
                    </a:cubicBezTo>
                    <a:cubicBezTo>
                      <a:pt x="7912" y="10524"/>
                      <a:pt x="7904" y="10528"/>
                      <a:pt x="7894" y="10538"/>
                    </a:cubicBezTo>
                    <a:cubicBezTo>
                      <a:pt x="7882" y="10550"/>
                      <a:pt x="7859" y="10574"/>
                      <a:pt x="7835" y="10598"/>
                    </a:cubicBezTo>
                    <a:cubicBezTo>
                      <a:pt x="7799" y="10633"/>
                      <a:pt x="7775" y="10657"/>
                      <a:pt x="7740" y="10705"/>
                    </a:cubicBezTo>
                    <a:lnTo>
                      <a:pt x="7728" y="10729"/>
                    </a:lnTo>
                    <a:cubicBezTo>
                      <a:pt x="7609" y="10848"/>
                      <a:pt x="7501" y="10967"/>
                      <a:pt x="7394" y="11098"/>
                    </a:cubicBezTo>
                    <a:cubicBezTo>
                      <a:pt x="7228" y="11300"/>
                      <a:pt x="7073" y="11502"/>
                      <a:pt x="6918" y="11705"/>
                    </a:cubicBezTo>
                    <a:cubicBezTo>
                      <a:pt x="5906" y="11514"/>
                      <a:pt x="4918" y="11205"/>
                      <a:pt x="4049" y="10669"/>
                    </a:cubicBezTo>
                    <a:cubicBezTo>
                      <a:pt x="3858" y="10562"/>
                      <a:pt x="3680" y="10431"/>
                      <a:pt x="3501" y="10300"/>
                    </a:cubicBezTo>
                    <a:cubicBezTo>
                      <a:pt x="3906" y="10193"/>
                      <a:pt x="4299" y="10086"/>
                      <a:pt x="4703" y="9978"/>
                    </a:cubicBezTo>
                    <a:cubicBezTo>
                      <a:pt x="5096" y="9871"/>
                      <a:pt x="5501" y="9752"/>
                      <a:pt x="5906" y="9645"/>
                    </a:cubicBezTo>
                    <a:cubicBezTo>
                      <a:pt x="6239" y="9550"/>
                      <a:pt x="6585" y="9455"/>
                      <a:pt x="6930" y="9395"/>
                    </a:cubicBezTo>
                    <a:cubicBezTo>
                      <a:pt x="7036" y="9377"/>
                      <a:pt x="7144" y="9370"/>
                      <a:pt x="7253" y="9370"/>
                    </a:cubicBezTo>
                    <a:close/>
                    <a:moveTo>
                      <a:pt x="27075" y="10348"/>
                    </a:moveTo>
                    <a:cubicBezTo>
                      <a:pt x="27813" y="10371"/>
                      <a:pt x="28540" y="10431"/>
                      <a:pt x="29254" y="10574"/>
                    </a:cubicBezTo>
                    <a:cubicBezTo>
                      <a:pt x="29838" y="10693"/>
                      <a:pt x="30421" y="10883"/>
                      <a:pt x="30957" y="11157"/>
                    </a:cubicBezTo>
                    <a:cubicBezTo>
                      <a:pt x="30909" y="11169"/>
                      <a:pt x="30850" y="11169"/>
                      <a:pt x="30802" y="11169"/>
                    </a:cubicBezTo>
                    <a:cubicBezTo>
                      <a:pt x="30302" y="11229"/>
                      <a:pt x="29838" y="11443"/>
                      <a:pt x="29361" y="11562"/>
                    </a:cubicBezTo>
                    <a:cubicBezTo>
                      <a:pt x="28826" y="11681"/>
                      <a:pt x="28278" y="11776"/>
                      <a:pt x="27730" y="11836"/>
                    </a:cubicBezTo>
                    <a:cubicBezTo>
                      <a:pt x="27349" y="11741"/>
                      <a:pt x="26968" y="11657"/>
                      <a:pt x="26599" y="11586"/>
                    </a:cubicBezTo>
                    <a:cubicBezTo>
                      <a:pt x="26075" y="11479"/>
                      <a:pt x="25551" y="11443"/>
                      <a:pt x="25027" y="11431"/>
                    </a:cubicBezTo>
                    <a:cubicBezTo>
                      <a:pt x="24730" y="11419"/>
                      <a:pt x="24432" y="11419"/>
                      <a:pt x="24134" y="11419"/>
                    </a:cubicBezTo>
                    <a:cubicBezTo>
                      <a:pt x="23968" y="11431"/>
                      <a:pt x="23777" y="11431"/>
                      <a:pt x="23599" y="11443"/>
                    </a:cubicBezTo>
                    <a:cubicBezTo>
                      <a:pt x="23622" y="11431"/>
                      <a:pt x="23646" y="11419"/>
                      <a:pt x="23670" y="11407"/>
                    </a:cubicBezTo>
                    <a:cubicBezTo>
                      <a:pt x="23944" y="11288"/>
                      <a:pt x="24206" y="11157"/>
                      <a:pt x="24480" y="11062"/>
                    </a:cubicBezTo>
                    <a:cubicBezTo>
                      <a:pt x="24754" y="10967"/>
                      <a:pt x="25016" y="10860"/>
                      <a:pt x="25289" y="10776"/>
                    </a:cubicBezTo>
                    <a:cubicBezTo>
                      <a:pt x="25587" y="10681"/>
                      <a:pt x="25908" y="10598"/>
                      <a:pt x="26218" y="10514"/>
                    </a:cubicBezTo>
                    <a:cubicBezTo>
                      <a:pt x="26373" y="10479"/>
                      <a:pt x="26528" y="10443"/>
                      <a:pt x="26682" y="10419"/>
                    </a:cubicBezTo>
                    <a:cubicBezTo>
                      <a:pt x="26813" y="10395"/>
                      <a:pt x="26956" y="10383"/>
                      <a:pt x="27075" y="10348"/>
                    </a:cubicBezTo>
                    <a:close/>
                    <a:moveTo>
                      <a:pt x="9133" y="10598"/>
                    </a:moveTo>
                    <a:cubicBezTo>
                      <a:pt x="9502" y="10598"/>
                      <a:pt x="9871" y="10633"/>
                      <a:pt x="10252" y="10657"/>
                    </a:cubicBezTo>
                    <a:cubicBezTo>
                      <a:pt x="10553" y="10677"/>
                      <a:pt x="10862" y="10696"/>
                      <a:pt x="11173" y="10696"/>
                    </a:cubicBezTo>
                    <a:cubicBezTo>
                      <a:pt x="11243" y="10696"/>
                      <a:pt x="11313" y="10695"/>
                      <a:pt x="11383" y="10693"/>
                    </a:cubicBezTo>
                    <a:cubicBezTo>
                      <a:pt x="11526" y="10693"/>
                      <a:pt x="11692" y="10693"/>
                      <a:pt x="11835" y="10657"/>
                    </a:cubicBezTo>
                    <a:lnTo>
                      <a:pt x="11835" y="10657"/>
                    </a:lnTo>
                    <a:cubicBezTo>
                      <a:pt x="11776" y="10717"/>
                      <a:pt x="11716" y="10764"/>
                      <a:pt x="11669" y="10812"/>
                    </a:cubicBezTo>
                    <a:cubicBezTo>
                      <a:pt x="11442" y="11014"/>
                      <a:pt x="11240" y="11229"/>
                      <a:pt x="11038" y="11455"/>
                    </a:cubicBezTo>
                    <a:cubicBezTo>
                      <a:pt x="10883" y="11633"/>
                      <a:pt x="10728" y="11824"/>
                      <a:pt x="10585" y="12014"/>
                    </a:cubicBezTo>
                    <a:cubicBezTo>
                      <a:pt x="9502" y="12014"/>
                      <a:pt x="8394" y="11955"/>
                      <a:pt x="7311" y="11776"/>
                    </a:cubicBezTo>
                    <a:cubicBezTo>
                      <a:pt x="7442" y="11610"/>
                      <a:pt x="7537" y="11419"/>
                      <a:pt x="7644" y="11241"/>
                    </a:cubicBezTo>
                    <a:cubicBezTo>
                      <a:pt x="7716" y="11145"/>
                      <a:pt x="7775" y="11038"/>
                      <a:pt x="7835" y="10943"/>
                    </a:cubicBezTo>
                    <a:cubicBezTo>
                      <a:pt x="7882" y="10860"/>
                      <a:pt x="7930" y="10764"/>
                      <a:pt x="8013" y="10705"/>
                    </a:cubicBezTo>
                    <a:cubicBezTo>
                      <a:pt x="8097" y="10657"/>
                      <a:pt x="8204" y="10657"/>
                      <a:pt x="8287" y="10645"/>
                    </a:cubicBezTo>
                    <a:cubicBezTo>
                      <a:pt x="8371" y="10633"/>
                      <a:pt x="8466" y="10621"/>
                      <a:pt x="8549" y="10621"/>
                    </a:cubicBezTo>
                    <a:cubicBezTo>
                      <a:pt x="8740" y="10598"/>
                      <a:pt x="8930" y="10598"/>
                      <a:pt x="9133" y="10598"/>
                    </a:cubicBezTo>
                    <a:close/>
                    <a:moveTo>
                      <a:pt x="12285" y="10560"/>
                    </a:moveTo>
                    <a:cubicBezTo>
                      <a:pt x="12298" y="10560"/>
                      <a:pt x="12311" y="10561"/>
                      <a:pt x="12323" y="10562"/>
                    </a:cubicBezTo>
                    <a:cubicBezTo>
                      <a:pt x="12514" y="10574"/>
                      <a:pt x="12681" y="10693"/>
                      <a:pt x="12859" y="10740"/>
                    </a:cubicBezTo>
                    <a:cubicBezTo>
                      <a:pt x="13276" y="10919"/>
                      <a:pt x="13693" y="11110"/>
                      <a:pt x="14097" y="11312"/>
                    </a:cubicBezTo>
                    <a:cubicBezTo>
                      <a:pt x="14086" y="11360"/>
                      <a:pt x="14074" y="11419"/>
                      <a:pt x="14050" y="11467"/>
                    </a:cubicBezTo>
                    <a:cubicBezTo>
                      <a:pt x="13943" y="11693"/>
                      <a:pt x="13693" y="11788"/>
                      <a:pt x="13466" y="11836"/>
                    </a:cubicBezTo>
                    <a:cubicBezTo>
                      <a:pt x="13181" y="11895"/>
                      <a:pt x="12895" y="11931"/>
                      <a:pt x="12621" y="11955"/>
                    </a:cubicBezTo>
                    <a:cubicBezTo>
                      <a:pt x="12026" y="12014"/>
                      <a:pt x="11442" y="12026"/>
                      <a:pt x="10859" y="12026"/>
                    </a:cubicBezTo>
                    <a:lnTo>
                      <a:pt x="10799" y="12026"/>
                    </a:lnTo>
                    <a:cubicBezTo>
                      <a:pt x="10907" y="11872"/>
                      <a:pt x="11014" y="11729"/>
                      <a:pt x="11133" y="11586"/>
                    </a:cubicBezTo>
                    <a:cubicBezTo>
                      <a:pt x="11311" y="11371"/>
                      <a:pt x="11490" y="11157"/>
                      <a:pt x="11681" y="10955"/>
                    </a:cubicBezTo>
                    <a:cubicBezTo>
                      <a:pt x="11839" y="10785"/>
                      <a:pt x="12031" y="10560"/>
                      <a:pt x="12285" y="10560"/>
                    </a:cubicBezTo>
                    <a:close/>
                    <a:moveTo>
                      <a:pt x="25956" y="10324"/>
                    </a:moveTo>
                    <a:cubicBezTo>
                      <a:pt x="25789" y="10371"/>
                      <a:pt x="25635" y="10419"/>
                      <a:pt x="25480" y="10467"/>
                    </a:cubicBezTo>
                    <a:cubicBezTo>
                      <a:pt x="25218" y="10562"/>
                      <a:pt x="24956" y="10669"/>
                      <a:pt x="24694" y="10776"/>
                    </a:cubicBezTo>
                    <a:cubicBezTo>
                      <a:pt x="24432" y="10895"/>
                      <a:pt x="24182" y="11026"/>
                      <a:pt x="23920" y="11133"/>
                    </a:cubicBezTo>
                    <a:cubicBezTo>
                      <a:pt x="23396" y="11371"/>
                      <a:pt x="22884" y="11622"/>
                      <a:pt x="22360" y="11860"/>
                    </a:cubicBezTo>
                    <a:cubicBezTo>
                      <a:pt x="22098" y="11967"/>
                      <a:pt x="21825" y="12074"/>
                      <a:pt x="21539" y="12122"/>
                    </a:cubicBezTo>
                    <a:cubicBezTo>
                      <a:pt x="21415" y="12141"/>
                      <a:pt x="21291" y="12148"/>
                      <a:pt x="21167" y="12148"/>
                    </a:cubicBezTo>
                    <a:cubicBezTo>
                      <a:pt x="20982" y="12148"/>
                      <a:pt x="20796" y="12131"/>
                      <a:pt x="20610" y="12110"/>
                    </a:cubicBezTo>
                    <a:cubicBezTo>
                      <a:pt x="20253" y="12074"/>
                      <a:pt x="19884" y="12014"/>
                      <a:pt x="19539" y="11931"/>
                    </a:cubicBezTo>
                    <a:cubicBezTo>
                      <a:pt x="19443" y="11907"/>
                      <a:pt x="19336" y="11883"/>
                      <a:pt x="19241" y="11848"/>
                    </a:cubicBezTo>
                    <a:cubicBezTo>
                      <a:pt x="19229" y="11848"/>
                      <a:pt x="19205" y="11836"/>
                      <a:pt x="19181" y="11824"/>
                    </a:cubicBezTo>
                    <a:cubicBezTo>
                      <a:pt x="19146" y="11812"/>
                      <a:pt x="19110" y="11800"/>
                      <a:pt x="19086" y="11776"/>
                    </a:cubicBezTo>
                    <a:lnTo>
                      <a:pt x="19086" y="11776"/>
                    </a:lnTo>
                    <a:cubicBezTo>
                      <a:pt x="19146" y="11791"/>
                      <a:pt x="19211" y="11806"/>
                      <a:pt x="19278" y="11806"/>
                    </a:cubicBezTo>
                    <a:cubicBezTo>
                      <a:pt x="19317" y="11806"/>
                      <a:pt x="19356" y="11801"/>
                      <a:pt x="19396" y="11788"/>
                    </a:cubicBezTo>
                    <a:cubicBezTo>
                      <a:pt x="19503" y="11752"/>
                      <a:pt x="19586" y="11657"/>
                      <a:pt x="19670" y="11586"/>
                    </a:cubicBezTo>
                    <a:cubicBezTo>
                      <a:pt x="19765" y="11514"/>
                      <a:pt x="19872" y="11431"/>
                      <a:pt x="19967" y="11360"/>
                    </a:cubicBezTo>
                    <a:cubicBezTo>
                      <a:pt x="20039" y="11300"/>
                      <a:pt x="20122" y="11252"/>
                      <a:pt x="20193" y="11205"/>
                    </a:cubicBezTo>
                    <a:cubicBezTo>
                      <a:pt x="20622" y="11062"/>
                      <a:pt x="21039" y="10895"/>
                      <a:pt x="21479" y="10788"/>
                    </a:cubicBezTo>
                    <a:cubicBezTo>
                      <a:pt x="21908" y="10669"/>
                      <a:pt x="22337" y="10514"/>
                      <a:pt x="22753" y="10371"/>
                    </a:cubicBezTo>
                    <a:cubicBezTo>
                      <a:pt x="23670" y="10336"/>
                      <a:pt x="24599" y="10324"/>
                      <a:pt x="25516" y="10324"/>
                    </a:cubicBezTo>
                    <a:close/>
                    <a:moveTo>
                      <a:pt x="30785" y="11535"/>
                    </a:moveTo>
                    <a:cubicBezTo>
                      <a:pt x="30930" y="11535"/>
                      <a:pt x="31076" y="11552"/>
                      <a:pt x="31231" y="11562"/>
                    </a:cubicBezTo>
                    <a:cubicBezTo>
                      <a:pt x="31266" y="11562"/>
                      <a:pt x="31314" y="11565"/>
                      <a:pt x="31363" y="11565"/>
                    </a:cubicBezTo>
                    <a:cubicBezTo>
                      <a:pt x="31412" y="11565"/>
                      <a:pt x="31463" y="11562"/>
                      <a:pt x="31504" y="11550"/>
                    </a:cubicBezTo>
                    <a:cubicBezTo>
                      <a:pt x="31671" y="11741"/>
                      <a:pt x="31778" y="11967"/>
                      <a:pt x="31695" y="12241"/>
                    </a:cubicBezTo>
                    <a:cubicBezTo>
                      <a:pt x="31600" y="12586"/>
                      <a:pt x="31385" y="12895"/>
                      <a:pt x="31123" y="13145"/>
                    </a:cubicBezTo>
                    <a:cubicBezTo>
                      <a:pt x="30909" y="13003"/>
                      <a:pt x="30671" y="12895"/>
                      <a:pt x="30433" y="12800"/>
                    </a:cubicBezTo>
                    <a:cubicBezTo>
                      <a:pt x="30195" y="12681"/>
                      <a:pt x="29933" y="12598"/>
                      <a:pt x="29683" y="12503"/>
                    </a:cubicBezTo>
                    <a:cubicBezTo>
                      <a:pt x="29171" y="12312"/>
                      <a:pt x="28683" y="12098"/>
                      <a:pt x="28159" y="11955"/>
                    </a:cubicBezTo>
                    <a:cubicBezTo>
                      <a:pt x="28087" y="11931"/>
                      <a:pt x="28004" y="11907"/>
                      <a:pt x="27933" y="11895"/>
                    </a:cubicBezTo>
                    <a:cubicBezTo>
                      <a:pt x="28361" y="11860"/>
                      <a:pt x="28778" y="11848"/>
                      <a:pt x="29195" y="11776"/>
                    </a:cubicBezTo>
                    <a:cubicBezTo>
                      <a:pt x="29421" y="11752"/>
                      <a:pt x="29647" y="11693"/>
                      <a:pt x="29861" y="11622"/>
                    </a:cubicBezTo>
                    <a:cubicBezTo>
                      <a:pt x="30135" y="11586"/>
                      <a:pt x="30409" y="11550"/>
                      <a:pt x="30683" y="11538"/>
                    </a:cubicBezTo>
                    <a:cubicBezTo>
                      <a:pt x="30717" y="11536"/>
                      <a:pt x="30751" y="11535"/>
                      <a:pt x="30785" y="11535"/>
                    </a:cubicBezTo>
                    <a:close/>
                    <a:moveTo>
                      <a:pt x="14109" y="11836"/>
                    </a:moveTo>
                    <a:cubicBezTo>
                      <a:pt x="14121" y="11872"/>
                      <a:pt x="14133" y="11907"/>
                      <a:pt x="14145" y="11943"/>
                    </a:cubicBezTo>
                    <a:lnTo>
                      <a:pt x="14169" y="11967"/>
                    </a:lnTo>
                    <a:cubicBezTo>
                      <a:pt x="14217" y="12157"/>
                      <a:pt x="14324" y="12324"/>
                      <a:pt x="14443" y="12467"/>
                    </a:cubicBezTo>
                    <a:cubicBezTo>
                      <a:pt x="14717" y="12812"/>
                      <a:pt x="15014" y="13134"/>
                      <a:pt x="15324" y="13443"/>
                    </a:cubicBezTo>
                    <a:lnTo>
                      <a:pt x="15300" y="13443"/>
                    </a:lnTo>
                    <a:cubicBezTo>
                      <a:pt x="15282" y="13407"/>
                      <a:pt x="15243" y="13390"/>
                      <a:pt x="15202" y="13390"/>
                    </a:cubicBezTo>
                    <a:cubicBezTo>
                      <a:pt x="15160" y="13390"/>
                      <a:pt x="15115" y="13407"/>
                      <a:pt x="15086" y="13443"/>
                    </a:cubicBezTo>
                    <a:cubicBezTo>
                      <a:pt x="15069" y="13402"/>
                      <a:pt x="15036" y="13384"/>
                      <a:pt x="14998" y="13384"/>
                    </a:cubicBezTo>
                    <a:cubicBezTo>
                      <a:pt x="14981" y="13384"/>
                      <a:pt x="14962" y="13388"/>
                      <a:pt x="14943" y="13396"/>
                    </a:cubicBezTo>
                    <a:cubicBezTo>
                      <a:pt x="14931" y="13340"/>
                      <a:pt x="14880" y="13314"/>
                      <a:pt x="14830" y="13314"/>
                    </a:cubicBezTo>
                    <a:cubicBezTo>
                      <a:pt x="14782" y="13314"/>
                      <a:pt x="14734" y="13337"/>
                      <a:pt x="14717" y="13384"/>
                    </a:cubicBezTo>
                    <a:cubicBezTo>
                      <a:pt x="14703" y="13370"/>
                      <a:pt x="14689" y="13364"/>
                      <a:pt x="14672" y="13364"/>
                    </a:cubicBezTo>
                    <a:cubicBezTo>
                      <a:pt x="14661" y="13364"/>
                      <a:pt x="14648" y="13367"/>
                      <a:pt x="14633" y="13372"/>
                    </a:cubicBezTo>
                    <a:cubicBezTo>
                      <a:pt x="14626" y="13331"/>
                      <a:pt x="14593" y="13310"/>
                      <a:pt x="14556" y="13310"/>
                    </a:cubicBezTo>
                    <a:cubicBezTo>
                      <a:pt x="14529" y="13310"/>
                      <a:pt x="14499" y="13322"/>
                      <a:pt x="14478" y="13348"/>
                    </a:cubicBezTo>
                    <a:cubicBezTo>
                      <a:pt x="14464" y="13333"/>
                      <a:pt x="14446" y="13326"/>
                      <a:pt x="14429" y="13326"/>
                    </a:cubicBezTo>
                    <a:cubicBezTo>
                      <a:pt x="14405" y="13326"/>
                      <a:pt x="14380" y="13339"/>
                      <a:pt x="14359" y="13360"/>
                    </a:cubicBezTo>
                    <a:cubicBezTo>
                      <a:pt x="14344" y="13337"/>
                      <a:pt x="14314" y="13324"/>
                      <a:pt x="14285" y="13324"/>
                    </a:cubicBezTo>
                    <a:cubicBezTo>
                      <a:pt x="14269" y="13324"/>
                      <a:pt x="14253" y="13328"/>
                      <a:pt x="14240" y="13336"/>
                    </a:cubicBezTo>
                    <a:cubicBezTo>
                      <a:pt x="14233" y="13302"/>
                      <a:pt x="14195" y="13275"/>
                      <a:pt x="14159" y="13275"/>
                    </a:cubicBezTo>
                    <a:cubicBezTo>
                      <a:pt x="14132" y="13275"/>
                      <a:pt x="14107" y="13289"/>
                      <a:pt x="14097" y="13324"/>
                    </a:cubicBezTo>
                    <a:cubicBezTo>
                      <a:pt x="14086" y="13300"/>
                      <a:pt x="14050" y="13288"/>
                      <a:pt x="14014" y="13288"/>
                    </a:cubicBezTo>
                    <a:lnTo>
                      <a:pt x="14026" y="13265"/>
                    </a:lnTo>
                    <a:cubicBezTo>
                      <a:pt x="14059" y="13199"/>
                      <a:pt x="14001" y="13150"/>
                      <a:pt x="13942" y="13150"/>
                    </a:cubicBezTo>
                    <a:cubicBezTo>
                      <a:pt x="13916" y="13150"/>
                      <a:pt x="13890" y="13159"/>
                      <a:pt x="13871" y="13181"/>
                    </a:cubicBezTo>
                    <a:lnTo>
                      <a:pt x="13847" y="13205"/>
                    </a:lnTo>
                    <a:cubicBezTo>
                      <a:pt x="13847" y="13154"/>
                      <a:pt x="13793" y="13109"/>
                      <a:pt x="13744" y="13109"/>
                    </a:cubicBezTo>
                    <a:cubicBezTo>
                      <a:pt x="13725" y="13109"/>
                      <a:pt x="13706" y="13117"/>
                      <a:pt x="13693" y="13134"/>
                    </a:cubicBezTo>
                    <a:cubicBezTo>
                      <a:pt x="13681" y="13134"/>
                      <a:pt x="13657" y="13134"/>
                      <a:pt x="13645" y="13145"/>
                    </a:cubicBezTo>
                    <a:cubicBezTo>
                      <a:pt x="13621" y="13169"/>
                      <a:pt x="13597" y="13205"/>
                      <a:pt x="13586" y="13229"/>
                    </a:cubicBezTo>
                    <a:cubicBezTo>
                      <a:pt x="13586" y="13205"/>
                      <a:pt x="13586" y="13169"/>
                      <a:pt x="13574" y="13145"/>
                    </a:cubicBezTo>
                    <a:cubicBezTo>
                      <a:pt x="13574" y="13134"/>
                      <a:pt x="13562" y="13122"/>
                      <a:pt x="13550" y="13110"/>
                    </a:cubicBezTo>
                    <a:cubicBezTo>
                      <a:pt x="13557" y="13058"/>
                      <a:pt x="13514" y="13029"/>
                      <a:pt x="13469" y="13029"/>
                    </a:cubicBezTo>
                    <a:cubicBezTo>
                      <a:pt x="13441" y="13029"/>
                      <a:pt x="13413" y="13040"/>
                      <a:pt x="13395" y="13062"/>
                    </a:cubicBezTo>
                    <a:lnTo>
                      <a:pt x="13395" y="13026"/>
                    </a:lnTo>
                    <a:cubicBezTo>
                      <a:pt x="13395" y="12969"/>
                      <a:pt x="13340" y="12930"/>
                      <a:pt x="13290" y="12930"/>
                    </a:cubicBezTo>
                    <a:cubicBezTo>
                      <a:pt x="13257" y="12930"/>
                      <a:pt x="13226" y="12948"/>
                      <a:pt x="13216" y="12991"/>
                    </a:cubicBezTo>
                    <a:lnTo>
                      <a:pt x="13216" y="13015"/>
                    </a:lnTo>
                    <a:cubicBezTo>
                      <a:pt x="13199" y="12997"/>
                      <a:pt x="13175" y="12986"/>
                      <a:pt x="13150" y="12986"/>
                    </a:cubicBezTo>
                    <a:cubicBezTo>
                      <a:pt x="13140" y="12986"/>
                      <a:pt x="13131" y="12988"/>
                      <a:pt x="13121" y="12991"/>
                    </a:cubicBezTo>
                    <a:cubicBezTo>
                      <a:pt x="13147" y="12930"/>
                      <a:pt x="13104" y="12888"/>
                      <a:pt x="13060" y="12888"/>
                    </a:cubicBezTo>
                    <a:cubicBezTo>
                      <a:pt x="13044" y="12888"/>
                      <a:pt x="13027" y="12894"/>
                      <a:pt x="13014" y="12907"/>
                    </a:cubicBezTo>
                    <a:cubicBezTo>
                      <a:pt x="13002" y="12860"/>
                      <a:pt x="12954" y="12836"/>
                      <a:pt x="12907" y="12836"/>
                    </a:cubicBezTo>
                    <a:cubicBezTo>
                      <a:pt x="12907" y="12788"/>
                      <a:pt x="12871" y="12753"/>
                      <a:pt x="12824" y="12753"/>
                    </a:cubicBezTo>
                    <a:cubicBezTo>
                      <a:pt x="12824" y="12698"/>
                      <a:pt x="12782" y="12657"/>
                      <a:pt x="12735" y="12657"/>
                    </a:cubicBezTo>
                    <a:cubicBezTo>
                      <a:pt x="12721" y="12657"/>
                      <a:pt x="12706" y="12661"/>
                      <a:pt x="12693" y="12669"/>
                    </a:cubicBezTo>
                    <a:cubicBezTo>
                      <a:pt x="12669" y="12645"/>
                      <a:pt x="12645" y="12622"/>
                      <a:pt x="12621" y="12622"/>
                    </a:cubicBezTo>
                    <a:cubicBezTo>
                      <a:pt x="12650" y="12544"/>
                      <a:pt x="12568" y="12466"/>
                      <a:pt x="12492" y="12466"/>
                    </a:cubicBezTo>
                    <a:cubicBezTo>
                      <a:pt x="12475" y="12466"/>
                      <a:pt x="12458" y="12470"/>
                      <a:pt x="12443" y="12479"/>
                    </a:cubicBezTo>
                    <a:cubicBezTo>
                      <a:pt x="12425" y="12445"/>
                      <a:pt x="12390" y="12417"/>
                      <a:pt x="12349" y="12417"/>
                    </a:cubicBezTo>
                    <a:cubicBezTo>
                      <a:pt x="12333" y="12417"/>
                      <a:pt x="12317" y="12421"/>
                      <a:pt x="12300" y="12431"/>
                    </a:cubicBezTo>
                    <a:cubicBezTo>
                      <a:pt x="12300" y="12361"/>
                      <a:pt x="12241" y="12292"/>
                      <a:pt x="12173" y="12292"/>
                    </a:cubicBezTo>
                    <a:cubicBezTo>
                      <a:pt x="12160" y="12292"/>
                      <a:pt x="12147" y="12294"/>
                      <a:pt x="12133" y="12300"/>
                    </a:cubicBezTo>
                    <a:lnTo>
                      <a:pt x="12121" y="12276"/>
                    </a:lnTo>
                    <a:cubicBezTo>
                      <a:pt x="12562" y="12253"/>
                      <a:pt x="12990" y="12205"/>
                      <a:pt x="13419" y="12122"/>
                    </a:cubicBezTo>
                    <a:cubicBezTo>
                      <a:pt x="13609" y="12086"/>
                      <a:pt x="13800" y="12026"/>
                      <a:pt x="13967" y="11919"/>
                    </a:cubicBezTo>
                    <a:lnTo>
                      <a:pt x="14002" y="11907"/>
                    </a:lnTo>
                    <a:cubicBezTo>
                      <a:pt x="14038" y="11883"/>
                      <a:pt x="14074" y="11860"/>
                      <a:pt x="14109" y="11836"/>
                    </a:cubicBezTo>
                    <a:close/>
                    <a:moveTo>
                      <a:pt x="9847" y="14098"/>
                    </a:moveTo>
                    <a:cubicBezTo>
                      <a:pt x="9847" y="14098"/>
                      <a:pt x="9847" y="14110"/>
                      <a:pt x="9847" y="14110"/>
                    </a:cubicBezTo>
                    <a:lnTo>
                      <a:pt x="9835" y="14110"/>
                    </a:lnTo>
                    <a:cubicBezTo>
                      <a:pt x="9835" y="14110"/>
                      <a:pt x="9847" y="14110"/>
                      <a:pt x="9847" y="14098"/>
                    </a:cubicBezTo>
                    <a:close/>
                    <a:moveTo>
                      <a:pt x="14467" y="11419"/>
                    </a:moveTo>
                    <a:cubicBezTo>
                      <a:pt x="14895" y="11538"/>
                      <a:pt x="15336" y="11657"/>
                      <a:pt x="15764" y="11788"/>
                    </a:cubicBezTo>
                    <a:cubicBezTo>
                      <a:pt x="15943" y="11872"/>
                      <a:pt x="16133" y="11895"/>
                      <a:pt x="16300" y="12014"/>
                    </a:cubicBezTo>
                    <a:cubicBezTo>
                      <a:pt x="16514" y="12169"/>
                      <a:pt x="16503" y="12491"/>
                      <a:pt x="16514" y="12729"/>
                    </a:cubicBezTo>
                    <a:cubicBezTo>
                      <a:pt x="16526" y="13015"/>
                      <a:pt x="16526" y="13288"/>
                      <a:pt x="16526" y="13562"/>
                    </a:cubicBezTo>
                    <a:cubicBezTo>
                      <a:pt x="16526" y="13753"/>
                      <a:pt x="16503" y="13931"/>
                      <a:pt x="16491" y="14122"/>
                    </a:cubicBezTo>
                    <a:cubicBezTo>
                      <a:pt x="16479" y="14110"/>
                      <a:pt x="16455" y="14098"/>
                      <a:pt x="16443" y="14086"/>
                    </a:cubicBezTo>
                    <a:cubicBezTo>
                      <a:pt x="16002" y="13705"/>
                      <a:pt x="15562" y="13300"/>
                      <a:pt x="15157" y="12872"/>
                    </a:cubicBezTo>
                    <a:cubicBezTo>
                      <a:pt x="14967" y="12669"/>
                      <a:pt x="14764" y="12455"/>
                      <a:pt x="14598" y="12229"/>
                    </a:cubicBezTo>
                    <a:cubicBezTo>
                      <a:pt x="14455" y="12038"/>
                      <a:pt x="14324" y="11800"/>
                      <a:pt x="14395" y="11562"/>
                    </a:cubicBezTo>
                    <a:cubicBezTo>
                      <a:pt x="14407" y="11514"/>
                      <a:pt x="14431" y="11467"/>
                      <a:pt x="14467" y="11419"/>
                    </a:cubicBezTo>
                    <a:close/>
                    <a:moveTo>
                      <a:pt x="23313" y="11574"/>
                    </a:moveTo>
                    <a:cubicBezTo>
                      <a:pt x="23415" y="11589"/>
                      <a:pt x="23521" y="11594"/>
                      <a:pt x="23628" y="11594"/>
                    </a:cubicBezTo>
                    <a:cubicBezTo>
                      <a:pt x="23771" y="11594"/>
                      <a:pt x="23915" y="11586"/>
                      <a:pt x="24051" y="11586"/>
                    </a:cubicBezTo>
                    <a:lnTo>
                      <a:pt x="24837" y="11586"/>
                    </a:lnTo>
                    <a:cubicBezTo>
                      <a:pt x="25349" y="11610"/>
                      <a:pt x="25861" y="11657"/>
                      <a:pt x="26361" y="11741"/>
                    </a:cubicBezTo>
                    <a:cubicBezTo>
                      <a:pt x="26885" y="11836"/>
                      <a:pt x="27397" y="11955"/>
                      <a:pt x="27909" y="12098"/>
                    </a:cubicBezTo>
                    <a:cubicBezTo>
                      <a:pt x="28421" y="12253"/>
                      <a:pt x="28933" y="12419"/>
                      <a:pt x="29433" y="12610"/>
                    </a:cubicBezTo>
                    <a:cubicBezTo>
                      <a:pt x="29707" y="12717"/>
                      <a:pt x="29969" y="12860"/>
                      <a:pt x="30230" y="12991"/>
                    </a:cubicBezTo>
                    <a:cubicBezTo>
                      <a:pt x="30361" y="13050"/>
                      <a:pt x="30504" y="13122"/>
                      <a:pt x="30635" y="13193"/>
                    </a:cubicBezTo>
                    <a:cubicBezTo>
                      <a:pt x="30731" y="13241"/>
                      <a:pt x="30826" y="13288"/>
                      <a:pt x="30921" y="13336"/>
                    </a:cubicBezTo>
                    <a:cubicBezTo>
                      <a:pt x="30885" y="13372"/>
                      <a:pt x="30838" y="13407"/>
                      <a:pt x="30790" y="13443"/>
                    </a:cubicBezTo>
                    <a:cubicBezTo>
                      <a:pt x="30385" y="13765"/>
                      <a:pt x="29921" y="13991"/>
                      <a:pt x="29445" y="14181"/>
                    </a:cubicBezTo>
                    <a:cubicBezTo>
                      <a:pt x="29230" y="14277"/>
                      <a:pt x="29004" y="14360"/>
                      <a:pt x="28790" y="14431"/>
                    </a:cubicBezTo>
                    <a:lnTo>
                      <a:pt x="28778" y="14431"/>
                    </a:lnTo>
                    <a:cubicBezTo>
                      <a:pt x="28706" y="14336"/>
                      <a:pt x="28599" y="14288"/>
                      <a:pt x="28492" y="14229"/>
                    </a:cubicBezTo>
                    <a:cubicBezTo>
                      <a:pt x="28397" y="14181"/>
                      <a:pt x="28290" y="14122"/>
                      <a:pt x="28183" y="14062"/>
                    </a:cubicBezTo>
                    <a:cubicBezTo>
                      <a:pt x="27980" y="13955"/>
                      <a:pt x="27778" y="13848"/>
                      <a:pt x="27575" y="13741"/>
                    </a:cubicBezTo>
                    <a:cubicBezTo>
                      <a:pt x="27373" y="13634"/>
                      <a:pt x="27159" y="13538"/>
                      <a:pt x="26944" y="13455"/>
                    </a:cubicBezTo>
                    <a:cubicBezTo>
                      <a:pt x="26730" y="13372"/>
                      <a:pt x="26504" y="13324"/>
                      <a:pt x="26289" y="13241"/>
                    </a:cubicBezTo>
                    <a:cubicBezTo>
                      <a:pt x="25420" y="12943"/>
                      <a:pt x="24527" y="12729"/>
                      <a:pt x="23646" y="12479"/>
                    </a:cubicBezTo>
                    <a:cubicBezTo>
                      <a:pt x="23408" y="12407"/>
                      <a:pt x="23158" y="12336"/>
                      <a:pt x="22908" y="12253"/>
                    </a:cubicBezTo>
                    <a:cubicBezTo>
                      <a:pt x="22789" y="12217"/>
                      <a:pt x="22670" y="12169"/>
                      <a:pt x="22551" y="12133"/>
                    </a:cubicBezTo>
                    <a:cubicBezTo>
                      <a:pt x="22456" y="12110"/>
                      <a:pt x="22360" y="12074"/>
                      <a:pt x="22265" y="12050"/>
                    </a:cubicBezTo>
                    <a:cubicBezTo>
                      <a:pt x="22479" y="11967"/>
                      <a:pt x="22682" y="11860"/>
                      <a:pt x="22896" y="11764"/>
                    </a:cubicBezTo>
                    <a:cubicBezTo>
                      <a:pt x="23027" y="11705"/>
                      <a:pt x="23170" y="11633"/>
                      <a:pt x="23313" y="11574"/>
                    </a:cubicBezTo>
                    <a:close/>
                    <a:moveTo>
                      <a:pt x="10609" y="14562"/>
                    </a:moveTo>
                    <a:cubicBezTo>
                      <a:pt x="10597" y="14574"/>
                      <a:pt x="10585" y="14598"/>
                      <a:pt x="10573" y="14610"/>
                    </a:cubicBezTo>
                    <a:cubicBezTo>
                      <a:pt x="10561" y="14634"/>
                      <a:pt x="10561" y="14658"/>
                      <a:pt x="10573" y="14681"/>
                    </a:cubicBezTo>
                    <a:cubicBezTo>
                      <a:pt x="10561" y="14693"/>
                      <a:pt x="10538" y="14693"/>
                      <a:pt x="10526" y="14705"/>
                    </a:cubicBezTo>
                    <a:cubicBezTo>
                      <a:pt x="10526" y="14705"/>
                      <a:pt x="10526" y="14693"/>
                      <a:pt x="10526" y="14693"/>
                    </a:cubicBezTo>
                    <a:cubicBezTo>
                      <a:pt x="10538" y="14681"/>
                      <a:pt x="10538" y="14669"/>
                      <a:pt x="10538" y="14669"/>
                    </a:cubicBezTo>
                    <a:cubicBezTo>
                      <a:pt x="10549" y="14634"/>
                      <a:pt x="10561" y="14610"/>
                      <a:pt x="10573" y="14586"/>
                    </a:cubicBezTo>
                    <a:cubicBezTo>
                      <a:pt x="10585" y="14574"/>
                      <a:pt x="10597" y="14562"/>
                      <a:pt x="10609" y="14562"/>
                    </a:cubicBezTo>
                    <a:close/>
                    <a:moveTo>
                      <a:pt x="11228" y="12312"/>
                    </a:moveTo>
                    <a:cubicBezTo>
                      <a:pt x="11240" y="12348"/>
                      <a:pt x="11252" y="12383"/>
                      <a:pt x="11311" y="12395"/>
                    </a:cubicBezTo>
                    <a:cubicBezTo>
                      <a:pt x="11335" y="12407"/>
                      <a:pt x="11371" y="12407"/>
                      <a:pt x="11407" y="12407"/>
                    </a:cubicBezTo>
                    <a:cubicBezTo>
                      <a:pt x="11331" y="12494"/>
                      <a:pt x="11363" y="12638"/>
                      <a:pt x="11476" y="12638"/>
                    </a:cubicBezTo>
                    <a:cubicBezTo>
                      <a:pt x="11488" y="12638"/>
                      <a:pt x="11500" y="12637"/>
                      <a:pt x="11514" y="12634"/>
                    </a:cubicBezTo>
                    <a:lnTo>
                      <a:pt x="11538" y="12634"/>
                    </a:lnTo>
                    <a:cubicBezTo>
                      <a:pt x="11538" y="12699"/>
                      <a:pt x="11587" y="12754"/>
                      <a:pt x="11659" y="12754"/>
                    </a:cubicBezTo>
                    <a:cubicBezTo>
                      <a:pt x="11666" y="12754"/>
                      <a:pt x="11673" y="12754"/>
                      <a:pt x="11681" y="12753"/>
                    </a:cubicBezTo>
                    <a:lnTo>
                      <a:pt x="11692" y="12741"/>
                    </a:lnTo>
                    <a:cubicBezTo>
                      <a:pt x="11692" y="12803"/>
                      <a:pt x="11728" y="12864"/>
                      <a:pt x="11800" y="12864"/>
                    </a:cubicBezTo>
                    <a:cubicBezTo>
                      <a:pt x="11811" y="12864"/>
                      <a:pt x="11823" y="12863"/>
                      <a:pt x="11835" y="12860"/>
                    </a:cubicBezTo>
                    <a:cubicBezTo>
                      <a:pt x="11847" y="12860"/>
                      <a:pt x="11859" y="12848"/>
                      <a:pt x="11871" y="12848"/>
                    </a:cubicBezTo>
                    <a:cubicBezTo>
                      <a:pt x="11860" y="12915"/>
                      <a:pt x="11911" y="12992"/>
                      <a:pt x="11986" y="12992"/>
                    </a:cubicBezTo>
                    <a:cubicBezTo>
                      <a:pt x="11991" y="12992"/>
                      <a:pt x="11997" y="12991"/>
                      <a:pt x="12002" y="12991"/>
                    </a:cubicBezTo>
                    <a:lnTo>
                      <a:pt x="12002" y="12991"/>
                    </a:lnTo>
                    <a:lnTo>
                      <a:pt x="11966" y="13026"/>
                    </a:lnTo>
                    <a:cubicBezTo>
                      <a:pt x="11906" y="13107"/>
                      <a:pt x="11981" y="13204"/>
                      <a:pt x="12063" y="13204"/>
                    </a:cubicBezTo>
                    <a:cubicBezTo>
                      <a:pt x="12079" y="13204"/>
                      <a:pt x="12094" y="13201"/>
                      <a:pt x="12109" y="13193"/>
                    </a:cubicBezTo>
                    <a:cubicBezTo>
                      <a:pt x="12145" y="13181"/>
                      <a:pt x="12181" y="13169"/>
                      <a:pt x="12216" y="13145"/>
                    </a:cubicBezTo>
                    <a:lnTo>
                      <a:pt x="12216" y="13145"/>
                    </a:lnTo>
                    <a:lnTo>
                      <a:pt x="12204" y="13169"/>
                    </a:lnTo>
                    <a:cubicBezTo>
                      <a:pt x="12149" y="13252"/>
                      <a:pt x="12208" y="13335"/>
                      <a:pt x="12282" y="13335"/>
                    </a:cubicBezTo>
                    <a:cubicBezTo>
                      <a:pt x="12303" y="13335"/>
                      <a:pt x="12326" y="13328"/>
                      <a:pt x="12347" y="13312"/>
                    </a:cubicBezTo>
                    <a:lnTo>
                      <a:pt x="12359" y="13300"/>
                    </a:lnTo>
                    <a:cubicBezTo>
                      <a:pt x="12369" y="13349"/>
                      <a:pt x="12411" y="13390"/>
                      <a:pt x="12458" y="13390"/>
                    </a:cubicBezTo>
                    <a:cubicBezTo>
                      <a:pt x="12469" y="13390"/>
                      <a:pt x="12479" y="13388"/>
                      <a:pt x="12490" y="13384"/>
                    </a:cubicBezTo>
                    <a:cubicBezTo>
                      <a:pt x="12490" y="13424"/>
                      <a:pt x="12528" y="13453"/>
                      <a:pt x="12571" y="13453"/>
                    </a:cubicBezTo>
                    <a:cubicBezTo>
                      <a:pt x="12592" y="13453"/>
                      <a:pt x="12614" y="13447"/>
                      <a:pt x="12633" y="13431"/>
                    </a:cubicBezTo>
                    <a:cubicBezTo>
                      <a:pt x="12645" y="13431"/>
                      <a:pt x="12657" y="13407"/>
                      <a:pt x="12669" y="13407"/>
                    </a:cubicBezTo>
                    <a:cubicBezTo>
                      <a:pt x="12677" y="13450"/>
                      <a:pt x="12722" y="13486"/>
                      <a:pt x="12765" y="13486"/>
                    </a:cubicBezTo>
                    <a:cubicBezTo>
                      <a:pt x="12781" y="13486"/>
                      <a:pt x="12798" y="13481"/>
                      <a:pt x="12812" y="13467"/>
                    </a:cubicBezTo>
                    <a:cubicBezTo>
                      <a:pt x="12812" y="13479"/>
                      <a:pt x="12812" y="13503"/>
                      <a:pt x="12812" y="13526"/>
                    </a:cubicBezTo>
                    <a:cubicBezTo>
                      <a:pt x="12804" y="13578"/>
                      <a:pt x="12843" y="13607"/>
                      <a:pt x="12885" y="13607"/>
                    </a:cubicBezTo>
                    <a:cubicBezTo>
                      <a:pt x="12910" y="13607"/>
                      <a:pt x="12936" y="13597"/>
                      <a:pt x="12954" y="13574"/>
                    </a:cubicBezTo>
                    <a:lnTo>
                      <a:pt x="12966" y="13574"/>
                    </a:lnTo>
                    <a:cubicBezTo>
                      <a:pt x="12959" y="13629"/>
                      <a:pt x="13008" y="13674"/>
                      <a:pt x="13056" y="13674"/>
                    </a:cubicBezTo>
                    <a:cubicBezTo>
                      <a:pt x="13081" y="13674"/>
                      <a:pt x="13105" y="13662"/>
                      <a:pt x="13121" y="13634"/>
                    </a:cubicBezTo>
                    <a:cubicBezTo>
                      <a:pt x="13145" y="13598"/>
                      <a:pt x="13169" y="13562"/>
                      <a:pt x="13193" y="13515"/>
                    </a:cubicBezTo>
                    <a:cubicBezTo>
                      <a:pt x="13193" y="13550"/>
                      <a:pt x="13193" y="13586"/>
                      <a:pt x="13193" y="13610"/>
                    </a:cubicBezTo>
                    <a:cubicBezTo>
                      <a:pt x="13193" y="13677"/>
                      <a:pt x="13249" y="13726"/>
                      <a:pt x="13303" y="13726"/>
                    </a:cubicBezTo>
                    <a:cubicBezTo>
                      <a:pt x="13335" y="13726"/>
                      <a:pt x="13365" y="13709"/>
                      <a:pt x="13383" y="13669"/>
                    </a:cubicBezTo>
                    <a:cubicBezTo>
                      <a:pt x="13395" y="13675"/>
                      <a:pt x="13407" y="13678"/>
                      <a:pt x="13419" y="13678"/>
                    </a:cubicBezTo>
                    <a:cubicBezTo>
                      <a:pt x="13431" y="13678"/>
                      <a:pt x="13443" y="13675"/>
                      <a:pt x="13455" y="13669"/>
                    </a:cubicBezTo>
                    <a:lnTo>
                      <a:pt x="13466" y="13669"/>
                    </a:lnTo>
                    <a:cubicBezTo>
                      <a:pt x="13434" y="13741"/>
                      <a:pt x="13494" y="13792"/>
                      <a:pt x="13558" y="13792"/>
                    </a:cubicBezTo>
                    <a:cubicBezTo>
                      <a:pt x="13589" y="13792"/>
                      <a:pt x="13622" y="13780"/>
                      <a:pt x="13645" y="13753"/>
                    </a:cubicBezTo>
                    <a:cubicBezTo>
                      <a:pt x="13657" y="13729"/>
                      <a:pt x="13681" y="13705"/>
                      <a:pt x="13705" y="13681"/>
                    </a:cubicBezTo>
                    <a:lnTo>
                      <a:pt x="13705" y="13681"/>
                    </a:lnTo>
                    <a:cubicBezTo>
                      <a:pt x="13693" y="13729"/>
                      <a:pt x="13681" y="13777"/>
                      <a:pt x="13681" y="13824"/>
                    </a:cubicBezTo>
                    <a:cubicBezTo>
                      <a:pt x="13673" y="13879"/>
                      <a:pt x="13722" y="13913"/>
                      <a:pt x="13770" y="13913"/>
                    </a:cubicBezTo>
                    <a:cubicBezTo>
                      <a:pt x="13795" y="13913"/>
                      <a:pt x="13819" y="13904"/>
                      <a:pt x="13836" y="13884"/>
                    </a:cubicBezTo>
                    <a:lnTo>
                      <a:pt x="13847" y="13872"/>
                    </a:lnTo>
                    <a:lnTo>
                      <a:pt x="13847" y="13884"/>
                    </a:lnTo>
                    <a:cubicBezTo>
                      <a:pt x="13847" y="13932"/>
                      <a:pt x="13892" y="13975"/>
                      <a:pt x="13935" y="13975"/>
                    </a:cubicBezTo>
                    <a:cubicBezTo>
                      <a:pt x="13955" y="13975"/>
                      <a:pt x="13975" y="13966"/>
                      <a:pt x="13990" y="13943"/>
                    </a:cubicBezTo>
                    <a:cubicBezTo>
                      <a:pt x="14002" y="13919"/>
                      <a:pt x="14014" y="13907"/>
                      <a:pt x="14026" y="13884"/>
                    </a:cubicBezTo>
                    <a:cubicBezTo>
                      <a:pt x="14026" y="13930"/>
                      <a:pt x="14066" y="13956"/>
                      <a:pt x="14107" y="13956"/>
                    </a:cubicBezTo>
                    <a:cubicBezTo>
                      <a:pt x="14129" y="13956"/>
                      <a:pt x="14152" y="13948"/>
                      <a:pt x="14169" y="13931"/>
                    </a:cubicBezTo>
                    <a:cubicBezTo>
                      <a:pt x="14181" y="13955"/>
                      <a:pt x="14181" y="13967"/>
                      <a:pt x="14181" y="13991"/>
                    </a:cubicBezTo>
                    <a:cubicBezTo>
                      <a:pt x="14196" y="14037"/>
                      <a:pt x="14231" y="14058"/>
                      <a:pt x="14270" y="14058"/>
                    </a:cubicBezTo>
                    <a:cubicBezTo>
                      <a:pt x="14291" y="14058"/>
                      <a:pt x="14314" y="14051"/>
                      <a:pt x="14336" y="14038"/>
                    </a:cubicBezTo>
                    <a:cubicBezTo>
                      <a:pt x="14343" y="14073"/>
                      <a:pt x="14374" y="14092"/>
                      <a:pt x="14408" y="14092"/>
                    </a:cubicBezTo>
                    <a:cubicBezTo>
                      <a:pt x="14432" y="14092"/>
                      <a:pt x="14459" y="14082"/>
                      <a:pt x="14478" y="14062"/>
                    </a:cubicBezTo>
                    <a:lnTo>
                      <a:pt x="14478" y="14074"/>
                    </a:lnTo>
                    <a:cubicBezTo>
                      <a:pt x="14490" y="14134"/>
                      <a:pt x="14535" y="14163"/>
                      <a:pt x="14580" y="14163"/>
                    </a:cubicBezTo>
                    <a:cubicBezTo>
                      <a:pt x="14624" y="14163"/>
                      <a:pt x="14669" y="14134"/>
                      <a:pt x="14681" y="14074"/>
                    </a:cubicBezTo>
                    <a:lnTo>
                      <a:pt x="14681" y="14038"/>
                    </a:lnTo>
                    <a:cubicBezTo>
                      <a:pt x="14705" y="14074"/>
                      <a:pt x="14717" y="14110"/>
                      <a:pt x="14729" y="14146"/>
                    </a:cubicBezTo>
                    <a:cubicBezTo>
                      <a:pt x="14750" y="14188"/>
                      <a:pt x="14794" y="14209"/>
                      <a:pt x="14839" y="14209"/>
                    </a:cubicBezTo>
                    <a:cubicBezTo>
                      <a:pt x="14894" y="14209"/>
                      <a:pt x="14948" y="14176"/>
                      <a:pt x="14955" y="14110"/>
                    </a:cubicBezTo>
                    <a:lnTo>
                      <a:pt x="14955" y="14074"/>
                    </a:lnTo>
                    <a:cubicBezTo>
                      <a:pt x="14972" y="14092"/>
                      <a:pt x="14998" y="14100"/>
                      <a:pt x="15025" y="14100"/>
                    </a:cubicBezTo>
                    <a:cubicBezTo>
                      <a:pt x="15071" y="14100"/>
                      <a:pt x="15123" y="14076"/>
                      <a:pt x="15145" y="14038"/>
                    </a:cubicBezTo>
                    <a:cubicBezTo>
                      <a:pt x="15145" y="14050"/>
                      <a:pt x="15157" y="14062"/>
                      <a:pt x="15169" y="14074"/>
                    </a:cubicBezTo>
                    <a:cubicBezTo>
                      <a:pt x="15193" y="14110"/>
                      <a:pt x="15226" y="14125"/>
                      <a:pt x="15258" y="14125"/>
                    </a:cubicBezTo>
                    <a:cubicBezTo>
                      <a:pt x="15291" y="14125"/>
                      <a:pt x="15324" y="14110"/>
                      <a:pt x="15348" y="14086"/>
                    </a:cubicBezTo>
                    <a:cubicBezTo>
                      <a:pt x="15377" y="14122"/>
                      <a:pt x="15413" y="14137"/>
                      <a:pt x="15447" y="14137"/>
                    </a:cubicBezTo>
                    <a:cubicBezTo>
                      <a:pt x="15482" y="14137"/>
                      <a:pt x="15514" y="14122"/>
                      <a:pt x="15538" y="14098"/>
                    </a:cubicBezTo>
                    <a:lnTo>
                      <a:pt x="15550" y="14110"/>
                    </a:lnTo>
                    <a:cubicBezTo>
                      <a:pt x="15577" y="14149"/>
                      <a:pt x="15612" y="14165"/>
                      <a:pt x="15646" y="14165"/>
                    </a:cubicBezTo>
                    <a:cubicBezTo>
                      <a:pt x="15718" y="14165"/>
                      <a:pt x="15788" y="14095"/>
                      <a:pt x="15788" y="14015"/>
                    </a:cubicBezTo>
                    <a:cubicBezTo>
                      <a:pt x="15812" y="14038"/>
                      <a:pt x="15836" y="14062"/>
                      <a:pt x="15860" y="14074"/>
                    </a:cubicBezTo>
                    <a:cubicBezTo>
                      <a:pt x="15876" y="14083"/>
                      <a:pt x="15893" y="14087"/>
                      <a:pt x="15909" y="14087"/>
                    </a:cubicBezTo>
                    <a:cubicBezTo>
                      <a:pt x="15938" y="14087"/>
                      <a:pt x="15963" y="14073"/>
                      <a:pt x="15979" y="14050"/>
                    </a:cubicBezTo>
                    <a:cubicBezTo>
                      <a:pt x="16110" y="14169"/>
                      <a:pt x="16229" y="14277"/>
                      <a:pt x="16360" y="14384"/>
                    </a:cubicBezTo>
                    <a:cubicBezTo>
                      <a:pt x="16336" y="14419"/>
                      <a:pt x="16312" y="14467"/>
                      <a:pt x="16288" y="14503"/>
                    </a:cubicBezTo>
                    <a:cubicBezTo>
                      <a:pt x="16253" y="14550"/>
                      <a:pt x="16217" y="14610"/>
                      <a:pt x="16169" y="14658"/>
                    </a:cubicBezTo>
                    <a:cubicBezTo>
                      <a:pt x="16074" y="14741"/>
                      <a:pt x="15967" y="14800"/>
                      <a:pt x="15860" y="14848"/>
                    </a:cubicBezTo>
                    <a:cubicBezTo>
                      <a:pt x="15726" y="14911"/>
                      <a:pt x="15585" y="14933"/>
                      <a:pt x="15443" y="14933"/>
                    </a:cubicBezTo>
                    <a:cubicBezTo>
                      <a:pt x="15343" y="14933"/>
                      <a:pt x="15243" y="14922"/>
                      <a:pt x="15145" y="14908"/>
                    </a:cubicBezTo>
                    <a:cubicBezTo>
                      <a:pt x="14895" y="14884"/>
                      <a:pt x="14657" y="14836"/>
                      <a:pt x="14407" y="14789"/>
                    </a:cubicBezTo>
                    <a:cubicBezTo>
                      <a:pt x="14390" y="14780"/>
                      <a:pt x="14367" y="14772"/>
                      <a:pt x="14343" y="14772"/>
                    </a:cubicBezTo>
                    <a:cubicBezTo>
                      <a:pt x="14333" y="14772"/>
                      <a:pt x="14322" y="14773"/>
                      <a:pt x="14312" y="14777"/>
                    </a:cubicBezTo>
                    <a:cubicBezTo>
                      <a:pt x="14169" y="14753"/>
                      <a:pt x="14014" y="14729"/>
                      <a:pt x="13871" y="14705"/>
                    </a:cubicBezTo>
                    <a:cubicBezTo>
                      <a:pt x="13788" y="14693"/>
                      <a:pt x="13705" y="14681"/>
                      <a:pt x="13621" y="14669"/>
                    </a:cubicBezTo>
                    <a:cubicBezTo>
                      <a:pt x="13597" y="14658"/>
                      <a:pt x="13538" y="14658"/>
                      <a:pt x="13490" y="14658"/>
                    </a:cubicBezTo>
                    <a:cubicBezTo>
                      <a:pt x="13490" y="14609"/>
                      <a:pt x="13451" y="14576"/>
                      <a:pt x="13411" y="14576"/>
                    </a:cubicBezTo>
                    <a:cubicBezTo>
                      <a:pt x="13393" y="14576"/>
                      <a:pt x="13374" y="14583"/>
                      <a:pt x="13359" y="14598"/>
                    </a:cubicBezTo>
                    <a:lnTo>
                      <a:pt x="13359" y="14586"/>
                    </a:lnTo>
                    <a:cubicBezTo>
                      <a:pt x="13383" y="14539"/>
                      <a:pt x="13347" y="14503"/>
                      <a:pt x="13312" y="14491"/>
                    </a:cubicBezTo>
                    <a:cubicBezTo>
                      <a:pt x="13312" y="14430"/>
                      <a:pt x="13263" y="14388"/>
                      <a:pt x="13215" y="14388"/>
                    </a:cubicBezTo>
                    <a:cubicBezTo>
                      <a:pt x="13188" y="14388"/>
                      <a:pt x="13162" y="14401"/>
                      <a:pt x="13145" y="14431"/>
                    </a:cubicBezTo>
                    <a:cubicBezTo>
                      <a:pt x="13137" y="14379"/>
                      <a:pt x="13092" y="14345"/>
                      <a:pt x="13045" y="14345"/>
                    </a:cubicBezTo>
                    <a:cubicBezTo>
                      <a:pt x="13017" y="14345"/>
                      <a:pt x="12989" y="14357"/>
                      <a:pt x="12966" y="14384"/>
                    </a:cubicBezTo>
                    <a:cubicBezTo>
                      <a:pt x="12955" y="14380"/>
                      <a:pt x="12943" y="14378"/>
                      <a:pt x="12931" y="14378"/>
                    </a:cubicBezTo>
                    <a:cubicBezTo>
                      <a:pt x="12903" y="14378"/>
                      <a:pt x="12876" y="14390"/>
                      <a:pt x="12859" y="14431"/>
                    </a:cubicBezTo>
                    <a:lnTo>
                      <a:pt x="12859" y="14443"/>
                    </a:lnTo>
                    <a:cubicBezTo>
                      <a:pt x="12851" y="14397"/>
                      <a:pt x="12814" y="14366"/>
                      <a:pt x="12775" y="14366"/>
                    </a:cubicBezTo>
                    <a:cubicBezTo>
                      <a:pt x="12754" y="14366"/>
                      <a:pt x="12733" y="14375"/>
                      <a:pt x="12716" y="14396"/>
                    </a:cubicBezTo>
                    <a:cubicBezTo>
                      <a:pt x="12681" y="14360"/>
                      <a:pt x="12645" y="14336"/>
                      <a:pt x="12609" y="14312"/>
                    </a:cubicBezTo>
                    <a:cubicBezTo>
                      <a:pt x="12550" y="14265"/>
                      <a:pt x="12478" y="14229"/>
                      <a:pt x="12407" y="14181"/>
                    </a:cubicBezTo>
                    <a:cubicBezTo>
                      <a:pt x="12276" y="14110"/>
                      <a:pt x="12145" y="14027"/>
                      <a:pt x="12014" y="13943"/>
                    </a:cubicBezTo>
                    <a:cubicBezTo>
                      <a:pt x="12002" y="13919"/>
                      <a:pt x="11966" y="13907"/>
                      <a:pt x="11931" y="13896"/>
                    </a:cubicBezTo>
                    <a:cubicBezTo>
                      <a:pt x="11728" y="13777"/>
                      <a:pt x="11514" y="13657"/>
                      <a:pt x="11300" y="13515"/>
                    </a:cubicBezTo>
                    <a:cubicBezTo>
                      <a:pt x="11109" y="13372"/>
                      <a:pt x="10907" y="13217"/>
                      <a:pt x="10799" y="12991"/>
                    </a:cubicBezTo>
                    <a:cubicBezTo>
                      <a:pt x="10740" y="12884"/>
                      <a:pt x="10704" y="12764"/>
                      <a:pt x="10692" y="12645"/>
                    </a:cubicBezTo>
                    <a:cubicBezTo>
                      <a:pt x="10692" y="12574"/>
                      <a:pt x="10692" y="12514"/>
                      <a:pt x="10704" y="12443"/>
                    </a:cubicBezTo>
                    <a:cubicBezTo>
                      <a:pt x="10704" y="12395"/>
                      <a:pt x="10716" y="12348"/>
                      <a:pt x="10728" y="12312"/>
                    </a:cubicBezTo>
                    <a:close/>
                    <a:moveTo>
                      <a:pt x="24873" y="12943"/>
                    </a:moveTo>
                    <a:cubicBezTo>
                      <a:pt x="25266" y="13050"/>
                      <a:pt x="25670" y="13169"/>
                      <a:pt x="26051" y="13312"/>
                    </a:cubicBezTo>
                    <a:cubicBezTo>
                      <a:pt x="26492" y="13455"/>
                      <a:pt x="26897" y="13681"/>
                      <a:pt x="27302" y="13896"/>
                    </a:cubicBezTo>
                    <a:cubicBezTo>
                      <a:pt x="27528" y="14015"/>
                      <a:pt x="27742" y="14146"/>
                      <a:pt x="27968" y="14265"/>
                    </a:cubicBezTo>
                    <a:cubicBezTo>
                      <a:pt x="28075" y="14336"/>
                      <a:pt x="28194" y="14396"/>
                      <a:pt x="28302" y="14455"/>
                    </a:cubicBezTo>
                    <a:cubicBezTo>
                      <a:pt x="28361" y="14491"/>
                      <a:pt x="28421" y="14515"/>
                      <a:pt x="28468" y="14550"/>
                    </a:cubicBezTo>
                    <a:cubicBezTo>
                      <a:pt x="28266" y="14622"/>
                      <a:pt x="28064" y="14693"/>
                      <a:pt x="27849" y="14753"/>
                    </a:cubicBezTo>
                    <a:cubicBezTo>
                      <a:pt x="27635" y="14824"/>
                      <a:pt x="27409" y="14896"/>
                      <a:pt x="27194" y="14943"/>
                    </a:cubicBezTo>
                    <a:cubicBezTo>
                      <a:pt x="27182" y="14943"/>
                      <a:pt x="27171" y="14931"/>
                      <a:pt x="27159" y="14931"/>
                    </a:cubicBezTo>
                    <a:cubicBezTo>
                      <a:pt x="26861" y="14860"/>
                      <a:pt x="26659" y="14646"/>
                      <a:pt x="26444" y="14455"/>
                    </a:cubicBezTo>
                    <a:cubicBezTo>
                      <a:pt x="26206" y="14265"/>
                      <a:pt x="25992" y="14062"/>
                      <a:pt x="25778" y="13848"/>
                    </a:cubicBezTo>
                    <a:cubicBezTo>
                      <a:pt x="25587" y="13646"/>
                      <a:pt x="25397" y="13443"/>
                      <a:pt x="25194" y="13241"/>
                    </a:cubicBezTo>
                    <a:cubicBezTo>
                      <a:pt x="25111" y="13145"/>
                      <a:pt x="25016" y="13050"/>
                      <a:pt x="24908" y="12967"/>
                    </a:cubicBezTo>
                    <a:cubicBezTo>
                      <a:pt x="24896" y="12967"/>
                      <a:pt x="24885" y="12955"/>
                      <a:pt x="24873" y="12943"/>
                    </a:cubicBezTo>
                    <a:close/>
                    <a:moveTo>
                      <a:pt x="19682" y="12086"/>
                    </a:moveTo>
                    <a:lnTo>
                      <a:pt x="19682" y="12086"/>
                    </a:lnTo>
                    <a:cubicBezTo>
                      <a:pt x="19884" y="12133"/>
                      <a:pt x="20098" y="12181"/>
                      <a:pt x="20313" y="12217"/>
                    </a:cubicBezTo>
                    <a:cubicBezTo>
                      <a:pt x="20622" y="12264"/>
                      <a:pt x="20944" y="12300"/>
                      <a:pt x="21265" y="12300"/>
                    </a:cubicBezTo>
                    <a:cubicBezTo>
                      <a:pt x="21551" y="12288"/>
                      <a:pt x="21825" y="12229"/>
                      <a:pt x="22087" y="12122"/>
                    </a:cubicBezTo>
                    <a:cubicBezTo>
                      <a:pt x="22110" y="12122"/>
                      <a:pt x="22134" y="12110"/>
                      <a:pt x="22158" y="12098"/>
                    </a:cubicBezTo>
                    <a:cubicBezTo>
                      <a:pt x="22337" y="12229"/>
                      <a:pt x="22575" y="12288"/>
                      <a:pt x="22777" y="12360"/>
                    </a:cubicBezTo>
                    <a:cubicBezTo>
                      <a:pt x="22991" y="12419"/>
                      <a:pt x="23206" y="12491"/>
                      <a:pt x="23420" y="12550"/>
                    </a:cubicBezTo>
                    <a:cubicBezTo>
                      <a:pt x="23825" y="12669"/>
                      <a:pt x="24230" y="12764"/>
                      <a:pt x="24623" y="12884"/>
                    </a:cubicBezTo>
                    <a:cubicBezTo>
                      <a:pt x="24646" y="12907"/>
                      <a:pt x="24670" y="12919"/>
                      <a:pt x="24694" y="12943"/>
                    </a:cubicBezTo>
                    <a:cubicBezTo>
                      <a:pt x="24754" y="12979"/>
                      <a:pt x="24813" y="13026"/>
                      <a:pt x="24861" y="13074"/>
                    </a:cubicBezTo>
                    <a:cubicBezTo>
                      <a:pt x="24980" y="13169"/>
                      <a:pt x="25087" y="13265"/>
                      <a:pt x="25194" y="13372"/>
                    </a:cubicBezTo>
                    <a:cubicBezTo>
                      <a:pt x="25397" y="13586"/>
                      <a:pt x="25587" y="13800"/>
                      <a:pt x="25789" y="14003"/>
                    </a:cubicBezTo>
                    <a:cubicBezTo>
                      <a:pt x="25992" y="14229"/>
                      <a:pt x="26194" y="14443"/>
                      <a:pt x="26409" y="14658"/>
                    </a:cubicBezTo>
                    <a:cubicBezTo>
                      <a:pt x="26504" y="14753"/>
                      <a:pt x="26611" y="14860"/>
                      <a:pt x="26718" y="14955"/>
                    </a:cubicBezTo>
                    <a:cubicBezTo>
                      <a:pt x="26754" y="14979"/>
                      <a:pt x="26778" y="15003"/>
                      <a:pt x="26801" y="15027"/>
                    </a:cubicBezTo>
                    <a:cubicBezTo>
                      <a:pt x="26605" y="15056"/>
                      <a:pt x="26410" y="15077"/>
                      <a:pt x="26214" y="15077"/>
                    </a:cubicBezTo>
                    <a:cubicBezTo>
                      <a:pt x="26171" y="15077"/>
                      <a:pt x="26129" y="15076"/>
                      <a:pt x="26087" y="15074"/>
                    </a:cubicBezTo>
                    <a:cubicBezTo>
                      <a:pt x="25456" y="15039"/>
                      <a:pt x="24885" y="14741"/>
                      <a:pt x="24325" y="14479"/>
                    </a:cubicBezTo>
                    <a:cubicBezTo>
                      <a:pt x="23730" y="14205"/>
                      <a:pt x="23134" y="13919"/>
                      <a:pt x="22539" y="13646"/>
                    </a:cubicBezTo>
                    <a:cubicBezTo>
                      <a:pt x="21956" y="13372"/>
                      <a:pt x="21348" y="13122"/>
                      <a:pt x="20789" y="12800"/>
                    </a:cubicBezTo>
                    <a:cubicBezTo>
                      <a:pt x="20408" y="12574"/>
                      <a:pt x="20051" y="12312"/>
                      <a:pt x="19682" y="12086"/>
                    </a:cubicBezTo>
                    <a:close/>
                    <a:moveTo>
                      <a:pt x="16586" y="12407"/>
                    </a:moveTo>
                    <a:lnTo>
                      <a:pt x="16586" y="12407"/>
                    </a:lnTo>
                    <a:cubicBezTo>
                      <a:pt x="16681" y="12526"/>
                      <a:pt x="16812" y="12634"/>
                      <a:pt x="16919" y="12729"/>
                    </a:cubicBezTo>
                    <a:cubicBezTo>
                      <a:pt x="17193" y="12991"/>
                      <a:pt x="17491" y="13217"/>
                      <a:pt x="17800" y="13443"/>
                    </a:cubicBezTo>
                    <a:cubicBezTo>
                      <a:pt x="18098" y="13669"/>
                      <a:pt x="18396" y="13884"/>
                      <a:pt x="18681" y="14134"/>
                    </a:cubicBezTo>
                    <a:cubicBezTo>
                      <a:pt x="18836" y="14265"/>
                      <a:pt x="18967" y="14384"/>
                      <a:pt x="19110" y="14527"/>
                    </a:cubicBezTo>
                    <a:cubicBezTo>
                      <a:pt x="19170" y="14586"/>
                      <a:pt x="19229" y="14646"/>
                      <a:pt x="19289" y="14717"/>
                    </a:cubicBezTo>
                    <a:cubicBezTo>
                      <a:pt x="19348" y="14777"/>
                      <a:pt x="19431" y="14860"/>
                      <a:pt x="19455" y="14943"/>
                    </a:cubicBezTo>
                    <a:cubicBezTo>
                      <a:pt x="19479" y="15039"/>
                      <a:pt x="19455" y="15134"/>
                      <a:pt x="19443" y="15229"/>
                    </a:cubicBezTo>
                    <a:cubicBezTo>
                      <a:pt x="19420" y="15348"/>
                      <a:pt x="19396" y="15467"/>
                      <a:pt x="19384" y="15586"/>
                    </a:cubicBezTo>
                    <a:cubicBezTo>
                      <a:pt x="19348" y="15789"/>
                      <a:pt x="19301" y="16003"/>
                      <a:pt x="19289" y="16205"/>
                    </a:cubicBezTo>
                    <a:cubicBezTo>
                      <a:pt x="18360" y="15634"/>
                      <a:pt x="17491" y="14955"/>
                      <a:pt x="16645" y="14253"/>
                    </a:cubicBezTo>
                    <a:cubicBezTo>
                      <a:pt x="16669" y="14015"/>
                      <a:pt x="16681" y="13765"/>
                      <a:pt x="16681" y="13526"/>
                    </a:cubicBezTo>
                    <a:cubicBezTo>
                      <a:pt x="16681" y="13229"/>
                      <a:pt x="16657" y="12931"/>
                      <a:pt x="16622" y="12645"/>
                    </a:cubicBezTo>
                    <a:cubicBezTo>
                      <a:pt x="16610" y="12562"/>
                      <a:pt x="16598" y="12491"/>
                      <a:pt x="16586" y="12407"/>
                    </a:cubicBezTo>
                    <a:close/>
                    <a:moveTo>
                      <a:pt x="14562" y="11336"/>
                    </a:moveTo>
                    <a:cubicBezTo>
                      <a:pt x="15181" y="11371"/>
                      <a:pt x="15812" y="11431"/>
                      <a:pt x="16431" y="11514"/>
                    </a:cubicBezTo>
                    <a:cubicBezTo>
                      <a:pt x="17074" y="11598"/>
                      <a:pt x="17729" y="11681"/>
                      <a:pt x="18360" y="11848"/>
                    </a:cubicBezTo>
                    <a:cubicBezTo>
                      <a:pt x="18681" y="11931"/>
                      <a:pt x="18979" y="12038"/>
                      <a:pt x="19277" y="12181"/>
                    </a:cubicBezTo>
                    <a:cubicBezTo>
                      <a:pt x="19551" y="12324"/>
                      <a:pt x="19812" y="12503"/>
                      <a:pt x="20074" y="12681"/>
                    </a:cubicBezTo>
                    <a:cubicBezTo>
                      <a:pt x="20622" y="13038"/>
                      <a:pt x="21206" y="13336"/>
                      <a:pt x="21801" y="13598"/>
                    </a:cubicBezTo>
                    <a:lnTo>
                      <a:pt x="23634" y="14443"/>
                    </a:lnTo>
                    <a:lnTo>
                      <a:pt x="24539" y="14872"/>
                    </a:lnTo>
                    <a:cubicBezTo>
                      <a:pt x="24837" y="15003"/>
                      <a:pt x="25123" y="15134"/>
                      <a:pt x="25432" y="15229"/>
                    </a:cubicBezTo>
                    <a:cubicBezTo>
                      <a:pt x="25635" y="15289"/>
                      <a:pt x="25837" y="15312"/>
                      <a:pt x="26051" y="15324"/>
                    </a:cubicBezTo>
                    <a:cubicBezTo>
                      <a:pt x="26051" y="15348"/>
                      <a:pt x="26063" y="15360"/>
                      <a:pt x="26075" y="15384"/>
                    </a:cubicBezTo>
                    <a:cubicBezTo>
                      <a:pt x="26278" y="15586"/>
                      <a:pt x="26480" y="15801"/>
                      <a:pt x="26647" y="16039"/>
                    </a:cubicBezTo>
                    <a:cubicBezTo>
                      <a:pt x="26706" y="16122"/>
                      <a:pt x="26778" y="16217"/>
                      <a:pt x="26766" y="16324"/>
                    </a:cubicBezTo>
                    <a:lnTo>
                      <a:pt x="26742" y="16324"/>
                    </a:lnTo>
                    <a:cubicBezTo>
                      <a:pt x="26729" y="16325"/>
                      <a:pt x="26717" y="16326"/>
                      <a:pt x="26705" y="16326"/>
                    </a:cubicBezTo>
                    <a:cubicBezTo>
                      <a:pt x="26552" y="16326"/>
                      <a:pt x="26409" y="16260"/>
                      <a:pt x="26266" y="16205"/>
                    </a:cubicBezTo>
                    <a:cubicBezTo>
                      <a:pt x="26063" y="16134"/>
                      <a:pt x="25861" y="16063"/>
                      <a:pt x="25658" y="15991"/>
                    </a:cubicBezTo>
                    <a:cubicBezTo>
                      <a:pt x="25254" y="15860"/>
                      <a:pt x="24837" y="15753"/>
                      <a:pt x="24432" y="15646"/>
                    </a:cubicBezTo>
                    <a:cubicBezTo>
                      <a:pt x="24051" y="15539"/>
                      <a:pt x="23658" y="15455"/>
                      <a:pt x="23277" y="15348"/>
                    </a:cubicBezTo>
                    <a:cubicBezTo>
                      <a:pt x="22896" y="15253"/>
                      <a:pt x="22539" y="15134"/>
                      <a:pt x="22170" y="15015"/>
                    </a:cubicBezTo>
                    <a:cubicBezTo>
                      <a:pt x="21872" y="14908"/>
                      <a:pt x="21587" y="14753"/>
                      <a:pt x="21325" y="14574"/>
                    </a:cubicBezTo>
                    <a:cubicBezTo>
                      <a:pt x="21122" y="14360"/>
                      <a:pt x="20884" y="14169"/>
                      <a:pt x="20646" y="14003"/>
                    </a:cubicBezTo>
                    <a:cubicBezTo>
                      <a:pt x="19455" y="13157"/>
                      <a:pt x="18146" y="12479"/>
                      <a:pt x="16776" y="12003"/>
                    </a:cubicBezTo>
                    <a:cubicBezTo>
                      <a:pt x="16038" y="11741"/>
                      <a:pt x="15288" y="11502"/>
                      <a:pt x="14514" y="11360"/>
                    </a:cubicBezTo>
                    <a:cubicBezTo>
                      <a:pt x="14538" y="11348"/>
                      <a:pt x="14550" y="11336"/>
                      <a:pt x="14562" y="11336"/>
                    </a:cubicBezTo>
                    <a:close/>
                    <a:moveTo>
                      <a:pt x="10502" y="16527"/>
                    </a:moveTo>
                    <a:cubicBezTo>
                      <a:pt x="10502" y="16527"/>
                      <a:pt x="10502" y="16539"/>
                      <a:pt x="10502" y="16539"/>
                    </a:cubicBezTo>
                    <a:lnTo>
                      <a:pt x="10490" y="16539"/>
                    </a:lnTo>
                    <a:cubicBezTo>
                      <a:pt x="10490" y="16539"/>
                      <a:pt x="10502" y="16527"/>
                      <a:pt x="10502" y="16527"/>
                    </a:cubicBezTo>
                    <a:close/>
                    <a:moveTo>
                      <a:pt x="7609" y="17182"/>
                    </a:moveTo>
                    <a:lnTo>
                      <a:pt x="7561" y="17301"/>
                    </a:lnTo>
                    <a:cubicBezTo>
                      <a:pt x="7549" y="17289"/>
                      <a:pt x="7537" y="17289"/>
                      <a:pt x="7537" y="17277"/>
                    </a:cubicBezTo>
                    <a:cubicBezTo>
                      <a:pt x="7537" y="17253"/>
                      <a:pt x="7537" y="17229"/>
                      <a:pt x="7537" y="17194"/>
                    </a:cubicBezTo>
                    <a:cubicBezTo>
                      <a:pt x="7544" y="17197"/>
                      <a:pt x="7551" y="17199"/>
                      <a:pt x="7558" y="17199"/>
                    </a:cubicBezTo>
                    <a:cubicBezTo>
                      <a:pt x="7575" y="17199"/>
                      <a:pt x="7592" y="17190"/>
                      <a:pt x="7609" y="17182"/>
                    </a:cubicBezTo>
                    <a:close/>
                    <a:moveTo>
                      <a:pt x="11061" y="17015"/>
                    </a:moveTo>
                    <a:lnTo>
                      <a:pt x="11061" y="17015"/>
                    </a:lnTo>
                    <a:cubicBezTo>
                      <a:pt x="11049" y="17051"/>
                      <a:pt x="11038" y="17086"/>
                      <a:pt x="11026" y="17110"/>
                    </a:cubicBezTo>
                    <a:cubicBezTo>
                      <a:pt x="10966" y="17241"/>
                      <a:pt x="10907" y="17360"/>
                      <a:pt x="10835" y="17479"/>
                    </a:cubicBezTo>
                    <a:cubicBezTo>
                      <a:pt x="10895" y="17348"/>
                      <a:pt x="10942" y="17217"/>
                      <a:pt x="11002" y="17086"/>
                    </a:cubicBezTo>
                    <a:cubicBezTo>
                      <a:pt x="11026" y="17063"/>
                      <a:pt x="11038" y="17039"/>
                      <a:pt x="11061" y="17015"/>
                    </a:cubicBezTo>
                    <a:close/>
                    <a:moveTo>
                      <a:pt x="16538" y="12050"/>
                    </a:moveTo>
                    <a:lnTo>
                      <a:pt x="16538" y="12050"/>
                    </a:lnTo>
                    <a:cubicBezTo>
                      <a:pt x="17193" y="12288"/>
                      <a:pt x="17824" y="12574"/>
                      <a:pt x="18455" y="12895"/>
                    </a:cubicBezTo>
                    <a:cubicBezTo>
                      <a:pt x="19098" y="13217"/>
                      <a:pt x="19717" y="13586"/>
                      <a:pt x="20313" y="13991"/>
                    </a:cubicBezTo>
                    <a:cubicBezTo>
                      <a:pt x="20598" y="14193"/>
                      <a:pt x="20920" y="14384"/>
                      <a:pt x="21134" y="14658"/>
                    </a:cubicBezTo>
                    <a:cubicBezTo>
                      <a:pt x="21360" y="14931"/>
                      <a:pt x="21563" y="15229"/>
                      <a:pt x="21753" y="15515"/>
                    </a:cubicBezTo>
                    <a:cubicBezTo>
                      <a:pt x="21991" y="15860"/>
                      <a:pt x="22206" y="16217"/>
                      <a:pt x="22444" y="16563"/>
                    </a:cubicBezTo>
                    <a:cubicBezTo>
                      <a:pt x="22670" y="16896"/>
                      <a:pt x="22908" y="17241"/>
                      <a:pt x="23146" y="17587"/>
                    </a:cubicBezTo>
                    <a:cubicBezTo>
                      <a:pt x="22920" y="17563"/>
                      <a:pt x="22694" y="17539"/>
                      <a:pt x="22479" y="17503"/>
                    </a:cubicBezTo>
                    <a:cubicBezTo>
                      <a:pt x="21467" y="17336"/>
                      <a:pt x="20515" y="16932"/>
                      <a:pt x="19634" y="16420"/>
                    </a:cubicBezTo>
                    <a:cubicBezTo>
                      <a:pt x="19646" y="16158"/>
                      <a:pt x="19658" y="15908"/>
                      <a:pt x="19670" y="15646"/>
                    </a:cubicBezTo>
                    <a:cubicBezTo>
                      <a:pt x="19682" y="15479"/>
                      <a:pt x="19670" y="15312"/>
                      <a:pt x="19670" y="15146"/>
                    </a:cubicBezTo>
                    <a:lnTo>
                      <a:pt x="19670" y="15110"/>
                    </a:lnTo>
                    <a:cubicBezTo>
                      <a:pt x="19670" y="15062"/>
                      <a:pt x="19670" y="15015"/>
                      <a:pt x="19658" y="14979"/>
                    </a:cubicBezTo>
                    <a:cubicBezTo>
                      <a:pt x="19658" y="14943"/>
                      <a:pt x="19658" y="14920"/>
                      <a:pt x="19658" y="14884"/>
                    </a:cubicBezTo>
                    <a:cubicBezTo>
                      <a:pt x="19658" y="14860"/>
                      <a:pt x="19634" y="14848"/>
                      <a:pt x="19622" y="14848"/>
                    </a:cubicBezTo>
                    <a:cubicBezTo>
                      <a:pt x="19586" y="14789"/>
                      <a:pt x="19551" y="14729"/>
                      <a:pt x="19503" y="14669"/>
                    </a:cubicBezTo>
                    <a:cubicBezTo>
                      <a:pt x="19372" y="14527"/>
                      <a:pt x="19241" y="14396"/>
                      <a:pt x="19110" y="14277"/>
                    </a:cubicBezTo>
                    <a:cubicBezTo>
                      <a:pt x="18550" y="13765"/>
                      <a:pt x="17896" y="13348"/>
                      <a:pt x="17312" y="12872"/>
                    </a:cubicBezTo>
                    <a:cubicBezTo>
                      <a:pt x="17145" y="12741"/>
                      <a:pt x="16991" y="12598"/>
                      <a:pt x="16836" y="12455"/>
                    </a:cubicBezTo>
                    <a:cubicBezTo>
                      <a:pt x="16717" y="12336"/>
                      <a:pt x="16574" y="12205"/>
                      <a:pt x="16538" y="12050"/>
                    </a:cubicBezTo>
                    <a:close/>
                    <a:moveTo>
                      <a:pt x="21622" y="14920"/>
                    </a:moveTo>
                    <a:cubicBezTo>
                      <a:pt x="21729" y="14979"/>
                      <a:pt x="21837" y="15027"/>
                      <a:pt x="21944" y="15086"/>
                    </a:cubicBezTo>
                    <a:cubicBezTo>
                      <a:pt x="22122" y="15170"/>
                      <a:pt x="22301" y="15253"/>
                      <a:pt x="22479" y="15312"/>
                    </a:cubicBezTo>
                    <a:cubicBezTo>
                      <a:pt x="22670" y="15384"/>
                      <a:pt x="22872" y="15443"/>
                      <a:pt x="23063" y="15503"/>
                    </a:cubicBezTo>
                    <a:cubicBezTo>
                      <a:pt x="23456" y="15610"/>
                      <a:pt x="23861" y="15717"/>
                      <a:pt x="24254" y="15824"/>
                    </a:cubicBezTo>
                    <a:cubicBezTo>
                      <a:pt x="24682" y="15943"/>
                      <a:pt x="25111" y="16098"/>
                      <a:pt x="25539" y="16241"/>
                    </a:cubicBezTo>
                    <a:cubicBezTo>
                      <a:pt x="25766" y="16324"/>
                      <a:pt x="25992" y="16408"/>
                      <a:pt x="26218" y="16491"/>
                    </a:cubicBezTo>
                    <a:cubicBezTo>
                      <a:pt x="26325" y="16527"/>
                      <a:pt x="26444" y="16574"/>
                      <a:pt x="26563" y="16598"/>
                    </a:cubicBezTo>
                    <a:cubicBezTo>
                      <a:pt x="26551" y="16610"/>
                      <a:pt x="26540" y="16622"/>
                      <a:pt x="26528" y="16634"/>
                    </a:cubicBezTo>
                    <a:cubicBezTo>
                      <a:pt x="26159" y="16920"/>
                      <a:pt x="25742" y="17146"/>
                      <a:pt x="25301" y="17301"/>
                    </a:cubicBezTo>
                    <a:cubicBezTo>
                      <a:pt x="24765" y="17491"/>
                      <a:pt x="24206" y="17575"/>
                      <a:pt x="23634" y="17587"/>
                    </a:cubicBezTo>
                    <a:cubicBezTo>
                      <a:pt x="23611" y="17575"/>
                      <a:pt x="23587" y="17563"/>
                      <a:pt x="23563" y="17551"/>
                    </a:cubicBezTo>
                    <a:lnTo>
                      <a:pt x="23539" y="17551"/>
                    </a:lnTo>
                    <a:lnTo>
                      <a:pt x="23539" y="17539"/>
                    </a:lnTo>
                    <a:cubicBezTo>
                      <a:pt x="23515" y="17527"/>
                      <a:pt x="23503" y="17527"/>
                      <a:pt x="23492" y="17515"/>
                    </a:cubicBezTo>
                    <a:lnTo>
                      <a:pt x="23468" y="17491"/>
                    </a:lnTo>
                    <a:lnTo>
                      <a:pt x="23444" y="17479"/>
                    </a:lnTo>
                    <a:lnTo>
                      <a:pt x="23456" y="17479"/>
                    </a:lnTo>
                    <a:lnTo>
                      <a:pt x="23432" y="17467"/>
                    </a:lnTo>
                    <a:lnTo>
                      <a:pt x="23420" y="17456"/>
                    </a:lnTo>
                    <a:lnTo>
                      <a:pt x="23420" y="17444"/>
                    </a:lnTo>
                    <a:cubicBezTo>
                      <a:pt x="23408" y="17432"/>
                      <a:pt x="23396" y="17420"/>
                      <a:pt x="23384" y="17408"/>
                    </a:cubicBezTo>
                    <a:lnTo>
                      <a:pt x="23384" y="17396"/>
                    </a:lnTo>
                    <a:lnTo>
                      <a:pt x="23372" y="17384"/>
                    </a:lnTo>
                    <a:lnTo>
                      <a:pt x="23361" y="17360"/>
                    </a:lnTo>
                    <a:lnTo>
                      <a:pt x="23349" y="17348"/>
                    </a:lnTo>
                    <a:lnTo>
                      <a:pt x="23349" y="17336"/>
                    </a:lnTo>
                    <a:lnTo>
                      <a:pt x="23337" y="17313"/>
                    </a:lnTo>
                    <a:cubicBezTo>
                      <a:pt x="23325" y="17289"/>
                      <a:pt x="23301" y="17289"/>
                      <a:pt x="23277" y="17277"/>
                    </a:cubicBezTo>
                    <a:cubicBezTo>
                      <a:pt x="22884" y="16705"/>
                      <a:pt x="22491" y="16134"/>
                      <a:pt x="22087" y="15562"/>
                    </a:cubicBezTo>
                    <a:cubicBezTo>
                      <a:pt x="21932" y="15348"/>
                      <a:pt x="21789" y="15122"/>
                      <a:pt x="21622" y="14920"/>
                    </a:cubicBezTo>
                    <a:close/>
                    <a:moveTo>
                      <a:pt x="9275" y="14372"/>
                    </a:moveTo>
                    <a:cubicBezTo>
                      <a:pt x="9298" y="14401"/>
                      <a:pt x="9333" y="14422"/>
                      <a:pt x="9369" y="14422"/>
                    </a:cubicBezTo>
                    <a:cubicBezTo>
                      <a:pt x="9390" y="14422"/>
                      <a:pt x="9412" y="14414"/>
                      <a:pt x="9430" y="14396"/>
                    </a:cubicBezTo>
                    <a:lnTo>
                      <a:pt x="9442" y="14384"/>
                    </a:lnTo>
                    <a:lnTo>
                      <a:pt x="9442" y="14384"/>
                    </a:lnTo>
                    <a:cubicBezTo>
                      <a:pt x="9432" y="14455"/>
                      <a:pt x="9482" y="14534"/>
                      <a:pt x="9549" y="14534"/>
                    </a:cubicBezTo>
                    <a:cubicBezTo>
                      <a:pt x="9561" y="14534"/>
                      <a:pt x="9573" y="14532"/>
                      <a:pt x="9585" y="14527"/>
                    </a:cubicBezTo>
                    <a:cubicBezTo>
                      <a:pt x="9609" y="14527"/>
                      <a:pt x="9633" y="14515"/>
                      <a:pt x="9656" y="14503"/>
                    </a:cubicBezTo>
                    <a:lnTo>
                      <a:pt x="9656" y="14503"/>
                    </a:lnTo>
                    <a:cubicBezTo>
                      <a:pt x="9656" y="14515"/>
                      <a:pt x="9645" y="14527"/>
                      <a:pt x="9645" y="14550"/>
                    </a:cubicBezTo>
                    <a:cubicBezTo>
                      <a:pt x="9633" y="14598"/>
                      <a:pt x="9668" y="14646"/>
                      <a:pt x="9704" y="14669"/>
                    </a:cubicBezTo>
                    <a:cubicBezTo>
                      <a:pt x="9716" y="14729"/>
                      <a:pt x="9740" y="14789"/>
                      <a:pt x="9799" y="14824"/>
                    </a:cubicBezTo>
                    <a:cubicBezTo>
                      <a:pt x="9835" y="14860"/>
                      <a:pt x="9883" y="14860"/>
                      <a:pt x="9930" y="14860"/>
                    </a:cubicBezTo>
                    <a:cubicBezTo>
                      <a:pt x="9930" y="14943"/>
                      <a:pt x="9966" y="15003"/>
                      <a:pt x="10037" y="15039"/>
                    </a:cubicBezTo>
                    <a:cubicBezTo>
                      <a:pt x="10062" y="15054"/>
                      <a:pt x="10087" y="15060"/>
                      <a:pt x="10111" y="15060"/>
                    </a:cubicBezTo>
                    <a:cubicBezTo>
                      <a:pt x="10145" y="15060"/>
                      <a:pt x="10176" y="15047"/>
                      <a:pt x="10204" y="15027"/>
                    </a:cubicBezTo>
                    <a:cubicBezTo>
                      <a:pt x="10216" y="15086"/>
                      <a:pt x="10240" y="15146"/>
                      <a:pt x="10276" y="15181"/>
                    </a:cubicBezTo>
                    <a:cubicBezTo>
                      <a:pt x="10315" y="15213"/>
                      <a:pt x="10355" y="15229"/>
                      <a:pt x="10391" y="15229"/>
                    </a:cubicBezTo>
                    <a:cubicBezTo>
                      <a:pt x="10409" y="15229"/>
                      <a:pt x="10426" y="15225"/>
                      <a:pt x="10442" y="15217"/>
                    </a:cubicBezTo>
                    <a:lnTo>
                      <a:pt x="10442" y="15241"/>
                    </a:lnTo>
                    <a:cubicBezTo>
                      <a:pt x="10458" y="15304"/>
                      <a:pt x="10511" y="15342"/>
                      <a:pt x="10566" y="15342"/>
                    </a:cubicBezTo>
                    <a:cubicBezTo>
                      <a:pt x="10593" y="15342"/>
                      <a:pt x="10621" y="15332"/>
                      <a:pt x="10645" y="15312"/>
                    </a:cubicBezTo>
                    <a:cubicBezTo>
                      <a:pt x="10657" y="15301"/>
                      <a:pt x="10680" y="15289"/>
                      <a:pt x="10692" y="15277"/>
                    </a:cubicBezTo>
                    <a:cubicBezTo>
                      <a:pt x="10704" y="15301"/>
                      <a:pt x="10728" y="15336"/>
                      <a:pt x="10764" y="15348"/>
                    </a:cubicBezTo>
                    <a:cubicBezTo>
                      <a:pt x="10764" y="15384"/>
                      <a:pt x="10776" y="15431"/>
                      <a:pt x="10788" y="15479"/>
                    </a:cubicBezTo>
                    <a:cubicBezTo>
                      <a:pt x="10806" y="15534"/>
                      <a:pt x="10852" y="15575"/>
                      <a:pt x="10910" y="15575"/>
                    </a:cubicBezTo>
                    <a:cubicBezTo>
                      <a:pt x="10928" y="15575"/>
                      <a:pt x="10947" y="15571"/>
                      <a:pt x="10966" y="15562"/>
                    </a:cubicBezTo>
                    <a:cubicBezTo>
                      <a:pt x="11002" y="15551"/>
                      <a:pt x="11049" y="15527"/>
                      <a:pt x="11085" y="15503"/>
                    </a:cubicBezTo>
                    <a:cubicBezTo>
                      <a:pt x="11085" y="15503"/>
                      <a:pt x="11085" y="15515"/>
                      <a:pt x="11085" y="15527"/>
                    </a:cubicBezTo>
                    <a:cubicBezTo>
                      <a:pt x="11104" y="15583"/>
                      <a:pt x="11153" y="15617"/>
                      <a:pt x="11208" y="15617"/>
                    </a:cubicBezTo>
                    <a:cubicBezTo>
                      <a:pt x="11222" y="15617"/>
                      <a:pt x="11237" y="15615"/>
                      <a:pt x="11252" y="15610"/>
                    </a:cubicBezTo>
                    <a:cubicBezTo>
                      <a:pt x="11252" y="15610"/>
                      <a:pt x="11252" y="15598"/>
                      <a:pt x="11264" y="15598"/>
                    </a:cubicBezTo>
                    <a:cubicBezTo>
                      <a:pt x="11276" y="15622"/>
                      <a:pt x="11288" y="15646"/>
                      <a:pt x="11311" y="15658"/>
                    </a:cubicBezTo>
                    <a:cubicBezTo>
                      <a:pt x="11311" y="15670"/>
                      <a:pt x="11323" y="15693"/>
                      <a:pt x="11335" y="15705"/>
                    </a:cubicBezTo>
                    <a:cubicBezTo>
                      <a:pt x="11343" y="15769"/>
                      <a:pt x="11399" y="15801"/>
                      <a:pt x="11456" y="15801"/>
                    </a:cubicBezTo>
                    <a:cubicBezTo>
                      <a:pt x="11485" y="15801"/>
                      <a:pt x="11514" y="15793"/>
                      <a:pt x="11538" y="15777"/>
                    </a:cubicBezTo>
                    <a:cubicBezTo>
                      <a:pt x="11573" y="15753"/>
                      <a:pt x="11597" y="15717"/>
                      <a:pt x="11633" y="15693"/>
                    </a:cubicBezTo>
                    <a:cubicBezTo>
                      <a:pt x="11633" y="15705"/>
                      <a:pt x="11633" y="15729"/>
                      <a:pt x="11633" y="15753"/>
                    </a:cubicBezTo>
                    <a:cubicBezTo>
                      <a:pt x="11633" y="15816"/>
                      <a:pt x="11691" y="15854"/>
                      <a:pt x="11751" y="15854"/>
                    </a:cubicBezTo>
                    <a:cubicBezTo>
                      <a:pt x="11781" y="15854"/>
                      <a:pt x="11811" y="15844"/>
                      <a:pt x="11835" y="15824"/>
                    </a:cubicBezTo>
                    <a:cubicBezTo>
                      <a:pt x="11847" y="15812"/>
                      <a:pt x="11859" y="15801"/>
                      <a:pt x="11871" y="15789"/>
                    </a:cubicBezTo>
                    <a:cubicBezTo>
                      <a:pt x="11871" y="15836"/>
                      <a:pt x="11871" y="15872"/>
                      <a:pt x="11871" y="15920"/>
                    </a:cubicBezTo>
                    <a:cubicBezTo>
                      <a:pt x="11878" y="15987"/>
                      <a:pt x="11930" y="16016"/>
                      <a:pt x="11987" y="16016"/>
                    </a:cubicBezTo>
                    <a:cubicBezTo>
                      <a:pt x="12031" y="16016"/>
                      <a:pt x="12078" y="15998"/>
                      <a:pt x="12109" y="15967"/>
                    </a:cubicBezTo>
                    <a:cubicBezTo>
                      <a:pt x="12133" y="15943"/>
                      <a:pt x="12157" y="15908"/>
                      <a:pt x="12192" y="15872"/>
                    </a:cubicBezTo>
                    <a:lnTo>
                      <a:pt x="12192" y="15872"/>
                    </a:lnTo>
                    <a:cubicBezTo>
                      <a:pt x="12192" y="15908"/>
                      <a:pt x="12181" y="15932"/>
                      <a:pt x="12181" y="15967"/>
                    </a:cubicBezTo>
                    <a:cubicBezTo>
                      <a:pt x="12181" y="16036"/>
                      <a:pt x="12249" y="16112"/>
                      <a:pt x="12319" y="16112"/>
                    </a:cubicBezTo>
                    <a:cubicBezTo>
                      <a:pt x="12345" y="16112"/>
                      <a:pt x="12372" y="16101"/>
                      <a:pt x="12395" y="16074"/>
                    </a:cubicBezTo>
                    <a:cubicBezTo>
                      <a:pt x="12443" y="16027"/>
                      <a:pt x="12490" y="15979"/>
                      <a:pt x="12538" y="15920"/>
                    </a:cubicBezTo>
                    <a:cubicBezTo>
                      <a:pt x="12538" y="16003"/>
                      <a:pt x="12538" y="16074"/>
                      <a:pt x="12538" y="16158"/>
                    </a:cubicBezTo>
                    <a:cubicBezTo>
                      <a:pt x="12546" y="16224"/>
                      <a:pt x="12617" y="16273"/>
                      <a:pt x="12684" y="16273"/>
                    </a:cubicBezTo>
                    <a:cubicBezTo>
                      <a:pt x="12713" y="16273"/>
                      <a:pt x="12742" y="16263"/>
                      <a:pt x="12764" y="16241"/>
                    </a:cubicBezTo>
                    <a:cubicBezTo>
                      <a:pt x="12835" y="16170"/>
                      <a:pt x="12895" y="16086"/>
                      <a:pt x="12954" y="16015"/>
                    </a:cubicBezTo>
                    <a:cubicBezTo>
                      <a:pt x="12966" y="16063"/>
                      <a:pt x="12966" y="16110"/>
                      <a:pt x="12990" y="16158"/>
                    </a:cubicBezTo>
                    <a:cubicBezTo>
                      <a:pt x="12999" y="16223"/>
                      <a:pt x="13059" y="16280"/>
                      <a:pt x="13124" y="16280"/>
                    </a:cubicBezTo>
                    <a:cubicBezTo>
                      <a:pt x="13143" y="16280"/>
                      <a:pt x="13162" y="16276"/>
                      <a:pt x="13181" y="16265"/>
                    </a:cubicBezTo>
                    <a:cubicBezTo>
                      <a:pt x="13216" y="16241"/>
                      <a:pt x="13240" y="16217"/>
                      <a:pt x="13276" y="16193"/>
                    </a:cubicBezTo>
                    <a:cubicBezTo>
                      <a:pt x="13288" y="16217"/>
                      <a:pt x="13300" y="16241"/>
                      <a:pt x="13312" y="16265"/>
                    </a:cubicBezTo>
                    <a:cubicBezTo>
                      <a:pt x="13339" y="16312"/>
                      <a:pt x="13389" y="16341"/>
                      <a:pt x="13441" y="16341"/>
                    </a:cubicBezTo>
                    <a:cubicBezTo>
                      <a:pt x="13480" y="16341"/>
                      <a:pt x="13519" y="16325"/>
                      <a:pt x="13550" y="16289"/>
                    </a:cubicBezTo>
                    <a:cubicBezTo>
                      <a:pt x="13562" y="16265"/>
                      <a:pt x="13574" y="16253"/>
                      <a:pt x="13586" y="16229"/>
                    </a:cubicBezTo>
                    <a:cubicBezTo>
                      <a:pt x="13609" y="16336"/>
                      <a:pt x="13657" y="16420"/>
                      <a:pt x="13752" y="16467"/>
                    </a:cubicBezTo>
                    <a:cubicBezTo>
                      <a:pt x="13764" y="16479"/>
                      <a:pt x="13776" y="16479"/>
                      <a:pt x="13788" y="16479"/>
                    </a:cubicBezTo>
                    <a:cubicBezTo>
                      <a:pt x="13788" y="16539"/>
                      <a:pt x="13824" y="16586"/>
                      <a:pt x="13907" y="16598"/>
                    </a:cubicBezTo>
                    <a:cubicBezTo>
                      <a:pt x="13920" y="16601"/>
                      <a:pt x="13932" y="16602"/>
                      <a:pt x="13944" y="16602"/>
                    </a:cubicBezTo>
                    <a:cubicBezTo>
                      <a:pt x="14033" y="16602"/>
                      <a:pt x="14105" y="16529"/>
                      <a:pt x="14157" y="16455"/>
                    </a:cubicBezTo>
                    <a:cubicBezTo>
                      <a:pt x="14193" y="16491"/>
                      <a:pt x="14240" y="16527"/>
                      <a:pt x="14312" y="16551"/>
                    </a:cubicBezTo>
                    <a:lnTo>
                      <a:pt x="14324" y="16551"/>
                    </a:lnTo>
                    <a:cubicBezTo>
                      <a:pt x="14353" y="16586"/>
                      <a:pt x="14395" y="16604"/>
                      <a:pt x="14435" y="16604"/>
                    </a:cubicBezTo>
                    <a:cubicBezTo>
                      <a:pt x="14475" y="16604"/>
                      <a:pt x="14514" y="16586"/>
                      <a:pt x="14538" y="16551"/>
                    </a:cubicBezTo>
                    <a:cubicBezTo>
                      <a:pt x="14562" y="16574"/>
                      <a:pt x="14574" y="16586"/>
                      <a:pt x="14598" y="16610"/>
                    </a:cubicBezTo>
                    <a:cubicBezTo>
                      <a:pt x="14627" y="16640"/>
                      <a:pt x="14666" y="16658"/>
                      <a:pt x="14705" y="16658"/>
                    </a:cubicBezTo>
                    <a:cubicBezTo>
                      <a:pt x="14743" y="16658"/>
                      <a:pt x="14782" y="16640"/>
                      <a:pt x="14812" y="16598"/>
                    </a:cubicBezTo>
                    <a:cubicBezTo>
                      <a:pt x="14836" y="16574"/>
                      <a:pt x="14859" y="16539"/>
                      <a:pt x="14871" y="16503"/>
                    </a:cubicBezTo>
                    <a:cubicBezTo>
                      <a:pt x="14919" y="16563"/>
                      <a:pt x="14967" y="16622"/>
                      <a:pt x="15038" y="16670"/>
                    </a:cubicBezTo>
                    <a:cubicBezTo>
                      <a:pt x="15060" y="16687"/>
                      <a:pt x="15085" y="16695"/>
                      <a:pt x="15110" y="16695"/>
                    </a:cubicBezTo>
                    <a:cubicBezTo>
                      <a:pt x="15154" y="16695"/>
                      <a:pt x="15198" y="16672"/>
                      <a:pt x="15229" y="16634"/>
                    </a:cubicBezTo>
                    <a:cubicBezTo>
                      <a:pt x="15264" y="16622"/>
                      <a:pt x="15300" y="16598"/>
                      <a:pt x="15336" y="16574"/>
                    </a:cubicBezTo>
                    <a:lnTo>
                      <a:pt x="15360" y="16551"/>
                    </a:lnTo>
                    <a:cubicBezTo>
                      <a:pt x="15360" y="16622"/>
                      <a:pt x="15371" y="16694"/>
                      <a:pt x="15395" y="16777"/>
                    </a:cubicBezTo>
                    <a:cubicBezTo>
                      <a:pt x="15411" y="16823"/>
                      <a:pt x="15460" y="16844"/>
                      <a:pt x="15506" y="16844"/>
                    </a:cubicBezTo>
                    <a:cubicBezTo>
                      <a:pt x="15532" y="16844"/>
                      <a:pt x="15557" y="16837"/>
                      <a:pt x="15574" y="16825"/>
                    </a:cubicBezTo>
                    <a:lnTo>
                      <a:pt x="15610" y="16789"/>
                    </a:lnTo>
                    <a:cubicBezTo>
                      <a:pt x="15631" y="16842"/>
                      <a:pt x="15681" y="16886"/>
                      <a:pt x="15751" y="16886"/>
                    </a:cubicBezTo>
                    <a:cubicBezTo>
                      <a:pt x="15759" y="16886"/>
                      <a:pt x="15768" y="16885"/>
                      <a:pt x="15776" y="16884"/>
                    </a:cubicBezTo>
                    <a:cubicBezTo>
                      <a:pt x="15812" y="16872"/>
                      <a:pt x="15848" y="16848"/>
                      <a:pt x="15872" y="16813"/>
                    </a:cubicBezTo>
                    <a:cubicBezTo>
                      <a:pt x="15895" y="16860"/>
                      <a:pt x="15919" y="16908"/>
                      <a:pt x="15955" y="16955"/>
                    </a:cubicBezTo>
                    <a:cubicBezTo>
                      <a:pt x="15967" y="16991"/>
                      <a:pt x="16002" y="17003"/>
                      <a:pt x="16038" y="17003"/>
                    </a:cubicBezTo>
                    <a:cubicBezTo>
                      <a:pt x="16026" y="17086"/>
                      <a:pt x="16014" y="17170"/>
                      <a:pt x="16014" y="17253"/>
                    </a:cubicBezTo>
                    <a:cubicBezTo>
                      <a:pt x="16014" y="17274"/>
                      <a:pt x="16030" y="17287"/>
                      <a:pt x="16046" y="17287"/>
                    </a:cubicBezTo>
                    <a:cubicBezTo>
                      <a:pt x="16058" y="17287"/>
                      <a:pt x="16069" y="17280"/>
                      <a:pt x="16074" y="17265"/>
                    </a:cubicBezTo>
                    <a:cubicBezTo>
                      <a:pt x="16086" y="17170"/>
                      <a:pt x="16098" y="17086"/>
                      <a:pt x="16110" y="17003"/>
                    </a:cubicBezTo>
                    <a:cubicBezTo>
                      <a:pt x="16133" y="16991"/>
                      <a:pt x="16157" y="16979"/>
                      <a:pt x="16169" y="16955"/>
                    </a:cubicBezTo>
                    <a:cubicBezTo>
                      <a:pt x="16193" y="16932"/>
                      <a:pt x="16205" y="16896"/>
                      <a:pt x="16217" y="16872"/>
                    </a:cubicBezTo>
                    <a:cubicBezTo>
                      <a:pt x="16217" y="16884"/>
                      <a:pt x="16229" y="16896"/>
                      <a:pt x="16241" y="16908"/>
                    </a:cubicBezTo>
                    <a:cubicBezTo>
                      <a:pt x="16241" y="16920"/>
                      <a:pt x="16241" y="16944"/>
                      <a:pt x="16241" y="16955"/>
                    </a:cubicBezTo>
                    <a:cubicBezTo>
                      <a:pt x="16229" y="16967"/>
                      <a:pt x="16229" y="16991"/>
                      <a:pt x="16229" y="17003"/>
                    </a:cubicBezTo>
                    <a:cubicBezTo>
                      <a:pt x="16217" y="17039"/>
                      <a:pt x="16217" y="17075"/>
                      <a:pt x="16217" y="17110"/>
                    </a:cubicBezTo>
                    <a:cubicBezTo>
                      <a:pt x="16181" y="17122"/>
                      <a:pt x="16157" y="17146"/>
                      <a:pt x="16145" y="17182"/>
                    </a:cubicBezTo>
                    <a:lnTo>
                      <a:pt x="16145" y="17206"/>
                    </a:lnTo>
                    <a:cubicBezTo>
                      <a:pt x="16145" y="17217"/>
                      <a:pt x="16133" y="17229"/>
                      <a:pt x="16133" y="17253"/>
                    </a:cubicBezTo>
                    <a:cubicBezTo>
                      <a:pt x="16133" y="17289"/>
                      <a:pt x="16122" y="17336"/>
                      <a:pt x="16110" y="17384"/>
                    </a:cubicBezTo>
                    <a:lnTo>
                      <a:pt x="16074" y="17384"/>
                    </a:lnTo>
                    <a:cubicBezTo>
                      <a:pt x="16059" y="17377"/>
                      <a:pt x="16041" y="17373"/>
                      <a:pt x="16024" y="17373"/>
                    </a:cubicBezTo>
                    <a:cubicBezTo>
                      <a:pt x="15987" y="17373"/>
                      <a:pt x="15951" y="17391"/>
                      <a:pt x="15943" y="17432"/>
                    </a:cubicBezTo>
                    <a:cubicBezTo>
                      <a:pt x="15931" y="17467"/>
                      <a:pt x="15919" y="17491"/>
                      <a:pt x="15907" y="17527"/>
                    </a:cubicBezTo>
                    <a:cubicBezTo>
                      <a:pt x="15895" y="17521"/>
                      <a:pt x="15883" y="17518"/>
                      <a:pt x="15872" y="17518"/>
                    </a:cubicBezTo>
                    <a:cubicBezTo>
                      <a:pt x="15860" y="17518"/>
                      <a:pt x="15848" y="17521"/>
                      <a:pt x="15836" y="17527"/>
                    </a:cubicBezTo>
                    <a:cubicBezTo>
                      <a:pt x="15836" y="17449"/>
                      <a:pt x="15759" y="17386"/>
                      <a:pt x="15685" y="17386"/>
                    </a:cubicBezTo>
                    <a:cubicBezTo>
                      <a:pt x="15647" y="17386"/>
                      <a:pt x="15610" y="17403"/>
                      <a:pt x="15586" y="17444"/>
                    </a:cubicBezTo>
                    <a:cubicBezTo>
                      <a:pt x="15562" y="17479"/>
                      <a:pt x="15550" y="17503"/>
                      <a:pt x="15526" y="17539"/>
                    </a:cubicBezTo>
                    <a:cubicBezTo>
                      <a:pt x="15512" y="17482"/>
                      <a:pt x="15451" y="17442"/>
                      <a:pt x="15391" y="17442"/>
                    </a:cubicBezTo>
                    <a:cubicBezTo>
                      <a:pt x="15351" y="17442"/>
                      <a:pt x="15312" y="17460"/>
                      <a:pt x="15288" y="17503"/>
                    </a:cubicBezTo>
                    <a:cubicBezTo>
                      <a:pt x="15276" y="17527"/>
                      <a:pt x="15264" y="17539"/>
                      <a:pt x="15252" y="17563"/>
                    </a:cubicBezTo>
                    <a:cubicBezTo>
                      <a:pt x="15260" y="17482"/>
                      <a:pt x="15190" y="17437"/>
                      <a:pt x="15119" y="17437"/>
                    </a:cubicBezTo>
                    <a:cubicBezTo>
                      <a:pt x="15075" y="17437"/>
                      <a:pt x="15030" y="17455"/>
                      <a:pt x="15002" y="17491"/>
                    </a:cubicBezTo>
                    <a:cubicBezTo>
                      <a:pt x="14967" y="17527"/>
                      <a:pt x="14943" y="17575"/>
                      <a:pt x="14907" y="17610"/>
                    </a:cubicBezTo>
                    <a:lnTo>
                      <a:pt x="14907" y="17563"/>
                    </a:lnTo>
                    <a:cubicBezTo>
                      <a:pt x="14915" y="17470"/>
                      <a:pt x="14848" y="17413"/>
                      <a:pt x="14777" y="17413"/>
                    </a:cubicBezTo>
                    <a:cubicBezTo>
                      <a:pt x="14738" y="17413"/>
                      <a:pt x="14698" y="17430"/>
                      <a:pt x="14669" y="17467"/>
                    </a:cubicBezTo>
                    <a:cubicBezTo>
                      <a:pt x="14609" y="17551"/>
                      <a:pt x="14538" y="17622"/>
                      <a:pt x="14478" y="17706"/>
                    </a:cubicBezTo>
                    <a:lnTo>
                      <a:pt x="14514" y="17444"/>
                    </a:lnTo>
                    <a:cubicBezTo>
                      <a:pt x="14522" y="17357"/>
                      <a:pt x="14441" y="17296"/>
                      <a:pt x="14368" y="17296"/>
                    </a:cubicBezTo>
                    <a:cubicBezTo>
                      <a:pt x="14331" y="17296"/>
                      <a:pt x="14296" y="17312"/>
                      <a:pt x="14276" y="17348"/>
                    </a:cubicBezTo>
                    <a:cubicBezTo>
                      <a:pt x="14252" y="17396"/>
                      <a:pt x="14228" y="17432"/>
                      <a:pt x="14205" y="17467"/>
                    </a:cubicBezTo>
                    <a:cubicBezTo>
                      <a:pt x="14205" y="17456"/>
                      <a:pt x="14205" y="17432"/>
                      <a:pt x="14217" y="17420"/>
                    </a:cubicBezTo>
                    <a:cubicBezTo>
                      <a:pt x="14224" y="17342"/>
                      <a:pt x="14145" y="17279"/>
                      <a:pt x="14072" y="17279"/>
                    </a:cubicBezTo>
                    <a:cubicBezTo>
                      <a:pt x="14035" y="17279"/>
                      <a:pt x="13999" y="17296"/>
                      <a:pt x="13978" y="17336"/>
                    </a:cubicBezTo>
                    <a:cubicBezTo>
                      <a:pt x="13919" y="17420"/>
                      <a:pt x="13871" y="17503"/>
                      <a:pt x="13824" y="17587"/>
                    </a:cubicBezTo>
                    <a:cubicBezTo>
                      <a:pt x="13836" y="17479"/>
                      <a:pt x="13847" y="17372"/>
                      <a:pt x="13859" y="17265"/>
                    </a:cubicBezTo>
                    <a:cubicBezTo>
                      <a:pt x="13867" y="17181"/>
                      <a:pt x="13802" y="17132"/>
                      <a:pt x="13732" y="17132"/>
                    </a:cubicBezTo>
                    <a:cubicBezTo>
                      <a:pt x="13692" y="17132"/>
                      <a:pt x="13651" y="17147"/>
                      <a:pt x="13621" y="17182"/>
                    </a:cubicBezTo>
                    <a:cubicBezTo>
                      <a:pt x="13597" y="17217"/>
                      <a:pt x="13562" y="17265"/>
                      <a:pt x="13526" y="17301"/>
                    </a:cubicBezTo>
                    <a:cubicBezTo>
                      <a:pt x="13526" y="17277"/>
                      <a:pt x="13502" y="17253"/>
                      <a:pt x="13490" y="17229"/>
                    </a:cubicBezTo>
                    <a:cubicBezTo>
                      <a:pt x="13478" y="17158"/>
                      <a:pt x="13478" y="17086"/>
                      <a:pt x="13466" y="17015"/>
                    </a:cubicBezTo>
                    <a:cubicBezTo>
                      <a:pt x="13459" y="16956"/>
                      <a:pt x="13392" y="16910"/>
                      <a:pt x="13327" y="16910"/>
                    </a:cubicBezTo>
                    <a:cubicBezTo>
                      <a:pt x="13289" y="16910"/>
                      <a:pt x="13251" y="16927"/>
                      <a:pt x="13228" y="16967"/>
                    </a:cubicBezTo>
                    <a:cubicBezTo>
                      <a:pt x="13216" y="16991"/>
                      <a:pt x="13205" y="17027"/>
                      <a:pt x="13181" y="17051"/>
                    </a:cubicBezTo>
                    <a:cubicBezTo>
                      <a:pt x="13166" y="17008"/>
                      <a:pt x="13118" y="16986"/>
                      <a:pt x="13071" y="16986"/>
                    </a:cubicBezTo>
                    <a:cubicBezTo>
                      <a:pt x="13040" y="16986"/>
                      <a:pt x="13009" y="16996"/>
                      <a:pt x="12990" y="17015"/>
                    </a:cubicBezTo>
                    <a:cubicBezTo>
                      <a:pt x="12943" y="17051"/>
                      <a:pt x="12895" y="17086"/>
                      <a:pt x="12859" y="17134"/>
                    </a:cubicBezTo>
                    <a:cubicBezTo>
                      <a:pt x="12867" y="17059"/>
                      <a:pt x="12799" y="17017"/>
                      <a:pt x="12730" y="17017"/>
                    </a:cubicBezTo>
                    <a:cubicBezTo>
                      <a:pt x="12689" y="17017"/>
                      <a:pt x="12648" y="17032"/>
                      <a:pt x="12621" y="17063"/>
                    </a:cubicBezTo>
                    <a:cubicBezTo>
                      <a:pt x="12609" y="17075"/>
                      <a:pt x="12609" y="17098"/>
                      <a:pt x="12597" y="17110"/>
                    </a:cubicBezTo>
                    <a:lnTo>
                      <a:pt x="12597" y="17098"/>
                    </a:lnTo>
                    <a:cubicBezTo>
                      <a:pt x="12613" y="17012"/>
                      <a:pt x="12535" y="16956"/>
                      <a:pt x="12460" y="16956"/>
                    </a:cubicBezTo>
                    <a:cubicBezTo>
                      <a:pt x="12421" y="16956"/>
                      <a:pt x="12383" y="16971"/>
                      <a:pt x="12359" y="17003"/>
                    </a:cubicBezTo>
                    <a:cubicBezTo>
                      <a:pt x="12323" y="17075"/>
                      <a:pt x="12276" y="17134"/>
                      <a:pt x="12228" y="17206"/>
                    </a:cubicBezTo>
                    <a:cubicBezTo>
                      <a:pt x="12228" y="17158"/>
                      <a:pt x="12240" y="17122"/>
                      <a:pt x="12240" y="17086"/>
                    </a:cubicBezTo>
                    <a:cubicBezTo>
                      <a:pt x="12240" y="16998"/>
                      <a:pt x="12181" y="16949"/>
                      <a:pt x="12112" y="16949"/>
                    </a:cubicBezTo>
                    <a:cubicBezTo>
                      <a:pt x="12088" y="16949"/>
                      <a:pt x="12062" y="16955"/>
                      <a:pt x="12038" y="16967"/>
                    </a:cubicBezTo>
                    <a:cubicBezTo>
                      <a:pt x="12038" y="16892"/>
                      <a:pt x="11980" y="16845"/>
                      <a:pt x="11917" y="16845"/>
                    </a:cubicBezTo>
                    <a:cubicBezTo>
                      <a:pt x="11881" y="16845"/>
                      <a:pt x="11842" y="16861"/>
                      <a:pt x="11811" y="16896"/>
                    </a:cubicBezTo>
                    <a:cubicBezTo>
                      <a:pt x="11776" y="16944"/>
                      <a:pt x="11740" y="16991"/>
                      <a:pt x="11704" y="17039"/>
                    </a:cubicBezTo>
                    <a:cubicBezTo>
                      <a:pt x="11716" y="16967"/>
                      <a:pt x="11728" y="16896"/>
                      <a:pt x="11752" y="16825"/>
                    </a:cubicBezTo>
                    <a:cubicBezTo>
                      <a:pt x="11767" y="16740"/>
                      <a:pt x="11694" y="16686"/>
                      <a:pt x="11624" y="16686"/>
                    </a:cubicBezTo>
                    <a:cubicBezTo>
                      <a:pt x="11585" y="16686"/>
                      <a:pt x="11547" y="16703"/>
                      <a:pt x="11526" y="16741"/>
                    </a:cubicBezTo>
                    <a:cubicBezTo>
                      <a:pt x="11505" y="16726"/>
                      <a:pt x="11480" y="16717"/>
                      <a:pt x="11455" y="16717"/>
                    </a:cubicBezTo>
                    <a:cubicBezTo>
                      <a:pt x="11423" y="16717"/>
                      <a:pt x="11391" y="16731"/>
                      <a:pt x="11371" y="16765"/>
                    </a:cubicBezTo>
                    <a:cubicBezTo>
                      <a:pt x="11371" y="16741"/>
                      <a:pt x="11383" y="16705"/>
                      <a:pt x="11383" y="16670"/>
                    </a:cubicBezTo>
                    <a:cubicBezTo>
                      <a:pt x="11400" y="16585"/>
                      <a:pt x="11338" y="16542"/>
                      <a:pt x="11271" y="16542"/>
                    </a:cubicBezTo>
                    <a:cubicBezTo>
                      <a:pt x="11244" y="16542"/>
                      <a:pt x="11216" y="16549"/>
                      <a:pt x="11192" y="16563"/>
                    </a:cubicBezTo>
                    <a:cubicBezTo>
                      <a:pt x="11157" y="16586"/>
                      <a:pt x="11121" y="16610"/>
                      <a:pt x="11097" y="16634"/>
                    </a:cubicBezTo>
                    <a:cubicBezTo>
                      <a:pt x="11109" y="16586"/>
                      <a:pt x="11121" y="16527"/>
                      <a:pt x="11145" y="16467"/>
                    </a:cubicBezTo>
                    <a:cubicBezTo>
                      <a:pt x="11169" y="16378"/>
                      <a:pt x="11105" y="16316"/>
                      <a:pt x="11031" y="16316"/>
                    </a:cubicBezTo>
                    <a:cubicBezTo>
                      <a:pt x="10997" y="16316"/>
                      <a:pt x="10961" y="16330"/>
                      <a:pt x="10930" y="16360"/>
                    </a:cubicBezTo>
                    <a:cubicBezTo>
                      <a:pt x="10871" y="16444"/>
                      <a:pt x="10799" y="16515"/>
                      <a:pt x="10728" y="16598"/>
                    </a:cubicBezTo>
                    <a:cubicBezTo>
                      <a:pt x="10764" y="16527"/>
                      <a:pt x="10788" y="16455"/>
                      <a:pt x="10811" y="16384"/>
                    </a:cubicBezTo>
                    <a:cubicBezTo>
                      <a:pt x="10823" y="16348"/>
                      <a:pt x="10811" y="16313"/>
                      <a:pt x="10799" y="16289"/>
                    </a:cubicBezTo>
                    <a:cubicBezTo>
                      <a:pt x="10799" y="16277"/>
                      <a:pt x="10799" y="16265"/>
                      <a:pt x="10799" y="16253"/>
                    </a:cubicBezTo>
                    <a:cubicBezTo>
                      <a:pt x="10827" y="16171"/>
                      <a:pt x="10763" y="16102"/>
                      <a:pt x="10688" y="16102"/>
                    </a:cubicBezTo>
                    <a:cubicBezTo>
                      <a:pt x="10666" y="16102"/>
                      <a:pt x="10643" y="16108"/>
                      <a:pt x="10621" y="16122"/>
                    </a:cubicBezTo>
                    <a:cubicBezTo>
                      <a:pt x="10526" y="16193"/>
                      <a:pt x="10430" y="16265"/>
                      <a:pt x="10347" y="16348"/>
                    </a:cubicBezTo>
                    <a:cubicBezTo>
                      <a:pt x="10371" y="16265"/>
                      <a:pt x="10395" y="16182"/>
                      <a:pt x="10418" y="16098"/>
                    </a:cubicBezTo>
                    <a:cubicBezTo>
                      <a:pt x="10436" y="16026"/>
                      <a:pt x="10373" y="15934"/>
                      <a:pt x="10305" y="15934"/>
                    </a:cubicBezTo>
                    <a:cubicBezTo>
                      <a:pt x="10283" y="15934"/>
                      <a:pt x="10260" y="15944"/>
                      <a:pt x="10240" y="15967"/>
                    </a:cubicBezTo>
                    <a:cubicBezTo>
                      <a:pt x="10204" y="16003"/>
                      <a:pt x="10157" y="16039"/>
                      <a:pt x="10121" y="16074"/>
                    </a:cubicBezTo>
                    <a:cubicBezTo>
                      <a:pt x="10109" y="16086"/>
                      <a:pt x="10097" y="16098"/>
                      <a:pt x="10085" y="16110"/>
                    </a:cubicBezTo>
                    <a:cubicBezTo>
                      <a:pt x="10073" y="16122"/>
                      <a:pt x="10061" y="16134"/>
                      <a:pt x="10049" y="16158"/>
                    </a:cubicBezTo>
                    <a:cubicBezTo>
                      <a:pt x="10037" y="16170"/>
                      <a:pt x="10014" y="16193"/>
                      <a:pt x="10002" y="16205"/>
                    </a:cubicBezTo>
                    <a:cubicBezTo>
                      <a:pt x="10037" y="16063"/>
                      <a:pt x="10073" y="15920"/>
                      <a:pt x="10109" y="15777"/>
                    </a:cubicBezTo>
                    <a:cubicBezTo>
                      <a:pt x="10127" y="15694"/>
                      <a:pt x="10068" y="15626"/>
                      <a:pt x="9996" y="15626"/>
                    </a:cubicBezTo>
                    <a:cubicBezTo>
                      <a:pt x="9975" y="15626"/>
                      <a:pt x="9952" y="15632"/>
                      <a:pt x="9930" y="15646"/>
                    </a:cubicBezTo>
                    <a:cubicBezTo>
                      <a:pt x="9823" y="15717"/>
                      <a:pt x="9728" y="15789"/>
                      <a:pt x="9645" y="15872"/>
                    </a:cubicBezTo>
                    <a:cubicBezTo>
                      <a:pt x="9656" y="15777"/>
                      <a:pt x="9656" y="15682"/>
                      <a:pt x="9645" y="15586"/>
                    </a:cubicBezTo>
                    <a:cubicBezTo>
                      <a:pt x="9645" y="15537"/>
                      <a:pt x="9589" y="15500"/>
                      <a:pt x="9539" y="15500"/>
                    </a:cubicBezTo>
                    <a:cubicBezTo>
                      <a:pt x="9515" y="15500"/>
                      <a:pt x="9493" y="15508"/>
                      <a:pt x="9478" y="15527"/>
                    </a:cubicBezTo>
                    <a:cubicBezTo>
                      <a:pt x="9418" y="15574"/>
                      <a:pt x="9371" y="15634"/>
                      <a:pt x="9323" y="15693"/>
                    </a:cubicBezTo>
                    <a:lnTo>
                      <a:pt x="9311" y="15682"/>
                    </a:lnTo>
                    <a:cubicBezTo>
                      <a:pt x="9311" y="15670"/>
                      <a:pt x="9323" y="15658"/>
                      <a:pt x="9323" y="15646"/>
                    </a:cubicBezTo>
                    <a:cubicBezTo>
                      <a:pt x="9360" y="15571"/>
                      <a:pt x="9296" y="15512"/>
                      <a:pt x="9226" y="15512"/>
                    </a:cubicBezTo>
                    <a:cubicBezTo>
                      <a:pt x="9207" y="15512"/>
                      <a:pt x="9187" y="15516"/>
                      <a:pt x="9168" y="15527"/>
                    </a:cubicBezTo>
                    <a:cubicBezTo>
                      <a:pt x="9156" y="15503"/>
                      <a:pt x="9133" y="15491"/>
                      <a:pt x="9109" y="15491"/>
                    </a:cubicBezTo>
                    <a:lnTo>
                      <a:pt x="9097" y="15491"/>
                    </a:lnTo>
                    <a:cubicBezTo>
                      <a:pt x="9097" y="15479"/>
                      <a:pt x="9097" y="15467"/>
                      <a:pt x="9097" y="15455"/>
                    </a:cubicBezTo>
                    <a:cubicBezTo>
                      <a:pt x="9109" y="15396"/>
                      <a:pt x="9061" y="15348"/>
                      <a:pt x="9002" y="15336"/>
                    </a:cubicBezTo>
                    <a:cubicBezTo>
                      <a:pt x="9014" y="15324"/>
                      <a:pt x="9014" y="15312"/>
                      <a:pt x="9014" y="15289"/>
                    </a:cubicBezTo>
                    <a:cubicBezTo>
                      <a:pt x="9025" y="15205"/>
                      <a:pt x="8966" y="15158"/>
                      <a:pt x="8906" y="15158"/>
                    </a:cubicBezTo>
                    <a:cubicBezTo>
                      <a:pt x="8906" y="15074"/>
                      <a:pt x="8835" y="15015"/>
                      <a:pt x="8763" y="15015"/>
                    </a:cubicBezTo>
                    <a:lnTo>
                      <a:pt x="8775" y="14967"/>
                    </a:lnTo>
                    <a:cubicBezTo>
                      <a:pt x="8775" y="14931"/>
                      <a:pt x="8763" y="14896"/>
                      <a:pt x="8740" y="14872"/>
                    </a:cubicBezTo>
                    <a:cubicBezTo>
                      <a:pt x="8811" y="14777"/>
                      <a:pt x="8883" y="14681"/>
                      <a:pt x="8954" y="14574"/>
                    </a:cubicBezTo>
                    <a:cubicBezTo>
                      <a:pt x="8970" y="14585"/>
                      <a:pt x="8986" y="14591"/>
                      <a:pt x="9002" y="14591"/>
                    </a:cubicBezTo>
                    <a:cubicBezTo>
                      <a:pt x="9022" y="14591"/>
                      <a:pt x="9041" y="14582"/>
                      <a:pt x="9061" y="14562"/>
                    </a:cubicBezTo>
                    <a:cubicBezTo>
                      <a:pt x="9133" y="14503"/>
                      <a:pt x="9204" y="14443"/>
                      <a:pt x="9275" y="14372"/>
                    </a:cubicBezTo>
                    <a:close/>
                    <a:moveTo>
                      <a:pt x="7799" y="17372"/>
                    </a:moveTo>
                    <a:lnTo>
                      <a:pt x="7799" y="17372"/>
                    </a:lnTo>
                    <a:cubicBezTo>
                      <a:pt x="7775" y="17444"/>
                      <a:pt x="7751" y="17515"/>
                      <a:pt x="7728" y="17587"/>
                    </a:cubicBezTo>
                    <a:cubicBezTo>
                      <a:pt x="7704" y="17634"/>
                      <a:pt x="7680" y="17670"/>
                      <a:pt x="7656" y="17717"/>
                    </a:cubicBezTo>
                    <a:cubicBezTo>
                      <a:pt x="7656" y="17706"/>
                      <a:pt x="7656" y="17694"/>
                      <a:pt x="7656" y="17682"/>
                    </a:cubicBezTo>
                    <a:cubicBezTo>
                      <a:pt x="7656" y="17646"/>
                      <a:pt x="7644" y="17622"/>
                      <a:pt x="7632" y="17610"/>
                    </a:cubicBezTo>
                    <a:cubicBezTo>
                      <a:pt x="7656" y="17539"/>
                      <a:pt x="7692" y="17467"/>
                      <a:pt x="7728" y="17396"/>
                    </a:cubicBezTo>
                    <a:cubicBezTo>
                      <a:pt x="7751" y="17396"/>
                      <a:pt x="7775" y="17384"/>
                      <a:pt x="7799" y="17372"/>
                    </a:cubicBezTo>
                    <a:close/>
                    <a:moveTo>
                      <a:pt x="7835" y="17646"/>
                    </a:moveTo>
                    <a:cubicBezTo>
                      <a:pt x="7847" y="17658"/>
                      <a:pt x="7859" y="17658"/>
                      <a:pt x="7871" y="17658"/>
                    </a:cubicBezTo>
                    <a:cubicBezTo>
                      <a:pt x="7823" y="17801"/>
                      <a:pt x="7775" y="17932"/>
                      <a:pt x="7728" y="18075"/>
                    </a:cubicBezTo>
                    <a:cubicBezTo>
                      <a:pt x="7728" y="18087"/>
                      <a:pt x="7728" y="18098"/>
                      <a:pt x="7716" y="18098"/>
                    </a:cubicBezTo>
                    <a:cubicBezTo>
                      <a:pt x="7716" y="18098"/>
                      <a:pt x="7716" y="18098"/>
                      <a:pt x="7716" y="18087"/>
                    </a:cubicBezTo>
                    <a:cubicBezTo>
                      <a:pt x="7751" y="17944"/>
                      <a:pt x="7787" y="17801"/>
                      <a:pt x="7835" y="17658"/>
                    </a:cubicBezTo>
                    <a:cubicBezTo>
                      <a:pt x="7835" y="17658"/>
                      <a:pt x="7835" y="17658"/>
                      <a:pt x="7835" y="17646"/>
                    </a:cubicBezTo>
                    <a:close/>
                    <a:moveTo>
                      <a:pt x="8013" y="17777"/>
                    </a:moveTo>
                    <a:cubicBezTo>
                      <a:pt x="8013" y="17801"/>
                      <a:pt x="8013" y="17813"/>
                      <a:pt x="8013" y="17825"/>
                    </a:cubicBezTo>
                    <a:cubicBezTo>
                      <a:pt x="8013" y="17837"/>
                      <a:pt x="8013" y="17848"/>
                      <a:pt x="8013" y="17860"/>
                    </a:cubicBezTo>
                    <a:cubicBezTo>
                      <a:pt x="7954" y="18003"/>
                      <a:pt x="7906" y="18146"/>
                      <a:pt x="7859" y="18289"/>
                    </a:cubicBezTo>
                    <a:cubicBezTo>
                      <a:pt x="7847" y="18289"/>
                      <a:pt x="7835" y="18277"/>
                      <a:pt x="7823" y="18277"/>
                    </a:cubicBezTo>
                    <a:cubicBezTo>
                      <a:pt x="7835" y="18229"/>
                      <a:pt x="7847" y="18170"/>
                      <a:pt x="7859" y="18122"/>
                    </a:cubicBezTo>
                    <a:cubicBezTo>
                      <a:pt x="7918" y="18015"/>
                      <a:pt x="7966" y="17896"/>
                      <a:pt x="8013" y="17777"/>
                    </a:cubicBezTo>
                    <a:close/>
                    <a:moveTo>
                      <a:pt x="8192" y="18003"/>
                    </a:moveTo>
                    <a:cubicBezTo>
                      <a:pt x="8132" y="18158"/>
                      <a:pt x="8085" y="18313"/>
                      <a:pt x="8037" y="18468"/>
                    </a:cubicBezTo>
                    <a:cubicBezTo>
                      <a:pt x="8025" y="18479"/>
                      <a:pt x="8025" y="18491"/>
                      <a:pt x="8013" y="18503"/>
                    </a:cubicBezTo>
                    <a:cubicBezTo>
                      <a:pt x="7990" y="18491"/>
                      <a:pt x="7966" y="18479"/>
                      <a:pt x="7942" y="18479"/>
                    </a:cubicBezTo>
                    <a:cubicBezTo>
                      <a:pt x="7942" y="18468"/>
                      <a:pt x="7942" y="18456"/>
                      <a:pt x="7942" y="18456"/>
                    </a:cubicBezTo>
                    <a:cubicBezTo>
                      <a:pt x="8037" y="18301"/>
                      <a:pt x="8121" y="18158"/>
                      <a:pt x="8192" y="18003"/>
                    </a:cubicBezTo>
                    <a:close/>
                    <a:moveTo>
                      <a:pt x="8442" y="17813"/>
                    </a:moveTo>
                    <a:cubicBezTo>
                      <a:pt x="8442" y="17813"/>
                      <a:pt x="8454" y="17813"/>
                      <a:pt x="8454" y="17825"/>
                    </a:cubicBezTo>
                    <a:cubicBezTo>
                      <a:pt x="8442" y="17848"/>
                      <a:pt x="8430" y="17884"/>
                      <a:pt x="8418" y="17908"/>
                    </a:cubicBezTo>
                    <a:cubicBezTo>
                      <a:pt x="8324" y="18131"/>
                      <a:pt x="8242" y="18354"/>
                      <a:pt x="8137" y="18577"/>
                    </a:cubicBezTo>
                    <a:lnTo>
                      <a:pt x="8137" y="18577"/>
                    </a:lnTo>
                    <a:cubicBezTo>
                      <a:pt x="8147" y="18554"/>
                      <a:pt x="8158" y="18523"/>
                      <a:pt x="8168" y="18491"/>
                    </a:cubicBezTo>
                    <a:cubicBezTo>
                      <a:pt x="8275" y="18277"/>
                      <a:pt x="8359" y="18051"/>
                      <a:pt x="8442" y="17813"/>
                    </a:cubicBezTo>
                    <a:close/>
                    <a:moveTo>
                      <a:pt x="9037" y="18229"/>
                    </a:moveTo>
                    <a:cubicBezTo>
                      <a:pt x="9049" y="18253"/>
                      <a:pt x="9061" y="18265"/>
                      <a:pt x="9085" y="18277"/>
                    </a:cubicBezTo>
                    <a:cubicBezTo>
                      <a:pt x="8990" y="18491"/>
                      <a:pt x="8894" y="18706"/>
                      <a:pt x="8787" y="18920"/>
                    </a:cubicBezTo>
                    <a:cubicBezTo>
                      <a:pt x="8847" y="18718"/>
                      <a:pt x="8894" y="18527"/>
                      <a:pt x="8942" y="18337"/>
                    </a:cubicBezTo>
                    <a:cubicBezTo>
                      <a:pt x="8978" y="18325"/>
                      <a:pt x="9002" y="18301"/>
                      <a:pt x="9014" y="18265"/>
                    </a:cubicBezTo>
                    <a:cubicBezTo>
                      <a:pt x="9025" y="18253"/>
                      <a:pt x="9025" y="18241"/>
                      <a:pt x="9037" y="18229"/>
                    </a:cubicBezTo>
                    <a:close/>
                    <a:moveTo>
                      <a:pt x="8549" y="17956"/>
                    </a:moveTo>
                    <a:cubicBezTo>
                      <a:pt x="8573" y="17979"/>
                      <a:pt x="8597" y="17991"/>
                      <a:pt x="8621" y="17991"/>
                    </a:cubicBezTo>
                    <a:cubicBezTo>
                      <a:pt x="8502" y="18289"/>
                      <a:pt x="8394" y="18587"/>
                      <a:pt x="8311" y="18884"/>
                    </a:cubicBezTo>
                    <a:cubicBezTo>
                      <a:pt x="8287" y="18932"/>
                      <a:pt x="8263" y="18991"/>
                      <a:pt x="8240" y="19039"/>
                    </a:cubicBezTo>
                    <a:cubicBezTo>
                      <a:pt x="8240" y="19027"/>
                      <a:pt x="8228" y="19015"/>
                      <a:pt x="8228" y="19015"/>
                    </a:cubicBezTo>
                    <a:cubicBezTo>
                      <a:pt x="8311" y="18658"/>
                      <a:pt x="8430" y="18301"/>
                      <a:pt x="8549" y="17956"/>
                    </a:cubicBezTo>
                    <a:close/>
                    <a:moveTo>
                      <a:pt x="10538" y="18872"/>
                    </a:moveTo>
                    <a:cubicBezTo>
                      <a:pt x="10538" y="18884"/>
                      <a:pt x="10549" y="18884"/>
                      <a:pt x="10561" y="18884"/>
                    </a:cubicBezTo>
                    <a:cubicBezTo>
                      <a:pt x="10526" y="18944"/>
                      <a:pt x="10502" y="19003"/>
                      <a:pt x="10466" y="19063"/>
                    </a:cubicBezTo>
                    <a:cubicBezTo>
                      <a:pt x="10490" y="19003"/>
                      <a:pt x="10514" y="18944"/>
                      <a:pt x="10538" y="18872"/>
                    </a:cubicBezTo>
                    <a:close/>
                    <a:moveTo>
                      <a:pt x="8573" y="19051"/>
                    </a:moveTo>
                    <a:cubicBezTo>
                      <a:pt x="8537" y="19170"/>
                      <a:pt x="8513" y="19301"/>
                      <a:pt x="8478" y="19420"/>
                    </a:cubicBezTo>
                    <a:cubicBezTo>
                      <a:pt x="8478" y="19384"/>
                      <a:pt x="8478" y="19349"/>
                      <a:pt x="8478" y="19313"/>
                    </a:cubicBezTo>
                    <a:cubicBezTo>
                      <a:pt x="8478" y="19313"/>
                      <a:pt x="8478" y="19301"/>
                      <a:pt x="8478" y="19301"/>
                    </a:cubicBezTo>
                    <a:cubicBezTo>
                      <a:pt x="8502" y="19218"/>
                      <a:pt x="8537" y="19134"/>
                      <a:pt x="8573" y="19051"/>
                    </a:cubicBezTo>
                    <a:close/>
                    <a:moveTo>
                      <a:pt x="9311" y="18396"/>
                    </a:moveTo>
                    <a:cubicBezTo>
                      <a:pt x="9311" y="18408"/>
                      <a:pt x="9323" y="18408"/>
                      <a:pt x="9335" y="18408"/>
                    </a:cubicBezTo>
                    <a:cubicBezTo>
                      <a:pt x="9323" y="18456"/>
                      <a:pt x="9347" y="18479"/>
                      <a:pt x="9371" y="18503"/>
                    </a:cubicBezTo>
                    <a:cubicBezTo>
                      <a:pt x="9240" y="18872"/>
                      <a:pt x="9085" y="19241"/>
                      <a:pt x="8930" y="19611"/>
                    </a:cubicBezTo>
                    <a:cubicBezTo>
                      <a:pt x="8978" y="19432"/>
                      <a:pt x="9037" y="19241"/>
                      <a:pt x="9097" y="19063"/>
                    </a:cubicBezTo>
                    <a:cubicBezTo>
                      <a:pt x="9168" y="18837"/>
                      <a:pt x="9240" y="18622"/>
                      <a:pt x="9311" y="18396"/>
                    </a:cubicBezTo>
                    <a:close/>
                    <a:moveTo>
                      <a:pt x="8859" y="19194"/>
                    </a:moveTo>
                    <a:cubicBezTo>
                      <a:pt x="8811" y="19337"/>
                      <a:pt x="8763" y="19492"/>
                      <a:pt x="8716" y="19634"/>
                    </a:cubicBezTo>
                    <a:cubicBezTo>
                      <a:pt x="8716" y="19634"/>
                      <a:pt x="8704" y="19634"/>
                      <a:pt x="8692" y="19646"/>
                    </a:cubicBezTo>
                    <a:lnTo>
                      <a:pt x="8692" y="19622"/>
                    </a:lnTo>
                    <a:cubicBezTo>
                      <a:pt x="8692" y="19599"/>
                      <a:pt x="8692" y="19587"/>
                      <a:pt x="8692" y="19575"/>
                    </a:cubicBezTo>
                    <a:cubicBezTo>
                      <a:pt x="8740" y="19444"/>
                      <a:pt x="8799" y="19325"/>
                      <a:pt x="8859" y="19194"/>
                    </a:cubicBezTo>
                    <a:close/>
                    <a:moveTo>
                      <a:pt x="9597" y="18408"/>
                    </a:moveTo>
                    <a:cubicBezTo>
                      <a:pt x="9597" y="18468"/>
                      <a:pt x="9585" y="18539"/>
                      <a:pt x="9585" y="18610"/>
                    </a:cubicBezTo>
                    <a:cubicBezTo>
                      <a:pt x="9585" y="18622"/>
                      <a:pt x="9585" y="18646"/>
                      <a:pt x="9597" y="18658"/>
                    </a:cubicBezTo>
                    <a:cubicBezTo>
                      <a:pt x="9430" y="18980"/>
                      <a:pt x="9335" y="19337"/>
                      <a:pt x="9204" y="19670"/>
                    </a:cubicBezTo>
                    <a:cubicBezTo>
                      <a:pt x="9275" y="19361"/>
                      <a:pt x="9371" y="19051"/>
                      <a:pt x="9478" y="18753"/>
                    </a:cubicBezTo>
                    <a:cubicBezTo>
                      <a:pt x="9514" y="18634"/>
                      <a:pt x="9561" y="18515"/>
                      <a:pt x="9597" y="18408"/>
                    </a:cubicBezTo>
                    <a:close/>
                    <a:moveTo>
                      <a:pt x="10240" y="18789"/>
                    </a:moveTo>
                    <a:cubicBezTo>
                      <a:pt x="10276" y="18813"/>
                      <a:pt x="10299" y="18813"/>
                      <a:pt x="10335" y="18813"/>
                    </a:cubicBezTo>
                    <a:cubicBezTo>
                      <a:pt x="10204" y="19111"/>
                      <a:pt x="10061" y="19408"/>
                      <a:pt x="9918" y="19706"/>
                    </a:cubicBezTo>
                    <a:cubicBezTo>
                      <a:pt x="10014" y="19396"/>
                      <a:pt x="10133" y="19099"/>
                      <a:pt x="10240" y="18789"/>
                    </a:cubicBezTo>
                    <a:close/>
                    <a:moveTo>
                      <a:pt x="10907" y="18896"/>
                    </a:moveTo>
                    <a:lnTo>
                      <a:pt x="10907" y="18896"/>
                    </a:lnTo>
                    <a:cubicBezTo>
                      <a:pt x="10895" y="18932"/>
                      <a:pt x="10930" y="18968"/>
                      <a:pt x="10966" y="18968"/>
                    </a:cubicBezTo>
                    <a:cubicBezTo>
                      <a:pt x="10811" y="19241"/>
                      <a:pt x="10692" y="19539"/>
                      <a:pt x="10549" y="19825"/>
                    </a:cubicBezTo>
                    <a:cubicBezTo>
                      <a:pt x="10645" y="19515"/>
                      <a:pt x="10740" y="19218"/>
                      <a:pt x="10835" y="18908"/>
                    </a:cubicBezTo>
                    <a:cubicBezTo>
                      <a:pt x="10842" y="18912"/>
                      <a:pt x="10849" y="18913"/>
                      <a:pt x="10856" y="18913"/>
                    </a:cubicBezTo>
                    <a:cubicBezTo>
                      <a:pt x="10873" y="18913"/>
                      <a:pt x="10890" y="18905"/>
                      <a:pt x="10907" y="18896"/>
                    </a:cubicBezTo>
                    <a:close/>
                    <a:moveTo>
                      <a:pt x="10049" y="18563"/>
                    </a:moveTo>
                    <a:cubicBezTo>
                      <a:pt x="10061" y="18587"/>
                      <a:pt x="10085" y="18599"/>
                      <a:pt x="10121" y="18610"/>
                    </a:cubicBezTo>
                    <a:cubicBezTo>
                      <a:pt x="9990" y="18908"/>
                      <a:pt x="9859" y="19218"/>
                      <a:pt x="9728" y="19515"/>
                    </a:cubicBezTo>
                    <a:cubicBezTo>
                      <a:pt x="9656" y="19658"/>
                      <a:pt x="9597" y="19813"/>
                      <a:pt x="9537" y="19956"/>
                    </a:cubicBezTo>
                    <a:cubicBezTo>
                      <a:pt x="9645" y="19539"/>
                      <a:pt x="9776" y="19122"/>
                      <a:pt x="9918" y="18706"/>
                    </a:cubicBezTo>
                    <a:cubicBezTo>
                      <a:pt x="9954" y="18706"/>
                      <a:pt x="9990" y="18694"/>
                      <a:pt x="10014" y="18646"/>
                    </a:cubicBezTo>
                    <a:cubicBezTo>
                      <a:pt x="10026" y="18622"/>
                      <a:pt x="10037" y="18587"/>
                      <a:pt x="10049" y="18563"/>
                    </a:cubicBezTo>
                    <a:close/>
                    <a:moveTo>
                      <a:pt x="9680" y="18860"/>
                    </a:moveTo>
                    <a:lnTo>
                      <a:pt x="9680" y="18860"/>
                    </a:lnTo>
                    <a:cubicBezTo>
                      <a:pt x="9561" y="19230"/>
                      <a:pt x="9454" y="19611"/>
                      <a:pt x="9347" y="19980"/>
                    </a:cubicBezTo>
                    <a:cubicBezTo>
                      <a:pt x="9330" y="19971"/>
                      <a:pt x="9313" y="19963"/>
                      <a:pt x="9292" y="19963"/>
                    </a:cubicBezTo>
                    <a:cubicBezTo>
                      <a:pt x="9283" y="19963"/>
                      <a:pt x="9274" y="19964"/>
                      <a:pt x="9264" y="19968"/>
                    </a:cubicBezTo>
                    <a:cubicBezTo>
                      <a:pt x="9359" y="19753"/>
                      <a:pt x="9430" y="19527"/>
                      <a:pt x="9514" y="19301"/>
                    </a:cubicBezTo>
                    <a:cubicBezTo>
                      <a:pt x="9561" y="19146"/>
                      <a:pt x="9621" y="19003"/>
                      <a:pt x="9680" y="18860"/>
                    </a:cubicBezTo>
                    <a:close/>
                    <a:moveTo>
                      <a:pt x="15526" y="20111"/>
                    </a:moveTo>
                    <a:cubicBezTo>
                      <a:pt x="15538" y="20134"/>
                      <a:pt x="15562" y="20146"/>
                      <a:pt x="15574" y="20158"/>
                    </a:cubicBezTo>
                    <a:cubicBezTo>
                      <a:pt x="15562" y="20182"/>
                      <a:pt x="15538" y="20206"/>
                      <a:pt x="15526" y="20230"/>
                    </a:cubicBezTo>
                    <a:cubicBezTo>
                      <a:pt x="15514" y="20230"/>
                      <a:pt x="15491" y="20218"/>
                      <a:pt x="15479" y="20218"/>
                    </a:cubicBezTo>
                    <a:lnTo>
                      <a:pt x="15479" y="20182"/>
                    </a:lnTo>
                    <a:cubicBezTo>
                      <a:pt x="15491" y="20170"/>
                      <a:pt x="15514" y="20158"/>
                      <a:pt x="15514" y="20134"/>
                    </a:cubicBezTo>
                    <a:lnTo>
                      <a:pt x="15526" y="20111"/>
                    </a:lnTo>
                    <a:close/>
                    <a:moveTo>
                      <a:pt x="9609" y="20206"/>
                    </a:moveTo>
                    <a:cubicBezTo>
                      <a:pt x="9597" y="20242"/>
                      <a:pt x="9585" y="20277"/>
                      <a:pt x="9585" y="20325"/>
                    </a:cubicBezTo>
                    <a:cubicBezTo>
                      <a:pt x="9573" y="20325"/>
                      <a:pt x="9573" y="20325"/>
                      <a:pt x="9561" y="20337"/>
                    </a:cubicBezTo>
                    <a:lnTo>
                      <a:pt x="9549" y="20325"/>
                    </a:lnTo>
                    <a:cubicBezTo>
                      <a:pt x="9549" y="20313"/>
                      <a:pt x="9549" y="20301"/>
                      <a:pt x="9561" y="20289"/>
                    </a:cubicBezTo>
                    <a:cubicBezTo>
                      <a:pt x="9573" y="20254"/>
                      <a:pt x="9585" y="20230"/>
                      <a:pt x="9609" y="20206"/>
                    </a:cubicBezTo>
                    <a:close/>
                    <a:moveTo>
                      <a:pt x="11407" y="18837"/>
                    </a:moveTo>
                    <a:cubicBezTo>
                      <a:pt x="11407" y="18849"/>
                      <a:pt x="11395" y="18872"/>
                      <a:pt x="11395" y="18884"/>
                    </a:cubicBezTo>
                    <a:cubicBezTo>
                      <a:pt x="11371" y="18980"/>
                      <a:pt x="11419" y="19039"/>
                      <a:pt x="11478" y="19051"/>
                    </a:cubicBezTo>
                    <a:cubicBezTo>
                      <a:pt x="11180" y="19468"/>
                      <a:pt x="11014" y="19956"/>
                      <a:pt x="10764" y="20408"/>
                    </a:cubicBezTo>
                    <a:cubicBezTo>
                      <a:pt x="10930" y="19920"/>
                      <a:pt x="11121" y="19444"/>
                      <a:pt x="11311" y="18968"/>
                    </a:cubicBezTo>
                    <a:cubicBezTo>
                      <a:pt x="11335" y="18968"/>
                      <a:pt x="11359" y="18944"/>
                      <a:pt x="11371" y="18920"/>
                    </a:cubicBezTo>
                    <a:lnTo>
                      <a:pt x="11407" y="18837"/>
                    </a:lnTo>
                    <a:close/>
                    <a:moveTo>
                      <a:pt x="10442" y="19551"/>
                    </a:moveTo>
                    <a:lnTo>
                      <a:pt x="10442" y="19551"/>
                    </a:lnTo>
                    <a:cubicBezTo>
                      <a:pt x="10347" y="19837"/>
                      <a:pt x="10264" y="20123"/>
                      <a:pt x="10168" y="20420"/>
                    </a:cubicBezTo>
                    <a:cubicBezTo>
                      <a:pt x="10157" y="20420"/>
                      <a:pt x="10133" y="20420"/>
                      <a:pt x="10121" y="20432"/>
                    </a:cubicBezTo>
                    <a:cubicBezTo>
                      <a:pt x="10216" y="20134"/>
                      <a:pt x="10323" y="19837"/>
                      <a:pt x="10442" y="19551"/>
                    </a:cubicBezTo>
                    <a:close/>
                    <a:moveTo>
                      <a:pt x="15252" y="20075"/>
                    </a:moveTo>
                    <a:cubicBezTo>
                      <a:pt x="15252" y="20099"/>
                      <a:pt x="15252" y="20123"/>
                      <a:pt x="15264" y="20134"/>
                    </a:cubicBezTo>
                    <a:lnTo>
                      <a:pt x="15252" y="20170"/>
                    </a:lnTo>
                    <a:cubicBezTo>
                      <a:pt x="15240" y="20218"/>
                      <a:pt x="15264" y="20254"/>
                      <a:pt x="15300" y="20265"/>
                    </a:cubicBezTo>
                    <a:cubicBezTo>
                      <a:pt x="15300" y="20313"/>
                      <a:pt x="15276" y="20361"/>
                      <a:pt x="15264" y="20408"/>
                    </a:cubicBezTo>
                    <a:cubicBezTo>
                      <a:pt x="15240" y="20408"/>
                      <a:pt x="15217" y="20420"/>
                      <a:pt x="15193" y="20432"/>
                    </a:cubicBezTo>
                    <a:cubicBezTo>
                      <a:pt x="15169" y="20396"/>
                      <a:pt x="15157" y="20349"/>
                      <a:pt x="15145" y="20301"/>
                    </a:cubicBezTo>
                    <a:cubicBezTo>
                      <a:pt x="15169" y="20289"/>
                      <a:pt x="15193" y="20265"/>
                      <a:pt x="15205" y="20230"/>
                    </a:cubicBezTo>
                    <a:cubicBezTo>
                      <a:pt x="15229" y="20182"/>
                      <a:pt x="15240" y="20123"/>
                      <a:pt x="15252" y="20075"/>
                    </a:cubicBezTo>
                    <a:close/>
                    <a:moveTo>
                      <a:pt x="10859" y="19575"/>
                    </a:moveTo>
                    <a:cubicBezTo>
                      <a:pt x="10740" y="19884"/>
                      <a:pt x="10633" y="20194"/>
                      <a:pt x="10526" y="20515"/>
                    </a:cubicBezTo>
                    <a:cubicBezTo>
                      <a:pt x="10519" y="20482"/>
                      <a:pt x="10485" y="20459"/>
                      <a:pt x="10453" y="20459"/>
                    </a:cubicBezTo>
                    <a:cubicBezTo>
                      <a:pt x="10429" y="20459"/>
                      <a:pt x="10405" y="20473"/>
                      <a:pt x="10395" y="20504"/>
                    </a:cubicBezTo>
                    <a:lnTo>
                      <a:pt x="10371" y="20504"/>
                    </a:lnTo>
                    <a:cubicBezTo>
                      <a:pt x="10573" y="20218"/>
                      <a:pt x="10716" y="19896"/>
                      <a:pt x="10859" y="19575"/>
                    </a:cubicBezTo>
                    <a:close/>
                    <a:moveTo>
                      <a:pt x="9883" y="20182"/>
                    </a:moveTo>
                    <a:cubicBezTo>
                      <a:pt x="9859" y="20242"/>
                      <a:pt x="9847" y="20313"/>
                      <a:pt x="9847" y="20384"/>
                    </a:cubicBezTo>
                    <a:cubicBezTo>
                      <a:pt x="9835" y="20384"/>
                      <a:pt x="9811" y="20396"/>
                      <a:pt x="9811" y="20432"/>
                    </a:cubicBezTo>
                    <a:cubicBezTo>
                      <a:pt x="9799" y="20468"/>
                      <a:pt x="9787" y="20504"/>
                      <a:pt x="9776" y="20539"/>
                    </a:cubicBezTo>
                    <a:cubicBezTo>
                      <a:pt x="9764" y="20527"/>
                      <a:pt x="9752" y="20527"/>
                      <a:pt x="9728" y="20515"/>
                    </a:cubicBezTo>
                    <a:cubicBezTo>
                      <a:pt x="9728" y="20504"/>
                      <a:pt x="9728" y="20492"/>
                      <a:pt x="9728" y="20468"/>
                    </a:cubicBezTo>
                    <a:cubicBezTo>
                      <a:pt x="9787" y="20373"/>
                      <a:pt x="9835" y="20277"/>
                      <a:pt x="9883" y="20182"/>
                    </a:cubicBezTo>
                    <a:close/>
                    <a:moveTo>
                      <a:pt x="14621" y="19956"/>
                    </a:moveTo>
                    <a:lnTo>
                      <a:pt x="14609" y="20027"/>
                    </a:lnTo>
                    <a:cubicBezTo>
                      <a:pt x="14502" y="20194"/>
                      <a:pt x="14383" y="20373"/>
                      <a:pt x="14264" y="20539"/>
                    </a:cubicBezTo>
                    <a:cubicBezTo>
                      <a:pt x="14324" y="20373"/>
                      <a:pt x="14383" y="20194"/>
                      <a:pt x="14443" y="20027"/>
                    </a:cubicBezTo>
                    <a:cubicBezTo>
                      <a:pt x="14460" y="20036"/>
                      <a:pt x="14476" y="20040"/>
                      <a:pt x="14493" y="20040"/>
                    </a:cubicBezTo>
                    <a:cubicBezTo>
                      <a:pt x="14523" y="20040"/>
                      <a:pt x="14551" y="20027"/>
                      <a:pt x="14574" y="20003"/>
                    </a:cubicBezTo>
                    <a:cubicBezTo>
                      <a:pt x="14598" y="19980"/>
                      <a:pt x="14609" y="19968"/>
                      <a:pt x="14621" y="19956"/>
                    </a:cubicBezTo>
                    <a:close/>
                    <a:moveTo>
                      <a:pt x="14919" y="20134"/>
                    </a:moveTo>
                    <a:lnTo>
                      <a:pt x="14919" y="20170"/>
                    </a:lnTo>
                    <a:cubicBezTo>
                      <a:pt x="14883" y="20301"/>
                      <a:pt x="14824" y="20432"/>
                      <a:pt x="14752" y="20551"/>
                    </a:cubicBezTo>
                    <a:cubicBezTo>
                      <a:pt x="14788" y="20456"/>
                      <a:pt x="14812" y="20373"/>
                      <a:pt x="14836" y="20289"/>
                    </a:cubicBezTo>
                    <a:cubicBezTo>
                      <a:pt x="14859" y="20242"/>
                      <a:pt x="14895" y="20182"/>
                      <a:pt x="14919" y="20134"/>
                    </a:cubicBezTo>
                    <a:close/>
                    <a:moveTo>
                      <a:pt x="11454" y="19456"/>
                    </a:moveTo>
                    <a:cubicBezTo>
                      <a:pt x="11335" y="19825"/>
                      <a:pt x="11216" y="20194"/>
                      <a:pt x="11085" y="20563"/>
                    </a:cubicBezTo>
                    <a:lnTo>
                      <a:pt x="11061" y="20551"/>
                    </a:lnTo>
                    <a:cubicBezTo>
                      <a:pt x="11049" y="20539"/>
                      <a:pt x="11049" y="20539"/>
                      <a:pt x="11038" y="20539"/>
                    </a:cubicBezTo>
                    <a:cubicBezTo>
                      <a:pt x="11026" y="20504"/>
                      <a:pt x="10990" y="20480"/>
                      <a:pt x="10942" y="20468"/>
                    </a:cubicBezTo>
                    <a:cubicBezTo>
                      <a:pt x="11133" y="20134"/>
                      <a:pt x="11264" y="19777"/>
                      <a:pt x="11454" y="19456"/>
                    </a:cubicBezTo>
                    <a:close/>
                    <a:moveTo>
                      <a:pt x="12764" y="19730"/>
                    </a:moveTo>
                    <a:cubicBezTo>
                      <a:pt x="12776" y="19742"/>
                      <a:pt x="12788" y="19753"/>
                      <a:pt x="12812" y="19765"/>
                    </a:cubicBezTo>
                    <a:lnTo>
                      <a:pt x="12800" y="19801"/>
                    </a:lnTo>
                    <a:cubicBezTo>
                      <a:pt x="12769" y="19884"/>
                      <a:pt x="12836" y="19949"/>
                      <a:pt x="12902" y="19949"/>
                    </a:cubicBezTo>
                    <a:cubicBezTo>
                      <a:pt x="12911" y="19949"/>
                      <a:pt x="12921" y="19947"/>
                      <a:pt x="12931" y="19944"/>
                    </a:cubicBezTo>
                    <a:lnTo>
                      <a:pt x="12931" y="19944"/>
                    </a:lnTo>
                    <a:cubicBezTo>
                      <a:pt x="12764" y="20182"/>
                      <a:pt x="12585" y="20420"/>
                      <a:pt x="12419" y="20658"/>
                    </a:cubicBezTo>
                    <a:cubicBezTo>
                      <a:pt x="12490" y="20456"/>
                      <a:pt x="12562" y="20254"/>
                      <a:pt x="12633" y="20039"/>
                    </a:cubicBezTo>
                    <a:cubicBezTo>
                      <a:pt x="12681" y="19944"/>
                      <a:pt x="12716" y="19837"/>
                      <a:pt x="12764" y="19730"/>
                    </a:cubicBezTo>
                    <a:close/>
                    <a:moveTo>
                      <a:pt x="15002" y="20551"/>
                    </a:moveTo>
                    <a:cubicBezTo>
                      <a:pt x="15014" y="20563"/>
                      <a:pt x="15026" y="20587"/>
                      <a:pt x="15038" y="20611"/>
                    </a:cubicBezTo>
                    <a:cubicBezTo>
                      <a:pt x="15014" y="20635"/>
                      <a:pt x="15002" y="20646"/>
                      <a:pt x="14990" y="20670"/>
                    </a:cubicBezTo>
                    <a:cubicBezTo>
                      <a:pt x="14967" y="20658"/>
                      <a:pt x="14955" y="20658"/>
                      <a:pt x="14943" y="20658"/>
                    </a:cubicBezTo>
                    <a:cubicBezTo>
                      <a:pt x="14967" y="20623"/>
                      <a:pt x="14979" y="20587"/>
                      <a:pt x="15002" y="20551"/>
                    </a:cubicBezTo>
                    <a:close/>
                    <a:moveTo>
                      <a:pt x="12633" y="19456"/>
                    </a:moveTo>
                    <a:cubicBezTo>
                      <a:pt x="12645" y="19480"/>
                      <a:pt x="12645" y="19492"/>
                      <a:pt x="12657" y="19503"/>
                    </a:cubicBezTo>
                    <a:cubicBezTo>
                      <a:pt x="12585" y="19682"/>
                      <a:pt x="12514" y="19849"/>
                      <a:pt x="12454" y="20027"/>
                    </a:cubicBezTo>
                    <a:cubicBezTo>
                      <a:pt x="12335" y="20277"/>
                      <a:pt x="12216" y="20515"/>
                      <a:pt x="12085" y="20754"/>
                    </a:cubicBezTo>
                    <a:cubicBezTo>
                      <a:pt x="12216" y="20361"/>
                      <a:pt x="12335" y="19980"/>
                      <a:pt x="12466" y="19587"/>
                    </a:cubicBezTo>
                    <a:cubicBezTo>
                      <a:pt x="12481" y="19594"/>
                      <a:pt x="12497" y="19598"/>
                      <a:pt x="12514" y="19598"/>
                    </a:cubicBezTo>
                    <a:cubicBezTo>
                      <a:pt x="12553" y="19598"/>
                      <a:pt x="12593" y="19577"/>
                      <a:pt x="12609" y="19527"/>
                    </a:cubicBezTo>
                    <a:cubicBezTo>
                      <a:pt x="12621" y="19503"/>
                      <a:pt x="12633" y="19480"/>
                      <a:pt x="12633" y="19456"/>
                    </a:cubicBezTo>
                    <a:close/>
                    <a:moveTo>
                      <a:pt x="13538" y="19789"/>
                    </a:moveTo>
                    <a:cubicBezTo>
                      <a:pt x="13550" y="19837"/>
                      <a:pt x="13586" y="19861"/>
                      <a:pt x="13633" y="19873"/>
                    </a:cubicBezTo>
                    <a:lnTo>
                      <a:pt x="13633" y="19908"/>
                    </a:lnTo>
                    <a:cubicBezTo>
                      <a:pt x="13455" y="20218"/>
                      <a:pt x="13264" y="20539"/>
                      <a:pt x="13062" y="20849"/>
                    </a:cubicBezTo>
                    <a:cubicBezTo>
                      <a:pt x="13157" y="20551"/>
                      <a:pt x="13252" y="20254"/>
                      <a:pt x="13347" y="19956"/>
                    </a:cubicBezTo>
                    <a:cubicBezTo>
                      <a:pt x="13371" y="19956"/>
                      <a:pt x="13407" y="19944"/>
                      <a:pt x="13431" y="19908"/>
                    </a:cubicBezTo>
                    <a:cubicBezTo>
                      <a:pt x="13437" y="19911"/>
                      <a:pt x="13443" y="19913"/>
                      <a:pt x="13450" y="19913"/>
                    </a:cubicBezTo>
                    <a:cubicBezTo>
                      <a:pt x="13471" y="19913"/>
                      <a:pt x="13493" y="19899"/>
                      <a:pt x="13502" y="19873"/>
                    </a:cubicBezTo>
                    <a:cubicBezTo>
                      <a:pt x="13514" y="19849"/>
                      <a:pt x="13526" y="19825"/>
                      <a:pt x="13526" y="19801"/>
                    </a:cubicBezTo>
                    <a:lnTo>
                      <a:pt x="13538" y="19789"/>
                    </a:lnTo>
                    <a:close/>
                    <a:moveTo>
                      <a:pt x="14550" y="20492"/>
                    </a:moveTo>
                    <a:lnTo>
                      <a:pt x="14550" y="20492"/>
                    </a:lnTo>
                    <a:cubicBezTo>
                      <a:pt x="14514" y="20623"/>
                      <a:pt x="14478" y="20754"/>
                      <a:pt x="14443" y="20873"/>
                    </a:cubicBezTo>
                    <a:cubicBezTo>
                      <a:pt x="14422" y="20852"/>
                      <a:pt x="14393" y="20839"/>
                      <a:pt x="14363" y="20839"/>
                    </a:cubicBezTo>
                    <a:cubicBezTo>
                      <a:pt x="14342" y="20839"/>
                      <a:pt x="14320" y="20846"/>
                      <a:pt x="14300" y="20861"/>
                    </a:cubicBezTo>
                    <a:cubicBezTo>
                      <a:pt x="14383" y="20742"/>
                      <a:pt x="14467" y="20623"/>
                      <a:pt x="14550" y="20492"/>
                    </a:cubicBezTo>
                    <a:close/>
                    <a:moveTo>
                      <a:pt x="11430" y="20396"/>
                    </a:moveTo>
                    <a:cubicBezTo>
                      <a:pt x="11383" y="20563"/>
                      <a:pt x="11347" y="20718"/>
                      <a:pt x="11311" y="20885"/>
                    </a:cubicBezTo>
                    <a:cubicBezTo>
                      <a:pt x="11308" y="20881"/>
                      <a:pt x="11303" y="20880"/>
                      <a:pt x="11298" y="20880"/>
                    </a:cubicBezTo>
                    <a:cubicBezTo>
                      <a:pt x="11287" y="20880"/>
                      <a:pt x="11272" y="20888"/>
                      <a:pt x="11264" y="20896"/>
                    </a:cubicBezTo>
                    <a:lnTo>
                      <a:pt x="11276" y="20861"/>
                    </a:lnTo>
                    <a:cubicBezTo>
                      <a:pt x="11288" y="20837"/>
                      <a:pt x="11276" y="20813"/>
                      <a:pt x="11252" y="20801"/>
                    </a:cubicBezTo>
                    <a:lnTo>
                      <a:pt x="11264" y="20765"/>
                    </a:lnTo>
                    <a:cubicBezTo>
                      <a:pt x="11311" y="20646"/>
                      <a:pt x="11371" y="20515"/>
                      <a:pt x="11430" y="20396"/>
                    </a:cubicBezTo>
                    <a:close/>
                    <a:moveTo>
                      <a:pt x="11954" y="19301"/>
                    </a:moveTo>
                    <a:lnTo>
                      <a:pt x="11990" y="19313"/>
                    </a:lnTo>
                    <a:cubicBezTo>
                      <a:pt x="11990" y="19337"/>
                      <a:pt x="11978" y="19361"/>
                      <a:pt x="11978" y="19384"/>
                    </a:cubicBezTo>
                    <a:cubicBezTo>
                      <a:pt x="11965" y="19445"/>
                      <a:pt x="12008" y="19475"/>
                      <a:pt x="12055" y="19475"/>
                    </a:cubicBezTo>
                    <a:cubicBezTo>
                      <a:pt x="12091" y="19475"/>
                      <a:pt x="12129" y="19457"/>
                      <a:pt x="12145" y="19420"/>
                    </a:cubicBezTo>
                    <a:lnTo>
                      <a:pt x="12157" y="19396"/>
                    </a:lnTo>
                    <a:cubicBezTo>
                      <a:pt x="12169" y="19456"/>
                      <a:pt x="12216" y="19480"/>
                      <a:pt x="12252" y="19492"/>
                    </a:cubicBezTo>
                    <a:cubicBezTo>
                      <a:pt x="12002" y="19980"/>
                      <a:pt x="11752" y="20468"/>
                      <a:pt x="11502" y="20956"/>
                    </a:cubicBezTo>
                    <a:cubicBezTo>
                      <a:pt x="11502" y="20932"/>
                      <a:pt x="11502" y="20920"/>
                      <a:pt x="11502" y="20908"/>
                    </a:cubicBezTo>
                    <a:cubicBezTo>
                      <a:pt x="11609" y="20361"/>
                      <a:pt x="11776" y="19825"/>
                      <a:pt x="11954" y="19301"/>
                    </a:cubicBezTo>
                    <a:close/>
                    <a:moveTo>
                      <a:pt x="14157" y="19968"/>
                    </a:moveTo>
                    <a:cubicBezTo>
                      <a:pt x="14157" y="19980"/>
                      <a:pt x="14169" y="20003"/>
                      <a:pt x="14181" y="20015"/>
                    </a:cubicBezTo>
                    <a:cubicBezTo>
                      <a:pt x="14026" y="20254"/>
                      <a:pt x="13859" y="20480"/>
                      <a:pt x="13705" y="20718"/>
                    </a:cubicBezTo>
                    <a:cubicBezTo>
                      <a:pt x="13609" y="20861"/>
                      <a:pt x="13514" y="21004"/>
                      <a:pt x="13419" y="21146"/>
                    </a:cubicBezTo>
                    <a:cubicBezTo>
                      <a:pt x="13411" y="21154"/>
                      <a:pt x="13404" y="21161"/>
                      <a:pt x="13400" y="21169"/>
                    </a:cubicBezTo>
                    <a:lnTo>
                      <a:pt x="13400" y="21169"/>
                    </a:lnTo>
                    <a:cubicBezTo>
                      <a:pt x="13517" y="20816"/>
                      <a:pt x="13647" y="20475"/>
                      <a:pt x="13788" y="20134"/>
                    </a:cubicBezTo>
                    <a:cubicBezTo>
                      <a:pt x="13813" y="20165"/>
                      <a:pt x="13850" y="20187"/>
                      <a:pt x="13889" y="20187"/>
                    </a:cubicBezTo>
                    <a:cubicBezTo>
                      <a:pt x="13925" y="20187"/>
                      <a:pt x="13962" y="20168"/>
                      <a:pt x="13990" y="20123"/>
                    </a:cubicBezTo>
                    <a:cubicBezTo>
                      <a:pt x="14014" y="20087"/>
                      <a:pt x="14026" y="20051"/>
                      <a:pt x="14050" y="20015"/>
                    </a:cubicBezTo>
                    <a:cubicBezTo>
                      <a:pt x="14059" y="20018"/>
                      <a:pt x="14068" y="20020"/>
                      <a:pt x="14076" y="20020"/>
                    </a:cubicBezTo>
                    <a:cubicBezTo>
                      <a:pt x="14103" y="20020"/>
                      <a:pt x="14127" y="20006"/>
                      <a:pt x="14145" y="19980"/>
                    </a:cubicBezTo>
                    <a:lnTo>
                      <a:pt x="14157" y="19968"/>
                    </a:lnTo>
                    <a:close/>
                    <a:moveTo>
                      <a:pt x="12062" y="20254"/>
                    </a:moveTo>
                    <a:lnTo>
                      <a:pt x="12062" y="20254"/>
                    </a:lnTo>
                    <a:cubicBezTo>
                      <a:pt x="11966" y="20575"/>
                      <a:pt x="11859" y="20908"/>
                      <a:pt x="11752" y="21230"/>
                    </a:cubicBezTo>
                    <a:lnTo>
                      <a:pt x="11740" y="21242"/>
                    </a:lnTo>
                    <a:cubicBezTo>
                      <a:pt x="11728" y="21230"/>
                      <a:pt x="11716" y="21230"/>
                      <a:pt x="11704" y="21230"/>
                    </a:cubicBezTo>
                    <a:cubicBezTo>
                      <a:pt x="11716" y="21194"/>
                      <a:pt x="11728" y="21158"/>
                      <a:pt x="11752" y="21123"/>
                    </a:cubicBezTo>
                    <a:cubicBezTo>
                      <a:pt x="11773" y="21071"/>
                      <a:pt x="11730" y="21037"/>
                      <a:pt x="11680" y="21037"/>
                    </a:cubicBezTo>
                    <a:cubicBezTo>
                      <a:pt x="11672" y="21037"/>
                      <a:pt x="11664" y="21038"/>
                      <a:pt x="11657" y="21039"/>
                    </a:cubicBezTo>
                    <a:cubicBezTo>
                      <a:pt x="11800" y="20777"/>
                      <a:pt x="11931" y="20515"/>
                      <a:pt x="12062" y="20254"/>
                    </a:cubicBezTo>
                    <a:close/>
                    <a:moveTo>
                      <a:pt x="13288" y="20849"/>
                    </a:moveTo>
                    <a:cubicBezTo>
                      <a:pt x="13252" y="20968"/>
                      <a:pt x="13205" y="21087"/>
                      <a:pt x="13169" y="21206"/>
                    </a:cubicBezTo>
                    <a:cubicBezTo>
                      <a:pt x="13145" y="21206"/>
                      <a:pt x="13133" y="21218"/>
                      <a:pt x="13109" y="21230"/>
                    </a:cubicBezTo>
                    <a:lnTo>
                      <a:pt x="13097" y="21254"/>
                    </a:lnTo>
                    <a:cubicBezTo>
                      <a:pt x="13085" y="21230"/>
                      <a:pt x="13074" y="21218"/>
                      <a:pt x="13062" y="21206"/>
                    </a:cubicBezTo>
                    <a:cubicBezTo>
                      <a:pt x="13133" y="21087"/>
                      <a:pt x="13216" y="20968"/>
                      <a:pt x="13288" y="20849"/>
                    </a:cubicBezTo>
                    <a:close/>
                    <a:moveTo>
                      <a:pt x="12234" y="21212"/>
                    </a:moveTo>
                    <a:cubicBezTo>
                      <a:pt x="12216" y="21230"/>
                      <a:pt x="12197" y="21249"/>
                      <a:pt x="12181" y="21266"/>
                    </a:cubicBezTo>
                    <a:cubicBezTo>
                      <a:pt x="12169" y="21277"/>
                      <a:pt x="12157" y="21289"/>
                      <a:pt x="12145" y="21301"/>
                    </a:cubicBezTo>
                    <a:cubicBezTo>
                      <a:pt x="12145" y="21312"/>
                      <a:pt x="12136" y="21322"/>
                      <a:pt x="12126" y="21332"/>
                    </a:cubicBezTo>
                    <a:lnTo>
                      <a:pt x="12126" y="21332"/>
                    </a:lnTo>
                    <a:cubicBezTo>
                      <a:pt x="12139" y="21292"/>
                      <a:pt x="12160" y="21260"/>
                      <a:pt x="12181" y="21218"/>
                    </a:cubicBezTo>
                    <a:cubicBezTo>
                      <a:pt x="12187" y="21221"/>
                      <a:pt x="12193" y="21222"/>
                      <a:pt x="12200" y="21222"/>
                    </a:cubicBezTo>
                    <a:cubicBezTo>
                      <a:pt x="12211" y="21222"/>
                      <a:pt x="12223" y="21219"/>
                      <a:pt x="12234" y="21212"/>
                    </a:cubicBezTo>
                    <a:close/>
                    <a:moveTo>
                      <a:pt x="13145" y="19956"/>
                    </a:moveTo>
                    <a:lnTo>
                      <a:pt x="13145" y="19956"/>
                    </a:lnTo>
                    <a:cubicBezTo>
                      <a:pt x="13014" y="20396"/>
                      <a:pt x="12871" y="20825"/>
                      <a:pt x="12728" y="21266"/>
                    </a:cubicBezTo>
                    <a:cubicBezTo>
                      <a:pt x="12721" y="21221"/>
                      <a:pt x="12686" y="21191"/>
                      <a:pt x="12647" y="21191"/>
                    </a:cubicBezTo>
                    <a:cubicBezTo>
                      <a:pt x="12622" y="21191"/>
                      <a:pt x="12596" y="21203"/>
                      <a:pt x="12573" y="21230"/>
                    </a:cubicBezTo>
                    <a:cubicBezTo>
                      <a:pt x="12538" y="21266"/>
                      <a:pt x="12502" y="21301"/>
                      <a:pt x="12466" y="21337"/>
                    </a:cubicBezTo>
                    <a:lnTo>
                      <a:pt x="12443" y="21337"/>
                    </a:lnTo>
                    <a:cubicBezTo>
                      <a:pt x="12454" y="21289"/>
                      <a:pt x="12466" y="21254"/>
                      <a:pt x="12478" y="21218"/>
                    </a:cubicBezTo>
                    <a:cubicBezTo>
                      <a:pt x="12496" y="21155"/>
                      <a:pt x="12447" y="21086"/>
                      <a:pt x="12390" y="21086"/>
                    </a:cubicBezTo>
                    <a:cubicBezTo>
                      <a:pt x="12372" y="21086"/>
                      <a:pt x="12353" y="21093"/>
                      <a:pt x="12335" y="21111"/>
                    </a:cubicBezTo>
                    <a:cubicBezTo>
                      <a:pt x="12313" y="21133"/>
                      <a:pt x="12289" y="21157"/>
                      <a:pt x="12264" y="21182"/>
                    </a:cubicBezTo>
                    <a:lnTo>
                      <a:pt x="12264" y="21182"/>
                    </a:lnTo>
                    <a:cubicBezTo>
                      <a:pt x="12562" y="20777"/>
                      <a:pt x="12859" y="20361"/>
                      <a:pt x="13145" y="19956"/>
                    </a:cubicBezTo>
                    <a:close/>
                    <a:moveTo>
                      <a:pt x="14026" y="20611"/>
                    </a:moveTo>
                    <a:lnTo>
                      <a:pt x="14026" y="20611"/>
                    </a:lnTo>
                    <a:cubicBezTo>
                      <a:pt x="13967" y="20765"/>
                      <a:pt x="13907" y="20932"/>
                      <a:pt x="13859" y="21087"/>
                    </a:cubicBezTo>
                    <a:cubicBezTo>
                      <a:pt x="13824" y="21087"/>
                      <a:pt x="13800" y="21111"/>
                      <a:pt x="13776" y="21135"/>
                    </a:cubicBezTo>
                    <a:cubicBezTo>
                      <a:pt x="13728" y="21194"/>
                      <a:pt x="13669" y="21266"/>
                      <a:pt x="13621" y="21337"/>
                    </a:cubicBezTo>
                    <a:cubicBezTo>
                      <a:pt x="13621" y="21301"/>
                      <a:pt x="13633" y="21289"/>
                      <a:pt x="13645" y="21254"/>
                    </a:cubicBezTo>
                    <a:cubicBezTo>
                      <a:pt x="13645" y="21230"/>
                      <a:pt x="13645" y="21206"/>
                      <a:pt x="13633" y="21182"/>
                    </a:cubicBezTo>
                    <a:cubicBezTo>
                      <a:pt x="13693" y="21087"/>
                      <a:pt x="13764" y="20992"/>
                      <a:pt x="13836" y="20896"/>
                    </a:cubicBezTo>
                    <a:cubicBezTo>
                      <a:pt x="13895" y="20801"/>
                      <a:pt x="13955" y="20706"/>
                      <a:pt x="14026" y="20611"/>
                    </a:cubicBezTo>
                    <a:close/>
                    <a:moveTo>
                      <a:pt x="1243" y="0"/>
                    </a:moveTo>
                    <a:cubicBezTo>
                      <a:pt x="1135" y="0"/>
                      <a:pt x="1029" y="11"/>
                      <a:pt x="929" y="37"/>
                    </a:cubicBezTo>
                    <a:cubicBezTo>
                      <a:pt x="679" y="96"/>
                      <a:pt x="465" y="239"/>
                      <a:pt x="334" y="465"/>
                    </a:cubicBezTo>
                    <a:cubicBezTo>
                      <a:pt x="191" y="703"/>
                      <a:pt x="131" y="989"/>
                      <a:pt x="96" y="1275"/>
                    </a:cubicBezTo>
                    <a:cubicBezTo>
                      <a:pt x="0" y="2335"/>
                      <a:pt x="489" y="3347"/>
                      <a:pt x="989" y="4252"/>
                    </a:cubicBezTo>
                    <a:cubicBezTo>
                      <a:pt x="1286" y="4787"/>
                      <a:pt x="1596" y="5323"/>
                      <a:pt x="1953" y="5823"/>
                    </a:cubicBezTo>
                    <a:cubicBezTo>
                      <a:pt x="2108" y="6049"/>
                      <a:pt x="2286" y="6264"/>
                      <a:pt x="2489" y="6454"/>
                    </a:cubicBezTo>
                    <a:cubicBezTo>
                      <a:pt x="2394" y="6466"/>
                      <a:pt x="2298" y="6466"/>
                      <a:pt x="2215" y="6490"/>
                    </a:cubicBezTo>
                    <a:cubicBezTo>
                      <a:pt x="2060" y="6514"/>
                      <a:pt x="1905" y="6538"/>
                      <a:pt x="1751" y="6585"/>
                    </a:cubicBezTo>
                    <a:cubicBezTo>
                      <a:pt x="1632" y="6609"/>
                      <a:pt x="1501" y="6657"/>
                      <a:pt x="1405" y="6752"/>
                    </a:cubicBezTo>
                    <a:cubicBezTo>
                      <a:pt x="1179" y="6966"/>
                      <a:pt x="1251" y="7300"/>
                      <a:pt x="1310" y="7573"/>
                    </a:cubicBezTo>
                    <a:cubicBezTo>
                      <a:pt x="1429" y="8073"/>
                      <a:pt x="1632" y="8538"/>
                      <a:pt x="1894" y="8978"/>
                    </a:cubicBezTo>
                    <a:cubicBezTo>
                      <a:pt x="2441" y="9847"/>
                      <a:pt x="3239" y="10562"/>
                      <a:pt x="4132" y="11062"/>
                    </a:cubicBezTo>
                    <a:cubicBezTo>
                      <a:pt x="5239" y="11669"/>
                      <a:pt x="6477" y="11979"/>
                      <a:pt x="7716" y="12133"/>
                    </a:cubicBezTo>
                    <a:cubicBezTo>
                      <a:pt x="8359" y="12217"/>
                      <a:pt x="9014" y="12253"/>
                      <a:pt x="9656" y="12288"/>
                    </a:cubicBezTo>
                    <a:cubicBezTo>
                      <a:pt x="9752" y="12288"/>
                      <a:pt x="9847" y="12288"/>
                      <a:pt x="9930" y="12300"/>
                    </a:cubicBezTo>
                    <a:cubicBezTo>
                      <a:pt x="9502" y="12360"/>
                      <a:pt x="9085" y="12526"/>
                      <a:pt x="8704" y="12753"/>
                    </a:cubicBezTo>
                    <a:cubicBezTo>
                      <a:pt x="8466" y="12895"/>
                      <a:pt x="8240" y="13062"/>
                      <a:pt x="8013" y="13241"/>
                    </a:cubicBezTo>
                    <a:cubicBezTo>
                      <a:pt x="7918" y="13336"/>
                      <a:pt x="7787" y="13419"/>
                      <a:pt x="7751" y="13550"/>
                    </a:cubicBezTo>
                    <a:cubicBezTo>
                      <a:pt x="7716" y="13538"/>
                      <a:pt x="7680" y="13538"/>
                      <a:pt x="7644" y="13538"/>
                    </a:cubicBezTo>
                    <a:cubicBezTo>
                      <a:pt x="7561" y="13562"/>
                      <a:pt x="7478" y="13622"/>
                      <a:pt x="7406" y="13669"/>
                    </a:cubicBezTo>
                    <a:cubicBezTo>
                      <a:pt x="7275" y="13765"/>
                      <a:pt x="7156" y="13872"/>
                      <a:pt x="7037" y="13991"/>
                    </a:cubicBezTo>
                    <a:cubicBezTo>
                      <a:pt x="6978" y="14062"/>
                      <a:pt x="6918" y="14134"/>
                      <a:pt x="6858" y="14193"/>
                    </a:cubicBezTo>
                    <a:cubicBezTo>
                      <a:pt x="6799" y="14265"/>
                      <a:pt x="6728" y="14324"/>
                      <a:pt x="6680" y="14396"/>
                    </a:cubicBezTo>
                    <a:cubicBezTo>
                      <a:pt x="6644" y="14443"/>
                      <a:pt x="6608" y="14515"/>
                      <a:pt x="6608" y="14586"/>
                    </a:cubicBezTo>
                    <a:cubicBezTo>
                      <a:pt x="6585" y="14562"/>
                      <a:pt x="6561" y="14562"/>
                      <a:pt x="6525" y="14550"/>
                    </a:cubicBezTo>
                    <a:cubicBezTo>
                      <a:pt x="6518" y="14550"/>
                      <a:pt x="6511" y="14549"/>
                      <a:pt x="6504" y="14549"/>
                    </a:cubicBezTo>
                    <a:cubicBezTo>
                      <a:pt x="6421" y="14549"/>
                      <a:pt x="6366" y="14615"/>
                      <a:pt x="6311" y="14681"/>
                    </a:cubicBezTo>
                    <a:cubicBezTo>
                      <a:pt x="6180" y="14824"/>
                      <a:pt x="6049" y="14979"/>
                      <a:pt x="5930" y="15134"/>
                    </a:cubicBezTo>
                    <a:cubicBezTo>
                      <a:pt x="5811" y="15289"/>
                      <a:pt x="5680" y="15443"/>
                      <a:pt x="5561" y="15598"/>
                    </a:cubicBezTo>
                    <a:cubicBezTo>
                      <a:pt x="5525" y="15634"/>
                      <a:pt x="5465" y="15682"/>
                      <a:pt x="5454" y="15729"/>
                    </a:cubicBezTo>
                    <a:cubicBezTo>
                      <a:pt x="5442" y="15765"/>
                      <a:pt x="5442" y="15801"/>
                      <a:pt x="5465" y="15836"/>
                    </a:cubicBezTo>
                    <a:cubicBezTo>
                      <a:pt x="5418" y="15908"/>
                      <a:pt x="5370" y="15967"/>
                      <a:pt x="5311" y="16027"/>
                    </a:cubicBezTo>
                    <a:lnTo>
                      <a:pt x="5287" y="16039"/>
                    </a:lnTo>
                    <a:cubicBezTo>
                      <a:pt x="5227" y="16086"/>
                      <a:pt x="5192" y="16134"/>
                      <a:pt x="5144" y="16193"/>
                    </a:cubicBezTo>
                    <a:cubicBezTo>
                      <a:pt x="5132" y="16205"/>
                      <a:pt x="5120" y="16217"/>
                      <a:pt x="5108" y="16229"/>
                    </a:cubicBezTo>
                    <a:cubicBezTo>
                      <a:pt x="5084" y="16265"/>
                      <a:pt x="5061" y="16289"/>
                      <a:pt x="5037" y="16324"/>
                    </a:cubicBezTo>
                    <a:lnTo>
                      <a:pt x="5013" y="16336"/>
                    </a:lnTo>
                    <a:cubicBezTo>
                      <a:pt x="4977" y="16372"/>
                      <a:pt x="4942" y="16420"/>
                      <a:pt x="4918" y="16467"/>
                    </a:cubicBezTo>
                    <a:cubicBezTo>
                      <a:pt x="4846" y="16551"/>
                      <a:pt x="4799" y="16646"/>
                      <a:pt x="4763" y="16741"/>
                    </a:cubicBezTo>
                    <a:cubicBezTo>
                      <a:pt x="4739" y="16801"/>
                      <a:pt x="4763" y="16860"/>
                      <a:pt x="4811" y="16884"/>
                    </a:cubicBezTo>
                    <a:cubicBezTo>
                      <a:pt x="4829" y="16893"/>
                      <a:pt x="4853" y="16899"/>
                      <a:pt x="4876" y="16899"/>
                    </a:cubicBezTo>
                    <a:cubicBezTo>
                      <a:pt x="4914" y="16899"/>
                      <a:pt x="4951" y="16885"/>
                      <a:pt x="4965" y="16848"/>
                    </a:cubicBezTo>
                    <a:lnTo>
                      <a:pt x="5061" y="16682"/>
                    </a:lnTo>
                    <a:cubicBezTo>
                      <a:pt x="5073" y="16658"/>
                      <a:pt x="5084" y="16646"/>
                      <a:pt x="5096" y="16622"/>
                    </a:cubicBezTo>
                    <a:cubicBezTo>
                      <a:pt x="5109" y="16631"/>
                      <a:pt x="5123" y="16635"/>
                      <a:pt x="5138" y="16635"/>
                    </a:cubicBezTo>
                    <a:cubicBezTo>
                      <a:pt x="5164" y="16635"/>
                      <a:pt x="5192" y="16621"/>
                      <a:pt x="5215" y="16598"/>
                    </a:cubicBezTo>
                    <a:cubicBezTo>
                      <a:pt x="5251" y="16539"/>
                      <a:pt x="5287" y="16479"/>
                      <a:pt x="5334" y="16420"/>
                    </a:cubicBezTo>
                    <a:cubicBezTo>
                      <a:pt x="5370" y="16360"/>
                      <a:pt x="5406" y="16313"/>
                      <a:pt x="5454" y="16253"/>
                    </a:cubicBezTo>
                    <a:cubicBezTo>
                      <a:pt x="5501" y="16182"/>
                      <a:pt x="5549" y="16110"/>
                      <a:pt x="5596" y="16039"/>
                    </a:cubicBezTo>
                    <a:cubicBezTo>
                      <a:pt x="5608" y="16027"/>
                      <a:pt x="5620" y="16015"/>
                      <a:pt x="5632" y="15991"/>
                    </a:cubicBezTo>
                    <a:cubicBezTo>
                      <a:pt x="5660" y="15999"/>
                      <a:pt x="5687" y="16003"/>
                      <a:pt x="5713" y="16003"/>
                    </a:cubicBezTo>
                    <a:cubicBezTo>
                      <a:pt x="5845" y="16003"/>
                      <a:pt x="5958" y="15912"/>
                      <a:pt x="6037" y="15812"/>
                    </a:cubicBezTo>
                    <a:cubicBezTo>
                      <a:pt x="6156" y="15670"/>
                      <a:pt x="6263" y="15527"/>
                      <a:pt x="6382" y="15396"/>
                    </a:cubicBezTo>
                    <a:cubicBezTo>
                      <a:pt x="6454" y="15324"/>
                      <a:pt x="6513" y="15253"/>
                      <a:pt x="6585" y="15193"/>
                    </a:cubicBezTo>
                    <a:cubicBezTo>
                      <a:pt x="6644" y="15134"/>
                      <a:pt x="6716" y="15074"/>
                      <a:pt x="6763" y="14991"/>
                    </a:cubicBezTo>
                    <a:cubicBezTo>
                      <a:pt x="6775" y="14955"/>
                      <a:pt x="6799" y="14920"/>
                      <a:pt x="6799" y="14884"/>
                    </a:cubicBezTo>
                    <a:cubicBezTo>
                      <a:pt x="6818" y="14889"/>
                      <a:pt x="6838" y="14891"/>
                      <a:pt x="6858" y="14891"/>
                    </a:cubicBezTo>
                    <a:cubicBezTo>
                      <a:pt x="6983" y="14891"/>
                      <a:pt x="7113" y="14803"/>
                      <a:pt x="7216" y="14741"/>
                    </a:cubicBezTo>
                    <a:cubicBezTo>
                      <a:pt x="7359" y="14646"/>
                      <a:pt x="7490" y="14539"/>
                      <a:pt x="7609" y="14431"/>
                    </a:cubicBezTo>
                    <a:cubicBezTo>
                      <a:pt x="7680" y="14360"/>
                      <a:pt x="7740" y="14288"/>
                      <a:pt x="7811" y="14217"/>
                    </a:cubicBezTo>
                    <a:cubicBezTo>
                      <a:pt x="7859" y="14169"/>
                      <a:pt x="7906" y="14110"/>
                      <a:pt x="7930" y="14038"/>
                    </a:cubicBezTo>
                    <a:cubicBezTo>
                      <a:pt x="7942" y="14015"/>
                      <a:pt x="7942" y="13991"/>
                      <a:pt x="7942" y="13967"/>
                    </a:cubicBezTo>
                    <a:cubicBezTo>
                      <a:pt x="7963" y="13978"/>
                      <a:pt x="7987" y="13984"/>
                      <a:pt x="8011" y="13984"/>
                    </a:cubicBezTo>
                    <a:cubicBezTo>
                      <a:pt x="8041" y="13984"/>
                      <a:pt x="8071" y="13975"/>
                      <a:pt x="8097" y="13955"/>
                    </a:cubicBezTo>
                    <a:cubicBezTo>
                      <a:pt x="8406" y="13705"/>
                      <a:pt x="8740" y="13479"/>
                      <a:pt x="9073" y="13265"/>
                    </a:cubicBezTo>
                    <a:cubicBezTo>
                      <a:pt x="9168" y="13229"/>
                      <a:pt x="9252" y="13181"/>
                      <a:pt x="9335" y="13134"/>
                    </a:cubicBezTo>
                    <a:cubicBezTo>
                      <a:pt x="9442" y="13086"/>
                      <a:pt x="9549" y="13050"/>
                      <a:pt x="9656" y="13038"/>
                    </a:cubicBezTo>
                    <a:cubicBezTo>
                      <a:pt x="9682" y="13035"/>
                      <a:pt x="9707" y="13034"/>
                      <a:pt x="9733" y="13034"/>
                    </a:cubicBezTo>
                    <a:cubicBezTo>
                      <a:pt x="9802" y="13034"/>
                      <a:pt x="9869" y="13045"/>
                      <a:pt x="9930" y="13062"/>
                    </a:cubicBezTo>
                    <a:cubicBezTo>
                      <a:pt x="9347" y="13336"/>
                      <a:pt x="8859" y="13860"/>
                      <a:pt x="8478" y="14348"/>
                    </a:cubicBezTo>
                    <a:cubicBezTo>
                      <a:pt x="8180" y="14717"/>
                      <a:pt x="7918" y="15098"/>
                      <a:pt x="7680" y="15503"/>
                    </a:cubicBezTo>
                    <a:cubicBezTo>
                      <a:pt x="7430" y="15908"/>
                      <a:pt x="7168" y="16336"/>
                      <a:pt x="7037" y="16801"/>
                    </a:cubicBezTo>
                    <a:cubicBezTo>
                      <a:pt x="6918" y="17241"/>
                      <a:pt x="6954" y="17706"/>
                      <a:pt x="7001" y="18158"/>
                    </a:cubicBezTo>
                    <a:cubicBezTo>
                      <a:pt x="7037" y="18563"/>
                      <a:pt x="7120" y="18956"/>
                      <a:pt x="7239" y="19337"/>
                    </a:cubicBezTo>
                    <a:cubicBezTo>
                      <a:pt x="7359" y="19718"/>
                      <a:pt x="7525" y="20087"/>
                      <a:pt x="7740" y="20420"/>
                    </a:cubicBezTo>
                    <a:cubicBezTo>
                      <a:pt x="7978" y="20777"/>
                      <a:pt x="8287" y="21075"/>
                      <a:pt x="8609" y="21361"/>
                    </a:cubicBezTo>
                    <a:cubicBezTo>
                      <a:pt x="8906" y="21647"/>
                      <a:pt x="9216" y="21944"/>
                      <a:pt x="9383" y="22337"/>
                    </a:cubicBezTo>
                    <a:cubicBezTo>
                      <a:pt x="9430" y="22456"/>
                      <a:pt x="9466" y="22587"/>
                      <a:pt x="9490" y="22730"/>
                    </a:cubicBezTo>
                    <a:cubicBezTo>
                      <a:pt x="9454" y="22849"/>
                      <a:pt x="9418" y="22968"/>
                      <a:pt x="9383" y="23099"/>
                    </a:cubicBezTo>
                    <a:cubicBezTo>
                      <a:pt x="9347" y="23242"/>
                      <a:pt x="9287" y="23409"/>
                      <a:pt x="9264" y="23563"/>
                    </a:cubicBezTo>
                    <a:cubicBezTo>
                      <a:pt x="9264" y="23635"/>
                      <a:pt x="9287" y="23718"/>
                      <a:pt x="9335" y="23766"/>
                    </a:cubicBezTo>
                    <a:cubicBezTo>
                      <a:pt x="9275" y="24040"/>
                      <a:pt x="9240" y="24325"/>
                      <a:pt x="9240" y="24611"/>
                    </a:cubicBezTo>
                    <a:cubicBezTo>
                      <a:pt x="9240" y="24687"/>
                      <a:pt x="9293" y="24741"/>
                      <a:pt x="9357" y="24741"/>
                    </a:cubicBezTo>
                    <a:cubicBezTo>
                      <a:pt x="9373" y="24741"/>
                      <a:pt x="9390" y="24737"/>
                      <a:pt x="9406" y="24730"/>
                    </a:cubicBezTo>
                    <a:cubicBezTo>
                      <a:pt x="9525" y="24695"/>
                      <a:pt x="9585" y="24587"/>
                      <a:pt x="9633" y="24480"/>
                    </a:cubicBezTo>
                    <a:cubicBezTo>
                      <a:pt x="9692" y="24349"/>
                      <a:pt x="9752" y="24206"/>
                      <a:pt x="9811" y="24075"/>
                    </a:cubicBezTo>
                    <a:cubicBezTo>
                      <a:pt x="9823" y="24040"/>
                      <a:pt x="9847" y="24004"/>
                      <a:pt x="9859" y="23968"/>
                    </a:cubicBezTo>
                    <a:cubicBezTo>
                      <a:pt x="9869" y="23969"/>
                      <a:pt x="9878" y="23970"/>
                      <a:pt x="9888" y="23970"/>
                    </a:cubicBezTo>
                    <a:cubicBezTo>
                      <a:pt x="9973" y="23970"/>
                      <a:pt x="10055" y="23924"/>
                      <a:pt x="10109" y="23849"/>
                    </a:cubicBezTo>
                    <a:cubicBezTo>
                      <a:pt x="10204" y="23718"/>
                      <a:pt x="10264" y="23563"/>
                      <a:pt x="10335" y="23421"/>
                    </a:cubicBezTo>
                    <a:cubicBezTo>
                      <a:pt x="10383" y="23313"/>
                      <a:pt x="10442" y="23194"/>
                      <a:pt x="10490" y="23075"/>
                    </a:cubicBezTo>
                    <a:cubicBezTo>
                      <a:pt x="10597" y="22980"/>
                      <a:pt x="10704" y="22909"/>
                      <a:pt x="10823" y="22849"/>
                    </a:cubicBezTo>
                    <a:cubicBezTo>
                      <a:pt x="11204" y="22659"/>
                      <a:pt x="11633" y="22635"/>
                      <a:pt x="12050" y="22623"/>
                    </a:cubicBezTo>
                    <a:cubicBezTo>
                      <a:pt x="12478" y="22599"/>
                      <a:pt x="12907" y="22587"/>
                      <a:pt x="13324" y="22468"/>
                    </a:cubicBezTo>
                    <a:cubicBezTo>
                      <a:pt x="13705" y="22361"/>
                      <a:pt x="14074" y="22194"/>
                      <a:pt x="14407" y="21980"/>
                    </a:cubicBezTo>
                    <a:cubicBezTo>
                      <a:pt x="14752" y="21766"/>
                      <a:pt x="15062" y="21516"/>
                      <a:pt x="15360" y="21242"/>
                    </a:cubicBezTo>
                    <a:cubicBezTo>
                      <a:pt x="15693" y="20944"/>
                      <a:pt x="16014" y="20611"/>
                      <a:pt x="16217" y="20194"/>
                    </a:cubicBezTo>
                    <a:cubicBezTo>
                      <a:pt x="16431" y="19765"/>
                      <a:pt x="16514" y="19265"/>
                      <a:pt x="16586" y="18789"/>
                    </a:cubicBezTo>
                    <a:cubicBezTo>
                      <a:pt x="16669" y="18337"/>
                      <a:pt x="16717" y="17860"/>
                      <a:pt x="16741" y="17396"/>
                    </a:cubicBezTo>
                    <a:cubicBezTo>
                      <a:pt x="16764" y="16777"/>
                      <a:pt x="16741" y="16063"/>
                      <a:pt x="16479" y="15467"/>
                    </a:cubicBezTo>
                    <a:lnTo>
                      <a:pt x="16479" y="15467"/>
                    </a:lnTo>
                    <a:cubicBezTo>
                      <a:pt x="16562" y="15503"/>
                      <a:pt x="16634" y="15562"/>
                      <a:pt x="16693" y="15634"/>
                    </a:cubicBezTo>
                    <a:cubicBezTo>
                      <a:pt x="16776" y="15717"/>
                      <a:pt x="16824" y="15812"/>
                      <a:pt x="16872" y="15920"/>
                    </a:cubicBezTo>
                    <a:cubicBezTo>
                      <a:pt x="16907" y="16003"/>
                      <a:pt x="16943" y="16098"/>
                      <a:pt x="16991" y="16193"/>
                    </a:cubicBezTo>
                    <a:cubicBezTo>
                      <a:pt x="17110" y="16574"/>
                      <a:pt x="17205" y="16955"/>
                      <a:pt x="17276" y="17348"/>
                    </a:cubicBezTo>
                    <a:cubicBezTo>
                      <a:pt x="17288" y="17396"/>
                      <a:pt x="17336" y="17444"/>
                      <a:pt x="17384" y="17456"/>
                    </a:cubicBezTo>
                    <a:cubicBezTo>
                      <a:pt x="17372" y="17467"/>
                      <a:pt x="17360" y="17491"/>
                      <a:pt x="17348" y="17515"/>
                    </a:cubicBezTo>
                    <a:cubicBezTo>
                      <a:pt x="17324" y="17587"/>
                      <a:pt x="17324" y="17670"/>
                      <a:pt x="17324" y="17741"/>
                    </a:cubicBezTo>
                    <a:cubicBezTo>
                      <a:pt x="17324" y="17837"/>
                      <a:pt x="17324" y="17932"/>
                      <a:pt x="17336" y="18027"/>
                    </a:cubicBezTo>
                    <a:cubicBezTo>
                      <a:pt x="17360" y="18194"/>
                      <a:pt x="17384" y="18349"/>
                      <a:pt x="17431" y="18515"/>
                    </a:cubicBezTo>
                    <a:cubicBezTo>
                      <a:pt x="17479" y="18658"/>
                      <a:pt x="17526" y="18825"/>
                      <a:pt x="17657" y="18896"/>
                    </a:cubicBezTo>
                    <a:cubicBezTo>
                      <a:pt x="17634" y="18932"/>
                      <a:pt x="17622" y="18968"/>
                      <a:pt x="17610" y="19015"/>
                    </a:cubicBezTo>
                    <a:cubicBezTo>
                      <a:pt x="17598" y="19099"/>
                      <a:pt x="17610" y="19182"/>
                      <a:pt x="17610" y="19277"/>
                    </a:cubicBezTo>
                    <a:cubicBezTo>
                      <a:pt x="17622" y="19372"/>
                      <a:pt x="17622" y="19468"/>
                      <a:pt x="17634" y="19563"/>
                    </a:cubicBezTo>
                    <a:cubicBezTo>
                      <a:pt x="17634" y="19742"/>
                      <a:pt x="17634" y="19920"/>
                      <a:pt x="17622" y="20099"/>
                    </a:cubicBezTo>
                    <a:cubicBezTo>
                      <a:pt x="17622" y="20265"/>
                      <a:pt x="17657" y="20432"/>
                      <a:pt x="17812" y="20504"/>
                    </a:cubicBezTo>
                    <a:cubicBezTo>
                      <a:pt x="17812" y="20527"/>
                      <a:pt x="17812" y="20551"/>
                      <a:pt x="17800" y="20563"/>
                    </a:cubicBezTo>
                    <a:cubicBezTo>
                      <a:pt x="17800" y="20646"/>
                      <a:pt x="17788" y="20742"/>
                      <a:pt x="17777" y="20825"/>
                    </a:cubicBezTo>
                    <a:cubicBezTo>
                      <a:pt x="17777" y="20896"/>
                      <a:pt x="17765" y="20956"/>
                      <a:pt x="17765" y="21027"/>
                    </a:cubicBezTo>
                    <a:cubicBezTo>
                      <a:pt x="17753" y="21099"/>
                      <a:pt x="17741" y="21158"/>
                      <a:pt x="17741" y="21230"/>
                    </a:cubicBezTo>
                    <a:cubicBezTo>
                      <a:pt x="17729" y="21289"/>
                      <a:pt x="17765" y="21325"/>
                      <a:pt x="17800" y="21337"/>
                    </a:cubicBezTo>
                    <a:cubicBezTo>
                      <a:pt x="17800" y="21361"/>
                      <a:pt x="17800" y="21373"/>
                      <a:pt x="17800" y="21397"/>
                    </a:cubicBezTo>
                    <a:cubicBezTo>
                      <a:pt x="17788" y="21468"/>
                      <a:pt x="17765" y="21527"/>
                      <a:pt x="17753" y="21587"/>
                    </a:cubicBezTo>
                    <a:cubicBezTo>
                      <a:pt x="17741" y="21647"/>
                      <a:pt x="17800" y="21706"/>
                      <a:pt x="17848" y="21718"/>
                    </a:cubicBezTo>
                    <a:cubicBezTo>
                      <a:pt x="17856" y="21720"/>
                      <a:pt x="17864" y="21720"/>
                      <a:pt x="17871" y="21720"/>
                    </a:cubicBezTo>
                    <a:cubicBezTo>
                      <a:pt x="17922" y="21720"/>
                      <a:pt x="17969" y="21688"/>
                      <a:pt x="17979" y="21647"/>
                    </a:cubicBezTo>
                    <a:cubicBezTo>
                      <a:pt x="18015" y="21539"/>
                      <a:pt x="18038" y="21432"/>
                      <a:pt x="18050" y="21325"/>
                    </a:cubicBezTo>
                    <a:cubicBezTo>
                      <a:pt x="18050" y="21277"/>
                      <a:pt x="18062" y="21218"/>
                      <a:pt x="18050" y="21170"/>
                    </a:cubicBezTo>
                    <a:lnTo>
                      <a:pt x="18050" y="21135"/>
                    </a:lnTo>
                    <a:cubicBezTo>
                      <a:pt x="18050" y="21099"/>
                      <a:pt x="18050" y="21063"/>
                      <a:pt x="18050" y="21027"/>
                    </a:cubicBezTo>
                    <a:cubicBezTo>
                      <a:pt x="18050" y="21016"/>
                      <a:pt x="18050" y="20992"/>
                      <a:pt x="18050" y="20980"/>
                    </a:cubicBezTo>
                    <a:cubicBezTo>
                      <a:pt x="18050" y="20908"/>
                      <a:pt x="18062" y="20837"/>
                      <a:pt x="18038" y="20765"/>
                    </a:cubicBezTo>
                    <a:lnTo>
                      <a:pt x="18027" y="20742"/>
                    </a:lnTo>
                    <a:cubicBezTo>
                      <a:pt x="18027" y="20658"/>
                      <a:pt x="18038" y="20575"/>
                      <a:pt x="18038" y="20504"/>
                    </a:cubicBezTo>
                    <a:cubicBezTo>
                      <a:pt x="18074" y="20480"/>
                      <a:pt x="18110" y="20456"/>
                      <a:pt x="18122" y="20420"/>
                    </a:cubicBezTo>
                    <a:cubicBezTo>
                      <a:pt x="18134" y="20373"/>
                      <a:pt x="18122" y="20301"/>
                      <a:pt x="18134" y="20254"/>
                    </a:cubicBezTo>
                    <a:cubicBezTo>
                      <a:pt x="18134" y="20051"/>
                      <a:pt x="18146" y="19861"/>
                      <a:pt x="18146" y="19658"/>
                    </a:cubicBezTo>
                    <a:cubicBezTo>
                      <a:pt x="18158" y="19468"/>
                      <a:pt x="18158" y="19265"/>
                      <a:pt x="18158" y="19063"/>
                    </a:cubicBezTo>
                    <a:cubicBezTo>
                      <a:pt x="18158" y="18980"/>
                      <a:pt x="18158" y="18884"/>
                      <a:pt x="18074" y="18825"/>
                    </a:cubicBezTo>
                    <a:cubicBezTo>
                      <a:pt x="18050" y="18813"/>
                      <a:pt x="18027" y="18801"/>
                      <a:pt x="18003" y="18801"/>
                    </a:cubicBezTo>
                    <a:cubicBezTo>
                      <a:pt x="18038" y="18741"/>
                      <a:pt x="18062" y="18670"/>
                      <a:pt x="18062" y="18610"/>
                    </a:cubicBezTo>
                    <a:cubicBezTo>
                      <a:pt x="18074" y="18527"/>
                      <a:pt x="18062" y="18432"/>
                      <a:pt x="18062" y="18349"/>
                    </a:cubicBezTo>
                    <a:cubicBezTo>
                      <a:pt x="18062" y="18253"/>
                      <a:pt x="18062" y="18170"/>
                      <a:pt x="18050" y="18075"/>
                    </a:cubicBezTo>
                    <a:cubicBezTo>
                      <a:pt x="18050" y="17908"/>
                      <a:pt x="18027" y="17741"/>
                      <a:pt x="17991" y="17587"/>
                    </a:cubicBezTo>
                    <a:cubicBezTo>
                      <a:pt x="17967" y="17503"/>
                      <a:pt x="17943" y="17408"/>
                      <a:pt x="17896" y="17336"/>
                    </a:cubicBezTo>
                    <a:cubicBezTo>
                      <a:pt x="17872" y="17301"/>
                      <a:pt x="17836" y="17289"/>
                      <a:pt x="17800" y="17277"/>
                    </a:cubicBezTo>
                    <a:cubicBezTo>
                      <a:pt x="17872" y="17146"/>
                      <a:pt x="17824" y="17003"/>
                      <a:pt x="17800" y="16872"/>
                    </a:cubicBezTo>
                    <a:cubicBezTo>
                      <a:pt x="17753" y="16586"/>
                      <a:pt x="17693" y="16313"/>
                      <a:pt x="17598" y="16051"/>
                    </a:cubicBezTo>
                    <a:cubicBezTo>
                      <a:pt x="17467" y="15634"/>
                      <a:pt x="17265" y="15229"/>
                      <a:pt x="16979" y="14896"/>
                    </a:cubicBezTo>
                    <a:lnTo>
                      <a:pt x="16979" y="14896"/>
                    </a:lnTo>
                    <a:cubicBezTo>
                      <a:pt x="17050" y="14955"/>
                      <a:pt x="17122" y="15015"/>
                      <a:pt x="17193" y="15074"/>
                    </a:cubicBezTo>
                    <a:cubicBezTo>
                      <a:pt x="17693" y="15467"/>
                      <a:pt x="18217" y="15860"/>
                      <a:pt x="18753" y="16217"/>
                    </a:cubicBezTo>
                    <a:cubicBezTo>
                      <a:pt x="19801" y="16920"/>
                      <a:pt x="20944" y="17503"/>
                      <a:pt x="22170" y="17753"/>
                    </a:cubicBezTo>
                    <a:cubicBezTo>
                      <a:pt x="22611" y="17847"/>
                      <a:pt x="23061" y="17895"/>
                      <a:pt x="23510" y="17895"/>
                    </a:cubicBezTo>
                    <a:cubicBezTo>
                      <a:pt x="24092" y="17895"/>
                      <a:pt x="24672" y="17814"/>
                      <a:pt x="25230" y="17646"/>
                    </a:cubicBezTo>
                    <a:cubicBezTo>
                      <a:pt x="25718" y="17491"/>
                      <a:pt x="26170" y="17265"/>
                      <a:pt x="26587" y="16967"/>
                    </a:cubicBezTo>
                    <a:cubicBezTo>
                      <a:pt x="26813" y="16801"/>
                      <a:pt x="27087" y="16586"/>
                      <a:pt x="27051" y="16277"/>
                    </a:cubicBezTo>
                    <a:cubicBezTo>
                      <a:pt x="27040" y="16146"/>
                      <a:pt x="26980" y="16027"/>
                      <a:pt x="26897" y="15920"/>
                    </a:cubicBezTo>
                    <a:cubicBezTo>
                      <a:pt x="26813" y="15789"/>
                      <a:pt x="26718" y="15670"/>
                      <a:pt x="26611" y="15551"/>
                    </a:cubicBezTo>
                    <a:cubicBezTo>
                      <a:pt x="26551" y="15479"/>
                      <a:pt x="26492" y="15408"/>
                      <a:pt x="26432" y="15348"/>
                    </a:cubicBezTo>
                    <a:cubicBezTo>
                      <a:pt x="26706" y="15324"/>
                      <a:pt x="26980" y="15289"/>
                      <a:pt x="27242" y="15217"/>
                    </a:cubicBezTo>
                    <a:cubicBezTo>
                      <a:pt x="27849" y="15074"/>
                      <a:pt x="28421" y="14872"/>
                      <a:pt x="29004" y="14658"/>
                    </a:cubicBezTo>
                    <a:cubicBezTo>
                      <a:pt x="29969" y="14300"/>
                      <a:pt x="31004" y="13860"/>
                      <a:pt x="31623" y="12991"/>
                    </a:cubicBezTo>
                    <a:cubicBezTo>
                      <a:pt x="31778" y="12741"/>
                      <a:pt x="31921" y="12491"/>
                      <a:pt x="31969" y="12217"/>
                    </a:cubicBezTo>
                    <a:cubicBezTo>
                      <a:pt x="32016" y="11955"/>
                      <a:pt x="31945" y="11705"/>
                      <a:pt x="31802" y="11502"/>
                    </a:cubicBezTo>
                    <a:cubicBezTo>
                      <a:pt x="31659" y="11300"/>
                      <a:pt x="31457" y="11145"/>
                      <a:pt x="31254" y="11026"/>
                    </a:cubicBezTo>
                    <a:cubicBezTo>
                      <a:pt x="30992" y="10871"/>
                      <a:pt x="30719" y="10752"/>
                      <a:pt x="30433" y="10645"/>
                    </a:cubicBezTo>
                    <a:cubicBezTo>
                      <a:pt x="29230" y="10181"/>
                      <a:pt x="27933" y="10109"/>
                      <a:pt x="26659" y="10074"/>
                    </a:cubicBezTo>
                    <a:cubicBezTo>
                      <a:pt x="26259" y="10066"/>
                      <a:pt x="25859" y="10062"/>
                      <a:pt x="25460" y="10062"/>
                    </a:cubicBezTo>
                    <a:cubicBezTo>
                      <a:pt x="24597" y="10062"/>
                      <a:pt x="23735" y="10081"/>
                      <a:pt x="22872" y="10121"/>
                    </a:cubicBezTo>
                    <a:cubicBezTo>
                      <a:pt x="22563" y="10133"/>
                      <a:pt x="22241" y="10145"/>
                      <a:pt x="21932" y="10169"/>
                    </a:cubicBezTo>
                    <a:cubicBezTo>
                      <a:pt x="21717" y="10169"/>
                      <a:pt x="21515" y="10169"/>
                      <a:pt x="21301" y="10181"/>
                    </a:cubicBezTo>
                    <a:cubicBezTo>
                      <a:pt x="20729" y="10193"/>
                      <a:pt x="20158" y="10205"/>
                      <a:pt x="19598" y="10240"/>
                    </a:cubicBezTo>
                    <a:cubicBezTo>
                      <a:pt x="19277" y="10264"/>
                      <a:pt x="18967" y="10288"/>
                      <a:pt x="18646" y="10324"/>
                    </a:cubicBezTo>
                    <a:cubicBezTo>
                      <a:pt x="18681" y="10312"/>
                      <a:pt x="18717" y="10276"/>
                      <a:pt x="18717" y="10217"/>
                    </a:cubicBezTo>
                    <a:cubicBezTo>
                      <a:pt x="18717" y="9967"/>
                      <a:pt x="18669" y="9705"/>
                      <a:pt x="18598" y="9455"/>
                    </a:cubicBezTo>
                    <a:cubicBezTo>
                      <a:pt x="19170" y="9205"/>
                      <a:pt x="19753" y="8955"/>
                      <a:pt x="20253" y="8585"/>
                    </a:cubicBezTo>
                    <a:cubicBezTo>
                      <a:pt x="20753" y="8228"/>
                      <a:pt x="21146" y="7752"/>
                      <a:pt x="21515" y="7276"/>
                    </a:cubicBezTo>
                    <a:cubicBezTo>
                      <a:pt x="21524" y="7278"/>
                      <a:pt x="21533" y="7279"/>
                      <a:pt x="21541" y="7279"/>
                    </a:cubicBezTo>
                    <a:cubicBezTo>
                      <a:pt x="21580" y="7279"/>
                      <a:pt x="21617" y="7259"/>
                      <a:pt x="21646" y="7240"/>
                    </a:cubicBezTo>
                    <a:cubicBezTo>
                      <a:pt x="21670" y="7228"/>
                      <a:pt x="21694" y="7192"/>
                      <a:pt x="21706" y="7169"/>
                    </a:cubicBezTo>
                    <a:cubicBezTo>
                      <a:pt x="21741" y="7121"/>
                      <a:pt x="21801" y="7073"/>
                      <a:pt x="21813" y="7002"/>
                    </a:cubicBezTo>
                    <a:cubicBezTo>
                      <a:pt x="21837" y="6954"/>
                      <a:pt x="21837" y="6907"/>
                      <a:pt x="21813" y="6871"/>
                    </a:cubicBezTo>
                    <a:cubicBezTo>
                      <a:pt x="21789" y="6823"/>
                      <a:pt x="21741" y="6788"/>
                      <a:pt x="21682" y="6776"/>
                    </a:cubicBezTo>
                    <a:cubicBezTo>
                      <a:pt x="21610" y="6776"/>
                      <a:pt x="21551" y="6823"/>
                      <a:pt x="21503" y="6871"/>
                    </a:cubicBezTo>
                    <a:cubicBezTo>
                      <a:pt x="21491" y="6883"/>
                      <a:pt x="21479" y="6895"/>
                      <a:pt x="21456" y="6907"/>
                    </a:cubicBezTo>
                    <a:cubicBezTo>
                      <a:pt x="21432" y="6942"/>
                      <a:pt x="21420" y="6978"/>
                      <a:pt x="21420" y="7014"/>
                    </a:cubicBezTo>
                    <a:lnTo>
                      <a:pt x="21420" y="7026"/>
                    </a:lnTo>
                    <a:lnTo>
                      <a:pt x="21420" y="7050"/>
                    </a:lnTo>
                    <a:lnTo>
                      <a:pt x="21408" y="7061"/>
                    </a:lnTo>
                    <a:cubicBezTo>
                      <a:pt x="21408" y="7073"/>
                      <a:pt x="21408" y="7085"/>
                      <a:pt x="21396" y="7109"/>
                    </a:cubicBezTo>
                    <a:cubicBezTo>
                      <a:pt x="21182" y="7311"/>
                      <a:pt x="20967" y="7526"/>
                      <a:pt x="20753" y="7728"/>
                    </a:cubicBezTo>
                    <a:cubicBezTo>
                      <a:pt x="20515" y="7954"/>
                      <a:pt x="20289" y="8181"/>
                      <a:pt x="20051" y="8395"/>
                    </a:cubicBezTo>
                    <a:cubicBezTo>
                      <a:pt x="19932" y="8502"/>
                      <a:pt x="19812" y="8550"/>
                      <a:pt x="19658" y="8585"/>
                    </a:cubicBezTo>
                    <a:cubicBezTo>
                      <a:pt x="19515" y="8609"/>
                      <a:pt x="19372" y="8645"/>
                      <a:pt x="19241" y="8693"/>
                    </a:cubicBezTo>
                    <a:cubicBezTo>
                      <a:pt x="18967" y="8788"/>
                      <a:pt x="18693" y="8895"/>
                      <a:pt x="18443" y="9050"/>
                    </a:cubicBezTo>
                    <a:cubicBezTo>
                      <a:pt x="18419" y="8978"/>
                      <a:pt x="18396" y="8919"/>
                      <a:pt x="18360" y="8859"/>
                    </a:cubicBezTo>
                    <a:cubicBezTo>
                      <a:pt x="18336" y="8812"/>
                      <a:pt x="18312" y="8776"/>
                      <a:pt x="18300" y="8740"/>
                    </a:cubicBezTo>
                    <a:cubicBezTo>
                      <a:pt x="18312" y="8728"/>
                      <a:pt x="18336" y="8693"/>
                      <a:pt x="18336" y="8669"/>
                    </a:cubicBezTo>
                    <a:cubicBezTo>
                      <a:pt x="18348" y="8597"/>
                      <a:pt x="18360" y="8526"/>
                      <a:pt x="18372" y="8443"/>
                    </a:cubicBezTo>
                    <a:cubicBezTo>
                      <a:pt x="18384" y="8371"/>
                      <a:pt x="18384" y="8300"/>
                      <a:pt x="18384" y="8228"/>
                    </a:cubicBezTo>
                    <a:cubicBezTo>
                      <a:pt x="18384" y="8169"/>
                      <a:pt x="18372" y="8109"/>
                      <a:pt x="18372" y="8050"/>
                    </a:cubicBezTo>
                    <a:cubicBezTo>
                      <a:pt x="18491" y="7669"/>
                      <a:pt x="18479" y="7240"/>
                      <a:pt x="18348" y="6847"/>
                    </a:cubicBezTo>
                    <a:cubicBezTo>
                      <a:pt x="18193" y="6371"/>
                      <a:pt x="17860" y="5990"/>
                      <a:pt x="17407" y="5740"/>
                    </a:cubicBezTo>
                    <a:cubicBezTo>
                      <a:pt x="17538" y="5740"/>
                      <a:pt x="17657" y="5728"/>
                      <a:pt x="17777" y="5716"/>
                    </a:cubicBezTo>
                    <a:cubicBezTo>
                      <a:pt x="17919" y="5692"/>
                      <a:pt x="18050" y="5680"/>
                      <a:pt x="18169" y="5609"/>
                    </a:cubicBezTo>
                    <a:cubicBezTo>
                      <a:pt x="18265" y="5549"/>
                      <a:pt x="18348" y="5466"/>
                      <a:pt x="18408" y="5383"/>
                    </a:cubicBezTo>
                    <a:cubicBezTo>
                      <a:pt x="18515" y="5252"/>
                      <a:pt x="18610" y="5121"/>
                      <a:pt x="18717" y="5002"/>
                    </a:cubicBezTo>
                    <a:cubicBezTo>
                      <a:pt x="18920" y="4775"/>
                      <a:pt x="19062" y="4490"/>
                      <a:pt x="19205" y="4228"/>
                    </a:cubicBezTo>
                    <a:cubicBezTo>
                      <a:pt x="19301" y="4049"/>
                      <a:pt x="19396" y="3859"/>
                      <a:pt x="19527" y="3692"/>
                    </a:cubicBezTo>
                    <a:cubicBezTo>
                      <a:pt x="19646" y="3680"/>
                      <a:pt x="19741" y="3549"/>
                      <a:pt x="19741" y="3430"/>
                    </a:cubicBezTo>
                    <a:cubicBezTo>
                      <a:pt x="19741" y="3360"/>
                      <a:pt x="19690" y="3316"/>
                      <a:pt x="19630" y="3316"/>
                    </a:cubicBezTo>
                    <a:cubicBezTo>
                      <a:pt x="19608" y="3316"/>
                      <a:pt x="19585" y="3322"/>
                      <a:pt x="19562" y="3335"/>
                    </a:cubicBezTo>
                    <a:cubicBezTo>
                      <a:pt x="19336" y="3501"/>
                      <a:pt x="19229" y="3751"/>
                      <a:pt x="19098" y="3990"/>
                    </a:cubicBezTo>
                    <a:cubicBezTo>
                      <a:pt x="18955" y="4252"/>
                      <a:pt x="18800" y="4502"/>
                      <a:pt x="18669" y="4775"/>
                    </a:cubicBezTo>
                    <a:cubicBezTo>
                      <a:pt x="18539" y="5025"/>
                      <a:pt x="18408" y="5311"/>
                      <a:pt x="18169" y="5478"/>
                    </a:cubicBezTo>
                    <a:cubicBezTo>
                      <a:pt x="18050" y="5549"/>
                      <a:pt x="17896" y="5549"/>
                      <a:pt x="17765" y="5561"/>
                    </a:cubicBezTo>
                    <a:cubicBezTo>
                      <a:pt x="17610" y="5573"/>
                      <a:pt x="17455" y="5585"/>
                      <a:pt x="17300" y="5633"/>
                    </a:cubicBezTo>
                    <a:cubicBezTo>
                      <a:pt x="17276" y="5633"/>
                      <a:pt x="17265" y="5656"/>
                      <a:pt x="17253" y="5668"/>
                    </a:cubicBezTo>
                    <a:cubicBezTo>
                      <a:pt x="17157" y="5621"/>
                      <a:pt x="17050" y="5573"/>
                      <a:pt x="16955" y="5537"/>
                    </a:cubicBezTo>
                    <a:cubicBezTo>
                      <a:pt x="16800" y="5490"/>
                      <a:pt x="16622" y="5418"/>
                      <a:pt x="16455" y="5418"/>
                    </a:cubicBezTo>
                    <a:cubicBezTo>
                      <a:pt x="16336" y="5335"/>
                      <a:pt x="16181" y="5287"/>
                      <a:pt x="16050" y="5228"/>
                    </a:cubicBezTo>
                    <a:cubicBezTo>
                      <a:pt x="15955" y="5192"/>
                      <a:pt x="15848" y="5156"/>
                      <a:pt x="15741" y="5133"/>
                    </a:cubicBezTo>
                    <a:cubicBezTo>
                      <a:pt x="15741" y="5109"/>
                      <a:pt x="15741" y="5085"/>
                      <a:pt x="15729" y="5073"/>
                    </a:cubicBezTo>
                    <a:cubicBezTo>
                      <a:pt x="15645" y="4942"/>
                      <a:pt x="15526" y="4823"/>
                      <a:pt x="15419" y="4716"/>
                    </a:cubicBezTo>
                    <a:cubicBezTo>
                      <a:pt x="15336" y="4621"/>
                      <a:pt x="15217" y="4525"/>
                      <a:pt x="15181" y="4383"/>
                    </a:cubicBezTo>
                    <a:cubicBezTo>
                      <a:pt x="15110" y="4109"/>
                      <a:pt x="15193" y="3799"/>
                      <a:pt x="15264" y="3525"/>
                    </a:cubicBezTo>
                    <a:cubicBezTo>
                      <a:pt x="15324" y="3240"/>
                      <a:pt x="15383" y="2942"/>
                      <a:pt x="15443" y="2656"/>
                    </a:cubicBezTo>
                    <a:cubicBezTo>
                      <a:pt x="15502" y="2394"/>
                      <a:pt x="15586" y="2120"/>
                      <a:pt x="15514" y="1858"/>
                    </a:cubicBezTo>
                    <a:cubicBezTo>
                      <a:pt x="15500" y="1801"/>
                      <a:pt x="15455" y="1769"/>
                      <a:pt x="15408" y="1769"/>
                    </a:cubicBezTo>
                    <a:cubicBezTo>
                      <a:pt x="15378" y="1769"/>
                      <a:pt x="15347" y="1783"/>
                      <a:pt x="15324" y="1811"/>
                    </a:cubicBezTo>
                    <a:cubicBezTo>
                      <a:pt x="15252" y="1906"/>
                      <a:pt x="15240" y="2061"/>
                      <a:pt x="15324" y="2144"/>
                    </a:cubicBezTo>
                    <a:cubicBezTo>
                      <a:pt x="15312" y="2358"/>
                      <a:pt x="15252" y="2561"/>
                      <a:pt x="15205" y="2763"/>
                    </a:cubicBezTo>
                    <a:cubicBezTo>
                      <a:pt x="15145" y="3061"/>
                      <a:pt x="15074" y="3359"/>
                      <a:pt x="15074" y="3668"/>
                    </a:cubicBezTo>
                    <a:cubicBezTo>
                      <a:pt x="15074" y="3823"/>
                      <a:pt x="15062" y="3990"/>
                      <a:pt x="15050" y="4156"/>
                    </a:cubicBezTo>
                    <a:cubicBezTo>
                      <a:pt x="15050" y="4263"/>
                      <a:pt x="15050" y="4383"/>
                      <a:pt x="15086" y="4490"/>
                    </a:cubicBezTo>
                    <a:cubicBezTo>
                      <a:pt x="15133" y="4621"/>
                      <a:pt x="15229" y="4716"/>
                      <a:pt x="15324" y="4823"/>
                    </a:cubicBezTo>
                    <a:cubicBezTo>
                      <a:pt x="15407" y="4906"/>
                      <a:pt x="15479" y="5002"/>
                      <a:pt x="15574" y="5085"/>
                    </a:cubicBezTo>
                    <a:cubicBezTo>
                      <a:pt x="15425" y="5053"/>
                      <a:pt x="15277" y="5037"/>
                      <a:pt x="15130" y="5037"/>
                    </a:cubicBezTo>
                    <a:cubicBezTo>
                      <a:pt x="14782" y="5037"/>
                      <a:pt x="14443" y="5127"/>
                      <a:pt x="14133" y="5311"/>
                    </a:cubicBezTo>
                    <a:cubicBezTo>
                      <a:pt x="13764" y="5526"/>
                      <a:pt x="13466" y="5871"/>
                      <a:pt x="13312" y="6264"/>
                    </a:cubicBezTo>
                    <a:cubicBezTo>
                      <a:pt x="13264" y="6335"/>
                      <a:pt x="13216" y="6395"/>
                      <a:pt x="13169" y="6466"/>
                    </a:cubicBezTo>
                    <a:cubicBezTo>
                      <a:pt x="13157" y="6490"/>
                      <a:pt x="13145" y="6502"/>
                      <a:pt x="13133" y="6526"/>
                    </a:cubicBezTo>
                    <a:cubicBezTo>
                      <a:pt x="13109" y="6561"/>
                      <a:pt x="13097" y="6609"/>
                      <a:pt x="13074" y="6645"/>
                    </a:cubicBezTo>
                    <a:lnTo>
                      <a:pt x="13062" y="6669"/>
                    </a:lnTo>
                    <a:cubicBezTo>
                      <a:pt x="13050" y="6692"/>
                      <a:pt x="13026" y="6716"/>
                      <a:pt x="13014" y="6740"/>
                    </a:cubicBezTo>
                    <a:lnTo>
                      <a:pt x="13014" y="6752"/>
                    </a:lnTo>
                    <a:cubicBezTo>
                      <a:pt x="12943" y="6776"/>
                      <a:pt x="12883" y="6799"/>
                      <a:pt x="12824" y="6823"/>
                    </a:cubicBezTo>
                    <a:cubicBezTo>
                      <a:pt x="12764" y="6847"/>
                      <a:pt x="12693" y="6871"/>
                      <a:pt x="12633" y="6907"/>
                    </a:cubicBezTo>
                    <a:cubicBezTo>
                      <a:pt x="12538" y="6633"/>
                      <a:pt x="12407" y="6371"/>
                      <a:pt x="12264" y="6121"/>
                    </a:cubicBezTo>
                    <a:cubicBezTo>
                      <a:pt x="12192" y="6002"/>
                      <a:pt x="12109" y="5883"/>
                      <a:pt x="12014" y="5764"/>
                    </a:cubicBezTo>
                    <a:cubicBezTo>
                      <a:pt x="11919" y="5645"/>
                      <a:pt x="11859" y="5526"/>
                      <a:pt x="11847" y="5371"/>
                    </a:cubicBezTo>
                    <a:cubicBezTo>
                      <a:pt x="11800" y="5049"/>
                      <a:pt x="11776" y="4728"/>
                      <a:pt x="11752" y="4406"/>
                    </a:cubicBezTo>
                    <a:cubicBezTo>
                      <a:pt x="11728" y="4109"/>
                      <a:pt x="11692" y="3811"/>
                      <a:pt x="11669" y="3513"/>
                    </a:cubicBezTo>
                    <a:cubicBezTo>
                      <a:pt x="11681" y="3490"/>
                      <a:pt x="11681" y="3478"/>
                      <a:pt x="11692" y="3466"/>
                    </a:cubicBezTo>
                    <a:lnTo>
                      <a:pt x="11692" y="3454"/>
                    </a:lnTo>
                    <a:lnTo>
                      <a:pt x="11704" y="3442"/>
                    </a:lnTo>
                    <a:lnTo>
                      <a:pt x="11716" y="3430"/>
                    </a:lnTo>
                    <a:cubicBezTo>
                      <a:pt x="11740" y="3394"/>
                      <a:pt x="11752" y="3359"/>
                      <a:pt x="11752" y="3323"/>
                    </a:cubicBezTo>
                    <a:cubicBezTo>
                      <a:pt x="11752" y="3299"/>
                      <a:pt x="11740" y="3287"/>
                      <a:pt x="11740" y="3263"/>
                    </a:cubicBezTo>
                    <a:cubicBezTo>
                      <a:pt x="11740" y="3192"/>
                      <a:pt x="11716" y="3120"/>
                      <a:pt x="11669" y="3073"/>
                    </a:cubicBezTo>
                    <a:cubicBezTo>
                      <a:pt x="11639" y="3058"/>
                      <a:pt x="11605" y="3048"/>
                      <a:pt x="11572" y="3048"/>
                    </a:cubicBezTo>
                    <a:cubicBezTo>
                      <a:pt x="11552" y="3048"/>
                      <a:pt x="11532" y="3052"/>
                      <a:pt x="11514" y="3061"/>
                    </a:cubicBezTo>
                    <a:cubicBezTo>
                      <a:pt x="11466" y="3085"/>
                      <a:pt x="11430" y="3120"/>
                      <a:pt x="11419" y="3168"/>
                    </a:cubicBezTo>
                    <a:cubicBezTo>
                      <a:pt x="11395" y="3228"/>
                      <a:pt x="11395" y="3299"/>
                      <a:pt x="11395" y="3359"/>
                    </a:cubicBezTo>
                    <a:cubicBezTo>
                      <a:pt x="11395" y="3394"/>
                      <a:pt x="11383" y="3430"/>
                      <a:pt x="11395" y="3454"/>
                    </a:cubicBezTo>
                    <a:cubicBezTo>
                      <a:pt x="11407" y="3501"/>
                      <a:pt x="11430" y="3537"/>
                      <a:pt x="11466" y="3561"/>
                    </a:cubicBezTo>
                    <a:cubicBezTo>
                      <a:pt x="11430" y="4168"/>
                      <a:pt x="11419" y="4787"/>
                      <a:pt x="11561" y="5383"/>
                    </a:cubicBezTo>
                    <a:cubicBezTo>
                      <a:pt x="11704" y="5990"/>
                      <a:pt x="11978" y="6561"/>
                      <a:pt x="12252" y="7121"/>
                    </a:cubicBezTo>
                    <a:cubicBezTo>
                      <a:pt x="12026" y="7264"/>
                      <a:pt x="11823" y="7431"/>
                      <a:pt x="11657" y="7621"/>
                    </a:cubicBezTo>
                    <a:cubicBezTo>
                      <a:pt x="11633" y="7657"/>
                      <a:pt x="11621" y="7681"/>
                      <a:pt x="11633" y="7716"/>
                    </a:cubicBezTo>
                    <a:cubicBezTo>
                      <a:pt x="11633" y="7716"/>
                      <a:pt x="11633" y="7728"/>
                      <a:pt x="11633" y="7728"/>
                    </a:cubicBezTo>
                    <a:lnTo>
                      <a:pt x="11621" y="7728"/>
                    </a:lnTo>
                    <a:cubicBezTo>
                      <a:pt x="11419" y="7502"/>
                      <a:pt x="11204" y="7288"/>
                      <a:pt x="10978" y="7061"/>
                    </a:cubicBezTo>
                    <a:cubicBezTo>
                      <a:pt x="10573" y="6669"/>
                      <a:pt x="10157" y="6288"/>
                      <a:pt x="9728" y="5907"/>
                    </a:cubicBezTo>
                    <a:cubicBezTo>
                      <a:pt x="9573" y="5764"/>
                      <a:pt x="9418" y="5621"/>
                      <a:pt x="9264" y="5478"/>
                    </a:cubicBezTo>
                    <a:cubicBezTo>
                      <a:pt x="9037" y="5264"/>
                      <a:pt x="8811" y="5049"/>
                      <a:pt x="8585" y="4835"/>
                    </a:cubicBezTo>
                    <a:cubicBezTo>
                      <a:pt x="7656" y="3966"/>
                      <a:pt x="6716" y="3132"/>
                      <a:pt x="5751" y="2323"/>
                    </a:cubicBezTo>
                    <a:cubicBezTo>
                      <a:pt x="4763" y="1513"/>
                      <a:pt x="3727" y="727"/>
                      <a:pt x="2525" y="287"/>
                    </a:cubicBezTo>
                    <a:cubicBezTo>
                      <a:pt x="2239" y="180"/>
                      <a:pt x="1941" y="96"/>
                      <a:pt x="1644" y="37"/>
                    </a:cubicBezTo>
                    <a:cubicBezTo>
                      <a:pt x="1517" y="17"/>
                      <a:pt x="1379" y="0"/>
                      <a:pt x="1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  <a:effectLst>
                <a:outerShdw blurRad="57150" dist="19050" dir="5400000" algn="bl" rotWithShape="0">
                  <a:schemeClr val="accent2">
                    <a:alpha val="50196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14" name="Google Shape;214;p1"/>
          <p:cNvGrpSpPr/>
          <p:nvPr/>
        </p:nvGrpSpPr>
        <p:grpSpPr>
          <a:xfrm rot="1175726" flipH="1">
            <a:off x="88003" y="322107"/>
            <a:ext cx="717378" cy="559970"/>
            <a:chOff x="566194" y="494196"/>
            <a:chExt cx="1075991" cy="839896"/>
          </a:xfrm>
        </p:grpSpPr>
        <p:sp>
          <p:nvSpPr>
            <p:cNvPr id="215" name="Google Shape;215;p1"/>
            <p:cNvSpPr/>
            <p:nvPr/>
          </p:nvSpPr>
          <p:spPr>
            <a:xfrm>
              <a:off x="566194" y="494196"/>
              <a:ext cx="1075991" cy="839896"/>
            </a:xfrm>
            <a:custGeom>
              <a:avLst/>
              <a:gdLst/>
              <a:ahLst/>
              <a:cxnLst/>
              <a:rect l="l" t="t" r="r" b="b"/>
              <a:pathLst>
                <a:path w="33315" h="26005" extrusionOk="0">
                  <a:moveTo>
                    <a:pt x="1894" y="1"/>
                  </a:moveTo>
                  <a:cubicBezTo>
                    <a:pt x="1727" y="1"/>
                    <a:pt x="1572" y="25"/>
                    <a:pt x="1417" y="61"/>
                  </a:cubicBezTo>
                  <a:cubicBezTo>
                    <a:pt x="989" y="168"/>
                    <a:pt x="643" y="418"/>
                    <a:pt x="429" y="775"/>
                  </a:cubicBezTo>
                  <a:cubicBezTo>
                    <a:pt x="262" y="1061"/>
                    <a:pt x="155" y="1418"/>
                    <a:pt x="120" y="1846"/>
                  </a:cubicBezTo>
                  <a:cubicBezTo>
                    <a:pt x="1" y="3049"/>
                    <a:pt x="513" y="4168"/>
                    <a:pt x="1084" y="5192"/>
                  </a:cubicBezTo>
                  <a:cubicBezTo>
                    <a:pt x="1382" y="5728"/>
                    <a:pt x="1656" y="6216"/>
                    <a:pt x="1989" y="6692"/>
                  </a:cubicBezTo>
                  <a:cubicBezTo>
                    <a:pt x="1858" y="6740"/>
                    <a:pt x="1727" y="6811"/>
                    <a:pt x="1608" y="6930"/>
                  </a:cubicBezTo>
                  <a:cubicBezTo>
                    <a:pt x="1120" y="7407"/>
                    <a:pt x="1263" y="8038"/>
                    <a:pt x="1334" y="8347"/>
                  </a:cubicBezTo>
                  <a:cubicBezTo>
                    <a:pt x="1465" y="8907"/>
                    <a:pt x="1691" y="9443"/>
                    <a:pt x="2001" y="9943"/>
                  </a:cubicBezTo>
                  <a:cubicBezTo>
                    <a:pt x="2572" y="10871"/>
                    <a:pt x="3430" y="11657"/>
                    <a:pt x="4465" y="12241"/>
                  </a:cubicBezTo>
                  <a:cubicBezTo>
                    <a:pt x="5501" y="12824"/>
                    <a:pt x="6751" y="13193"/>
                    <a:pt x="8263" y="13384"/>
                  </a:cubicBezTo>
                  <a:cubicBezTo>
                    <a:pt x="8263" y="13395"/>
                    <a:pt x="8216" y="13431"/>
                    <a:pt x="8216" y="13431"/>
                  </a:cubicBezTo>
                  <a:cubicBezTo>
                    <a:pt x="8168" y="13467"/>
                    <a:pt x="8097" y="13526"/>
                    <a:pt x="8025" y="13598"/>
                  </a:cubicBezTo>
                  <a:cubicBezTo>
                    <a:pt x="7894" y="13646"/>
                    <a:pt x="7787" y="13717"/>
                    <a:pt x="7692" y="13788"/>
                  </a:cubicBezTo>
                  <a:cubicBezTo>
                    <a:pt x="7501" y="13919"/>
                    <a:pt x="7335" y="14074"/>
                    <a:pt x="7228" y="14193"/>
                  </a:cubicBezTo>
                  <a:cubicBezTo>
                    <a:pt x="7168" y="14253"/>
                    <a:pt x="6990" y="14443"/>
                    <a:pt x="6990" y="14443"/>
                  </a:cubicBezTo>
                  <a:cubicBezTo>
                    <a:pt x="6930" y="14503"/>
                    <a:pt x="6882" y="14562"/>
                    <a:pt x="6835" y="14622"/>
                  </a:cubicBezTo>
                  <a:cubicBezTo>
                    <a:pt x="6656" y="14705"/>
                    <a:pt x="6537" y="14836"/>
                    <a:pt x="6478" y="14896"/>
                  </a:cubicBezTo>
                  <a:cubicBezTo>
                    <a:pt x="6347" y="15050"/>
                    <a:pt x="6204" y="15205"/>
                    <a:pt x="6085" y="15372"/>
                  </a:cubicBezTo>
                  <a:lnTo>
                    <a:pt x="6001" y="15467"/>
                  </a:lnTo>
                  <a:cubicBezTo>
                    <a:pt x="5906" y="15586"/>
                    <a:pt x="5811" y="15705"/>
                    <a:pt x="5704" y="15836"/>
                  </a:cubicBezTo>
                  <a:cubicBezTo>
                    <a:pt x="5656" y="15896"/>
                    <a:pt x="5561" y="15991"/>
                    <a:pt x="5501" y="16146"/>
                  </a:cubicBezTo>
                  <a:cubicBezTo>
                    <a:pt x="5489" y="16170"/>
                    <a:pt x="5489" y="16205"/>
                    <a:pt x="5477" y="16229"/>
                  </a:cubicBezTo>
                  <a:cubicBezTo>
                    <a:pt x="5394" y="16301"/>
                    <a:pt x="5335" y="16372"/>
                    <a:pt x="5299" y="16432"/>
                  </a:cubicBezTo>
                  <a:lnTo>
                    <a:pt x="5275" y="16455"/>
                  </a:lnTo>
                  <a:cubicBezTo>
                    <a:pt x="5251" y="16479"/>
                    <a:pt x="5227" y="16503"/>
                    <a:pt x="5215" y="16527"/>
                  </a:cubicBezTo>
                  <a:cubicBezTo>
                    <a:pt x="5132" y="16598"/>
                    <a:pt x="5085" y="16670"/>
                    <a:pt x="5037" y="16729"/>
                  </a:cubicBezTo>
                  <a:cubicBezTo>
                    <a:pt x="4954" y="16848"/>
                    <a:pt x="4882" y="16991"/>
                    <a:pt x="4811" y="17134"/>
                  </a:cubicBezTo>
                  <a:cubicBezTo>
                    <a:pt x="4668" y="17479"/>
                    <a:pt x="4811" y="17884"/>
                    <a:pt x="5144" y="18075"/>
                  </a:cubicBezTo>
                  <a:cubicBezTo>
                    <a:pt x="5263" y="18134"/>
                    <a:pt x="5382" y="18158"/>
                    <a:pt x="5513" y="18158"/>
                  </a:cubicBezTo>
                  <a:cubicBezTo>
                    <a:pt x="5775" y="18158"/>
                    <a:pt x="6025" y="18027"/>
                    <a:pt x="6156" y="17789"/>
                  </a:cubicBezTo>
                  <a:cubicBezTo>
                    <a:pt x="6239" y="17741"/>
                    <a:pt x="6311" y="17670"/>
                    <a:pt x="6370" y="17586"/>
                  </a:cubicBezTo>
                  <a:lnTo>
                    <a:pt x="6418" y="17503"/>
                  </a:lnTo>
                  <a:cubicBezTo>
                    <a:pt x="6442" y="17479"/>
                    <a:pt x="6454" y="17456"/>
                    <a:pt x="6478" y="17420"/>
                  </a:cubicBezTo>
                  <a:cubicBezTo>
                    <a:pt x="6478" y="17420"/>
                    <a:pt x="6609" y="17241"/>
                    <a:pt x="6620" y="17229"/>
                  </a:cubicBezTo>
                  <a:cubicBezTo>
                    <a:pt x="6787" y="17182"/>
                    <a:pt x="6990" y="17063"/>
                    <a:pt x="7168" y="16836"/>
                  </a:cubicBezTo>
                  <a:cubicBezTo>
                    <a:pt x="7168" y="16836"/>
                    <a:pt x="7251" y="16729"/>
                    <a:pt x="7287" y="16694"/>
                  </a:cubicBezTo>
                  <a:lnTo>
                    <a:pt x="7287" y="16694"/>
                  </a:lnTo>
                  <a:cubicBezTo>
                    <a:pt x="7192" y="16884"/>
                    <a:pt x="7120" y="17075"/>
                    <a:pt x="7073" y="17277"/>
                  </a:cubicBezTo>
                  <a:cubicBezTo>
                    <a:pt x="6930" y="17813"/>
                    <a:pt x="6954" y="18360"/>
                    <a:pt x="7013" y="18860"/>
                  </a:cubicBezTo>
                  <a:cubicBezTo>
                    <a:pt x="7061" y="19313"/>
                    <a:pt x="7156" y="19753"/>
                    <a:pt x="7275" y="20158"/>
                  </a:cubicBezTo>
                  <a:cubicBezTo>
                    <a:pt x="7418" y="20611"/>
                    <a:pt x="7609" y="21027"/>
                    <a:pt x="7859" y="21396"/>
                  </a:cubicBezTo>
                  <a:cubicBezTo>
                    <a:pt x="8133" y="21825"/>
                    <a:pt x="8502" y="22158"/>
                    <a:pt x="8823" y="22456"/>
                  </a:cubicBezTo>
                  <a:cubicBezTo>
                    <a:pt x="9097" y="22718"/>
                    <a:pt x="9335" y="22944"/>
                    <a:pt x="9442" y="23206"/>
                  </a:cubicBezTo>
                  <a:cubicBezTo>
                    <a:pt x="9454" y="23254"/>
                    <a:pt x="9466" y="23290"/>
                    <a:pt x="9478" y="23325"/>
                  </a:cubicBezTo>
                  <a:cubicBezTo>
                    <a:pt x="9454" y="23409"/>
                    <a:pt x="9430" y="23492"/>
                    <a:pt x="9406" y="23563"/>
                  </a:cubicBezTo>
                  <a:lnTo>
                    <a:pt x="9383" y="23682"/>
                  </a:lnTo>
                  <a:cubicBezTo>
                    <a:pt x="9347" y="23813"/>
                    <a:pt x="9299" y="23956"/>
                    <a:pt x="9287" y="24123"/>
                  </a:cubicBezTo>
                  <a:cubicBezTo>
                    <a:pt x="9276" y="24242"/>
                    <a:pt x="9287" y="24373"/>
                    <a:pt x="9311" y="24480"/>
                  </a:cubicBezTo>
                  <a:cubicBezTo>
                    <a:pt x="9276" y="24742"/>
                    <a:pt x="9252" y="24992"/>
                    <a:pt x="9252" y="25242"/>
                  </a:cubicBezTo>
                  <a:cubicBezTo>
                    <a:pt x="9252" y="25445"/>
                    <a:pt x="9323" y="25635"/>
                    <a:pt x="9466" y="25778"/>
                  </a:cubicBezTo>
                  <a:cubicBezTo>
                    <a:pt x="9609" y="25921"/>
                    <a:pt x="9799" y="26004"/>
                    <a:pt x="10002" y="26004"/>
                  </a:cubicBezTo>
                  <a:cubicBezTo>
                    <a:pt x="10085" y="26004"/>
                    <a:pt x="10168" y="25992"/>
                    <a:pt x="10252" y="25968"/>
                  </a:cubicBezTo>
                  <a:cubicBezTo>
                    <a:pt x="10514" y="25873"/>
                    <a:pt x="10716" y="25671"/>
                    <a:pt x="10859" y="25373"/>
                  </a:cubicBezTo>
                  <a:cubicBezTo>
                    <a:pt x="10883" y="25302"/>
                    <a:pt x="10954" y="25135"/>
                    <a:pt x="10954" y="25123"/>
                  </a:cubicBezTo>
                  <a:cubicBezTo>
                    <a:pt x="11085" y="25064"/>
                    <a:pt x="11192" y="24956"/>
                    <a:pt x="11276" y="24837"/>
                  </a:cubicBezTo>
                  <a:cubicBezTo>
                    <a:pt x="11371" y="24706"/>
                    <a:pt x="11431" y="24564"/>
                    <a:pt x="11490" y="24444"/>
                  </a:cubicBezTo>
                  <a:lnTo>
                    <a:pt x="11538" y="24337"/>
                  </a:lnTo>
                  <a:cubicBezTo>
                    <a:pt x="11573" y="24266"/>
                    <a:pt x="11609" y="24183"/>
                    <a:pt x="11645" y="24111"/>
                  </a:cubicBezTo>
                  <a:cubicBezTo>
                    <a:pt x="11681" y="24087"/>
                    <a:pt x="11716" y="24063"/>
                    <a:pt x="11752" y="24052"/>
                  </a:cubicBezTo>
                  <a:cubicBezTo>
                    <a:pt x="12014" y="23921"/>
                    <a:pt x="12347" y="23897"/>
                    <a:pt x="12716" y="23885"/>
                  </a:cubicBezTo>
                  <a:cubicBezTo>
                    <a:pt x="13157" y="23861"/>
                    <a:pt x="13645" y="23849"/>
                    <a:pt x="14145" y="23706"/>
                  </a:cubicBezTo>
                  <a:cubicBezTo>
                    <a:pt x="14562" y="23587"/>
                    <a:pt x="14979" y="23397"/>
                    <a:pt x="15383" y="23147"/>
                  </a:cubicBezTo>
                  <a:cubicBezTo>
                    <a:pt x="15741" y="22920"/>
                    <a:pt x="16098" y="22659"/>
                    <a:pt x="16431" y="22337"/>
                  </a:cubicBezTo>
                  <a:cubicBezTo>
                    <a:pt x="16812" y="21992"/>
                    <a:pt x="17181" y="21611"/>
                    <a:pt x="17431" y="21099"/>
                  </a:cubicBezTo>
                  <a:cubicBezTo>
                    <a:pt x="17515" y="20908"/>
                    <a:pt x="17586" y="20718"/>
                    <a:pt x="17646" y="20527"/>
                  </a:cubicBezTo>
                  <a:cubicBezTo>
                    <a:pt x="17646" y="20563"/>
                    <a:pt x="17646" y="20706"/>
                    <a:pt x="17646" y="20706"/>
                  </a:cubicBezTo>
                  <a:cubicBezTo>
                    <a:pt x="17634" y="20992"/>
                    <a:pt x="17705" y="21206"/>
                    <a:pt x="17800" y="21361"/>
                  </a:cubicBezTo>
                  <a:cubicBezTo>
                    <a:pt x="17800" y="21373"/>
                    <a:pt x="17777" y="21599"/>
                    <a:pt x="17777" y="21599"/>
                  </a:cubicBezTo>
                  <a:cubicBezTo>
                    <a:pt x="17777" y="21635"/>
                    <a:pt x="17777" y="21670"/>
                    <a:pt x="17765" y="21694"/>
                  </a:cubicBezTo>
                  <a:lnTo>
                    <a:pt x="17753" y="21789"/>
                  </a:lnTo>
                  <a:cubicBezTo>
                    <a:pt x="17741" y="21897"/>
                    <a:pt x="17753" y="22004"/>
                    <a:pt x="17788" y="22099"/>
                  </a:cubicBezTo>
                  <a:cubicBezTo>
                    <a:pt x="17741" y="22278"/>
                    <a:pt x="17777" y="22468"/>
                    <a:pt x="17884" y="22635"/>
                  </a:cubicBezTo>
                  <a:cubicBezTo>
                    <a:pt x="17991" y="22801"/>
                    <a:pt x="18169" y="22920"/>
                    <a:pt x="18360" y="22956"/>
                  </a:cubicBezTo>
                  <a:cubicBezTo>
                    <a:pt x="18408" y="22968"/>
                    <a:pt x="18479" y="22980"/>
                    <a:pt x="18515" y="22980"/>
                  </a:cubicBezTo>
                  <a:cubicBezTo>
                    <a:pt x="18836" y="22980"/>
                    <a:pt x="19122" y="22778"/>
                    <a:pt x="19229" y="22468"/>
                  </a:cubicBezTo>
                  <a:cubicBezTo>
                    <a:pt x="19277" y="22313"/>
                    <a:pt x="19312" y="22158"/>
                    <a:pt x="19324" y="22016"/>
                  </a:cubicBezTo>
                  <a:cubicBezTo>
                    <a:pt x="19324" y="21944"/>
                    <a:pt x="19336" y="21849"/>
                    <a:pt x="19324" y="21754"/>
                  </a:cubicBezTo>
                  <a:cubicBezTo>
                    <a:pt x="19324" y="21718"/>
                    <a:pt x="19324" y="21682"/>
                    <a:pt x="19324" y="21658"/>
                  </a:cubicBezTo>
                  <a:cubicBezTo>
                    <a:pt x="19324" y="21647"/>
                    <a:pt x="19324" y="21635"/>
                    <a:pt x="19324" y="21623"/>
                  </a:cubicBezTo>
                  <a:cubicBezTo>
                    <a:pt x="19324" y="21551"/>
                    <a:pt x="19336" y="21456"/>
                    <a:pt x="19312" y="21349"/>
                  </a:cubicBezTo>
                  <a:cubicBezTo>
                    <a:pt x="19336" y="21325"/>
                    <a:pt x="19348" y="21301"/>
                    <a:pt x="19348" y="21277"/>
                  </a:cubicBezTo>
                  <a:cubicBezTo>
                    <a:pt x="19408" y="21123"/>
                    <a:pt x="19408" y="20980"/>
                    <a:pt x="19408" y="20896"/>
                  </a:cubicBezTo>
                  <a:cubicBezTo>
                    <a:pt x="19408" y="20730"/>
                    <a:pt x="19408" y="20575"/>
                    <a:pt x="19420" y="20408"/>
                  </a:cubicBezTo>
                  <a:lnTo>
                    <a:pt x="19420" y="20313"/>
                  </a:lnTo>
                  <a:cubicBezTo>
                    <a:pt x="19432" y="20111"/>
                    <a:pt x="19432" y="19896"/>
                    <a:pt x="19432" y="19682"/>
                  </a:cubicBezTo>
                  <a:cubicBezTo>
                    <a:pt x="19432" y="19611"/>
                    <a:pt x="19420" y="19432"/>
                    <a:pt x="19336" y="19253"/>
                  </a:cubicBezTo>
                  <a:cubicBezTo>
                    <a:pt x="19348" y="19182"/>
                    <a:pt x="19336" y="19099"/>
                    <a:pt x="19336" y="19015"/>
                  </a:cubicBezTo>
                  <a:lnTo>
                    <a:pt x="19336" y="18932"/>
                  </a:lnTo>
                  <a:cubicBezTo>
                    <a:pt x="19336" y="18849"/>
                    <a:pt x="19324" y="18765"/>
                    <a:pt x="19324" y="18670"/>
                  </a:cubicBezTo>
                  <a:cubicBezTo>
                    <a:pt x="19312" y="18503"/>
                    <a:pt x="19301" y="18277"/>
                    <a:pt x="19229" y="18039"/>
                  </a:cubicBezTo>
                  <a:cubicBezTo>
                    <a:pt x="19205" y="17944"/>
                    <a:pt x="19182" y="17825"/>
                    <a:pt x="19110" y="17694"/>
                  </a:cubicBezTo>
                  <a:cubicBezTo>
                    <a:pt x="19098" y="17598"/>
                    <a:pt x="19086" y="17515"/>
                    <a:pt x="19074" y="17444"/>
                  </a:cubicBezTo>
                  <a:cubicBezTo>
                    <a:pt x="19074" y="17444"/>
                    <a:pt x="19062" y="17384"/>
                    <a:pt x="19062" y="17384"/>
                  </a:cubicBezTo>
                  <a:lnTo>
                    <a:pt x="19062" y="17384"/>
                  </a:lnTo>
                  <a:cubicBezTo>
                    <a:pt x="20336" y="18229"/>
                    <a:pt x="21527" y="18753"/>
                    <a:pt x="22694" y="19003"/>
                  </a:cubicBezTo>
                  <a:cubicBezTo>
                    <a:pt x="23182" y="19099"/>
                    <a:pt x="23670" y="19158"/>
                    <a:pt x="24158" y="19158"/>
                  </a:cubicBezTo>
                  <a:cubicBezTo>
                    <a:pt x="24825" y="19158"/>
                    <a:pt x="25456" y="19063"/>
                    <a:pt x="26063" y="18872"/>
                  </a:cubicBezTo>
                  <a:cubicBezTo>
                    <a:pt x="26623" y="18694"/>
                    <a:pt x="27135" y="18444"/>
                    <a:pt x="27599" y="18098"/>
                  </a:cubicBezTo>
                  <a:cubicBezTo>
                    <a:pt x="27849" y="17920"/>
                    <a:pt x="28385" y="17527"/>
                    <a:pt x="28326" y="16848"/>
                  </a:cubicBezTo>
                  <a:cubicBezTo>
                    <a:pt x="28314" y="16682"/>
                    <a:pt x="28254" y="16539"/>
                    <a:pt x="28195" y="16420"/>
                  </a:cubicBezTo>
                  <a:cubicBezTo>
                    <a:pt x="28754" y="16277"/>
                    <a:pt x="29278" y="16098"/>
                    <a:pt x="29861" y="15884"/>
                  </a:cubicBezTo>
                  <a:cubicBezTo>
                    <a:pt x="30969" y="15479"/>
                    <a:pt x="32076" y="14967"/>
                    <a:pt x="32778" y="13979"/>
                  </a:cubicBezTo>
                  <a:cubicBezTo>
                    <a:pt x="33028" y="13622"/>
                    <a:pt x="33183" y="13300"/>
                    <a:pt x="33243" y="12967"/>
                  </a:cubicBezTo>
                  <a:cubicBezTo>
                    <a:pt x="33314" y="12562"/>
                    <a:pt x="33219" y="12133"/>
                    <a:pt x="32957" y="11776"/>
                  </a:cubicBezTo>
                  <a:cubicBezTo>
                    <a:pt x="32790" y="11538"/>
                    <a:pt x="32540" y="11324"/>
                    <a:pt x="32219" y="11133"/>
                  </a:cubicBezTo>
                  <a:cubicBezTo>
                    <a:pt x="31945" y="10967"/>
                    <a:pt x="31647" y="10824"/>
                    <a:pt x="31302" y="10693"/>
                  </a:cubicBezTo>
                  <a:cubicBezTo>
                    <a:pt x="29969" y="10193"/>
                    <a:pt x="28540" y="10121"/>
                    <a:pt x="27313" y="10097"/>
                  </a:cubicBezTo>
                  <a:cubicBezTo>
                    <a:pt x="26897" y="10086"/>
                    <a:pt x="26480" y="10086"/>
                    <a:pt x="26051" y="10086"/>
                  </a:cubicBezTo>
                  <a:cubicBezTo>
                    <a:pt x="25218" y="10086"/>
                    <a:pt x="24349" y="10097"/>
                    <a:pt x="23492" y="10133"/>
                  </a:cubicBezTo>
                  <a:cubicBezTo>
                    <a:pt x="23182" y="10145"/>
                    <a:pt x="22861" y="10169"/>
                    <a:pt x="22575" y="10181"/>
                  </a:cubicBezTo>
                  <a:cubicBezTo>
                    <a:pt x="22360" y="10181"/>
                    <a:pt x="22146" y="10193"/>
                    <a:pt x="21932" y="10193"/>
                  </a:cubicBezTo>
                  <a:lnTo>
                    <a:pt x="21622" y="10205"/>
                  </a:lnTo>
                  <a:cubicBezTo>
                    <a:pt x="21229" y="10217"/>
                    <a:pt x="20836" y="10217"/>
                    <a:pt x="20444" y="10240"/>
                  </a:cubicBezTo>
                  <a:cubicBezTo>
                    <a:pt x="20729" y="10097"/>
                    <a:pt x="21003" y="9943"/>
                    <a:pt x="21265" y="9752"/>
                  </a:cubicBezTo>
                  <a:cubicBezTo>
                    <a:pt x="21777" y="9383"/>
                    <a:pt x="22170" y="8931"/>
                    <a:pt x="22527" y="8466"/>
                  </a:cubicBezTo>
                  <a:cubicBezTo>
                    <a:pt x="22575" y="8443"/>
                    <a:pt x="22622" y="8419"/>
                    <a:pt x="22670" y="8383"/>
                  </a:cubicBezTo>
                  <a:cubicBezTo>
                    <a:pt x="22753" y="8312"/>
                    <a:pt x="22813" y="8240"/>
                    <a:pt x="22849" y="8204"/>
                  </a:cubicBezTo>
                  <a:lnTo>
                    <a:pt x="22861" y="8181"/>
                  </a:lnTo>
                  <a:cubicBezTo>
                    <a:pt x="22920" y="8109"/>
                    <a:pt x="23003" y="8002"/>
                    <a:pt x="23063" y="7847"/>
                  </a:cubicBezTo>
                  <a:cubicBezTo>
                    <a:pt x="23122" y="7633"/>
                    <a:pt x="23111" y="7407"/>
                    <a:pt x="23015" y="7216"/>
                  </a:cubicBezTo>
                  <a:cubicBezTo>
                    <a:pt x="22896" y="6990"/>
                    <a:pt x="22670" y="6823"/>
                    <a:pt x="22408" y="6799"/>
                  </a:cubicBezTo>
                  <a:cubicBezTo>
                    <a:pt x="22384" y="6788"/>
                    <a:pt x="22337" y="6788"/>
                    <a:pt x="22313" y="6788"/>
                  </a:cubicBezTo>
                  <a:cubicBezTo>
                    <a:pt x="22099" y="6788"/>
                    <a:pt x="21896" y="6883"/>
                    <a:pt x="21729" y="7049"/>
                  </a:cubicBezTo>
                  <a:cubicBezTo>
                    <a:pt x="21694" y="7073"/>
                    <a:pt x="21670" y="7097"/>
                    <a:pt x="21634" y="7133"/>
                  </a:cubicBezTo>
                  <a:cubicBezTo>
                    <a:pt x="21563" y="7216"/>
                    <a:pt x="21503" y="7323"/>
                    <a:pt x="21468" y="7430"/>
                  </a:cubicBezTo>
                  <a:cubicBezTo>
                    <a:pt x="21360" y="7538"/>
                    <a:pt x="20729" y="8133"/>
                    <a:pt x="20729" y="8133"/>
                  </a:cubicBezTo>
                  <a:cubicBezTo>
                    <a:pt x="20586" y="8288"/>
                    <a:pt x="20432" y="8431"/>
                    <a:pt x="20277" y="8573"/>
                  </a:cubicBezTo>
                  <a:cubicBezTo>
                    <a:pt x="20265" y="8585"/>
                    <a:pt x="20253" y="8597"/>
                    <a:pt x="20182" y="8609"/>
                  </a:cubicBezTo>
                  <a:cubicBezTo>
                    <a:pt x="20003" y="8645"/>
                    <a:pt x="19848" y="8681"/>
                    <a:pt x="19693" y="8740"/>
                  </a:cubicBezTo>
                  <a:cubicBezTo>
                    <a:pt x="19682" y="8740"/>
                    <a:pt x="19670" y="8740"/>
                    <a:pt x="19658" y="8752"/>
                  </a:cubicBezTo>
                  <a:cubicBezTo>
                    <a:pt x="19765" y="8276"/>
                    <a:pt x="19753" y="7764"/>
                    <a:pt x="19598" y="7300"/>
                  </a:cubicBezTo>
                  <a:cubicBezTo>
                    <a:pt x="19527" y="7073"/>
                    <a:pt x="19420" y="6871"/>
                    <a:pt x="19301" y="6680"/>
                  </a:cubicBezTo>
                  <a:cubicBezTo>
                    <a:pt x="19408" y="6597"/>
                    <a:pt x="19479" y="6490"/>
                    <a:pt x="19551" y="6407"/>
                  </a:cubicBezTo>
                  <a:lnTo>
                    <a:pt x="19598" y="6347"/>
                  </a:lnTo>
                  <a:cubicBezTo>
                    <a:pt x="19682" y="6252"/>
                    <a:pt x="19753" y="6145"/>
                    <a:pt x="19836" y="6049"/>
                  </a:cubicBezTo>
                  <a:cubicBezTo>
                    <a:pt x="20063" y="5799"/>
                    <a:pt x="20217" y="5525"/>
                    <a:pt x="20348" y="5275"/>
                  </a:cubicBezTo>
                  <a:lnTo>
                    <a:pt x="20479" y="5025"/>
                  </a:lnTo>
                  <a:cubicBezTo>
                    <a:pt x="20515" y="4966"/>
                    <a:pt x="20551" y="4894"/>
                    <a:pt x="20586" y="4835"/>
                  </a:cubicBezTo>
                  <a:cubicBezTo>
                    <a:pt x="20848" y="4680"/>
                    <a:pt x="21015" y="4382"/>
                    <a:pt x="21015" y="4061"/>
                  </a:cubicBezTo>
                  <a:cubicBezTo>
                    <a:pt x="21003" y="3656"/>
                    <a:pt x="20682" y="3323"/>
                    <a:pt x="20277" y="3323"/>
                  </a:cubicBezTo>
                  <a:cubicBezTo>
                    <a:pt x="20122" y="3323"/>
                    <a:pt x="19967" y="3370"/>
                    <a:pt x="19848" y="3466"/>
                  </a:cubicBezTo>
                  <a:cubicBezTo>
                    <a:pt x="19527" y="3692"/>
                    <a:pt x="19372" y="3990"/>
                    <a:pt x="19241" y="4240"/>
                  </a:cubicBezTo>
                  <a:lnTo>
                    <a:pt x="19193" y="4323"/>
                  </a:lnTo>
                  <a:cubicBezTo>
                    <a:pt x="19134" y="4442"/>
                    <a:pt x="19062" y="4561"/>
                    <a:pt x="19003" y="4668"/>
                  </a:cubicBezTo>
                  <a:cubicBezTo>
                    <a:pt x="18920" y="4823"/>
                    <a:pt x="18836" y="4966"/>
                    <a:pt x="18753" y="5121"/>
                  </a:cubicBezTo>
                  <a:lnTo>
                    <a:pt x="18717" y="5192"/>
                  </a:lnTo>
                  <a:cubicBezTo>
                    <a:pt x="18646" y="5335"/>
                    <a:pt x="18562" y="5478"/>
                    <a:pt x="18491" y="5561"/>
                  </a:cubicBezTo>
                  <a:cubicBezTo>
                    <a:pt x="18479" y="5561"/>
                    <a:pt x="18265" y="5585"/>
                    <a:pt x="18265" y="5585"/>
                  </a:cubicBezTo>
                  <a:cubicBezTo>
                    <a:pt x="18169" y="5597"/>
                    <a:pt x="18050" y="5609"/>
                    <a:pt x="17919" y="5633"/>
                  </a:cubicBezTo>
                  <a:cubicBezTo>
                    <a:pt x="17884" y="5609"/>
                    <a:pt x="17753" y="5561"/>
                    <a:pt x="17753" y="5561"/>
                  </a:cubicBezTo>
                  <a:cubicBezTo>
                    <a:pt x="17634" y="5525"/>
                    <a:pt x="17467" y="5466"/>
                    <a:pt x="17288" y="5442"/>
                  </a:cubicBezTo>
                  <a:cubicBezTo>
                    <a:pt x="17181" y="5383"/>
                    <a:pt x="17074" y="5335"/>
                    <a:pt x="16979" y="5299"/>
                  </a:cubicBezTo>
                  <a:cubicBezTo>
                    <a:pt x="16979" y="5299"/>
                    <a:pt x="16860" y="5252"/>
                    <a:pt x="16812" y="5240"/>
                  </a:cubicBezTo>
                  <a:cubicBezTo>
                    <a:pt x="16741" y="5144"/>
                    <a:pt x="16657" y="5061"/>
                    <a:pt x="16586" y="4978"/>
                  </a:cubicBezTo>
                  <a:lnTo>
                    <a:pt x="16538" y="4930"/>
                  </a:lnTo>
                  <a:cubicBezTo>
                    <a:pt x="16515" y="4894"/>
                    <a:pt x="16479" y="4871"/>
                    <a:pt x="16455" y="4847"/>
                  </a:cubicBezTo>
                  <a:cubicBezTo>
                    <a:pt x="16455" y="4835"/>
                    <a:pt x="16443" y="4835"/>
                    <a:pt x="16431" y="4823"/>
                  </a:cubicBezTo>
                  <a:cubicBezTo>
                    <a:pt x="16431" y="4704"/>
                    <a:pt x="16467" y="4549"/>
                    <a:pt x="16503" y="4394"/>
                  </a:cubicBezTo>
                  <a:lnTo>
                    <a:pt x="16526" y="4311"/>
                  </a:lnTo>
                  <a:cubicBezTo>
                    <a:pt x="16562" y="4144"/>
                    <a:pt x="16598" y="3978"/>
                    <a:pt x="16622" y="3811"/>
                  </a:cubicBezTo>
                  <a:cubicBezTo>
                    <a:pt x="16657" y="3680"/>
                    <a:pt x="16681" y="3549"/>
                    <a:pt x="16705" y="3430"/>
                  </a:cubicBezTo>
                  <a:lnTo>
                    <a:pt x="16729" y="3323"/>
                  </a:lnTo>
                  <a:cubicBezTo>
                    <a:pt x="16788" y="3061"/>
                    <a:pt x="16872" y="2728"/>
                    <a:pt x="16776" y="2347"/>
                  </a:cubicBezTo>
                  <a:cubicBezTo>
                    <a:pt x="16693" y="2013"/>
                    <a:pt x="16407" y="1787"/>
                    <a:pt x="16062" y="1787"/>
                  </a:cubicBezTo>
                  <a:cubicBezTo>
                    <a:pt x="15848" y="1787"/>
                    <a:pt x="15645" y="1870"/>
                    <a:pt x="15502" y="2037"/>
                  </a:cubicBezTo>
                  <a:cubicBezTo>
                    <a:pt x="15288" y="2275"/>
                    <a:pt x="15229" y="2608"/>
                    <a:pt x="15324" y="2894"/>
                  </a:cubicBezTo>
                  <a:cubicBezTo>
                    <a:pt x="15312" y="2966"/>
                    <a:pt x="15288" y="3037"/>
                    <a:pt x="15276" y="3120"/>
                  </a:cubicBezTo>
                  <a:lnTo>
                    <a:pt x="15217" y="3382"/>
                  </a:lnTo>
                  <a:cubicBezTo>
                    <a:pt x="15157" y="3668"/>
                    <a:pt x="15086" y="3978"/>
                    <a:pt x="15086" y="4311"/>
                  </a:cubicBezTo>
                  <a:cubicBezTo>
                    <a:pt x="15086" y="4430"/>
                    <a:pt x="15086" y="4561"/>
                    <a:pt x="15074" y="4692"/>
                  </a:cubicBezTo>
                  <a:lnTo>
                    <a:pt x="15074" y="4763"/>
                  </a:lnTo>
                  <a:cubicBezTo>
                    <a:pt x="15074" y="4871"/>
                    <a:pt x="15074" y="5002"/>
                    <a:pt x="15098" y="5144"/>
                  </a:cubicBezTo>
                  <a:cubicBezTo>
                    <a:pt x="14871" y="5204"/>
                    <a:pt x="14657" y="5287"/>
                    <a:pt x="14467" y="5406"/>
                  </a:cubicBezTo>
                  <a:cubicBezTo>
                    <a:pt x="14038" y="5668"/>
                    <a:pt x="13693" y="6037"/>
                    <a:pt x="13467" y="6466"/>
                  </a:cubicBezTo>
                  <a:cubicBezTo>
                    <a:pt x="13467" y="6454"/>
                    <a:pt x="13455" y="6454"/>
                    <a:pt x="13455" y="6442"/>
                  </a:cubicBezTo>
                  <a:cubicBezTo>
                    <a:pt x="13371" y="6299"/>
                    <a:pt x="13276" y="6157"/>
                    <a:pt x="13169" y="6026"/>
                  </a:cubicBezTo>
                  <a:cubicBezTo>
                    <a:pt x="13121" y="5966"/>
                    <a:pt x="13121" y="5954"/>
                    <a:pt x="13121" y="5930"/>
                  </a:cubicBezTo>
                  <a:cubicBezTo>
                    <a:pt x="13086" y="5728"/>
                    <a:pt x="13074" y="5514"/>
                    <a:pt x="13050" y="5299"/>
                  </a:cubicBezTo>
                  <a:cubicBezTo>
                    <a:pt x="13050" y="5192"/>
                    <a:pt x="13038" y="5085"/>
                    <a:pt x="13026" y="4990"/>
                  </a:cubicBezTo>
                  <a:cubicBezTo>
                    <a:pt x="13026" y="4990"/>
                    <a:pt x="12978" y="4430"/>
                    <a:pt x="12955" y="4287"/>
                  </a:cubicBezTo>
                  <a:cubicBezTo>
                    <a:pt x="13002" y="4180"/>
                    <a:pt x="13026" y="4073"/>
                    <a:pt x="13026" y="3954"/>
                  </a:cubicBezTo>
                  <a:cubicBezTo>
                    <a:pt x="13026" y="3918"/>
                    <a:pt x="13026" y="3871"/>
                    <a:pt x="13014" y="3835"/>
                  </a:cubicBezTo>
                  <a:cubicBezTo>
                    <a:pt x="12990" y="3466"/>
                    <a:pt x="12788" y="3275"/>
                    <a:pt x="12657" y="3192"/>
                  </a:cubicBezTo>
                  <a:cubicBezTo>
                    <a:pt x="12526" y="3109"/>
                    <a:pt x="12383" y="3061"/>
                    <a:pt x="12228" y="3061"/>
                  </a:cubicBezTo>
                  <a:cubicBezTo>
                    <a:pt x="12121" y="3061"/>
                    <a:pt x="12026" y="3085"/>
                    <a:pt x="11919" y="3120"/>
                  </a:cubicBezTo>
                  <a:cubicBezTo>
                    <a:pt x="11728" y="3192"/>
                    <a:pt x="11562" y="3359"/>
                    <a:pt x="11478" y="3561"/>
                  </a:cubicBezTo>
                  <a:cubicBezTo>
                    <a:pt x="11419" y="3716"/>
                    <a:pt x="11407" y="3859"/>
                    <a:pt x="11407" y="3942"/>
                  </a:cubicBezTo>
                  <a:lnTo>
                    <a:pt x="11407" y="3978"/>
                  </a:lnTo>
                  <a:cubicBezTo>
                    <a:pt x="11407" y="4025"/>
                    <a:pt x="11395" y="4109"/>
                    <a:pt x="11419" y="4228"/>
                  </a:cubicBezTo>
                  <a:cubicBezTo>
                    <a:pt x="11431" y="4275"/>
                    <a:pt x="11454" y="4323"/>
                    <a:pt x="11466" y="4382"/>
                  </a:cubicBezTo>
                  <a:cubicBezTo>
                    <a:pt x="11442" y="4954"/>
                    <a:pt x="11442" y="5573"/>
                    <a:pt x="11597" y="6168"/>
                  </a:cubicBezTo>
                  <a:cubicBezTo>
                    <a:pt x="11669" y="6490"/>
                    <a:pt x="11776" y="6788"/>
                    <a:pt x="11895" y="7085"/>
                  </a:cubicBezTo>
                  <a:cubicBezTo>
                    <a:pt x="11609" y="6811"/>
                    <a:pt x="11311" y="6538"/>
                    <a:pt x="11026" y="6287"/>
                  </a:cubicBezTo>
                  <a:lnTo>
                    <a:pt x="10800" y="6073"/>
                  </a:lnTo>
                  <a:cubicBezTo>
                    <a:pt x="10645" y="5930"/>
                    <a:pt x="10490" y="5787"/>
                    <a:pt x="10347" y="5668"/>
                  </a:cubicBezTo>
                  <a:cubicBezTo>
                    <a:pt x="10121" y="5442"/>
                    <a:pt x="9883" y="5228"/>
                    <a:pt x="9657" y="5002"/>
                  </a:cubicBezTo>
                  <a:cubicBezTo>
                    <a:pt x="8728" y="4132"/>
                    <a:pt x="7763" y="3275"/>
                    <a:pt x="6787" y="2477"/>
                  </a:cubicBezTo>
                  <a:cubicBezTo>
                    <a:pt x="5847" y="1692"/>
                    <a:pt x="4727" y="823"/>
                    <a:pt x="3382" y="322"/>
                  </a:cubicBezTo>
                  <a:cubicBezTo>
                    <a:pt x="3037" y="203"/>
                    <a:pt x="2715" y="108"/>
                    <a:pt x="2406" y="61"/>
                  </a:cubicBezTo>
                  <a:cubicBezTo>
                    <a:pt x="2227" y="25"/>
                    <a:pt x="2060" y="1"/>
                    <a:pt x="1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1"/>
            <p:cNvSpPr/>
            <p:nvPr/>
          </p:nvSpPr>
          <p:spPr>
            <a:xfrm>
              <a:off x="586961" y="514576"/>
              <a:ext cx="1034069" cy="799072"/>
            </a:xfrm>
            <a:custGeom>
              <a:avLst/>
              <a:gdLst/>
              <a:ahLst/>
              <a:cxnLst/>
              <a:rect l="l" t="t" r="r" b="b"/>
              <a:pathLst>
                <a:path w="32017" h="24741" extrusionOk="0">
                  <a:moveTo>
                    <a:pt x="1120" y="263"/>
                  </a:moveTo>
                  <a:cubicBezTo>
                    <a:pt x="1155" y="346"/>
                    <a:pt x="1263" y="406"/>
                    <a:pt x="1310" y="453"/>
                  </a:cubicBezTo>
                  <a:cubicBezTo>
                    <a:pt x="1465" y="561"/>
                    <a:pt x="1608" y="668"/>
                    <a:pt x="1751" y="799"/>
                  </a:cubicBezTo>
                  <a:cubicBezTo>
                    <a:pt x="1941" y="989"/>
                    <a:pt x="2132" y="1192"/>
                    <a:pt x="2310" y="1394"/>
                  </a:cubicBezTo>
                  <a:cubicBezTo>
                    <a:pt x="2429" y="1585"/>
                    <a:pt x="2560" y="1775"/>
                    <a:pt x="2703" y="1942"/>
                  </a:cubicBezTo>
                  <a:cubicBezTo>
                    <a:pt x="2989" y="2275"/>
                    <a:pt x="3287" y="2561"/>
                    <a:pt x="3596" y="2859"/>
                  </a:cubicBezTo>
                  <a:lnTo>
                    <a:pt x="3382" y="2751"/>
                  </a:lnTo>
                  <a:cubicBezTo>
                    <a:pt x="2894" y="2525"/>
                    <a:pt x="2382" y="2370"/>
                    <a:pt x="1870" y="2180"/>
                  </a:cubicBezTo>
                  <a:cubicBezTo>
                    <a:pt x="1620" y="2085"/>
                    <a:pt x="1370" y="1977"/>
                    <a:pt x="1108" y="1906"/>
                  </a:cubicBezTo>
                  <a:cubicBezTo>
                    <a:pt x="870" y="1835"/>
                    <a:pt x="608" y="1751"/>
                    <a:pt x="358" y="1716"/>
                  </a:cubicBezTo>
                  <a:cubicBezTo>
                    <a:pt x="334" y="1358"/>
                    <a:pt x="370" y="989"/>
                    <a:pt x="512" y="668"/>
                  </a:cubicBezTo>
                  <a:cubicBezTo>
                    <a:pt x="643" y="406"/>
                    <a:pt x="858" y="299"/>
                    <a:pt x="1120" y="263"/>
                  </a:cubicBezTo>
                  <a:close/>
                  <a:moveTo>
                    <a:pt x="1786" y="322"/>
                  </a:moveTo>
                  <a:lnTo>
                    <a:pt x="1786" y="322"/>
                  </a:lnTo>
                  <a:cubicBezTo>
                    <a:pt x="2370" y="465"/>
                    <a:pt x="2929" y="703"/>
                    <a:pt x="3453" y="1001"/>
                  </a:cubicBezTo>
                  <a:cubicBezTo>
                    <a:pt x="4096" y="1358"/>
                    <a:pt x="4680" y="1787"/>
                    <a:pt x="5251" y="2239"/>
                  </a:cubicBezTo>
                  <a:cubicBezTo>
                    <a:pt x="5323" y="2358"/>
                    <a:pt x="5418" y="2454"/>
                    <a:pt x="5501" y="2561"/>
                  </a:cubicBezTo>
                  <a:cubicBezTo>
                    <a:pt x="5608" y="2680"/>
                    <a:pt x="5692" y="2811"/>
                    <a:pt x="5787" y="2942"/>
                  </a:cubicBezTo>
                  <a:cubicBezTo>
                    <a:pt x="5977" y="3204"/>
                    <a:pt x="6156" y="3478"/>
                    <a:pt x="6323" y="3751"/>
                  </a:cubicBezTo>
                  <a:cubicBezTo>
                    <a:pt x="6477" y="3990"/>
                    <a:pt x="6608" y="4240"/>
                    <a:pt x="6751" y="4490"/>
                  </a:cubicBezTo>
                  <a:cubicBezTo>
                    <a:pt x="6894" y="4752"/>
                    <a:pt x="7013" y="5014"/>
                    <a:pt x="7132" y="5275"/>
                  </a:cubicBezTo>
                  <a:cubicBezTo>
                    <a:pt x="7144" y="5299"/>
                    <a:pt x="7156" y="5323"/>
                    <a:pt x="7168" y="5347"/>
                  </a:cubicBezTo>
                  <a:cubicBezTo>
                    <a:pt x="7037" y="5216"/>
                    <a:pt x="6906" y="5097"/>
                    <a:pt x="6775" y="4990"/>
                  </a:cubicBezTo>
                  <a:cubicBezTo>
                    <a:pt x="6549" y="4787"/>
                    <a:pt x="6323" y="4597"/>
                    <a:pt x="6096" y="4406"/>
                  </a:cubicBezTo>
                  <a:cubicBezTo>
                    <a:pt x="5692" y="4073"/>
                    <a:pt x="5263" y="3763"/>
                    <a:pt x="4811" y="3501"/>
                  </a:cubicBezTo>
                  <a:cubicBezTo>
                    <a:pt x="4477" y="3299"/>
                    <a:pt x="4132" y="3120"/>
                    <a:pt x="3787" y="2954"/>
                  </a:cubicBezTo>
                  <a:cubicBezTo>
                    <a:pt x="3406" y="2549"/>
                    <a:pt x="3060" y="2120"/>
                    <a:pt x="2727" y="1668"/>
                  </a:cubicBezTo>
                  <a:cubicBezTo>
                    <a:pt x="2441" y="1275"/>
                    <a:pt x="2227" y="811"/>
                    <a:pt x="1894" y="442"/>
                  </a:cubicBezTo>
                  <a:cubicBezTo>
                    <a:pt x="1858" y="406"/>
                    <a:pt x="1822" y="358"/>
                    <a:pt x="1786" y="322"/>
                  </a:cubicBezTo>
                  <a:close/>
                  <a:moveTo>
                    <a:pt x="1453" y="4513"/>
                  </a:moveTo>
                  <a:cubicBezTo>
                    <a:pt x="1513" y="4525"/>
                    <a:pt x="1572" y="4537"/>
                    <a:pt x="1632" y="4549"/>
                  </a:cubicBezTo>
                  <a:cubicBezTo>
                    <a:pt x="1751" y="4573"/>
                    <a:pt x="1882" y="4609"/>
                    <a:pt x="2013" y="4633"/>
                  </a:cubicBezTo>
                  <a:cubicBezTo>
                    <a:pt x="2263" y="4680"/>
                    <a:pt x="2513" y="4728"/>
                    <a:pt x="2751" y="4787"/>
                  </a:cubicBezTo>
                  <a:cubicBezTo>
                    <a:pt x="3203" y="4883"/>
                    <a:pt x="3656" y="4978"/>
                    <a:pt x="4084" y="5156"/>
                  </a:cubicBezTo>
                  <a:cubicBezTo>
                    <a:pt x="4465" y="5311"/>
                    <a:pt x="4846" y="5478"/>
                    <a:pt x="5215" y="5656"/>
                  </a:cubicBezTo>
                  <a:lnTo>
                    <a:pt x="5180" y="5656"/>
                  </a:lnTo>
                  <a:cubicBezTo>
                    <a:pt x="5136" y="5653"/>
                    <a:pt x="5091" y="5651"/>
                    <a:pt x="5046" y="5651"/>
                  </a:cubicBezTo>
                  <a:cubicBezTo>
                    <a:pt x="4955" y="5651"/>
                    <a:pt x="4862" y="5656"/>
                    <a:pt x="4775" y="5656"/>
                  </a:cubicBezTo>
                  <a:cubicBezTo>
                    <a:pt x="4501" y="5680"/>
                    <a:pt x="4227" y="5728"/>
                    <a:pt x="3941" y="5740"/>
                  </a:cubicBezTo>
                  <a:cubicBezTo>
                    <a:pt x="3644" y="5764"/>
                    <a:pt x="3346" y="5776"/>
                    <a:pt x="3048" y="5776"/>
                  </a:cubicBezTo>
                  <a:cubicBezTo>
                    <a:pt x="2969" y="5776"/>
                    <a:pt x="2891" y="5777"/>
                    <a:pt x="2813" y="5777"/>
                  </a:cubicBezTo>
                  <a:cubicBezTo>
                    <a:pt x="2599" y="5777"/>
                    <a:pt x="2392" y="5764"/>
                    <a:pt x="2191" y="5668"/>
                  </a:cubicBezTo>
                  <a:cubicBezTo>
                    <a:pt x="2179" y="5656"/>
                    <a:pt x="2167" y="5656"/>
                    <a:pt x="2156" y="5656"/>
                  </a:cubicBezTo>
                  <a:cubicBezTo>
                    <a:pt x="2025" y="5466"/>
                    <a:pt x="1905" y="5275"/>
                    <a:pt x="1786" y="5085"/>
                  </a:cubicBezTo>
                  <a:cubicBezTo>
                    <a:pt x="1667" y="4894"/>
                    <a:pt x="1560" y="4704"/>
                    <a:pt x="1453" y="4513"/>
                  </a:cubicBezTo>
                  <a:close/>
                  <a:moveTo>
                    <a:pt x="14776" y="5383"/>
                  </a:moveTo>
                  <a:cubicBezTo>
                    <a:pt x="14812" y="5395"/>
                    <a:pt x="14800" y="5395"/>
                    <a:pt x="14788" y="5395"/>
                  </a:cubicBezTo>
                  <a:lnTo>
                    <a:pt x="14800" y="5395"/>
                  </a:lnTo>
                  <a:cubicBezTo>
                    <a:pt x="14824" y="5406"/>
                    <a:pt x="14812" y="5406"/>
                    <a:pt x="14836" y="5418"/>
                  </a:cubicBezTo>
                  <a:cubicBezTo>
                    <a:pt x="14871" y="5466"/>
                    <a:pt x="14883" y="5537"/>
                    <a:pt x="14859" y="5609"/>
                  </a:cubicBezTo>
                  <a:cubicBezTo>
                    <a:pt x="14836" y="5704"/>
                    <a:pt x="14764" y="5787"/>
                    <a:pt x="14705" y="5871"/>
                  </a:cubicBezTo>
                  <a:cubicBezTo>
                    <a:pt x="14693" y="5883"/>
                    <a:pt x="14681" y="5895"/>
                    <a:pt x="14681" y="5918"/>
                  </a:cubicBezTo>
                  <a:cubicBezTo>
                    <a:pt x="14669" y="5918"/>
                    <a:pt x="14645" y="5930"/>
                    <a:pt x="14633" y="5942"/>
                  </a:cubicBezTo>
                  <a:cubicBezTo>
                    <a:pt x="14616" y="5934"/>
                    <a:pt x="14606" y="5925"/>
                    <a:pt x="14592" y="5925"/>
                  </a:cubicBezTo>
                  <a:cubicBezTo>
                    <a:pt x="14587" y="5925"/>
                    <a:pt x="14581" y="5927"/>
                    <a:pt x="14574" y="5930"/>
                  </a:cubicBezTo>
                  <a:cubicBezTo>
                    <a:pt x="14538" y="5930"/>
                    <a:pt x="14502" y="5930"/>
                    <a:pt x="14478" y="5907"/>
                  </a:cubicBezTo>
                  <a:cubicBezTo>
                    <a:pt x="14455" y="5895"/>
                    <a:pt x="14407" y="5871"/>
                    <a:pt x="14395" y="5859"/>
                  </a:cubicBezTo>
                  <a:cubicBezTo>
                    <a:pt x="14336" y="5799"/>
                    <a:pt x="14300" y="5728"/>
                    <a:pt x="14264" y="5656"/>
                  </a:cubicBezTo>
                  <a:cubicBezTo>
                    <a:pt x="14276" y="5645"/>
                    <a:pt x="14276" y="5621"/>
                    <a:pt x="14288" y="5609"/>
                  </a:cubicBezTo>
                  <a:lnTo>
                    <a:pt x="14300" y="5585"/>
                  </a:lnTo>
                  <a:lnTo>
                    <a:pt x="14312" y="5573"/>
                  </a:lnTo>
                  <a:lnTo>
                    <a:pt x="14336" y="5537"/>
                  </a:lnTo>
                  <a:cubicBezTo>
                    <a:pt x="14348" y="5526"/>
                    <a:pt x="14371" y="5514"/>
                    <a:pt x="14383" y="5502"/>
                  </a:cubicBezTo>
                  <a:lnTo>
                    <a:pt x="14407" y="5478"/>
                  </a:lnTo>
                  <a:lnTo>
                    <a:pt x="14419" y="5478"/>
                  </a:lnTo>
                  <a:cubicBezTo>
                    <a:pt x="14502" y="5430"/>
                    <a:pt x="14562" y="5406"/>
                    <a:pt x="14657" y="5395"/>
                  </a:cubicBezTo>
                  <a:cubicBezTo>
                    <a:pt x="14693" y="5383"/>
                    <a:pt x="14740" y="5383"/>
                    <a:pt x="14776" y="5383"/>
                  </a:cubicBezTo>
                  <a:close/>
                  <a:moveTo>
                    <a:pt x="381" y="1989"/>
                  </a:moveTo>
                  <a:lnTo>
                    <a:pt x="381" y="1989"/>
                  </a:lnTo>
                  <a:cubicBezTo>
                    <a:pt x="489" y="2025"/>
                    <a:pt x="596" y="2049"/>
                    <a:pt x="691" y="2073"/>
                  </a:cubicBezTo>
                  <a:cubicBezTo>
                    <a:pt x="846" y="2108"/>
                    <a:pt x="989" y="2144"/>
                    <a:pt x="1132" y="2180"/>
                  </a:cubicBezTo>
                  <a:cubicBezTo>
                    <a:pt x="1417" y="2251"/>
                    <a:pt x="1703" y="2311"/>
                    <a:pt x="1977" y="2418"/>
                  </a:cubicBezTo>
                  <a:cubicBezTo>
                    <a:pt x="2489" y="2597"/>
                    <a:pt x="2977" y="2811"/>
                    <a:pt x="3465" y="3037"/>
                  </a:cubicBezTo>
                  <a:cubicBezTo>
                    <a:pt x="3953" y="3251"/>
                    <a:pt x="4418" y="3490"/>
                    <a:pt x="4870" y="3763"/>
                  </a:cubicBezTo>
                  <a:cubicBezTo>
                    <a:pt x="5311" y="4025"/>
                    <a:pt x="5727" y="4323"/>
                    <a:pt x="6132" y="4656"/>
                  </a:cubicBezTo>
                  <a:cubicBezTo>
                    <a:pt x="6335" y="4823"/>
                    <a:pt x="6525" y="4990"/>
                    <a:pt x="6728" y="5168"/>
                  </a:cubicBezTo>
                  <a:cubicBezTo>
                    <a:pt x="6906" y="5323"/>
                    <a:pt x="7085" y="5514"/>
                    <a:pt x="7299" y="5645"/>
                  </a:cubicBezTo>
                  <a:cubicBezTo>
                    <a:pt x="7359" y="5776"/>
                    <a:pt x="7418" y="5918"/>
                    <a:pt x="7490" y="6061"/>
                  </a:cubicBezTo>
                  <a:cubicBezTo>
                    <a:pt x="7585" y="6276"/>
                    <a:pt x="7668" y="6478"/>
                    <a:pt x="7775" y="6692"/>
                  </a:cubicBezTo>
                  <a:cubicBezTo>
                    <a:pt x="7692" y="6645"/>
                    <a:pt x="7597" y="6609"/>
                    <a:pt x="7513" y="6561"/>
                  </a:cubicBezTo>
                  <a:cubicBezTo>
                    <a:pt x="7394" y="6514"/>
                    <a:pt x="7275" y="6466"/>
                    <a:pt x="7156" y="6418"/>
                  </a:cubicBezTo>
                  <a:cubicBezTo>
                    <a:pt x="6918" y="6311"/>
                    <a:pt x="6680" y="6204"/>
                    <a:pt x="6454" y="6097"/>
                  </a:cubicBezTo>
                  <a:cubicBezTo>
                    <a:pt x="5620" y="5716"/>
                    <a:pt x="4811" y="5299"/>
                    <a:pt x="3953" y="4966"/>
                  </a:cubicBezTo>
                  <a:cubicBezTo>
                    <a:pt x="3739" y="4871"/>
                    <a:pt x="3525" y="4764"/>
                    <a:pt x="3310" y="4692"/>
                  </a:cubicBezTo>
                  <a:cubicBezTo>
                    <a:pt x="3096" y="4609"/>
                    <a:pt x="2882" y="4549"/>
                    <a:pt x="2656" y="4490"/>
                  </a:cubicBezTo>
                  <a:cubicBezTo>
                    <a:pt x="2429" y="4442"/>
                    <a:pt x="2203" y="4383"/>
                    <a:pt x="1989" y="4335"/>
                  </a:cubicBezTo>
                  <a:cubicBezTo>
                    <a:pt x="1870" y="4311"/>
                    <a:pt x="1751" y="4287"/>
                    <a:pt x="1644" y="4263"/>
                  </a:cubicBezTo>
                  <a:cubicBezTo>
                    <a:pt x="1552" y="4245"/>
                    <a:pt x="1468" y="4220"/>
                    <a:pt x="1380" y="4220"/>
                  </a:cubicBezTo>
                  <a:cubicBezTo>
                    <a:pt x="1353" y="4220"/>
                    <a:pt x="1326" y="4222"/>
                    <a:pt x="1298" y="4228"/>
                  </a:cubicBezTo>
                  <a:lnTo>
                    <a:pt x="1286" y="4228"/>
                  </a:lnTo>
                  <a:cubicBezTo>
                    <a:pt x="1167" y="4025"/>
                    <a:pt x="1060" y="3811"/>
                    <a:pt x="953" y="3609"/>
                  </a:cubicBezTo>
                  <a:cubicBezTo>
                    <a:pt x="727" y="3144"/>
                    <a:pt x="524" y="2668"/>
                    <a:pt x="417" y="2168"/>
                  </a:cubicBezTo>
                  <a:cubicBezTo>
                    <a:pt x="405" y="2108"/>
                    <a:pt x="393" y="2049"/>
                    <a:pt x="381" y="1989"/>
                  </a:cubicBezTo>
                  <a:close/>
                  <a:moveTo>
                    <a:pt x="8918" y="5478"/>
                  </a:moveTo>
                  <a:lnTo>
                    <a:pt x="8918" y="5478"/>
                  </a:lnTo>
                  <a:cubicBezTo>
                    <a:pt x="9002" y="5561"/>
                    <a:pt x="9085" y="5645"/>
                    <a:pt x="9180" y="5728"/>
                  </a:cubicBezTo>
                  <a:cubicBezTo>
                    <a:pt x="9299" y="5835"/>
                    <a:pt x="9406" y="5954"/>
                    <a:pt x="9525" y="6073"/>
                  </a:cubicBezTo>
                  <a:cubicBezTo>
                    <a:pt x="9502" y="6097"/>
                    <a:pt x="9478" y="6145"/>
                    <a:pt x="9502" y="6204"/>
                  </a:cubicBezTo>
                  <a:cubicBezTo>
                    <a:pt x="9609" y="6502"/>
                    <a:pt x="9716" y="6799"/>
                    <a:pt x="9811" y="7097"/>
                  </a:cubicBezTo>
                  <a:cubicBezTo>
                    <a:pt x="9752" y="7002"/>
                    <a:pt x="9692" y="6907"/>
                    <a:pt x="9633" y="6799"/>
                  </a:cubicBezTo>
                  <a:cubicBezTo>
                    <a:pt x="9525" y="6609"/>
                    <a:pt x="9406" y="6418"/>
                    <a:pt x="9311" y="6216"/>
                  </a:cubicBezTo>
                  <a:cubicBezTo>
                    <a:pt x="9180" y="5966"/>
                    <a:pt x="9049" y="5716"/>
                    <a:pt x="8918" y="5478"/>
                  </a:cubicBezTo>
                  <a:close/>
                  <a:moveTo>
                    <a:pt x="17800" y="6478"/>
                  </a:moveTo>
                  <a:lnTo>
                    <a:pt x="17806" y="6483"/>
                  </a:lnTo>
                  <a:lnTo>
                    <a:pt x="17806" y="6483"/>
                  </a:lnTo>
                  <a:cubicBezTo>
                    <a:pt x="17802" y="6482"/>
                    <a:pt x="17800" y="6481"/>
                    <a:pt x="17800" y="6481"/>
                  </a:cubicBezTo>
                  <a:lnTo>
                    <a:pt x="17800" y="6481"/>
                  </a:lnTo>
                  <a:cubicBezTo>
                    <a:pt x="17800" y="6481"/>
                    <a:pt x="17806" y="6484"/>
                    <a:pt x="17812" y="6490"/>
                  </a:cubicBezTo>
                  <a:lnTo>
                    <a:pt x="17806" y="6483"/>
                  </a:lnTo>
                  <a:lnTo>
                    <a:pt x="17806" y="6483"/>
                  </a:lnTo>
                  <a:cubicBezTo>
                    <a:pt x="17809" y="6485"/>
                    <a:pt x="17815" y="6487"/>
                    <a:pt x="17824" y="6490"/>
                  </a:cubicBezTo>
                  <a:cubicBezTo>
                    <a:pt x="17848" y="6514"/>
                    <a:pt x="17884" y="6549"/>
                    <a:pt x="17907" y="6585"/>
                  </a:cubicBezTo>
                  <a:cubicBezTo>
                    <a:pt x="17967" y="6645"/>
                    <a:pt x="18003" y="6704"/>
                    <a:pt x="18027" y="6788"/>
                  </a:cubicBezTo>
                  <a:lnTo>
                    <a:pt x="18038" y="6799"/>
                  </a:lnTo>
                  <a:lnTo>
                    <a:pt x="18038" y="6811"/>
                  </a:lnTo>
                  <a:lnTo>
                    <a:pt x="18038" y="6835"/>
                  </a:lnTo>
                  <a:cubicBezTo>
                    <a:pt x="18050" y="6859"/>
                    <a:pt x="18050" y="6883"/>
                    <a:pt x="18050" y="6895"/>
                  </a:cubicBezTo>
                  <a:lnTo>
                    <a:pt x="18050" y="6930"/>
                  </a:lnTo>
                  <a:lnTo>
                    <a:pt x="18050" y="6966"/>
                  </a:lnTo>
                  <a:lnTo>
                    <a:pt x="18038" y="6978"/>
                  </a:lnTo>
                  <a:cubicBezTo>
                    <a:pt x="18038" y="7002"/>
                    <a:pt x="18038" y="7014"/>
                    <a:pt x="18027" y="7026"/>
                  </a:cubicBezTo>
                  <a:cubicBezTo>
                    <a:pt x="17955" y="7061"/>
                    <a:pt x="17884" y="7085"/>
                    <a:pt x="17800" y="7097"/>
                  </a:cubicBezTo>
                  <a:cubicBezTo>
                    <a:pt x="17777" y="7097"/>
                    <a:pt x="17729" y="7097"/>
                    <a:pt x="17705" y="7085"/>
                  </a:cubicBezTo>
                  <a:cubicBezTo>
                    <a:pt x="17669" y="7073"/>
                    <a:pt x="17634" y="7061"/>
                    <a:pt x="17610" y="7026"/>
                  </a:cubicBezTo>
                  <a:cubicBezTo>
                    <a:pt x="17598" y="7014"/>
                    <a:pt x="17586" y="7002"/>
                    <a:pt x="17574" y="7002"/>
                  </a:cubicBezTo>
                  <a:cubicBezTo>
                    <a:pt x="17562" y="6990"/>
                    <a:pt x="17550" y="6966"/>
                    <a:pt x="17538" y="6954"/>
                  </a:cubicBezTo>
                  <a:cubicBezTo>
                    <a:pt x="17550" y="6930"/>
                    <a:pt x="17550" y="6919"/>
                    <a:pt x="17550" y="6907"/>
                  </a:cubicBezTo>
                  <a:cubicBezTo>
                    <a:pt x="17562" y="6799"/>
                    <a:pt x="17562" y="6692"/>
                    <a:pt x="17610" y="6597"/>
                  </a:cubicBezTo>
                  <a:cubicBezTo>
                    <a:pt x="17646" y="6538"/>
                    <a:pt x="17693" y="6490"/>
                    <a:pt x="17753" y="6478"/>
                  </a:cubicBezTo>
                  <a:close/>
                  <a:moveTo>
                    <a:pt x="15455" y="5264"/>
                  </a:moveTo>
                  <a:cubicBezTo>
                    <a:pt x="15538" y="5287"/>
                    <a:pt x="15621" y="5299"/>
                    <a:pt x="15717" y="5323"/>
                  </a:cubicBezTo>
                  <a:cubicBezTo>
                    <a:pt x="15848" y="5359"/>
                    <a:pt x="15967" y="5406"/>
                    <a:pt x="16098" y="5442"/>
                  </a:cubicBezTo>
                  <a:cubicBezTo>
                    <a:pt x="16217" y="5490"/>
                    <a:pt x="16348" y="5549"/>
                    <a:pt x="16467" y="5561"/>
                  </a:cubicBezTo>
                  <a:lnTo>
                    <a:pt x="16491" y="5561"/>
                  </a:lnTo>
                  <a:cubicBezTo>
                    <a:pt x="16574" y="5609"/>
                    <a:pt x="16681" y="5645"/>
                    <a:pt x="16776" y="5680"/>
                  </a:cubicBezTo>
                  <a:cubicBezTo>
                    <a:pt x="16907" y="5728"/>
                    <a:pt x="17026" y="5776"/>
                    <a:pt x="17157" y="5835"/>
                  </a:cubicBezTo>
                  <a:cubicBezTo>
                    <a:pt x="17229" y="5871"/>
                    <a:pt x="17312" y="5918"/>
                    <a:pt x="17384" y="5966"/>
                  </a:cubicBezTo>
                  <a:cubicBezTo>
                    <a:pt x="17360" y="5990"/>
                    <a:pt x="17360" y="6026"/>
                    <a:pt x="17372" y="6049"/>
                  </a:cubicBezTo>
                  <a:cubicBezTo>
                    <a:pt x="17169" y="6490"/>
                    <a:pt x="17038" y="7002"/>
                    <a:pt x="17181" y="7466"/>
                  </a:cubicBezTo>
                  <a:lnTo>
                    <a:pt x="17181" y="7478"/>
                  </a:lnTo>
                  <a:cubicBezTo>
                    <a:pt x="17169" y="7466"/>
                    <a:pt x="17157" y="7466"/>
                    <a:pt x="17145" y="7454"/>
                  </a:cubicBezTo>
                  <a:cubicBezTo>
                    <a:pt x="17038" y="7407"/>
                    <a:pt x="16919" y="7359"/>
                    <a:pt x="16788" y="7335"/>
                  </a:cubicBezTo>
                  <a:cubicBezTo>
                    <a:pt x="16705" y="7311"/>
                    <a:pt x="16622" y="7288"/>
                    <a:pt x="16538" y="7264"/>
                  </a:cubicBezTo>
                  <a:cubicBezTo>
                    <a:pt x="16419" y="7240"/>
                    <a:pt x="16312" y="7204"/>
                    <a:pt x="16193" y="7180"/>
                  </a:cubicBezTo>
                  <a:cubicBezTo>
                    <a:pt x="16098" y="7145"/>
                    <a:pt x="15991" y="7109"/>
                    <a:pt x="15883" y="7073"/>
                  </a:cubicBezTo>
                  <a:cubicBezTo>
                    <a:pt x="15788" y="7050"/>
                    <a:pt x="15693" y="7014"/>
                    <a:pt x="15598" y="6978"/>
                  </a:cubicBezTo>
                  <a:cubicBezTo>
                    <a:pt x="15479" y="6919"/>
                    <a:pt x="15360" y="6859"/>
                    <a:pt x="15240" y="6811"/>
                  </a:cubicBezTo>
                  <a:cubicBezTo>
                    <a:pt x="15169" y="6776"/>
                    <a:pt x="15086" y="6740"/>
                    <a:pt x="15002" y="6704"/>
                  </a:cubicBezTo>
                  <a:cubicBezTo>
                    <a:pt x="14883" y="6621"/>
                    <a:pt x="14752" y="6573"/>
                    <a:pt x="14621" y="6538"/>
                  </a:cubicBezTo>
                  <a:cubicBezTo>
                    <a:pt x="15038" y="6276"/>
                    <a:pt x="15276" y="5811"/>
                    <a:pt x="15395" y="5347"/>
                  </a:cubicBezTo>
                  <a:cubicBezTo>
                    <a:pt x="15431" y="5335"/>
                    <a:pt x="15443" y="5311"/>
                    <a:pt x="15455" y="5275"/>
                  </a:cubicBezTo>
                  <a:lnTo>
                    <a:pt x="15455" y="5264"/>
                  </a:lnTo>
                  <a:close/>
                  <a:moveTo>
                    <a:pt x="5156" y="5752"/>
                  </a:moveTo>
                  <a:cubicBezTo>
                    <a:pt x="5215" y="5752"/>
                    <a:pt x="5287" y="5764"/>
                    <a:pt x="5358" y="5764"/>
                  </a:cubicBezTo>
                  <a:cubicBezTo>
                    <a:pt x="5382" y="5764"/>
                    <a:pt x="5401" y="5769"/>
                    <a:pt x="5421" y="5769"/>
                  </a:cubicBezTo>
                  <a:cubicBezTo>
                    <a:pt x="5431" y="5769"/>
                    <a:pt x="5442" y="5768"/>
                    <a:pt x="5454" y="5764"/>
                  </a:cubicBezTo>
                  <a:cubicBezTo>
                    <a:pt x="5823" y="5942"/>
                    <a:pt x="6204" y="6133"/>
                    <a:pt x="6585" y="6299"/>
                  </a:cubicBezTo>
                  <a:cubicBezTo>
                    <a:pt x="6787" y="6395"/>
                    <a:pt x="6989" y="6490"/>
                    <a:pt x="7192" y="6573"/>
                  </a:cubicBezTo>
                  <a:cubicBezTo>
                    <a:pt x="7394" y="6657"/>
                    <a:pt x="7609" y="6776"/>
                    <a:pt x="7823" y="6788"/>
                  </a:cubicBezTo>
                  <a:lnTo>
                    <a:pt x="7835" y="6788"/>
                  </a:lnTo>
                  <a:cubicBezTo>
                    <a:pt x="7847" y="6811"/>
                    <a:pt x="7847" y="6835"/>
                    <a:pt x="7859" y="6859"/>
                  </a:cubicBezTo>
                  <a:cubicBezTo>
                    <a:pt x="8001" y="7109"/>
                    <a:pt x="8168" y="7335"/>
                    <a:pt x="8382" y="7526"/>
                  </a:cubicBezTo>
                  <a:cubicBezTo>
                    <a:pt x="8621" y="7740"/>
                    <a:pt x="8883" y="7919"/>
                    <a:pt x="9156" y="8085"/>
                  </a:cubicBezTo>
                  <a:cubicBezTo>
                    <a:pt x="9335" y="8204"/>
                    <a:pt x="9525" y="8300"/>
                    <a:pt x="9716" y="8407"/>
                  </a:cubicBezTo>
                  <a:cubicBezTo>
                    <a:pt x="9287" y="8323"/>
                    <a:pt x="8847" y="8300"/>
                    <a:pt x="8418" y="8216"/>
                  </a:cubicBezTo>
                  <a:cubicBezTo>
                    <a:pt x="7775" y="8085"/>
                    <a:pt x="7156" y="7895"/>
                    <a:pt x="6525" y="7716"/>
                  </a:cubicBezTo>
                  <a:cubicBezTo>
                    <a:pt x="5894" y="7538"/>
                    <a:pt x="5263" y="7359"/>
                    <a:pt x="4632" y="7169"/>
                  </a:cubicBezTo>
                  <a:cubicBezTo>
                    <a:pt x="4037" y="7002"/>
                    <a:pt x="3406" y="6859"/>
                    <a:pt x="2906" y="6466"/>
                  </a:cubicBezTo>
                  <a:cubicBezTo>
                    <a:pt x="2715" y="6323"/>
                    <a:pt x="2548" y="6157"/>
                    <a:pt x="2406" y="5966"/>
                  </a:cubicBezTo>
                  <a:lnTo>
                    <a:pt x="2513" y="5966"/>
                  </a:lnTo>
                  <a:cubicBezTo>
                    <a:pt x="2656" y="5966"/>
                    <a:pt x="2798" y="5954"/>
                    <a:pt x="2941" y="5942"/>
                  </a:cubicBezTo>
                  <a:cubicBezTo>
                    <a:pt x="3239" y="5918"/>
                    <a:pt x="3537" y="5895"/>
                    <a:pt x="3834" y="5859"/>
                  </a:cubicBezTo>
                  <a:cubicBezTo>
                    <a:pt x="4120" y="5835"/>
                    <a:pt x="4418" y="5799"/>
                    <a:pt x="4703" y="5776"/>
                  </a:cubicBezTo>
                  <a:cubicBezTo>
                    <a:pt x="4846" y="5764"/>
                    <a:pt x="5001" y="5752"/>
                    <a:pt x="5156" y="5752"/>
                  </a:cubicBezTo>
                  <a:close/>
                  <a:moveTo>
                    <a:pt x="6108" y="2954"/>
                  </a:moveTo>
                  <a:lnTo>
                    <a:pt x="6108" y="2954"/>
                  </a:lnTo>
                  <a:cubicBezTo>
                    <a:pt x="6227" y="3061"/>
                    <a:pt x="6335" y="3156"/>
                    <a:pt x="6454" y="3251"/>
                  </a:cubicBezTo>
                  <a:cubicBezTo>
                    <a:pt x="7144" y="3847"/>
                    <a:pt x="7835" y="4466"/>
                    <a:pt x="8502" y="5097"/>
                  </a:cubicBezTo>
                  <a:cubicBezTo>
                    <a:pt x="8728" y="5478"/>
                    <a:pt x="8954" y="5871"/>
                    <a:pt x="9204" y="6240"/>
                  </a:cubicBezTo>
                  <a:cubicBezTo>
                    <a:pt x="9454" y="6609"/>
                    <a:pt x="9668" y="7014"/>
                    <a:pt x="9895" y="7407"/>
                  </a:cubicBezTo>
                  <a:cubicBezTo>
                    <a:pt x="9918" y="7490"/>
                    <a:pt x="9942" y="7573"/>
                    <a:pt x="9966" y="7657"/>
                  </a:cubicBezTo>
                  <a:cubicBezTo>
                    <a:pt x="10002" y="7788"/>
                    <a:pt x="10026" y="7907"/>
                    <a:pt x="10037" y="8038"/>
                  </a:cubicBezTo>
                  <a:cubicBezTo>
                    <a:pt x="10061" y="8145"/>
                    <a:pt x="10073" y="8264"/>
                    <a:pt x="10121" y="8371"/>
                  </a:cubicBezTo>
                  <a:cubicBezTo>
                    <a:pt x="10180" y="8454"/>
                    <a:pt x="10276" y="8502"/>
                    <a:pt x="10359" y="8562"/>
                  </a:cubicBezTo>
                  <a:cubicBezTo>
                    <a:pt x="10323" y="8550"/>
                    <a:pt x="10287" y="8538"/>
                    <a:pt x="10264" y="8526"/>
                  </a:cubicBezTo>
                  <a:cubicBezTo>
                    <a:pt x="10240" y="8526"/>
                    <a:pt x="10216" y="8514"/>
                    <a:pt x="10192" y="8514"/>
                  </a:cubicBezTo>
                  <a:cubicBezTo>
                    <a:pt x="10097" y="8466"/>
                    <a:pt x="10002" y="8419"/>
                    <a:pt x="9918" y="8371"/>
                  </a:cubicBezTo>
                  <a:cubicBezTo>
                    <a:pt x="9597" y="8204"/>
                    <a:pt x="9287" y="8014"/>
                    <a:pt x="8990" y="7812"/>
                  </a:cubicBezTo>
                  <a:cubicBezTo>
                    <a:pt x="8740" y="7633"/>
                    <a:pt x="8478" y="7454"/>
                    <a:pt x="8275" y="7216"/>
                  </a:cubicBezTo>
                  <a:cubicBezTo>
                    <a:pt x="8085" y="6990"/>
                    <a:pt x="7954" y="6728"/>
                    <a:pt x="7835" y="6478"/>
                  </a:cubicBezTo>
                  <a:cubicBezTo>
                    <a:pt x="7597" y="5954"/>
                    <a:pt x="7370" y="5430"/>
                    <a:pt x="7120" y="4906"/>
                  </a:cubicBezTo>
                  <a:cubicBezTo>
                    <a:pt x="7001" y="4644"/>
                    <a:pt x="6894" y="4383"/>
                    <a:pt x="6763" y="4132"/>
                  </a:cubicBezTo>
                  <a:cubicBezTo>
                    <a:pt x="6644" y="3882"/>
                    <a:pt x="6513" y="3632"/>
                    <a:pt x="6382" y="3382"/>
                  </a:cubicBezTo>
                  <a:cubicBezTo>
                    <a:pt x="6299" y="3240"/>
                    <a:pt x="6204" y="3097"/>
                    <a:pt x="6108" y="2954"/>
                  </a:cubicBezTo>
                  <a:close/>
                  <a:moveTo>
                    <a:pt x="14038" y="6752"/>
                  </a:moveTo>
                  <a:cubicBezTo>
                    <a:pt x="14086" y="6752"/>
                    <a:pt x="14145" y="6764"/>
                    <a:pt x="14205" y="6764"/>
                  </a:cubicBezTo>
                  <a:cubicBezTo>
                    <a:pt x="14133" y="6799"/>
                    <a:pt x="14062" y="6835"/>
                    <a:pt x="14002" y="6883"/>
                  </a:cubicBezTo>
                  <a:cubicBezTo>
                    <a:pt x="13728" y="7061"/>
                    <a:pt x="13526" y="7323"/>
                    <a:pt x="13371" y="7609"/>
                  </a:cubicBezTo>
                  <a:cubicBezTo>
                    <a:pt x="13205" y="7919"/>
                    <a:pt x="13097" y="8240"/>
                    <a:pt x="13038" y="8574"/>
                  </a:cubicBezTo>
                  <a:cubicBezTo>
                    <a:pt x="13002" y="8740"/>
                    <a:pt x="12990" y="8907"/>
                    <a:pt x="12978" y="9074"/>
                  </a:cubicBezTo>
                  <a:cubicBezTo>
                    <a:pt x="12895" y="8919"/>
                    <a:pt x="12812" y="8776"/>
                    <a:pt x="12728" y="8633"/>
                  </a:cubicBezTo>
                  <a:cubicBezTo>
                    <a:pt x="12704" y="8574"/>
                    <a:pt x="12669" y="8514"/>
                    <a:pt x="12645" y="8454"/>
                  </a:cubicBezTo>
                  <a:cubicBezTo>
                    <a:pt x="12645" y="8431"/>
                    <a:pt x="12645" y="8407"/>
                    <a:pt x="12633" y="8383"/>
                  </a:cubicBezTo>
                  <a:cubicBezTo>
                    <a:pt x="12431" y="7942"/>
                    <a:pt x="12657" y="7442"/>
                    <a:pt x="12919" y="7073"/>
                  </a:cubicBezTo>
                  <a:cubicBezTo>
                    <a:pt x="13038" y="7014"/>
                    <a:pt x="13145" y="6966"/>
                    <a:pt x="13264" y="6930"/>
                  </a:cubicBezTo>
                  <a:cubicBezTo>
                    <a:pt x="13514" y="6847"/>
                    <a:pt x="13776" y="6788"/>
                    <a:pt x="14038" y="6752"/>
                  </a:cubicBezTo>
                  <a:close/>
                  <a:moveTo>
                    <a:pt x="1548" y="7323"/>
                  </a:moveTo>
                  <a:lnTo>
                    <a:pt x="1548" y="7323"/>
                  </a:lnTo>
                  <a:cubicBezTo>
                    <a:pt x="1644" y="7383"/>
                    <a:pt x="1775" y="7419"/>
                    <a:pt x="1882" y="7466"/>
                  </a:cubicBezTo>
                  <a:cubicBezTo>
                    <a:pt x="2108" y="7550"/>
                    <a:pt x="2334" y="7633"/>
                    <a:pt x="2560" y="7728"/>
                  </a:cubicBezTo>
                  <a:cubicBezTo>
                    <a:pt x="2977" y="7895"/>
                    <a:pt x="3394" y="8050"/>
                    <a:pt x="3810" y="8252"/>
                  </a:cubicBezTo>
                  <a:cubicBezTo>
                    <a:pt x="4180" y="8419"/>
                    <a:pt x="4537" y="8609"/>
                    <a:pt x="4906" y="8776"/>
                  </a:cubicBezTo>
                  <a:cubicBezTo>
                    <a:pt x="5096" y="8859"/>
                    <a:pt x="5287" y="8955"/>
                    <a:pt x="5477" y="9026"/>
                  </a:cubicBezTo>
                  <a:cubicBezTo>
                    <a:pt x="5656" y="9097"/>
                    <a:pt x="5846" y="9145"/>
                    <a:pt x="6037" y="9205"/>
                  </a:cubicBezTo>
                  <a:cubicBezTo>
                    <a:pt x="6156" y="9228"/>
                    <a:pt x="6275" y="9252"/>
                    <a:pt x="6394" y="9276"/>
                  </a:cubicBezTo>
                  <a:cubicBezTo>
                    <a:pt x="6132" y="9336"/>
                    <a:pt x="5870" y="9407"/>
                    <a:pt x="5608" y="9466"/>
                  </a:cubicBezTo>
                  <a:cubicBezTo>
                    <a:pt x="4930" y="9633"/>
                    <a:pt x="4263" y="9812"/>
                    <a:pt x="3584" y="9978"/>
                  </a:cubicBezTo>
                  <a:cubicBezTo>
                    <a:pt x="3572" y="9967"/>
                    <a:pt x="3549" y="9967"/>
                    <a:pt x="3525" y="9967"/>
                  </a:cubicBezTo>
                  <a:lnTo>
                    <a:pt x="3501" y="9978"/>
                  </a:lnTo>
                  <a:lnTo>
                    <a:pt x="3477" y="9990"/>
                  </a:lnTo>
                  <a:lnTo>
                    <a:pt x="3453" y="10002"/>
                  </a:lnTo>
                  <a:lnTo>
                    <a:pt x="3429" y="10002"/>
                  </a:lnTo>
                  <a:cubicBezTo>
                    <a:pt x="3418" y="10014"/>
                    <a:pt x="3394" y="10014"/>
                    <a:pt x="3382" y="10014"/>
                  </a:cubicBezTo>
                  <a:lnTo>
                    <a:pt x="3227" y="10014"/>
                  </a:lnTo>
                  <a:lnTo>
                    <a:pt x="3215" y="10002"/>
                  </a:lnTo>
                  <a:lnTo>
                    <a:pt x="3191" y="10002"/>
                  </a:lnTo>
                  <a:cubicBezTo>
                    <a:pt x="3168" y="9990"/>
                    <a:pt x="3144" y="9978"/>
                    <a:pt x="3120" y="9978"/>
                  </a:cubicBezTo>
                  <a:cubicBezTo>
                    <a:pt x="2691" y="9597"/>
                    <a:pt x="2322" y="9169"/>
                    <a:pt x="2048" y="8669"/>
                  </a:cubicBezTo>
                  <a:cubicBezTo>
                    <a:pt x="1810" y="8264"/>
                    <a:pt x="1644" y="7823"/>
                    <a:pt x="1560" y="7359"/>
                  </a:cubicBezTo>
                  <a:cubicBezTo>
                    <a:pt x="1548" y="7347"/>
                    <a:pt x="1548" y="7335"/>
                    <a:pt x="1548" y="7323"/>
                  </a:cubicBezTo>
                  <a:close/>
                  <a:moveTo>
                    <a:pt x="17336" y="7895"/>
                  </a:moveTo>
                  <a:lnTo>
                    <a:pt x="17336" y="7895"/>
                  </a:lnTo>
                  <a:cubicBezTo>
                    <a:pt x="17348" y="7907"/>
                    <a:pt x="17348" y="7907"/>
                    <a:pt x="17360" y="7907"/>
                  </a:cubicBezTo>
                  <a:cubicBezTo>
                    <a:pt x="17396" y="7942"/>
                    <a:pt x="17443" y="7978"/>
                    <a:pt x="17491" y="8014"/>
                  </a:cubicBezTo>
                  <a:cubicBezTo>
                    <a:pt x="17657" y="8204"/>
                    <a:pt x="17824" y="8419"/>
                    <a:pt x="17955" y="8645"/>
                  </a:cubicBezTo>
                  <a:cubicBezTo>
                    <a:pt x="17991" y="8716"/>
                    <a:pt x="18027" y="8788"/>
                    <a:pt x="18062" y="8859"/>
                  </a:cubicBezTo>
                  <a:cubicBezTo>
                    <a:pt x="18038" y="8943"/>
                    <a:pt x="18027" y="9038"/>
                    <a:pt x="18003" y="9133"/>
                  </a:cubicBezTo>
                  <a:cubicBezTo>
                    <a:pt x="17979" y="9276"/>
                    <a:pt x="17943" y="9419"/>
                    <a:pt x="17896" y="9550"/>
                  </a:cubicBezTo>
                  <a:cubicBezTo>
                    <a:pt x="17848" y="9681"/>
                    <a:pt x="17777" y="9812"/>
                    <a:pt x="17681" y="9919"/>
                  </a:cubicBezTo>
                  <a:cubicBezTo>
                    <a:pt x="17646" y="9967"/>
                    <a:pt x="17598" y="10014"/>
                    <a:pt x="17550" y="10050"/>
                  </a:cubicBezTo>
                  <a:cubicBezTo>
                    <a:pt x="17526" y="10062"/>
                    <a:pt x="17503" y="10074"/>
                    <a:pt x="17491" y="10098"/>
                  </a:cubicBezTo>
                  <a:cubicBezTo>
                    <a:pt x="17348" y="10157"/>
                    <a:pt x="17181" y="10205"/>
                    <a:pt x="17026" y="10240"/>
                  </a:cubicBezTo>
                  <a:cubicBezTo>
                    <a:pt x="16979" y="10252"/>
                    <a:pt x="16919" y="10264"/>
                    <a:pt x="16872" y="10276"/>
                  </a:cubicBezTo>
                  <a:cubicBezTo>
                    <a:pt x="16943" y="10193"/>
                    <a:pt x="17003" y="10098"/>
                    <a:pt x="17074" y="10002"/>
                  </a:cubicBezTo>
                  <a:cubicBezTo>
                    <a:pt x="17217" y="9764"/>
                    <a:pt x="17336" y="9502"/>
                    <a:pt x="17396" y="9228"/>
                  </a:cubicBezTo>
                  <a:cubicBezTo>
                    <a:pt x="17467" y="8955"/>
                    <a:pt x="17491" y="8681"/>
                    <a:pt x="17467" y="8407"/>
                  </a:cubicBezTo>
                  <a:cubicBezTo>
                    <a:pt x="17455" y="8228"/>
                    <a:pt x="17419" y="8050"/>
                    <a:pt x="17336" y="7895"/>
                  </a:cubicBezTo>
                  <a:close/>
                  <a:moveTo>
                    <a:pt x="9823" y="6359"/>
                  </a:moveTo>
                  <a:cubicBezTo>
                    <a:pt x="10478" y="7014"/>
                    <a:pt x="11133" y="7681"/>
                    <a:pt x="11764" y="8371"/>
                  </a:cubicBezTo>
                  <a:cubicBezTo>
                    <a:pt x="12181" y="8824"/>
                    <a:pt x="12585" y="9276"/>
                    <a:pt x="12990" y="9740"/>
                  </a:cubicBezTo>
                  <a:cubicBezTo>
                    <a:pt x="13145" y="9931"/>
                    <a:pt x="13300" y="10109"/>
                    <a:pt x="13455" y="10288"/>
                  </a:cubicBezTo>
                  <a:cubicBezTo>
                    <a:pt x="13466" y="10312"/>
                    <a:pt x="13478" y="10324"/>
                    <a:pt x="13490" y="10336"/>
                  </a:cubicBezTo>
                  <a:cubicBezTo>
                    <a:pt x="13512" y="10368"/>
                    <a:pt x="13543" y="10409"/>
                    <a:pt x="13566" y="10443"/>
                  </a:cubicBezTo>
                  <a:lnTo>
                    <a:pt x="13566" y="10443"/>
                  </a:lnTo>
                  <a:cubicBezTo>
                    <a:pt x="13565" y="10443"/>
                    <a:pt x="13563" y="10443"/>
                    <a:pt x="13562" y="10443"/>
                  </a:cubicBezTo>
                  <a:cubicBezTo>
                    <a:pt x="13050" y="10074"/>
                    <a:pt x="12514" y="9717"/>
                    <a:pt x="11966" y="9383"/>
                  </a:cubicBezTo>
                  <a:cubicBezTo>
                    <a:pt x="11585" y="9145"/>
                    <a:pt x="11204" y="8919"/>
                    <a:pt x="10799" y="8740"/>
                  </a:cubicBezTo>
                  <a:cubicBezTo>
                    <a:pt x="10799" y="8716"/>
                    <a:pt x="10788" y="8704"/>
                    <a:pt x="10776" y="8693"/>
                  </a:cubicBezTo>
                  <a:cubicBezTo>
                    <a:pt x="10668" y="8609"/>
                    <a:pt x="10561" y="8538"/>
                    <a:pt x="10454" y="8454"/>
                  </a:cubicBezTo>
                  <a:cubicBezTo>
                    <a:pt x="10371" y="8383"/>
                    <a:pt x="10264" y="8335"/>
                    <a:pt x="10240" y="8204"/>
                  </a:cubicBezTo>
                  <a:cubicBezTo>
                    <a:pt x="10192" y="7978"/>
                    <a:pt x="10145" y="7740"/>
                    <a:pt x="10097" y="7502"/>
                  </a:cubicBezTo>
                  <a:cubicBezTo>
                    <a:pt x="10037" y="7121"/>
                    <a:pt x="9942" y="6740"/>
                    <a:pt x="9823" y="6359"/>
                  </a:cubicBezTo>
                  <a:close/>
                  <a:moveTo>
                    <a:pt x="14455" y="6859"/>
                  </a:moveTo>
                  <a:cubicBezTo>
                    <a:pt x="14669" y="6859"/>
                    <a:pt x="14871" y="6978"/>
                    <a:pt x="15050" y="7097"/>
                  </a:cubicBezTo>
                  <a:cubicBezTo>
                    <a:pt x="15276" y="7252"/>
                    <a:pt x="15491" y="7395"/>
                    <a:pt x="15741" y="7490"/>
                  </a:cubicBezTo>
                  <a:cubicBezTo>
                    <a:pt x="15991" y="7573"/>
                    <a:pt x="16253" y="7621"/>
                    <a:pt x="16503" y="7645"/>
                  </a:cubicBezTo>
                  <a:cubicBezTo>
                    <a:pt x="16634" y="7657"/>
                    <a:pt x="16753" y="7657"/>
                    <a:pt x="16884" y="7681"/>
                  </a:cubicBezTo>
                  <a:cubicBezTo>
                    <a:pt x="16955" y="7692"/>
                    <a:pt x="17015" y="7716"/>
                    <a:pt x="17062" y="7740"/>
                  </a:cubicBezTo>
                  <a:cubicBezTo>
                    <a:pt x="17062" y="7764"/>
                    <a:pt x="17062" y="7788"/>
                    <a:pt x="17074" y="7812"/>
                  </a:cubicBezTo>
                  <a:cubicBezTo>
                    <a:pt x="17229" y="7990"/>
                    <a:pt x="17253" y="8264"/>
                    <a:pt x="17253" y="8490"/>
                  </a:cubicBezTo>
                  <a:cubicBezTo>
                    <a:pt x="17253" y="8728"/>
                    <a:pt x="17217" y="8978"/>
                    <a:pt x="17157" y="9216"/>
                  </a:cubicBezTo>
                  <a:cubicBezTo>
                    <a:pt x="17086" y="9443"/>
                    <a:pt x="16979" y="9669"/>
                    <a:pt x="16848" y="9883"/>
                  </a:cubicBezTo>
                  <a:cubicBezTo>
                    <a:pt x="16776" y="9978"/>
                    <a:pt x="16705" y="10074"/>
                    <a:pt x="16634" y="10157"/>
                  </a:cubicBezTo>
                  <a:cubicBezTo>
                    <a:pt x="16586" y="10217"/>
                    <a:pt x="16526" y="10288"/>
                    <a:pt x="16479" y="10359"/>
                  </a:cubicBezTo>
                  <a:cubicBezTo>
                    <a:pt x="16002" y="10455"/>
                    <a:pt x="15538" y="10538"/>
                    <a:pt x="15062" y="10621"/>
                  </a:cubicBezTo>
                  <a:cubicBezTo>
                    <a:pt x="14892" y="10654"/>
                    <a:pt x="14702" y="10694"/>
                    <a:pt x="14519" y="10694"/>
                  </a:cubicBezTo>
                  <a:cubicBezTo>
                    <a:pt x="14367" y="10694"/>
                    <a:pt x="14221" y="10667"/>
                    <a:pt x="14097" y="10586"/>
                  </a:cubicBezTo>
                  <a:cubicBezTo>
                    <a:pt x="14084" y="10572"/>
                    <a:pt x="14074" y="10566"/>
                    <a:pt x="14065" y="10566"/>
                  </a:cubicBezTo>
                  <a:cubicBezTo>
                    <a:pt x="14060" y="10566"/>
                    <a:pt x="14055" y="10569"/>
                    <a:pt x="14050" y="10574"/>
                  </a:cubicBezTo>
                  <a:cubicBezTo>
                    <a:pt x="14014" y="10538"/>
                    <a:pt x="13990" y="10514"/>
                    <a:pt x="13967" y="10479"/>
                  </a:cubicBezTo>
                  <a:cubicBezTo>
                    <a:pt x="13871" y="10371"/>
                    <a:pt x="13776" y="10252"/>
                    <a:pt x="13693" y="10133"/>
                  </a:cubicBezTo>
                  <a:cubicBezTo>
                    <a:pt x="13526" y="9919"/>
                    <a:pt x="13371" y="9693"/>
                    <a:pt x="13228" y="9478"/>
                  </a:cubicBezTo>
                  <a:cubicBezTo>
                    <a:pt x="13240" y="9419"/>
                    <a:pt x="13228" y="9371"/>
                    <a:pt x="13228" y="9312"/>
                  </a:cubicBezTo>
                  <a:cubicBezTo>
                    <a:pt x="13216" y="9240"/>
                    <a:pt x="13216" y="9157"/>
                    <a:pt x="13216" y="9074"/>
                  </a:cubicBezTo>
                  <a:cubicBezTo>
                    <a:pt x="13228" y="8919"/>
                    <a:pt x="13240" y="8776"/>
                    <a:pt x="13264" y="8621"/>
                  </a:cubicBezTo>
                  <a:cubicBezTo>
                    <a:pt x="13312" y="8323"/>
                    <a:pt x="13395" y="8026"/>
                    <a:pt x="13538" y="7752"/>
                  </a:cubicBezTo>
                  <a:cubicBezTo>
                    <a:pt x="13669" y="7490"/>
                    <a:pt x="13847" y="7240"/>
                    <a:pt x="14086" y="7061"/>
                  </a:cubicBezTo>
                  <a:cubicBezTo>
                    <a:pt x="14205" y="6978"/>
                    <a:pt x="14324" y="6907"/>
                    <a:pt x="14455" y="6859"/>
                  </a:cubicBezTo>
                  <a:close/>
                  <a:moveTo>
                    <a:pt x="22194" y="10395"/>
                  </a:moveTo>
                  <a:lnTo>
                    <a:pt x="22194" y="10395"/>
                  </a:lnTo>
                  <a:cubicBezTo>
                    <a:pt x="21932" y="10490"/>
                    <a:pt x="21670" y="10586"/>
                    <a:pt x="21408" y="10693"/>
                  </a:cubicBezTo>
                  <a:cubicBezTo>
                    <a:pt x="21206" y="10788"/>
                    <a:pt x="20991" y="10848"/>
                    <a:pt x="20777" y="10931"/>
                  </a:cubicBezTo>
                  <a:cubicBezTo>
                    <a:pt x="20670" y="10967"/>
                    <a:pt x="20563" y="11002"/>
                    <a:pt x="20455" y="11038"/>
                  </a:cubicBezTo>
                  <a:cubicBezTo>
                    <a:pt x="20729" y="10871"/>
                    <a:pt x="21003" y="10717"/>
                    <a:pt x="21277" y="10562"/>
                  </a:cubicBezTo>
                  <a:cubicBezTo>
                    <a:pt x="21325" y="10538"/>
                    <a:pt x="21348" y="10490"/>
                    <a:pt x="21348" y="10443"/>
                  </a:cubicBezTo>
                  <a:cubicBezTo>
                    <a:pt x="21503" y="10431"/>
                    <a:pt x="21670" y="10419"/>
                    <a:pt x="21837" y="10407"/>
                  </a:cubicBezTo>
                  <a:cubicBezTo>
                    <a:pt x="21956" y="10407"/>
                    <a:pt x="22075" y="10407"/>
                    <a:pt x="22194" y="10395"/>
                  </a:cubicBezTo>
                  <a:close/>
                  <a:moveTo>
                    <a:pt x="2775" y="6692"/>
                  </a:moveTo>
                  <a:cubicBezTo>
                    <a:pt x="2941" y="6811"/>
                    <a:pt x="3120" y="6930"/>
                    <a:pt x="3310" y="7014"/>
                  </a:cubicBezTo>
                  <a:cubicBezTo>
                    <a:pt x="3608" y="7145"/>
                    <a:pt x="3918" y="7240"/>
                    <a:pt x="4215" y="7323"/>
                  </a:cubicBezTo>
                  <a:cubicBezTo>
                    <a:pt x="4537" y="7419"/>
                    <a:pt x="4858" y="7514"/>
                    <a:pt x="5180" y="7609"/>
                  </a:cubicBezTo>
                  <a:cubicBezTo>
                    <a:pt x="5835" y="7788"/>
                    <a:pt x="6477" y="7978"/>
                    <a:pt x="7120" y="8169"/>
                  </a:cubicBezTo>
                  <a:cubicBezTo>
                    <a:pt x="7751" y="8347"/>
                    <a:pt x="8382" y="8514"/>
                    <a:pt x="9037" y="8597"/>
                  </a:cubicBezTo>
                  <a:cubicBezTo>
                    <a:pt x="9347" y="8633"/>
                    <a:pt x="9656" y="8669"/>
                    <a:pt x="9966" y="8740"/>
                  </a:cubicBezTo>
                  <a:cubicBezTo>
                    <a:pt x="10276" y="8824"/>
                    <a:pt x="10573" y="8943"/>
                    <a:pt x="10871" y="9085"/>
                  </a:cubicBezTo>
                  <a:cubicBezTo>
                    <a:pt x="11454" y="9371"/>
                    <a:pt x="12002" y="9740"/>
                    <a:pt x="12550" y="10098"/>
                  </a:cubicBezTo>
                  <a:cubicBezTo>
                    <a:pt x="13074" y="10443"/>
                    <a:pt x="13586" y="10800"/>
                    <a:pt x="14086" y="11181"/>
                  </a:cubicBezTo>
                  <a:cubicBezTo>
                    <a:pt x="14086" y="11193"/>
                    <a:pt x="14086" y="11217"/>
                    <a:pt x="14097" y="11229"/>
                  </a:cubicBezTo>
                  <a:cubicBezTo>
                    <a:pt x="13419" y="10824"/>
                    <a:pt x="12704" y="10514"/>
                    <a:pt x="11966" y="10228"/>
                  </a:cubicBezTo>
                  <a:cubicBezTo>
                    <a:pt x="10621" y="9705"/>
                    <a:pt x="9180" y="9359"/>
                    <a:pt x="7740" y="9216"/>
                  </a:cubicBezTo>
                  <a:cubicBezTo>
                    <a:pt x="7556" y="9202"/>
                    <a:pt x="7372" y="9192"/>
                    <a:pt x="7188" y="9192"/>
                  </a:cubicBezTo>
                  <a:cubicBezTo>
                    <a:pt x="7074" y="9192"/>
                    <a:pt x="6960" y="9195"/>
                    <a:pt x="6847" y="9205"/>
                  </a:cubicBezTo>
                  <a:cubicBezTo>
                    <a:pt x="6525" y="9169"/>
                    <a:pt x="6216" y="9109"/>
                    <a:pt x="5918" y="8990"/>
                  </a:cubicBezTo>
                  <a:cubicBezTo>
                    <a:pt x="5561" y="8835"/>
                    <a:pt x="5204" y="8693"/>
                    <a:pt x="4858" y="8526"/>
                  </a:cubicBezTo>
                  <a:cubicBezTo>
                    <a:pt x="4501" y="8347"/>
                    <a:pt x="4156" y="8157"/>
                    <a:pt x="3799" y="7990"/>
                  </a:cubicBezTo>
                  <a:cubicBezTo>
                    <a:pt x="3406" y="7800"/>
                    <a:pt x="3025" y="7609"/>
                    <a:pt x="2632" y="7442"/>
                  </a:cubicBezTo>
                  <a:cubicBezTo>
                    <a:pt x="2441" y="7359"/>
                    <a:pt x="2239" y="7288"/>
                    <a:pt x="2036" y="7216"/>
                  </a:cubicBezTo>
                  <a:cubicBezTo>
                    <a:pt x="1882" y="7157"/>
                    <a:pt x="1715" y="7109"/>
                    <a:pt x="1608" y="6978"/>
                  </a:cubicBezTo>
                  <a:lnTo>
                    <a:pt x="1584" y="6966"/>
                  </a:lnTo>
                  <a:cubicBezTo>
                    <a:pt x="1644" y="6883"/>
                    <a:pt x="1763" y="6859"/>
                    <a:pt x="1858" y="6835"/>
                  </a:cubicBezTo>
                  <a:cubicBezTo>
                    <a:pt x="2144" y="6776"/>
                    <a:pt x="2429" y="6728"/>
                    <a:pt x="2727" y="6716"/>
                  </a:cubicBezTo>
                  <a:cubicBezTo>
                    <a:pt x="2739" y="6704"/>
                    <a:pt x="2763" y="6704"/>
                    <a:pt x="2775" y="6692"/>
                  </a:cubicBezTo>
                  <a:close/>
                  <a:moveTo>
                    <a:pt x="20932" y="10467"/>
                  </a:moveTo>
                  <a:lnTo>
                    <a:pt x="20932" y="10467"/>
                  </a:lnTo>
                  <a:cubicBezTo>
                    <a:pt x="20598" y="10681"/>
                    <a:pt x="20277" y="10907"/>
                    <a:pt x="19967" y="11157"/>
                  </a:cubicBezTo>
                  <a:cubicBezTo>
                    <a:pt x="19789" y="11300"/>
                    <a:pt x="19598" y="11455"/>
                    <a:pt x="19408" y="11598"/>
                  </a:cubicBezTo>
                  <a:cubicBezTo>
                    <a:pt x="19356" y="11636"/>
                    <a:pt x="19298" y="11647"/>
                    <a:pt x="19237" y="11647"/>
                  </a:cubicBezTo>
                  <a:cubicBezTo>
                    <a:pt x="19184" y="11647"/>
                    <a:pt x="19129" y="11639"/>
                    <a:pt x="19074" y="11633"/>
                  </a:cubicBezTo>
                  <a:lnTo>
                    <a:pt x="18693" y="11610"/>
                  </a:lnTo>
                  <a:cubicBezTo>
                    <a:pt x="18669" y="11610"/>
                    <a:pt x="18658" y="11622"/>
                    <a:pt x="18646" y="11633"/>
                  </a:cubicBezTo>
                  <a:cubicBezTo>
                    <a:pt x="18217" y="11502"/>
                    <a:pt x="17777" y="11431"/>
                    <a:pt x="17336" y="11360"/>
                  </a:cubicBezTo>
                  <a:cubicBezTo>
                    <a:pt x="16705" y="11252"/>
                    <a:pt x="16062" y="11169"/>
                    <a:pt x="15431" y="11110"/>
                  </a:cubicBezTo>
                  <a:lnTo>
                    <a:pt x="15348" y="11110"/>
                  </a:lnTo>
                  <a:cubicBezTo>
                    <a:pt x="15371" y="11110"/>
                    <a:pt x="15395" y="11098"/>
                    <a:pt x="15419" y="11098"/>
                  </a:cubicBezTo>
                  <a:cubicBezTo>
                    <a:pt x="15717" y="11050"/>
                    <a:pt x="16014" y="11002"/>
                    <a:pt x="16324" y="10967"/>
                  </a:cubicBezTo>
                  <a:cubicBezTo>
                    <a:pt x="16931" y="10871"/>
                    <a:pt x="17538" y="10788"/>
                    <a:pt x="18146" y="10729"/>
                  </a:cubicBezTo>
                  <a:cubicBezTo>
                    <a:pt x="19074" y="10609"/>
                    <a:pt x="20003" y="10526"/>
                    <a:pt x="20932" y="10467"/>
                  </a:cubicBezTo>
                  <a:close/>
                  <a:moveTo>
                    <a:pt x="7253" y="9370"/>
                  </a:moveTo>
                  <a:cubicBezTo>
                    <a:pt x="7499" y="9370"/>
                    <a:pt x="7750" y="9406"/>
                    <a:pt x="7990" y="9431"/>
                  </a:cubicBezTo>
                  <a:cubicBezTo>
                    <a:pt x="8704" y="9514"/>
                    <a:pt x="9418" y="9645"/>
                    <a:pt x="10121" y="9812"/>
                  </a:cubicBezTo>
                  <a:cubicBezTo>
                    <a:pt x="10799" y="9978"/>
                    <a:pt x="11466" y="10181"/>
                    <a:pt x="12121" y="10431"/>
                  </a:cubicBezTo>
                  <a:cubicBezTo>
                    <a:pt x="11978" y="10526"/>
                    <a:pt x="11788" y="10526"/>
                    <a:pt x="11633" y="10538"/>
                  </a:cubicBezTo>
                  <a:cubicBezTo>
                    <a:pt x="11419" y="10550"/>
                    <a:pt x="11204" y="10550"/>
                    <a:pt x="10990" y="10550"/>
                  </a:cubicBezTo>
                  <a:cubicBezTo>
                    <a:pt x="10268" y="10527"/>
                    <a:pt x="9556" y="10430"/>
                    <a:pt x="8835" y="10430"/>
                  </a:cubicBezTo>
                  <a:cubicBezTo>
                    <a:pt x="8796" y="10430"/>
                    <a:pt x="8756" y="10430"/>
                    <a:pt x="8716" y="10431"/>
                  </a:cubicBezTo>
                  <a:cubicBezTo>
                    <a:pt x="8537" y="10443"/>
                    <a:pt x="8347" y="10455"/>
                    <a:pt x="8156" y="10479"/>
                  </a:cubicBezTo>
                  <a:cubicBezTo>
                    <a:pt x="8085" y="10490"/>
                    <a:pt x="8013" y="10502"/>
                    <a:pt x="7942" y="10538"/>
                  </a:cubicBezTo>
                  <a:cubicBezTo>
                    <a:pt x="7935" y="10531"/>
                    <a:pt x="7928" y="10524"/>
                    <a:pt x="7919" y="10524"/>
                  </a:cubicBezTo>
                  <a:cubicBezTo>
                    <a:pt x="7912" y="10524"/>
                    <a:pt x="7904" y="10528"/>
                    <a:pt x="7894" y="10538"/>
                  </a:cubicBezTo>
                  <a:cubicBezTo>
                    <a:pt x="7882" y="10550"/>
                    <a:pt x="7859" y="10574"/>
                    <a:pt x="7835" y="10598"/>
                  </a:cubicBezTo>
                  <a:cubicBezTo>
                    <a:pt x="7799" y="10633"/>
                    <a:pt x="7775" y="10657"/>
                    <a:pt x="7740" y="10705"/>
                  </a:cubicBezTo>
                  <a:lnTo>
                    <a:pt x="7728" y="10729"/>
                  </a:lnTo>
                  <a:cubicBezTo>
                    <a:pt x="7609" y="10848"/>
                    <a:pt x="7501" y="10967"/>
                    <a:pt x="7394" y="11098"/>
                  </a:cubicBezTo>
                  <a:cubicBezTo>
                    <a:pt x="7228" y="11300"/>
                    <a:pt x="7073" y="11502"/>
                    <a:pt x="6918" y="11705"/>
                  </a:cubicBezTo>
                  <a:cubicBezTo>
                    <a:pt x="5906" y="11514"/>
                    <a:pt x="4918" y="11205"/>
                    <a:pt x="4049" y="10669"/>
                  </a:cubicBezTo>
                  <a:cubicBezTo>
                    <a:pt x="3858" y="10562"/>
                    <a:pt x="3680" y="10431"/>
                    <a:pt x="3501" y="10300"/>
                  </a:cubicBezTo>
                  <a:cubicBezTo>
                    <a:pt x="3906" y="10193"/>
                    <a:pt x="4299" y="10086"/>
                    <a:pt x="4703" y="9978"/>
                  </a:cubicBezTo>
                  <a:cubicBezTo>
                    <a:pt x="5096" y="9871"/>
                    <a:pt x="5501" y="9752"/>
                    <a:pt x="5906" y="9645"/>
                  </a:cubicBezTo>
                  <a:cubicBezTo>
                    <a:pt x="6239" y="9550"/>
                    <a:pt x="6585" y="9455"/>
                    <a:pt x="6930" y="9395"/>
                  </a:cubicBezTo>
                  <a:cubicBezTo>
                    <a:pt x="7036" y="9377"/>
                    <a:pt x="7144" y="9370"/>
                    <a:pt x="7253" y="9370"/>
                  </a:cubicBezTo>
                  <a:close/>
                  <a:moveTo>
                    <a:pt x="27075" y="10348"/>
                  </a:moveTo>
                  <a:cubicBezTo>
                    <a:pt x="27813" y="10371"/>
                    <a:pt x="28540" y="10431"/>
                    <a:pt x="29254" y="10574"/>
                  </a:cubicBezTo>
                  <a:cubicBezTo>
                    <a:pt x="29838" y="10693"/>
                    <a:pt x="30421" y="10883"/>
                    <a:pt x="30957" y="11157"/>
                  </a:cubicBezTo>
                  <a:cubicBezTo>
                    <a:pt x="30909" y="11169"/>
                    <a:pt x="30850" y="11169"/>
                    <a:pt x="30802" y="11169"/>
                  </a:cubicBezTo>
                  <a:cubicBezTo>
                    <a:pt x="30302" y="11229"/>
                    <a:pt x="29838" y="11443"/>
                    <a:pt x="29361" y="11562"/>
                  </a:cubicBezTo>
                  <a:cubicBezTo>
                    <a:pt x="28826" y="11681"/>
                    <a:pt x="28278" y="11776"/>
                    <a:pt x="27730" y="11836"/>
                  </a:cubicBezTo>
                  <a:cubicBezTo>
                    <a:pt x="27349" y="11741"/>
                    <a:pt x="26968" y="11657"/>
                    <a:pt x="26599" y="11586"/>
                  </a:cubicBezTo>
                  <a:cubicBezTo>
                    <a:pt x="26075" y="11479"/>
                    <a:pt x="25551" y="11443"/>
                    <a:pt x="25027" y="11431"/>
                  </a:cubicBezTo>
                  <a:cubicBezTo>
                    <a:pt x="24730" y="11419"/>
                    <a:pt x="24432" y="11419"/>
                    <a:pt x="24134" y="11419"/>
                  </a:cubicBezTo>
                  <a:cubicBezTo>
                    <a:pt x="23968" y="11431"/>
                    <a:pt x="23777" y="11431"/>
                    <a:pt x="23599" y="11443"/>
                  </a:cubicBezTo>
                  <a:cubicBezTo>
                    <a:pt x="23622" y="11431"/>
                    <a:pt x="23646" y="11419"/>
                    <a:pt x="23670" y="11407"/>
                  </a:cubicBezTo>
                  <a:cubicBezTo>
                    <a:pt x="23944" y="11288"/>
                    <a:pt x="24206" y="11157"/>
                    <a:pt x="24480" y="11062"/>
                  </a:cubicBezTo>
                  <a:cubicBezTo>
                    <a:pt x="24754" y="10967"/>
                    <a:pt x="25016" y="10860"/>
                    <a:pt x="25289" y="10776"/>
                  </a:cubicBezTo>
                  <a:cubicBezTo>
                    <a:pt x="25587" y="10681"/>
                    <a:pt x="25908" y="10598"/>
                    <a:pt x="26218" y="10514"/>
                  </a:cubicBezTo>
                  <a:cubicBezTo>
                    <a:pt x="26373" y="10479"/>
                    <a:pt x="26528" y="10443"/>
                    <a:pt x="26682" y="10419"/>
                  </a:cubicBezTo>
                  <a:cubicBezTo>
                    <a:pt x="26813" y="10395"/>
                    <a:pt x="26956" y="10383"/>
                    <a:pt x="27075" y="10348"/>
                  </a:cubicBezTo>
                  <a:close/>
                  <a:moveTo>
                    <a:pt x="9133" y="10598"/>
                  </a:moveTo>
                  <a:cubicBezTo>
                    <a:pt x="9502" y="10598"/>
                    <a:pt x="9871" y="10633"/>
                    <a:pt x="10252" y="10657"/>
                  </a:cubicBezTo>
                  <a:cubicBezTo>
                    <a:pt x="10553" y="10677"/>
                    <a:pt x="10862" y="10696"/>
                    <a:pt x="11173" y="10696"/>
                  </a:cubicBezTo>
                  <a:cubicBezTo>
                    <a:pt x="11243" y="10696"/>
                    <a:pt x="11313" y="10695"/>
                    <a:pt x="11383" y="10693"/>
                  </a:cubicBezTo>
                  <a:cubicBezTo>
                    <a:pt x="11526" y="10693"/>
                    <a:pt x="11692" y="10693"/>
                    <a:pt x="11835" y="10657"/>
                  </a:cubicBezTo>
                  <a:lnTo>
                    <a:pt x="11835" y="10657"/>
                  </a:lnTo>
                  <a:cubicBezTo>
                    <a:pt x="11776" y="10717"/>
                    <a:pt x="11716" y="10764"/>
                    <a:pt x="11669" y="10812"/>
                  </a:cubicBezTo>
                  <a:cubicBezTo>
                    <a:pt x="11442" y="11014"/>
                    <a:pt x="11240" y="11229"/>
                    <a:pt x="11038" y="11455"/>
                  </a:cubicBezTo>
                  <a:cubicBezTo>
                    <a:pt x="10883" y="11633"/>
                    <a:pt x="10728" y="11824"/>
                    <a:pt x="10585" y="12014"/>
                  </a:cubicBezTo>
                  <a:cubicBezTo>
                    <a:pt x="9502" y="12014"/>
                    <a:pt x="8394" y="11955"/>
                    <a:pt x="7311" y="11776"/>
                  </a:cubicBezTo>
                  <a:cubicBezTo>
                    <a:pt x="7442" y="11610"/>
                    <a:pt x="7537" y="11419"/>
                    <a:pt x="7644" y="11241"/>
                  </a:cubicBezTo>
                  <a:cubicBezTo>
                    <a:pt x="7716" y="11145"/>
                    <a:pt x="7775" y="11038"/>
                    <a:pt x="7835" y="10943"/>
                  </a:cubicBezTo>
                  <a:cubicBezTo>
                    <a:pt x="7882" y="10860"/>
                    <a:pt x="7930" y="10764"/>
                    <a:pt x="8013" y="10705"/>
                  </a:cubicBezTo>
                  <a:cubicBezTo>
                    <a:pt x="8097" y="10657"/>
                    <a:pt x="8204" y="10657"/>
                    <a:pt x="8287" y="10645"/>
                  </a:cubicBezTo>
                  <a:cubicBezTo>
                    <a:pt x="8371" y="10633"/>
                    <a:pt x="8466" y="10621"/>
                    <a:pt x="8549" y="10621"/>
                  </a:cubicBezTo>
                  <a:cubicBezTo>
                    <a:pt x="8740" y="10598"/>
                    <a:pt x="8930" y="10598"/>
                    <a:pt x="9133" y="10598"/>
                  </a:cubicBezTo>
                  <a:close/>
                  <a:moveTo>
                    <a:pt x="12285" y="10560"/>
                  </a:moveTo>
                  <a:cubicBezTo>
                    <a:pt x="12298" y="10560"/>
                    <a:pt x="12311" y="10561"/>
                    <a:pt x="12323" y="10562"/>
                  </a:cubicBezTo>
                  <a:cubicBezTo>
                    <a:pt x="12514" y="10574"/>
                    <a:pt x="12681" y="10693"/>
                    <a:pt x="12859" y="10740"/>
                  </a:cubicBezTo>
                  <a:cubicBezTo>
                    <a:pt x="13276" y="10919"/>
                    <a:pt x="13693" y="11110"/>
                    <a:pt x="14097" y="11312"/>
                  </a:cubicBezTo>
                  <a:cubicBezTo>
                    <a:pt x="14086" y="11360"/>
                    <a:pt x="14074" y="11419"/>
                    <a:pt x="14050" y="11467"/>
                  </a:cubicBezTo>
                  <a:cubicBezTo>
                    <a:pt x="13943" y="11693"/>
                    <a:pt x="13693" y="11788"/>
                    <a:pt x="13466" y="11836"/>
                  </a:cubicBezTo>
                  <a:cubicBezTo>
                    <a:pt x="13181" y="11895"/>
                    <a:pt x="12895" y="11931"/>
                    <a:pt x="12621" y="11955"/>
                  </a:cubicBezTo>
                  <a:cubicBezTo>
                    <a:pt x="12026" y="12014"/>
                    <a:pt x="11442" y="12026"/>
                    <a:pt x="10859" y="12026"/>
                  </a:cubicBezTo>
                  <a:lnTo>
                    <a:pt x="10799" y="12026"/>
                  </a:lnTo>
                  <a:cubicBezTo>
                    <a:pt x="10907" y="11872"/>
                    <a:pt x="11014" y="11729"/>
                    <a:pt x="11133" y="11586"/>
                  </a:cubicBezTo>
                  <a:cubicBezTo>
                    <a:pt x="11311" y="11371"/>
                    <a:pt x="11490" y="11157"/>
                    <a:pt x="11681" y="10955"/>
                  </a:cubicBezTo>
                  <a:cubicBezTo>
                    <a:pt x="11839" y="10785"/>
                    <a:pt x="12031" y="10560"/>
                    <a:pt x="12285" y="10560"/>
                  </a:cubicBezTo>
                  <a:close/>
                  <a:moveTo>
                    <a:pt x="25956" y="10324"/>
                  </a:moveTo>
                  <a:cubicBezTo>
                    <a:pt x="25789" y="10371"/>
                    <a:pt x="25635" y="10419"/>
                    <a:pt x="25480" y="10467"/>
                  </a:cubicBezTo>
                  <a:cubicBezTo>
                    <a:pt x="25218" y="10562"/>
                    <a:pt x="24956" y="10669"/>
                    <a:pt x="24694" y="10776"/>
                  </a:cubicBezTo>
                  <a:cubicBezTo>
                    <a:pt x="24432" y="10895"/>
                    <a:pt x="24182" y="11026"/>
                    <a:pt x="23920" y="11133"/>
                  </a:cubicBezTo>
                  <a:cubicBezTo>
                    <a:pt x="23396" y="11371"/>
                    <a:pt x="22884" y="11622"/>
                    <a:pt x="22360" y="11860"/>
                  </a:cubicBezTo>
                  <a:cubicBezTo>
                    <a:pt x="22098" y="11967"/>
                    <a:pt x="21825" y="12074"/>
                    <a:pt x="21539" y="12122"/>
                  </a:cubicBezTo>
                  <a:cubicBezTo>
                    <a:pt x="21415" y="12141"/>
                    <a:pt x="21291" y="12148"/>
                    <a:pt x="21167" y="12148"/>
                  </a:cubicBezTo>
                  <a:cubicBezTo>
                    <a:pt x="20982" y="12148"/>
                    <a:pt x="20796" y="12131"/>
                    <a:pt x="20610" y="12110"/>
                  </a:cubicBezTo>
                  <a:cubicBezTo>
                    <a:pt x="20253" y="12074"/>
                    <a:pt x="19884" y="12014"/>
                    <a:pt x="19539" y="11931"/>
                  </a:cubicBezTo>
                  <a:cubicBezTo>
                    <a:pt x="19443" y="11907"/>
                    <a:pt x="19336" y="11883"/>
                    <a:pt x="19241" y="11848"/>
                  </a:cubicBezTo>
                  <a:cubicBezTo>
                    <a:pt x="19229" y="11848"/>
                    <a:pt x="19205" y="11836"/>
                    <a:pt x="19181" y="11824"/>
                  </a:cubicBezTo>
                  <a:cubicBezTo>
                    <a:pt x="19146" y="11812"/>
                    <a:pt x="19110" y="11800"/>
                    <a:pt x="19086" y="11776"/>
                  </a:cubicBezTo>
                  <a:lnTo>
                    <a:pt x="19086" y="11776"/>
                  </a:lnTo>
                  <a:cubicBezTo>
                    <a:pt x="19146" y="11791"/>
                    <a:pt x="19211" y="11806"/>
                    <a:pt x="19278" y="11806"/>
                  </a:cubicBezTo>
                  <a:cubicBezTo>
                    <a:pt x="19317" y="11806"/>
                    <a:pt x="19356" y="11801"/>
                    <a:pt x="19396" y="11788"/>
                  </a:cubicBezTo>
                  <a:cubicBezTo>
                    <a:pt x="19503" y="11752"/>
                    <a:pt x="19586" y="11657"/>
                    <a:pt x="19670" y="11586"/>
                  </a:cubicBezTo>
                  <a:cubicBezTo>
                    <a:pt x="19765" y="11514"/>
                    <a:pt x="19872" y="11431"/>
                    <a:pt x="19967" y="11360"/>
                  </a:cubicBezTo>
                  <a:cubicBezTo>
                    <a:pt x="20039" y="11300"/>
                    <a:pt x="20122" y="11252"/>
                    <a:pt x="20193" y="11205"/>
                  </a:cubicBezTo>
                  <a:cubicBezTo>
                    <a:pt x="20622" y="11062"/>
                    <a:pt x="21039" y="10895"/>
                    <a:pt x="21479" y="10788"/>
                  </a:cubicBezTo>
                  <a:cubicBezTo>
                    <a:pt x="21908" y="10669"/>
                    <a:pt x="22337" y="10514"/>
                    <a:pt x="22753" y="10371"/>
                  </a:cubicBezTo>
                  <a:cubicBezTo>
                    <a:pt x="23670" y="10336"/>
                    <a:pt x="24599" y="10324"/>
                    <a:pt x="25516" y="10324"/>
                  </a:cubicBezTo>
                  <a:close/>
                  <a:moveTo>
                    <a:pt x="30785" y="11535"/>
                  </a:moveTo>
                  <a:cubicBezTo>
                    <a:pt x="30930" y="11535"/>
                    <a:pt x="31076" y="11552"/>
                    <a:pt x="31231" y="11562"/>
                  </a:cubicBezTo>
                  <a:cubicBezTo>
                    <a:pt x="31266" y="11562"/>
                    <a:pt x="31314" y="11565"/>
                    <a:pt x="31363" y="11565"/>
                  </a:cubicBezTo>
                  <a:cubicBezTo>
                    <a:pt x="31412" y="11565"/>
                    <a:pt x="31463" y="11562"/>
                    <a:pt x="31504" y="11550"/>
                  </a:cubicBezTo>
                  <a:cubicBezTo>
                    <a:pt x="31671" y="11741"/>
                    <a:pt x="31778" y="11967"/>
                    <a:pt x="31695" y="12241"/>
                  </a:cubicBezTo>
                  <a:cubicBezTo>
                    <a:pt x="31600" y="12586"/>
                    <a:pt x="31385" y="12895"/>
                    <a:pt x="31123" y="13145"/>
                  </a:cubicBezTo>
                  <a:cubicBezTo>
                    <a:pt x="30909" y="13003"/>
                    <a:pt x="30671" y="12895"/>
                    <a:pt x="30433" y="12800"/>
                  </a:cubicBezTo>
                  <a:cubicBezTo>
                    <a:pt x="30195" y="12681"/>
                    <a:pt x="29933" y="12598"/>
                    <a:pt x="29683" y="12503"/>
                  </a:cubicBezTo>
                  <a:cubicBezTo>
                    <a:pt x="29171" y="12312"/>
                    <a:pt x="28683" y="12098"/>
                    <a:pt x="28159" y="11955"/>
                  </a:cubicBezTo>
                  <a:cubicBezTo>
                    <a:pt x="28087" y="11931"/>
                    <a:pt x="28004" y="11907"/>
                    <a:pt x="27933" y="11895"/>
                  </a:cubicBezTo>
                  <a:cubicBezTo>
                    <a:pt x="28361" y="11860"/>
                    <a:pt x="28778" y="11848"/>
                    <a:pt x="29195" y="11776"/>
                  </a:cubicBezTo>
                  <a:cubicBezTo>
                    <a:pt x="29421" y="11752"/>
                    <a:pt x="29647" y="11693"/>
                    <a:pt x="29861" y="11622"/>
                  </a:cubicBezTo>
                  <a:cubicBezTo>
                    <a:pt x="30135" y="11586"/>
                    <a:pt x="30409" y="11550"/>
                    <a:pt x="30683" y="11538"/>
                  </a:cubicBezTo>
                  <a:cubicBezTo>
                    <a:pt x="30717" y="11536"/>
                    <a:pt x="30751" y="11535"/>
                    <a:pt x="30785" y="11535"/>
                  </a:cubicBezTo>
                  <a:close/>
                  <a:moveTo>
                    <a:pt x="14109" y="11836"/>
                  </a:moveTo>
                  <a:cubicBezTo>
                    <a:pt x="14121" y="11872"/>
                    <a:pt x="14133" y="11907"/>
                    <a:pt x="14145" y="11943"/>
                  </a:cubicBezTo>
                  <a:lnTo>
                    <a:pt x="14169" y="11967"/>
                  </a:lnTo>
                  <a:cubicBezTo>
                    <a:pt x="14217" y="12157"/>
                    <a:pt x="14324" y="12324"/>
                    <a:pt x="14443" y="12467"/>
                  </a:cubicBezTo>
                  <a:cubicBezTo>
                    <a:pt x="14717" y="12812"/>
                    <a:pt x="15014" y="13134"/>
                    <a:pt x="15324" y="13443"/>
                  </a:cubicBezTo>
                  <a:lnTo>
                    <a:pt x="15300" y="13443"/>
                  </a:lnTo>
                  <a:cubicBezTo>
                    <a:pt x="15282" y="13407"/>
                    <a:pt x="15243" y="13390"/>
                    <a:pt x="15202" y="13390"/>
                  </a:cubicBezTo>
                  <a:cubicBezTo>
                    <a:pt x="15160" y="13390"/>
                    <a:pt x="15115" y="13407"/>
                    <a:pt x="15086" y="13443"/>
                  </a:cubicBezTo>
                  <a:cubicBezTo>
                    <a:pt x="15069" y="13402"/>
                    <a:pt x="15036" y="13384"/>
                    <a:pt x="14998" y="13384"/>
                  </a:cubicBezTo>
                  <a:cubicBezTo>
                    <a:pt x="14981" y="13384"/>
                    <a:pt x="14962" y="13388"/>
                    <a:pt x="14943" y="13396"/>
                  </a:cubicBezTo>
                  <a:cubicBezTo>
                    <a:pt x="14931" y="13340"/>
                    <a:pt x="14880" y="13314"/>
                    <a:pt x="14830" y="13314"/>
                  </a:cubicBezTo>
                  <a:cubicBezTo>
                    <a:pt x="14782" y="13314"/>
                    <a:pt x="14734" y="13337"/>
                    <a:pt x="14717" y="13384"/>
                  </a:cubicBezTo>
                  <a:cubicBezTo>
                    <a:pt x="14703" y="13370"/>
                    <a:pt x="14689" y="13364"/>
                    <a:pt x="14672" y="13364"/>
                  </a:cubicBezTo>
                  <a:cubicBezTo>
                    <a:pt x="14661" y="13364"/>
                    <a:pt x="14648" y="13367"/>
                    <a:pt x="14633" y="13372"/>
                  </a:cubicBezTo>
                  <a:cubicBezTo>
                    <a:pt x="14626" y="13331"/>
                    <a:pt x="14593" y="13310"/>
                    <a:pt x="14556" y="13310"/>
                  </a:cubicBezTo>
                  <a:cubicBezTo>
                    <a:pt x="14529" y="13310"/>
                    <a:pt x="14499" y="13322"/>
                    <a:pt x="14478" y="13348"/>
                  </a:cubicBezTo>
                  <a:cubicBezTo>
                    <a:pt x="14464" y="13333"/>
                    <a:pt x="14446" y="13326"/>
                    <a:pt x="14429" y="13326"/>
                  </a:cubicBezTo>
                  <a:cubicBezTo>
                    <a:pt x="14405" y="13326"/>
                    <a:pt x="14380" y="13339"/>
                    <a:pt x="14359" y="13360"/>
                  </a:cubicBezTo>
                  <a:cubicBezTo>
                    <a:pt x="14344" y="13337"/>
                    <a:pt x="14314" y="13324"/>
                    <a:pt x="14285" y="13324"/>
                  </a:cubicBezTo>
                  <a:cubicBezTo>
                    <a:pt x="14269" y="13324"/>
                    <a:pt x="14253" y="13328"/>
                    <a:pt x="14240" y="13336"/>
                  </a:cubicBezTo>
                  <a:cubicBezTo>
                    <a:pt x="14233" y="13302"/>
                    <a:pt x="14195" y="13275"/>
                    <a:pt x="14159" y="13275"/>
                  </a:cubicBezTo>
                  <a:cubicBezTo>
                    <a:pt x="14132" y="13275"/>
                    <a:pt x="14107" y="13289"/>
                    <a:pt x="14097" y="13324"/>
                  </a:cubicBezTo>
                  <a:cubicBezTo>
                    <a:pt x="14086" y="13300"/>
                    <a:pt x="14050" y="13288"/>
                    <a:pt x="14014" y="13288"/>
                  </a:cubicBezTo>
                  <a:lnTo>
                    <a:pt x="14026" y="13265"/>
                  </a:lnTo>
                  <a:cubicBezTo>
                    <a:pt x="14059" y="13199"/>
                    <a:pt x="14001" y="13150"/>
                    <a:pt x="13942" y="13150"/>
                  </a:cubicBezTo>
                  <a:cubicBezTo>
                    <a:pt x="13916" y="13150"/>
                    <a:pt x="13890" y="13159"/>
                    <a:pt x="13871" y="13181"/>
                  </a:cubicBezTo>
                  <a:lnTo>
                    <a:pt x="13847" y="13205"/>
                  </a:lnTo>
                  <a:cubicBezTo>
                    <a:pt x="13847" y="13154"/>
                    <a:pt x="13793" y="13109"/>
                    <a:pt x="13744" y="13109"/>
                  </a:cubicBezTo>
                  <a:cubicBezTo>
                    <a:pt x="13725" y="13109"/>
                    <a:pt x="13706" y="13117"/>
                    <a:pt x="13693" y="13134"/>
                  </a:cubicBezTo>
                  <a:cubicBezTo>
                    <a:pt x="13681" y="13134"/>
                    <a:pt x="13657" y="13134"/>
                    <a:pt x="13645" y="13145"/>
                  </a:cubicBezTo>
                  <a:cubicBezTo>
                    <a:pt x="13621" y="13169"/>
                    <a:pt x="13597" y="13205"/>
                    <a:pt x="13586" y="13229"/>
                  </a:cubicBezTo>
                  <a:cubicBezTo>
                    <a:pt x="13586" y="13205"/>
                    <a:pt x="13586" y="13169"/>
                    <a:pt x="13574" y="13145"/>
                  </a:cubicBezTo>
                  <a:cubicBezTo>
                    <a:pt x="13574" y="13134"/>
                    <a:pt x="13562" y="13122"/>
                    <a:pt x="13550" y="13110"/>
                  </a:cubicBezTo>
                  <a:cubicBezTo>
                    <a:pt x="13557" y="13058"/>
                    <a:pt x="13514" y="13029"/>
                    <a:pt x="13469" y="13029"/>
                  </a:cubicBezTo>
                  <a:cubicBezTo>
                    <a:pt x="13441" y="13029"/>
                    <a:pt x="13413" y="13040"/>
                    <a:pt x="13395" y="13062"/>
                  </a:cubicBezTo>
                  <a:lnTo>
                    <a:pt x="13395" y="13026"/>
                  </a:lnTo>
                  <a:cubicBezTo>
                    <a:pt x="13395" y="12969"/>
                    <a:pt x="13340" y="12930"/>
                    <a:pt x="13290" y="12930"/>
                  </a:cubicBezTo>
                  <a:cubicBezTo>
                    <a:pt x="13257" y="12930"/>
                    <a:pt x="13226" y="12948"/>
                    <a:pt x="13216" y="12991"/>
                  </a:cubicBezTo>
                  <a:lnTo>
                    <a:pt x="13216" y="13015"/>
                  </a:lnTo>
                  <a:cubicBezTo>
                    <a:pt x="13199" y="12997"/>
                    <a:pt x="13175" y="12986"/>
                    <a:pt x="13150" y="12986"/>
                  </a:cubicBezTo>
                  <a:cubicBezTo>
                    <a:pt x="13140" y="12986"/>
                    <a:pt x="13131" y="12988"/>
                    <a:pt x="13121" y="12991"/>
                  </a:cubicBezTo>
                  <a:cubicBezTo>
                    <a:pt x="13147" y="12930"/>
                    <a:pt x="13104" y="12888"/>
                    <a:pt x="13060" y="12888"/>
                  </a:cubicBezTo>
                  <a:cubicBezTo>
                    <a:pt x="13044" y="12888"/>
                    <a:pt x="13027" y="12894"/>
                    <a:pt x="13014" y="12907"/>
                  </a:cubicBezTo>
                  <a:cubicBezTo>
                    <a:pt x="13002" y="12860"/>
                    <a:pt x="12954" y="12836"/>
                    <a:pt x="12907" y="12836"/>
                  </a:cubicBezTo>
                  <a:cubicBezTo>
                    <a:pt x="12907" y="12788"/>
                    <a:pt x="12871" y="12753"/>
                    <a:pt x="12824" y="12753"/>
                  </a:cubicBezTo>
                  <a:cubicBezTo>
                    <a:pt x="12824" y="12698"/>
                    <a:pt x="12782" y="12657"/>
                    <a:pt x="12735" y="12657"/>
                  </a:cubicBezTo>
                  <a:cubicBezTo>
                    <a:pt x="12721" y="12657"/>
                    <a:pt x="12706" y="12661"/>
                    <a:pt x="12693" y="12669"/>
                  </a:cubicBezTo>
                  <a:cubicBezTo>
                    <a:pt x="12669" y="12645"/>
                    <a:pt x="12645" y="12622"/>
                    <a:pt x="12621" y="12622"/>
                  </a:cubicBezTo>
                  <a:cubicBezTo>
                    <a:pt x="12650" y="12544"/>
                    <a:pt x="12568" y="12466"/>
                    <a:pt x="12492" y="12466"/>
                  </a:cubicBezTo>
                  <a:cubicBezTo>
                    <a:pt x="12475" y="12466"/>
                    <a:pt x="12458" y="12470"/>
                    <a:pt x="12443" y="12479"/>
                  </a:cubicBezTo>
                  <a:cubicBezTo>
                    <a:pt x="12425" y="12445"/>
                    <a:pt x="12390" y="12417"/>
                    <a:pt x="12349" y="12417"/>
                  </a:cubicBezTo>
                  <a:cubicBezTo>
                    <a:pt x="12333" y="12417"/>
                    <a:pt x="12317" y="12421"/>
                    <a:pt x="12300" y="12431"/>
                  </a:cubicBezTo>
                  <a:cubicBezTo>
                    <a:pt x="12300" y="12361"/>
                    <a:pt x="12241" y="12292"/>
                    <a:pt x="12173" y="12292"/>
                  </a:cubicBezTo>
                  <a:cubicBezTo>
                    <a:pt x="12160" y="12292"/>
                    <a:pt x="12147" y="12294"/>
                    <a:pt x="12133" y="12300"/>
                  </a:cubicBezTo>
                  <a:lnTo>
                    <a:pt x="12121" y="12276"/>
                  </a:lnTo>
                  <a:cubicBezTo>
                    <a:pt x="12562" y="12253"/>
                    <a:pt x="12990" y="12205"/>
                    <a:pt x="13419" y="12122"/>
                  </a:cubicBezTo>
                  <a:cubicBezTo>
                    <a:pt x="13609" y="12086"/>
                    <a:pt x="13800" y="12026"/>
                    <a:pt x="13967" y="11919"/>
                  </a:cubicBezTo>
                  <a:lnTo>
                    <a:pt x="14002" y="11907"/>
                  </a:lnTo>
                  <a:cubicBezTo>
                    <a:pt x="14038" y="11883"/>
                    <a:pt x="14074" y="11860"/>
                    <a:pt x="14109" y="11836"/>
                  </a:cubicBezTo>
                  <a:close/>
                  <a:moveTo>
                    <a:pt x="9847" y="14098"/>
                  </a:moveTo>
                  <a:cubicBezTo>
                    <a:pt x="9847" y="14098"/>
                    <a:pt x="9847" y="14110"/>
                    <a:pt x="9847" y="14110"/>
                  </a:cubicBezTo>
                  <a:lnTo>
                    <a:pt x="9835" y="14110"/>
                  </a:lnTo>
                  <a:cubicBezTo>
                    <a:pt x="9835" y="14110"/>
                    <a:pt x="9847" y="14110"/>
                    <a:pt x="9847" y="14098"/>
                  </a:cubicBezTo>
                  <a:close/>
                  <a:moveTo>
                    <a:pt x="14467" y="11419"/>
                  </a:moveTo>
                  <a:cubicBezTo>
                    <a:pt x="14895" y="11538"/>
                    <a:pt x="15336" y="11657"/>
                    <a:pt x="15764" y="11788"/>
                  </a:cubicBezTo>
                  <a:cubicBezTo>
                    <a:pt x="15943" y="11872"/>
                    <a:pt x="16133" y="11895"/>
                    <a:pt x="16300" y="12014"/>
                  </a:cubicBezTo>
                  <a:cubicBezTo>
                    <a:pt x="16514" y="12169"/>
                    <a:pt x="16503" y="12491"/>
                    <a:pt x="16514" y="12729"/>
                  </a:cubicBezTo>
                  <a:cubicBezTo>
                    <a:pt x="16526" y="13015"/>
                    <a:pt x="16526" y="13288"/>
                    <a:pt x="16526" y="13562"/>
                  </a:cubicBezTo>
                  <a:cubicBezTo>
                    <a:pt x="16526" y="13753"/>
                    <a:pt x="16503" y="13931"/>
                    <a:pt x="16491" y="14122"/>
                  </a:cubicBezTo>
                  <a:cubicBezTo>
                    <a:pt x="16479" y="14110"/>
                    <a:pt x="16455" y="14098"/>
                    <a:pt x="16443" y="14086"/>
                  </a:cubicBezTo>
                  <a:cubicBezTo>
                    <a:pt x="16002" y="13705"/>
                    <a:pt x="15562" y="13300"/>
                    <a:pt x="15157" y="12872"/>
                  </a:cubicBezTo>
                  <a:cubicBezTo>
                    <a:pt x="14967" y="12669"/>
                    <a:pt x="14764" y="12455"/>
                    <a:pt x="14598" y="12229"/>
                  </a:cubicBezTo>
                  <a:cubicBezTo>
                    <a:pt x="14455" y="12038"/>
                    <a:pt x="14324" y="11800"/>
                    <a:pt x="14395" y="11562"/>
                  </a:cubicBezTo>
                  <a:cubicBezTo>
                    <a:pt x="14407" y="11514"/>
                    <a:pt x="14431" y="11467"/>
                    <a:pt x="14467" y="11419"/>
                  </a:cubicBezTo>
                  <a:close/>
                  <a:moveTo>
                    <a:pt x="23313" y="11574"/>
                  </a:moveTo>
                  <a:cubicBezTo>
                    <a:pt x="23415" y="11589"/>
                    <a:pt x="23521" y="11594"/>
                    <a:pt x="23628" y="11594"/>
                  </a:cubicBezTo>
                  <a:cubicBezTo>
                    <a:pt x="23771" y="11594"/>
                    <a:pt x="23915" y="11586"/>
                    <a:pt x="24051" y="11586"/>
                  </a:cubicBezTo>
                  <a:lnTo>
                    <a:pt x="24837" y="11586"/>
                  </a:lnTo>
                  <a:cubicBezTo>
                    <a:pt x="25349" y="11610"/>
                    <a:pt x="25861" y="11657"/>
                    <a:pt x="26361" y="11741"/>
                  </a:cubicBezTo>
                  <a:cubicBezTo>
                    <a:pt x="26885" y="11836"/>
                    <a:pt x="27397" y="11955"/>
                    <a:pt x="27909" y="12098"/>
                  </a:cubicBezTo>
                  <a:cubicBezTo>
                    <a:pt x="28421" y="12253"/>
                    <a:pt x="28933" y="12419"/>
                    <a:pt x="29433" y="12610"/>
                  </a:cubicBezTo>
                  <a:cubicBezTo>
                    <a:pt x="29707" y="12717"/>
                    <a:pt x="29969" y="12860"/>
                    <a:pt x="30230" y="12991"/>
                  </a:cubicBezTo>
                  <a:cubicBezTo>
                    <a:pt x="30361" y="13050"/>
                    <a:pt x="30504" y="13122"/>
                    <a:pt x="30635" y="13193"/>
                  </a:cubicBezTo>
                  <a:cubicBezTo>
                    <a:pt x="30731" y="13241"/>
                    <a:pt x="30826" y="13288"/>
                    <a:pt x="30921" y="13336"/>
                  </a:cubicBezTo>
                  <a:cubicBezTo>
                    <a:pt x="30885" y="13372"/>
                    <a:pt x="30838" y="13407"/>
                    <a:pt x="30790" y="13443"/>
                  </a:cubicBezTo>
                  <a:cubicBezTo>
                    <a:pt x="30385" y="13765"/>
                    <a:pt x="29921" y="13991"/>
                    <a:pt x="29445" y="14181"/>
                  </a:cubicBezTo>
                  <a:cubicBezTo>
                    <a:pt x="29230" y="14277"/>
                    <a:pt x="29004" y="14360"/>
                    <a:pt x="28790" y="14431"/>
                  </a:cubicBezTo>
                  <a:lnTo>
                    <a:pt x="28778" y="14431"/>
                  </a:lnTo>
                  <a:cubicBezTo>
                    <a:pt x="28706" y="14336"/>
                    <a:pt x="28599" y="14288"/>
                    <a:pt x="28492" y="14229"/>
                  </a:cubicBezTo>
                  <a:cubicBezTo>
                    <a:pt x="28397" y="14181"/>
                    <a:pt x="28290" y="14122"/>
                    <a:pt x="28183" y="14062"/>
                  </a:cubicBezTo>
                  <a:cubicBezTo>
                    <a:pt x="27980" y="13955"/>
                    <a:pt x="27778" y="13848"/>
                    <a:pt x="27575" y="13741"/>
                  </a:cubicBezTo>
                  <a:cubicBezTo>
                    <a:pt x="27373" y="13634"/>
                    <a:pt x="27159" y="13538"/>
                    <a:pt x="26944" y="13455"/>
                  </a:cubicBezTo>
                  <a:cubicBezTo>
                    <a:pt x="26730" y="13372"/>
                    <a:pt x="26504" y="13324"/>
                    <a:pt x="26289" y="13241"/>
                  </a:cubicBezTo>
                  <a:cubicBezTo>
                    <a:pt x="25420" y="12943"/>
                    <a:pt x="24527" y="12729"/>
                    <a:pt x="23646" y="12479"/>
                  </a:cubicBezTo>
                  <a:cubicBezTo>
                    <a:pt x="23408" y="12407"/>
                    <a:pt x="23158" y="12336"/>
                    <a:pt x="22908" y="12253"/>
                  </a:cubicBezTo>
                  <a:cubicBezTo>
                    <a:pt x="22789" y="12217"/>
                    <a:pt x="22670" y="12169"/>
                    <a:pt x="22551" y="12133"/>
                  </a:cubicBezTo>
                  <a:cubicBezTo>
                    <a:pt x="22456" y="12110"/>
                    <a:pt x="22360" y="12074"/>
                    <a:pt x="22265" y="12050"/>
                  </a:cubicBezTo>
                  <a:cubicBezTo>
                    <a:pt x="22479" y="11967"/>
                    <a:pt x="22682" y="11860"/>
                    <a:pt x="22896" y="11764"/>
                  </a:cubicBezTo>
                  <a:cubicBezTo>
                    <a:pt x="23027" y="11705"/>
                    <a:pt x="23170" y="11633"/>
                    <a:pt x="23313" y="11574"/>
                  </a:cubicBezTo>
                  <a:close/>
                  <a:moveTo>
                    <a:pt x="10609" y="14562"/>
                  </a:moveTo>
                  <a:cubicBezTo>
                    <a:pt x="10597" y="14574"/>
                    <a:pt x="10585" y="14598"/>
                    <a:pt x="10573" y="14610"/>
                  </a:cubicBezTo>
                  <a:cubicBezTo>
                    <a:pt x="10561" y="14634"/>
                    <a:pt x="10561" y="14658"/>
                    <a:pt x="10573" y="14681"/>
                  </a:cubicBezTo>
                  <a:cubicBezTo>
                    <a:pt x="10561" y="14693"/>
                    <a:pt x="10538" y="14693"/>
                    <a:pt x="10526" y="14705"/>
                  </a:cubicBezTo>
                  <a:cubicBezTo>
                    <a:pt x="10526" y="14705"/>
                    <a:pt x="10526" y="14693"/>
                    <a:pt x="10526" y="14693"/>
                  </a:cubicBezTo>
                  <a:cubicBezTo>
                    <a:pt x="10538" y="14681"/>
                    <a:pt x="10538" y="14669"/>
                    <a:pt x="10538" y="14669"/>
                  </a:cubicBezTo>
                  <a:cubicBezTo>
                    <a:pt x="10549" y="14634"/>
                    <a:pt x="10561" y="14610"/>
                    <a:pt x="10573" y="14586"/>
                  </a:cubicBezTo>
                  <a:cubicBezTo>
                    <a:pt x="10585" y="14574"/>
                    <a:pt x="10597" y="14562"/>
                    <a:pt x="10609" y="14562"/>
                  </a:cubicBezTo>
                  <a:close/>
                  <a:moveTo>
                    <a:pt x="11228" y="12312"/>
                  </a:moveTo>
                  <a:cubicBezTo>
                    <a:pt x="11240" y="12348"/>
                    <a:pt x="11252" y="12383"/>
                    <a:pt x="11311" y="12395"/>
                  </a:cubicBezTo>
                  <a:cubicBezTo>
                    <a:pt x="11335" y="12407"/>
                    <a:pt x="11371" y="12407"/>
                    <a:pt x="11407" y="12407"/>
                  </a:cubicBezTo>
                  <a:cubicBezTo>
                    <a:pt x="11331" y="12494"/>
                    <a:pt x="11363" y="12638"/>
                    <a:pt x="11476" y="12638"/>
                  </a:cubicBezTo>
                  <a:cubicBezTo>
                    <a:pt x="11488" y="12638"/>
                    <a:pt x="11500" y="12637"/>
                    <a:pt x="11514" y="12634"/>
                  </a:cubicBezTo>
                  <a:lnTo>
                    <a:pt x="11538" y="12634"/>
                  </a:lnTo>
                  <a:cubicBezTo>
                    <a:pt x="11538" y="12699"/>
                    <a:pt x="11587" y="12754"/>
                    <a:pt x="11659" y="12754"/>
                  </a:cubicBezTo>
                  <a:cubicBezTo>
                    <a:pt x="11666" y="12754"/>
                    <a:pt x="11673" y="12754"/>
                    <a:pt x="11681" y="12753"/>
                  </a:cubicBezTo>
                  <a:lnTo>
                    <a:pt x="11692" y="12741"/>
                  </a:lnTo>
                  <a:cubicBezTo>
                    <a:pt x="11692" y="12803"/>
                    <a:pt x="11728" y="12864"/>
                    <a:pt x="11800" y="12864"/>
                  </a:cubicBezTo>
                  <a:cubicBezTo>
                    <a:pt x="11811" y="12864"/>
                    <a:pt x="11823" y="12863"/>
                    <a:pt x="11835" y="12860"/>
                  </a:cubicBezTo>
                  <a:cubicBezTo>
                    <a:pt x="11847" y="12860"/>
                    <a:pt x="11859" y="12848"/>
                    <a:pt x="11871" y="12848"/>
                  </a:cubicBezTo>
                  <a:cubicBezTo>
                    <a:pt x="11860" y="12915"/>
                    <a:pt x="11911" y="12992"/>
                    <a:pt x="11986" y="12992"/>
                  </a:cubicBezTo>
                  <a:cubicBezTo>
                    <a:pt x="11991" y="12992"/>
                    <a:pt x="11997" y="12991"/>
                    <a:pt x="12002" y="12991"/>
                  </a:cubicBezTo>
                  <a:lnTo>
                    <a:pt x="12002" y="12991"/>
                  </a:lnTo>
                  <a:lnTo>
                    <a:pt x="11966" y="13026"/>
                  </a:lnTo>
                  <a:cubicBezTo>
                    <a:pt x="11906" y="13107"/>
                    <a:pt x="11981" y="13204"/>
                    <a:pt x="12063" y="13204"/>
                  </a:cubicBezTo>
                  <a:cubicBezTo>
                    <a:pt x="12079" y="13204"/>
                    <a:pt x="12094" y="13201"/>
                    <a:pt x="12109" y="13193"/>
                  </a:cubicBezTo>
                  <a:cubicBezTo>
                    <a:pt x="12145" y="13181"/>
                    <a:pt x="12181" y="13169"/>
                    <a:pt x="12216" y="13145"/>
                  </a:cubicBezTo>
                  <a:lnTo>
                    <a:pt x="12216" y="13145"/>
                  </a:lnTo>
                  <a:lnTo>
                    <a:pt x="12204" y="13169"/>
                  </a:lnTo>
                  <a:cubicBezTo>
                    <a:pt x="12149" y="13252"/>
                    <a:pt x="12208" y="13335"/>
                    <a:pt x="12282" y="13335"/>
                  </a:cubicBezTo>
                  <a:cubicBezTo>
                    <a:pt x="12303" y="13335"/>
                    <a:pt x="12326" y="13328"/>
                    <a:pt x="12347" y="13312"/>
                  </a:cubicBezTo>
                  <a:lnTo>
                    <a:pt x="12359" y="13300"/>
                  </a:lnTo>
                  <a:cubicBezTo>
                    <a:pt x="12369" y="13349"/>
                    <a:pt x="12411" y="13390"/>
                    <a:pt x="12458" y="13390"/>
                  </a:cubicBezTo>
                  <a:cubicBezTo>
                    <a:pt x="12469" y="13390"/>
                    <a:pt x="12479" y="13388"/>
                    <a:pt x="12490" y="13384"/>
                  </a:cubicBezTo>
                  <a:cubicBezTo>
                    <a:pt x="12490" y="13424"/>
                    <a:pt x="12528" y="13453"/>
                    <a:pt x="12571" y="13453"/>
                  </a:cubicBezTo>
                  <a:cubicBezTo>
                    <a:pt x="12592" y="13453"/>
                    <a:pt x="12614" y="13447"/>
                    <a:pt x="12633" y="13431"/>
                  </a:cubicBezTo>
                  <a:cubicBezTo>
                    <a:pt x="12645" y="13431"/>
                    <a:pt x="12657" y="13407"/>
                    <a:pt x="12669" y="13407"/>
                  </a:cubicBezTo>
                  <a:cubicBezTo>
                    <a:pt x="12677" y="13450"/>
                    <a:pt x="12722" y="13486"/>
                    <a:pt x="12765" y="13486"/>
                  </a:cubicBezTo>
                  <a:cubicBezTo>
                    <a:pt x="12781" y="13486"/>
                    <a:pt x="12798" y="13481"/>
                    <a:pt x="12812" y="13467"/>
                  </a:cubicBezTo>
                  <a:cubicBezTo>
                    <a:pt x="12812" y="13479"/>
                    <a:pt x="12812" y="13503"/>
                    <a:pt x="12812" y="13526"/>
                  </a:cubicBezTo>
                  <a:cubicBezTo>
                    <a:pt x="12804" y="13578"/>
                    <a:pt x="12843" y="13607"/>
                    <a:pt x="12885" y="13607"/>
                  </a:cubicBezTo>
                  <a:cubicBezTo>
                    <a:pt x="12910" y="13607"/>
                    <a:pt x="12936" y="13597"/>
                    <a:pt x="12954" y="13574"/>
                  </a:cubicBezTo>
                  <a:lnTo>
                    <a:pt x="12966" y="13574"/>
                  </a:lnTo>
                  <a:cubicBezTo>
                    <a:pt x="12959" y="13629"/>
                    <a:pt x="13008" y="13674"/>
                    <a:pt x="13056" y="13674"/>
                  </a:cubicBezTo>
                  <a:cubicBezTo>
                    <a:pt x="13081" y="13674"/>
                    <a:pt x="13105" y="13662"/>
                    <a:pt x="13121" y="13634"/>
                  </a:cubicBezTo>
                  <a:cubicBezTo>
                    <a:pt x="13145" y="13598"/>
                    <a:pt x="13169" y="13562"/>
                    <a:pt x="13193" y="13515"/>
                  </a:cubicBezTo>
                  <a:cubicBezTo>
                    <a:pt x="13193" y="13550"/>
                    <a:pt x="13193" y="13586"/>
                    <a:pt x="13193" y="13610"/>
                  </a:cubicBezTo>
                  <a:cubicBezTo>
                    <a:pt x="13193" y="13677"/>
                    <a:pt x="13249" y="13726"/>
                    <a:pt x="13303" y="13726"/>
                  </a:cubicBezTo>
                  <a:cubicBezTo>
                    <a:pt x="13335" y="13726"/>
                    <a:pt x="13365" y="13709"/>
                    <a:pt x="13383" y="13669"/>
                  </a:cubicBezTo>
                  <a:cubicBezTo>
                    <a:pt x="13395" y="13675"/>
                    <a:pt x="13407" y="13678"/>
                    <a:pt x="13419" y="13678"/>
                  </a:cubicBezTo>
                  <a:cubicBezTo>
                    <a:pt x="13431" y="13678"/>
                    <a:pt x="13443" y="13675"/>
                    <a:pt x="13455" y="13669"/>
                  </a:cubicBezTo>
                  <a:lnTo>
                    <a:pt x="13466" y="13669"/>
                  </a:lnTo>
                  <a:cubicBezTo>
                    <a:pt x="13434" y="13741"/>
                    <a:pt x="13494" y="13792"/>
                    <a:pt x="13558" y="13792"/>
                  </a:cubicBezTo>
                  <a:cubicBezTo>
                    <a:pt x="13589" y="13792"/>
                    <a:pt x="13622" y="13780"/>
                    <a:pt x="13645" y="13753"/>
                  </a:cubicBezTo>
                  <a:cubicBezTo>
                    <a:pt x="13657" y="13729"/>
                    <a:pt x="13681" y="13705"/>
                    <a:pt x="13705" y="13681"/>
                  </a:cubicBezTo>
                  <a:lnTo>
                    <a:pt x="13705" y="13681"/>
                  </a:lnTo>
                  <a:cubicBezTo>
                    <a:pt x="13693" y="13729"/>
                    <a:pt x="13681" y="13777"/>
                    <a:pt x="13681" y="13824"/>
                  </a:cubicBezTo>
                  <a:cubicBezTo>
                    <a:pt x="13673" y="13879"/>
                    <a:pt x="13722" y="13913"/>
                    <a:pt x="13770" y="13913"/>
                  </a:cubicBezTo>
                  <a:cubicBezTo>
                    <a:pt x="13795" y="13913"/>
                    <a:pt x="13819" y="13904"/>
                    <a:pt x="13836" y="13884"/>
                  </a:cubicBezTo>
                  <a:lnTo>
                    <a:pt x="13847" y="13872"/>
                  </a:lnTo>
                  <a:lnTo>
                    <a:pt x="13847" y="13884"/>
                  </a:lnTo>
                  <a:cubicBezTo>
                    <a:pt x="13847" y="13932"/>
                    <a:pt x="13892" y="13975"/>
                    <a:pt x="13935" y="13975"/>
                  </a:cubicBezTo>
                  <a:cubicBezTo>
                    <a:pt x="13955" y="13975"/>
                    <a:pt x="13975" y="13966"/>
                    <a:pt x="13990" y="13943"/>
                  </a:cubicBezTo>
                  <a:cubicBezTo>
                    <a:pt x="14002" y="13919"/>
                    <a:pt x="14014" y="13907"/>
                    <a:pt x="14026" y="13884"/>
                  </a:cubicBezTo>
                  <a:cubicBezTo>
                    <a:pt x="14026" y="13930"/>
                    <a:pt x="14066" y="13956"/>
                    <a:pt x="14107" y="13956"/>
                  </a:cubicBezTo>
                  <a:cubicBezTo>
                    <a:pt x="14129" y="13956"/>
                    <a:pt x="14152" y="13948"/>
                    <a:pt x="14169" y="13931"/>
                  </a:cubicBezTo>
                  <a:cubicBezTo>
                    <a:pt x="14181" y="13955"/>
                    <a:pt x="14181" y="13967"/>
                    <a:pt x="14181" y="13991"/>
                  </a:cubicBezTo>
                  <a:cubicBezTo>
                    <a:pt x="14196" y="14037"/>
                    <a:pt x="14231" y="14058"/>
                    <a:pt x="14270" y="14058"/>
                  </a:cubicBezTo>
                  <a:cubicBezTo>
                    <a:pt x="14291" y="14058"/>
                    <a:pt x="14314" y="14051"/>
                    <a:pt x="14336" y="14038"/>
                  </a:cubicBezTo>
                  <a:cubicBezTo>
                    <a:pt x="14343" y="14073"/>
                    <a:pt x="14374" y="14092"/>
                    <a:pt x="14408" y="14092"/>
                  </a:cubicBezTo>
                  <a:cubicBezTo>
                    <a:pt x="14432" y="14092"/>
                    <a:pt x="14459" y="14082"/>
                    <a:pt x="14478" y="14062"/>
                  </a:cubicBezTo>
                  <a:lnTo>
                    <a:pt x="14478" y="14074"/>
                  </a:lnTo>
                  <a:cubicBezTo>
                    <a:pt x="14490" y="14134"/>
                    <a:pt x="14535" y="14163"/>
                    <a:pt x="14580" y="14163"/>
                  </a:cubicBezTo>
                  <a:cubicBezTo>
                    <a:pt x="14624" y="14163"/>
                    <a:pt x="14669" y="14134"/>
                    <a:pt x="14681" y="14074"/>
                  </a:cubicBezTo>
                  <a:lnTo>
                    <a:pt x="14681" y="14038"/>
                  </a:lnTo>
                  <a:cubicBezTo>
                    <a:pt x="14705" y="14074"/>
                    <a:pt x="14717" y="14110"/>
                    <a:pt x="14729" y="14146"/>
                  </a:cubicBezTo>
                  <a:cubicBezTo>
                    <a:pt x="14750" y="14188"/>
                    <a:pt x="14794" y="14209"/>
                    <a:pt x="14839" y="14209"/>
                  </a:cubicBezTo>
                  <a:cubicBezTo>
                    <a:pt x="14894" y="14209"/>
                    <a:pt x="14948" y="14176"/>
                    <a:pt x="14955" y="14110"/>
                  </a:cubicBezTo>
                  <a:lnTo>
                    <a:pt x="14955" y="14074"/>
                  </a:lnTo>
                  <a:cubicBezTo>
                    <a:pt x="14972" y="14092"/>
                    <a:pt x="14998" y="14100"/>
                    <a:pt x="15025" y="14100"/>
                  </a:cubicBezTo>
                  <a:cubicBezTo>
                    <a:pt x="15071" y="14100"/>
                    <a:pt x="15123" y="14076"/>
                    <a:pt x="15145" y="14038"/>
                  </a:cubicBezTo>
                  <a:cubicBezTo>
                    <a:pt x="15145" y="14050"/>
                    <a:pt x="15157" y="14062"/>
                    <a:pt x="15169" y="14074"/>
                  </a:cubicBezTo>
                  <a:cubicBezTo>
                    <a:pt x="15193" y="14110"/>
                    <a:pt x="15226" y="14125"/>
                    <a:pt x="15258" y="14125"/>
                  </a:cubicBezTo>
                  <a:cubicBezTo>
                    <a:pt x="15291" y="14125"/>
                    <a:pt x="15324" y="14110"/>
                    <a:pt x="15348" y="14086"/>
                  </a:cubicBezTo>
                  <a:cubicBezTo>
                    <a:pt x="15377" y="14122"/>
                    <a:pt x="15413" y="14137"/>
                    <a:pt x="15447" y="14137"/>
                  </a:cubicBezTo>
                  <a:cubicBezTo>
                    <a:pt x="15482" y="14137"/>
                    <a:pt x="15514" y="14122"/>
                    <a:pt x="15538" y="14098"/>
                  </a:cubicBezTo>
                  <a:lnTo>
                    <a:pt x="15550" y="14110"/>
                  </a:lnTo>
                  <a:cubicBezTo>
                    <a:pt x="15577" y="14149"/>
                    <a:pt x="15612" y="14165"/>
                    <a:pt x="15646" y="14165"/>
                  </a:cubicBezTo>
                  <a:cubicBezTo>
                    <a:pt x="15718" y="14165"/>
                    <a:pt x="15788" y="14095"/>
                    <a:pt x="15788" y="14015"/>
                  </a:cubicBezTo>
                  <a:cubicBezTo>
                    <a:pt x="15812" y="14038"/>
                    <a:pt x="15836" y="14062"/>
                    <a:pt x="15860" y="14074"/>
                  </a:cubicBezTo>
                  <a:cubicBezTo>
                    <a:pt x="15876" y="14083"/>
                    <a:pt x="15893" y="14087"/>
                    <a:pt x="15909" y="14087"/>
                  </a:cubicBezTo>
                  <a:cubicBezTo>
                    <a:pt x="15938" y="14087"/>
                    <a:pt x="15963" y="14073"/>
                    <a:pt x="15979" y="14050"/>
                  </a:cubicBezTo>
                  <a:cubicBezTo>
                    <a:pt x="16110" y="14169"/>
                    <a:pt x="16229" y="14277"/>
                    <a:pt x="16360" y="14384"/>
                  </a:cubicBezTo>
                  <a:cubicBezTo>
                    <a:pt x="16336" y="14419"/>
                    <a:pt x="16312" y="14467"/>
                    <a:pt x="16288" y="14503"/>
                  </a:cubicBezTo>
                  <a:cubicBezTo>
                    <a:pt x="16253" y="14550"/>
                    <a:pt x="16217" y="14610"/>
                    <a:pt x="16169" y="14658"/>
                  </a:cubicBezTo>
                  <a:cubicBezTo>
                    <a:pt x="16074" y="14741"/>
                    <a:pt x="15967" y="14800"/>
                    <a:pt x="15860" y="14848"/>
                  </a:cubicBezTo>
                  <a:cubicBezTo>
                    <a:pt x="15726" y="14911"/>
                    <a:pt x="15585" y="14933"/>
                    <a:pt x="15443" y="14933"/>
                  </a:cubicBezTo>
                  <a:cubicBezTo>
                    <a:pt x="15343" y="14933"/>
                    <a:pt x="15243" y="14922"/>
                    <a:pt x="15145" y="14908"/>
                  </a:cubicBezTo>
                  <a:cubicBezTo>
                    <a:pt x="14895" y="14884"/>
                    <a:pt x="14657" y="14836"/>
                    <a:pt x="14407" y="14789"/>
                  </a:cubicBezTo>
                  <a:cubicBezTo>
                    <a:pt x="14390" y="14780"/>
                    <a:pt x="14367" y="14772"/>
                    <a:pt x="14343" y="14772"/>
                  </a:cubicBezTo>
                  <a:cubicBezTo>
                    <a:pt x="14333" y="14772"/>
                    <a:pt x="14322" y="14773"/>
                    <a:pt x="14312" y="14777"/>
                  </a:cubicBezTo>
                  <a:cubicBezTo>
                    <a:pt x="14169" y="14753"/>
                    <a:pt x="14014" y="14729"/>
                    <a:pt x="13871" y="14705"/>
                  </a:cubicBezTo>
                  <a:cubicBezTo>
                    <a:pt x="13788" y="14693"/>
                    <a:pt x="13705" y="14681"/>
                    <a:pt x="13621" y="14669"/>
                  </a:cubicBezTo>
                  <a:cubicBezTo>
                    <a:pt x="13597" y="14658"/>
                    <a:pt x="13538" y="14658"/>
                    <a:pt x="13490" y="14658"/>
                  </a:cubicBezTo>
                  <a:cubicBezTo>
                    <a:pt x="13490" y="14609"/>
                    <a:pt x="13451" y="14576"/>
                    <a:pt x="13411" y="14576"/>
                  </a:cubicBezTo>
                  <a:cubicBezTo>
                    <a:pt x="13393" y="14576"/>
                    <a:pt x="13374" y="14583"/>
                    <a:pt x="13359" y="14598"/>
                  </a:cubicBezTo>
                  <a:lnTo>
                    <a:pt x="13359" y="14586"/>
                  </a:lnTo>
                  <a:cubicBezTo>
                    <a:pt x="13383" y="14539"/>
                    <a:pt x="13347" y="14503"/>
                    <a:pt x="13312" y="14491"/>
                  </a:cubicBezTo>
                  <a:cubicBezTo>
                    <a:pt x="13312" y="14430"/>
                    <a:pt x="13263" y="14388"/>
                    <a:pt x="13215" y="14388"/>
                  </a:cubicBezTo>
                  <a:cubicBezTo>
                    <a:pt x="13188" y="14388"/>
                    <a:pt x="13162" y="14401"/>
                    <a:pt x="13145" y="14431"/>
                  </a:cubicBezTo>
                  <a:cubicBezTo>
                    <a:pt x="13137" y="14379"/>
                    <a:pt x="13092" y="14345"/>
                    <a:pt x="13045" y="14345"/>
                  </a:cubicBezTo>
                  <a:cubicBezTo>
                    <a:pt x="13017" y="14345"/>
                    <a:pt x="12989" y="14357"/>
                    <a:pt x="12966" y="14384"/>
                  </a:cubicBezTo>
                  <a:cubicBezTo>
                    <a:pt x="12955" y="14380"/>
                    <a:pt x="12943" y="14378"/>
                    <a:pt x="12931" y="14378"/>
                  </a:cubicBezTo>
                  <a:cubicBezTo>
                    <a:pt x="12903" y="14378"/>
                    <a:pt x="12876" y="14390"/>
                    <a:pt x="12859" y="14431"/>
                  </a:cubicBezTo>
                  <a:lnTo>
                    <a:pt x="12859" y="14443"/>
                  </a:lnTo>
                  <a:cubicBezTo>
                    <a:pt x="12851" y="14397"/>
                    <a:pt x="12814" y="14366"/>
                    <a:pt x="12775" y="14366"/>
                  </a:cubicBezTo>
                  <a:cubicBezTo>
                    <a:pt x="12754" y="14366"/>
                    <a:pt x="12733" y="14375"/>
                    <a:pt x="12716" y="14396"/>
                  </a:cubicBezTo>
                  <a:cubicBezTo>
                    <a:pt x="12681" y="14360"/>
                    <a:pt x="12645" y="14336"/>
                    <a:pt x="12609" y="14312"/>
                  </a:cubicBezTo>
                  <a:cubicBezTo>
                    <a:pt x="12550" y="14265"/>
                    <a:pt x="12478" y="14229"/>
                    <a:pt x="12407" y="14181"/>
                  </a:cubicBezTo>
                  <a:cubicBezTo>
                    <a:pt x="12276" y="14110"/>
                    <a:pt x="12145" y="14027"/>
                    <a:pt x="12014" y="13943"/>
                  </a:cubicBezTo>
                  <a:cubicBezTo>
                    <a:pt x="12002" y="13919"/>
                    <a:pt x="11966" y="13907"/>
                    <a:pt x="11931" y="13896"/>
                  </a:cubicBezTo>
                  <a:cubicBezTo>
                    <a:pt x="11728" y="13777"/>
                    <a:pt x="11514" y="13657"/>
                    <a:pt x="11300" y="13515"/>
                  </a:cubicBezTo>
                  <a:cubicBezTo>
                    <a:pt x="11109" y="13372"/>
                    <a:pt x="10907" y="13217"/>
                    <a:pt x="10799" y="12991"/>
                  </a:cubicBezTo>
                  <a:cubicBezTo>
                    <a:pt x="10740" y="12884"/>
                    <a:pt x="10704" y="12764"/>
                    <a:pt x="10692" y="12645"/>
                  </a:cubicBezTo>
                  <a:cubicBezTo>
                    <a:pt x="10692" y="12574"/>
                    <a:pt x="10692" y="12514"/>
                    <a:pt x="10704" y="12443"/>
                  </a:cubicBezTo>
                  <a:cubicBezTo>
                    <a:pt x="10704" y="12395"/>
                    <a:pt x="10716" y="12348"/>
                    <a:pt x="10728" y="12312"/>
                  </a:cubicBezTo>
                  <a:close/>
                  <a:moveTo>
                    <a:pt x="24873" y="12943"/>
                  </a:moveTo>
                  <a:cubicBezTo>
                    <a:pt x="25266" y="13050"/>
                    <a:pt x="25670" y="13169"/>
                    <a:pt x="26051" y="13312"/>
                  </a:cubicBezTo>
                  <a:cubicBezTo>
                    <a:pt x="26492" y="13455"/>
                    <a:pt x="26897" y="13681"/>
                    <a:pt x="27302" y="13896"/>
                  </a:cubicBezTo>
                  <a:cubicBezTo>
                    <a:pt x="27528" y="14015"/>
                    <a:pt x="27742" y="14146"/>
                    <a:pt x="27968" y="14265"/>
                  </a:cubicBezTo>
                  <a:cubicBezTo>
                    <a:pt x="28075" y="14336"/>
                    <a:pt x="28194" y="14396"/>
                    <a:pt x="28302" y="14455"/>
                  </a:cubicBezTo>
                  <a:cubicBezTo>
                    <a:pt x="28361" y="14491"/>
                    <a:pt x="28421" y="14515"/>
                    <a:pt x="28468" y="14550"/>
                  </a:cubicBezTo>
                  <a:cubicBezTo>
                    <a:pt x="28266" y="14622"/>
                    <a:pt x="28064" y="14693"/>
                    <a:pt x="27849" y="14753"/>
                  </a:cubicBezTo>
                  <a:cubicBezTo>
                    <a:pt x="27635" y="14824"/>
                    <a:pt x="27409" y="14896"/>
                    <a:pt x="27194" y="14943"/>
                  </a:cubicBezTo>
                  <a:cubicBezTo>
                    <a:pt x="27182" y="14943"/>
                    <a:pt x="27171" y="14931"/>
                    <a:pt x="27159" y="14931"/>
                  </a:cubicBezTo>
                  <a:cubicBezTo>
                    <a:pt x="26861" y="14860"/>
                    <a:pt x="26659" y="14646"/>
                    <a:pt x="26444" y="14455"/>
                  </a:cubicBezTo>
                  <a:cubicBezTo>
                    <a:pt x="26206" y="14265"/>
                    <a:pt x="25992" y="14062"/>
                    <a:pt x="25778" y="13848"/>
                  </a:cubicBezTo>
                  <a:cubicBezTo>
                    <a:pt x="25587" y="13646"/>
                    <a:pt x="25397" y="13443"/>
                    <a:pt x="25194" y="13241"/>
                  </a:cubicBezTo>
                  <a:cubicBezTo>
                    <a:pt x="25111" y="13145"/>
                    <a:pt x="25016" y="13050"/>
                    <a:pt x="24908" y="12967"/>
                  </a:cubicBezTo>
                  <a:cubicBezTo>
                    <a:pt x="24896" y="12967"/>
                    <a:pt x="24885" y="12955"/>
                    <a:pt x="24873" y="12943"/>
                  </a:cubicBezTo>
                  <a:close/>
                  <a:moveTo>
                    <a:pt x="19682" y="12086"/>
                  </a:moveTo>
                  <a:lnTo>
                    <a:pt x="19682" y="12086"/>
                  </a:lnTo>
                  <a:cubicBezTo>
                    <a:pt x="19884" y="12133"/>
                    <a:pt x="20098" y="12181"/>
                    <a:pt x="20313" y="12217"/>
                  </a:cubicBezTo>
                  <a:cubicBezTo>
                    <a:pt x="20622" y="12264"/>
                    <a:pt x="20944" y="12300"/>
                    <a:pt x="21265" y="12300"/>
                  </a:cubicBezTo>
                  <a:cubicBezTo>
                    <a:pt x="21551" y="12288"/>
                    <a:pt x="21825" y="12229"/>
                    <a:pt x="22087" y="12122"/>
                  </a:cubicBezTo>
                  <a:cubicBezTo>
                    <a:pt x="22110" y="12122"/>
                    <a:pt x="22134" y="12110"/>
                    <a:pt x="22158" y="12098"/>
                  </a:cubicBezTo>
                  <a:cubicBezTo>
                    <a:pt x="22337" y="12229"/>
                    <a:pt x="22575" y="12288"/>
                    <a:pt x="22777" y="12360"/>
                  </a:cubicBezTo>
                  <a:cubicBezTo>
                    <a:pt x="22991" y="12419"/>
                    <a:pt x="23206" y="12491"/>
                    <a:pt x="23420" y="12550"/>
                  </a:cubicBezTo>
                  <a:cubicBezTo>
                    <a:pt x="23825" y="12669"/>
                    <a:pt x="24230" y="12764"/>
                    <a:pt x="24623" y="12884"/>
                  </a:cubicBezTo>
                  <a:cubicBezTo>
                    <a:pt x="24646" y="12907"/>
                    <a:pt x="24670" y="12919"/>
                    <a:pt x="24694" y="12943"/>
                  </a:cubicBezTo>
                  <a:cubicBezTo>
                    <a:pt x="24754" y="12979"/>
                    <a:pt x="24813" y="13026"/>
                    <a:pt x="24861" y="13074"/>
                  </a:cubicBezTo>
                  <a:cubicBezTo>
                    <a:pt x="24980" y="13169"/>
                    <a:pt x="25087" y="13265"/>
                    <a:pt x="25194" y="13372"/>
                  </a:cubicBezTo>
                  <a:cubicBezTo>
                    <a:pt x="25397" y="13586"/>
                    <a:pt x="25587" y="13800"/>
                    <a:pt x="25789" y="14003"/>
                  </a:cubicBezTo>
                  <a:cubicBezTo>
                    <a:pt x="25992" y="14229"/>
                    <a:pt x="26194" y="14443"/>
                    <a:pt x="26409" y="14658"/>
                  </a:cubicBezTo>
                  <a:cubicBezTo>
                    <a:pt x="26504" y="14753"/>
                    <a:pt x="26611" y="14860"/>
                    <a:pt x="26718" y="14955"/>
                  </a:cubicBezTo>
                  <a:cubicBezTo>
                    <a:pt x="26754" y="14979"/>
                    <a:pt x="26778" y="15003"/>
                    <a:pt x="26801" y="15027"/>
                  </a:cubicBezTo>
                  <a:cubicBezTo>
                    <a:pt x="26605" y="15056"/>
                    <a:pt x="26410" y="15077"/>
                    <a:pt x="26214" y="15077"/>
                  </a:cubicBezTo>
                  <a:cubicBezTo>
                    <a:pt x="26171" y="15077"/>
                    <a:pt x="26129" y="15076"/>
                    <a:pt x="26087" y="15074"/>
                  </a:cubicBezTo>
                  <a:cubicBezTo>
                    <a:pt x="25456" y="15039"/>
                    <a:pt x="24885" y="14741"/>
                    <a:pt x="24325" y="14479"/>
                  </a:cubicBezTo>
                  <a:cubicBezTo>
                    <a:pt x="23730" y="14205"/>
                    <a:pt x="23134" y="13919"/>
                    <a:pt x="22539" y="13646"/>
                  </a:cubicBezTo>
                  <a:cubicBezTo>
                    <a:pt x="21956" y="13372"/>
                    <a:pt x="21348" y="13122"/>
                    <a:pt x="20789" y="12800"/>
                  </a:cubicBezTo>
                  <a:cubicBezTo>
                    <a:pt x="20408" y="12574"/>
                    <a:pt x="20051" y="12312"/>
                    <a:pt x="19682" y="12086"/>
                  </a:cubicBezTo>
                  <a:close/>
                  <a:moveTo>
                    <a:pt x="16586" y="12407"/>
                  </a:moveTo>
                  <a:lnTo>
                    <a:pt x="16586" y="12407"/>
                  </a:lnTo>
                  <a:cubicBezTo>
                    <a:pt x="16681" y="12526"/>
                    <a:pt x="16812" y="12634"/>
                    <a:pt x="16919" y="12729"/>
                  </a:cubicBezTo>
                  <a:cubicBezTo>
                    <a:pt x="17193" y="12991"/>
                    <a:pt x="17491" y="13217"/>
                    <a:pt x="17800" y="13443"/>
                  </a:cubicBezTo>
                  <a:cubicBezTo>
                    <a:pt x="18098" y="13669"/>
                    <a:pt x="18396" y="13884"/>
                    <a:pt x="18681" y="14134"/>
                  </a:cubicBezTo>
                  <a:cubicBezTo>
                    <a:pt x="18836" y="14265"/>
                    <a:pt x="18967" y="14384"/>
                    <a:pt x="19110" y="14527"/>
                  </a:cubicBezTo>
                  <a:cubicBezTo>
                    <a:pt x="19170" y="14586"/>
                    <a:pt x="19229" y="14646"/>
                    <a:pt x="19289" y="14717"/>
                  </a:cubicBezTo>
                  <a:cubicBezTo>
                    <a:pt x="19348" y="14777"/>
                    <a:pt x="19431" y="14860"/>
                    <a:pt x="19455" y="14943"/>
                  </a:cubicBezTo>
                  <a:cubicBezTo>
                    <a:pt x="19479" y="15039"/>
                    <a:pt x="19455" y="15134"/>
                    <a:pt x="19443" y="15229"/>
                  </a:cubicBezTo>
                  <a:cubicBezTo>
                    <a:pt x="19420" y="15348"/>
                    <a:pt x="19396" y="15467"/>
                    <a:pt x="19384" y="15586"/>
                  </a:cubicBezTo>
                  <a:cubicBezTo>
                    <a:pt x="19348" y="15789"/>
                    <a:pt x="19301" y="16003"/>
                    <a:pt x="19289" y="16205"/>
                  </a:cubicBezTo>
                  <a:cubicBezTo>
                    <a:pt x="18360" y="15634"/>
                    <a:pt x="17491" y="14955"/>
                    <a:pt x="16645" y="14253"/>
                  </a:cubicBezTo>
                  <a:cubicBezTo>
                    <a:pt x="16669" y="14015"/>
                    <a:pt x="16681" y="13765"/>
                    <a:pt x="16681" y="13526"/>
                  </a:cubicBezTo>
                  <a:cubicBezTo>
                    <a:pt x="16681" y="13229"/>
                    <a:pt x="16657" y="12931"/>
                    <a:pt x="16622" y="12645"/>
                  </a:cubicBezTo>
                  <a:cubicBezTo>
                    <a:pt x="16610" y="12562"/>
                    <a:pt x="16598" y="12491"/>
                    <a:pt x="16586" y="12407"/>
                  </a:cubicBezTo>
                  <a:close/>
                  <a:moveTo>
                    <a:pt x="14562" y="11336"/>
                  </a:moveTo>
                  <a:cubicBezTo>
                    <a:pt x="15181" y="11371"/>
                    <a:pt x="15812" y="11431"/>
                    <a:pt x="16431" y="11514"/>
                  </a:cubicBezTo>
                  <a:cubicBezTo>
                    <a:pt x="17074" y="11598"/>
                    <a:pt x="17729" y="11681"/>
                    <a:pt x="18360" y="11848"/>
                  </a:cubicBezTo>
                  <a:cubicBezTo>
                    <a:pt x="18681" y="11931"/>
                    <a:pt x="18979" y="12038"/>
                    <a:pt x="19277" y="12181"/>
                  </a:cubicBezTo>
                  <a:cubicBezTo>
                    <a:pt x="19551" y="12324"/>
                    <a:pt x="19812" y="12503"/>
                    <a:pt x="20074" y="12681"/>
                  </a:cubicBezTo>
                  <a:cubicBezTo>
                    <a:pt x="20622" y="13038"/>
                    <a:pt x="21206" y="13336"/>
                    <a:pt x="21801" y="13598"/>
                  </a:cubicBezTo>
                  <a:lnTo>
                    <a:pt x="23634" y="14443"/>
                  </a:lnTo>
                  <a:lnTo>
                    <a:pt x="24539" y="14872"/>
                  </a:lnTo>
                  <a:cubicBezTo>
                    <a:pt x="24837" y="15003"/>
                    <a:pt x="25123" y="15134"/>
                    <a:pt x="25432" y="15229"/>
                  </a:cubicBezTo>
                  <a:cubicBezTo>
                    <a:pt x="25635" y="15289"/>
                    <a:pt x="25837" y="15312"/>
                    <a:pt x="26051" y="15324"/>
                  </a:cubicBezTo>
                  <a:cubicBezTo>
                    <a:pt x="26051" y="15348"/>
                    <a:pt x="26063" y="15360"/>
                    <a:pt x="26075" y="15384"/>
                  </a:cubicBezTo>
                  <a:cubicBezTo>
                    <a:pt x="26278" y="15586"/>
                    <a:pt x="26480" y="15801"/>
                    <a:pt x="26647" y="16039"/>
                  </a:cubicBezTo>
                  <a:cubicBezTo>
                    <a:pt x="26706" y="16122"/>
                    <a:pt x="26778" y="16217"/>
                    <a:pt x="26766" y="16324"/>
                  </a:cubicBezTo>
                  <a:lnTo>
                    <a:pt x="26742" y="16324"/>
                  </a:lnTo>
                  <a:cubicBezTo>
                    <a:pt x="26729" y="16325"/>
                    <a:pt x="26717" y="16326"/>
                    <a:pt x="26705" y="16326"/>
                  </a:cubicBezTo>
                  <a:cubicBezTo>
                    <a:pt x="26552" y="16326"/>
                    <a:pt x="26409" y="16260"/>
                    <a:pt x="26266" y="16205"/>
                  </a:cubicBezTo>
                  <a:cubicBezTo>
                    <a:pt x="26063" y="16134"/>
                    <a:pt x="25861" y="16063"/>
                    <a:pt x="25658" y="15991"/>
                  </a:cubicBezTo>
                  <a:cubicBezTo>
                    <a:pt x="25254" y="15860"/>
                    <a:pt x="24837" y="15753"/>
                    <a:pt x="24432" y="15646"/>
                  </a:cubicBezTo>
                  <a:cubicBezTo>
                    <a:pt x="24051" y="15539"/>
                    <a:pt x="23658" y="15455"/>
                    <a:pt x="23277" y="15348"/>
                  </a:cubicBezTo>
                  <a:cubicBezTo>
                    <a:pt x="22896" y="15253"/>
                    <a:pt x="22539" y="15134"/>
                    <a:pt x="22170" y="15015"/>
                  </a:cubicBezTo>
                  <a:cubicBezTo>
                    <a:pt x="21872" y="14908"/>
                    <a:pt x="21587" y="14753"/>
                    <a:pt x="21325" y="14574"/>
                  </a:cubicBezTo>
                  <a:cubicBezTo>
                    <a:pt x="21122" y="14360"/>
                    <a:pt x="20884" y="14169"/>
                    <a:pt x="20646" y="14003"/>
                  </a:cubicBezTo>
                  <a:cubicBezTo>
                    <a:pt x="19455" y="13157"/>
                    <a:pt x="18146" y="12479"/>
                    <a:pt x="16776" y="12003"/>
                  </a:cubicBezTo>
                  <a:cubicBezTo>
                    <a:pt x="16038" y="11741"/>
                    <a:pt x="15288" y="11502"/>
                    <a:pt x="14514" y="11360"/>
                  </a:cubicBezTo>
                  <a:cubicBezTo>
                    <a:pt x="14538" y="11348"/>
                    <a:pt x="14550" y="11336"/>
                    <a:pt x="14562" y="11336"/>
                  </a:cubicBezTo>
                  <a:close/>
                  <a:moveTo>
                    <a:pt x="10502" y="16527"/>
                  </a:moveTo>
                  <a:cubicBezTo>
                    <a:pt x="10502" y="16527"/>
                    <a:pt x="10502" y="16539"/>
                    <a:pt x="10502" y="16539"/>
                  </a:cubicBezTo>
                  <a:lnTo>
                    <a:pt x="10490" y="16539"/>
                  </a:lnTo>
                  <a:cubicBezTo>
                    <a:pt x="10490" y="16539"/>
                    <a:pt x="10502" y="16527"/>
                    <a:pt x="10502" y="16527"/>
                  </a:cubicBezTo>
                  <a:close/>
                  <a:moveTo>
                    <a:pt x="7609" y="17182"/>
                  </a:moveTo>
                  <a:lnTo>
                    <a:pt x="7561" y="17301"/>
                  </a:lnTo>
                  <a:cubicBezTo>
                    <a:pt x="7549" y="17289"/>
                    <a:pt x="7537" y="17289"/>
                    <a:pt x="7537" y="17277"/>
                  </a:cubicBezTo>
                  <a:cubicBezTo>
                    <a:pt x="7537" y="17253"/>
                    <a:pt x="7537" y="17229"/>
                    <a:pt x="7537" y="17194"/>
                  </a:cubicBezTo>
                  <a:cubicBezTo>
                    <a:pt x="7544" y="17197"/>
                    <a:pt x="7551" y="17199"/>
                    <a:pt x="7558" y="17199"/>
                  </a:cubicBezTo>
                  <a:cubicBezTo>
                    <a:pt x="7575" y="17199"/>
                    <a:pt x="7592" y="17190"/>
                    <a:pt x="7609" y="17182"/>
                  </a:cubicBezTo>
                  <a:close/>
                  <a:moveTo>
                    <a:pt x="11061" y="17015"/>
                  </a:moveTo>
                  <a:lnTo>
                    <a:pt x="11061" y="17015"/>
                  </a:lnTo>
                  <a:cubicBezTo>
                    <a:pt x="11049" y="17051"/>
                    <a:pt x="11038" y="17086"/>
                    <a:pt x="11026" y="17110"/>
                  </a:cubicBezTo>
                  <a:cubicBezTo>
                    <a:pt x="10966" y="17241"/>
                    <a:pt x="10907" y="17360"/>
                    <a:pt x="10835" y="17479"/>
                  </a:cubicBezTo>
                  <a:cubicBezTo>
                    <a:pt x="10895" y="17348"/>
                    <a:pt x="10942" y="17217"/>
                    <a:pt x="11002" y="17086"/>
                  </a:cubicBezTo>
                  <a:cubicBezTo>
                    <a:pt x="11026" y="17063"/>
                    <a:pt x="11038" y="17039"/>
                    <a:pt x="11061" y="17015"/>
                  </a:cubicBezTo>
                  <a:close/>
                  <a:moveTo>
                    <a:pt x="16538" y="12050"/>
                  </a:moveTo>
                  <a:lnTo>
                    <a:pt x="16538" y="12050"/>
                  </a:lnTo>
                  <a:cubicBezTo>
                    <a:pt x="17193" y="12288"/>
                    <a:pt x="17824" y="12574"/>
                    <a:pt x="18455" y="12895"/>
                  </a:cubicBezTo>
                  <a:cubicBezTo>
                    <a:pt x="19098" y="13217"/>
                    <a:pt x="19717" y="13586"/>
                    <a:pt x="20313" y="13991"/>
                  </a:cubicBezTo>
                  <a:cubicBezTo>
                    <a:pt x="20598" y="14193"/>
                    <a:pt x="20920" y="14384"/>
                    <a:pt x="21134" y="14658"/>
                  </a:cubicBezTo>
                  <a:cubicBezTo>
                    <a:pt x="21360" y="14931"/>
                    <a:pt x="21563" y="15229"/>
                    <a:pt x="21753" y="15515"/>
                  </a:cubicBezTo>
                  <a:cubicBezTo>
                    <a:pt x="21991" y="15860"/>
                    <a:pt x="22206" y="16217"/>
                    <a:pt x="22444" y="16563"/>
                  </a:cubicBezTo>
                  <a:cubicBezTo>
                    <a:pt x="22670" y="16896"/>
                    <a:pt x="22908" y="17241"/>
                    <a:pt x="23146" y="17587"/>
                  </a:cubicBezTo>
                  <a:cubicBezTo>
                    <a:pt x="22920" y="17563"/>
                    <a:pt x="22694" y="17539"/>
                    <a:pt x="22479" y="17503"/>
                  </a:cubicBezTo>
                  <a:cubicBezTo>
                    <a:pt x="21467" y="17336"/>
                    <a:pt x="20515" y="16932"/>
                    <a:pt x="19634" y="16420"/>
                  </a:cubicBezTo>
                  <a:cubicBezTo>
                    <a:pt x="19646" y="16158"/>
                    <a:pt x="19658" y="15908"/>
                    <a:pt x="19670" y="15646"/>
                  </a:cubicBezTo>
                  <a:cubicBezTo>
                    <a:pt x="19682" y="15479"/>
                    <a:pt x="19670" y="15312"/>
                    <a:pt x="19670" y="15146"/>
                  </a:cubicBezTo>
                  <a:lnTo>
                    <a:pt x="19670" y="15110"/>
                  </a:lnTo>
                  <a:cubicBezTo>
                    <a:pt x="19670" y="15062"/>
                    <a:pt x="19670" y="15015"/>
                    <a:pt x="19658" y="14979"/>
                  </a:cubicBezTo>
                  <a:cubicBezTo>
                    <a:pt x="19658" y="14943"/>
                    <a:pt x="19658" y="14920"/>
                    <a:pt x="19658" y="14884"/>
                  </a:cubicBezTo>
                  <a:cubicBezTo>
                    <a:pt x="19658" y="14860"/>
                    <a:pt x="19634" y="14848"/>
                    <a:pt x="19622" y="14848"/>
                  </a:cubicBezTo>
                  <a:cubicBezTo>
                    <a:pt x="19586" y="14789"/>
                    <a:pt x="19551" y="14729"/>
                    <a:pt x="19503" y="14669"/>
                  </a:cubicBezTo>
                  <a:cubicBezTo>
                    <a:pt x="19372" y="14527"/>
                    <a:pt x="19241" y="14396"/>
                    <a:pt x="19110" y="14277"/>
                  </a:cubicBezTo>
                  <a:cubicBezTo>
                    <a:pt x="18550" y="13765"/>
                    <a:pt x="17896" y="13348"/>
                    <a:pt x="17312" y="12872"/>
                  </a:cubicBezTo>
                  <a:cubicBezTo>
                    <a:pt x="17145" y="12741"/>
                    <a:pt x="16991" y="12598"/>
                    <a:pt x="16836" y="12455"/>
                  </a:cubicBezTo>
                  <a:cubicBezTo>
                    <a:pt x="16717" y="12336"/>
                    <a:pt x="16574" y="12205"/>
                    <a:pt x="16538" y="12050"/>
                  </a:cubicBezTo>
                  <a:close/>
                  <a:moveTo>
                    <a:pt x="21622" y="14920"/>
                  </a:moveTo>
                  <a:cubicBezTo>
                    <a:pt x="21729" y="14979"/>
                    <a:pt x="21837" y="15027"/>
                    <a:pt x="21944" y="15086"/>
                  </a:cubicBezTo>
                  <a:cubicBezTo>
                    <a:pt x="22122" y="15170"/>
                    <a:pt x="22301" y="15253"/>
                    <a:pt x="22479" y="15312"/>
                  </a:cubicBezTo>
                  <a:cubicBezTo>
                    <a:pt x="22670" y="15384"/>
                    <a:pt x="22872" y="15443"/>
                    <a:pt x="23063" y="15503"/>
                  </a:cubicBezTo>
                  <a:cubicBezTo>
                    <a:pt x="23456" y="15610"/>
                    <a:pt x="23861" y="15717"/>
                    <a:pt x="24254" y="15824"/>
                  </a:cubicBezTo>
                  <a:cubicBezTo>
                    <a:pt x="24682" y="15943"/>
                    <a:pt x="25111" y="16098"/>
                    <a:pt x="25539" y="16241"/>
                  </a:cubicBezTo>
                  <a:cubicBezTo>
                    <a:pt x="25766" y="16324"/>
                    <a:pt x="25992" y="16408"/>
                    <a:pt x="26218" y="16491"/>
                  </a:cubicBezTo>
                  <a:cubicBezTo>
                    <a:pt x="26325" y="16527"/>
                    <a:pt x="26444" y="16574"/>
                    <a:pt x="26563" y="16598"/>
                  </a:cubicBezTo>
                  <a:cubicBezTo>
                    <a:pt x="26551" y="16610"/>
                    <a:pt x="26540" y="16622"/>
                    <a:pt x="26528" y="16634"/>
                  </a:cubicBezTo>
                  <a:cubicBezTo>
                    <a:pt x="26159" y="16920"/>
                    <a:pt x="25742" y="17146"/>
                    <a:pt x="25301" y="17301"/>
                  </a:cubicBezTo>
                  <a:cubicBezTo>
                    <a:pt x="24765" y="17491"/>
                    <a:pt x="24206" y="17575"/>
                    <a:pt x="23634" y="17587"/>
                  </a:cubicBezTo>
                  <a:cubicBezTo>
                    <a:pt x="23611" y="17575"/>
                    <a:pt x="23587" y="17563"/>
                    <a:pt x="23563" y="17551"/>
                  </a:cubicBezTo>
                  <a:lnTo>
                    <a:pt x="23539" y="17551"/>
                  </a:lnTo>
                  <a:lnTo>
                    <a:pt x="23539" y="17539"/>
                  </a:lnTo>
                  <a:cubicBezTo>
                    <a:pt x="23515" y="17527"/>
                    <a:pt x="23503" y="17527"/>
                    <a:pt x="23492" y="17515"/>
                  </a:cubicBezTo>
                  <a:lnTo>
                    <a:pt x="23468" y="17491"/>
                  </a:lnTo>
                  <a:lnTo>
                    <a:pt x="23444" y="17479"/>
                  </a:lnTo>
                  <a:lnTo>
                    <a:pt x="23456" y="17479"/>
                  </a:lnTo>
                  <a:lnTo>
                    <a:pt x="23432" y="17467"/>
                  </a:lnTo>
                  <a:lnTo>
                    <a:pt x="23420" y="17456"/>
                  </a:lnTo>
                  <a:lnTo>
                    <a:pt x="23420" y="17444"/>
                  </a:lnTo>
                  <a:cubicBezTo>
                    <a:pt x="23408" y="17432"/>
                    <a:pt x="23396" y="17420"/>
                    <a:pt x="23384" y="17408"/>
                  </a:cubicBezTo>
                  <a:lnTo>
                    <a:pt x="23384" y="17396"/>
                  </a:lnTo>
                  <a:lnTo>
                    <a:pt x="23372" y="17384"/>
                  </a:lnTo>
                  <a:lnTo>
                    <a:pt x="23361" y="17360"/>
                  </a:lnTo>
                  <a:lnTo>
                    <a:pt x="23349" y="17348"/>
                  </a:lnTo>
                  <a:lnTo>
                    <a:pt x="23349" y="17336"/>
                  </a:lnTo>
                  <a:lnTo>
                    <a:pt x="23337" y="17313"/>
                  </a:lnTo>
                  <a:cubicBezTo>
                    <a:pt x="23325" y="17289"/>
                    <a:pt x="23301" y="17289"/>
                    <a:pt x="23277" y="17277"/>
                  </a:cubicBezTo>
                  <a:cubicBezTo>
                    <a:pt x="22884" y="16705"/>
                    <a:pt x="22491" y="16134"/>
                    <a:pt x="22087" y="15562"/>
                  </a:cubicBezTo>
                  <a:cubicBezTo>
                    <a:pt x="21932" y="15348"/>
                    <a:pt x="21789" y="15122"/>
                    <a:pt x="21622" y="14920"/>
                  </a:cubicBezTo>
                  <a:close/>
                  <a:moveTo>
                    <a:pt x="9275" y="14372"/>
                  </a:moveTo>
                  <a:cubicBezTo>
                    <a:pt x="9298" y="14401"/>
                    <a:pt x="9333" y="14422"/>
                    <a:pt x="9369" y="14422"/>
                  </a:cubicBezTo>
                  <a:cubicBezTo>
                    <a:pt x="9390" y="14422"/>
                    <a:pt x="9412" y="14414"/>
                    <a:pt x="9430" y="14396"/>
                  </a:cubicBezTo>
                  <a:lnTo>
                    <a:pt x="9442" y="14384"/>
                  </a:lnTo>
                  <a:lnTo>
                    <a:pt x="9442" y="14384"/>
                  </a:lnTo>
                  <a:cubicBezTo>
                    <a:pt x="9432" y="14455"/>
                    <a:pt x="9482" y="14534"/>
                    <a:pt x="9549" y="14534"/>
                  </a:cubicBezTo>
                  <a:cubicBezTo>
                    <a:pt x="9561" y="14534"/>
                    <a:pt x="9573" y="14532"/>
                    <a:pt x="9585" y="14527"/>
                  </a:cubicBezTo>
                  <a:cubicBezTo>
                    <a:pt x="9609" y="14527"/>
                    <a:pt x="9633" y="14515"/>
                    <a:pt x="9656" y="14503"/>
                  </a:cubicBezTo>
                  <a:lnTo>
                    <a:pt x="9656" y="14503"/>
                  </a:lnTo>
                  <a:cubicBezTo>
                    <a:pt x="9656" y="14515"/>
                    <a:pt x="9645" y="14527"/>
                    <a:pt x="9645" y="14550"/>
                  </a:cubicBezTo>
                  <a:cubicBezTo>
                    <a:pt x="9633" y="14598"/>
                    <a:pt x="9668" y="14646"/>
                    <a:pt x="9704" y="14669"/>
                  </a:cubicBezTo>
                  <a:cubicBezTo>
                    <a:pt x="9716" y="14729"/>
                    <a:pt x="9740" y="14789"/>
                    <a:pt x="9799" y="14824"/>
                  </a:cubicBezTo>
                  <a:cubicBezTo>
                    <a:pt x="9835" y="14860"/>
                    <a:pt x="9883" y="14860"/>
                    <a:pt x="9930" y="14860"/>
                  </a:cubicBezTo>
                  <a:cubicBezTo>
                    <a:pt x="9930" y="14943"/>
                    <a:pt x="9966" y="15003"/>
                    <a:pt x="10037" y="15039"/>
                  </a:cubicBezTo>
                  <a:cubicBezTo>
                    <a:pt x="10062" y="15054"/>
                    <a:pt x="10087" y="15060"/>
                    <a:pt x="10111" y="15060"/>
                  </a:cubicBezTo>
                  <a:cubicBezTo>
                    <a:pt x="10145" y="15060"/>
                    <a:pt x="10176" y="15047"/>
                    <a:pt x="10204" y="15027"/>
                  </a:cubicBezTo>
                  <a:cubicBezTo>
                    <a:pt x="10216" y="15086"/>
                    <a:pt x="10240" y="15146"/>
                    <a:pt x="10276" y="15181"/>
                  </a:cubicBezTo>
                  <a:cubicBezTo>
                    <a:pt x="10315" y="15213"/>
                    <a:pt x="10355" y="15229"/>
                    <a:pt x="10391" y="15229"/>
                  </a:cubicBezTo>
                  <a:cubicBezTo>
                    <a:pt x="10409" y="15229"/>
                    <a:pt x="10426" y="15225"/>
                    <a:pt x="10442" y="15217"/>
                  </a:cubicBezTo>
                  <a:lnTo>
                    <a:pt x="10442" y="15241"/>
                  </a:lnTo>
                  <a:cubicBezTo>
                    <a:pt x="10458" y="15304"/>
                    <a:pt x="10511" y="15342"/>
                    <a:pt x="10566" y="15342"/>
                  </a:cubicBezTo>
                  <a:cubicBezTo>
                    <a:pt x="10593" y="15342"/>
                    <a:pt x="10621" y="15332"/>
                    <a:pt x="10645" y="15312"/>
                  </a:cubicBezTo>
                  <a:cubicBezTo>
                    <a:pt x="10657" y="15301"/>
                    <a:pt x="10680" y="15289"/>
                    <a:pt x="10692" y="15277"/>
                  </a:cubicBezTo>
                  <a:cubicBezTo>
                    <a:pt x="10704" y="15301"/>
                    <a:pt x="10728" y="15336"/>
                    <a:pt x="10764" y="15348"/>
                  </a:cubicBezTo>
                  <a:cubicBezTo>
                    <a:pt x="10764" y="15384"/>
                    <a:pt x="10776" y="15431"/>
                    <a:pt x="10788" y="15479"/>
                  </a:cubicBezTo>
                  <a:cubicBezTo>
                    <a:pt x="10806" y="15534"/>
                    <a:pt x="10852" y="15575"/>
                    <a:pt x="10910" y="15575"/>
                  </a:cubicBezTo>
                  <a:cubicBezTo>
                    <a:pt x="10928" y="15575"/>
                    <a:pt x="10947" y="15571"/>
                    <a:pt x="10966" y="15562"/>
                  </a:cubicBezTo>
                  <a:cubicBezTo>
                    <a:pt x="11002" y="15551"/>
                    <a:pt x="11049" y="15527"/>
                    <a:pt x="11085" y="15503"/>
                  </a:cubicBezTo>
                  <a:cubicBezTo>
                    <a:pt x="11085" y="15503"/>
                    <a:pt x="11085" y="15515"/>
                    <a:pt x="11085" y="15527"/>
                  </a:cubicBezTo>
                  <a:cubicBezTo>
                    <a:pt x="11104" y="15583"/>
                    <a:pt x="11153" y="15617"/>
                    <a:pt x="11208" y="15617"/>
                  </a:cubicBezTo>
                  <a:cubicBezTo>
                    <a:pt x="11222" y="15617"/>
                    <a:pt x="11237" y="15615"/>
                    <a:pt x="11252" y="15610"/>
                  </a:cubicBezTo>
                  <a:cubicBezTo>
                    <a:pt x="11252" y="15610"/>
                    <a:pt x="11252" y="15598"/>
                    <a:pt x="11264" y="15598"/>
                  </a:cubicBezTo>
                  <a:cubicBezTo>
                    <a:pt x="11276" y="15622"/>
                    <a:pt x="11288" y="15646"/>
                    <a:pt x="11311" y="15658"/>
                  </a:cubicBezTo>
                  <a:cubicBezTo>
                    <a:pt x="11311" y="15670"/>
                    <a:pt x="11323" y="15693"/>
                    <a:pt x="11335" y="15705"/>
                  </a:cubicBezTo>
                  <a:cubicBezTo>
                    <a:pt x="11343" y="15769"/>
                    <a:pt x="11399" y="15801"/>
                    <a:pt x="11456" y="15801"/>
                  </a:cubicBezTo>
                  <a:cubicBezTo>
                    <a:pt x="11485" y="15801"/>
                    <a:pt x="11514" y="15793"/>
                    <a:pt x="11538" y="15777"/>
                  </a:cubicBezTo>
                  <a:cubicBezTo>
                    <a:pt x="11573" y="15753"/>
                    <a:pt x="11597" y="15717"/>
                    <a:pt x="11633" y="15693"/>
                  </a:cubicBezTo>
                  <a:cubicBezTo>
                    <a:pt x="11633" y="15705"/>
                    <a:pt x="11633" y="15729"/>
                    <a:pt x="11633" y="15753"/>
                  </a:cubicBezTo>
                  <a:cubicBezTo>
                    <a:pt x="11633" y="15816"/>
                    <a:pt x="11691" y="15854"/>
                    <a:pt x="11751" y="15854"/>
                  </a:cubicBezTo>
                  <a:cubicBezTo>
                    <a:pt x="11781" y="15854"/>
                    <a:pt x="11811" y="15844"/>
                    <a:pt x="11835" y="15824"/>
                  </a:cubicBezTo>
                  <a:cubicBezTo>
                    <a:pt x="11847" y="15812"/>
                    <a:pt x="11859" y="15801"/>
                    <a:pt x="11871" y="15789"/>
                  </a:cubicBezTo>
                  <a:cubicBezTo>
                    <a:pt x="11871" y="15836"/>
                    <a:pt x="11871" y="15872"/>
                    <a:pt x="11871" y="15920"/>
                  </a:cubicBezTo>
                  <a:cubicBezTo>
                    <a:pt x="11878" y="15987"/>
                    <a:pt x="11930" y="16016"/>
                    <a:pt x="11987" y="16016"/>
                  </a:cubicBezTo>
                  <a:cubicBezTo>
                    <a:pt x="12031" y="16016"/>
                    <a:pt x="12078" y="15998"/>
                    <a:pt x="12109" y="15967"/>
                  </a:cubicBezTo>
                  <a:cubicBezTo>
                    <a:pt x="12133" y="15943"/>
                    <a:pt x="12157" y="15908"/>
                    <a:pt x="12192" y="15872"/>
                  </a:cubicBezTo>
                  <a:lnTo>
                    <a:pt x="12192" y="15872"/>
                  </a:lnTo>
                  <a:cubicBezTo>
                    <a:pt x="12192" y="15908"/>
                    <a:pt x="12181" y="15932"/>
                    <a:pt x="12181" y="15967"/>
                  </a:cubicBezTo>
                  <a:cubicBezTo>
                    <a:pt x="12181" y="16036"/>
                    <a:pt x="12249" y="16112"/>
                    <a:pt x="12319" y="16112"/>
                  </a:cubicBezTo>
                  <a:cubicBezTo>
                    <a:pt x="12345" y="16112"/>
                    <a:pt x="12372" y="16101"/>
                    <a:pt x="12395" y="16074"/>
                  </a:cubicBezTo>
                  <a:cubicBezTo>
                    <a:pt x="12443" y="16027"/>
                    <a:pt x="12490" y="15979"/>
                    <a:pt x="12538" y="15920"/>
                  </a:cubicBezTo>
                  <a:cubicBezTo>
                    <a:pt x="12538" y="16003"/>
                    <a:pt x="12538" y="16074"/>
                    <a:pt x="12538" y="16158"/>
                  </a:cubicBezTo>
                  <a:cubicBezTo>
                    <a:pt x="12546" y="16224"/>
                    <a:pt x="12617" y="16273"/>
                    <a:pt x="12684" y="16273"/>
                  </a:cubicBezTo>
                  <a:cubicBezTo>
                    <a:pt x="12713" y="16273"/>
                    <a:pt x="12742" y="16263"/>
                    <a:pt x="12764" y="16241"/>
                  </a:cubicBezTo>
                  <a:cubicBezTo>
                    <a:pt x="12835" y="16170"/>
                    <a:pt x="12895" y="16086"/>
                    <a:pt x="12954" y="16015"/>
                  </a:cubicBezTo>
                  <a:cubicBezTo>
                    <a:pt x="12966" y="16063"/>
                    <a:pt x="12966" y="16110"/>
                    <a:pt x="12990" y="16158"/>
                  </a:cubicBezTo>
                  <a:cubicBezTo>
                    <a:pt x="12999" y="16223"/>
                    <a:pt x="13059" y="16280"/>
                    <a:pt x="13124" y="16280"/>
                  </a:cubicBezTo>
                  <a:cubicBezTo>
                    <a:pt x="13143" y="16280"/>
                    <a:pt x="13162" y="16276"/>
                    <a:pt x="13181" y="16265"/>
                  </a:cubicBezTo>
                  <a:cubicBezTo>
                    <a:pt x="13216" y="16241"/>
                    <a:pt x="13240" y="16217"/>
                    <a:pt x="13276" y="16193"/>
                  </a:cubicBezTo>
                  <a:cubicBezTo>
                    <a:pt x="13288" y="16217"/>
                    <a:pt x="13300" y="16241"/>
                    <a:pt x="13312" y="16265"/>
                  </a:cubicBezTo>
                  <a:cubicBezTo>
                    <a:pt x="13339" y="16312"/>
                    <a:pt x="13389" y="16341"/>
                    <a:pt x="13441" y="16341"/>
                  </a:cubicBezTo>
                  <a:cubicBezTo>
                    <a:pt x="13480" y="16341"/>
                    <a:pt x="13519" y="16325"/>
                    <a:pt x="13550" y="16289"/>
                  </a:cubicBezTo>
                  <a:cubicBezTo>
                    <a:pt x="13562" y="16265"/>
                    <a:pt x="13574" y="16253"/>
                    <a:pt x="13586" y="16229"/>
                  </a:cubicBezTo>
                  <a:cubicBezTo>
                    <a:pt x="13609" y="16336"/>
                    <a:pt x="13657" y="16420"/>
                    <a:pt x="13752" y="16467"/>
                  </a:cubicBezTo>
                  <a:cubicBezTo>
                    <a:pt x="13764" y="16479"/>
                    <a:pt x="13776" y="16479"/>
                    <a:pt x="13788" y="16479"/>
                  </a:cubicBezTo>
                  <a:cubicBezTo>
                    <a:pt x="13788" y="16539"/>
                    <a:pt x="13824" y="16586"/>
                    <a:pt x="13907" y="16598"/>
                  </a:cubicBezTo>
                  <a:cubicBezTo>
                    <a:pt x="13920" y="16601"/>
                    <a:pt x="13932" y="16602"/>
                    <a:pt x="13944" y="16602"/>
                  </a:cubicBezTo>
                  <a:cubicBezTo>
                    <a:pt x="14033" y="16602"/>
                    <a:pt x="14105" y="16529"/>
                    <a:pt x="14157" y="16455"/>
                  </a:cubicBezTo>
                  <a:cubicBezTo>
                    <a:pt x="14193" y="16491"/>
                    <a:pt x="14240" y="16527"/>
                    <a:pt x="14312" y="16551"/>
                  </a:cubicBezTo>
                  <a:lnTo>
                    <a:pt x="14324" y="16551"/>
                  </a:lnTo>
                  <a:cubicBezTo>
                    <a:pt x="14353" y="16586"/>
                    <a:pt x="14395" y="16604"/>
                    <a:pt x="14435" y="16604"/>
                  </a:cubicBezTo>
                  <a:cubicBezTo>
                    <a:pt x="14475" y="16604"/>
                    <a:pt x="14514" y="16586"/>
                    <a:pt x="14538" y="16551"/>
                  </a:cubicBezTo>
                  <a:cubicBezTo>
                    <a:pt x="14562" y="16574"/>
                    <a:pt x="14574" y="16586"/>
                    <a:pt x="14598" y="16610"/>
                  </a:cubicBezTo>
                  <a:cubicBezTo>
                    <a:pt x="14627" y="16640"/>
                    <a:pt x="14666" y="16658"/>
                    <a:pt x="14705" y="16658"/>
                  </a:cubicBezTo>
                  <a:cubicBezTo>
                    <a:pt x="14743" y="16658"/>
                    <a:pt x="14782" y="16640"/>
                    <a:pt x="14812" y="16598"/>
                  </a:cubicBezTo>
                  <a:cubicBezTo>
                    <a:pt x="14836" y="16574"/>
                    <a:pt x="14859" y="16539"/>
                    <a:pt x="14871" y="16503"/>
                  </a:cubicBezTo>
                  <a:cubicBezTo>
                    <a:pt x="14919" y="16563"/>
                    <a:pt x="14967" y="16622"/>
                    <a:pt x="15038" y="16670"/>
                  </a:cubicBezTo>
                  <a:cubicBezTo>
                    <a:pt x="15060" y="16687"/>
                    <a:pt x="15085" y="16695"/>
                    <a:pt x="15110" y="16695"/>
                  </a:cubicBezTo>
                  <a:cubicBezTo>
                    <a:pt x="15154" y="16695"/>
                    <a:pt x="15198" y="16672"/>
                    <a:pt x="15229" y="16634"/>
                  </a:cubicBezTo>
                  <a:cubicBezTo>
                    <a:pt x="15264" y="16622"/>
                    <a:pt x="15300" y="16598"/>
                    <a:pt x="15336" y="16574"/>
                  </a:cubicBezTo>
                  <a:lnTo>
                    <a:pt x="15360" y="16551"/>
                  </a:lnTo>
                  <a:cubicBezTo>
                    <a:pt x="15360" y="16622"/>
                    <a:pt x="15371" y="16694"/>
                    <a:pt x="15395" y="16777"/>
                  </a:cubicBezTo>
                  <a:cubicBezTo>
                    <a:pt x="15411" y="16823"/>
                    <a:pt x="15460" y="16844"/>
                    <a:pt x="15506" y="16844"/>
                  </a:cubicBezTo>
                  <a:cubicBezTo>
                    <a:pt x="15532" y="16844"/>
                    <a:pt x="15557" y="16837"/>
                    <a:pt x="15574" y="16825"/>
                  </a:cubicBezTo>
                  <a:lnTo>
                    <a:pt x="15610" y="16789"/>
                  </a:lnTo>
                  <a:cubicBezTo>
                    <a:pt x="15631" y="16842"/>
                    <a:pt x="15681" y="16886"/>
                    <a:pt x="15751" y="16886"/>
                  </a:cubicBezTo>
                  <a:cubicBezTo>
                    <a:pt x="15759" y="16886"/>
                    <a:pt x="15768" y="16885"/>
                    <a:pt x="15776" y="16884"/>
                  </a:cubicBezTo>
                  <a:cubicBezTo>
                    <a:pt x="15812" y="16872"/>
                    <a:pt x="15848" y="16848"/>
                    <a:pt x="15872" y="16813"/>
                  </a:cubicBezTo>
                  <a:cubicBezTo>
                    <a:pt x="15895" y="16860"/>
                    <a:pt x="15919" y="16908"/>
                    <a:pt x="15955" y="16955"/>
                  </a:cubicBezTo>
                  <a:cubicBezTo>
                    <a:pt x="15967" y="16991"/>
                    <a:pt x="16002" y="17003"/>
                    <a:pt x="16038" y="17003"/>
                  </a:cubicBezTo>
                  <a:cubicBezTo>
                    <a:pt x="16026" y="17086"/>
                    <a:pt x="16014" y="17170"/>
                    <a:pt x="16014" y="17253"/>
                  </a:cubicBezTo>
                  <a:cubicBezTo>
                    <a:pt x="16014" y="17274"/>
                    <a:pt x="16030" y="17287"/>
                    <a:pt x="16046" y="17287"/>
                  </a:cubicBezTo>
                  <a:cubicBezTo>
                    <a:pt x="16058" y="17287"/>
                    <a:pt x="16069" y="17280"/>
                    <a:pt x="16074" y="17265"/>
                  </a:cubicBezTo>
                  <a:cubicBezTo>
                    <a:pt x="16086" y="17170"/>
                    <a:pt x="16098" y="17086"/>
                    <a:pt x="16110" y="17003"/>
                  </a:cubicBezTo>
                  <a:cubicBezTo>
                    <a:pt x="16133" y="16991"/>
                    <a:pt x="16157" y="16979"/>
                    <a:pt x="16169" y="16955"/>
                  </a:cubicBezTo>
                  <a:cubicBezTo>
                    <a:pt x="16193" y="16932"/>
                    <a:pt x="16205" y="16896"/>
                    <a:pt x="16217" y="16872"/>
                  </a:cubicBezTo>
                  <a:cubicBezTo>
                    <a:pt x="16217" y="16884"/>
                    <a:pt x="16229" y="16896"/>
                    <a:pt x="16241" y="16908"/>
                  </a:cubicBezTo>
                  <a:cubicBezTo>
                    <a:pt x="16241" y="16920"/>
                    <a:pt x="16241" y="16944"/>
                    <a:pt x="16241" y="16955"/>
                  </a:cubicBezTo>
                  <a:cubicBezTo>
                    <a:pt x="16229" y="16967"/>
                    <a:pt x="16229" y="16991"/>
                    <a:pt x="16229" y="17003"/>
                  </a:cubicBezTo>
                  <a:cubicBezTo>
                    <a:pt x="16217" y="17039"/>
                    <a:pt x="16217" y="17075"/>
                    <a:pt x="16217" y="17110"/>
                  </a:cubicBezTo>
                  <a:cubicBezTo>
                    <a:pt x="16181" y="17122"/>
                    <a:pt x="16157" y="17146"/>
                    <a:pt x="16145" y="17182"/>
                  </a:cubicBezTo>
                  <a:lnTo>
                    <a:pt x="16145" y="17206"/>
                  </a:lnTo>
                  <a:cubicBezTo>
                    <a:pt x="16145" y="17217"/>
                    <a:pt x="16133" y="17229"/>
                    <a:pt x="16133" y="17253"/>
                  </a:cubicBezTo>
                  <a:cubicBezTo>
                    <a:pt x="16133" y="17289"/>
                    <a:pt x="16122" y="17336"/>
                    <a:pt x="16110" y="17384"/>
                  </a:cubicBezTo>
                  <a:lnTo>
                    <a:pt x="16074" y="17384"/>
                  </a:lnTo>
                  <a:cubicBezTo>
                    <a:pt x="16059" y="17377"/>
                    <a:pt x="16041" y="17373"/>
                    <a:pt x="16024" y="17373"/>
                  </a:cubicBezTo>
                  <a:cubicBezTo>
                    <a:pt x="15987" y="17373"/>
                    <a:pt x="15951" y="17391"/>
                    <a:pt x="15943" y="17432"/>
                  </a:cubicBezTo>
                  <a:cubicBezTo>
                    <a:pt x="15931" y="17467"/>
                    <a:pt x="15919" y="17491"/>
                    <a:pt x="15907" y="17527"/>
                  </a:cubicBezTo>
                  <a:cubicBezTo>
                    <a:pt x="15895" y="17521"/>
                    <a:pt x="15883" y="17518"/>
                    <a:pt x="15872" y="17518"/>
                  </a:cubicBezTo>
                  <a:cubicBezTo>
                    <a:pt x="15860" y="17518"/>
                    <a:pt x="15848" y="17521"/>
                    <a:pt x="15836" y="17527"/>
                  </a:cubicBezTo>
                  <a:cubicBezTo>
                    <a:pt x="15836" y="17449"/>
                    <a:pt x="15759" y="17386"/>
                    <a:pt x="15685" y="17386"/>
                  </a:cubicBezTo>
                  <a:cubicBezTo>
                    <a:pt x="15647" y="17386"/>
                    <a:pt x="15610" y="17403"/>
                    <a:pt x="15586" y="17444"/>
                  </a:cubicBezTo>
                  <a:cubicBezTo>
                    <a:pt x="15562" y="17479"/>
                    <a:pt x="15550" y="17503"/>
                    <a:pt x="15526" y="17539"/>
                  </a:cubicBezTo>
                  <a:cubicBezTo>
                    <a:pt x="15512" y="17482"/>
                    <a:pt x="15451" y="17442"/>
                    <a:pt x="15391" y="17442"/>
                  </a:cubicBezTo>
                  <a:cubicBezTo>
                    <a:pt x="15351" y="17442"/>
                    <a:pt x="15312" y="17460"/>
                    <a:pt x="15288" y="17503"/>
                  </a:cubicBezTo>
                  <a:cubicBezTo>
                    <a:pt x="15276" y="17527"/>
                    <a:pt x="15264" y="17539"/>
                    <a:pt x="15252" y="17563"/>
                  </a:cubicBezTo>
                  <a:cubicBezTo>
                    <a:pt x="15260" y="17482"/>
                    <a:pt x="15190" y="17437"/>
                    <a:pt x="15119" y="17437"/>
                  </a:cubicBezTo>
                  <a:cubicBezTo>
                    <a:pt x="15075" y="17437"/>
                    <a:pt x="15030" y="17455"/>
                    <a:pt x="15002" y="17491"/>
                  </a:cubicBezTo>
                  <a:cubicBezTo>
                    <a:pt x="14967" y="17527"/>
                    <a:pt x="14943" y="17575"/>
                    <a:pt x="14907" y="17610"/>
                  </a:cubicBezTo>
                  <a:lnTo>
                    <a:pt x="14907" y="17563"/>
                  </a:lnTo>
                  <a:cubicBezTo>
                    <a:pt x="14915" y="17470"/>
                    <a:pt x="14848" y="17413"/>
                    <a:pt x="14777" y="17413"/>
                  </a:cubicBezTo>
                  <a:cubicBezTo>
                    <a:pt x="14738" y="17413"/>
                    <a:pt x="14698" y="17430"/>
                    <a:pt x="14669" y="17467"/>
                  </a:cubicBezTo>
                  <a:cubicBezTo>
                    <a:pt x="14609" y="17551"/>
                    <a:pt x="14538" y="17622"/>
                    <a:pt x="14478" y="17706"/>
                  </a:cubicBezTo>
                  <a:lnTo>
                    <a:pt x="14514" y="17444"/>
                  </a:lnTo>
                  <a:cubicBezTo>
                    <a:pt x="14522" y="17357"/>
                    <a:pt x="14441" y="17296"/>
                    <a:pt x="14368" y="17296"/>
                  </a:cubicBezTo>
                  <a:cubicBezTo>
                    <a:pt x="14331" y="17296"/>
                    <a:pt x="14296" y="17312"/>
                    <a:pt x="14276" y="17348"/>
                  </a:cubicBezTo>
                  <a:cubicBezTo>
                    <a:pt x="14252" y="17396"/>
                    <a:pt x="14228" y="17432"/>
                    <a:pt x="14205" y="17467"/>
                  </a:cubicBezTo>
                  <a:cubicBezTo>
                    <a:pt x="14205" y="17456"/>
                    <a:pt x="14205" y="17432"/>
                    <a:pt x="14217" y="17420"/>
                  </a:cubicBezTo>
                  <a:cubicBezTo>
                    <a:pt x="14224" y="17342"/>
                    <a:pt x="14145" y="17279"/>
                    <a:pt x="14072" y="17279"/>
                  </a:cubicBezTo>
                  <a:cubicBezTo>
                    <a:pt x="14035" y="17279"/>
                    <a:pt x="13999" y="17296"/>
                    <a:pt x="13978" y="17336"/>
                  </a:cubicBezTo>
                  <a:cubicBezTo>
                    <a:pt x="13919" y="17420"/>
                    <a:pt x="13871" y="17503"/>
                    <a:pt x="13824" y="17587"/>
                  </a:cubicBezTo>
                  <a:cubicBezTo>
                    <a:pt x="13836" y="17479"/>
                    <a:pt x="13847" y="17372"/>
                    <a:pt x="13859" y="17265"/>
                  </a:cubicBezTo>
                  <a:cubicBezTo>
                    <a:pt x="13867" y="17181"/>
                    <a:pt x="13802" y="17132"/>
                    <a:pt x="13732" y="17132"/>
                  </a:cubicBezTo>
                  <a:cubicBezTo>
                    <a:pt x="13692" y="17132"/>
                    <a:pt x="13651" y="17147"/>
                    <a:pt x="13621" y="17182"/>
                  </a:cubicBezTo>
                  <a:cubicBezTo>
                    <a:pt x="13597" y="17217"/>
                    <a:pt x="13562" y="17265"/>
                    <a:pt x="13526" y="17301"/>
                  </a:cubicBezTo>
                  <a:cubicBezTo>
                    <a:pt x="13526" y="17277"/>
                    <a:pt x="13502" y="17253"/>
                    <a:pt x="13490" y="17229"/>
                  </a:cubicBezTo>
                  <a:cubicBezTo>
                    <a:pt x="13478" y="17158"/>
                    <a:pt x="13478" y="17086"/>
                    <a:pt x="13466" y="17015"/>
                  </a:cubicBezTo>
                  <a:cubicBezTo>
                    <a:pt x="13459" y="16956"/>
                    <a:pt x="13392" y="16910"/>
                    <a:pt x="13327" y="16910"/>
                  </a:cubicBezTo>
                  <a:cubicBezTo>
                    <a:pt x="13289" y="16910"/>
                    <a:pt x="13251" y="16927"/>
                    <a:pt x="13228" y="16967"/>
                  </a:cubicBezTo>
                  <a:cubicBezTo>
                    <a:pt x="13216" y="16991"/>
                    <a:pt x="13205" y="17027"/>
                    <a:pt x="13181" y="17051"/>
                  </a:cubicBezTo>
                  <a:cubicBezTo>
                    <a:pt x="13166" y="17008"/>
                    <a:pt x="13118" y="16986"/>
                    <a:pt x="13071" y="16986"/>
                  </a:cubicBezTo>
                  <a:cubicBezTo>
                    <a:pt x="13040" y="16986"/>
                    <a:pt x="13009" y="16996"/>
                    <a:pt x="12990" y="17015"/>
                  </a:cubicBezTo>
                  <a:cubicBezTo>
                    <a:pt x="12943" y="17051"/>
                    <a:pt x="12895" y="17086"/>
                    <a:pt x="12859" y="17134"/>
                  </a:cubicBezTo>
                  <a:cubicBezTo>
                    <a:pt x="12867" y="17059"/>
                    <a:pt x="12799" y="17017"/>
                    <a:pt x="12730" y="17017"/>
                  </a:cubicBezTo>
                  <a:cubicBezTo>
                    <a:pt x="12689" y="17017"/>
                    <a:pt x="12648" y="17032"/>
                    <a:pt x="12621" y="17063"/>
                  </a:cubicBezTo>
                  <a:cubicBezTo>
                    <a:pt x="12609" y="17075"/>
                    <a:pt x="12609" y="17098"/>
                    <a:pt x="12597" y="17110"/>
                  </a:cubicBezTo>
                  <a:lnTo>
                    <a:pt x="12597" y="17098"/>
                  </a:lnTo>
                  <a:cubicBezTo>
                    <a:pt x="12613" y="17012"/>
                    <a:pt x="12535" y="16956"/>
                    <a:pt x="12460" y="16956"/>
                  </a:cubicBezTo>
                  <a:cubicBezTo>
                    <a:pt x="12421" y="16956"/>
                    <a:pt x="12383" y="16971"/>
                    <a:pt x="12359" y="17003"/>
                  </a:cubicBezTo>
                  <a:cubicBezTo>
                    <a:pt x="12323" y="17075"/>
                    <a:pt x="12276" y="17134"/>
                    <a:pt x="12228" y="17206"/>
                  </a:cubicBezTo>
                  <a:cubicBezTo>
                    <a:pt x="12228" y="17158"/>
                    <a:pt x="12240" y="17122"/>
                    <a:pt x="12240" y="17086"/>
                  </a:cubicBezTo>
                  <a:cubicBezTo>
                    <a:pt x="12240" y="16998"/>
                    <a:pt x="12181" y="16949"/>
                    <a:pt x="12112" y="16949"/>
                  </a:cubicBezTo>
                  <a:cubicBezTo>
                    <a:pt x="12088" y="16949"/>
                    <a:pt x="12062" y="16955"/>
                    <a:pt x="12038" y="16967"/>
                  </a:cubicBezTo>
                  <a:cubicBezTo>
                    <a:pt x="12038" y="16892"/>
                    <a:pt x="11980" y="16845"/>
                    <a:pt x="11917" y="16845"/>
                  </a:cubicBezTo>
                  <a:cubicBezTo>
                    <a:pt x="11881" y="16845"/>
                    <a:pt x="11842" y="16861"/>
                    <a:pt x="11811" y="16896"/>
                  </a:cubicBezTo>
                  <a:cubicBezTo>
                    <a:pt x="11776" y="16944"/>
                    <a:pt x="11740" y="16991"/>
                    <a:pt x="11704" y="17039"/>
                  </a:cubicBezTo>
                  <a:cubicBezTo>
                    <a:pt x="11716" y="16967"/>
                    <a:pt x="11728" y="16896"/>
                    <a:pt x="11752" y="16825"/>
                  </a:cubicBezTo>
                  <a:cubicBezTo>
                    <a:pt x="11767" y="16740"/>
                    <a:pt x="11694" y="16686"/>
                    <a:pt x="11624" y="16686"/>
                  </a:cubicBezTo>
                  <a:cubicBezTo>
                    <a:pt x="11585" y="16686"/>
                    <a:pt x="11547" y="16703"/>
                    <a:pt x="11526" y="16741"/>
                  </a:cubicBezTo>
                  <a:cubicBezTo>
                    <a:pt x="11505" y="16726"/>
                    <a:pt x="11480" y="16717"/>
                    <a:pt x="11455" y="16717"/>
                  </a:cubicBezTo>
                  <a:cubicBezTo>
                    <a:pt x="11423" y="16717"/>
                    <a:pt x="11391" y="16731"/>
                    <a:pt x="11371" y="16765"/>
                  </a:cubicBezTo>
                  <a:cubicBezTo>
                    <a:pt x="11371" y="16741"/>
                    <a:pt x="11383" y="16705"/>
                    <a:pt x="11383" y="16670"/>
                  </a:cubicBezTo>
                  <a:cubicBezTo>
                    <a:pt x="11400" y="16585"/>
                    <a:pt x="11338" y="16542"/>
                    <a:pt x="11271" y="16542"/>
                  </a:cubicBezTo>
                  <a:cubicBezTo>
                    <a:pt x="11244" y="16542"/>
                    <a:pt x="11216" y="16549"/>
                    <a:pt x="11192" y="16563"/>
                  </a:cubicBezTo>
                  <a:cubicBezTo>
                    <a:pt x="11157" y="16586"/>
                    <a:pt x="11121" y="16610"/>
                    <a:pt x="11097" y="16634"/>
                  </a:cubicBezTo>
                  <a:cubicBezTo>
                    <a:pt x="11109" y="16586"/>
                    <a:pt x="11121" y="16527"/>
                    <a:pt x="11145" y="16467"/>
                  </a:cubicBezTo>
                  <a:cubicBezTo>
                    <a:pt x="11169" y="16378"/>
                    <a:pt x="11105" y="16316"/>
                    <a:pt x="11031" y="16316"/>
                  </a:cubicBezTo>
                  <a:cubicBezTo>
                    <a:pt x="10997" y="16316"/>
                    <a:pt x="10961" y="16330"/>
                    <a:pt x="10930" y="16360"/>
                  </a:cubicBezTo>
                  <a:cubicBezTo>
                    <a:pt x="10871" y="16444"/>
                    <a:pt x="10799" y="16515"/>
                    <a:pt x="10728" y="16598"/>
                  </a:cubicBezTo>
                  <a:cubicBezTo>
                    <a:pt x="10764" y="16527"/>
                    <a:pt x="10788" y="16455"/>
                    <a:pt x="10811" y="16384"/>
                  </a:cubicBezTo>
                  <a:cubicBezTo>
                    <a:pt x="10823" y="16348"/>
                    <a:pt x="10811" y="16313"/>
                    <a:pt x="10799" y="16289"/>
                  </a:cubicBezTo>
                  <a:cubicBezTo>
                    <a:pt x="10799" y="16277"/>
                    <a:pt x="10799" y="16265"/>
                    <a:pt x="10799" y="16253"/>
                  </a:cubicBezTo>
                  <a:cubicBezTo>
                    <a:pt x="10827" y="16171"/>
                    <a:pt x="10763" y="16102"/>
                    <a:pt x="10688" y="16102"/>
                  </a:cubicBezTo>
                  <a:cubicBezTo>
                    <a:pt x="10666" y="16102"/>
                    <a:pt x="10643" y="16108"/>
                    <a:pt x="10621" y="16122"/>
                  </a:cubicBezTo>
                  <a:cubicBezTo>
                    <a:pt x="10526" y="16193"/>
                    <a:pt x="10430" y="16265"/>
                    <a:pt x="10347" y="16348"/>
                  </a:cubicBezTo>
                  <a:cubicBezTo>
                    <a:pt x="10371" y="16265"/>
                    <a:pt x="10395" y="16182"/>
                    <a:pt x="10418" y="16098"/>
                  </a:cubicBezTo>
                  <a:cubicBezTo>
                    <a:pt x="10436" y="16026"/>
                    <a:pt x="10373" y="15934"/>
                    <a:pt x="10305" y="15934"/>
                  </a:cubicBezTo>
                  <a:cubicBezTo>
                    <a:pt x="10283" y="15934"/>
                    <a:pt x="10260" y="15944"/>
                    <a:pt x="10240" y="15967"/>
                  </a:cubicBezTo>
                  <a:cubicBezTo>
                    <a:pt x="10204" y="16003"/>
                    <a:pt x="10157" y="16039"/>
                    <a:pt x="10121" y="16074"/>
                  </a:cubicBezTo>
                  <a:cubicBezTo>
                    <a:pt x="10109" y="16086"/>
                    <a:pt x="10097" y="16098"/>
                    <a:pt x="10085" y="16110"/>
                  </a:cubicBezTo>
                  <a:cubicBezTo>
                    <a:pt x="10073" y="16122"/>
                    <a:pt x="10061" y="16134"/>
                    <a:pt x="10049" y="16158"/>
                  </a:cubicBezTo>
                  <a:cubicBezTo>
                    <a:pt x="10037" y="16170"/>
                    <a:pt x="10014" y="16193"/>
                    <a:pt x="10002" y="16205"/>
                  </a:cubicBezTo>
                  <a:cubicBezTo>
                    <a:pt x="10037" y="16063"/>
                    <a:pt x="10073" y="15920"/>
                    <a:pt x="10109" y="15777"/>
                  </a:cubicBezTo>
                  <a:cubicBezTo>
                    <a:pt x="10127" y="15694"/>
                    <a:pt x="10068" y="15626"/>
                    <a:pt x="9996" y="15626"/>
                  </a:cubicBezTo>
                  <a:cubicBezTo>
                    <a:pt x="9975" y="15626"/>
                    <a:pt x="9952" y="15632"/>
                    <a:pt x="9930" y="15646"/>
                  </a:cubicBezTo>
                  <a:cubicBezTo>
                    <a:pt x="9823" y="15717"/>
                    <a:pt x="9728" y="15789"/>
                    <a:pt x="9645" y="15872"/>
                  </a:cubicBezTo>
                  <a:cubicBezTo>
                    <a:pt x="9656" y="15777"/>
                    <a:pt x="9656" y="15682"/>
                    <a:pt x="9645" y="15586"/>
                  </a:cubicBezTo>
                  <a:cubicBezTo>
                    <a:pt x="9645" y="15537"/>
                    <a:pt x="9589" y="15500"/>
                    <a:pt x="9539" y="15500"/>
                  </a:cubicBezTo>
                  <a:cubicBezTo>
                    <a:pt x="9515" y="15500"/>
                    <a:pt x="9493" y="15508"/>
                    <a:pt x="9478" y="15527"/>
                  </a:cubicBezTo>
                  <a:cubicBezTo>
                    <a:pt x="9418" y="15574"/>
                    <a:pt x="9371" y="15634"/>
                    <a:pt x="9323" y="15693"/>
                  </a:cubicBezTo>
                  <a:lnTo>
                    <a:pt x="9311" y="15682"/>
                  </a:lnTo>
                  <a:cubicBezTo>
                    <a:pt x="9311" y="15670"/>
                    <a:pt x="9323" y="15658"/>
                    <a:pt x="9323" y="15646"/>
                  </a:cubicBezTo>
                  <a:cubicBezTo>
                    <a:pt x="9360" y="15571"/>
                    <a:pt x="9296" y="15512"/>
                    <a:pt x="9226" y="15512"/>
                  </a:cubicBezTo>
                  <a:cubicBezTo>
                    <a:pt x="9207" y="15512"/>
                    <a:pt x="9187" y="15516"/>
                    <a:pt x="9168" y="15527"/>
                  </a:cubicBezTo>
                  <a:cubicBezTo>
                    <a:pt x="9156" y="15503"/>
                    <a:pt x="9133" y="15491"/>
                    <a:pt x="9109" y="15491"/>
                  </a:cubicBezTo>
                  <a:lnTo>
                    <a:pt x="9097" y="15491"/>
                  </a:lnTo>
                  <a:cubicBezTo>
                    <a:pt x="9097" y="15479"/>
                    <a:pt x="9097" y="15467"/>
                    <a:pt x="9097" y="15455"/>
                  </a:cubicBezTo>
                  <a:cubicBezTo>
                    <a:pt x="9109" y="15396"/>
                    <a:pt x="9061" y="15348"/>
                    <a:pt x="9002" y="15336"/>
                  </a:cubicBezTo>
                  <a:cubicBezTo>
                    <a:pt x="9014" y="15324"/>
                    <a:pt x="9014" y="15312"/>
                    <a:pt x="9014" y="15289"/>
                  </a:cubicBezTo>
                  <a:cubicBezTo>
                    <a:pt x="9025" y="15205"/>
                    <a:pt x="8966" y="15158"/>
                    <a:pt x="8906" y="15158"/>
                  </a:cubicBezTo>
                  <a:cubicBezTo>
                    <a:pt x="8906" y="15074"/>
                    <a:pt x="8835" y="15015"/>
                    <a:pt x="8763" y="15015"/>
                  </a:cubicBezTo>
                  <a:lnTo>
                    <a:pt x="8775" y="14967"/>
                  </a:lnTo>
                  <a:cubicBezTo>
                    <a:pt x="8775" y="14931"/>
                    <a:pt x="8763" y="14896"/>
                    <a:pt x="8740" y="14872"/>
                  </a:cubicBezTo>
                  <a:cubicBezTo>
                    <a:pt x="8811" y="14777"/>
                    <a:pt x="8883" y="14681"/>
                    <a:pt x="8954" y="14574"/>
                  </a:cubicBezTo>
                  <a:cubicBezTo>
                    <a:pt x="8970" y="14585"/>
                    <a:pt x="8986" y="14591"/>
                    <a:pt x="9002" y="14591"/>
                  </a:cubicBezTo>
                  <a:cubicBezTo>
                    <a:pt x="9022" y="14591"/>
                    <a:pt x="9041" y="14582"/>
                    <a:pt x="9061" y="14562"/>
                  </a:cubicBezTo>
                  <a:cubicBezTo>
                    <a:pt x="9133" y="14503"/>
                    <a:pt x="9204" y="14443"/>
                    <a:pt x="9275" y="14372"/>
                  </a:cubicBezTo>
                  <a:close/>
                  <a:moveTo>
                    <a:pt x="7799" y="17372"/>
                  </a:moveTo>
                  <a:lnTo>
                    <a:pt x="7799" y="17372"/>
                  </a:lnTo>
                  <a:cubicBezTo>
                    <a:pt x="7775" y="17444"/>
                    <a:pt x="7751" y="17515"/>
                    <a:pt x="7728" y="17587"/>
                  </a:cubicBezTo>
                  <a:cubicBezTo>
                    <a:pt x="7704" y="17634"/>
                    <a:pt x="7680" y="17670"/>
                    <a:pt x="7656" y="17717"/>
                  </a:cubicBezTo>
                  <a:cubicBezTo>
                    <a:pt x="7656" y="17706"/>
                    <a:pt x="7656" y="17694"/>
                    <a:pt x="7656" y="17682"/>
                  </a:cubicBezTo>
                  <a:cubicBezTo>
                    <a:pt x="7656" y="17646"/>
                    <a:pt x="7644" y="17622"/>
                    <a:pt x="7632" y="17610"/>
                  </a:cubicBezTo>
                  <a:cubicBezTo>
                    <a:pt x="7656" y="17539"/>
                    <a:pt x="7692" y="17467"/>
                    <a:pt x="7728" y="17396"/>
                  </a:cubicBezTo>
                  <a:cubicBezTo>
                    <a:pt x="7751" y="17396"/>
                    <a:pt x="7775" y="17384"/>
                    <a:pt x="7799" y="17372"/>
                  </a:cubicBezTo>
                  <a:close/>
                  <a:moveTo>
                    <a:pt x="7835" y="17646"/>
                  </a:moveTo>
                  <a:cubicBezTo>
                    <a:pt x="7847" y="17658"/>
                    <a:pt x="7859" y="17658"/>
                    <a:pt x="7871" y="17658"/>
                  </a:cubicBezTo>
                  <a:cubicBezTo>
                    <a:pt x="7823" y="17801"/>
                    <a:pt x="7775" y="17932"/>
                    <a:pt x="7728" y="18075"/>
                  </a:cubicBezTo>
                  <a:cubicBezTo>
                    <a:pt x="7728" y="18087"/>
                    <a:pt x="7728" y="18098"/>
                    <a:pt x="7716" y="18098"/>
                  </a:cubicBezTo>
                  <a:cubicBezTo>
                    <a:pt x="7716" y="18098"/>
                    <a:pt x="7716" y="18098"/>
                    <a:pt x="7716" y="18087"/>
                  </a:cubicBezTo>
                  <a:cubicBezTo>
                    <a:pt x="7751" y="17944"/>
                    <a:pt x="7787" y="17801"/>
                    <a:pt x="7835" y="17658"/>
                  </a:cubicBezTo>
                  <a:cubicBezTo>
                    <a:pt x="7835" y="17658"/>
                    <a:pt x="7835" y="17658"/>
                    <a:pt x="7835" y="17646"/>
                  </a:cubicBezTo>
                  <a:close/>
                  <a:moveTo>
                    <a:pt x="8013" y="17777"/>
                  </a:moveTo>
                  <a:cubicBezTo>
                    <a:pt x="8013" y="17801"/>
                    <a:pt x="8013" y="17813"/>
                    <a:pt x="8013" y="17825"/>
                  </a:cubicBezTo>
                  <a:cubicBezTo>
                    <a:pt x="8013" y="17837"/>
                    <a:pt x="8013" y="17848"/>
                    <a:pt x="8013" y="17860"/>
                  </a:cubicBezTo>
                  <a:cubicBezTo>
                    <a:pt x="7954" y="18003"/>
                    <a:pt x="7906" y="18146"/>
                    <a:pt x="7859" y="18289"/>
                  </a:cubicBezTo>
                  <a:cubicBezTo>
                    <a:pt x="7847" y="18289"/>
                    <a:pt x="7835" y="18277"/>
                    <a:pt x="7823" y="18277"/>
                  </a:cubicBezTo>
                  <a:cubicBezTo>
                    <a:pt x="7835" y="18229"/>
                    <a:pt x="7847" y="18170"/>
                    <a:pt x="7859" y="18122"/>
                  </a:cubicBezTo>
                  <a:cubicBezTo>
                    <a:pt x="7918" y="18015"/>
                    <a:pt x="7966" y="17896"/>
                    <a:pt x="8013" y="17777"/>
                  </a:cubicBezTo>
                  <a:close/>
                  <a:moveTo>
                    <a:pt x="8192" y="18003"/>
                  </a:moveTo>
                  <a:cubicBezTo>
                    <a:pt x="8132" y="18158"/>
                    <a:pt x="8085" y="18313"/>
                    <a:pt x="8037" y="18468"/>
                  </a:cubicBezTo>
                  <a:cubicBezTo>
                    <a:pt x="8025" y="18479"/>
                    <a:pt x="8025" y="18491"/>
                    <a:pt x="8013" y="18503"/>
                  </a:cubicBezTo>
                  <a:cubicBezTo>
                    <a:pt x="7990" y="18491"/>
                    <a:pt x="7966" y="18479"/>
                    <a:pt x="7942" y="18479"/>
                  </a:cubicBezTo>
                  <a:cubicBezTo>
                    <a:pt x="7942" y="18468"/>
                    <a:pt x="7942" y="18456"/>
                    <a:pt x="7942" y="18456"/>
                  </a:cubicBezTo>
                  <a:cubicBezTo>
                    <a:pt x="8037" y="18301"/>
                    <a:pt x="8121" y="18158"/>
                    <a:pt x="8192" y="18003"/>
                  </a:cubicBezTo>
                  <a:close/>
                  <a:moveTo>
                    <a:pt x="8442" y="17813"/>
                  </a:moveTo>
                  <a:cubicBezTo>
                    <a:pt x="8442" y="17813"/>
                    <a:pt x="8454" y="17813"/>
                    <a:pt x="8454" y="17825"/>
                  </a:cubicBezTo>
                  <a:cubicBezTo>
                    <a:pt x="8442" y="17848"/>
                    <a:pt x="8430" y="17884"/>
                    <a:pt x="8418" y="17908"/>
                  </a:cubicBezTo>
                  <a:cubicBezTo>
                    <a:pt x="8324" y="18131"/>
                    <a:pt x="8242" y="18354"/>
                    <a:pt x="8137" y="18577"/>
                  </a:cubicBezTo>
                  <a:lnTo>
                    <a:pt x="8137" y="18577"/>
                  </a:lnTo>
                  <a:cubicBezTo>
                    <a:pt x="8147" y="18554"/>
                    <a:pt x="8158" y="18523"/>
                    <a:pt x="8168" y="18491"/>
                  </a:cubicBezTo>
                  <a:cubicBezTo>
                    <a:pt x="8275" y="18277"/>
                    <a:pt x="8359" y="18051"/>
                    <a:pt x="8442" y="17813"/>
                  </a:cubicBezTo>
                  <a:close/>
                  <a:moveTo>
                    <a:pt x="9037" y="18229"/>
                  </a:moveTo>
                  <a:cubicBezTo>
                    <a:pt x="9049" y="18253"/>
                    <a:pt x="9061" y="18265"/>
                    <a:pt x="9085" y="18277"/>
                  </a:cubicBezTo>
                  <a:cubicBezTo>
                    <a:pt x="8990" y="18491"/>
                    <a:pt x="8894" y="18706"/>
                    <a:pt x="8787" y="18920"/>
                  </a:cubicBezTo>
                  <a:cubicBezTo>
                    <a:pt x="8847" y="18718"/>
                    <a:pt x="8894" y="18527"/>
                    <a:pt x="8942" y="18337"/>
                  </a:cubicBezTo>
                  <a:cubicBezTo>
                    <a:pt x="8978" y="18325"/>
                    <a:pt x="9002" y="18301"/>
                    <a:pt x="9014" y="18265"/>
                  </a:cubicBezTo>
                  <a:cubicBezTo>
                    <a:pt x="9025" y="18253"/>
                    <a:pt x="9025" y="18241"/>
                    <a:pt x="9037" y="18229"/>
                  </a:cubicBezTo>
                  <a:close/>
                  <a:moveTo>
                    <a:pt x="8549" y="17956"/>
                  </a:moveTo>
                  <a:cubicBezTo>
                    <a:pt x="8573" y="17979"/>
                    <a:pt x="8597" y="17991"/>
                    <a:pt x="8621" y="17991"/>
                  </a:cubicBezTo>
                  <a:cubicBezTo>
                    <a:pt x="8502" y="18289"/>
                    <a:pt x="8394" y="18587"/>
                    <a:pt x="8311" y="18884"/>
                  </a:cubicBezTo>
                  <a:cubicBezTo>
                    <a:pt x="8287" y="18932"/>
                    <a:pt x="8263" y="18991"/>
                    <a:pt x="8240" y="19039"/>
                  </a:cubicBezTo>
                  <a:cubicBezTo>
                    <a:pt x="8240" y="19027"/>
                    <a:pt x="8228" y="19015"/>
                    <a:pt x="8228" y="19015"/>
                  </a:cubicBezTo>
                  <a:cubicBezTo>
                    <a:pt x="8311" y="18658"/>
                    <a:pt x="8430" y="18301"/>
                    <a:pt x="8549" y="17956"/>
                  </a:cubicBezTo>
                  <a:close/>
                  <a:moveTo>
                    <a:pt x="10538" y="18872"/>
                  </a:moveTo>
                  <a:cubicBezTo>
                    <a:pt x="10538" y="18884"/>
                    <a:pt x="10549" y="18884"/>
                    <a:pt x="10561" y="18884"/>
                  </a:cubicBezTo>
                  <a:cubicBezTo>
                    <a:pt x="10526" y="18944"/>
                    <a:pt x="10502" y="19003"/>
                    <a:pt x="10466" y="19063"/>
                  </a:cubicBezTo>
                  <a:cubicBezTo>
                    <a:pt x="10490" y="19003"/>
                    <a:pt x="10514" y="18944"/>
                    <a:pt x="10538" y="18872"/>
                  </a:cubicBezTo>
                  <a:close/>
                  <a:moveTo>
                    <a:pt x="8573" y="19051"/>
                  </a:moveTo>
                  <a:cubicBezTo>
                    <a:pt x="8537" y="19170"/>
                    <a:pt x="8513" y="19301"/>
                    <a:pt x="8478" y="19420"/>
                  </a:cubicBezTo>
                  <a:cubicBezTo>
                    <a:pt x="8478" y="19384"/>
                    <a:pt x="8478" y="19349"/>
                    <a:pt x="8478" y="19313"/>
                  </a:cubicBezTo>
                  <a:cubicBezTo>
                    <a:pt x="8478" y="19313"/>
                    <a:pt x="8478" y="19301"/>
                    <a:pt x="8478" y="19301"/>
                  </a:cubicBezTo>
                  <a:cubicBezTo>
                    <a:pt x="8502" y="19218"/>
                    <a:pt x="8537" y="19134"/>
                    <a:pt x="8573" y="19051"/>
                  </a:cubicBezTo>
                  <a:close/>
                  <a:moveTo>
                    <a:pt x="9311" y="18396"/>
                  </a:moveTo>
                  <a:cubicBezTo>
                    <a:pt x="9311" y="18408"/>
                    <a:pt x="9323" y="18408"/>
                    <a:pt x="9335" y="18408"/>
                  </a:cubicBezTo>
                  <a:cubicBezTo>
                    <a:pt x="9323" y="18456"/>
                    <a:pt x="9347" y="18479"/>
                    <a:pt x="9371" y="18503"/>
                  </a:cubicBezTo>
                  <a:cubicBezTo>
                    <a:pt x="9240" y="18872"/>
                    <a:pt x="9085" y="19241"/>
                    <a:pt x="8930" y="19611"/>
                  </a:cubicBezTo>
                  <a:cubicBezTo>
                    <a:pt x="8978" y="19432"/>
                    <a:pt x="9037" y="19241"/>
                    <a:pt x="9097" y="19063"/>
                  </a:cubicBezTo>
                  <a:cubicBezTo>
                    <a:pt x="9168" y="18837"/>
                    <a:pt x="9240" y="18622"/>
                    <a:pt x="9311" y="18396"/>
                  </a:cubicBezTo>
                  <a:close/>
                  <a:moveTo>
                    <a:pt x="8859" y="19194"/>
                  </a:moveTo>
                  <a:cubicBezTo>
                    <a:pt x="8811" y="19337"/>
                    <a:pt x="8763" y="19492"/>
                    <a:pt x="8716" y="19634"/>
                  </a:cubicBezTo>
                  <a:cubicBezTo>
                    <a:pt x="8716" y="19634"/>
                    <a:pt x="8704" y="19634"/>
                    <a:pt x="8692" y="19646"/>
                  </a:cubicBezTo>
                  <a:lnTo>
                    <a:pt x="8692" y="19622"/>
                  </a:lnTo>
                  <a:cubicBezTo>
                    <a:pt x="8692" y="19599"/>
                    <a:pt x="8692" y="19587"/>
                    <a:pt x="8692" y="19575"/>
                  </a:cubicBezTo>
                  <a:cubicBezTo>
                    <a:pt x="8740" y="19444"/>
                    <a:pt x="8799" y="19325"/>
                    <a:pt x="8859" y="19194"/>
                  </a:cubicBezTo>
                  <a:close/>
                  <a:moveTo>
                    <a:pt x="9597" y="18408"/>
                  </a:moveTo>
                  <a:cubicBezTo>
                    <a:pt x="9597" y="18468"/>
                    <a:pt x="9585" y="18539"/>
                    <a:pt x="9585" y="18610"/>
                  </a:cubicBezTo>
                  <a:cubicBezTo>
                    <a:pt x="9585" y="18622"/>
                    <a:pt x="9585" y="18646"/>
                    <a:pt x="9597" y="18658"/>
                  </a:cubicBezTo>
                  <a:cubicBezTo>
                    <a:pt x="9430" y="18980"/>
                    <a:pt x="9335" y="19337"/>
                    <a:pt x="9204" y="19670"/>
                  </a:cubicBezTo>
                  <a:cubicBezTo>
                    <a:pt x="9275" y="19361"/>
                    <a:pt x="9371" y="19051"/>
                    <a:pt x="9478" y="18753"/>
                  </a:cubicBezTo>
                  <a:cubicBezTo>
                    <a:pt x="9514" y="18634"/>
                    <a:pt x="9561" y="18515"/>
                    <a:pt x="9597" y="18408"/>
                  </a:cubicBezTo>
                  <a:close/>
                  <a:moveTo>
                    <a:pt x="10240" y="18789"/>
                  </a:moveTo>
                  <a:cubicBezTo>
                    <a:pt x="10276" y="18813"/>
                    <a:pt x="10299" y="18813"/>
                    <a:pt x="10335" y="18813"/>
                  </a:cubicBezTo>
                  <a:cubicBezTo>
                    <a:pt x="10204" y="19111"/>
                    <a:pt x="10061" y="19408"/>
                    <a:pt x="9918" y="19706"/>
                  </a:cubicBezTo>
                  <a:cubicBezTo>
                    <a:pt x="10014" y="19396"/>
                    <a:pt x="10133" y="19099"/>
                    <a:pt x="10240" y="18789"/>
                  </a:cubicBezTo>
                  <a:close/>
                  <a:moveTo>
                    <a:pt x="10907" y="18896"/>
                  </a:moveTo>
                  <a:lnTo>
                    <a:pt x="10907" y="18896"/>
                  </a:lnTo>
                  <a:cubicBezTo>
                    <a:pt x="10895" y="18932"/>
                    <a:pt x="10930" y="18968"/>
                    <a:pt x="10966" y="18968"/>
                  </a:cubicBezTo>
                  <a:cubicBezTo>
                    <a:pt x="10811" y="19241"/>
                    <a:pt x="10692" y="19539"/>
                    <a:pt x="10549" y="19825"/>
                  </a:cubicBezTo>
                  <a:cubicBezTo>
                    <a:pt x="10645" y="19515"/>
                    <a:pt x="10740" y="19218"/>
                    <a:pt x="10835" y="18908"/>
                  </a:cubicBezTo>
                  <a:cubicBezTo>
                    <a:pt x="10842" y="18912"/>
                    <a:pt x="10849" y="18913"/>
                    <a:pt x="10856" y="18913"/>
                  </a:cubicBezTo>
                  <a:cubicBezTo>
                    <a:pt x="10873" y="18913"/>
                    <a:pt x="10890" y="18905"/>
                    <a:pt x="10907" y="18896"/>
                  </a:cubicBezTo>
                  <a:close/>
                  <a:moveTo>
                    <a:pt x="10049" y="18563"/>
                  </a:moveTo>
                  <a:cubicBezTo>
                    <a:pt x="10061" y="18587"/>
                    <a:pt x="10085" y="18599"/>
                    <a:pt x="10121" y="18610"/>
                  </a:cubicBezTo>
                  <a:cubicBezTo>
                    <a:pt x="9990" y="18908"/>
                    <a:pt x="9859" y="19218"/>
                    <a:pt x="9728" y="19515"/>
                  </a:cubicBezTo>
                  <a:cubicBezTo>
                    <a:pt x="9656" y="19658"/>
                    <a:pt x="9597" y="19813"/>
                    <a:pt x="9537" y="19956"/>
                  </a:cubicBezTo>
                  <a:cubicBezTo>
                    <a:pt x="9645" y="19539"/>
                    <a:pt x="9776" y="19122"/>
                    <a:pt x="9918" y="18706"/>
                  </a:cubicBezTo>
                  <a:cubicBezTo>
                    <a:pt x="9954" y="18706"/>
                    <a:pt x="9990" y="18694"/>
                    <a:pt x="10014" y="18646"/>
                  </a:cubicBezTo>
                  <a:cubicBezTo>
                    <a:pt x="10026" y="18622"/>
                    <a:pt x="10037" y="18587"/>
                    <a:pt x="10049" y="18563"/>
                  </a:cubicBezTo>
                  <a:close/>
                  <a:moveTo>
                    <a:pt x="9680" y="18860"/>
                  </a:moveTo>
                  <a:lnTo>
                    <a:pt x="9680" y="18860"/>
                  </a:lnTo>
                  <a:cubicBezTo>
                    <a:pt x="9561" y="19230"/>
                    <a:pt x="9454" y="19611"/>
                    <a:pt x="9347" y="19980"/>
                  </a:cubicBezTo>
                  <a:cubicBezTo>
                    <a:pt x="9330" y="19971"/>
                    <a:pt x="9313" y="19963"/>
                    <a:pt x="9292" y="19963"/>
                  </a:cubicBezTo>
                  <a:cubicBezTo>
                    <a:pt x="9283" y="19963"/>
                    <a:pt x="9274" y="19964"/>
                    <a:pt x="9264" y="19968"/>
                  </a:cubicBezTo>
                  <a:cubicBezTo>
                    <a:pt x="9359" y="19753"/>
                    <a:pt x="9430" y="19527"/>
                    <a:pt x="9514" y="19301"/>
                  </a:cubicBezTo>
                  <a:cubicBezTo>
                    <a:pt x="9561" y="19146"/>
                    <a:pt x="9621" y="19003"/>
                    <a:pt x="9680" y="18860"/>
                  </a:cubicBezTo>
                  <a:close/>
                  <a:moveTo>
                    <a:pt x="15526" y="20111"/>
                  </a:moveTo>
                  <a:cubicBezTo>
                    <a:pt x="15538" y="20134"/>
                    <a:pt x="15562" y="20146"/>
                    <a:pt x="15574" y="20158"/>
                  </a:cubicBezTo>
                  <a:cubicBezTo>
                    <a:pt x="15562" y="20182"/>
                    <a:pt x="15538" y="20206"/>
                    <a:pt x="15526" y="20230"/>
                  </a:cubicBezTo>
                  <a:cubicBezTo>
                    <a:pt x="15514" y="20230"/>
                    <a:pt x="15491" y="20218"/>
                    <a:pt x="15479" y="20218"/>
                  </a:cubicBezTo>
                  <a:lnTo>
                    <a:pt x="15479" y="20182"/>
                  </a:lnTo>
                  <a:cubicBezTo>
                    <a:pt x="15491" y="20170"/>
                    <a:pt x="15514" y="20158"/>
                    <a:pt x="15514" y="20134"/>
                  </a:cubicBezTo>
                  <a:lnTo>
                    <a:pt x="15526" y="20111"/>
                  </a:lnTo>
                  <a:close/>
                  <a:moveTo>
                    <a:pt x="9609" y="20206"/>
                  </a:moveTo>
                  <a:cubicBezTo>
                    <a:pt x="9597" y="20242"/>
                    <a:pt x="9585" y="20277"/>
                    <a:pt x="9585" y="20325"/>
                  </a:cubicBezTo>
                  <a:cubicBezTo>
                    <a:pt x="9573" y="20325"/>
                    <a:pt x="9573" y="20325"/>
                    <a:pt x="9561" y="20337"/>
                  </a:cubicBezTo>
                  <a:lnTo>
                    <a:pt x="9549" y="20325"/>
                  </a:lnTo>
                  <a:cubicBezTo>
                    <a:pt x="9549" y="20313"/>
                    <a:pt x="9549" y="20301"/>
                    <a:pt x="9561" y="20289"/>
                  </a:cubicBezTo>
                  <a:cubicBezTo>
                    <a:pt x="9573" y="20254"/>
                    <a:pt x="9585" y="20230"/>
                    <a:pt x="9609" y="20206"/>
                  </a:cubicBezTo>
                  <a:close/>
                  <a:moveTo>
                    <a:pt x="11407" y="18837"/>
                  </a:moveTo>
                  <a:cubicBezTo>
                    <a:pt x="11407" y="18849"/>
                    <a:pt x="11395" y="18872"/>
                    <a:pt x="11395" y="18884"/>
                  </a:cubicBezTo>
                  <a:cubicBezTo>
                    <a:pt x="11371" y="18980"/>
                    <a:pt x="11419" y="19039"/>
                    <a:pt x="11478" y="19051"/>
                  </a:cubicBezTo>
                  <a:cubicBezTo>
                    <a:pt x="11180" y="19468"/>
                    <a:pt x="11014" y="19956"/>
                    <a:pt x="10764" y="20408"/>
                  </a:cubicBezTo>
                  <a:cubicBezTo>
                    <a:pt x="10930" y="19920"/>
                    <a:pt x="11121" y="19444"/>
                    <a:pt x="11311" y="18968"/>
                  </a:cubicBezTo>
                  <a:cubicBezTo>
                    <a:pt x="11335" y="18968"/>
                    <a:pt x="11359" y="18944"/>
                    <a:pt x="11371" y="18920"/>
                  </a:cubicBezTo>
                  <a:lnTo>
                    <a:pt x="11407" y="18837"/>
                  </a:lnTo>
                  <a:close/>
                  <a:moveTo>
                    <a:pt x="10442" y="19551"/>
                  </a:moveTo>
                  <a:lnTo>
                    <a:pt x="10442" y="19551"/>
                  </a:lnTo>
                  <a:cubicBezTo>
                    <a:pt x="10347" y="19837"/>
                    <a:pt x="10264" y="20123"/>
                    <a:pt x="10168" y="20420"/>
                  </a:cubicBezTo>
                  <a:cubicBezTo>
                    <a:pt x="10157" y="20420"/>
                    <a:pt x="10133" y="20420"/>
                    <a:pt x="10121" y="20432"/>
                  </a:cubicBezTo>
                  <a:cubicBezTo>
                    <a:pt x="10216" y="20134"/>
                    <a:pt x="10323" y="19837"/>
                    <a:pt x="10442" y="19551"/>
                  </a:cubicBezTo>
                  <a:close/>
                  <a:moveTo>
                    <a:pt x="15252" y="20075"/>
                  </a:moveTo>
                  <a:cubicBezTo>
                    <a:pt x="15252" y="20099"/>
                    <a:pt x="15252" y="20123"/>
                    <a:pt x="15264" y="20134"/>
                  </a:cubicBezTo>
                  <a:lnTo>
                    <a:pt x="15252" y="20170"/>
                  </a:lnTo>
                  <a:cubicBezTo>
                    <a:pt x="15240" y="20218"/>
                    <a:pt x="15264" y="20254"/>
                    <a:pt x="15300" y="20265"/>
                  </a:cubicBezTo>
                  <a:cubicBezTo>
                    <a:pt x="15300" y="20313"/>
                    <a:pt x="15276" y="20361"/>
                    <a:pt x="15264" y="20408"/>
                  </a:cubicBezTo>
                  <a:cubicBezTo>
                    <a:pt x="15240" y="20408"/>
                    <a:pt x="15217" y="20420"/>
                    <a:pt x="15193" y="20432"/>
                  </a:cubicBezTo>
                  <a:cubicBezTo>
                    <a:pt x="15169" y="20396"/>
                    <a:pt x="15157" y="20349"/>
                    <a:pt x="15145" y="20301"/>
                  </a:cubicBezTo>
                  <a:cubicBezTo>
                    <a:pt x="15169" y="20289"/>
                    <a:pt x="15193" y="20265"/>
                    <a:pt x="15205" y="20230"/>
                  </a:cubicBezTo>
                  <a:cubicBezTo>
                    <a:pt x="15229" y="20182"/>
                    <a:pt x="15240" y="20123"/>
                    <a:pt x="15252" y="20075"/>
                  </a:cubicBezTo>
                  <a:close/>
                  <a:moveTo>
                    <a:pt x="10859" y="19575"/>
                  </a:moveTo>
                  <a:cubicBezTo>
                    <a:pt x="10740" y="19884"/>
                    <a:pt x="10633" y="20194"/>
                    <a:pt x="10526" y="20515"/>
                  </a:cubicBezTo>
                  <a:cubicBezTo>
                    <a:pt x="10519" y="20482"/>
                    <a:pt x="10485" y="20459"/>
                    <a:pt x="10453" y="20459"/>
                  </a:cubicBezTo>
                  <a:cubicBezTo>
                    <a:pt x="10429" y="20459"/>
                    <a:pt x="10405" y="20473"/>
                    <a:pt x="10395" y="20504"/>
                  </a:cubicBezTo>
                  <a:lnTo>
                    <a:pt x="10371" y="20504"/>
                  </a:lnTo>
                  <a:cubicBezTo>
                    <a:pt x="10573" y="20218"/>
                    <a:pt x="10716" y="19896"/>
                    <a:pt x="10859" y="19575"/>
                  </a:cubicBezTo>
                  <a:close/>
                  <a:moveTo>
                    <a:pt x="9883" y="20182"/>
                  </a:moveTo>
                  <a:cubicBezTo>
                    <a:pt x="9859" y="20242"/>
                    <a:pt x="9847" y="20313"/>
                    <a:pt x="9847" y="20384"/>
                  </a:cubicBezTo>
                  <a:cubicBezTo>
                    <a:pt x="9835" y="20384"/>
                    <a:pt x="9811" y="20396"/>
                    <a:pt x="9811" y="20432"/>
                  </a:cubicBezTo>
                  <a:cubicBezTo>
                    <a:pt x="9799" y="20468"/>
                    <a:pt x="9787" y="20504"/>
                    <a:pt x="9776" y="20539"/>
                  </a:cubicBezTo>
                  <a:cubicBezTo>
                    <a:pt x="9764" y="20527"/>
                    <a:pt x="9752" y="20527"/>
                    <a:pt x="9728" y="20515"/>
                  </a:cubicBezTo>
                  <a:cubicBezTo>
                    <a:pt x="9728" y="20504"/>
                    <a:pt x="9728" y="20492"/>
                    <a:pt x="9728" y="20468"/>
                  </a:cubicBezTo>
                  <a:cubicBezTo>
                    <a:pt x="9787" y="20373"/>
                    <a:pt x="9835" y="20277"/>
                    <a:pt x="9883" y="20182"/>
                  </a:cubicBezTo>
                  <a:close/>
                  <a:moveTo>
                    <a:pt x="14621" y="19956"/>
                  </a:moveTo>
                  <a:lnTo>
                    <a:pt x="14609" y="20027"/>
                  </a:lnTo>
                  <a:cubicBezTo>
                    <a:pt x="14502" y="20194"/>
                    <a:pt x="14383" y="20373"/>
                    <a:pt x="14264" y="20539"/>
                  </a:cubicBezTo>
                  <a:cubicBezTo>
                    <a:pt x="14324" y="20373"/>
                    <a:pt x="14383" y="20194"/>
                    <a:pt x="14443" y="20027"/>
                  </a:cubicBezTo>
                  <a:cubicBezTo>
                    <a:pt x="14460" y="20036"/>
                    <a:pt x="14476" y="20040"/>
                    <a:pt x="14493" y="20040"/>
                  </a:cubicBezTo>
                  <a:cubicBezTo>
                    <a:pt x="14523" y="20040"/>
                    <a:pt x="14551" y="20027"/>
                    <a:pt x="14574" y="20003"/>
                  </a:cubicBezTo>
                  <a:cubicBezTo>
                    <a:pt x="14598" y="19980"/>
                    <a:pt x="14609" y="19968"/>
                    <a:pt x="14621" y="19956"/>
                  </a:cubicBezTo>
                  <a:close/>
                  <a:moveTo>
                    <a:pt x="14919" y="20134"/>
                  </a:moveTo>
                  <a:lnTo>
                    <a:pt x="14919" y="20170"/>
                  </a:lnTo>
                  <a:cubicBezTo>
                    <a:pt x="14883" y="20301"/>
                    <a:pt x="14824" y="20432"/>
                    <a:pt x="14752" y="20551"/>
                  </a:cubicBezTo>
                  <a:cubicBezTo>
                    <a:pt x="14788" y="20456"/>
                    <a:pt x="14812" y="20373"/>
                    <a:pt x="14836" y="20289"/>
                  </a:cubicBezTo>
                  <a:cubicBezTo>
                    <a:pt x="14859" y="20242"/>
                    <a:pt x="14895" y="20182"/>
                    <a:pt x="14919" y="20134"/>
                  </a:cubicBezTo>
                  <a:close/>
                  <a:moveTo>
                    <a:pt x="11454" y="19456"/>
                  </a:moveTo>
                  <a:cubicBezTo>
                    <a:pt x="11335" y="19825"/>
                    <a:pt x="11216" y="20194"/>
                    <a:pt x="11085" y="20563"/>
                  </a:cubicBezTo>
                  <a:lnTo>
                    <a:pt x="11061" y="20551"/>
                  </a:lnTo>
                  <a:cubicBezTo>
                    <a:pt x="11049" y="20539"/>
                    <a:pt x="11049" y="20539"/>
                    <a:pt x="11038" y="20539"/>
                  </a:cubicBezTo>
                  <a:cubicBezTo>
                    <a:pt x="11026" y="20504"/>
                    <a:pt x="10990" y="20480"/>
                    <a:pt x="10942" y="20468"/>
                  </a:cubicBezTo>
                  <a:cubicBezTo>
                    <a:pt x="11133" y="20134"/>
                    <a:pt x="11264" y="19777"/>
                    <a:pt x="11454" y="19456"/>
                  </a:cubicBezTo>
                  <a:close/>
                  <a:moveTo>
                    <a:pt x="12764" y="19730"/>
                  </a:moveTo>
                  <a:cubicBezTo>
                    <a:pt x="12776" y="19742"/>
                    <a:pt x="12788" y="19753"/>
                    <a:pt x="12812" y="19765"/>
                  </a:cubicBezTo>
                  <a:lnTo>
                    <a:pt x="12800" y="19801"/>
                  </a:lnTo>
                  <a:cubicBezTo>
                    <a:pt x="12769" y="19884"/>
                    <a:pt x="12836" y="19949"/>
                    <a:pt x="12902" y="19949"/>
                  </a:cubicBezTo>
                  <a:cubicBezTo>
                    <a:pt x="12911" y="19949"/>
                    <a:pt x="12921" y="19947"/>
                    <a:pt x="12931" y="19944"/>
                  </a:cubicBezTo>
                  <a:lnTo>
                    <a:pt x="12931" y="19944"/>
                  </a:lnTo>
                  <a:cubicBezTo>
                    <a:pt x="12764" y="20182"/>
                    <a:pt x="12585" y="20420"/>
                    <a:pt x="12419" y="20658"/>
                  </a:cubicBezTo>
                  <a:cubicBezTo>
                    <a:pt x="12490" y="20456"/>
                    <a:pt x="12562" y="20254"/>
                    <a:pt x="12633" y="20039"/>
                  </a:cubicBezTo>
                  <a:cubicBezTo>
                    <a:pt x="12681" y="19944"/>
                    <a:pt x="12716" y="19837"/>
                    <a:pt x="12764" y="19730"/>
                  </a:cubicBezTo>
                  <a:close/>
                  <a:moveTo>
                    <a:pt x="15002" y="20551"/>
                  </a:moveTo>
                  <a:cubicBezTo>
                    <a:pt x="15014" y="20563"/>
                    <a:pt x="15026" y="20587"/>
                    <a:pt x="15038" y="20611"/>
                  </a:cubicBezTo>
                  <a:cubicBezTo>
                    <a:pt x="15014" y="20635"/>
                    <a:pt x="15002" y="20646"/>
                    <a:pt x="14990" y="20670"/>
                  </a:cubicBezTo>
                  <a:cubicBezTo>
                    <a:pt x="14967" y="20658"/>
                    <a:pt x="14955" y="20658"/>
                    <a:pt x="14943" y="20658"/>
                  </a:cubicBezTo>
                  <a:cubicBezTo>
                    <a:pt x="14967" y="20623"/>
                    <a:pt x="14979" y="20587"/>
                    <a:pt x="15002" y="20551"/>
                  </a:cubicBezTo>
                  <a:close/>
                  <a:moveTo>
                    <a:pt x="12633" y="19456"/>
                  </a:moveTo>
                  <a:cubicBezTo>
                    <a:pt x="12645" y="19480"/>
                    <a:pt x="12645" y="19492"/>
                    <a:pt x="12657" y="19503"/>
                  </a:cubicBezTo>
                  <a:cubicBezTo>
                    <a:pt x="12585" y="19682"/>
                    <a:pt x="12514" y="19849"/>
                    <a:pt x="12454" y="20027"/>
                  </a:cubicBezTo>
                  <a:cubicBezTo>
                    <a:pt x="12335" y="20277"/>
                    <a:pt x="12216" y="20515"/>
                    <a:pt x="12085" y="20754"/>
                  </a:cubicBezTo>
                  <a:cubicBezTo>
                    <a:pt x="12216" y="20361"/>
                    <a:pt x="12335" y="19980"/>
                    <a:pt x="12466" y="19587"/>
                  </a:cubicBezTo>
                  <a:cubicBezTo>
                    <a:pt x="12481" y="19594"/>
                    <a:pt x="12497" y="19598"/>
                    <a:pt x="12514" y="19598"/>
                  </a:cubicBezTo>
                  <a:cubicBezTo>
                    <a:pt x="12553" y="19598"/>
                    <a:pt x="12593" y="19577"/>
                    <a:pt x="12609" y="19527"/>
                  </a:cubicBezTo>
                  <a:cubicBezTo>
                    <a:pt x="12621" y="19503"/>
                    <a:pt x="12633" y="19480"/>
                    <a:pt x="12633" y="19456"/>
                  </a:cubicBezTo>
                  <a:close/>
                  <a:moveTo>
                    <a:pt x="13538" y="19789"/>
                  </a:moveTo>
                  <a:cubicBezTo>
                    <a:pt x="13550" y="19837"/>
                    <a:pt x="13586" y="19861"/>
                    <a:pt x="13633" y="19873"/>
                  </a:cubicBezTo>
                  <a:lnTo>
                    <a:pt x="13633" y="19908"/>
                  </a:lnTo>
                  <a:cubicBezTo>
                    <a:pt x="13455" y="20218"/>
                    <a:pt x="13264" y="20539"/>
                    <a:pt x="13062" y="20849"/>
                  </a:cubicBezTo>
                  <a:cubicBezTo>
                    <a:pt x="13157" y="20551"/>
                    <a:pt x="13252" y="20254"/>
                    <a:pt x="13347" y="19956"/>
                  </a:cubicBezTo>
                  <a:cubicBezTo>
                    <a:pt x="13371" y="19956"/>
                    <a:pt x="13407" y="19944"/>
                    <a:pt x="13431" y="19908"/>
                  </a:cubicBezTo>
                  <a:cubicBezTo>
                    <a:pt x="13437" y="19911"/>
                    <a:pt x="13443" y="19913"/>
                    <a:pt x="13450" y="19913"/>
                  </a:cubicBezTo>
                  <a:cubicBezTo>
                    <a:pt x="13471" y="19913"/>
                    <a:pt x="13493" y="19899"/>
                    <a:pt x="13502" y="19873"/>
                  </a:cubicBezTo>
                  <a:cubicBezTo>
                    <a:pt x="13514" y="19849"/>
                    <a:pt x="13526" y="19825"/>
                    <a:pt x="13526" y="19801"/>
                  </a:cubicBezTo>
                  <a:lnTo>
                    <a:pt x="13538" y="19789"/>
                  </a:lnTo>
                  <a:close/>
                  <a:moveTo>
                    <a:pt x="14550" y="20492"/>
                  </a:moveTo>
                  <a:lnTo>
                    <a:pt x="14550" y="20492"/>
                  </a:lnTo>
                  <a:cubicBezTo>
                    <a:pt x="14514" y="20623"/>
                    <a:pt x="14478" y="20754"/>
                    <a:pt x="14443" y="20873"/>
                  </a:cubicBezTo>
                  <a:cubicBezTo>
                    <a:pt x="14422" y="20852"/>
                    <a:pt x="14393" y="20839"/>
                    <a:pt x="14363" y="20839"/>
                  </a:cubicBezTo>
                  <a:cubicBezTo>
                    <a:pt x="14342" y="20839"/>
                    <a:pt x="14320" y="20846"/>
                    <a:pt x="14300" y="20861"/>
                  </a:cubicBezTo>
                  <a:cubicBezTo>
                    <a:pt x="14383" y="20742"/>
                    <a:pt x="14467" y="20623"/>
                    <a:pt x="14550" y="20492"/>
                  </a:cubicBezTo>
                  <a:close/>
                  <a:moveTo>
                    <a:pt x="11430" y="20396"/>
                  </a:moveTo>
                  <a:cubicBezTo>
                    <a:pt x="11383" y="20563"/>
                    <a:pt x="11347" y="20718"/>
                    <a:pt x="11311" y="20885"/>
                  </a:cubicBezTo>
                  <a:cubicBezTo>
                    <a:pt x="11308" y="20881"/>
                    <a:pt x="11303" y="20880"/>
                    <a:pt x="11298" y="20880"/>
                  </a:cubicBezTo>
                  <a:cubicBezTo>
                    <a:pt x="11287" y="20880"/>
                    <a:pt x="11272" y="20888"/>
                    <a:pt x="11264" y="20896"/>
                  </a:cubicBezTo>
                  <a:lnTo>
                    <a:pt x="11276" y="20861"/>
                  </a:lnTo>
                  <a:cubicBezTo>
                    <a:pt x="11288" y="20837"/>
                    <a:pt x="11276" y="20813"/>
                    <a:pt x="11252" y="20801"/>
                  </a:cubicBezTo>
                  <a:lnTo>
                    <a:pt x="11264" y="20765"/>
                  </a:lnTo>
                  <a:cubicBezTo>
                    <a:pt x="11311" y="20646"/>
                    <a:pt x="11371" y="20515"/>
                    <a:pt x="11430" y="20396"/>
                  </a:cubicBezTo>
                  <a:close/>
                  <a:moveTo>
                    <a:pt x="11954" y="19301"/>
                  </a:moveTo>
                  <a:lnTo>
                    <a:pt x="11990" y="19313"/>
                  </a:lnTo>
                  <a:cubicBezTo>
                    <a:pt x="11990" y="19337"/>
                    <a:pt x="11978" y="19361"/>
                    <a:pt x="11978" y="19384"/>
                  </a:cubicBezTo>
                  <a:cubicBezTo>
                    <a:pt x="11965" y="19445"/>
                    <a:pt x="12008" y="19475"/>
                    <a:pt x="12055" y="19475"/>
                  </a:cubicBezTo>
                  <a:cubicBezTo>
                    <a:pt x="12091" y="19475"/>
                    <a:pt x="12129" y="19457"/>
                    <a:pt x="12145" y="19420"/>
                  </a:cubicBezTo>
                  <a:lnTo>
                    <a:pt x="12157" y="19396"/>
                  </a:lnTo>
                  <a:cubicBezTo>
                    <a:pt x="12169" y="19456"/>
                    <a:pt x="12216" y="19480"/>
                    <a:pt x="12252" y="19492"/>
                  </a:cubicBezTo>
                  <a:cubicBezTo>
                    <a:pt x="12002" y="19980"/>
                    <a:pt x="11752" y="20468"/>
                    <a:pt x="11502" y="20956"/>
                  </a:cubicBezTo>
                  <a:cubicBezTo>
                    <a:pt x="11502" y="20932"/>
                    <a:pt x="11502" y="20920"/>
                    <a:pt x="11502" y="20908"/>
                  </a:cubicBezTo>
                  <a:cubicBezTo>
                    <a:pt x="11609" y="20361"/>
                    <a:pt x="11776" y="19825"/>
                    <a:pt x="11954" y="19301"/>
                  </a:cubicBezTo>
                  <a:close/>
                  <a:moveTo>
                    <a:pt x="14157" y="19968"/>
                  </a:moveTo>
                  <a:cubicBezTo>
                    <a:pt x="14157" y="19980"/>
                    <a:pt x="14169" y="20003"/>
                    <a:pt x="14181" y="20015"/>
                  </a:cubicBezTo>
                  <a:cubicBezTo>
                    <a:pt x="14026" y="20254"/>
                    <a:pt x="13859" y="20480"/>
                    <a:pt x="13705" y="20718"/>
                  </a:cubicBezTo>
                  <a:cubicBezTo>
                    <a:pt x="13609" y="20861"/>
                    <a:pt x="13514" y="21004"/>
                    <a:pt x="13419" y="21146"/>
                  </a:cubicBezTo>
                  <a:cubicBezTo>
                    <a:pt x="13411" y="21154"/>
                    <a:pt x="13404" y="21161"/>
                    <a:pt x="13400" y="21169"/>
                  </a:cubicBezTo>
                  <a:lnTo>
                    <a:pt x="13400" y="21169"/>
                  </a:lnTo>
                  <a:cubicBezTo>
                    <a:pt x="13517" y="20816"/>
                    <a:pt x="13647" y="20475"/>
                    <a:pt x="13788" y="20134"/>
                  </a:cubicBezTo>
                  <a:cubicBezTo>
                    <a:pt x="13813" y="20165"/>
                    <a:pt x="13850" y="20187"/>
                    <a:pt x="13889" y="20187"/>
                  </a:cubicBezTo>
                  <a:cubicBezTo>
                    <a:pt x="13925" y="20187"/>
                    <a:pt x="13962" y="20168"/>
                    <a:pt x="13990" y="20123"/>
                  </a:cubicBezTo>
                  <a:cubicBezTo>
                    <a:pt x="14014" y="20087"/>
                    <a:pt x="14026" y="20051"/>
                    <a:pt x="14050" y="20015"/>
                  </a:cubicBezTo>
                  <a:cubicBezTo>
                    <a:pt x="14059" y="20018"/>
                    <a:pt x="14068" y="20020"/>
                    <a:pt x="14076" y="20020"/>
                  </a:cubicBezTo>
                  <a:cubicBezTo>
                    <a:pt x="14103" y="20020"/>
                    <a:pt x="14127" y="20006"/>
                    <a:pt x="14145" y="19980"/>
                  </a:cubicBezTo>
                  <a:lnTo>
                    <a:pt x="14157" y="19968"/>
                  </a:lnTo>
                  <a:close/>
                  <a:moveTo>
                    <a:pt x="12062" y="20254"/>
                  </a:moveTo>
                  <a:lnTo>
                    <a:pt x="12062" y="20254"/>
                  </a:lnTo>
                  <a:cubicBezTo>
                    <a:pt x="11966" y="20575"/>
                    <a:pt x="11859" y="20908"/>
                    <a:pt x="11752" y="21230"/>
                  </a:cubicBezTo>
                  <a:lnTo>
                    <a:pt x="11740" y="21242"/>
                  </a:lnTo>
                  <a:cubicBezTo>
                    <a:pt x="11728" y="21230"/>
                    <a:pt x="11716" y="21230"/>
                    <a:pt x="11704" y="21230"/>
                  </a:cubicBezTo>
                  <a:cubicBezTo>
                    <a:pt x="11716" y="21194"/>
                    <a:pt x="11728" y="21158"/>
                    <a:pt x="11752" y="21123"/>
                  </a:cubicBezTo>
                  <a:cubicBezTo>
                    <a:pt x="11773" y="21071"/>
                    <a:pt x="11730" y="21037"/>
                    <a:pt x="11680" y="21037"/>
                  </a:cubicBezTo>
                  <a:cubicBezTo>
                    <a:pt x="11672" y="21037"/>
                    <a:pt x="11664" y="21038"/>
                    <a:pt x="11657" y="21039"/>
                  </a:cubicBezTo>
                  <a:cubicBezTo>
                    <a:pt x="11800" y="20777"/>
                    <a:pt x="11931" y="20515"/>
                    <a:pt x="12062" y="20254"/>
                  </a:cubicBezTo>
                  <a:close/>
                  <a:moveTo>
                    <a:pt x="13288" y="20849"/>
                  </a:moveTo>
                  <a:cubicBezTo>
                    <a:pt x="13252" y="20968"/>
                    <a:pt x="13205" y="21087"/>
                    <a:pt x="13169" y="21206"/>
                  </a:cubicBezTo>
                  <a:cubicBezTo>
                    <a:pt x="13145" y="21206"/>
                    <a:pt x="13133" y="21218"/>
                    <a:pt x="13109" y="21230"/>
                  </a:cubicBezTo>
                  <a:lnTo>
                    <a:pt x="13097" y="21254"/>
                  </a:lnTo>
                  <a:cubicBezTo>
                    <a:pt x="13085" y="21230"/>
                    <a:pt x="13074" y="21218"/>
                    <a:pt x="13062" y="21206"/>
                  </a:cubicBezTo>
                  <a:cubicBezTo>
                    <a:pt x="13133" y="21087"/>
                    <a:pt x="13216" y="20968"/>
                    <a:pt x="13288" y="20849"/>
                  </a:cubicBezTo>
                  <a:close/>
                  <a:moveTo>
                    <a:pt x="12234" y="21212"/>
                  </a:moveTo>
                  <a:cubicBezTo>
                    <a:pt x="12216" y="21230"/>
                    <a:pt x="12197" y="21249"/>
                    <a:pt x="12181" y="21266"/>
                  </a:cubicBezTo>
                  <a:cubicBezTo>
                    <a:pt x="12169" y="21277"/>
                    <a:pt x="12157" y="21289"/>
                    <a:pt x="12145" y="21301"/>
                  </a:cubicBezTo>
                  <a:cubicBezTo>
                    <a:pt x="12145" y="21312"/>
                    <a:pt x="12136" y="21322"/>
                    <a:pt x="12126" y="21332"/>
                  </a:cubicBezTo>
                  <a:lnTo>
                    <a:pt x="12126" y="21332"/>
                  </a:lnTo>
                  <a:cubicBezTo>
                    <a:pt x="12139" y="21292"/>
                    <a:pt x="12160" y="21260"/>
                    <a:pt x="12181" y="21218"/>
                  </a:cubicBezTo>
                  <a:cubicBezTo>
                    <a:pt x="12187" y="21221"/>
                    <a:pt x="12193" y="21222"/>
                    <a:pt x="12200" y="21222"/>
                  </a:cubicBezTo>
                  <a:cubicBezTo>
                    <a:pt x="12211" y="21222"/>
                    <a:pt x="12223" y="21219"/>
                    <a:pt x="12234" y="21212"/>
                  </a:cubicBezTo>
                  <a:close/>
                  <a:moveTo>
                    <a:pt x="13145" y="19956"/>
                  </a:moveTo>
                  <a:lnTo>
                    <a:pt x="13145" y="19956"/>
                  </a:lnTo>
                  <a:cubicBezTo>
                    <a:pt x="13014" y="20396"/>
                    <a:pt x="12871" y="20825"/>
                    <a:pt x="12728" y="21266"/>
                  </a:cubicBezTo>
                  <a:cubicBezTo>
                    <a:pt x="12721" y="21221"/>
                    <a:pt x="12686" y="21191"/>
                    <a:pt x="12647" y="21191"/>
                  </a:cubicBezTo>
                  <a:cubicBezTo>
                    <a:pt x="12622" y="21191"/>
                    <a:pt x="12596" y="21203"/>
                    <a:pt x="12573" y="21230"/>
                  </a:cubicBezTo>
                  <a:cubicBezTo>
                    <a:pt x="12538" y="21266"/>
                    <a:pt x="12502" y="21301"/>
                    <a:pt x="12466" y="21337"/>
                  </a:cubicBezTo>
                  <a:lnTo>
                    <a:pt x="12443" y="21337"/>
                  </a:lnTo>
                  <a:cubicBezTo>
                    <a:pt x="12454" y="21289"/>
                    <a:pt x="12466" y="21254"/>
                    <a:pt x="12478" y="21218"/>
                  </a:cubicBezTo>
                  <a:cubicBezTo>
                    <a:pt x="12496" y="21155"/>
                    <a:pt x="12447" y="21086"/>
                    <a:pt x="12390" y="21086"/>
                  </a:cubicBezTo>
                  <a:cubicBezTo>
                    <a:pt x="12372" y="21086"/>
                    <a:pt x="12353" y="21093"/>
                    <a:pt x="12335" y="21111"/>
                  </a:cubicBezTo>
                  <a:cubicBezTo>
                    <a:pt x="12313" y="21133"/>
                    <a:pt x="12289" y="21157"/>
                    <a:pt x="12264" y="21182"/>
                  </a:cubicBezTo>
                  <a:lnTo>
                    <a:pt x="12264" y="21182"/>
                  </a:lnTo>
                  <a:cubicBezTo>
                    <a:pt x="12562" y="20777"/>
                    <a:pt x="12859" y="20361"/>
                    <a:pt x="13145" y="19956"/>
                  </a:cubicBezTo>
                  <a:close/>
                  <a:moveTo>
                    <a:pt x="14026" y="20611"/>
                  </a:moveTo>
                  <a:lnTo>
                    <a:pt x="14026" y="20611"/>
                  </a:lnTo>
                  <a:cubicBezTo>
                    <a:pt x="13967" y="20765"/>
                    <a:pt x="13907" y="20932"/>
                    <a:pt x="13859" y="21087"/>
                  </a:cubicBezTo>
                  <a:cubicBezTo>
                    <a:pt x="13824" y="21087"/>
                    <a:pt x="13800" y="21111"/>
                    <a:pt x="13776" y="21135"/>
                  </a:cubicBezTo>
                  <a:cubicBezTo>
                    <a:pt x="13728" y="21194"/>
                    <a:pt x="13669" y="21266"/>
                    <a:pt x="13621" y="21337"/>
                  </a:cubicBezTo>
                  <a:cubicBezTo>
                    <a:pt x="13621" y="21301"/>
                    <a:pt x="13633" y="21289"/>
                    <a:pt x="13645" y="21254"/>
                  </a:cubicBezTo>
                  <a:cubicBezTo>
                    <a:pt x="13645" y="21230"/>
                    <a:pt x="13645" y="21206"/>
                    <a:pt x="13633" y="21182"/>
                  </a:cubicBezTo>
                  <a:cubicBezTo>
                    <a:pt x="13693" y="21087"/>
                    <a:pt x="13764" y="20992"/>
                    <a:pt x="13836" y="20896"/>
                  </a:cubicBezTo>
                  <a:cubicBezTo>
                    <a:pt x="13895" y="20801"/>
                    <a:pt x="13955" y="20706"/>
                    <a:pt x="14026" y="20611"/>
                  </a:cubicBezTo>
                  <a:close/>
                  <a:moveTo>
                    <a:pt x="1243" y="0"/>
                  </a:moveTo>
                  <a:cubicBezTo>
                    <a:pt x="1135" y="0"/>
                    <a:pt x="1029" y="11"/>
                    <a:pt x="929" y="37"/>
                  </a:cubicBezTo>
                  <a:cubicBezTo>
                    <a:pt x="679" y="96"/>
                    <a:pt x="465" y="239"/>
                    <a:pt x="334" y="465"/>
                  </a:cubicBezTo>
                  <a:cubicBezTo>
                    <a:pt x="191" y="703"/>
                    <a:pt x="131" y="989"/>
                    <a:pt x="96" y="1275"/>
                  </a:cubicBezTo>
                  <a:cubicBezTo>
                    <a:pt x="0" y="2335"/>
                    <a:pt x="489" y="3347"/>
                    <a:pt x="989" y="4252"/>
                  </a:cubicBezTo>
                  <a:cubicBezTo>
                    <a:pt x="1286" y="4787"/>
                    <a:pt x="1596" y="5323"/>
                    <a:pt x="1953" y="5823"/>
                  </a:cubicBezTo>
                  <a:cubicBezTo>
                    <a:pt x="2108" y="6049"/>
                    <a:pt x="2286" y="6264"/>
                    <a:pt x="2489" y="6454"/>
                  </a:cubicBezTo>
                  <a:cubicBezTo>
                    <a:pt x="2394" y="6466"/>
                    <a:pt x="2298" y="6466"/>
                    <a:pt x="2215" y="6490"/>
                  </a:cubicBezTo>
                  <a:cubicBezTo>
                    <a:pt x="2060" y="6514"/>
                    <a:pt x="1905" y="6538"/>
                    <a:pt x="1751" y="6585"/>
                  </a:cubicBezTo>
                  <a:cubicBezTo>
                    <a:pt x="1632" y="6609"/>
                    <a:pt x="1501" y="6657"/>
                    <a:pt x="1405" y="6752"/>
                  </a:cubicBezTo>
                  <a:cubicBezTo>
                    <a:pt x="1179" y="6966"/>
                    <a:pt x="1251" y="7300"/>
                    <a:pt x="1310" y="7573"/>
                  </a:cubicBezTo>
                  <a:cubicBezTo>
                    <a:pt x="1429" y="8073"/>
                    <a:pt x="1632" y="8538"/>
                    <a:pt x="1894" y="8978"/>
                  </a:cubicBezTo>
                  <a:cubicBezTo>
                    <a:pt x="2441" y="9847"/>
                    <a:pt x="3239" y="10562"/>
                    <a:pt x="4132" y="11062"/>
                  </a:cubicBezTo>
                  <a:cubicBezTo>
                    <a:pt x="5239" y="11669"/>
                    <a:pt x="6477" y="11979"/>
                    <a:pt x="7716" y="12133"/>
                  </a:cubicBezTo>
                  <a:cubicBezTo>
                    <a:pt x="8359" y="12217"/>
                    <a:pt x="9014" y="12253"/>
                    <a:pt x="9656" y="12288"/>
                  </a:cubicBezTo>
                  <a:cubicBezTo>
                    <a:pt x="9752" y="12288"/>
                    <a:pt x="9847" y="12288"/>
                    <a:pt x="9930" y="12300"/>
                  </a:cubicBezTo>
                  <a:cubicBezTo>
                    <a:pt x="9502" y="12360"/>
                    <a:pt x="9085" y="12526"/>
                    <a:pt x="8704" y="12753"/>
                  </a:cubicBezTo>
                  <a:cubicBezTo>
                    <a:pt x="8466" y="12895"/>
                    <a:pt x="8240" y="13062"/>
                    <a:pt x="8013" y="13241"/>
                  </a:cubicBezTo>
                  <a:cubicBezTo>
                    <a:pt x="7918" y="13336"/>
                    <a:pt x="7787" y="13419"/>
                    <a:pt x="7751" y="13550"/>
                  </a:cubicBezTo>
                  <a:cubicBezTo>
                    <a:pt x="7716" y="13538"/>
                    <a:pt x="7680" y="13538"/>
                    <a:pt x="7644" y="13538"/>
                  </a:cubicBezTo>
                  <a:cubicBezTo>
                    <a:pt x="7561" y="13562"/>
                    <a:pt x="7478" y="13622"/>
                    <a:pt x="7406" y="13669"/>
                  </a:cubicBezTo>
                  <a:cubicBezTo>
                    <a:pt x="7275" y="13765"/>
                    <a:pt x="7156" y="13872"/>
                    <a:pt x="7037" y="13991"/>
                  </a:cubicBezTo>
                  <a:cubicBezTo>
                    <a:pt x="6978" y="14062"/>
                    <a:pt x="6918" y="14134"/>
                    <a:pt x="6858" y="14193"/>
                  </a:cubicBezTo>
                  <a:cubicBezTo>
                    <a:pt x="6799" y="14265"/>
                    <a:pt x="6728" y="14324"/>
                    <a:pt x="6680" y="14396"/>
                  </a:cubicBezTo>
                  <a:cubicBezTo>
                    <a:pt x="6644" y="14443"/>
                    <a:pt x="6608" y="14515"/>
                    <a:pt x="6608" y="14586"/>
                  </a:cubicBezTo>
                  <a:cubicBezTo>
                    <a:pt x="6585" y="14562"/>
                    <a:pt x="6561" y="14562"/>
                    <a:pt x="6525" y="14550"/>
                  </a:cubicBezTo>
                  <a:cubicBezTo>
                    <a:pt x="6518" y="14550"/>
                    <a:pt x="6511" y="14549"/>
                    <a:pt x="6504" y="14549"/>
                  </a:cubicBezTo>
                  <a:cubicBezTo>
                    <a:pt x="6421" y="14549"/>
                    <a:pt x="6366" y="14615"/>
                    <a:pt x="6311" y="14681"/>
                  </a:cubicBezTo>
                  <a:cubicBezTo>
                    <a:pt x="6180" y="14824"/>
                    <a:pt x="6049" y="14979"/>
                    <a:pt x="5930" y="15134"/>
                  </a:cubicBezTo>
                  <a:cubicBezTo>
                    <a:pt x="5811" y="15289"/>
                    <a:pt x="5680" y="15443"/>
                    <a:pt x="5561" y="15598"/>
                  </a:cubicBezTo>
                  <a:cubicBezTo>
                    <a:pt x="5525" y="15634"/>
                    <a:pt x="5465" y="15682"/>
                    <a:pt x="5454" y="15729"/>
                  </a:cubicBezTo>
                  <a:cubicBezTo>
                    <a:pt x="5442" y="15765"/>
                    <a:pt x="5442" y="15801"/>
                    <a:pt x="5465" y="15836"/>
                  </a:cubicBezTo>
                  <a:cubicBezTo>
                    <a:pt x="5418" y="15908"/>
                    <a:pt x="5370" y="15967"/>
                    <a:pt x="5311" y="16027"/>
                  </a:cubicBezTo>
                  <a:lnTo>
                    <a:pt x="5287" y="16039"/>
                  </a:lnTo>
                  <a:cubicBezTo>
                    <a:pt x="5227" y="16086"/>
                    <a:pt x="5192" y="16134"/>
                    <a:pt x="5144" y="16193"/>
                  </a:cubicBezTo>
                  <a:cubicBezTo>
                    <a:pt x="5132" y="16205"/>
                    <a:pt x="5120" y="16217"/>
                    <a:pt x="5108" y="16229"/>
                  </a:cubicBezTo>
                  <a:cubicBezTo>
                    <a:pt x="5084" y="16265"/>
                    <a:pt x="5061" y="16289"/>
                    <a:pt x="5037" y="16324"/>
                  </a:cubicBezTo>
                  <a:lnTo>
                    <a:pt x="5013" y="16336"/>
                  </a:lnTo>
                  <a:cubicBezTo>
                    <a:pt x="4977" y="16372"/>
                    <a:pt x="4942" y="16420"/>
                    <a:pt x="4918" y="16467"/>
                  </a:cubicBezTo>
                  <a:cubicBezTo>
                    <a:pt x="4846" y="16551"/>
                    <a:pt x="4799" y="16646"/>
                    <a:pt x="4763" y="16741"/>
                  </a:cubicBezTo>
                  <a:cubicBezTo>
                    <a:pt x="4739" y="16801"/>
                    <a:pt x="4763" y="16860"/>
                    <a:pt x="4811" y="16884"/>
                  </a:cubicBezTo>
                  <a:cubicBezTo>
                    <a:pt x="4829" y="16893"/>
                    <a:pt x="4853" y="16899"/>
                    <a:pt x="4876" y="16899"/>
                  </a:cubicBezTo>
                  <a:cubicBezTo>
                    <a:pt x="4914" y="16899"/>
                    <a:pt x="4951" y="16885"/>
                    <a:pt x="4965" y="16848"/>
                  </a:cubicBezTo>
                  <a:lnTo>
                    <a:pt x="5061" y="16682"/>
                  </a:lnTo>
                  <a:cubicBezTo>
                    <a:pt x="5073" y="16658"/>
                    <a:pt x="5084" y="16646"/>
                    <a:pt x="5096" y="16622"/>
                  </a:cubicBezTo>
                  <a:cubicBezTo>
                    <a:pt x="5109" y="16631"/>
                    <a:pt x="5123" y="16635"/>
                    <a:pt x="5138" y="16635"/>
                  </a:cubicBezTo>
                  <a:cubicBezTo>
                    <a:pt x="5164" y="16635"/>
                    <a:pt x="5192" y="16621"/>
                    <a:pt x="5215" y="16598"/>
                  </a:cubicBezTo>
                  <a:cubicBezTo>
                    <a:pt x="5251" y="16539"/>
                    <a:pt x="5287" y="16479"/>
                    <a:pt x="5334" y="16420"/>
                  </a:cubicBezTo>
                  <a:cubicBezTo>
                    <a:pt x="5370" y="16360"/>
                    <a:pt x="5406" y="16313"/>
                    <a:pt x="5454" y="16253"/>
                  </a:cubicBezTo>
                  <a:cubicBezTo>
                    <a:pt x="5501" y="16182"/>
                    <a:pt x="5549" y="16110"/>
                    <a:pt x="5596" y="16039"/>
                  </a:cubicBezTo>
                  <a:cubicBezTo>
                    <a:pt x="5608" y="16027"/>
                    <a:pt x="5620" y="16015"/>
                    <a:pt x="5632" y="15991"/>
                  </a:cubicBezTo>
                  <a:cubicBezTo>
                    <a:pt x="5660" y="15999"/>
                    <a:pt x="5687" y="16003"/>
                    <a:pt x="5713" y="16003"/>
                  </a:cubicBezTo>
                  <a:cubicBezTo>
                    <a:pt x="5845" y="16003"/>
                    <a:pt x="5958" y="15912"/>
                    <a:pt x="6037" y="15812"/>
                  </a:cubicBezTo>
                  <a:cubicBezTo>
                    <a:pt x="6156" y="15670"/>
                    <a:pt x="6263" y="15527"/>
                    <a:pt x="6382" y="15396"/>
                  </a:cubicBezTo>
                  <a:cubicBezTo>
                    <a:pt x="6454" y="15324"/>
                    <a:pt x="6513" y="15253"/>
                    <a:pt x="6585" y="15193"/>
                  </a:cubicBezTo>
                  <a:cubicBezTo>
                    <a:pt x="6644" y="15134"/>
                    <a:pt x="6716" y="15074"/>
                    <a:pt x="6763" y="14991"/>
                  </a:cubicBezTo>
                  <a:cubicBezTo>
                    <a:pt x="6775" y="14955"/>
                    <a:pt x="6799" y="14920"/>
                    <a:pt x="6799" y="14884"/>
                  </a:cubicBezTo>
                  <a:cubicBezTo>
                    <a:pt x="6818" y="14889"/>
                    <a:pt x="6838" y="14891"/>
                    <a:pt x="6858" y="14891"/>
                  </a:cubicBezTo>
                  <a:cubicBezTo>
                    <a:pt x="6983" y="14891"/>
                    <a:pt x="7113" y="14803"/>
                    <a:pt x="7216" y="14741"/>
                  </a:cubicBezTo>
                  <a:cubicBezTo>
                    <a:pt x="7359" y="14646"/>
                    <a:pt x="7490" y="14539"/>
                    <a:pt x="7609" y="14431"/>
                  </a:cubicBezTo>
                  <a:cubicBezTo>
                    <a:pt x="7680" y="14360"/>
                    <a:pt x="7740" y="14288"/>
                    <a:pt x="7811" y="14217"/>
                  </a:cubicBezTo>
                  <a:cubicBezTo>
                    <a:pt x="7859" y="14169"/>
                    <a:pt x="7906" y="14110"/>
                    <a:pt x="7930" y="14038"/>
                  </a:cubicBezTo>
                  <a:cubicBezTo>
                    <a:pt x="7942" y="14015"/>
                    <a:pt x="7942" y="13991"/>
                    <a:pt x="7942" y="13967"/>
                  </a:cubicBezTo>
                  <a:cubicBezTo>
                    <a:pt x="7963" y="13978"/>
                    <a:pt x="7987" y="13984"/>
                    <a:pt x="8011" y="13984"/>
                  </a:cubicBezTo>
                  <a:cubicBezTo>
                    <a:pt x="8041" y="13984"/>
                    <a:pt x="8071" y="13975"/>
                    <a:pt x="8097" y="13955"/>
                  </a:cubicBezTo>
                  <a:cubicBezTo>
                    <a:pt x="8406" y="13705"/>
                    <a:pt x="8740" y="13479"/>
                    <a:pt x="9073" y="13265"/>
                  </a:cubicBezTo>
                  <a:cubicBezTo>
                    <a:pt x="9168" y="13229"/>
                    <a:pt x="9252" y="13181"/>
                    <a:pt x="9335" y="13134"/>
                  </a:cubicBezTo>
                  <a:cubicBezTo>
                    <a:pt x="9442" y="13086"/>
                    <a:pt x="9549" y="13050"/>
                    <a:pt x="9656" y="13038"/>
                  </a:cubicBezTo>
                  <a:cubicBezTo>
                    <a:pt x="9682" y="13035"/>
                    <a:pt x="9707" y="13034"/>
                    <a:pt x="9733" y="13034"/>
                  </a:cubicBezTo>
                  <a:cubicBezTo>
                    <a:pt x="9802" y="13034"/>
                    <a:pt x="9869" y="13045"/>
                    <a:pt x="9930" y="13062"/>
                  </a:cubicBezTo>
                  <a:cubicBezTo>
                    <a:pt x="9347" y="13336"/>
                    <a:pt x="8859" y="13860"/>
                    <a:pt x="8478" y="14348"/>
                  </a:cubicBezTo>
                  <a:cubicBezTo>
                    <a:pt x="8180" y="14717"/>
                    <a:pt x="7918" y="15098"/>
                    <a:pt x="7680" y="15503"/>
                  </a:cubicBezTo>
                  <a:cubicBezTo>
                    <a:pt x="7430" y="15908"/>
                    <a:pt x="7168" y="16336"/>
                    <a:pt x="7037" y="16801"/>
                  </a:cubicBezTo>
                  <a:cubicBezTo>
                    <a:pt x="6918" y="17241"/>
                    <a:pt x="6954" y="17706"/>
                    <a:pt x="7001" y="18158"/>
                  </a:cubicBezTo>
                  <a:cubicBezTo>
                    <a:pt x="7037" y="18563"/>
                    <a:pt x="7120" y="18956"/>
                    <a:pt x="7239" y="19337"/>
                  </a:cubicBezTo>
                  <a:cubicBezTo>
                    <a:pt x="7359" y="19718"/>
                    <a:pt x="7525" y="20087"/>
                    <a:pt x="7740" y="20420"/>
                  </a:cubicBezTo>
                  <a:cubicBezTo>
                    <a:pt x="7978" y="20777"/>
                    <a:pt x="8287" y="21075"/>
                    <a:pt x="8609" y="21361"/>
                  </a:cubicBezTo>
                  <a:cubicBezTo>
                    <a:pt x="8906" y="21647"/>
                    <a:pt x="9216" y="21944"/>
                    <a:pt x="9383" y="22337"/>
                  </a:cubicBezTo>
                  <a:cubicBezTo>
                    <a:pt x="9430" y="22456"/>
                    <a:pt x="9466" y="22587"/>
                    <a:pt x="9490" y="22730"/>
                  </a:cubicBezTo>
                  <a:cubicBezTo>
                    <a:pt x="9454" y="22849"/>
                    <a:pt x="9418" y="22968"/>
                    <a:pt x="9383" y="23099"/>
                  </a:cubicBezTo>
                  <a:cubicBezTo>
                    <a:pt x="9347" y="23242"/>
                    <a:pt x="9287" y="23409"/>
                    <a:pt x="9264" y="23563"/>
                  </a:cubicBezTo>
                  <a:cubicBezTo>
                    <a:pt x="9264" y="23635"/>
                    <a:pt x="9287" y="23718"/>
                    <a:pt x="9335" y="23766"/>
                  </a:cubicBezTo>
                  <a:cubicBezTo>
                    <a:pt x="9275" y="24040"/>
                    <a:pt x="9240" y="24325"/>
                    <a:pt x="9240" y="24611"/>
                  </a:cubicBezTo>
                  <a:cubicBezTo>
                    <a:pt x="9240" y="24687"/>
                    <a:pt x="9293" y="24741"/>
                    <a:pt x="9357" y="24741"/>
                  </a:cubicBezTo>
                  <a:cubicBezTo>
                    <a:pt x="9373" y="24741"/>
                    <a:pt x="9390" y="24737"/>
                    <a:pt x="9406" y="24730"/>
                  </a:cubicBezTo>
                  <a:cubicBezTo>
                    <a:pt x="9525" y="24695"/>
                    <a:pt x="9585" y="24587"/>
                    <a:pt x="9633" y="24480"/>
                  </a:cubicBezTo>
                  <a:cubicBezTo>
                    <a:pt x="9692" y="24349"/>
                    <a:pt x="9752" y="24206"/>
                    <a:pt x="9811" y="24075"/>
                  </a:cubicBezTo>
                  <a:cubicBezTo>
                    <a:pt x="9823" y="24040"/>
                    <a:pt x="9847" y="24004"/>
                    <a:pt x="9859" y="23968"/>
                  </a:cubicBezTo>
                  <a:cubicBezTo>
                    <a:pt x="9869" y="23969"/>
                    <a:pt x="9878" y="23970"/>
                    <a:pt x="9888" y="23970"/>
                  </a:cubicBezTo>
                  <a:cubicBezTo>
                    <a:pt x="9973" y="23970"/>
                    <a:pt x="10055" y="23924"/>
                    <a:pt x="10109" y="23849"/>
                  </a:cubicBezTo>
                  <a:cubicBezTo>
                    <a:pt x="10204" y="23718"/>
                    <a:pt x="10264" y="23563"/>
                    <a:pt x="10335" y="23421"/>
                  </a:cubicBezTo>
                  <a:cubicBezTo>
                    <a:pt x="10383" y="23313"/>
                    <a:pt x="10442" y="23194"/>
                    <a:pt x="10490" y="23075"/>
                  </a:cubicBezTo>
                  <a:cubicBezTo>
                    <a:pt x="10597" y="22980"/>
                    <a:pt x="10704" y="22909"/>
                    <a:pt x="10823" y="22849"/>
                  </a:cubicBezTo>
                  <a:cubicBezTo>
                    <a:pt x="11204" y="22659"/>
                    <a:pt x="11633" y="22635"/>
                    <a:pt x="12050" y="22623"/>
                  </a:cubicBezTo>
                  <a:cubicBezTo>
                    <a:pt x="12478" y="22599"/>
                    <a:pt x="12907" y="22587"/>
                    <a:pt x="13324" y="22468"/>
                  </a:cubicBezTo>
                  <a:cubicBezTo>
                    <a:pt x="13705" y="22361"/>
                    <a:pt x="14074" y="22194"/>
                    <a:pt x="14407" y="21980"/>
                  </a:cubicBezTo>
                  <a:cubicBezTo>
                    <a:pt x="14752" y="21766"/>
                    <a:pt x="15062" y="21516"/>
                    <a:pt x="15360" y="21242"/>
                  </a:cubicBezTo>
                  <a:cubicBezTo>
                    <a:pt x="15693" y="20944"/>
                    <a:pt x="16014" y="20611"/>
                    <a:pt x="16217" y="20194"/>
                  </a:cubicBezTo>
                  <a:cubicBezTo>
                    <a:pt x="16431" y="19765"/>
                    <a:pt x="16514" y="19265"/>
                    <a:pt x="16586" y="18789"/>
                  </a:cubicBezTo>
                  <a:cubicBezTo>
                    <a:pt x="16669" y="18337"/>
                    <a:pt x="16717" y="17860"/>
                    <a:pt x="16741" y="17396"/>
                  </a:cubicBezTo>
                  <a:cubicBezTo>
                    <a:pt x="16764" y="16777"/>
                    <a:pt x="16741" y="16063"/>
                    <a:pt x="16479" y="15467"/>
                  </a:cubicBezTo>
                  <a:lnTo>
                    <a:pt x="16479" y="15467"/>
                  </a:lnTo>
                  <a:cubicBezTo>
                    <a:pt x="16562" y="15503"/>
                    <a:pt x="16634" y="15562"/>
                    <a:pt x="16693" y="15634"/>
                  </a:cubicBezTo>
                  <a:cubicBezTo>
                    <a:pt x="16776" y="15717"/>
                    <a:pt x="16824" y="15812"/>
                    <a:pt x="16872" y="15920"/>
                  </a:cubicBezTo>
                  <a:cubicBezTo>
                    <a:pt x="16907" y="16003"/>
                    <a:pt x="16943" y="16098"/>
                    <a:pt x="16991" y="16193"/>
                  </a:cubicBezTo>
                  <a:cubicBezTo>
                    <a:pt x="17110" y="16574"/>
                    <a:pt x="17205" y="16955"/>
                    <a:pt x="17276" y="17348"/>
                  </a:cubicBezTo>
                  <a:cubicBezTo>
                    <a:pt x="17288" y="17396"/>
                    <a:pt x="17336" y="17444"/>
                    <a:pt x="17384" y="17456"/>
                  </a:cubicBezTo>
                  <a:cubicBezTo>
                    <a:pt x="17372" y="17467"/>
                    <a:pt x="17360" y="17491"/>
                    <a:pt x="17348" y="17515"/>
                  </a:cubicBezTo>
                  <a:cubicBezTo>
                    <a:pt x="17324" y="17587"/>
                    <a:pt x="17324" y="17670"/>
                    <a:pt x="17324" y="17741"/>
                  </a:cubicBezTo>
                  <a:cubicBezTo>
                    <a:pt x="17324" y="17837"/>
                    <a:pt x="17324" y="17932"/>
                    <a:pt x="17336" y="18027"/>
                  </a:cubicBezTo>
                  <a:cubicBezTo>
                    <a:pt x="17360" y="18194"/>
                    <a:pt x="17384" y="18349"/>
                    <a:pt x="17431" y="18515"/>
                  </a:cubicBezTo>
                  <a:cubicBezTo>
                    <a:pt x="17479" y="18658"/>
                    <a:pt x="17526" y="18825"/>
                    <a:pt x="17657" y="18896"/>
                  </a:cubicBezTo>
                  <a:cubicBezTo>
                    <a:pt x="17634" y="18932"/>
                    <a:pt x="17622" y="18968"/>
                    <a:pt x="17610" y="19015"/>
                  </a:cubicBezTo>
                  <a:cubicBezTo>
                    <a:pt x="17598" y="19099"/>
                    <a:pt x="17610" y="19182"/>
                    <a:pt x="17610" y="19277"/>
                  </a:cubicBezTo>
                  <a:cubicBezTo>
                    <a:pt x="17622" y="19372"/>
                    <a:pt x="17622" y="19468"/>
                    <a:pt x="17634" y="19563"/>
                  </a:cubicBezTo>
                  <a:cubicBezTo>
                    <a:pt x="17634" y="19742"/>
                    <a:pt x="17634" y="19920"/>
                    <a:pt x="17622" y="20099"/>
                  </a:cubicBezTo>
                  <a:cubicBezTo>
                    <a:pt x="17622" y="20265"/>
                    <a:pt x="17657" y="20432"/>
                    <a:pt x="17812" y="20504"/>
                  </a:cubicBezTo>
                  <a:cubicBezTo>
                    <a:pt x="17812" y="20527"/>
                    <a:pt x="17812" y="20551"/>
                    <a:pt x="17800" y="20563"/>
                  </a:cubicBezTo>
                  <a:cubicBezTo>
                    <a:pt x="17800" y="20646"/>
                    <a:pt x="17788" y="20742"/>
                    <a:pt x="17777" y="20825"/>
                  </a:cubicBezTo>
                  <a:cubicBezTo>
                    <a:pt x="17777" y="20896"/>
                    <a:pt x="17765" y="20956"/>
                    <a:pt x="17765" y="21027"/>
                  </a:cubicBezTo>
                  <a:cubicBezTo>
                    <a:pt x="17753" y="21099"/>
                    <a:pt x="17741" y="21158"/>
                    <a:pt x="17741" y="21230"/>
                  </a:cubicBezTo>
                  <a:cubicBezTo>
                    <a:pt x="17729" y="21289"/>
                    <a:pt x="17765" y="21325"/>
                    <a:pt x="17800" y="21337"/>
                  </a:cubicBezTo>
                  <a:cubicBezTo>
                    <a:pt x="17800" y="21361"/>
                    <a:pt x="17800" y="21373"/>
                    <a:pt x="17800" y="21397"/>
                  </a:cubicBezTo>
                  <a:cubicBezTo>
                    <a:pt x="17788" y="21468"/>
                    <a:pt x="17765" y="21527"/>
                    <a:pt x="17753" y="21587"/>
                  </a:cubicBezTo>
                  <a:cubicBezTo>
                    <a:pt x="17741" y="21647"/>
                    <a:pt x="17800" y="21706"/>
                    <a:pt x="17848" y="21718"/>
                  </a:cubicBezTo>
                  <a:cubicBezTo>
                    <a:pt x="17856" y="21720"/>
                    <a:pt x="17864" y="21720"/>
                    <a:pt x="17871" y="21720"/>
                  </a:cubicBezTo>
                  <a:cubicBezTo>
                    <a:pt x="17922" y="21720"/>
                    <a:pt x="17969" y="21688"/>
                    <a:pt x="17979" y="21647"/>
                  </a:cubicBezTo>
                  <a:cubicBezTo>
                    <a:pt x="18015" y="21539"/>
                    <a:pt x="18038" y="21432"/>
                    <a:pt x="18050" y="21325"/>
                  </a:cubicBezTo>
                  <a:cubicBezTo>
                    <a:pt x="18050" y="21277"/>
                    <a:pt x="18062" y="21218"/>
                    <a:pt x="18050" y="21170"/>
                  </a:cubicBezTo>
                  <a:lnTo>
                    <a:pt x="18050" y="21135"/>
                  </a:lnTo>
                  <a:cubicBezTo>
                    <a:pt x="18050" y="21099"/>
                    <a:pt x="18050" y="21063"/>
                    <a:pt x="18050" y="21027"/>
                  </a:cubicBezTo>
                  <a:cubicBezTo>
                    <a:pt x="18050" y="21016"/>
                    <a:pt x="18050" y="20992"/>
                    <a:pt x="18050" y="20980"/>
                  </a:cubicBezTo>
                  <a:cubicBezTo>
                    <a:pt x="18050" y="20908"/>
                    <a:pt x="18062" y="20837"/>
                    <a:pt x="18038" y="20765"/>
                  </a:cubicBezTo>
                  <a:lnTo>
                    <a:pt x="18027" y="20742"/>
                  </a:lnTo>
                  <a:cubicBezTo>
                    <a:pt x="18027" y="20658"/>
                    <a:pt x="18038" y="20575"/>
                    <a:pt x="18038" y="20504"/>
                  </a:cubicBezTo>
                  <a:cubicBezTo>
                    <a:pt x="18074" y="20480"/>
                    <a:pt x="18110" y="20456"/>
                    <a:pt x="18122" y="20420"/>
                  </a:cubicBezTo>
                  <a:cubicBezTo>
                    <a:pt x="18134" y="20373"/>
                    <a:pt x="18122" y="20301"/>
                    <a:pt x="18134" y="20254"/>
                  </a:cubicBezTo>
                  <a:cubicBezTo>
                    <a:pt x="18134" y="20051"/>
                    <a:pt x="18146" y="19861"/>
                    <a:pt x="18146" y="19658"/>
                  </a:cubicBezTo>
                  <a:cubicBezTo>
                    <a:pt x="18158" y="19468"/>
                    <a:pt x="18158" y="19265"/>
                    <a:pt x="18158" y="19063"/>
                  </a:cubicBezTo>
                  <a:cubicBezTo>
                    <a:pt x="18158" y="18980"/>
                    <a:pt x="18158" y="18884"/>
                    <a:pt x="18074" y="18825"/>
                  </a:cubicBezTo>
                  <a:cubicBezTo>
                    <a:pt x="18050" y="18813"/>
                    <a:pt x="18027" y="18801"/>
                    <a:pt x="18003" y="18801"/>
                  </a:cubicBezTo>
                  <a:cubicBezTo>
                    <a:pt x="18038" y="18741"/>
                    <a:pt x="18062" y="18670"/>
                    <a:pt x="18062" y="18610"/>
                  </a:cubicBezTo>
                  <a:cubicBezTo>
                    <a:pt x="18074" y="18527"/>
                    <a:pt x="18062" y="18432"/>
                    <a:pt x="18062" y="18349"/>
                  </a:cubicBezTo>
                  <a:cubicBezTo>
                    <a:pt x="18062" y="18253"/>
                    <a:pt x="18062" y="18170"/>
                    <a:pt x="18050" y="18075"/>
                  </a:cubicBezTo>
                  <a:cubicBezTo>
                    <a:pt x="18050" y="17908"/>
                    <a:pt x="18027" y="17741"/>
                    <a:pt x="17991" y="17587"/>
                  </a:cubicBezTo>
                  <a:cubicBezTo>
                    <a:pt x="17967" y="17503"/>
                    <a:pt x="17943" y="17408"/>
                    <a:pt x="17896" y="17336"/>
                  </a:cubicBezTo>
                  <a:cubicBezTo>
                    <a:pt x="17872" y="17301"/>
                    <a:pt x="17836" y="17289"/>
                    <a:pt x="17800" y="17277"/>
                  </a:cubicBezTo>
                  <a:cubicBezTo>
                    <a:pt x="17872" y="17146"/>
                    <a:pt x="17824" y="17003"/>
                    <a:pt x="17800" y="16872"/>
                  </a:cubicBezTo>
                  <a:cubicBezTo>
                    <a:pt x="17753" y="16586"/>
                    <a:pt x="17693" y="16313"/>
                    <a:pt x="17598" y="16051"/>
                  </a:cubicBezTo>
                  <a:cubicBezTo>
                    <a:pt x="17467" y="15634"/>
                    <a:pt x="17265" y="15229"/>
                    <a:pt x="16979" y="14896"/>
                  </a:cubicBezTo>
                  <a:lnTo>
                    <a:pt x="16979" y="14896"/>
                  </a:lnTo>
                  <a:cubicBezTo>
                    <a:pt x="17050" y="14955"/>
                    <a:pt x="17122" y="15015"/>
                    <a:pt x="17193" y="15074"/>
                  </a:cubicBezTo>
                  <a:cubicBezTo>
                    <a:pt x="17693" y="15467"/>
                    <a:pt x="18217" y="15860"/>
                    <a:pt x="18753" y="16217"/>
                  </a:cubicBezTo>
                  <a:cubicBezTo>
                    <a:pt x="19801" y="16920"/>
                    <a:pt x="20944" y="17503"/>
                    <a:pt x="22170" y="17753"/>
                  </a:cubicBezTo>
                  <a:cubicBezTo>
                    <a:pt x="22611" y="17847"/>
                    <a:pt x="23061" y="17895"/>
                    <a:pt x="23510" y="17895"/>
                  </a:cubicBezTo>
                  <a:cubicBezTo>
                    <a:pt x="24092" y="17895"/>
                    <a:pt x="24672" y="17814"/>
                    <a:pt x="25230" y="17646"/>
                  </a:cubicBezTo>
                  <a:cubicBezTo>
                    <a:pt x="25718" y="17491"/>
                    <a:pt x="26170" y="17265"/>
                    <a:pt x="26587" y="16967"/>
                  </a:cubicBezTo>
                  <a:cubicBezTo>
                    <a:pt x="26813" y="16801"/>
                    <a:pt x="27087" y="16586"/>
                    <a:pt x="27051" y="16277"/>
                  </a:cubicBezTo>
                  <a:cubicBezTo>
                    <a:pt x="27040" y="16146"/>
                    <a:pt x="26980" y="16027"/>
                    <a:pt x="26897" y="15920"/>
                  </a:cubicBezTo>
                  <a:cubicBezTo>
                    <a:pt x="26813" y="15789"/>
                    <a:pt x="26718" y="15670"/>
                    <a:pt x="26611" y="15551"/>
                  </a:cubicBezTo>
                  <a:cubicBezTo>
                    <a:pt x="26551" y="15479"/>
                    <a:pt x="26492" y="15408"/>
                    <a:pt x="26432" y="15348"/>
                  </a:cubicBezTo>
                  <a:cubicBezTo>
                    <a:pt x="26706" y="15324"/>
                    <a:pt x="26980" y="15289"/>
                    <a:pt x="27242" y="15217"/>
                  </a:cubicBezTo>
                  <a:cubicBezTo>
                    <a:pt x="27849" y="15074"/>
                    <a:pt x="28421" y="14872"/>
                    <a:pt x="29004" y="14658"/>
                  </a:cubicBezTo>
                  <a:cubicBezTo>
                    <a:pt x="29969" y="14300"/>
                    <a:pt x="31004" y="13860"/>
                    <a:pt x="31623" y="12991"/>
                  </a:cubicBezTo>
                  <a:cubicBezTo>
                    <a:pt x="31778" y="12741"/>
                    <a:pt x="31921" y="12491"/>
                    <a:pt x="31969" y="12217"/>
                  </a:cubicBezTo>
                  <a:cubicBezTo>
                    <a:pt x="32016" y="11955"/>
                    <a:pt x="31945" y="11705"/>
                    <a:pt x="31802" y="11502"/>
                  </a:cubicBezTo>
                  <a:cubicBezTo>
                    <a:pt x="31659" y="11300"/>
                    <a:pt x="31457" y="11145"/>
                    <a:pt x="31254" y="11026"/>
                  </a:cubicBezTo>
                  <a:cubicBezTo>
                    <a:pt x="30992" y="10871"/>
                    <a:pt x="30719" y="10752"/>
                    <a:pt x="30433" y="10645"/>
                  </a:cubicBezTo>
                  <a:cubicBezTo>
                    <a:pt x="29230" y="10181"/>
                    <a:pt x="27933" y="10109"/>
                    <a:pt x="26659" y="10074"/>
                  </a:cubicBezTo>
                  <a:cubicBezTo>
                    <a:pt x="26259" y="10066"/>
                    <a:pt x="25859" y="10062"/>
                    <a:pt x="25460" y="10062"/>
                  </a:cubicBezTo>
                  <a:cubicBezTo>
                    <a:pt x="24597" y="10062"/>
                    <a:pt x="23735" y="10081"/>
                    <a:pt x="22872" y="10121"/>
                  </a:cubicBezTo>
                  <a:cubicBezTo>
                    <a:pt x="22563" y="10133"/>
                    <a:pt x="22241" y="10145"/>
                    <a:pt x="21932" y="10169"/>
                  </a:cubicBezTo>
                  <a:cubicBezTo>
                    <a:pt x="21717" y="10169"/>
                    <a:pt x="21515" y="10169"/>
                    <a:pt x="21301" y="10181"/>
                  </a:cubicBezTo>
                  <a:cubicBezTo>
                    <a:pt x="20729" y="10193"/>
                    <a:pt x="20158" y="10205"/>
                    <a:pt x="19598" y="10240"/>
                  </a:cubicBezTo>
                  <a:cubicBezTo>
                    <a:pt x="19277" y="10264"/>
                    <a:pt x="18967" y="10288"/>
                    <a:pt x="18646" y="10324"/>
                  </a:cubicBezTo>
                  <a:cubicBezTo>
                    <a:pt x="18681" y="10312"/>
                    <a:pt x="18717" y="10276"/>
                    <a:pt x="18717" y="10217"/>
                  </a:cubicBezTo>
                  <a:cubicBezTo>
                    <a:pt x="18717" y="9967"/>
                    <a:pt x="18669" y="9705"/>
                    <a:pt x="18598" y="9455"/>
                  </a:cubicBezTo>
                  <a:cubicBezTo>
                    <a:pt x="19170" y="9205"/>
                    <a:pt x="19753" y="8955"/>
                    <a:pt x="20253" y="8585"/>
                  </a:cubicBezTo>
                  <a:cubicBezTo>
                    <a:pt x="20753" y="8228"/>
                    <a:pt x="21146" y="7752"/>
                    <a:pt x="21515" y="7276"/>
                  </a:cubicBezTo>
                  <a:cubicBezTo>
                    <a:pt x="21524" y="7278"/>
                    <a:pt x="21533" y="7279"/>
                    <a:pt x="21541" y="7279"/>
                  </a:cubicBezTo>
                  <a:cubicBezTo>
                    <a:pt x="21580" y="7279"/>
                    <a:pt x="21617" y="7259"/>
                    <a:pt x="21646" y="7240"/>
                  </a:cubicBezTo>
                  <a:cubicBezTo>
                    <a:pt x="21670" y="7228"/>
                    <a:pt x="21694" y="7192"/>
                    <a:pt x="21706" y="7169"/>
                  </a:cubicBezTo>
                  <a:cubicBezTo>
                    <a:pt x="21741" y="7121"/>
                    <a:pt x="21801" y="7073"/>
                    <a:pt x="21813" y="7002"/>
                  </a:cubicBezTo>
                  <a:cubicBezTo>
                    <a:pt x="21837" y="6954"/>
                    <a:pt x="21837" y="6907"/>
                    <a:pt x="21813" y="6871"/>
                  </a:cubicBezTo>
                  <a:cubicBezTo>
                    <a:pt x="21789" y="6823"/>
                    <a:pt x="21741" y="6788"/>
                    <a:pt x="21682" y="6776"/>
                  </a:cubicBezTo>
                  <a:cubicBezTo>
                    <a:pt x="21610" y="6776"/>
                    <a:pt x="21551" y="6823"/>
                    <a:pt x="21503" y="6871"/>
                  </a:cubicBezTo>
                  <a:cubicBezTo>
                    <a:pt x="21491" y="6883"/>
                    <a:pt x="21479" y="6895"/>
                    <a:pt x="21456" y="6907"/>
                  </a:cubicBezTo>
                  <a:cubicBezTo>
                    <a:pt x="21432" y="6942"/>
                    <a:pt x="21420" y="6978"/>
                    <a:pt x="21420" y="7014"/>
                  </a:cubicBezTo>
                  <a:lnTo>
                    <a:pt x="21420" y="7026"/>
                  </a:lnTo>
                  <a:lnTo>
                    <a:pt x="21420" y="7050"/>
                  </a:lnTo>
                  <a:lnTo>
                    <a:pt x="21408" y="7061"/>
                  </a:lnTo>
                  <a:cubicBezTo>
                    <a:pt x="21408" y="7073"/>
                    <a:pt x="21408" y="7085"/>
                    <a:pt x="21396" y="7109"/>
                  </a:cubicBezTo>
                  <a:cubicBezTo>
                    <a:pt x="21182" y="7311"/>
                    <a:pt x="20967" y="7526"/>
                    <a:pt x="20753" y="7728"/>
                  </a:cubicBezTo>
                  <a:cubicBezTo>
                    <a:pt x="20515" y="7954"/>
                    <a:pt x="20289" y="8181"/>
                    <a:pt x="20051" y="8395"/>
                  </a:cubicBezTo>
                  <a:cubicBezTo>
                    <a:pt x="19932" y="8502"/>
                    <a:pt x="19812" y="8550"/>
                    <a:pt x="19658" y="8585"/>
                  </a:cubicBezTo>
                  <a:cubicBezTo>
                    <a:pt x="19515" y="8609"/>
                    <a:pt x="19372" y="8645"/>
                    <a:pt x="19241" y="8693"/>
                  </a:cubicBezTo>
                  <a:cubicBezTo>
                    <a:pt x="18967" y="8788"/>
                    <a:pt x="18693" y="8895"/>
                    <a:pt x="18443" y="9050"/>
                  </a:cubicBezTo>
                  <a:cubicBezTo>
                    <a:pt x="18419" y="8978"/>
                    <a:pt x="18396" y="8919"/>
                    <a:pt x="18360" y="8859"/>
                  </a:cubicBezTo>
                  <a:cubicBezTo>
                    <a:pt x="18336" y="8812"/>
                    <a:pt x="18312" y="8776"/>
                    <a:pt x="18300" y="8740"/>
                  </a:cubicBezTo>
                  <a:cubicBezTo>
                    <a:pt x="18312" y="8728"/>
                    <a:pt x="18336" y="8693"/>
                    <a:pt x="18336" y="8669"/>
                  </a:cubicBezTo>
                  <a:cubicBezTo>
                    <a:pt x="18348" y="8597"/>
                    <a:pt x="18360" y="8526"/>
                    <a:pt x="18372" y="8443"/>
                  </a:cubicBezTo>
                  <a:cubicBezTo>
                    <a:pt x="18384" y="8371"/>
                    <a:pt x="18384" y="8300"/>
                    <a:pt x="18384" y="8228"/>
                  </a:cubicBezTo>
                  <a:cubicBezTo>
                    <a:pt x="18384" y="8169"/>
                    <a:pt x="18372" y="8109"/>
                    <a:pt x="18372" y="8050"/>
                  </a:cubicBezTo>
                  <a:cubicBezTo>
                    <a:pt x="18491" y="7669"/>
                    <a:pt x="18479" y="7240"/>
                    <a:pt x="18348" y="6847"/>
                  </a:cubicBezTo>
                  <a:cubicBezTo>
                    <a:pt x="18193" y="6371"/>
                    <a:pt x="17860" y="5990"/>
                    <a:pt x="17407" y="5740"/>
                  </a:cubicBezTo>
                  <a:cubicBezTo>
                    <a:pt x="17538" y="5740"/>
                    <a:pt x="17657" y="5728"/>
                    <a:pt x="17777" y="5716"/>
                  </a:cubicBezTo>
                  <a:cubicBezTo>
                    <a:pt x="17919" y="5692"/>
                    <a:pt x="18050" y="5680"/>
                    <a:pt x="18169" y="5609"/>
                  </a:cubicBezTo>
                  <a:cubicBezTo>
                    <a:pt x="18265" y="5549"/>
                    <a:pt x="18348" y="5466"/>
                    <a:pt x="18408" y="5383"/>
                  </a:cubicBezTo>
                  <a:cubicBezTo>
                    <a:pt x="18515" y="5252"/>
                    <a:pt x="18610" y="5121"/>
                    <a:pt x="18717" y="5002"/>
                  </a:cubicBezTo>
                  <a:cubicBezTo>
                    <a:pt x="18920" y="4775"/>
                    <a:pt x="19062" y="4490"/>
                    <a:pt x="19205" y="4228"/>
                  </a:cubicBezTo>
                  <a:cubicBezTo>
                    <a:pt x="19301" y="4049"/>
                    <a:pt x="19396" y="3859"/>
                    <a:pt x="19527" y="3692"/>
                  </a:cubicBezTo>
                  <a:cubicBezTo>
                    <a:pt x="19646" y="3680"/>
                    <a:pt x="19741" y="3549"/>
                    <a:pt x="19741" y="3430"/>
                  </a:cubicBezTo>
                  <a:cubicBezTo>
                    <a:pt x="19741" y="3360"/>
                    <a:pt x="19690" y="3316"/>
                    <a:pt x="19630" y="3316"/>
                  </a:cubicBezTo>
                  <a:cubicBezTo>
                    <a:pt x="19608" y="3316"/>
                    <a:pt x="19585" y="3322"/>
                    <a:pt x="19562" y="3335"/>
                  </a:cubicBezTo>
                  <a:cubicBezTo>
                    <a:pt x="19336" y="3501"/>
                    <a:pt x="19229" y="3751"/>
                    <a:pt x="19098" y="3990"/>
                  </a:cubicBezTo>
                  <a:cubicBezTo>
                    <a:pt x="18955" y="4252"/>
                    <a:pt x="18800" y="4502"/>
                    <a:pt x="18669" y="4775"/>
                  </a:cubicBezTo>
                  <a:cubicBezTo>
                    <a:pt x="18539" y="5025"/>
                    <a:pt x="18408" y="5311"/>
                    <a:pt x="18169" y="5478"/>
                  </a:cubicBezTo>
                  <a:cubicBezTo>
                    <a:pt x="18050" y="5549"/>
                    <a:pt x="17896" y="5549"/>
                    <a:pt x="17765" y="5561"/>
                  </a:cubicBezTo>
                  <a:cubicBezTo>
                    <a:pt x="17610" y="5573"/>
                    <a:pt x="17455" y="5585"/>
                    <a:pt x="17300" y="5633"/>
                  </a:cubicBezTo>
                  <a:cubicBezTo>
                    <a:pt x="17276" y="5633"/>
                    <a:pt x="17265" y="5656"/>
                    <a:pt x="17253" y="5668"/>
                  </a:cubicBezTo>
                  <a:cubicBezTo>
                    <a:pt x="17157" y="5621"/>
                    <a:pt x="17050" y="5573"/>
                    <a:pt x="16955" y="5537"/>
                  </a:cubicBezTo>
                  <a:cubicBezTo>
                    <a:pt x="16800" y="5490"/>
                    <a:pt x="16622" y="5418"/>
                    <a:pt x="16455" y="5418"/>
                  </a:cubicBezTo>
                  <a:cubicBezTo>
                    <a:pt x="16336" y="5335"/>
                    <a:pt x="16181" y="5287"/>
                    <a:pt x="16050" y="5228"/>
                  </a:cubicBezTo>
                  <a:cubicBezTo>
                    <a:pt x="15955" y="5192"/>
                    <a:pt x="15848" y="5156"/>
                    <a:pt x="15741" y="5133"/>
                  </a:cubicBezTo>
                  <a:cubicBezTo>
                    <a:pt x="15741" y="5109"/>
                    <a:pt x="15741" y="5085"/>
                    <a:pt x="15729" y="5073"/>
                  </a:cubicBezTo>
                  <a:cubicBezTo>
                    <a:pt x="15645" y="4942"/>
                    <a:pt x="15526" y="4823"/>
                    <a:pt x="15419" y="4716"/>
                  </a:cubicBezTo>
                  <a:cubicBezTo>
                    <a:pt x="15336" y="4621"/>
                    <a:pt x="15217" y="4525"/>
                    <a:pt x="15181" y="4383"/>
                  </a:cubicBezTo>
                  <a:cubicBezTo>
                    <a:pt x="15110" y="4109"/>
                    <a:pt x="15193" y="3799"/>
                    <a:pt x="15264" y="3525"/>
                  </a:cubicBezTo>
                  <a:cubicBezTo>
                    <a:pt x="15324" y="3240"/>
                    <a:pt x="15383" y="2942"/>
                    <a:pt x="15443" y="2656"/>
                  </a:cubicBezTo>
                  <a:cubicBezTo>
                    <a:pt x="15502" y="2394"/>
                    <a:pt x="15586" y="2120"/>
                    <a:pt x="15514" y="1858"/>
                  </a:cubicBezTo>
                  <a:cubicBezTo>
                    <a:pt x="15500" y="1801"/>
                    <a:pt x="15455" y="1769"/>
                    <a:pt x="15408" y="1769"/>
                  </a:cubicBezTo>
                  <a:cubicBezTo>
                    <a:pt x="15378" y="1769"/>
                    <a:pt x="15347" y="1783"/>
                    <a:pt x="15324" y="1811"/>
                  </a:cubicBezTo>
                  <a:cubicBezTo>
                    <a:pt x="15252" y="1906"/>
                    <a:pt x="15240" y="2061"/>
                    <a:pt x="15324" y="2144"/>
                  </a:cubicBezTo>
                  <a:cubicBezTo>
                    <a:pt x="15312" y="2358"/>
                    <a:pt x="15252" y="2561"/>
                    <a:pt x="15205" y="2763"/>
                  </a:cubicBezTo>
                  <a:cubicBezTo>
                    <a:pt x="15145" y="3061"/>
                    <a:pt x="15074" y="3359"/>
                    <a:pt x="15074" y="3668"/>
                  </a:cubicBezTo>
                  <a:cubicBezTo>
                    <a:pt x="15074" y="3823"/>
                    <a:pt x="15062" y="3990"/>
                    <a:pt x="15050" y="4156"/>
                  </a:cubicBezTo>
                  <a:cubicBezTo>
                    <a:pt x="15050" y="4263"/>
                    <a:pt x="15050" y="4383"/>
                    <a:pt x="15086" y="4490"/>
                  </a:cubicBezTo>
                  <a:cubicBezTo>
                    <a:pt x="15133" y="4621"/>
                    <a:pt x="15229" y="4716"/>
                    <a:pt x="15324" y="4823"/>
                  </a:cubicBezTo>
                  <a:cubicBezTo>
                    <a:pt x="15407" y="4906"/>
                    <a:pt x="15479" y="5002"/>
                    <a:pt x="15574" y="5085"/>
                  </a:cubicBezTo>
                  <a:cubicBezTo>
                    <a:pt x="15425" y="5053"/>
                    <a:pt x="15277" y="5037"/>
                    <a:pt x="15130" y="5037"/>
                  </a:cubicBezTo>
                  <a:cubicBezTo>
                    <a:pt x="14782" y="5037"/>
                    <a:pt x="14443" y="5127"/>
                    <a:pt x="14133" y="5311"/>
                  </a:cubicBezTo>
                  <a:cubicBezTo>
                    <a:pt x="13764" y="5526"/>
                    <a:pt x="13466" y="5871"/>
                    <a:pt x="13312" y="6264"/>
                  </a:cubicBezTo>
                  <a:cubicBezTo>
                    <a:pt x="13264" y="6335"/>
                    <a:pt x="13216" y="6395"/>
                    <a:pt x="13169" y="6466"/>
                  </a:cubicBezTo>
                  <a:cubicBezTo>
                    <a:pt x="13157" y="6490"/>
                    <a:pt x="13145" y="6502"/>
                    <a:pt x="13133" y="6526"/>
                  </a:cubicBezTo>
                  <a:cubicBezTo>
                    <a:pt x="13109" y="6561"/>
                    <a:pt x="13097" y="6609"/>
                    <a:pt x="13074" y="6645"/>
                  </a:cubicBezTo>
                  <a:lnTo>
                    <a:pt x="13062" y="6669"/>
                  </a:lnTo>
                  <a:cubicBezTo>
                    <a:pt x="13050" y="6692"/>
                    <a:pt x="13026" y="6716"/>
                    <a:pt x="13014" y="6740"/>
                  </a:cubicBezTo>
                  <a:lnTo>
                    <a:pt x="13014" y="6752"/>
                  </a:lnTo>
                  <a:cubicBezTo>
                    <a:pt x="12943" y="6776"/>
                    <a:pt x="12883" y="6799"/>
                    <a:pt x="12824" y="6823"/>
                  </a:cubicBezTo>
                  <a:cubicBezTo>
                    <a:pt x="12764" y="6847"/>
                    <a:pt x="12693" y="6871"/>
                    <a:pt x="12633" y="6907"/>
                  </a:cubicBezTo>
                  <a:cubicBezTo>
                    <a:pt x="12538" y="6633"/>
                    <a:pt x="12407" y="6371"/>
                    <a:pt x="12264" y="6121"/>
                  </a:cubicBezTo>
                  <a:cubicBezTo>
                    <a:pt x="12192" y="6002"/>
                    <a:pt x="12109" y="5883"/>
                    <a:pt x="12014" y="5764"/>
                  </a:cubicBezTo>
                  <a:cubicBezTo>
                    <a:pt x="11919" y="5645"/>
                    <a:pt x="11859" y="5526"/>
                    <a:pt x="11847" y="5371"/>
                  </a:cubicBezTo>
                  <a:cubicBezTo>
                    <a:pt x="11800" y="5049"/>
                    <a:pt x="11776" y="4728"/>
                    <a:pt x="11752" y="4406"/>
                  </a:cubicBezTo>
                  <a:cubicBezTo>
                    <a:pt x="11728" y="4109"/>
                    <a:pt x="11692" y="3811"/>
                    <a:pt x="11669" y="3513"/>
                  </a:cubicBezTo>
                  <a:cubicBezTo>
                    <a:pt x="11681" y="3490"/>
                    <a:pt x="11681" y="3478"/>
                    <a:pt x="11692" y="3466"/>
                  </a:cubicBezTo>
                  <a:lnTo>
                    <a:pt x="11692" y="3454"/>
                  </a:lnTo>
                  <a:lnTo>
                    <a:pt x="11704" y="3442"/>
                  </a:lnTo>
                  <a:lnTo>
                    <a:pt x="11716" y="3430"/>
                  </a:lnTo>
                  <a:cubicBezTo>
                    <a:pt x="11740" y="3394"/>
                    <a:pt x="11752" y="3359"/>
                    <a:pt x="11752" y="3323"/>
                  </a:cubicBezTo>
                  <a:cubicBezTo>
                    <a:pt x="11752" y="3299"/>
                    <a:pt x="11740" y="3287"/>
                    <a:pt x="11740" y="3263"/>
                  </a:cubicBezTo>
                  <a:cubicBezTo>
                    <a:pt x="11740" y="3192"/>
                    <a:pt x="11716" y="3120"/>
                    <a:pt x="11669" y="3073"/>
                  </a:cubicBezTo>
                  <a:cubicBezTo>
                    <a:pt x="11639" y="3058"/>
                    <a:pt x="11605" y="3048"/>
                    <a:pt x="11572" y="3048"/>
                  </a:cubicBezTo>
                  <a:cubicBezTo>
                    <a:pt x="11552" y="3048"/>
                    <a:pt x="11532" y="3052"/>
                    <a:pt x="11514" y="3061"/>
                  </a:cubicBezTo>
                  <a:cubicBezTo>
                    <a:pt x="11466" y="3085"/>
                    <a:pt x="11430" y="3120"/>
                    <a:pt x="11419" y="3168"/>
                  </a:cubicBezTo>
                  <a:cubicBezTo>
                    <a:pt x="11395" y="3228"/>
                    <a:pt x="11395" y="3299"/>
                    <a:pt x="11395" y="3359"/>
                  </a:cubicBezTo>
                  <a:cubicBezTo>
                    <a:pt x="11395" y="3394"/>
                    <a:pt x="11383" y="3430"/>
                    <a:pt x="11395" y="3454"/>
                  </a:cubicBezTo>
                  <a:cubicBezTo>
                    <a:pt x="11407" y="3501"/>
                    <a:pt x="11430" y="3537"/>
                    <a:pt x="11466" y="3561"/>
                  </a:cubicBezTo>
                  <a:cubicBezTo>
                    <a:pt x="11430" y="4168"/>
                    <a:pt x="11419" y="4787"/>
                    <a:pt x="11561" y="5383"/>
                  </a:cubicBezTo>
                  <a:cubicBezTo>
                    <a:pt x="11704" y="5990"/>
                    <a:pt x="11978" y="6561"/>
                    <a:pt x="12252" y="7121"/>
                  </a:cubicBezTo>
                  <a:cubicBezTo>
                    <a:pt x="12026" y="7264"/>
                    <a:pt x="11823" y="7431"/>
                    <a:pt x="11657" y="7621"/>
                  </a:cubicBezTo>
                  <a:cubicBezTo>
                    <a:pt x="11633" y="7657"/>
                    <a:pt x="11621" y="7681"/>
                    <a:pt x="11633" y="7716"/>
                  </a:cubicBezTo>
                  <a:cubicBezTo>
                    <a:pt x="11633" y="7716"/>
                    <a:pt x="11633" y="7728"/>
                    <a:pt x="11633" y="7728"/>
                  </a:cubicBezTo>
                  <a:lnTo>
                    <a:pt x="11621" y="7728"/>
                  </a:lnTo>
                  <a:cubicBezTo>
                    <a:pt x="11419" y="7502"/>
                    <a:pt x="11204" y="7288"/>
                    <a:pt x="10978" y="7061"/>
                  </a:cubicBezTo>
                  <a:cubicBezTo>
                    <a:pt x="10573" y="6669"/>
                    <a:pt x="10157" y="6288"/>
                    <a:pt x="9728" y="5907"/>
                  </a:cubicBezTo>
                  <a:cubicBezTo>
                    <a:pt x="9573" y="5764"/>
                    <a:pt x="9418" y="5621"/>
                    <a:pt x="9264" y="5478"/>
                  </a:cubicBezTo>
                  <a:cubicBezTo>
                    <a:pt x="9037" y="5264"/>
                    <a:pt x="8811" y="5049"/>
                    <a:pt x="8585" y="4835"/>
                  </a:cubicBezTo>
                  <a:cubicBezTo>
                    <a:pt x="7656" y="3966"/>
                    <a:pt x="6716" y="3132"/>
                    <a:pt x="5751" y="2323"/>
                  </a:cubicBezTo>
                  <a:cubicBezTo>
                    <a:pt x="4763" y="1513"/>
                    <a:pt x="3727" y="727"/>
                    <a:pt x="2525" y="287"/>
                  </a:cubicBezTo>
                  <a:cubicBezTo>
                    <a:pt x="2239" y="180"/>
                    <a:pt x="1941" y="96"/>
                    <a:pt x="1644" y="37"/>
                  </a:cubicBezTo>
                  <a:cubicBezTo>
                    <a:pt x="1517" y="17"/>
                    <a:pt x="1379" y="0"/>
                    <a:pt x="1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1"/>
          <p:cNvGrpSpPr/>
          <p:nvPr/>
        </p:nvGrpSpPr>
        <p:grpSpPr>
          <a:xfrm rot="4275990" flipH="1">
            <a:off x="38039" y="2392486"/>
            <a:ext cx="570281" cy="489115"/>
            <a:chOff x="566194" y="494196"/>
            <a:chExt cx="1075991" cy="839896"/>
          </a:xfrm>
        </p:grpSpPr>
        <p:sp>
          <p:nvSpPr>
            <p:cNvPr id="218" name="Google Shape;218;p1"/>
            <p:cNvSpPr/>
            <p:nvPr/>
          </p:nvSpPr>
          <p:spPr>
            <a:xfrm>
              <a:off x="566194" y="494196"/>
              <a:ext cx="1075991" cy="839896"/>
            </a:xfrm>
            <a:custGeom>
              <a:avLst/>
              <a:gdLst/>
              <a:ahLst/>
              <a:cxnLst/>
              <a:rect l="l" t="t" r="r" b="b"/>
              <a:pathLst>
                <a:path w="33315" h="26005" extrusionOk="0">
                  <a:moveTo>
                    <a:pt x="1894" y="1"/>
                  </a:moveTo>
                  <a:cubicBezTo>
                    <a:pt x="1727" y="1"/>
                    <a:pt x="1572" y="25"/>
                    <a:pt x="1417" y="61"/>
                  </a:cubicBezTo>
                  <a:cubicBezTo>
                    <a:pt x="989" y="168"/>
                    <a:pt x="643" y="418"/>
                    <a:pt x="429" y="775"/>
                  </a:cubicBezTo>
                  <a:cubicBezTo>
                    <a:pt x="262" y="1061"/>
                    <a:pt x="155" y="1418"/>
                    <a:pt x="120" y="1846"/>
                  </a:cubicBezTo>
                  <a:cubicBezTo>
                    <a:pt x="1" y="3049"/>
                    <a:pt x="513" y="4168"/>
                    <a:pt x="1084" y="5192"/>
                  </a:cubicBezTo>
                  <a:cubicBezTo>
                    <a:pt x="1382" y="5728"/>
                    <a:pt x="1656" y="6216"/>
                    <a:pt x="1989" y="6692"/>
                  </a:cubicBezTo>
                  <a:cubicBezTo>
                    <a:pt x="1858" y="6740"/>
                    <a:pt x="1727" y="6811"/>
                    <a:pt x="1608" y="6930"/>
                  </a:cubicBezTo>
                  <a:cubicBezTo>
                    <a:pt x="1120" y="7407"/>
                    <a:pt x="1263" y="8038"/>
                    <a:pt x="1334" y="8347"/>
                  </a:cubicBezTo>
                  <a:cubicBezTo>
                    <a:pt x="1465" y="8907"/>
                    <a:pt x="1691" y="9443"/>
                    <a:pt x="2001" y="9943"/>
                  </a:cubicBezTo>
                  <a:cubicBezTo>
                    <a:pt x="2572" y="10871"/>
                    <a:pt x="3430" y="11657"/>
                    <a:pt x="4465" y="12241"/>
                  </a:cubicBezTo>
                  <a:cubicBezTo>
                    <a:pt x="5501" y="12824"/>
                    <a:pt x="6751" y="13193"/>
                    <a:pt x="8263" y="13384"/>
                  </a:cubicBezTo>
                  <a:cubicBezTo>
                    <a:pt x="8263" y="13395"/>
                    <a:pt x="8216" y="13431"/>
                    <a:pt x="8216" y="13431"/>
                  </a:cubicBezTo>
                  <a:cubicBezTo>
                    <a:pt x="8168" y="13467"/>
                    <a:pt x="8097" y="13526"/>
                    <a:pt x="8025" y="13598"/>
                  </a:cubicBezTo>
                  <a:cubicBezTo>
                    <a:pt x="7894" y="13646"/>
                    <a:pt x="7787" y="13717"/>
                    <a:pt x="7692" y="13788"/>
                  </a:cubicBezTo>
                  <a:cubicBezTo>
                    <a:pt x="7501" y="13919"/>
                    <a:pt x="7335" y="14074"/>
                    <a:pt x="7228" y="14193"/>
                  </a:cubicBezTo>
                  <a:cubicBezTo>
                    <a:pt x="7168" y="14253"/>
                    <a:pt x="6990" y="14443"/>
                    <a:pt x="6990" y="14443"/>
                  </a:cubicBezTo>
                  <a:cubicBezTo>
                    <a:pt x="6930" y="14503"/>
                    <a:pt x="6882" y="14562"/>
                    <a:pt x="6835" y="14622"/>
                  </a:cubicBezTo>
                  <a:cubicBezTo>
                    <a:pt x="6656" y="14705"/>
                    <a:pt x="6537" y="14836"/>
                    <a:pt x="6478" y="14896"/>
                  </a:cubicBezTo>
                  <a:cubicBezTo>
                    <a:pt x="6347" y="15050"/>
                    <a:pt x="6204" y="15205"/>
                    <a:pt x="6085" y="15372"/>
                  </a:cubicBezTo>
                  <a:lnTo>
                    <a:pt x="6001" y="15467"/>
                  </a:lnTo>
                  <a:cubicBezTo>
                    <a:pt x="5906" y="15586"/>
                    <a:pt x="5811" y="15705"/>
                    <a:pt x="5704" y="15836"/>
                  </a:cubicBezTo>
                  <a:cubicBezTo>
                    <a:pt x="5656" y="15896"/>
                    <a:pt x="5561" y="15991"/>
                    <a:pt x="5501" y="16146"/>
                  </a:cubicBezTo>
                  <a:cubicBezTo>
                    <a:pt x="5489" y="16170"/>
                    <a:pt x="5489" y="16205"/>
                    <a:pt x="5477" y="16229"/>
                  </a:cubicBezTo>
                  <a:cubicBezTo>
                    <a:pt x="5394" y="16301"/>
                    <a:pt x="5335" y="16372"/>
                    <a:pt x="5299" y="16432"/>
                  </a:cubicBezTo>
                  <a:lnTo>
                    <a:pt x="5275" y="16455"/>
                  </a:lnTo>
                  <a:cubicBezTo>
                    <a:pt x="5251" y="16479"/>
                    <a:pt x="5227" y="16503"/>
                    <a:pt x="5215" y="16527"/>
                  </a:cubicBezTo>
                  <a:cubicBezTo>
                    <a:pt x="5132" y="16598"/>
                    <a:pt x="5085" y="16670"/>
                    <a:pt x="5037" y="16729"/>
                  </a:cubicBezTo>
                  <a:cubicBezTo>
                    <a:pt x="4954" y="16848"/>
                    <a:pt x="4882" y="16991"/>
                    <a:pt x="4811" y="17134"/>
                  </a:cubicBezTo>
                  <a:cubicBezTo>
                    <a:pt x="4668" y="17479"/>
                    <a:pt x="4811" y="17884"/>
                    <a:pt x="5144" y="18075"/>
                  </a:cubicBezTo>
                  <a:cubicBezTo>
                    <a:pt x="5263" y="18134"/>
                    <a:pt x="5382" y="18158"/>
                    <a:pt x="5513" y="18158"/>
                  </a:cubicBezTo>
                  <a:cubicBezTo>
                    <a:pt x="5775" y="18158"/>
                    <a:pt x="6025" y="18027"/>
                    <a:pt x="6156" y="17789"/>
                  </a:cubicBezTo>
                  <a:cubicBezTo>
                    <a:pt x="6239" y="17741"/>
                    <a:pt x="6311" y="17670"/>
                    <a:pt x="6370" y="17586"/>
                  </a:cubicBezTo>
                  <a:lnTo>
                    <a:pt x="6418" y="17503"/>
                  </a:lnTo>
                  <a:cubicBezTo>
                    <a:pt x="6442" y="17479"/>
                    <a:pt x="6454" y="17456"/>
                    <a:pt x="6478" y="17420"/>
                  </a:cubicBezTo>
                  <a:cubicBezTo>
                    <a:pt x="6478" y="17420"/>
                    <a:pt x="6609" y="17241"/>
                    <a:pt x="6620" y="17229"/>
                  </a:cubicBezTo>
                  <a:cubicBezTo>
                    <a:pt x="6787" y="17182"/>
                    <a:pt x="6990" y="17063"/>
                    <a:pt x="7168" y="16836"/>
                  </a:cubicBezTo>
                  <a:cubicBezTo>
                    <a:pt x="7168" y="16836"/>
                    <a:pt x="7251" y="16729"/>
                    <a:pt x="7287" y="16694"/>
                  </a:cubicBezTo>
                  <a:lnTo>
                    <a:pt x="7287" y="16694"/>
                  </a:lnTo>
                  <a:cubicBezTo>
                    <a:pt x="7192" y="16884"/>
                    <a:pt x="7120" y="17075"/>
                    <a:pt x="7073" y="17277"/>
                  </a:cubicBezTo>
                  <a:cubicBezTo>
                    <a:pt x="6930" y="17813"/>
                    <a:pt x="6954" y="18360"/>
                    <a:pt x="7013" y="18860"/>
                  </a:cubicBezTo>
                  <a:cubicBezTo>
                    <a:pt x="7061" y="19313"/>
                    <a:pt x="7156" y="19753"/>
                    <a:pt x="7275" y="20158"/>
                  </a:cubicBezTo>
                  <a:cubicBezTo>
                    <a:pt x="7418" y="20611"/>
                    <a:pt x="7609" y="21027"/>
                    <a:pt x="7859" y="21396"/>
                  </a:cubicBezTo>
                  <a:cubicBezTo>
                    <a:pt x="8133" y="21825"/>
                    <a:pt x="8502" y="22158"/>
                    <a:pt x="8823" y="22456"/>
                  </a:cubicBezTo>
                  <a:cubicBezTo>
                    <a:pt x="9097" y="22718"/>
                    <a:pt x="9335" y="22944"/>
                    <a:pt x="9442" y="23206"/>
                  </a:cubicBezTo>
                  <a:cubicBezTo>
                    <a:pt x="9454" y="23254"/>
                    <a:pt x="9466" y="23290"/>
                    <a:pt x="9478" y="23325"/>
                  </a:cubicBezTo>
                  <a:cubicBezTo>
                    <a:pt x="9454" y="23409"/>
                    <a:pt x="9430" y="23492"/>
                    <a:pt x="9406" y="23563"/>
                  </a:cubicBezTo>
                  <a:lnTo>
                    <a:pt x="9383" y="23682"/>
                  </a:lnTo>
                  <a:cubicBezTo>
                    <a:pt x="9347" y="23813"/>
                    <a:pt x="9299" y="23956"/>
                    <a:pt x="9287" y="24123"/>
                  </a:cubicBezTo>
                  <a:cubicBezTo>
                    <a:pt x="9276" y="24242"/>
                    <a:pt x="9287" y="24373"/>
                    <a:pt x="9311" y="24480"/>
                  </a:cubicBezTo>
                  <a:cubicBezTo>
                    <a:pt x="9276" y="24742"/>
                    <a:pt x="9252" y="24992"/>
                    <a:pt x="9252" y="25242"/>
                  </a:cubicBezTo>
                  <a:cubicBezTo>
                    <a:pt x="9252" y="25445"/>
                    <a:pt x="9323" y="25635"/>
                    <a:pt x="9466" y="25778"/>
                  </a:cubicBezTo>
                  <a:cubicBezTo>
                    <a:pt x="9609" y="25921"/>
                    <a:pt x="9799" y="26004"/>
                    <a:pt x="10002" y="26004"/>
                  </a:cubicBezTo>
                  <a:cubicBezTo>
                    <a:pt x="10085" y="26004"/>
                    <a:pt x="10168" y="25992"/>
                    <a:pt x="10252" y="25968"/>
                  </a:cubicBezTo>
                  <a:cubicBezTo>
                    <a:pt x="10514" y="25873"/>
                    <a:pt x="10716" y="25671"/>
                    <a:pt x="10859" y="25373"/>
                  </a:cubicBezTo>
                  <a:cubicBezTo>
                    <a:pt x="10883" y="25302"/>
                    <a:pt x="10954" y="25135"/>
                    <a:pt x="10954" y="25123"/>
                  </a:cubicBezTo>
                  <a:cubicBezTo>
                    <a:pt x="11085" y="25064"/>
                    <a:pt x="11192" y="24956"/>
                    <a:pt x="11276" y="24837"/>
                  </a:cubicBezTo>
                  <a:cubicBezTo>
                    <a:pt x="11371" y="24706"/>
                    <a:pt x="11431" y="24564"/>
                    <a:pt x="11490" y="24444"/>
                  </a:cubicBezTo>
                  <a:lnTo>
                    <a:pt x="11538" y="24337"/>
                  </a:lnTo>
                  <a:cubicBezTo>
                    <a:pt x="11573" y="24266"/>
                    <a:pt x="11609" y="24183"/>
                    <a:pt x="11645" y="24111"/>
                  </a:cubicBezTo>
                  <a:cubicBezTo>
                    <a:pt x="11681" y="24087"/>
                    <a:pt x="11716" y="24063"/>
                    <a:pt x="11752" y="24052"/>
                  </a:cubicBezTo>
                  <a:cubicBezTo>
                    <a:pt x="12014" y="23921"/>
                    <a:pt x="12347" y="23897"/>
                    <a:pt x="12716" y="23885"/>
                  </a:cubicBezTo>
                  <a:cubicBezTo>
                    <a:pt x="13157" y="23861"/>
                    <a:pt x="13645" y="23849"/>
                    <a:pt x="14145" y="23706"/>
                  </a:cubicBezTo>
                  <a:cubicBezTo>
                    <a:pt x="14562" y="23587"/>
                    <a:pt x="14979" y="23397"/>
                    <a:pt x="15383" y="23147"/>
                  </a:cubicBezTo>
                  <a:cubicBezTo>
                    <a:pt x="15741" y="22920"/>
                    <a:pt x="16098" y="22659"/>
                    <a:pt x="16431" y="22337"/>
                  </a:cubicBezTo>
                  <a:cubicBezTo>
                    <a:pt x="16812" y="21992"/>
                    <a:pt x="17181" y="21611"/>
                    <a:pt x="17431" y="21099"/>
                  </a:cubicBezTo>
                  <a:cubicBezTo>
                    <a:pt x="17515" y="20908"/>
                    <a:pt x="17586" y="20718"/>
                    <a:pt x="17646" y="20527"/>
                  </a:cubicBezTo>
                  <a:cubicBezTo>
                    <a:pt x="17646" y="20563"/>
                    <a:pt x="17646" y="20706"/>
                    <a:pt x="17646" y="20706"/>
                  </a:cubicBezTo>
                  <a:cubicBezTo>
                    <a:pt x="17634" y="20992"/>
                    <a:pt x="17705" y="21206"/>
                    <a:pt x="17800" y="21361"/>
                  </a:cubicBezTo>
                  <a:cubicBezTo>
                    <a:pt x="17800" y="21373"/>
                    <a:pt x="17777" y="21599"/>
                    <a:pt x="17777" y="21599"/>
                  </a:cubicBezTo>
                  <a:cubicBezTo>
                    <a:pt x="17777" y="21635"/>
                    <a:pt x="17777" y="21670"/>
                    <a:pt x="17765" y="21694"/>
                  </a:cubicBezTo>
                  <a:lnTo>
                    <a:pt x="17753" y="21789"/>
                  </a:lnTo>
                  <a:cubicBezTo>
                    <a:pt x="17741" y="21897"/>
                    <a:pt x="17753" y="22004"/>
                    <a:pt x="17788" y="22099"/>
                  </a:cubicBezTo>
                  <a:cubicBezTo>
                    <a:pt x="17741" y="22278"/>
                    <a:pt x="17777" y="22468"/>
                    <a:pt x="17884" y="22635"/>
                  </a:cubicBezTo>
                  <a:cubicBezTo>
                    <a:pt x="17991" y="22801"/>
                    <a:pt x="18169" y="22920"/>
                    <a:pt x="18360" y="22956"/>
                  </a:cubicBezTo>
                  <a:cubicBezTo>
                    <a:pt x="18408" y="22968"/>
                    <a:pt x="18479" y="22980"/>
                    <a:pt x="18515" y="22980"/>
                  </a:cubicBezTo>
                  <a:cubicBezTo>
                    <a:pt x="18836" y="22980"/>
                    <a:pt x="19122" y="22778"/>
                    <a:pt x="19229" y="22468"/>
                  </a:cubicBezTo>
                  <a:cubicBezTo>
                    <a:pt x="19277" y="22313"/>
                    <a:pt x="19312" y="22158"/>
                    <a:pt x="19324" y="22016"/>
                  </a:cubicBezTo>
                  <a:cubicBezTo>
                    <a:pt x="19324" y="21944"/>
                    <a:pt x="19336" y="21849"/>
                    <a:pt x="19324" y="21754"/>
                  </a:cubicBezTo>
                  <a:cubicBezTo>
                    <a:pt x="19324" y="21718"/>
                    <a:pt x="19324" y="21682"/>
                    <a:pt x="19324" y="21658"/>
                  </a:cubicBezTo>
                  <a:cubicBezTo>
                    <a:pt x="19324" y="21647"/>
                    <a:pt x="19324" y="21635"/>
                    <a:pt x="19324" y="21623"/>
                  </a:cubicBezTo>
                  <a:cubicBezTo>
                    <a:pt x="19324" y="21551"/>
                    <a:pt x="19336" y="21456"/>
                    <a:pt x="19312" y="21349"/>
                  </a:cubicBezTo>
                  <a:cubicBezTo>
                    <a:pt x="19336" y="21325"/>
                    <a:pt x="19348" y="21301"/>
                    <a:pt x="19348" y="21277"/>
                  </a:cubicBezTo>
                  <a:cubicBezTo>
                    <a:pt x="19408" y="21123"/>
                    <a:pt x="19408" y="20980"/>
                    <a:pt x="19408" y="20896"/>
                  </a:cubicBezTo>
                  <a:cubicBezTo>
                    <a:pt x="19408" y="20730"/>
                    <a:pt x="19408" y="20575"/>
                    <a:pt x="19420" y="20408"/>
                  </a:cubicBezTo>
                  <a:lnTo>
                    <a:pt x="19420" y="20313"/>
                  </a:lnTo>
                  <a:cubicBezTo>
                    <a:pt x="19432" y="20111"/>
                    <a:pt x="19432" y="19896"/>
                    <a:pt x="19432" y="19682"/>
                  </a:cubicBezTo>
                  <a:cubicBezTo>
                    <a:pt x="19432" y="19611"/>
                    <a:pt x="19420" y="19432"/>
                    <a:pt x="19336" y="19253"/>
                  </a:cubicBezTo>
                  <a:cubicBezTo>
                    <a:pt x="19348" y="19182"/>
                    <a:pt x="19336" y="19099"/>
                    <a:pt x="19336" y="19015"/>
                  </a:cubicBezTo>
                  <a:lnTo>
                    <a:pt x="19336" y="18932"/>
                  </a:lnTo>
                  <a:cubicBezTo>
                    <a:pt x="19336" y="18849"/>
                    <a:pt x="19324" y="18765"/>
                    <a:pt x="19324" y="18670"/>
                  </a:cubicBezTo>
                  <a:cubicBezTo>
                    <a:pt x="19312" y="18503"/>
                    <a:pt x="19301" y="18277"/>
                    <a:pt x="19229" y="18039"/>
                  </a:cubicBezTo>
                  <a:cubicBezTo>
                    <a:pt x="19205" y="17944"/>
                    <a:pt x="19182" y="17825"/>
                    <a:pt x="19110" y="17694"/>
                  </a:cubicBezTo>
                  <a:cubicBezTo>
                    <a:pt x="19098" y="17598"/>
                    <a:pt x="19086" y="17515"/>
                    <a:pt x="19074" y="17444"/>
                  </a:cubicBezTo>
                  <a:cubicBezTo>
                    <a:pt x="19074" y="17444"/>
                    <a:pt x="19062" y="17384"/>
                    <a:pt x="19062" y="17384"/>
                  </a:cubicBezTo>
                  <a:lnTo>
                    <a:pt x="19062" y="17384"/>
                  </a:lnTo>
                  <a:cubicBezTo>
                    <a:pt x="20336" y="18229"/>
                    <a:pt x="21527" y="18753"/>
                    <a:pt x="22694" y="19003"/>
                  </a:cubicBezTo>
                  <a:cubicBezTo>
                    <a:pt x="23182" y="19099"/>
                    <a:pt x="23670" y="19158"/>
                    <a:pt x="24158" y="19158"/>
                  </a:cubicBezTo>
                  <a:cubicBezTo>
                    <a:pt x="24825" y="19158"/>
                    <a:pt x="25456" y="19063"/>
                    <a:pt x="26063" y="18872"/>
                  </a:cubicBezTo>
                  <a:cubicBezTo>
                    <a:pt x="26623" y="18694"/>
                    <a:pt x="27135" y="18444"/>
                    <a:pt x="27599" y="18098"/>
                  </a:cubicBezTo>
                  <a:cubicBezTo>
                    <a:pt x="27849" y="17920"/>
                    <a:pt x="28385" y="17527"/>
                    <a:pt x="28326" y="16848"/>
                  </a:cubicBezTo>
                  <a:cubicBezTo>
                    <a:pt x="28314" y="16682"/>
                    <a:pt x="28254" y="16539"/>
                    <a:pt x="28195" y="16420"/>
                  </a:cubicBezTo>
                  <a:cubicBezTo>
                    <a:pt x="28754" y="16277"/>
                    <a:pt x="29278" y="16098"/>
                    <a:pt x="29861" y="15884"/>
                  </a:cubicBezTo>
                  <a:cubicBezTo>
                    <a:pt x="30969" y="15479"/>
                    <a:pt x="32076" y="14967"/>
                    <a:pt x="32778" y="13979"/>
                  </a:cubicBezTo>
                  <a:cubicBezTo>
                    <a:pt x="33028" y="13622"/>
                    <a:pt x="33183" y="13300"/>
                    <a:pt x="33243" y="12967"/>
                  </a:cubicBezTo>
                  <a:cubicBezTo>
                    <a:pt x="33314" y="12562"/>
                    <a:pt x="33219" y="12133"/>
                    <a:pt x="32957" y="11776"/>
                  </a:cubicBezTo>
                  <a:cubicBezTo>
                    <a:pt x="32790" y="11538"/>
                    <a:pt x="32540" y="11324"/>
                    <a:pt x="32219" y="11133"/>
                  </a:cubicBezTo>
                  <a:cubicBezTo>
                    <a:pt x="31945" y="10967"/>
                    <a:pt x="31647" y="10824"/>
                    <a:pt x="31302" y="10693"/>
                  </a:cubicBezTo>
                  <a:cubicBezTo>
                    <a:pt x="29969" y="10193"/>
                    <a:pt x="28540" y="10121"/>
                    <a:pt x="27313" y="10097"/>
                  </a:cubicBezTo>
                  <a:cubicBezTo>
                    <a:pt x="26897" y="10086"/>
                    <a:pt x="26480" y="10086"/>
                    <a:pt x="26051" y="10086"/>
                  </a:cubicBezTo>
                  <a:cubicBezTo>
                    <a:pt x="25218" y="10086"/>
                    <a:pt x="24349" y="10097"/>
                    <a:pt x="23492" y="10133"/>
                  </a:cubicBezTo>
                  <a:cubicBezTo>
                    <a:pt x="23182" y="10145"/>
                    <a:pt x="22861" y="10169"/>
                    <a:pt x="22575" y="10181"/>
                  </a:cubicBezTo>
                  <a:cubicBezTo>
                    <a:pt x="22360" y="10181"/>
                    <a:pt x="22146" y="10193"/>
                    <a:pt x="21932" y="10193"/>
                  </a:cubicBezTo>
                  <a:lnTo>
                    <a:pt x="21622" y="10205"/>
                  </a:lnTo>
                  <a:cubicBezTo>
                    <a:pt x="21229" y="10217"/>
                    <a:pt x="20836" y="10217"/>
                    <a:pt x="20444" y="10240"/>
                  </a:cubicBezTo>
                  <a:cubicBezTo>
                    <a:pt x="20729" y="10097"/>
                    <a:pt x="21003" y="9943"/>
                    <a:pt x="21265" y="9752"/>
                  </a:cubicBezTo>
                  <a:cubicBezTo>
                    <a:pt x="21777" y="9383"/>
                    <a:pt x="22170" y="8931"/>
                    <a:pt x="22527" y="8466"/>
                  </a:cubicBezTo>
                  <a:cubicBezTo>
                    <a:pt x="22575" y="8443"/>
                    <a:pt x="22622" y="8419"/>
                    <a:pt x="22670" y="8383"/>
                  </a:cubicBezTo>
                  <a:cubicBezTo>
                    <a:pt x="22753" y="8312"/>
                    <a:pt x="22813" y="8240"/>
                    <a:pt x="22849" y="8204"/>
                  </a:cubicBezTo>
                  <a:lnTo>
                    <a:pt x="22861" y="8181"/>
                  </a:lnTo>
                  <a:cubicBezTo>
                    <a:pt x="22920" y="8109"/>
                    <a:pt x="23003" y="8002"/>
                    <a:pt x="23063" y="7847"/>
                  </a:cubicBezTo>
                  <a:cubicBezTo>
                    <a:pt x="23122" y="7633"/>
                    <a:pt x="23111" y="7407"/>
                    <a:pt x="23015" y="7216"/>
                  </a:cubicBezTo>
                  <a:cubicBezTo>
                    <a:pt x="22896" y="6990"/>
                    <a:pt x="22670" y="6823"/>
                    <a:pt x="22408" y="6799"/>
                  </a:cubicBezTo>
                  <a:cubicBezTo>
                    <a:pt x="22384" y="6788"/>
                    <a:pt x="22337" y="6788"/>
                    <a:pt x="22313" y="6788"/>
                  </a:cubicBezTo>
                  <a:cubicBezTo>
                    <a:pt x="22099" y="6788"/>
                    <a:pt x="21896" y="6883"/>
                    <a:pt x="21729" y="7049"/>
                  </a:cubicBezTo>
                  <a:cubicBezTo>
                    <a:pt x="21694" y="7073"/>
                    <a:pt x="21670" y="7097"/>
                    <a:pt x="21634" y="7133"/>
                  </a:cubicBezTo>
                  <a:cubicBezTo>
                    <a:pt x="21563" y="7216"/>
                    <a:pt x="21503" y="7323"/>
                    <a:pt x="21468" y="7430"/>
                  </a:cubicBezTo>
                  <a:cubicBezTo>
                    <a:pt x="21360" y="7538"/>
                    <a:pt x="20729" y="8133"/>
                    <a:pt x="20729" y="8133"/>
                  </a:cubicBezTo>
                  <a:cubicBezTo>
                    <a:pt x="20586" y="8288"/>
                    <a:pt x="20432" y="8431"/>
                    <a:pt x="20277" y="8573"/>
                  </a:cubicBezTo>
                  <a:cubicBezTo>
                    <a:pt x="20265" y="8585"/>
                    <a:pt x="20253" y="8597"/>
                    <a:pt x="20182" y="8609"/>
                  </a:cubicBezTo>
                  <a:cubicBezTo>
                    <a:pt x="20003" y="8645"/>
                    <a:pt x="19848" y="8681"/>
                    <a:pt x="19693" y="8740"/>
                  </a:cubicBezTo>
                  <a:cubicBezTo>
                    <a:pt x="19682" y="8740"/>
                    <a:pt x="19670" y="8740"/>
                    <a:pt x="19658" y="8752"/>
                  </a:cubicBezTo>
                  <a:cubicBezTo>
                    <a:pt x="19765" y="8276"/>
                    <a:pt x="19753" y="7764"/>
                    <a:pt x="19598" y="7300"/>
                  </a:cubicBezTo>
                  <a:cubicBezTo>
                    <a:pt x="19527" y="7073"/>
                    <a:pt x="19420" y="6871"/>
                    <a:pt x="19301" y="6680"/>
                  </a:cubicBezTo>
                  <a:cubicBezTo>
                    <a:pt x="19408" y="6597"/>
                    <a:pt x="19479" y="6490"/>
                    <a:pt x="19551" y="6407"/>
                  </a:cubicBezTo>
                  <a:lnTo>
                    <a:pt x="19598" y="6347"/>
                  </a:lnTo>
                  <a:cubicBezTo>
                    <a:pt x="19682" y="6252"/>
                    <a:pt x="19753" y="6145"/>
                    <a:pt x="19836" y="6049"/>
                  </a:cubicBezTo>
                  <a:cubicBezTo>
                    <a:pt x="20063" y="5799"/>
                    <a:pt x="20217" y="5525"/>
                    <a:pt x="20348" y="5275"/>
                  </a:cubicBezTo>
                  <a:lnTo>
                    <a:pt x="20479" y="5025"/>
                  </a:lnTo>
                  <a:cubicBezTo>
                    <a:pt x="20515" y="4966"/>
                    <a:pt x="20551" y="4894"/>
                    <a:pt x="20586" y="4835"/>
                  </a:cubicBezTo>
                  <a:cubicBezTo>
                    <a:pt x="20848" y="4680"/>
                    <a:pt x="21015" y="4382"/>
                    <a:pt x="21015" y="4061"/>
                  </a:cubicBezTo>
                  <a:cubicBezTo>
                    <a:pt x="21003" y="3656"/>
                    <a:pt x="20682" y="3323"/>
                    <a:pt x="20277" y="3323"/>
                  </a:cubicBezTo>
                  <a:cubicBezTo>
                    <a:pt x="20122" y="3323"/>
                    <a:pt x="19967" y="3370"/>
                    <a:pt x="19848" y="3466"/>
                  </a:cubicBezTo>
                  <a:cubicBezTo>
                    <a:pt x="19527" y="3692"/>
                    <a:pt x="19372" y="3990"/>
                    <a:pt x="19241" y="4240"/>
                  </a:cubicBezTo>
                  <a:lnTo>
                    <a:pt x="19193" y="4323"/>
                  </a:lnTo>
                  <a:cubicBezTo>
                    <a:pt x="19134" y="4442"/>
                    <a:pt x="19062" y="4561"/>
                    <a:pt x="19003" y="4668"/>
                  </a:cubicBezTo>
                  <a:cubicBezTo>
                    <a:pt x="18920" y="4823"/>
                    <a:pt x="18836" y="4966"/>
                    <a:pt x="18753" y="5121"/>
                  </a:cubicBezTo>
                  <a:lnTo>
                    <a:pt x="18717" y="5192"/>
                  </a:lnTo>
                  <a:cubicBezTo>
                    <a:pt x="18646" y="5335"/>
                    <a:pt x="18562" y="5478"/>
                    <a:pt x="18491" y="5561"/>
                  </a:cubicBezTo>
                  <a:cubicBezTo>
                    <a:pt x="18479" y="5561"/>
                    <a:pt x="18265" y="5585"/>
                    <a:pt x="18265" y="5585"/>
                  </a:cubicBezTo>
                  <a:cubicBezTo>
                    <a:pt x="18169" y="5597"/>
                    <a:pt x="18050" y="5609"/>
                    <a:pt x="17919" y="5633"/>
                  </a:cubicBezTo>
                  <a:cubicBezTo>
                    <a:pt x="17884" y="5609"/>
                    <a:pt x="17753" y="5561"/>
                    <a:pt x="17753" y="5561"/>
                  </a:cubicBezTo>
                  <a:cubicBezTo>
                    <a:pt x="17634" y="5525"/>
                    <a:pt x="17467" y="5466"/>
                    <a:pt x="17288" y="5442"/>
                  </a:cubicBezTo>
                  <a:cubicBezTo>
                    <a:pt x="17181" y="5383"/>
                    <a:pt x="17074" y="5335"/>
                    <a:pt x="16979" y="5299"/>
                  </a:cubicBezTo>
                  <a:cubicBezTo>
                    <a:pt x="16979" y="5299"/>
                    <a:pt x="16860" y="5252"/>
                    <a:pt x="16812" y="5240"/>
                  </a:cubicBezTo>
                  <a:cubicBezTo>
                    <a:pt x="16741" y="5144"/>
                    <a:pt x="16657" y="5061"/>
                    <a:pt x="16586" y="4978"/>
                  </a:cubicBezTo>
                  <a:lnTo>
                    <a:pt x="16538" y="4930"/>
                  </a:lnTo>
                  <a:cubicBezTo>
                    <a:pt x="16515" y="4894"/>
                    <a:pt x="16479" y="4871"/>
                    <a:pt x="16455" y="4847"/>
                  </a:cubicBezTo>
                  <a:cubicBezTo>
                    <a:pt x="16455" y="4835"/>
                    <a:pt x="16443" y="4835"/>
                    <a:pt x="16431" y="4823"/>
                  </a:cubicBezTo>
                  <a:cubicBezTo>
                    <a:pt x="16431" y="4704"/>
                    <a:pt x="16467" y="4549"/>
                    <a:pt x="16503" y="4394"/>
                  </a:cubicBezTo>
                  <a:lnTo>
                    <a:pt x="16526" y="4311"/>
                  </a:lnTo>
                  <a:cubicBezTo>
                    <a:pt x="16562" y="4144"/>
                    <a:pt x="16598" y="3978"/>
                    <a:pt x="16622" y="3811"/>
                  </a:cubicBezTo>
                  <a:cubicBezTo>
                    <a:pt x="16657" y="3680"/>
                    <a:pt x="16681" y="3549"/>
                    <a:pt x="16705" y="3430"/>
                  </a:cubicBezTo>
                  <a:lnTo>
                    <a:pt x="16729" y="3323"/>
                  </a:lnTo>
                  <a:cubicBezTo>
                    <a:pt x="16788" y="3061"/>
                    <a:pt x="16872" y="2728"/>
                    <a:pt x="16776" y="2347"/>
                  </a:cubicBezTo>
                  <a:cubicBezTo>
                    <a:pt x="16693" y="2013"/>
                    <a:pt x="16407" y="1787"/>
                    <a:pt x="16062" y="1787"/>
                  </a:cubicBezTo>
                  <a:cubicBezTo>
                    <a:pt x="15848" y="1787"/>
                    <a:pt x="15645" y="1870"/>
                    <a:pt x="15502" y="2037"/>
                  </a:cubicBezTo>
                  <a:cubicBezTo>
                    <a:pt x="15288" y="2275"/>
                    <a:pt x="15229" y="2608"/>
                    <a:pt x="15324" y="2894"/>
                  </a:cubicBezTo>
                  <a:cubicBezTo>
                    <a:pt x="15312" y="2966"/>
                    <a:pt x="15288" y="3037"/>
                    <a:pt x="15276" y="3120"/>
                  </a:cubicBezTo>
                  <a:lnTo>
                    <a:pt x="15217" y="3382"/>
                  </a:lnTo>
                  <a:cubicBezTo>
                    <a:pt x="15157" y="3668"/>
                    <a:pt x="15086" y="3978"/>
                    <a:pt x="15086" y="4311"/>
                  </a:cubicBezTo>
                  <a:cubicBezTo>
                    <a:pt x="15086" y="4430"/>
                    <a:pt x="15086" y="4561"/>
                    <a:pt x="15074" y="4692"/>
                  </a:cubicBezTo>
                  <a:lnTo>
                    <a:pt x="15074" y="4763"/>
                  </a:lnTo>
                  <a:cubicBezTo>
                    <a:pt x="15074" y="4871"/>
                    <a:pt x="15074" y="5002"/>
                    <a:pt x="15098" y="5144"/>
                  </a:cubicBezTo>
                  <a:cubicBezTo>
                    <a:pt x="14871" y="5204"/>
                    <a:pt x="14657" y="5287"/>
                    <a:pt x="14467" y="5406"/>
                  </a:cubicBezTo>
                  <a:cubicBezTo>
                    <a:pt x="14038" y="5668"/>
                    <a:pt x="13693" y="6037"/>
                    <a:pt x="13467" y="6466"/>
                  </a:cubicBezTo>
                  <a:cubicBezTo>
                    <a:pt x="13467" y="6454"/>
                    <a:pt x="13455" y="6454"/>
                    <a:pt x="13455" y="6442"/>
                  </a:cubicBezTo>
                  <a:cubicBezTo>
                    <a:pt x="13371" y="6299"/>
                    <a:pt x="13276" y="6157"/>
                    <a:pt x="13169" y="6026"/>
                  </a:cubicBezTo>
                  <a:cubicBezTo>
                    <a:pt x="13121" y="5966"/>
                    <a:pt x="13121" y="5954"/>
                    <a:pt x="13121" y="5930"/>
                  </a:cubicBezTo>
                  <a:cubicBezTo>
                    <a:pt x="13086" y="5728"/>
                    <a:pt x="13074" y="5514"/>
                    <a:pt x="13050" y="5299"/>
                  </a:cubicBezTo>
                  <a:cubicBezTo>
                    <a:pt x="13050" y="5192"/>
                    <a:pt x="13038" y="5085"/>
                    <a:pt x="13026" y="4990"/>
                  </a:cubicBezTo>
                  <a:cubicBezTo>
                    <a:pt x="13026" y="4990"/>
                    <a:pt x="12978" y="4430"/>
                    <a:pt x="12955" y="4287"/>
                  </a:cubicBezTo>
                  <a:cubicBezTo>
                    <a:pt x="13002" y="4180"/>
                    <a:pt x="13026" y="4073"/>
                    <a:pt x="13026" y="3954"/>
                  </a:cubicBezTo>
                  <a:cubicBezTo>
                    <a:pt x="13026" y="3918"/>
                    <a:pt x="13026" y="3871"/>
                    <a:pt x="13014" y="3835"/>
                  </a:cubicBezTo>
                  <a:cubicBezTo>
                    <a:pt x="12990" y="3466"/>
                    <a:pt x="12788" y="3275"/>
                    <a:pt x="12657" y="3192"/>
                  </a:cubicBezTo>
                  <a:cubicBezTo>
                    <a:pt x="12526" y="3109"/>
                    <a:pt x="12383" y="3061"/>
                    <a:pt x="12228" y="3061"/>
                  </a:cubicBezTo>
                  <a:cubicBezTo>
                    <a:pt x="12121" y="3061"/>
                    <a:pt x="12026" y="3085"/>
                    <a:pt x="11919" y="3120"/>
                  </a:cubicBezTo>
                  <a:cubicBezTo>
                    <a:pt x="11728" y="3192"/>
                    <a:pt x="11562" y="3359"/>
                    <a:pt x="11478" y="3561"/>
                  </a:cubicBezTo>
                  <a:cubicBezTo>
                    <a:pt x="11419" y="3716"/>
                    <a:pt x="11407" y="3859"/>
                    <a:pt x="11407" y="3942"/>
                  </a:cubicBezTo>
                  <a:lnTo>
                    <a:pt x="11407" y="3978"/>
                  </a:lnTo>
                  <a:cubicBezTo>
                    <a:pt x="11407" y="4025"/>
                    <a:pt x="11395" y="4109"/>
                    <a:pt x="11419" y="4228"/>
                  </a:cubicBezTo>
                  <a:cubicBezTo>
                    <a:pt x="11431" y="4275"/>
                    <a:pt x="11454" y="4323"/>
                    <a:pt x="11466" y="4382"/>
                  </a:cubicBezTo>
                  <a:cubicBezTo>
                    <a:pt x="11442" y="4954"/>
                    <a:pt x="11442" y="5573"/>
                    <a:pt x="11597" y="6168"/>
                  </a:cubicBezTo>
                  <a:cubicBezTo>
                    <a:pt x="11669" y="6490"/>
                    <a:pt x="11776" y="6788"/>
                    <a:pt x="11895" y="7085"/>
                  </a:cubicBezTo>
                  <a:cubicBezTo>
                    <a:pt x="11609" y="6811"/>
                    <a:pt x="11311" y="6538"/>
                    <a:pt x="11026" y="6287"/>
                  </a:cubicBezTo>
                  <a:lnTo>
                    <a:pt x="10800" y="6073"/>
                  </a:lnTo>
                  <a:cubicBezTo>
                    <a:pt x="10645" y="5930"/>
                    <a:pt x="10490" y="5787"/>
                    <a:pt x="10347" y="5668"/>
                  </a:cubicBezTo>
                  <a:cubicBezTo>
                    <a:pt x="10121" y="5442"/>
                    <a:pt x="9883" y="5228"/>
                    <a:pt x="9657" y="5002"/>
                  </a:cubicBezTo>
                  <a:cubicBezTo>
                    <a:pt x="8728" y="4132"/>
                    <a:pt x="7763" y="3275"/>
                    <a:pt x="6787" y="2477"/>
                  </a:cubicBezTo>
                  <a:cubicBezTo>
                    <a:pt x="5847" y="1692"/>
                    <a:pt x="4727" y="823"/>
                    <a:pt x="3382" y="322"/>
                  </a:cubicBezTo>
                  <a:cubicBezTo>
                    <a:pt x="3037" y="203"/>
                    <a:pt x="2715" y="108"/>
                    <a:pt x="2406" y="61"/>
                  </a:cubicBezTo>
                  <a:cubicBezTo>
                    <a:pt x="2227" y="25"/>
                    <a:pt x="2060" y="1"/>
                    <a:pt x="1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1"/>
            <p:cNvSpPr/>
            <p:nvPr/>
          </p:nvSpPr>
          <p:spPr>
            <a:xfrm>
              <a:off x="586961" y="514576"/>
              <a:ext cx="1034069" cy="799072"/>
            </a:xfrm>
            <a:custGeom>
              <a:avLst/>
              <a:gdLst/>
              <a:ahLst/>
              <a:cxnLst/>
              <a:rect l="l" t="t" r="r" b="b"/>
              <a:pathLst>
                <a:path w="32017" h="24741" extrusionOk="0">
                  <a:moveTo>
                    <a:pt x="1120" y="263"/>
                  </a:moveTo>
                  <a:cubicBezTo>
                    <a:pt x="1155" y="346"/>
                    <a:pt x="1263" y="406"/>
                    <a:pt x="1310" y="453"/>
                  </a:cubicBezTo>
                  <a:cubicBezTo>
                    <a:pt x="1465" y="561"/>
                    <a:pt x="1608" y="668"/>
                    <a:pt x="1751" y="799"/>
                  </a:cubicBezTo>
                  <a:cubicBezTo>
                    <a:pt x="1941" y="989"/>
                    <a:pt x="2132" y="1192"/>
                    <a:pt x="2310" y="1394"/>
                  </a:cubicBezTo>
                  <a:cubicBezTo>
                    <a:pt x="2429" y="1585"/>
                    <a:pt x="2560" y="1775"/>
                    <a:pt x="2703" y="1942"/>
                  </a:cubicBezTo>
                  <a:cubicBezTo>
                    <a:pt x="2989" y="2275"/>
                    <a:pt x="3287" y="2561"/>
                    <a:pt x="3596" y="2859"/>
                  </a:cubicBezTo>
                  <a:lnTo>
                    <a:pt x="3382" y="2751"/>
                  </a:lnTo>
                  <a:cubicBezTo>
                    <a:pt x="2894" y="2525"/>
                    <a:pt x="2382" y="2370"/>
                    <a:pt x="1870" y="2180"/>
                  </a:cubicBezTo>
                  <a:cubicBezTo>
                    <a:pt x="1620" y="2085"/>
                    <a:pt x="1370" y="1977"/>
                    <a:pt x="1108" y="1906"/>
                  </a:cubicBezTo>
                  <a:cubicBezTo>
                    <a:pt x="870" y="1835"/>
                    <a:pt x="608" y="1751"/>
                    <a:pt x="358" y="1716"/>
                  </a:cubicBezTo>
                  <a:cubicBezTo>
                    <a:pt x="334" y="1358"/>
                    <a:pt x="370" y="989"/>
                    <a:pt x="512" y="668"/>
                  </a:cubicBezTo>
                  <a:cubicBezTo>
                    <a:pt x="643" y="406"/>
                    <a:pt x="858" y="299"/>
                    <a:pt x="1120" y="263"/>
                  </a:cubicBezTo>
                  <a:close/>
                  <a:moveTo>
                    <a:pt x="1786" y="322"/>
                  </a:moveTo>
                  <a:lnTo>
                    <a:pt x="1786" y="322"/>
                  </a:lnTo>
                  <a:cubicBezTo>
                    <a:pt x="2370" y="465"/>
                    <a:pt x="2929" y="703"/>
                    <a:pt x="3453" y="1001"/>
                  </a:cubicBezTo>
                  <a:cubicBezTo>
                    <a:pt x="4096" y="1358"/>
                    <a:pt x="4680" y="1787"/>
                    <a:pt x="5251" y="2239"/>
                  </a:cubicBezTo>
                  <a:cubicBezTo>
                    <a:pt x="5323" y="2358"/>
                    <a:pt x="5418" y="2454"/>
                    <a:pt x="5501" y="2561"/>
                  </a:cubicBezTo>
                  <a:cubicBezTo>
                    <a:pt x="5608" y="2680"/>
                    <a:pt x="5692" y="2811"/>
                    <a:pt x="5787" y="2942"/>
                  </a:cubicBezTo>
                  <a:cubicBezTo>
                    <a:pt x="5977" y="3204"/>
                    <a:pt x="6156" y="3478"/>
                    <a:pt x="6323" y="3751"/>
                  </a:cubicBezTo>
                  <a:cubicBezTo>
                    <a:pt x="6477" y="3990"/>
                    <a:pt x="6608" y="4240"/>
                    <a:pt x="6751" y="4490"/>
                  </a:cubicBezTo>
                  <a:cubicBezTo>
                    <a:pt x="6894" y="4752"/>
                    <a:pt x="7013" y="5014"/>
                    <a:pt x="7132" y="5275"/>
                  </a:cubicBezTo>
                  <a:cubicBezTo>
                    <a:pt x="7144" y="5299"/>
                    <a:pt x="7156" y="5323"/>
                    <a:pt x="7168" y="5347"/>
                  </a:cubicBezTo>
                  <a:cubicBezTo>
                    <a:pt x="7037" y="5216"/>
                    <a:pt x="6906" y="5097"/>
                    <a:pt x="6775" y="4990"/>
                  </a:cubicBezTo>
                  <a:cubicBezTo>
                    <a:pt x="6549" y="4787"/>
                    <a:pt x="6323" y="4597"/>
                    <a:pt x="6096" y="4406"/>
                  </a:cubicBezTo>
                  <a:cubicBezTo>
                    <a:pt x="5692" y="4073"/>
                    <a:pt x="5263" y="3763"/>
                    <a:pt x="4811" y="3501"/>
                  </a:cubicBezTo>
                  <a:cubicBezTo>
                    <a:pt x="4477" y="3299"/>
                    <a:pt x="4132" y="3120"/>
                    <a:pt x="3787" y="2954"/>
                  </a:cubicBezTo>
                  <a:cubicBezTo>
                    <a:pt x="3406" y="2549"/>
                    <a:pt x="3060" y="2120"/>
                    <a:pt x="2727" y="1668"/>
                  </a:cubicBezTo>
                  <a:cubicBezTo>
                    <a:pt x="2441" y="1275"/>
                    <a:pt x="2227" y="811"/>
                    <a:pt x="1894" y="442"/>
                  </a:cubicBezTo>
                  <a:cubicBezTo>
                    <a:pt x="1858" y="406"/>
                    <a:pt x="1822" y="358"/>
                    <a:pt x="1786" y="322"/>
                  </a:cubicBezTo>
                  <a:close/>
                  <a:moveTo>
                    <a:pt x="1453" y="4513"/>
                  </a:moveTo>
                  <a:cubicBezTo>
                    <a:pt x="1513" y="4525"/>
                    <a:pt x="1572" y="4537"/>
                    <a:pt x="1632" y="4549"/>
                  </a:cubicBezTo>
                  <a:cubicBezTo>
                    <a:pt x="1751" y="4573"/>
                    <a:pt x="1882" y="4609"/>
                    <a:pt x="2013" y="4633"/>
                  </a:cubicBezTo>
                  <a:cubicBezTo>
                    <a:pt x="2263" y="4680"/>
                    <a:pt x="2513" y="4728"/>
                    <a:pt x="2751" y="4787"/>
                  </a:cubicBezTo>
                  <a:cubicBezTo>
                    <a:pt x="3203" y="4883"/>
                    <a:pt x="3656" y="4978"/>
                    <a:pt x="4084" y="5156"/>
                  </a:cubicBezTo>
                  <a:cubicBezTo>
                    <a:pt x="4465" y="5311"/>
                    <a:pt x="4846" y="5478"/>
                    <a:pt x="5215" y="5656"/>
                  </a:cubicBezTo>
                  <a:lnTo>
                    <a:pt x="5180" y="5656"/>
                  </a:lnTo>
                  <a:cubicBezTo>
                    <a:pt x="5136" y="5653"/>
                    <a:pt x="5091" y="5651"/>
                    <a:pt x="5046" y="5651"/>
                  </a:cubicBezTo>
                  <a:cubicBezTo>
                    <a:pt x="4955" y="5651"/>
                    <a:pt x="4862" y="5656"/>
                    <a:pt x="4775" y="5656"/>
                  </a:cubicBezTo>
                  <a:cubicBezTo>
                    <a:pt x="4501" y="5680"/>
                    <a:pt x="4227" y="5728"/>
                    <a:pt x="3941" y="5740"/>
                  </a:cubicBezTo>
                  <a:cubicBezTo>
                    <a:pt x="3644" y="5764"/>
                    <a:pt x="3346" y="5776"/>
                    <a:pt x="3048" y="5776"/>
                  </a:cubicBezTo>
                  <a:cubicBezTo>
                    <a:pt x="2969" y="5776"/>
                    <a:pt x="2891" y="5777"/>
                    <a:pt x="2813" y="5777"/>
                  </a:cubicBezTo>
                  <a:cubicBezTo>
                    <a:pt x="2599" y="5777"/>
                    <a:pt x="2392" y="5764"/>
                    <a:pt x="2191" y="5668"/>
                  </a:cubicBezTo>
                  <a:cubicBezTo>
                    <a:pt x="2179" y="5656"/>
                    <a:pt x="2167" y="5656"/>
                    <a:pt x="2156" y="5656"/>
                  </a:cubicBezTo>
                  <a:cubicBezTo>
                    <a:pt x="2025" y="5466"/>
                    <a:pt x="1905" y="5275"/>
                    <a:pt x="1786" y="5085"/>
                  </a:cubicBezTo>
                  <a:cubicBezTo>
                    <a:pt x="1667" y="4894"/>
                    <a:pt x="1560" y="4704"/>
                    <a:pt x="1453" y="4513"/>
                  </a:cubicBezTo>
                  <a:close/>
                  <a:moveTo>
                    <a:pt x="14776" y="5383"/>
                  </a:moveTo>
                  <a:cubicBezTo>
                    <a:pt x="14812" y="5395"/>
                    <a:pt x="14800" y="5395"/>
                    <a:pt x="14788" y="5395"/>
                  </a:cubicBezTo>
                  <a:lnTo>
                    <a:pt x="14800" y="5395"/>
                  </a:lnTo>
                  <a:cubicBezTo>
                    <a:pt x="14824" y="5406"/>
                    <a:pt x="14812" y="5406"/>
                    <a:pt x="14836" y="5418"/>
                  </a:cubicBezTo>
                  <a:cubicBezTo>
                    <a:pt x="14871" y="5466"/>
                    <a:pt x="14883" y="5537"/>
                    <a:pt x="14859" y="5609"/>
                  </a:cubicBezTo>
                  <a:cubicBezTo>
                    <a:pt x="14836" y="5704"/>
                    <a:pt x="14764" y="5787"/>
                    <a:pt x="14705" y="5871"/>
                  </a:cubicBezTo>
                  <a:cubicBezTo>
                    <a:pt x="14693" y="5883"/>
                    <a:pt x="14681" y="5895"/>
                    <a:pt x="14681" y="5918"/>
                  </a:cubicBezTo>
                  <a:cubicBezTo>
                    <a:pt x="14669" y="5918"/>
                    <a:pt x="14645" y="5930"/>
                    <a:pt x="14633" y="5942"/>
                  </a:cubicBezTo>
                  <a:cubicBezTo>
                    <a:pt x="14616" y="5934"/>
                    <a:pt x="14606" y="5925"/>
                    <a:pt x="14592" y="5925"/>
                  </a:cubicBezTo>
                  <a:cubicBezTo>
                    <a:pt x="14587" y="5925"/>
                    <a:pt x="14581" y="5927"/>
                    <a:pt x="14574" y="5930"/>
                  </a:cubicBezTo>
                  <a:cubicBezTo>
                    <a:pt x="14538" y="5930"/>
                    <a:pt x="14502" y="5930"/>
                    <a:pt x="14478" y="5907"/>
                  </a:cubicBezTo>
                  <a:cubicBezTo>
                    <a:pt x="14455" y="5895"/>
                    <a:pt x="14407" y="5871"/>
                    <a:pt x="14395" y="5859"/>
                  </a:cubicBezTo>
                  <a:cubicBezTo>
                    <a:pt x="14336" y="5799"/>
                    <a:pt x="14300" y="5728"/>
                    <a:pt x="14264" y="5656"/>
                  </a:cubicBezTo>
                  <a:cubicBezTo>
                    <a:pt x="14276" y="5645"/>
                    <a:pt x="14276" y="5621"/>
                    <a:pt x="14288" y="5609"/>
                  </a:cubicBezTo>
                  <a:lnTo>
                    <a:pt x="14300" y="5585"/>
                  </a:lnTo>
                  <a:lnTo>
                    <a:pt x="14312" y="5573"/>
                  </a:lnTo>
                  <a:lnTo>
                    <a:pt x="14336" y="5537"/>
                  </a:lnTo>
                  <a:cubicBezTo>
                    <a:pt x="14348" y="5526"/>
                    <a:pt x="14371" y="5514"/>
                    <a:pt x="14383" y="5502"/>
                  </a:cubicBezTo>
                  <a:lnTo>
                    <a:pt x="14407" y="5478"/>
                  </a:lnTo>
                  <a:lnTo>
                    <a:pt x="14419" y="5478"/>
                  </a:lnTo>
                  <a:cubicBezTo>
                    <a:pt x="14502" y="5430"/>
                    <a:pt x="14562" y="5406"/>
                    <a:pt x="14657" y="5395"/>
                  </a:cubicBezTo>
                  <a:cubicBezTo>
                    <a:pt x="14693" y="5383"/>
                    <a:pt x="14740" y="5383"/>
                    <a:pt x="14776" y="5383"/>
                  </a:cubicBezTo>
                  <a:close/>
                  <a:moveTo>
                    <a:pt x="381" y="1989"/>
                  </a:moveTo>
                  <a:lnTo>
                    <a:pt x="381" y="1989"/>
                  </a:lnTo>
                  <a:cubicBezTo>
                    <a:pt x="489" y="2025"/>
                    <a:pt x="596" y="2049"/>
                    <a:pt x="691" y="2073"/>
                  </a:cubicBezTo>
                  <a:cubicBezTo>
                    <a:pt x="846" y="2108"/>
                    <a:pt x="989" y="2144"/>
                    <a:pt x="1132" y="2180"/>
                  </a:cubicBezTo>
                  <a:cubicBezTo>
                    <a:pt x="1417" y="2251"/>
                    <a:pt x="1703" y="2311"/>
                    <a:pt x="1977" y="2418"/>
                  </a:cubicBezTo>
                  <a:cubicBezTo>
                    <a:pt x="2489" y="2597"/>
                    <a:pt x="2977" y="2811"/>
                    <a:pt x="3465" y="3037"/>
                  </a:cubicBezTo>
                  <a:cubicBezTo>
                    <a:pt x="3953" y="3251"/>
                    <a:pt x="4418" y="3490"/>
                    <a:pt x="4870" y="3763"/>
                  </a:cubicBezTo>
                  <a:cubicBezTo>
                    <a:pt x="5311" y="4025"/>
                    <a:pt x="5727" y="4323"/>
                    <a:pt x="6132" y="4656"/>
                  </a:cubicBezTo>
                  <a:cubicBezTo>
                    <a:pt x="6335" y="4823"/>
                    <a:pt x="6525" y="4990"/>
                    <a:pt x="6728" y="5168"/>
                  </a:cubicBezTo>
                  <a:cubicBezTo>
                    <a:pt x="6906" y="5323"/>
                    <a:pt x="7085" y="5514"/>
                    <a:pt x="7299" y="5645"/>
                  </a:cubicBezTo>
                  <a:cubicBezTo>
                    <a:pt x="7359" y="5776"/>
                    <a:pt x="7418" y="5918"/>
                    <a:pt x="7490" y="6061"/>
                  </a:cubicBezTo>
                  <a:cubicBezTo>
                    <a:pt x="7585" y="6276"/>
                    <a:pt x="7668" y="6478"/>
                    <a:pt x="7775" y="6692"/>
                  </a:cubicBezTo>
                  <a:cubicBezTo>
                    <a:pt x="7692" y="6645"/>
                    <a:pt x="7597" y="6609"/>
                    <a:pt x="7513" y="6561"/>
                  </a:cubicBezTo>
                  <a:cubicBezTo>
                    <a:pt x="7394" y="6514"/>
                    <a:pt x="7275" y="6466"/>
                    <a:pt x="7156" y="6418"/>
                  </a:cubicBezTo>
                  <a:cubicBezTo>
                    <a:pt x="6918" y="6311"/>
                    <a:pt x="6680" y="6204"/>
                    <a:pt x="6454" y="6097"/>
                  </a:cubicBezTo>
                  <a:cubicBezTo>
                    <a:pt x="5620" y="5716"/>
                    <a:pt x="4811" y="5299"/>
                    <a:pt x="3953" y="4966"/>
                  </a:cubicBezTo>
                  <a:cubicBezTo>
                    <a:pt x="3739" y="4871"/>
                    <a:pt x="3525" y="4764"/>
                    <a:pt x="3310" y="4692"/>
                  </a:cubicBezTo>
                  <a:cubicBezTo>
                    <a:pt x="3096" y="4609"/>
                    <a:pt x="2882" y="4549"/>
                    <a:pt x="2656" y="4490"/>
                  </a:cubicBezTo>
                  <a:cubicBezTo>
                    <a:pt x="2429" y="4442"/>
                    <a:pt x="2203" y="4383"/>
                    <a:pt x="1989" y="4335"/>
                  </a:cubicBezTo>
                  <a:cubicBezTo>
                    <a:pt x="1870" y="4311"/>
                    <a:pt x="1751" y="4287"/>
                    <a:pt x="1644" y="4263"/>
                  </a:cubicBezTo>
                  <a:cubicBezTo>
                    <a:pt x="1552" y="4245"/>
                    <a:pt x="1468" y="4220"/>
                    <a:pt x="1380" y="4220"/>
                  </a:cubicBezTo>
                  <a:cubicBezTo>
                    <a:pt x="1353" y="4220"/>
                    <a:pt x="1326" y="4222"/>
                    <a:pt x="1298" y="4228"/>
                  </a:cubicBezTo>
                  <a:lnTo>
                    <a:pt x="1286" y="4228"/>
                  </a:lnTo>
                  <a:cubicBezTo>
                    <a:pt x="1167" y="4025"/>
                    <a:pt x="1060" y="3811"/>
                    <a:pt x="953" y="3609"/>
                  </a:cubicBezTo>
                  <a:cubicBezTo>
                    <a:pt x="727" y="3144"/>
                    <a:pt x="524" y="2668"/>
                    <a:pt x="417" y="2168"/>
                  </a:cubicBezTo>
                  <a:cubicBezTo>
                    <a:pt x="405" y="2108"/>
                    <a:pt x="393" y="2049"/>
                    <a:pt x="381" y="1989"/>
                  </a:cubicBezTo>
                  <a:close/>
                  <a:moveTo>
                    <a:pt x="8918" y="5478"/>
                  </a:moveTo>
                  <a:lnTo>
                    <a:pt x="8918" y="5478"/>
                  </a:lnTo>
                  <a:cubicBezTo>
                    <a:pt x="9002" y="5561"/>
                    <a:pt x="9085" y="5645"/>
                    <a:pt x="9180" y="5728"/>
                  </a:cubicBezTo>
                  <a:cubicBezTo>
                    <a:pt x="9299" y="5835"/>
                    <a:pt x="9406" y="5954"/>
                    <a:pt x="9525" y="6073"/>
                  </a:cubicBezTo>
                  <a:cubicBezTo>
                    <a:pt x="9502" y="6097"/>
                    <a:pt x="9478" y="6145"/>
                    <a:pt x="9502" y="6204"/>
                  </a:cubicBezTo>
                  <a:cubicBezTo>
                    <a:pt x="9609" y="6502"/>
                    <a:pt x="9716" y="6799"/>
                    <a:pt x="9811" y="7097"/>
                  </a:cubicBezTo>
                  <a:cubicBezTo>
                    <a:pt x="9752" y="7002"/>
                    <a:pt x="9692" y="6907"/>
                    <a:pt x="9633" y="6799"/>
                  </a:cubicBezTo>
                  <a:cubicBezTo>
                    <a:pt x="9525" y="6609"/>
                    <a:pt x="9406" y="6418"/>
                    <a:pt x="9311" y="6216"/>
                  </a:cubicBezTo>
                  <a:cubicBezTo>
                    <a:pt x="9180" y="5966"/>
                    <a:pt x="9049" y="5716"/>
                    <a:pt x="8918" y="5478"/>
                  </a:cubicBezTo>
                  <a:close/>
                  <a:moveTo>
                    <a:pt x="17800" y="6478"/>
                  </a:moveTo>
                  <a:lnTo>
                    <a:pt x="17806" y="6483"/>
                  </a:lnTo>
                  <a:lnTo>
                    <a:pt x="17806" y="6483"/>
                  </a:lnTo>
                  <a:cubicBezTo>
                    <a:pt x="17802" y="6482"/>
                    <a:pt x="17800" y="6481"/>
                    <a:pt x="17800" y="6481"/>
                  </a:cubicBezTo>
                  <a:lnTo>
                    <a:pt x="17800" y="6481"/>
                  </a:lnTo>
                  <a:cubicBezTo>
                    <a:pt x="17800" y="6481"/>
                    <a:pt x="17806" y="6484"/>
                    <a:pt x="17812" y="6490"/>
                  </a:cubicBezTo>
                  <a:lnTo>
                    <a:pt x="17806" y="6483"/>
                  </a:lnTo>
                  <a:lnTo>
                    <a:pt x="17806" y="6483"/>
                  </a:lnTo>
                  <a:cubicBezTo>
                    <a:pt x="17809" y="6485"/>
                    <a:pt x="17815" y="6487"/>
                    <a:pt x="17824" y="6490"/>
                  </a:cubicBezTo>
                  <a:cubicBezTo>
                    <a:pt x="17848" y="6514"/>
                    <a:pt x="17884" y="6549"/>
                    <a:pt x="17907" y="6585"/>
                  </a:cubicBezTo>
                  <a:cubicBezTo>
                    <a:pt x="17967" y="6645"/>
                    <a:pt x="18003" y="6704"/>
                    <a:pt x="18027" y="6788"/>
                  </a:cubicBezTo>
                  <a:lnTo>
                    <a:pt x="18038" y="6799"/>
                  </a:lnTo>
                  <a:lnTo>
                    <a:pt x="18038" y="6811"/>
                  </a:lnTo>
                  <a:lnTo>
                    <a:pt x="18038" y="6835"/>
                  </a:lnTo>
                  <a:cubicBezTo>
                    <a:pt x="18050" y="6859"/>
                    <a:pt x="18050" y="6883"/>
                    <a:pt x="18050" y="6895"/>
                  </a:cubicBezTo>
                  <a:lnTo>
                    <a:pt x="18050" y="6930"/>
                  </a:lnTo>
                  <a:lnTo>
                    <a:pt x="18050" y="6966"/>
                  </a:lnTo>
                  <a:lnTo>
                    <a:pt x="18038" y="6978"/>
                  </a:lnTo>
                  <a:cubicBezTo>
                    <a:pt x="18038" y="7002"/>
                    <a:pt x="18038" y="7014"/>
                    <a:pt x="18027" y="7026"/>
                  </a:cubicBezTo>
                  <a:cubicBezTo>
                    <a:pt x="17955" y="7061"/>
                    <a:pt x="17884" y="7085"/>
                    <a:pt x="17800" y="7097"/>
                  </a:cubicBezTo>
                  <a:cubicBezTo>
                    <a:pt x="17777" y="7097"/>
                    <a:pt x="17729" y="7097"/>
                    <a:pt x="17705" y="7085"/>
                  </a:cubicBezTo>
                  <a:cubicBezTo>
                    <a:pt x="17669" y="7073"/>
                    <a:pt x="17634" y="7061"/>
                    <a:pt x="17610" y="7026"/>
                  </a:cubicBezTo>
                  <a:cubicBezTo>
                    <a:pt x="17598" y="7014"/>
                    <a:pt x="17586" y="7002"/>
                    <a:pt x="17574" y="7002"/>
                  </a:cubicBezTo>
                  <a:cubicBezTo>
                    <a:pt x="17562" y="6990"/>
                    <a:pt x="17550" y="6966"/>
                    <a:pt x="17538" y="6954"/>
                  </a:cubicBezTo>
                  <a:cubicBezTo>
                    <a:pt x="17550" y="6930"/>
                    <a:pt x="17550" y="6919"/>
                    <a:pt x="17550" y="6907"/>
                  </a:cubicBezTo>
                  <a:cubicBezTo>
                    <a:pt x="17562" y="6799"/>
                    <a:pt x="17562" y="6692"/>
                    <a:pt x="17610" y="6597"/>
                  </a:cubicBezTo>
                  <a:cubicBezTo>
                    <a:pt x="17646" y="6538"/>
                    <a:pt x="17693" y="6490"/>
                    <a:pt x="17753" y="6478"/>
                  </a:cubicBezTo>
                  <a:close/>
                  <a:moveTo>
                    <a:pt x="15455" y="5264"/>
                  </a:moveTo>
                  <a:cubicBezTo>
                    <a:pt x="15538" y="5287"/>
                    <a:pt x="15621" y="5299"/>
                    <a:pt x="15717" y="5323"/>
                  </a:cubicBezTo>
                  <a:cubicBezTo>
                    <a:pt x="15848" y="5359"/>
                    <a:pt x="15967" y="5406"/>
                    <a:pt x="16098" y="5442"/>
                  </a:cubicBezTo>
                  <a:cubicBezTo>
                    <a:pt x="16217" y="5490"/>
                    <a:pt x="16348" y="5549"/>
                    <a:pt x="16467" y="5561"/>
                  </a:cubicBezTo>
                  <a:lnTo>
                    <a:pt x="16491" y="5561"/>
                  </a:lnTo>
                  <a:cubicBezTo>
                    <a:pt x="16574" y="5609"/>
                    <a:pt x="16681" y="5645"/>
                    <a:pt x="16776" y="5680"/>
                  </a:cubicBezTo>
                  <a:cubicBezTo>
                    <a:pt x="16907" y="5728"/>
                    <a:pt x="17026" y="5776"/>
                    <a:pt x="17157" y="5835"/>
                  </a:cubicBezTo>
                  <a:cubicBezTo>
                    <a:pt x="17229" y="5871"/>
                    <a:pt x="17312" y="5918"/>
                    <a:pt x="17384" y="5966"/>
                  </a:cubicBezTo>
                  <a:cubicBezTo>
                    <a:pt x="17360" y="5990"/>
                    <a:pt x="17360" y="6026"/>
                    <a:pt x="17372" y="6049"/>
                  </a:cubicBezTo>
                  <a:cubicBezTo>
                    <a:pt x="17169" y="6490"/>
                    <a:pt x="17038" y="7002"/>
                    <a:pt x="17181" y="7466"/>
                  </a:cubicBezTo>
                  <a:lnTo>
                    <a:pt x="17181" y="7478"/>
                  </a:lnTo>
                  <a:cubicBezTo>
                    <a:pt x="17169" y="7466"/>
                    <a:pt x="17157" y="7466"/>
                    <a:pt x="17145" y="7454"/>
                  </a:cubicBezTo>
                  <a:cubicBezTo>
                    <a:pt x="17038" y="7407"/>
                    <a:pt x="16919" y="7359"/>
                    <a:pt x="16788" y="7335"/>
                  </a:cubicBezTo>
                  <a:cubicBezTo>
                    <a:pt x="16705" y="7311"/>
                    <a:pt x="16622" y="7288"/>
                    <a:pt x="16538" y="7264"/>
                  </a:cubicBezTo>
                  <a:cubicBezTo>
                    <a:pt x="16419" y="7240"/>
                    <a:pt x="16312" y="7204"/>
                    <a:pt x="16193" y="7180"/>
                  </a:cubicBezTo>
                  <a:cubicBezTo>
                    <a:pt x="16098" y="7145"/>
                    <a:pt x="15991" y="7109"/>
                    <a:pt x="15883" y="7073"/>
                  </a:cubicBezTo>
                  <a:cubicBezTo>
                    <a:pt x="15788" y="7050"/>
                    <a:pt x="15693" y="7014"/>
                    <a:pt x="15598" y="6978"/>
                  </a:cubicBezTo>
                  <a:cubicBezTo>
                    <a:pt x="15479" y="6919"/>
                    <a:pt x="15360" y="6859"/>
                    <a:pt x="15240" y="6811"/>
                  </a:cubicBezTo>
                  <a:cubicBezTo>
                    <a:pt x="15169" y="6776"/>
                    <a:pt x="15086" y="6740"/>
                    <a:pt x="15002" y="6704"/>
                  </a:cubicBezTo>
                  <a:cubicBezTo>
                    <a:pt x="14883" y="6621"/>
                    <a:pt x="14752" y="6573"/>
                    <a:pt x="14621" y="6538"/>
                  </a:cubicBezTo>
                  <a:cubicBezTo>
                    <a:pt x="15038" y="6276"/>
                    <a:pt x="15276" y="5811"/>
                    <a:pt x="15395" y="5347"/>
                  </a:cubicBezTo>
                  <a:cubicBezTo>
                    <a:pt x="15431" y="5335"/>
                    <a:pt x="15443" y="5311"/>
                    <a:pt x="15455" y="5275"/>
                  </a:cubicBezTo>
                  <a:lnTo>
                    <a:pt x="15455" y="5264"/>
                  </a:lnTo>
                  <a:close/>
                  <a:moveTo>
                    <a:pt x="5156" y="5752"/>
                  </a:moveTo>
                  <a:cubicBezTo>
                    <a:pt x="5215" y="5752"/>
                    <a:pt x="5287" y="5764"/>
                    <a:pt x="5358" y="5764"/>
                  </a:cubicBezTo>
                  <a:cubicBezTo>
                    <a:pt x="5382" y="5764"/>
                    <a:pt x="5401" y="5769"/>
                    <a:pt x="5421" y="5769"/>
                  </a:cubicBezTo>
                  <a:cubicBezTo>
                    <a:pt x="5431" y="5769"/>
                    <a:pt x="5442" y="5768"/>
                    <a:pt x="5454" y="5764"/>
                  </a:cubicBezTo>
                  <a:cubicBezTo>
                    <a:pt x="5823" y="5942"/>
                    <a:pt x="6204" y="6133"/>
                    <a:pt x="6585" y="6299"/>
                  </a:cubicBezTo>
                  <a:cubicBezTo>
                    <a:pt x="6787" y="6395"/>
                    <a:pt x="6989" y="6490"/>
                    <a:pt x="7192" y="6573"/>
                  </a:cubicBezTo>
                  <a:cubicBezTo>
                    <a:pt x="7394" y="6657"/>
                    <a:pt x="7609" y="6776"/>
                    <a:pt x="7823" y="6788"/>
                  </a:cubicBezTo>
                  <a:lnTo>
                    <a:pt x="7835" y="6788"/>
                  </a:lnTo>
                  <a:cubicBezTo>
                    <a:pt x="7847" y="6811"/>
                    <a:pt x="7847" y="6835"/>
                    <a:pt x="7859" y="6859"/>
                  </a:cubicBezTo>
                  <a:cubicBezTo>
                    <a:pt x="8001" y="7109"/>
                    <a:pt x="8168" y="7335"/>
                    <a:pt x="8382" y="7526"/>
                  </a:cubicBezTo>
                  <a:cubicBezTo>
                    <a:pt x="8621" y="7740"/>
                    <a:pt x="8883" y="7919"/>
                    <a:pt x="9156" y="8085"/>
                  </a:cubicBezTo>
                  <a:cubicBezTo>
                    <a:pt x="9335" y="8204"/>
                    <a:pt x="9525" y="8300"/>
                    <a:pt x="9716" y="8407"/>
                  </a:cubicBezTo>
                  <a:cubicBezTo>
                    <a:pt x="9287" y="8323"/>
                    <a:pt x="8847" y="8300"/>
                    <a:pt x="8418" y="8216"/>
                  </a:cubicBezTo>
                  <a:cubicBezTo>
                    <a:pt x="7775" y="8085"/>
                    <a:pt x="7156" y="7895"/>
                    <a:pt x="6525" y="7716"/>
                  </a:cubicBezTo>
                  <a:cubicBezTo>
                    <a:pt x="5894" y="7538"/>
                    <a:pt x="5263" y="7359"/>
                    <a:pt x="4632" y="7169"/>
                  </a:cubicBezTo>
                  <a:cubicBezTo>
                    <a:pt x="4037" y="7002"/>
                    <a:pt x="3406" y="6859"/>
                    <a:pt x="2906" y="6466"/>
                  </a:cubicBezTo>
                  <a:cubicBezTo>
                    <a:pt x="2715" y="6323"/>
                    <a:pt x="2548" y="6157"/>
                    <a:pt x="2406" y="5966"/>
                  </a:cubicBezTo>
                  <a:lnTo>
                    <a:pt x="2513" y="5966"/>
                  </a:lnTo>
                  <a:cubicBezTo>
                    <a:pt x="2656" y="5966"/>
                    <a:pt x="2798" y="5954"/>
                    <a:pt x="2941" y="5942"/>
                  </a:cubicBezTo>
                  <a:cubicBezTo>
                    <a:pt x="3239" y="5918"/>
                    <a:pt x="3537" y="5895"/>
                    <a:pt x="3834" y="5859"/>
                  </a:cubicBezTo>
                  <a:cubicBezTo>
                    <a:pt x="4120" y="5835"/>
                    <a:pt x="4418" y="5799"/>
                    <a:pt x="4703" y="5776"/>
                  </a:cubicBezTo>
                  <a:cubicBezTo>
                    <a:pt x="4846" y="5764"/>
                    <a:pt x="5001" y="5752"/>
                    <a:pt x="5156" y="5752"/>
                  </a:cubicBezTo>
                  <a:close/>
                  <a:moveTo>
                    <a:pt x="6108" y="2954"/>
                  </a:moveTo>
                  <a:lnTo>
                    <a:pt x="6108" y="2954"/>
                  </a:lnTo>
                  <a:cubicBezTo>
                    <a:pt x="6227" y="3061"/>
                    <a:pt x="6335" y="3156"/>
                    <a:pt x="6454" y="3251"/>
                  </a:cubicBezTo>
                  <a:cubicBezTo>
                    <a:pt x="7144" y="3847"/>
                    <a:pt x="7835" y="4466"/>
                    <a:pt x="8502" y="5097"/>
                  </a:cubicBezTo>
                  <a:cubicBezTo>
                    <a:pt x="8728" y="5478"/>
                    <a:pt x="8954" y="5871"/>
                    <a:pt x="9204" y="6240"/>
                  </a:cubicBezTo>
                  <a:cubicBezTo>
                    <a:pt x="9454" y="6609"/>
                    <a:pt x="9668" y="7014"/>
                    <a:pt x="9895" y="7407"/>
                  </a:cubicBezTo>
                  <a:cubicBezTo>
                    <a:pt x="9918" y="7490"/>
                    <a:pt x="9942" y="7573"/>
                    <a:pt x="9966" y="7657"/>
                  </a:cubicBezTo>
                  <a:cubicBezTo>
                    <a:pt x="10002" y="7788"/>
                    <a:pt x="10026" y="7907"/>
                    <a:pt x="10037" y="8038"/>
                  </a:cubicBezTo>
                  <a:cubicBezTo>
                    <a:pt x="10061" y="8145"/>
                    <a:pt x="10073" y="8264"/>
                    <a:pt x="10121" y="8371"/>
                  </a:cubicBezTo>
                  <a:cubicBezTo>
                    <a:pt x="10180" y="8454"/>
                    <a:pt x="10276" y="8502"/>
                    <a:pt x="10359" y="8562"/>
                  </a:cubicBezTo>
                  <a:cubicBezTo>
                    <a:pt x="10323" y="8550"/>
                    <a:pt x="10287" y="8538"/>
                    <a:pt x="10264" y="8526"/>
                  </a:cubicBezTo>
                  <a:cubicBezTo>
                    <a:pt x="10240" y="8526"/>
                    <a:pt x="10216" y="8514"/>
                    <a:pt x="10192" y="8514"/>
                  </a:cubicBezTo>
                  <a:cubicBezTo>
                    <a:pt x="10097" y="8466"/>
                    <a:pt x="10002" y="8419"/>
                    <a:pt x="9918" y="8371"/>
                  </a:cubicBezTo>
                  <a:cubicBezTo>
                    <a:pt x="9597" y="8204"/>
                    <a:pt x="9287" y="8014"/>
                    <a:pt x="8990" y="7812"/>
                  </a:cubicBezTo>
                  <a:cubicBezTo>
                    <a:pt x="8740" y="7633"/>
                    <a:pt x="8478" y="7454"/>
                    <a:pt x="8275" y="7216"/>
                  </a:cubicBezTo>
                  <a:cubicBezTo>
                    <a:pt x="8085" y="6990"/>
                    <a:pt x="7954" y="6728"/>
                    <a:pt x="7835" y="6478"/>
                  </a:cubicBezTo>
                  <a:cubicBezTo>
                    <a:pt x="7597" y="5954"/>
                    <a:pt x="7370" y="5430"/>
                    <a:pt x="7120" y="4906"/>
                  </a:cubicBezTo>
                  <a:cubicBezTo>
                    <a:pt x="7001" y="4644"/>
                    <a:pt x="6894" y="4383"/>
                    <a:pt x="6763" y="4132"/>
                  </a:cubicBezTo>
                  <a:cubicBezTo>
                    <a:pt x="6644" y="3882"/>
                    <a:pt x="6513" y="3632"/>
                    <a:pt x="6382" y="3382"/>
                  </a:cubicBezTo>
                  <a:cubicBezTo>
                    <a:pt x="6299" y="3240"/>
                    <a:pt x="6204" y="3097"/>
                    <a:pt x="6108" y="2954"/>
                  </a:cubicBezTo>
                  <a:close/>
                  <a:moveTo>
                    <a:pt x="14038" y="6752"/>
                  </a:moveTo>
                  <a:cubicBezTo>
                    <a:pt x="14086" y="6752"/>
                    <a:pt x="14145" y="6764"/>
                    <a:pt x="14205" y="6764"/>
                  </a:cubicBezTo>
                  <a:cubicBezTo>
                    <a:pt x="14133" y="6799"/>
                    <a:pt x="14062" y="6835"/>
                    <a:pt x="14002" y="6883"/>
                  </a:cubicBezTo>
                  <a:cubicBezTo>
                    <a:pt x="13728" y="7061"/>
                    <a:pt x="13526" y="7323"/>
                    <a:pt x="13371" y="7609"/>
                  </a:cubicBezTo>
                  <a:cubicBezTo>
                    <a:pt x="13205" y="7919"/>
                    <a:pt x="13097" y="8240"/>
                    <a:pt x="13038" y="8574"/>
                  </a:cubicBezTo>
                  <a:cubicBezTo>
                    <a:pt x="13002" y="8740"/>
                    <a:pt x="12990" y="8907"/>
                    <a:pt x="12978" y="9074"/>
                  </a:cubicBezTo>
                  <a:cubicBezTo>
                    <a:pt x="12895" y="8919"/>
                    <a:pt x="12812" y="8776"/>
                    <a:pt x="12728" y="8633"/>
                  </a:cubicBezTo>
                  <a:cubicBezTo>
                    <a:pt x="12704" y="8574"/>
                    <a:pt x="12669" y="8514"/>
                    <a:pt x="12645" y="8454"/>
                  </a:cubicBezTo>
                  <a:cubicBezTo>
                    <a:pt x="12645" y="8431"/>
                    <a:pt x="12645" y="8407"/>
                    <a:pt x="12633" y="8383"/>
                  </a:cubicBezTo>
                  <a:cubicBezTo>
                    <a:pt x="12431" y="7942"/>
                    <a:pt x="12657" y="7442"/>
                    <a:pt x="12919" y="7073"/>
                  </a:cubicBezTo>
                  <a:cubicBezTo>
                    <a:pt x="13038" y="7014"/>
                    <a:pt x="13145" y="6966"/>
                    <a:pt x="13264" y="6930"/>
                  </a:cubicBezTo>
                  <a:cubicBezTo>
                    <a:pt x="13514" y="6847"/>
                    <a:pt x="13776" y="6788"/>
                    <a:pt x="14038" y="6752"/>
                  </a:cubicBezTo>
                  <a:close/>
                  <a:moveTo>
                    <a:pt x="1548" y="7323"/>
                  </a:moveTo>
                  <a:lnTo>
                    <a:pt x="1548" y="7323"/>
                  </a:lnTo>
                  <a:cubicBezTo>
                    <a:pt x="1644" y="7383"/>
                    <a:pt x="1775" y="7419"/>
                    <a:pt x="1882" y="7466"/>
                  </a:cubicBezTo>
                  <a:cubicBezTo>
                    <a:pt x="2108" y="7550"/>
                    <a:pt x="2334" y="7633"/>
                    <a:pt x="2560" y="7728"/>
                  </a:cubicBezTo>
                  <a:cubicBezTo>
                    <a:pt x="2977" y="7895"/>
                    <a:pt x="3394" y="8050"/>
                    <a:pt x="3810" y="8252"/>
                  </a:cubicBezTo>
                  <a:cubicBezTo>
                    <a:pt x="4180" y="8419"/>
                    <a:pt x="4537" y="8609"/>
                    <a:pt x="4906" y="8776"/>
                  </a:cubicBezTo>
                  <a:cubicBezTo>
                    <a:pt x="5096" y="8859"/>
                    <a:pt x="5287" y="8955"/>
                    <a:pt x="5477" y="9026"/>
                  </a:cubicBezTo>
                  <a:cubicBezTo>
                    <a:pt x="5656" y="9097"/>
                    <a:pt x="5846" y="9145"/>
                    <a:pt x="6037" y="9205"/>
                  </a:cubicBezTo>
                  <a:cubicBezTo>
                    <a:pt x="6156" y="9228"/>
                    <a:pt x="6275" y="9252"/>
                    <a:pt x="6394" y="9276"/>
                  </a:cubicBezTo>
                  <a:cubicBezTo>
                    <a:pt x="6132" y="9336"/>
                    <a:pt x="5870" y="9407"/>
                    <a:pt x="5608" y="9466"/>
                  </a:cubicBezTo>
                  <a:cubicBezTo>
                    <a:pt x="4930" y="9633"/>
                    <a:pt x="4263" y="9812"/>
                    <a:pt x="3584" y="9978"/>
                  </a:cubicBezTo>
                  <a:cubicBezTo>
                    <a:pt x="3572" y="9967"/>
                    <a:pt x="3549" y="9967"/>
                    <a:pt x="3525" y="9967"/>
                  </a:cubicBezTo>
                  <a:lnTo>
                    <a:pt x="3501" y="9978"/>
                  </a:lnTo>
                  <a:lnTo>
                    <a:pt x="3477" y="9990"/>
                  </a:lnTo>
                  <a:lnTo>
                    <a:pt x="3453" y="10002"/>
                  </a:lnTo>
                  <a:lnTo>
                    <a:pt x="3429" y="10002"/>
                  </a:lnTo>
                  <a:cubicBezTo>
                    <a:pt x="3418" y="10014"/>
                    <a:pt x="3394" y="10014"/>
                    <a:pt x="3382" y="10014"/>
                  </a:cubicBezTo>
                  <a:lnTo>
                    <a:pt x="3227" y="10014"/>
                  </a:lnTo>
                  <a:lnTo>
                    <a:pt x="3215" y="10002"/>
                  </a:lnTo>
                  <a:lnTo>
                    <a:pt x="3191" y="10002"/>
                  </a:lnTo>
                  <a:cubicBezTo>
                    <a:pt x="3168" y="9990"/>
                    <a:pt x="3144" y="9978"/>
                    <a:pt x="3120" y="9978"/>
                  </a:cubicBezTo>
                  <a:cubicBezTo>
                    <a:pt x="2691" y="9597"/>
                    <a:pt x="2322" y="9169"/>
                    <a:pt x="2048" y="8669"/>
                  </a:cubicBezTo>
                  <a:cubicBezTo>
                    <a:pt x="1810" y="8264"/>
                    <a:pt x="1644" y="7823"/>
                    <a:pt x="1560" y="7359"/>
                  </a:cubicBezTo>
                  <a:cubicBezTo>
                    <a:pt x="1548" y="7347"/>
                    <a:pt x="1548" y="7335"/>
                    <a:pt x="1548" y="7323"/>
                  </a:cubicBezTo>
                  <a:close/>
                  <a:moveTo>
                    <a:pt x="17336" y="7895"/>
                  </a:moveTo>
                  <a:lnTo>
                    <a:pt x="17336" y="7895"/>
                  </a:lnTo>
                  <a:cubicBezTo>
                    <a:pt x="17348" y="7907"/>
                    <a:pt x="17348" y="7907"/>
                    <a:pt x="17360" y="7907"/>
                  </a:cubicBezTo>
                  <a:cubicBezTo>
                    <a:pt x="17396" y="7942"/>
                    <a:pt x="17443" y="7978"/>
                    <a:pt x="17491" y="8014"/>
                  </a:cubicBezTo>
                  <a:cubicBezTo>
                    <a:pt x="17657" y="8204"/>
                    <a:pt x="17824" y="8419"/>
                    <a:pt x="17955" y="8645"/>
                  </a:cubicBezTo>
                  <a:cubicBezTo>
                    <a:pt x="17991" y="8716"/>
                    <a:pt x="18027" y="8788"/>
                    <a:pt x="18062" y="8859"/>
                  </a:cubicBezTo>
                  <a:cubicBezTo>
                    <a:pt x="18038" y="8943"/>
                    <a:pt x="18027" y="9038"/>
                    <a:pt x="18003" y="9133"/>
                  </a:cubicBezTo>
                  <a:cubicBezTo>
                    <a:pt x="17979" y="9276"/>
                    <a:pt x="17943" y="9419"/>
                    <a:pt x="17896" y="9550"/>
                  </a:cubicBezTo>
                  <a:cubicBezTo>
                    <a:pt x="17848" y="9681"/>
                    <a:pt x="17777" y="9812"/>
                    <a:pt x="17681" y="9919"/>
                  </a:cubicBezTo>
                  <a:cubicBezTo>
                    <a:pt x="17646" y="9967"/>
                    <a:pt x="17598" y="10014"/>
                    <a:pt x="17550" y="10050"/>
                  </a:cubicBezTo>
                  <a:cubicBezTo>
                    <a:pt x="17526" y="10062"/>
                    <a:pt x="17503" y="10074"/>
                    <a:pt x="17491" y="10098"/>
                  </a:cubicBezTo>
                  <a:cubicBezTo>
                    <a:pt x="17348" y="10157"/>
                    <a:pt x="17181" y="10205"/>
                    <a:pt x="17026" y="10240"/>
                  </a:cubicBezTo>
                  <a:cubicBezTo>
                    <a:pt x="16979" y="10252"/>
                    <a:pt x="16919" y="10264"/>
                    <a:pt x="16872" y="10276"/>
                  </a:cubicBezTo>
                  <a:cubicBezTo>
                    <a:pt x="16943" y="10193"/>
                    <a:pt x="17003" y="10098"/>
                    <a:pt x="17074" y="10002"/>
                  </a:cubicBezTo>
                  <a:cubicBezTo>
                    <a:pt x="17217" y="9764"/>
                    <a:pt x="17336" y="9502"/>
                    <a:pt x="17396" y="9228"/>
                  </a:cubicBezTo>
                  <a:cubicBezTo>
                    <a:pt x="17467" y="8955"/>
                    <a:pt x="17491" y="8681"/>
                    <a:pt x="17467" y="8407"/>
                  </a:cubicBezTo>
                  <a:cubicBezTo>
                    <a:pt x="17455" y="8228"/>
                    <a:pt x="17419" y="8050"/>
                    <a:pt x="17336" y="7895"/>
                  </a:cubicBezTo>
                  <a:close/>
                  <a:moveTo>
                    <a:pt x="9823" y="6359"/>
                  </a:moveTo>
                  <a:cubicBezTo>
                    <a:pt x="10478" y="7014"/>
                    <a:pt x="11133" y="7681"/>
                    <a:pt x="11764" y="8371"/>
                  </a:cubicBezTo>
                  <a:cubicBezTo>
                    <a:pt x="12181" y="8824"/>
                    <a:pt x="12585" y="9276"/>
                    <a:pt x="12990" y="9740"/>
                  </a:cubicBezTo>
                  <a:cubicBezTo>
                    <a:pt x="13145" y="9931"/>
                    <a:pt x="13300" y="10109"/>
                    <a:pt x="13455" y="10288"/>
                  </a:cubicBezTo>
                  <a:cubicBezTo>
                    <a:pt x="13466" y="10312"/>
                    <a:pt x="13478" y="10324"/>
                    <a:pt x="13490" y="10336"/>
                  </a:cubicBezTo>
                  <a:cubicBezTo>
                    <a:pt x="13512" y="10368"/>
                    <a:pt x="13543" y="10409"/>
                    <a:pt x="13566" y="10443"/>
                  </a:cubicBezTo>
                  <a:lnTo>
                    <a:pt x="13566" y="10443"/>
                  </a:lnTo>
                  <a:cubicBezTo>
                    <a:pt x="13565" y="10443"/>
                    <a:pt x="13563" y="10443"/>
                    <a:pt x="13562" y="10443"/>
                  </a:cubicBezTo>
                  <a:cubicBezTo>
                    <a:pt x="13050" y="10074"/>
                    <a:pt x="12514" y="9717"/>
                    <a:pt x="11966" y="9383"/>
                  </a:cubicBezTo>
                  <a:cubicBezTo>
                    <a:pt x="11585" y="9145"/>
                    <a:pt x="11204" y="8919"/>
                    <a:pt x="10799" y="8740"/>
                  </a:cubicBezTo>
                  <a:cubicBezTo>
                    <a:pt x="10799" y="8716"/>
                    <a:pt x="10788" y="8704"/>
                    <a:pt x="10776" y="8693"/>
                  </a:cubicBezTo>
                  <a:cubicBezTo>
                    <a:pt x="10668" y="8609"/>
                    <a:pt x="10561" y="8538"/>
                    <a:pt x="10454" y="8454"/>
                  </a:cubicBezTo>
                  <a:cubicBezTo>
                    <a:pt x="10371" y="8383"/>
                    <a:pt x="10264" y="8335"/>
                    <a:pt x="10240" y="8204"/>
                  </a:cubicBezTo>
                  <a:cubicBezTo>
                    <a:pt x="10192" y="7978"/>
                    <a:pt x="10145" y="7740"/>
                    <a:pt x="10097" y="7502"/>
                  </a:cubicBezTo>
                  <a:cubicBezTo>
                    <a:pt x="10037" y="7121"/>
                    <a:pt x="9942" y="6740"/>
                    <a:pt x="9823" y="6359"/>
                  </a:cubicBezTo>
                  <a:close/>
                  <a:moveTo>
                    <a:pt x="14455" y="6859"/>
                  </a:moveTo>
                  <a:cubicBezTo>
                    <a:pt x="14669" y="6859"/>
                    <a:pt x="14871" y="6978"/>
                    <a:pt x="15050" y="7097"/>
                  </a:cubicBezTo>
                  <a:cubicBezTo>
                    <a:pt x="15276" y="7252"/>
                    <a:pt x="15491" y="7395"/>
                    <a:pt x="15741" y="7490"/>
                  </a:cubicBezTo>
                  <a:cubicBezTo>
                    <a:pt x="15991" y="7573"/>
                    <a:pt x="16253" y="7621"/>
                    <a:pt x="16503" y="7645"/>
                  </a:cubicBezTo>
                  <a:cubicBezTo>
                    <a:pt x="16634" y="7657"/>
                    <a:pt x="16753" y="7657"/>
                    <a:pt x="16884" y="7681"/>
                  </a:cubicBezTo>
                  <a:cubicBezTo>
                    <a:pt x="16955" y="7692"/>
                    <a:pt x="17015" y="7716"/>
                    <a:pt x="17062" y="7740"/>
                  </a:cubicBezTo>
                  <a:cubicBezTo>
                    <a:pt x="17062" y="7764"/>
                    <a:pt x="17062" y="7788"/>
                    <a:pt x="17074" y="7812"/>
                  </a:cubicBezTo>
                  <a:cubicBezTo>
                    <a:pt x="17229" y="7990"/>
                    <a:pt x="17253" y="8264"/>
                    <a:pt x="17253" y="8490"/>
                  </a:cubicBezTo>
                  <a:cubicBezTo>
                    <a:pt x="17253" y="8728"/>
                    <a:pt x="17217" y="8978"/>
                    <a:pt x="17157" y="9216"/>
                  </a:cubicBezTo>
                  <a:cubicBezTo>
                    <a:pt x="17086" y="9443"/>
                    <a:pt x="16979" y="9669"/>
                    <a:pt x="16848" y="9883"/>
                  </a:cubicBezTo>
                  <a:cubicBezTo>
                    <a:pt x="16776" y="9978"/>
                    <a:pt x="16705" y="10074"/>
                    <a:pt x="16634" y="10157"/>
                  </a:cubicBezTo>
                  <a:cubicBezTo>
                    <a:pt x="16586" y="10217"/>
                    <a:pt x="16526" y="10288"/>
                    <a:pt x="16479" y="10359"/>
                  </a:cubicBezTo>
                  <a:cubicBezTo>
                    <a:pt x="16002" y="10455"/>
                    <a:pt x="15538" y="10538"/>
                    <a:pt x="15062" y="10621"/>
                  </a:cubicBezTo>
                  <a:cubicBezTo>
                    <a:pt x="14892" y="10654"/>
                    <a:pt x="14702" y="10694"/>
                    <a:pt x="14519" y="10694"/>
                  </a:cubicBezTo>
                  <a:cubicBezTo>
                    <a:pt x="14367" y="10694"/>
                    <a:pt x="14221" y="10667"/>
                    <a:pt x="14097" y="10586"/>
                  </a:cubicBezTo>
                  <a:cubicBezTo>
                    <a:pt x="14084" y="10572"/>
                    <a:pt x="14074" y="10566"/>
                    <a:pt x="14065" y="10566"/>
                  </a:cubicBezTo>
                  <a:cubicBezTo>
                    <a:pt x="14060" y="10566"/>
                    <a:pt x="14055" y="10569"/>
                    <a:pt x="14050" y="10574"/>
                  </a:cubicBezTo>
                  <a:cubicBezTo>
                    <a:pt x="14014" y="10538"/>
                    <a:pt x="13990" y="10514"/>
                    <a:pt x="13967" y="10479"/>
                  </a:cubicBezTo>
                  <a:cubicBezTo>
                    <a:pt x="13871" y="10371"/>
                    <a:pt x="13776" y="10252"/>
                    <a:pt x="13693" y="10133"/>
                  </a:cubicBezTo>
                  <a:cubicBezTo>
                    <a:pt x="13526" y="9919"/>
                    <a:pt x="13371" y="9693"/>
                    <a:pt x="13228" y="9478"/>
                  </a:cubicBezTo>
                  <a:cubicBezTo>
                    <a:pt x="13240" y="9419"/>
                    <a:pt x="13228" y="9371"/>
                    <a:pt x="13228" y="9312"/>
                  </a:cubicBezTo>
                  <a:cubicBezTo>
                    <a:pt x="13216" y="9240"/>
                    <a:pt x="13216" y="9157"/>
                    <a:pt x="13216" y="9074"/>
                  </a:cubicBezTo>
                  <a:cubicBezTo>
                    <a:pt x="13228" y="8919"/>
                    <a:pt x="13240" y="8776"/>
                    <a:pt x="13264" y="8621"/>
                  </a:cubicBezTo>
                  <a:cubicBezTo>
                    <a:pt x="13312" y="8323"/>
                    <a:pt x="13395" y="8026"/>
                    <a:pt x="13538" y="7752"/>
                  </a:cubicBezTo>
                  <a:cubicBezTo>
                    <a:pt x="13669" y="7490"/>
                    <a:pt x="13847" y="7240"/>
                    <a:pt x="14086" y="7061"/>
                  </a:cubicBezTo>
                  <a:cubicBezTo>
                    <a:pt x="14205" y="6978"/>
                    <a:pt x="14324" y="6907"/>
                    <a:pt x="14455" y="6859"/>
                  </a:cubicBezTo>
                  <a:close/>
                  <a:moveTo>
                    <a:pt x="22194" y="10395"/>
                  </a:moveTo>
                  <a:lnTo>
                    <a:pt x="22194" y="10395"/>
                  </a:lnTo>
                  <a:cubicBezTo>
                    <a:pt x="21932" y="10490"/>
                    <a:pt x="21670" y="10586"/>
                    <a:pt x="21408" y="10693"/>
                  </a:cubicBezTo>
                  <a:cubicBezTo>
                    <a:pt x="21206" y="10788"/>
                    <a:pt x="20991" y="10848"/>
                    <a:pt x="20777" y="10931"/>
                  </a:cubicBezTo>
                  <a:cubicBezTo>
                    <a:pt x="20670" y="10967"/>
                    <a:pt x="20563" y="11002"/>
                    <a:pt x="20455" y="11038"/>
                  </a:cubicBezTo>
                  <a:cubicBezTo>
                    <a:pt x="20729" y="10871"/>
                    <a:pt x="21003" y="10717"/>
                    <a:pt x="21277" y="10562"/>
                  </a:cubicBezTo>
                  <a:cubicBezTo>
                    <a:pt x="21325" y="10538"/>
                    <a:pt x="21348" y="10490"/>
                    <a:pt x="21348" y="10443"/>
                  </a:cubicBezTo>
                  <a:cubicBezTo>
                    <a:pt x="21503" y="10431"/>
                    <a:pt x="21670" y="10419"/>
                    <a:pt x="21837" y="10407"/>
                  </a:cubicBezTo>
                  <a:cubicBezTo>
                    <a:pt x="21956" y="10407"/>
                    <a:pt x="22075" y="10407"/>
                    <a:pt x="22194" y="10395"/>
                  </a:cubicBezTo>
                  <a:close/>
                  <a:moveTo>
                    <a:pt x="2775" y="6692"/>
                  </a:moveTo>
                  <a:cubicBezTo>
                    <a:pt x="2941" y="6811"/>
                    <a:pt x="3120" y="6930"/>
                    <a:pt x="3310" y="7014"/>
                  </a:cubicBezTo>
                  <a:cubicBezTo>
                    <a:pt x="3608" y="7145"/>
                    <a:pt x="3918" y="7240"/>
                    <a:pt x="4215" y="7323"/>
                  </a:cubicBezTo>
                  <a:cubicBezTo>
                    <a:pt x="4537" y="7419"/>
                    <a:pt x="4858" y="7514"/>
                    <a:pt x="5180" y="7609"/>
                  </a:cubicBezTo>
                  <a:cubicBezTo>
                    <a:pt x="5835" y="7788"/>
                    <a:pt x="6477" y="7978"/>
                    <a:pt x="7120" y="8169"/>
                  </a:cubicBezTo>
                  <a:cubicBezTo>
                    <a:pt x="7751" y="8347"/>
                    <a:pt x="8382" y="8514"/>
                    <a:pt x="9037" y="8597"/>
                  </a:cubicBezTo>
                  <a:cubicBezTo>
                    <a:pt x="9347" y="8633"/>
                    <a:pt x="9656" y="8669"/>
                    <a:pt x="9966" y="8740"/>
                  </a:cubicBezTo>
                  <a:cubicBezTo>
                    <a:pt x="10276" y="8824"/>
                    <a:pt x="10573" y="8943"/>
                    <a:pt x="10871" y="9085"/>
                  </a:cubicBezTo>
                  <a:cubicBezTo>
                    <a:pt x="11454" y="9371"/>
                    <a:pt x="12002" y="9740"/>
                    <a:pt x="12550" y="10098"/>
                  </a:cubicBezTo>
                  <a:cubicBezTo>
                    <a:pt x="13074" y="10443"/>
                    <a:pt x="13586" y="10800"/>
                    <a:pt x="14086" y="11181"/>
                  </a:cubicBezTo>
                  <a:cubicBezTo>
                    <a:pt x="14086" y="11193"/>
                    <a:pt x="14086" y="11217"/>
                    <a:pt x="14097" y="11229"/>
                  </a:cubicBezTo>
                  <a:cubicBezTo>
                    <a:pt x="13419" y="10824"/>
                    <a:pt x="12704" y="10514"/>
                    <a:pt x="11966" y="10228"/>
                  </a:cubicBezTo>
                  <a:cubicBezTo>
                    <a:pt x="10621" y="9705"/>
                    <a:pt x="9180" y="9359"/>
                    <a:pt x="7740" y="9216"/>
                  </a:cubicBezTo>
                  <a:cubicBezTo>
                    <a:pt x="7556" y="9202"/>
                    <a:pt x="7372" y="9192"/>
                    <a:pt x="7188" y="9192"/>
                  </a:cubicBezTo>
                  <a:cubicBezTo>
                    <a:pt x="7074" y="9192"/>
                    <a:pt x="6960" y="9195"/>
                    <a:pt x="6847" y="9205"/>
                  </a:cubicBezTo>
                  <a:cubicBezTo>
                    <a:pt x="6525" y="9169"/>
                    <a:pt x="6216" y="9109"/>
                    <a:pt x="5918" y="8990"/>
                  </a:cubicBezTo>
                  <a:cubicBezTo>
                    <a:pt x="5561" y="8835"/>
                    <a:pt x="5204" y="8693"/>
                    <a:pt x="4858" y="8526"/>
                  </a:cubicBezTo>
                  <a:cubicBezTo>
                    <a:pt x="4501" y="8347"/>
                    <a:pt x="4156" y="8157"/>
                    <a:pt x="3799" y="7990"/>
                  </a:cubicBezTo>
                  <a:cubicBezTo>
                    <a:pt x="3406" y="7800"/>
                    <a:pt x="3025" y="7609"/>
                    <a:pt x="2632" y="7442"/>
                  </a:cubicBezTo>
                  <a:cubicBezTo>
                    <a:pt x="2441" y="7359"/>
                    <a:pt x="2239" y="7288"/>
                    <a:pt x="2036" y="7216"/>
                  </a:cubicBezTo>
                  <a:cubicBezTo>
                    <a:pt x="1882" y="7157"/>
                    <a:pt x="1715" y="7109"/>
                    <a:pt x="1608" y="6978"/>
                  </a:cubicBezTo>
                  <a:lnTo>
                    <a:pt x="1584" y="6966"/>
                  </a:lnTo>
                  <a:cubicBezTo>
                    <a:pt x="1644" y="6883"/>
                    <a:pt x="1763" y="6859"/>
                    <a:pt x="1858" y="6835"/>
                  </a:cubicBezTo>
                  <a:cubicBezTo>
                    <a:pt x="2144" y="6776"/>
                    <a:pt x="2429" y="6728"/>
                    <a:pt x="2727" y="6716"/>
                  </a:cubicBezTo>
                  <a:cubicBezTo>
                    <a:pt x="2739" y="6704"/>
                    <a:pt x="2763" y="6704"/>
                    <a:pt x="2775" y="6692"/>
                  </a:cubicBezTo>
                  <a:close/>
                  <a:moveTo>
                    <a:pt x="20932" y="10467"/>
                  </a:moveTo>
                  <a:lnTo>
                    <a:pt x="20932" y="10467"/>
                  </a:lnTo>
                  <a:cubicBezTo>
                    <a:pt x="20598" y="10681"/>
                    <a:pt x="20277" y="10907"/>
                    <a:pt x="19967" y="11157"/>
                  </a:cubicBezTo>
                  <a:cubicBezTo>
                    <a:pt x="19789" y="11300"/>
                    <a:pt x="19598" y="11455"/>
                    <a:pt x="19408" y="11598"/>
                  </a:cubicBezTo>
                  <a:cubicBezTo>
                    <a:pt x="19356" y="11636"/>
                    <a:pt x="19298" y="11647"/>
                    <a:pt x="19237" y="11647"/>
                  </a:cubicBezTo>
                  <a:cubicBezTo>
                    <a:pt x="19184" y="11647"/>
                    <a:pt x="19129" y="11639"/>
                    <a:pt x="19074" y="11633"/>
                  </a:cubicBezTo>
                  <a:lnTo>
                    <a:pt x="18693" y="11610"/>
                  </a:lnTo>
                  <a:cubicBezTo>
                    <a:pt x="18669" y="11610"/>
                    <a:pt x="18658" y="11622"/>
                    <a:pt x="18646" y="11633"/>
                  </a:cubicBezTo>
                  <a:cubicBezTo>
                    <a:pt x="18217" y="11502"/>
                    <a:pt x="17777" y="11431"/>
                    <a:pt x="17336" y="11360"/>
                  </a:cubicBezTo>
                  <a:cubicBezTo>
                    <a:pt x="16705" y="11252"/>
                    <a:pt x="16062" y="11169"/>
                    <a:pt x="15431" y="11110"/>
                  </a:cubicBezTo>
                  <a:lnTo>
                    <a:pt x="15348" y="11110"/>
                  </a:lnTo>
                  <a:cubicBezTo>
                    <a:pt x="15371" y="11110"/>
                    <a:pt x="15395" y="11098"/>
                    <a:pt x="15419" y="11098"/>
                  </a:cubicBezTo>
                  <a:cubicBezTo>
                    <a:pt x="15717" y="11050"/>
                    <a:pt x="16014" y="11002"/>
                    <a:pt x="16324" y="10967"/>
                  </a:cubicBezTo>
                  <a:cubicBezTo>
                    <a:pt x="16931" y="10871"/>
                    <a:pt x="17538" y="10788"/>
                    <a:pt x="18146" y="10729"/>
                  </a:cubicBezTo>
                  <a:cubicBezTo>
                    <a:pt x="19074" y="10609"/>
                    <a:pt x="20003" y="10526"/>
                    <a:pt x="20932" y="10467"/>
                  </a:cubicBezTo>
                  <a:close/>
                  <a:moveTo>
                    <a:pt x="7253" y="9370"/>
                  </a:moveTo>
                  <a:cubicBezTo>
                    <a:pt x="7499" y="9370"/>
                    <a:pt x="7750" y="9406"/>
                    <a:pt x="7990" y="9431"/>
                  </a:cubicBezTo>
                  <a:cubicBezTo>
                    <a:pt x="8704" y="9514"/>
                    <a:pt x="9418" y="9645"/>
                    <a:pt x="10121" y="9812"/>
                  </a:cubicBezTo>
                  <a:cubicBezTo>
                    <a:pt x="10799" y="9978"/>
                    <a:pt x="11466" y="10181"/>
                    <a:pt x="12121" y="10431"/>
                  </a:cubicBezTo>
                  <a:cubicBezTo>
                    <a:pt x="11978" y="10526"/>
                    <a:pt x="11788" y="10526"/>
                    <a:pt x="11633" y="10538"/>
                  </a:cubicBezTo>
                  <a:cubicBezTo>
                    <a:pt x="11419" y="10550"/>
                    <a:pt x="11204" y="10550"/>
                    <a:pt x="10990" y="10550"/>
                  </a:cubicBezTo>
                  <a:cubicBezTo>
                    <a:pt x="10268" y="10527"/>
                    <a:pt x="9556" y="10430"/>
                    <a:pt x="8835" y="10430"/>
                  </a:cubicBezTo>
                  <a:cubicBezTo>
                    <a:pt x="8796" y="10430"/>
                    <a:pt x="8756" y="10430"/>
                    <a:pt x="8716" y="10431"/>
                  </a:cubicBezTo>
                  <a:cubicBezTo>
                    <a:pt x="8537" y="10443"/>
                    <a:pt x="8347" y="10455"/>
                    <a:pt x="8156" y="10479"/>
                  </a:cubicBezTo>
                  <a:cubicBezTo>
                    <a:pt x="8085" y="10490"/>
                    <a:pt x="8013" y="10502"/>
                    <a:pt x="7942" y="10538"/>
                  </a:cubicBezTo>
                  <a:cubicBezTo>
                    <a:pt x="7935" y="10531"/>
                    <a:pt x="7928" y="10524"/>
                    <a:pt x="7919" y="10524"/>
                  </a:cubicBezTo>
                  <a:cubicBezTo>
                    <a:pt x="7912" y="10524"/>
                    <a:pt x="7904" y="10528"/>
                    <a:pt x="7894" y="10538"/>
                  </a:cubicBezTo>
                  <a:cubicBezTo>
                    <a:pt x="7882" y="10550"/>
                    <a:pt x="7859" y="10574"/>
                    <a:pt x="7835" y="10598"/>
                  </a:cubicBezTo>
                  <a:cubicBezTo>
                    <a:pt x="7799" y="10633"/>
                    <a:pt x="7775" y="10657"/>
                    <a:pt x="7740" y="10705"/>
                  </a:cubicBezTo>
                  <a:lnTo>
                    <a:pt x="7728" y="10729"/>
                  </a:lnTo>
                  <a:cubicBezTo>
                    <a:pt x="7609" y="10848"/>
                    <a:pt x="7501" y="10967"/>
                    <a:pt x="7394" y="11098"/>
                  </a:cubicBezTo>
                  <a:cubicBezTo>
                    <a:pt x="7228" y="11300"/>
                    <a:pt x="7073" y="11502"/>
                    <a:pt x="6918" y="11705"/>
                  </a:cubicBezTo>
                  <a:cubicBezTo>
                    <a:pt x="5906" y="11514"/>
                    <a:pt x="4918" y="11205"/>
                    <a:pt x="4049" y="10669"/>
                  </a:cubicBezTo>
                  <a:cubicBezTo>
                    <a:pt x="3858" y="10562"/>
                    <a:pt x="3680" y="10431"/>
                    <a:pt x="3501" y="10300"/>
                  </a:cubicBezTo>
                  <a:cubicBezTo>
                    <a:pt x="3906" y="10193"/>
                    <a:pt x="4299" y="10086"/>
                    <a:pt x="4703" y="9978"/>
                  </a:cubicBezTo>
                  <a:cubicBezTo>
                    <a:pt x="5096" y="9871"/>
                    <a:pt x="5501" y="9752"/>
                    <a:pt x="5906" y="9645"/>
                  </a:cubicBezTo>
                  <a:cubicBezTo>
                    <a:pt x="6239" y="9550"/>
                    <a:pt x="6585" y="9455"/>
                    <a:pt x="6930" y="9395"/>
                  </a:cubicBezTo>
                  <a:cubicBezTo>
                    <a:pt x="7036" y="9377"/>
                    <a:pt x="7144" y="9370"/>
                    <a:pt x="7253" y="9370"/>
                  </a:cubicBezTo>
                  <a:close/>
                  <a:moveTo>
                    <a:pt x="27075" y="10348"/>
                  </a:moveTo>
                  <a:cubicBezTo>
                    <a:pt x="27813" y="10371"/>
                    <a:pt x="28540" y="10431"/>
                    <a:pt x="29254" y="10574"/>
                  </a:cubicBezTo>
                  <a:cubicBezTo>
                    <a:pt x="29838" y="10693"/>
                    <a:pt x="30421" y="10883"/>
                    <a:pt x="30957" y="11157"/>
                  </a:cubicBezTo>
                  <a:cubicBezTo>
                    <a:pt x="30909" y="11169"/>
                    <a:pt x="30850" y="11169"/>
                    <a:pt x="30802" y="11169"/>
                  </a:cubicBezTo>
                  <a:cubicBezTo>
                    <a:pt x="30302" y="11229"/>
                    <a:pt x="29838" y="11443"/>
                    <a:pt x="29361" y="11562"/>
                  </a:cubicBezTo>
                  <a:cubicBezTo>
                    <a:pt x="28826" y="11681"/>
                    <a:pt x="28278" y="11776"/>
                    <a:pt x="27730" y="11836"/>
                  </a:cubicBezTo>
                  <a:cubicBezTo>
                    <a:pt x="27349" y="11741"/>
                    <a:pt x="26968" y="11657"/>
                    <a:pt x="26599" y="11586"/>
                  </a:cubicBezTo>
                  <a:cubicBezTo>
                    <a:pt x="26075" y="11479"/>
                    <a:pt x="25551" y="11443"/>
                    <a:pt x="25027" y="11431"/>
                  </a:cubicBezTo>
                  <a:cubicBezTo>
                    <a:pt x="24730" y="11419"/>
                    <a:pt x="24432" y="11419"/>
                    <a:pt x="24134" y="11419"/>
                  </a:cubicBezTo>
                  <a:cubicBezTo>
                    <a:pt x="23968" y="11431"/>
                    <a:pt x="23777" y="11431"/>
                    <a:pt x="23599" y="11443"/>
                  </a:cubicBezTo>
                  <a:cubicBezTo>
                    <a:pt x="23622" y="11431"/>
                    <a:pt x="23646" y="11419"/>
                    <a:pt x="23670" y="11407"/>
                  </a:cubicBezTo>
                  <a:cubicBezTo>
                    <a:pt x="23944" y="11288"/>
                    <a:pt x="24206" y="11157"/>
                    <a:pt x="24480" y="11062"/>
                  </a:cubicBezTo>
                  <a:cubicBezTo>
                    <a:pt x="24754" y="10967"/>
                    <a:pt x="25016" y="10860"/>
                    <a:pt x="25289" y="10776"/>
                  </a:cubicBezTo>
                  <a:cubicBezTo>
                    <a:pt x="25587" y="10681"/>
                    <a:pt x="25908" y="10598"/>
                    <a:pt x="26218" y="10514"/>
                  </a:cubicBezTo>
                  <a:cubicBezTo>
                    <a:pt x="26373" y="10479"/>
                    <a:pt x="26528" y="10443"/>
                    <a:pt x="26682" y="10419"/>
                  </a:cubicBezTo>
                  <a:cubicBezTo>
                    <a:pt x="26813" y="10395"/>
                    <a:pt x="26956" y="10383"/>
                    <a:pt x="27075" y="10348"/>
                  </a:cubicBezTo>
                  <a:close/>
                  <a:moveTo>
                    <a:pt x="9133" y="10598"/>
                  </a:moveTo>
                  <a:cubicBezTo>
                    <a:pt x="9502" y="10598"/>
                    <a:pt x="9871" y="10633"/>
                    <a:pt x="10252" y="10657"/>
                  </a:cubicBezTo>
                  <a:cubicBezTo>
                    <a:pt x="10553" y="10677"/>
                    <a:pt x="10862" y="10696"/>
                    <a:pt x="11173" y="10696"/>
                  </a:cubicBezTo>
                  <a:cubicBezTo>
                    <a:pt x="11243" y="10696"/>
                    <a:pt x="11313" y="10695"/>
                    <a:pt x="11383" y="10693"/>
                  </a:cubicBezTo>
                  <a:cubicBezTo>
                    <a:pt x="11526" y="10693"/>
                    <a:pt x="11692" y="10693"/>
                    <a:pt x="11835" y="10657"/>
                  </a:cubicBezTo>
                  <a:lnTo>
                    <a:pt x="11835" y="10657"/>
                  </a:lnTo>
                  <a:cubicBezTo>
                    <a:pt x="11776" y="10717"/>
                    <a:pt x="11716" y="10764"/>
                    <a:pt x="11669" y="10812"/>
                  </a:cubicBezTo>
                  <a:cubicBezTo>
                    <a:pt x="11442" y="11014"/>
                    <a:pt x="11240" y="11229"/>
                    <a:pt x="11038" y="11455"/>
                  </a:cubicBezTo>
                  <a:cubicBezTo>
                    <a:pt x="10883" y="11633"/>
                    <a:pt x="10728" y="11824"/>
                    <a:pt x="10585" y="12014"/>
                  </a:cubicBezTo>
                  <a:cubicBezTo>
                    <a:pt x="9502" y="12014"/>
                    <a:pt x="8394" y="11955"/>
                    <a:pt x="7311" y="11776"/>
                  </a:cubicBezTo>
                  <a:cubicBezTo>
                    <a:pt x="7442" y="11610"/>
                    <a:pt x="7537" y="11419"/>
                    <a:pt x="7644" y="11241"/>
                  </a:cubicBezTo>
                  <a:cubicBezTo>
                    <a:pt x="7716" y="11145"/>
                    <a:pt x="7775" y="11038"/>
                    <a:pt x="7835" y="10943"/>
                  </a:cubicBezTo>
                  <a:cubicBezTo>
                    <a:pt x="7882" y="10860"/>
                    <a:pt x="7930" y="10764"/>
                    <a:pt x="8013" y="10705"/>
                  </a:cubicBezTo>
                  <a:cubicBezTo>
                    <a:pt x="8097" y="10657"/>
                    <a:pt x="8204" y="10657"/>
                    <a:pt x="8287" y="10645"/>
                  </a:cubicBezTo>
                  <a:cubicBezTo>
                    <a:pt x="8371" y="10633"/>
                    <a:pt x="8466" y="10621"/>
                    <a:pt x="8549" y="10621"/>
                  </a:cubicBezTo>
                  <a:cubicBezTo>
                    <a:pt x="8740" y="10598"/>
                    <a:pt x="8930" y="10598"/>
                    <a:pt x="9133" y="10598"/>
                  </a:cubicBezTo>
                  <a:close/>
                  <a:moveTo>
                    <a:pt x="12285" y="10560"/>
                  </a:moveTo>
                  <a:cubicBezTo>
                    <a:pt x="12298" y="10560"/>
                    <a:pt x="12311" y="10561"/>
                    <a:pt x="12323" y="10562"/>
                  </a:cubicBezTo>
                  <a:cubicBezTo>
                    <a:pt x="12514" y="10574"/>
                    <a:pt x="12681" y="10693"/>
                    <a:pt x="12859" y="10740"/>
                  </a:cubicBezTo>
                  <a:cubicBezTo>
                    <a:pt x="13276" y="10919"/>
                    <a:pt x="13693" y="11110"/>
                    <a:pt x="14097" y="11312"/>
                  </a:cubicBezTo>
                  <a:cubicBezTo>
                    <a:pt x="14086" y="11360"/>
                    <a:pt x="14074" y="11419"/>
                    <a:pt x="14050" y="11467"/>
                  </a:cubicBezTo>
                  <a:cubicBezTo>
                    <a:pt x="13943" y="11693"/>
                    <a:pt x="13693" y="11788"/>
                    <a:pt x="13466" y="11836"/>
                  </a:cubicBezTo>
                  <a:cubicBezTo>
                    <a:pt x="13181" y="11895"/>
                    <a:pt x="12895" y="11931"/>
                    <a:pt x="12621" y="11955"/>
                  </a:cubicBezTo>
                  <a:cubicBezTo>
                    <a:pt x="12026" y="12014"/>
                    <a:pt x="11442" y="12026"/>
                    <a:pt x="10859" y="12026"/>
                  </a:cubicBezTo>
                  <a:lnTo>
                    <a:pt x="10799" y="12026"/>
                  </a:lnTo>
                  <a:cubicBezTo>
                    <a:pt x="10907" y="11872"/>
                    <a:pt x="11014" y="11729"/>
                    <a:pt x="11133" y="11586"/>
                  </a:cubicBezTo>
                  <a:cubicBezTo>
                    <a:pt x="11311" y="11371"/>
                    <a:pt x="11490" y="11157"/>
                    <a:pt x="11681" y="10955"/>
                  </a:cubicBezTo>
                  <a:cubicBezTo>
                    <a:pt x="11839" y="10785"/>
                    <a:pt x="12031" y="10560"/>
                    <a:pt x="12285" y="10560"/>
                  </a:cubicBezTo>
                  <a:close/>
                  <a:moveTo>
                    <a:pt x="25956" y="10324"/>
                  </a:moveTo>
                  <a:cubicBezTo>
                    <a:pt x="25789" y="10371"/>
                    <a:pt x="25635" y="10419"/>
                    <a:pt x="25480" y="10467"/>
                  </a:cubicBezTo>
                  <a:cubicBezTo>
                    <a:pt x="25218" y="10562"/>
                    <a:pt x="24956" y="10669"/>
                    <a:pt x="24694" y="10776"/>
                  </a:cubicBezTo>
                  <a:cubicBezTo>
                    <a:pt x="24432" y="10895"/>
                    <a:pt x="24182" y="11026"/>
                    <a:pt x="23920" y="11133"/>
                  </a:cubicBezTo>
                  <a:cubicBezTo>
                    <a:pt x="23396" y="11371"/>
                    <a:pt x="22884" y="11622"/>
                    <a:pt x="22360" y="11860"/>
                  </a:cubicBezTo>
                  <a:cubicBezTo>
                    <a:pt x="22098" y="11967"/>
                    <a:pt x="21825" y="12074"/>
                    <a:pt x="21539" y="12122"/>
                  </a:cubicBezTo>
                  <a:cubicBezTo>
                    <a:pt x="21415" y="12141"/>
                    <a:pt x="21291" y="12148"/>
                    <a:pt x="21167" y="12148"/>
                  </a:cubicBezTo>
                  <a:cubicBezTo>
                    <a:pt x="20982" y="12148"/>
                    <a:pt x="20796" y="12131"/>
                    <a:pt x="20610" y="12110"/>
                  </a:cubicBezTo>
                  <a:cubicBezTo>
                    <a:pt x="20253" y="12074"/>
                    <a:pt x="19884" y="12014"/>
                    <a:pt x="19539" y="11931"/>
                  </a:cubicBezTo>
                  <a:cubicBezTo>
                    <a:pt x="19443" y="11907"/>
                    <a:pt x="19336" y="11883"/>
                    <a:pt x="19241" y="11848"/>
                  </a:cubicBezTo>
                  <a:cubicBezTo>
                    <a:pt x="19229" y="11848"/>
                    <a:pt x="19205" y="11836"/>
                    <a:pt x="19181" y="11824"/>
                  </a:cubicBezTo>
                  <a:cubicBezTo>
                    <a:pt x="19146" y="11812"/>
                    <a:pt x="19110" y="11800"/>
                    <a:pt x="19086" y="11776"/>
                  </a:cubicBezTo>
                  <a:lnTo>
                    <a:pt x="19086" y="11776"/>
                  </a:lnTo>
                  <a:cubicBezTo>
                    <a:pt x="19146" y="11791"/>
                    <a:pt x="19211" y="11806"/>
                    <a:pt x="19278" y="11806"/>
                  </a:cubicBezTo>
                  <a:cubicBezTo>
                    <a:pt x="19317" y="11806"/>
                    <a:pt x="19356" y="11801"/>
                    <a:pt x="19396" y="11788"/>
                  </a:cubicBezTo>
                  <a:cubicBezTo>
                    <a:pt x="19503" y="11752"/>
                    <a:pt x="19586" y="11657"/>
                    <a:pt x="19670" y="11586"/>
                  </a:cubicBezTo>
                  <a:cubicBezTo>
                    <a:pt x="19765" y="11514"/>
                    <a:pt x="19872" y="11431"/>
                    <a:pt x="19967" y="11360"/>
                  </a:cubicBezTo>
                  <a:cubicBezTo>
                    <a:pt x="20039" y="11300"/>
                    <a:pt x="20122" y="11252"/>
                    <a:pt x="20193" y="11205"/>
                  </a:cubicBezTo>
                  <a:cubicBezTo>
                    <a:pt x="20622" y="11062"/>
                    <a:pt x="21039" y="10895"/>
                    <a:pt x="21479" y="10788"/>
                  </a:cubicBezTo>
                  <a:cubicBezTo>
                    <a:pt x="21908" y="10669"/>
                    <a:pt x="22337" y="10514"/>
                    <a:pt x="22753" y="10371"/>
                  </a:cubicBezTo>
                  <a:cubicBezTo>
                    <a:pt x="23670" y="10336"/>
                    <a:pt x="24599" y="10324"/>
                    <a:pt x="25516" y="10324"/>
                  </a:cubicBezTo>
                  <a:close/>
                  <a:moveTo>
                    <a:pt x="30785" y="11535"/>
                  </a:moveTo>
                  <a:cubicBezTo>
                    <a:pt x="30930" y="11535"/>
                    <a:pt x="31076" y="11552"/>
                    <a:pt x="31231" y="11562"/>
                  </a:cubicBezTo>
                  <a:cubicBezTo>
                    <a:pt x="31266" y="11562"/>
                    <a:pt x="31314" y="11565"/>
                    <a:pt x="31363" y="11565"/>
                  </a:cubicBezTo>
                  <a:cubicBezTo>
                    <a:pt x="31412" y="11565"/>
                    <a:pt x="31463" y="11562"/>
                    <a:pt x="31504" y="11550"/>
                  </a:cubicBezTo>
                  <a:cubicBezTo>
                    <a:pt x="31671" y="11741"/>
                    <a:pt x="31778" y="11967"/>
                    <a:pt x="31695" y="12241"/>
                  </a:cubicBezTo>
                  <a:cubicBezTo>
                    <a:pt x="31600" y="12586"/>
                    <a:pt x="31385" y="12895"/>
                    <a:pt x="31123" y="13145"/>
                  </a:cubicBezTo>
                  <a:cubicBezTo>
                    <a:pt x="30909" y="13003"/>
                    <a:pt x="30671" y="12895"/>
                    <a:pt x="30433" y="12800"/>
                  </a:cubicBezTo>
                  <a:cubicBezTo>
                    <a:pt x="30195" y="12681"/>
                    <a:pt x="29933" y="12598"/>
                    <a:pt x="29683" y="12503"/>
                  </a:cubicBezTo>
                  <a:cubicBezTo>
                    <a:pt x="29171" y="12312"/>
                    <a:pt x="28683" y="12098"/>
                    <a:pt x="28159" y="11955"/>
                  </a:cubicBezTo>
                  <a:cubicBezTo>
                    <a:pt x="28087" y="11931"/>
                    <a:pt x="28004" y="11907"/>
                    <a:pt x="27933" y="11895"/>
                  </a:cubicBezTo>
                  <a:cubicBezTo>
                    <a:pt x="28361" y="11860"/>
                    <a:pt x="28778" y="11848"/>
                    <a:pt x="29195" y="11776"/>
                  </a:cubicBezTo>
                  <a:cubicBezTo>
                    <a:pt x="29421" y="11752"/>
                    <a:pt x="29647" y="11693"/>
                    <a:pt x="29861" y="11622"/>
                  </a:cubicBezTo>
                  <a:cubicBezTo>
                    <a:pt x="30135" y="11586"/>
                    <a:pt x="30409" y="11550"/>
                    <a:pt x="30683" y="11538"/>
                  </a:cubicBezTo>
                  <a:cubicBezTo>
                    <a:pt x="30717" y="11536"/>
                    <a:pt x="30751" y="11535"/>
                    <a:pt x="30785" y="11535"/>
                  </a:cubicBezTo>
                  <a:close/>
                  <a:moveTo>
                    <a:pt x="14109" y="11836"/>
                  </a:moveTo>
                  <a:cubicBezTo>
                    <a:pt x="14121" y="11872"/>
                    <a:pt x="14133" y="11907"/>
                    <a:pt x="14145" y="11943"/>
                  </a:cubicBezTo>
                  <a:lnTo>
                    <a:pt x="14169" y="11967"/>
                  </a:lnTo>
                  <a:cubicBezTo>
                    <a:pt x="14217" y="12157"/>
                    <a:pt x="14324" y="12324"/>
                    <a:pt x="14443" y="12467"/>
                  </a:cubicBezTo>
                  <a:cubicBezTo>
                    <a:pt x="14717" y="12812"/>
                    <a:pt x="15014" y="13134"/>
                    <a:pt x="15324" y="13443"/>
                  </a:cubicBezTo>
                  <a:lnTo>
                    <a:pt x="15300" y="13443"/>
                  </a:lnTo>
                  <a:cubicBezTo>
                    <a:pt x="15282" y="13407"/>
                    <a:pt x="15243" y="13390"/>
                    <a:pt x="15202" y="13390"/>
                  </a:cubicBezTo>
                  <a:cubicBezTo>
                    <a:pt x="15160" y="13390"/>
                    <a:pt x="15115" y="13407"/>
                    <a:pt x="15086" y="13443"/>
                  </a:cubicBezTo>
                  <a:cubicBezTo>
                    <a:pt x="15069" y="13402"/>
                    <a:pt x="15036" y="13384"/>
                    <a:pt x="14998" y="13384"/>
                  </a:cubicBezTo>
                  <a:cubicBezTo>
                    <a:pt x="14981" y="13384"/>
                    <a:pt x="14962" y="13388"/>
                    <a:pt x="14943" y="13396"/>
                  </a:cubicBezTo>
                  <a:cubicBezTo>
                    <a:pt x="14931" y="13340"/>
                    <a:pt x="14880" y="13314"/>
                    <a:pt x="14830" y="13314"/>
                  </a:cubicBezTo>
                  <a:cubicBezTo>
                    <a:pt x="14782" y="13314"/>
                    <a:pt x="14734" y="13337"/>
                    <a:pt x="14717" y="13384"/>
                  </a:cubicBezTo>
                  <a:cubicBezTo>
                    <a:pt x="14703" y="13370"/>
                    <a:pt x="14689" y="13364"/>
                    <a:pt x="14672" y="13364"/>
                  </a:cubicBezTo>
                  <a:cubicBezTo>
                    <a:pt x="14661" y="13364"/>
                    <a:pt x="14648" y="13367"/>
                    <a:pt x="14633" y="13372"/>
                  </a:cubicBezTo>
                  <a:cubicBezTo>
                    <a:pt x="14626" y="13331"/>
                    <a:pt x="14593" y="13310"/>
                    <a:pt x="14556" y="13310"/>
                  </a:cubicBezTo>
                  <a:cubicBezTo>
                    <a:pt x="14529" y="13310"/>
                    <a:pt x="14499" y="13322"/>
                    <a:pt x="14478" y="13348"/>
                  </a:cubicBezTo>
                  <a:cubicBezTo>
                    <a:pt x="14464" y="13333"/>
                    <a:pt x="14446" y="13326"/>
                    <a:pt x="14429" y="13326"/>
                  </a:cubicBezTo>
                  <a:cubicBezTo>
                    <a:pt x="14405" y="13326"/>
                    <a:pt x="14380" y="13339"/>
                    <a:pt x="14359" y="13360"/>
                  </a:cubicBezTo>
                  <a:cubicBezTo>
                    <a:pt x="14344" y="13337"/>
                    <a:pt x="14314" y="13324"/>
                    <a:pt x="14285" y="13324"/>
                  </a:cubicBezTo>
                  <a:cubicBezTo>
                    <a:pt x="14269" y="13324"/>
                    <a:pt x="14253" y="13328"/>
                    <a:pt x="14240" y="13336"/>
                  </a:cubicBezTo>
                  <a:cubicBezTo>
                    <a:pt x="14233" y="13302"/>
                    <a:pt x="14195" y="13275"/>
                    <a:pt x="14159" y="13275"/>
                  </a:cubicBezTo>
                  <a:cubicBezTo>
                    <a:pt x="14132" y="13275"/>
                    <a:pt x="14107" y="13289"/>
                    <a:pt x="14097" y="13324"/>
                  </a:cubicBezTo>
                  <a:cubicBezTo>
                    <a:pt x="14086" y="13300"/>
                    <a:pt x="14050" y="13288"/>
                    <a:pt x="14014" y="13288"/>
                  </a:cubicBezTo>
                  <a:lnTo>
                    <a:pt x="14026" y="13265"/>
                  </a:lnTo>
                  <a:cubicBezTo>
                    <a:pt x="14059" y="13199"/>
                    <a:pt x="14001" y="13150"/>
                    <a:pt x="13942" y="13150"/>
                  </a:cubicBezTo>
                  <a:cubicBezTo>
                    <a:pt x="13916" y="13150"/>
                    <a:pt x="13890" y="13159"/>
                    <a:pt x="13871" y="13181"/>
                  </a:cubicBezTo>
                  <a:lnTo>
                    <a:pt x="13847" y="13205"/>
                  </a:lnTo>
                  <a:cubicBezTo>
                    <a:pt x="13847" y="13154"/>
                    <a:pt x="13793" y="13109"/>
                    <a:pt x="13744" y="13109"/>
                  </a:cubicBezTo>
                  <a:cubicBezTo>
                    <a:pt x="13725" y="13109"/>
                    <a:pt x="13706" y="13117"/>
                    <a:pt x="13693" y="13134"/>
                  </a:cubicBezTo>
                  <a:cubicBezTo>
                    <a:pt x="13681" y="13134"/>
                    <a:pt x="13657" y="13134"/>
                    <a:pt x="13645" y="13145"/>
                  </a:cubicBezTo>
                  <a:cubicBezTo>
                    <a:pt x="13621" y="13169"/>
                    <a:pt x="13597" y="13205"/>
                    <a:pt x="13586" y="13229"/>
                  </a:cubicBezTo>
                  <a:cubicBezTo>
                    <a:pt x="13586" y="13205"/>
                    <a:pt x="13586" y="13169"/>
                    <a:pt x="13574" y="13145"/>
                  </a:cubicBezTo>
                  <a:cubicBezTo>
                    <a:pt x="13574" y="13134"/>
                    <a:pt x="13562" y="13122"/>
                    <a:pt x="13550" y="13110"/>
                  </a:cubicBezTo>
                  <a:cubicBezTo>
                    <a:pt x="13557" y="13058"/>
                    <a:pt x="13514" y="13029"/>
                    <a:pt x="13469" y="13029"/>
                  </a:cubicBezTo>
                  <a:cubicBezTo>
                    <a:pt x="13441" y="13029"/>
                    <a:pt x="13413" y="13040"/>
                    <a:pt x="13395" y="13062"/>
                  </a:cubicBezTo>
                  <a:lnTo>
                    <a:pt x="13395" y="13026"/>
                  </a:lnTo>
                  <a:cubicBezTo>
                    <a:pt x="13395" y="12969"/>
                    <a:pt x="13340" y="12930"/>
                    <a:pt x="13290" y="12930"/>
                  </a:cubicBezTo>
                  <a:cubicBezTo>
                    <a:pt x="13257" y="12930"/>
                    <a:pt x="13226" y="12948"/>
                    <a:pt x="13216" y="12991"/>
                  </a:cubicBezTo>
                  <a:lnTo>
                    <a:pt x="13216" y="13015"/>
                  </a:lnTo>
                  <a:cubicBezTo>
                    <a:pt x="13199" y="12997"/>
                    <a:pt x="13175" y="12986"/>
                    <a:pt x="13150" y="12986"/>
                  </a:cubicBezTo>
                  <a:cubicBezTo>
                    <a:pt x="13140" y="12986"/>
                    <a:pt x="13131" y="12988"/>
                    <a:pt x="13121" y="12991"/>
                  </a:cubicBezTo>
                  <a:cubicBezTo>
                    <a:pt x="13147" y="12930"/>
                    <a:pt x="13104" y="12888"/>
                    <a:pt x="13060" y="12888"/>
                  </a:cubicBezTo>
                  <a:cubicBezTo>
                    <a:pt x="13044" y="12888"/>
                    <a:pt x="13027" y="12894"/>
                    <a:pt x="13014" y="12907"/>
                  </a:cubicBezTo>
                  <a:cubicBezTo>
                    <a:pt x="13002" y="12860"/>
                    <a:pt x="12954" y="12836"/>
                    <a:pt x="12907" y="12836"/>
                  </a:cubicBezTo>
                  <a:cubicBezTo>
                    <a:pt x="12907" y="12788"/>
                    <a:pt x="12871" y="12753"/>
                    <a:pt x="12824" y="12753"/>
                  </a:cubicBezTo>
                  <a:cubicBezTo>
                    <a:pt x="12824" y="12698"/>
                    <a:pt x="12782" y="12657"/>
                    <a:pt x="12735" y="12657"/>
                  </a:cubicBezTo>
                  <a:cubicBezTo>
                    <a:pt x="12721" y="12657"/>
                    <a:pt x="12706" y="12661"/>
                    <a:pt x="12693" y="12669"/>
                  </a:cubicBezTo>
                  <a:cubicBezTo>
                    <a:pt x="12669" y="12645"/>
                    <a:pt x="12645" y="12622"/>
                    <a:pt x="12621" y="12622"/>
                  </a:cubicBezTo>
                  <a:cubicBezTo>
                    <a:pt x="12650" y="12544"/>
                    <a:pt x="12568" y="12466"/>
                    <a:pt x="12492" y="12466"/>
                  </a:cubicBezTo>
                  <a:cubicBezTo>
                    <a:pt x="12475" y="12466"/>
                    <a:pt x="12458" y="12470"/>
                    <a:pt x="12443" y="12479"/>
                  </a:cubicBezTo>
                  <a:cubicBezTo>
                    <a:pt x="12425" y="12445"/>
                    <a:pt x="12390" y="12417"/>
                    <a:pt x="12349" y="12417"/>
                  </a:cubicBezTo>
                  <a:cubicBezTo>
                    <a:pt x="12333" y="12417"/>
                    <a:pt x="12317" y="12421"/>
                    <a:pt x="12300" y="12431"/>
                  </a:cubicBezTo>
                  <a:cubicBezTo>
                    <a:pt x="12300" y="12361"/>
                    <a:pt x="12241" y="12292"/>
                    <a:pt x="12173" y="12292"/>
                  </a:cubicBezTo>
                  <a:cubicBezTo>
                    <a:pt x="12160" y="12292"/>
                    <a:pt x="12147" y="12294"/>
                    <a:pt x="12133" y="12300"/>
                  </a:cubicBezTo>
                  <a:lnTo>
                    <a:pt x="12121" y="12276"/>
                  </a:lnTo>
                  <a:cubicBezTo>
                    <a:pt x="12562" y="12253"/>
                    <a:pt x="12990" y="12205"/>
                    <a:pt x="13419" y="12122"/>
                  </a:cubicBezTo>
                  <a:cubicBezTo>
                    <a:pt x="13609" y="12086"/>
                    <a:pt x="13800" y="12026"/>
                    <a:pt x="13967" y="11919"/>
                  </a:cubicBezTo>
                  <a:lnTo>
                    <a:pt x="14002" y="11907"/>
                  </a:lnTo>
                  <a:cubicBezTo>
                    <a:pt x="14038" y="11883"/>
                    <a:pt x="14074" y="11860"/>
                    <a:pt x="14109" y="11836"/>
                  </a:cubicBezTo>
                  <a:close/>
                  <a:moveTo>
                    <a:pt x="9847" y="14098"/>
                  </a:moveTo>
                  <a:cubicBezTo>
                    <a:pt x="9847" y="14098"/>
                    <a:pt x="9847" y="14110"/>
                    <a:pt x="9847" y="14110"/>
                  </a:cubicBezTo>
                  <a:lnTo>
                    <a:pt x="9835" y="14110"/>
                  </a:lnTo>
                  <a:cubicBezTo>
                    <a:pt x="9835" y="14110"/>
                    <a:pt x="9847" y="14110"/>
                    <a:pt x="9847" y="14098"/>
                  </a:cubicBezTo>
                  <a:close/>
                  <a:moveTo>
                    <a:pt x="14467" y="11419"/>
                  </a:moveTo>
                  <a:cubicBezTo>
                    <a:pt x="14895" y="11538"/>
                    <a:pt x="15336" y="11657"/>
                    <a:pt x="15764" y="11788"/>
                  </a:cubicBezTo>
                  <a:cubicBezTo>
                    <a:pt x="15943" y="11872"/>
                    <a:pt x="16133" y="11895"/>
                    <a:pt x="16300" y="12014"/>
                  </a:cubicBezTo>
                  <a:cubicBezTo>
                    <a:pt x="16514" y="12169"/>
                    <a:pt x="16503" y="12491"/>
                    <a:pt x="16514" y="12729"/>
                  </a:cubicBezTo>
                  <a:cubicBezTo>
                    <a:pt x="16526" y="13015"/>
                    <a:pt x="16526" y="13288"/>
                    <a:pt x="16526" y="13562"/>
                  </a:cubicBezTo>
                  <a:cubicBezTo>
                    <a:pt x="16526" y="13753"/>
                    <a:pt x="16503" y="13931"/>
                    <a:pt x="16491" y="14122"/>
                  </a:cubicBezTo>
                  <a:cubicBezTo>
                    <a:pt x="16479" y="14110"/>
                    <a:pt x="16455" y="14098"/>
                    <a:pt x="16443" y="14086"/>
                  </a:cubicBezTo>
                  <a:cubicBezTo>
                    <a:pt x="16002" y="13705"/>
                    <a:pt x="15562" y="13300"/>
                    <a:pt x="15157" y="12872"/>
                  </a:cubicBezTo>
                  <a:cubicBezTo>
                    <a:pt x="14967" y="12669"/>
                    <a:pt x="14764" y="12455"/>
                    <a:pt x="14598" y="12229"/>
                  </a:cubicBezTo>
                  <a:cubicBezTo>
                    <a:pt x="14455" y="12038"/>
                    <a:pt x="14324" y="11800"/>
                    <a:pt x="14395" y="11562"/>
                  </a:cubicBezTo>
                  <a:cubicBezTo>
                    <a:pt x="14407" y="11514"/>
                    <a:pt x="14431" y="11467"/>
                    <a:pt x="14467" y="11419"/>
                  </a:cubicBezTo>
                  <a:close/>
                  <a:moveTo>
                    <a:pt x="23313" y="11574"/>
                  </a:moveTo>
                  <a:cubicBezTo>
                    <a:pt x="23415" y="11589"/>
                    <a:pt x="23521" y="11594"/>
                    <a:pt x="23628" y="11594"/>
                  </a:cubicBezTo>
                  <a:cubicBezTo>
                    <a:pt x="23771" y="11594"/>
                    <a:pt x="23915" y="11586"/>
                    <a:pt x="24051" y="11586"/>
                  </a:cubicBezTo>
                  <a:lnTo>
                    <a:pt x="24837" y="11586"/>
                  </a:lnTo>
                  <a:cubicBezTo>
                    <a:pt x="25349" y="11610"/>
                    <a:pt x="25861" y="11657"/>
                    <a:pt x="26361" y="11741"/>
                  </a:cubicBezTo>
                  <a:cubicBezTo>
                    <a:pt x="26885" y="11836"/>
                    <a:pt x="27397" y="11955"/>
                    <a:pt x="27909" y="12098"/>
                  </a:cubicBezTo>
                  <a:cubicBezTo>
                    <a:pt x="28421" y="12253"/>
                    <a:pt x="28933" y="12419"/>
                    <a:pt x="29433" y="12610"/>
                  </a:cubicBezTo>
                  <a:cubicBezTo>
                    <a:pt x="29707" y="12717"/>
                    <a:pt x="29969" y="12860"/>
                    <a:pt x="30230" y="12991"/>
                  </a:cubicBezTo>
                  <a:cubicBezTo>
                    <a:pt x="30361" y="13050"/>
                    <a:pt x="30504" y="13122"/>
                    <a:pt x="30635" y="13193"/>
                  </a:cubicBezTo>
                  <a:cubicBezTo>
                    <a:pt x="30731" y="13241"/>
                    <a:pt x="30826" y="13288"/>
                    <a:pt x="30921" y="13336"/>
                  </a:cubicBezTo>
                  <a:cubicBezTo>
                    <a:pt x="30885" y="13372"/>
                    <a:pt x="30838" y="13407"/>
                    <a:pt x="30790" y="13443"/>
                  </a:cubicBezTo>
                  <a:cubicBezTo>
                    <a:pt x="30385" y="13765"/>
                    <a:pt x="29921" y="13991"/>
                    <a:pt x="29445" y="14181"/>
                  </a:cubicBezTo>
                  <a:cubicBezTo>
                    <a:pt x="29230" y="14277"/>
                    <a:pt x="29004" y="14360"/>
                    <a:pt x="28790" y="14431"/>
                  </a:cubicBezTo>
                  <a:lnTo>
                    <a:pt x="28778" y="14431"/>
                  </a:lnTo>
                  <a:cubicBezTo>
                    <a:pt x="28706" y="14336"/>
                    <a:pt x="28599" y="14288"/>
                    <a:pt x="28492" y="14229"/>
                  </a:cubicBezTo>
                  <a:cubicBezTo>
                    <a:pt x="28397" y="14181"/>
                    <a:pt x="28290" y="14122"/>
                    <a:pt x="28183" y="14062"/>
                  </a:cubicBezTo>
                  <a:cubicBezTo>
                    <a:pt x="27980" y="13955"/>
                    <a:pt x="27778" y="13848"/>
                    <a:pt x="27575" y="13741"/>
                  </a:cubicBezTo>
                  <a:cubicBezTo>
                    <a:pt x="27373" y="13634"/>
                    <a:pt x="27159" y="13538"/>
                    <a:pt x="26944" y="13455"/>
                  </a:cubicBezTo>
                  <a:cubicBezTo>
                    <a:pt x="26730" y="13372"/>
                    <a:pt x="26504" y="13324"/>
                    <a:pt x="26289" y="13241"/>
                  </a:cubicBezTo>
                  <a:cubicBezTo>
                    <a:pt x="25420" y="12943"/>
                    <a:pt x="24527" y="12729"/>
                    <a:pt x="23646" y="12479"/>
                  </a:cubicBezTo>
                  <a:cubicBezTo>
                    <a:pt x="23408" y="12407"/>
                    <a:pt x="23158" y="12336"/>
                    <a:pt x="22908" y="12253"/>
                  </a:cubicBezTo>
                  <a:cubicBezTo>
                    <a:pt x="22789" y="12217"/>
                    <a:pt x="22670" y="12169"/>
                    <a:pt x="22551" y="12133"/>
                  </a:cubicBezTo>
                  <a:cubicBezTo>
                    <a:pt x="22456" y="12110"/>
                    <a:pt x="22360" y="12074"/>
                    <a:pt x="22265" y="12050"/>
                  </a:cubicBezTo>
                  <a:cubicBezTo>
                    <a:pt x="22479" y="11967"/>
                    <a:pt x="22682" y="11860"/>
                    <a:pt x="22896" y="11764"/>
                  </a:cubicBezTo>
                  <a:cubicBezTo>
                    <a:pt x="23027" y="11705"/>
                    <a:pt x="23170" y="11633"/>
                    <a:pt x="23313" y="11574"/>
                  </a:cubicBezTo>
                  <a:close/>
                  <a:moveTo>
                    <a:pt x="10609" y="14562"/>
                  </a:moveTo>
                  <a:cubicBezTo>
                    <a:pt x="10597" y="14574"/>
                    <a:pt x="10585" y="14598"/>
                    <a:pt x="10573" y="14610"/>
                  </a:cubicBezTo>
                  <a:cubicBezTo>
                    <a:pt x="10561" y="14634"/>
                    <a:pt x="10561" y="14658"/>
                    <a:pt x="10573" y="14681"/>
                  </a:cubicBezTo>
                  <a:cubicBezTo>
                    <a:pt x="10561" y="14693"/>
                    <a:pt x="10538" y="14693"/>
                    <a:pt x="10526" y="14705"/>
                  </a:cubicBezTo>
                  <a:cubicBezTo>
                    <a:pt x="10526" y="14705"/>
                    <a:pt x="10526" y="14693"/>
                    <a:pt x="10526" y="14693"/>
                  </a:cubicBezTo>
                  <a:cubicBezTo>
                    <a:pt x="10538" y="14681"/>
                    <a:pt x="10538" y="14669"/>
                    <a:pt x="10538" y="14669"/>
                  </a:cubicBezTo>
                  <a:cubicBezTo>
                    <a:pt x="10549" y="14634"/>
                    <a:pt x="10561" y="14610"/>
                    <a:pt x="10573" y="14586"/>
                  </a:cubicBezTo>
                  <a:cubicBezTo>
                    <a:pt x="10585" y="14574"/>
                    <a:pt x="10597" y="14562"/>
                    <a:pt x="10609" y="14562"/>
                  </a:cubicBezTo>
                  <a:close/>
                  <a:moveTo>
                    <a:pt x="11228" y="12312"/>
                  </a:moveTo>
                  <a:cubicBezTo>
                    <a:pt x="11240" y="12348"/>
                    <a:pt x="11252" y="12383"/>
                    <a:pt x="11311" y="12395"/>
                  </a:cubicBezTo>
                  <a:cubicBezTo>
                    <a:pt x="11335" y="12407"/>
                    <a:pt x="11371" y="12407"/>
                    <a:pt x="11407" y="12407"/>
                  </a:cubicBezTo>
                  <a:cubicBezTo>
                    <a:pt x="11331" y="12494"/>
                    <a:pt x="11363" y="12638"/>
                    <a:pt x="11476" y="12638"/>
                  </a:cubicBezTo>
                  <a:cubicBezTo>
                    <a:pt x="11488" y="12638"/>
                    <a:pt x="11500" y="12637"/>
                    <a:pt x="11514" y="12634"/>
                  </a:cubicBezTo>
                  <a:lnTo>
                    <a:pt x="11538" y="12634"/>
                  </a:lnTo>
                  <a:cubicBezTo>
                    <a:pt x="11538" y="12699"/>
                    <a:pt x="11587" y="12754"/>
                    <a:pt x="11659" y="12754"/>
                  </a:cubicBezTo>
                  <a:cubicBezTo>
                    <a:pt x="11666" y="12754"/>
                    <a:pt x="11673" y="12754"/>
                    <a:pt x="11681" y="12753"/>
                  </a:cubicBezTo>
                  <a:lnTo>
                    <a:pt x="11692" y="12741"/>
                  </a:lnTo>
                  <a:cubicBezTo>
                    <a:pt x="11692" y="12803"/>
                    <a:pt x="11728" y="12864"/>
                    <a:pt x="11800" y="12864"/>
                  </a:cubicBezTo>
                  <a:cubicBezTo>
                    <a:pt x="11811" y="12864"/>
                    <a:pt x="11823" y="12863"/>
                    <a:pt x="11835" y="12860"/>
                  </a:cubicBezTo>
                  <a:cubicBezTo>
                    <a:pt x="11847" y="12860"/>
                    <a:pt x="11859" y="12848"/>
                    <a:pt x="11871" y="12848"/>
                  </a:cubicBezTo>
                  <a:cubicBezTo>
                    <a:pt x="11860" y="12915"/>
                    <a:pt x="11911" y="12992"/>
                    <a:pt x="11986" y="12992"/>
                  </a:cubicBezTo>
                  <a:cubicBezTo>
                    <a:pt x="11991" y="12992"/>
                    <a:pt x="11997" y="12991"/>
                    <a:pt x="12002" y="12991"/>
                  </a:cubicBezTo>
                  <a:lnTo>
                    <a:pt x="12002" y="12991"/>
                  </a:lnTo>
                  <a:lnTo>
                    <a:pt x="11966" y="13026"/>
                  </a:lnTo>
                  <a:cubicBezTo>
                    <a:pt x="11906" y="13107"/>
                    <a:pt x="11981" y="13204"/>
                    <a:pt x="12063" y="13204"/>
                  </a:cubicBezTo>
                  <a:cubicBezTo>
                    <a:pt x="12079" y="13204"/>
                    <a:pt x="12094" y="13201"/>
                    <a:pt x="12109" y="13193"/>
                  </a:cubicBezTo>
                  <a:cubicBezTo>
                    <a:pt x="12145" y="13181"/>
                    <a:pt x="12181" y="13169"/>
                    <a:pt x="12216" y="13145"/>
                  </a:cubicBezTo>
                  <a:lnTo>
                    <a:pt x="12216" y="13145"/>
                  </a:lnTo>
                  <a:lnTo>
                    <a:pt x="12204" y="13169"/>
                  </a:lnTo>
                  <a:cubicBezTo>
                    <a:pt x="12149" y="13252"/>
                    <a:pt x="12208" y="13335"/>
                    <a:pt x="12282" y="13335"/>
                  </a:cubicBezTo>
                  <a:cubicBezTo>
                    <a:pt x="12303" y="13335"/>
                    <a:pt x="12326" y="13328"/>
                    <a:pt x="12347" y="13312"/>
                  </a:cubicBezTo>
                  <a:lnTo>
                    <a:pt x="12359" y="13300"/>
                  </a:lnTo>
                  <a:cubicBezTo>
                    <a:pt x="12369" y="13349"/>
                    <a:pt x="12411" y="13390"/>
                    <a:pt x="12458" y="13390"/>
                  </a:cubicBezTo>
                  <a:cubicBezTo>
                    <a:pt x="12469" y="13390"/>
                    <a:pt x="12479" y="13388"/>
                    <a:pt x="12490" y="13384"/>
                  </a:cubicBezTo>
                  <a:cubicBezTo>
                    <a:pt x="12490" y="13424"/>
                    <a:pt x="12528" y="13453"/>
                    <a:pt x="12571" y="13453"/>
                  </a:cubicBezTo>
                  <a:cubicBezTo>
                    <a:pt x="12592" y="13453"/>
                    <a:pt x="12614" y="13447"/>
                    <a:pt x="12633" y="13431"/>
                  </a:cubicBezTo>
                  <a:cubicBezTo>
                    <a:pt x="12645" y="13431"/>
                    <a:pt x="12657" y="13407"/>
                    <a:pt x="12669" y="13407"/>
                  </a:cubicBezTo>
                  <a:cubicBezTo>
                    <a:pt x="12677" y="13450"/>
                    <a:pt x="12722" y="13486"/>
                    <a:pt x="12765" y="13486"/>
                  </a:cubicBezTo>
                  <a:cubicBezTo>
                    <a:pt x="12781" y="13486"/>
                    <a:pt x="12798" y="13481"/>
                    <a:pt x="12812" y="13467"/>
                  </a:cubicBezTo>
                  <a:cubicBezTo>
                    <a:pt x="12812" y="13479"/>
                    <a:pt x="12812" y="13503"/>
                    <a:pt x="12812" y="13526"/>
                  </a:cubicBezTo>
                  <a:cubicBezTo>
                    <a:pt x="12804" y="13578"/>
                    <a:pt x="12843" y="13607"/>
                    <a:pt x="12885" y="13607"/>
                  </a:cubicBezTo>
                  <a:cubicBezTo>
                    <a:pt x="12910" y="13607"/>
                    <a:pt x="12936" y="13597"/>
                    <a:pt x="12954" y="13574"/>
                  </a:cubicBezTo>
                  <a:lnTo>
                    <a:pt x="12966" y="13574"/>
                  </a:lnTo>
                  <a:cubicBezTo>
                    <a:pt x="12959" y="13629"/>
                    <a:pt x="13008" y="13674"/>
                    <a:pt x="13056" y="13674"/>
                  </a:cubicBezTo>
                  <a:cubicBezTo>
                    <a:pt x="13081" y="13674"/>
                    <a:pt x="13105" y="13662"/>
                    <a:pt x="13121" y="13634"/>
                  </a:cubicBezTo>
                  <a:cubicBezTo>
                    <a:pt x="13145" y="13598"/>
                    <a:pt x="13169" y="13562"/>
                    <a:pt x="13193" y="13515"/>
                  </a:cubicBezTo>
                  <a:cubicBezTo>
                    <a:pt x="13193" y="13550"/>
                    <a:pt x="13193" y="13586"/>
                    <a:pt x="13193" y="13610"/>
                  </a:cubicBezTo>
                  <a:cubicBezTo>
                    <a:pt x="13193" y="13677"/>
                    <a:pt x="13249" y="13726"/>
                    <a:pt x="13303" y="13726"/>
                  </a:cubicBezTo>
                  <a:cubicBezTo>
                    <a:pt x="13335" y="13726"/>
                    <a:pt x="13365" y="13709"/>
                    <a:pt x="13383" y="13669"/>
                  </a:cubicBezTo>
                  <a:cubicBezTo>
                    <a:pt x="13395" y="13675"/>
                    <a:pt x="13407" y="13678"/>
                    <a:pt x="13419" y="13678"/>
                  </a:cubicBezTo>
                  <a:cubicBezTo>
                    <a:pt x="13431" y="13678"/>
                    <a:pt x="13443" y="13675"/>
                    <a:pt x="13455" y="13669"/>
                  </a:cubicBezTo>
                  <a:lnTo>
                    <a:pt x="13466" y="13669"/>
                  </a:lnTo>
                  <a:cubicBezTo>
                    <a:pt x="13434" y="13741"/>
                    <a:pt x="13494" y="13792"/>
                    <a:pt x="13558" y="13792"/>
                  </a:cubicBezTo>
                  <a:cubicBezTo>
                    <a:pt x="13589" y="13792"/>
                    <a:pt x="13622" y="13780"/>
                    <a:pt x="13645" y="13753"/>
                  </a:cubicBezTo>
                  <a:cubicBezTo>
                    <a:pt x="13657" y="13729"/>
                    <a:pt x="13681" y="13705"/>
                    <a:pt x="13705" y="13681"/>
                  </a:cubicBezTo>
                  <a:lnTo>
                    <a:pt x="13705" y="13681"/>
                  </a:lnTo>
                  <a:cubicBezTo>
                    <a:pt x="13693" y="13729"/>
                    <a:pt x="13681" y="13777"/>
                    <a:pt x="13681" y="13824"/>
                  </a:cubicBezTo>
                  <a:cubicBezTo>
                    <a:pt x="13673" y="13879"/>
                    <a:pt x="13722" y="13913"/>
                    <a:pt x="13770" y="13913"/>
                  </a:cubicBezTo>
                  <a:cubicBezTo>
                    <a:pt x="13795" y="13913"/>
                    <a:pt x="13819" y="13904"/>
                    <a:pt x="13836" y="13884"/>
                  </a:cubicBezTo>
                  <a:lnTo>
                    <a:pt x="13847" y="13872"/>
                  </a:lnTo>
                  <a:lnTo>
                    <a:pt x="13847" y="13884"/>
                  </a:lnTo>
                  <a:cubicBezTo>
                    <a:pt x="13847" y="13932"/>
                    <a:pt x="13892" y="13975"/>
                    <a:pt x="13935" y="13975"/>
                  </a:cubicBezTo>
                  <a:cubicBezTo>
                    <a:pt x="13955" y="13975"/>
                    <a:pt x="13975" y="13966"/>
                    <a:pt x="13990" y="13943"/>
                  </a:cubicBezTo>
                  <a:cubicBezTo>
                    <a:pt x="14002" y="13919"/>
                    <a:pt x="14014" y="13907"/>
                    <a:pt x="14026" y="13884"/>
                  </a:cubicBezTo>
                  <a:cubicBezTo>
                    <a:pt x="14026" y="13930"/>
                    <a:pt x="14066" y="13956"/>
                    <a:pt x="14107" y="13956"/>
                  </a:cubicBezTo>
                  <a:cubicBezTo>
                    <a:pt x="14129" y="13956"/>
                    <a:pt x="14152" y="13948"/>
                    <a:pt x="14169" y="13931"/>
                  </a:cubicBezTo>
                  <a:cubicBezTo>
                    <a:pt x="14181" y="13955"/>
                    <a:pt x="14181" y="13967"/>
                    <a:pt x="14181" y="13991"/>
                  </a:cubicBezTo>
                  <a:cubicBezTo>
                    <a:pt x="14196" y="14037"/>
                    <a:pt x="14231" y="14058"/>
                    <a:pt x="14270" y="14058"/>
                  </a:cubicBezTo>
                  <a:cubicBezTo>
                    <a:pt x="14291" y="14058"/>
                    <a:pt x="14314" y="14051"/>
                    <a:pt x="14336" y="14038"/>
                  </a:cubicBezTo>
                  <a:cubicBezTo>
                    <a:pt x="14343" y="14073"/>
                    <a:pt x="14374" y="14092"/>
                    <a:pt x="14408" y="14092"/>
                  </a:cubicBezTo>
                  <a:cubicBezTo>
                    <a:pt x="14432" y="14092"/>
                    <a:pt x="14459" y="14082"/>
                    <a:pt x="14478" y="14062"/>
                  </a:cubicBezTo>
                  <a:lnTo>
                    <a:pt x="14478" y="14074"/>
                  </a:lnTo>
                  <a:cubicBezTo>
                    <a:pt x="14490" y="14134"/>
                    <a:pt x="14535" y="14163"/>
                    <a:pt x="14580" y="14163"/>
                  </a:cubicBezTo>
                  <a:cubicBezTo>
                    <a:pt x="14624" y="14163"/>
                    <a:pt x="14669" y="14134"/>
                    <a:pt x="14681" y="14074"/>
                  </a:cubicBezTo>
                  <a:lnTo>
                    <a:pt x="14681" y="14038"/>
                  </a:lnTo>
                  <a:cubicBezTo>
                    <a:pt x="14705" y="14074"/>
                    <a:pt x="14717" y="14110"/>
                    <a:pt x="14729" y="14146"/>
                  </a:cubicBezTo>
                  <a:cubicBezTo>
                    <a:pt x="14750" y="14188"/>
                    <a:pt x="14794" y="14209"/>
                    <a:pt x="14839" y="14209"/>
                  </a:cubicBezTo>
                  <a:cubicBezTo>
                    <a:pt x="14894" y="14209"/>
                    <a:pt x="14948" y="14176"/>
                    <a:pt x="14955" y="14110"/>
                  </a:cubicBezTo>
                  <a:lnTo>
                    <a:pt x="14955" y="14074"/>
                  </a:lnTo>
                  <a:cubicBezTo>
                    <a:pt x="14972" y="14092"/>
                    <a:pt x="14998" y="14100"/>
                    <a:pt x="15025" y="14100"/>
                  </a:cubicBezTo>
                  <a:cubicBezTo>
                    <a:pt x="15071" y="14100"/>
                    <a:pt x="15123" y="14076"/>
                    <a:pt x="15145" y="14038"/>
                  </a:cubicBezTo>
                  <a:cubicBezTo>
                    <a:pt x="15145" y="14050"/>
                    <a:pt x="15157" y="14062"/>
                    <a:pt x="15169" y="14074"/>
                  </a:cubicBezTo>
                  <a:cubicBezTo>
                    <a:pt x="15193" y="14110"/>
                    <a:pt x="15226" y="14125"/>
                    <a:pt x="15258" y="14125"/>
                  </a:cubicBezTo>
                  <a:cubicBezTo>
                    <a:pt x="15291" y="14125"/>
                    <a:pt x="15324" y="14110"/>
                    <a:pt x="15348" y="14086"/>
                  </a:cubicBezTo>
                  <a:cubicBezTo>
                    <a:pt x="15377" y="14122"/>
                    <a:pt x="15413" y="14137"/>
                    <a:pt x="15447" y="14137"/>
                  </a:cubicBezTo>
                  <a:cubicBezTo>
                    <a:pt x="15482" y="14137"/>
                    <a:pt x="15514" y="14122"/>
                    <a:pt x="15538" y="14098"/>
                  </a:cubicBezTo>
                  <a:lnTo>
                    <a:pt x="15550" y="14110"/>
                  </a:lnTo>
                  <a:cubicBezTo>
                    <a:pt x="15577" y="14149"/>
                    <a:pt x="15612" y="14165"/>
                    <a:pt x="15646" y="14165"/>
                  </a:cubicBezTo>
                  <a:cubicBezTo>
                    <a:pt x="15718" y="14165"/>
                    <a:pt x="15788" y="14095"/>
                    <a:pt x="15788" y="14015"/>
                  </a:cubicBezTo>
                  <a:cubicBezTo>
                    <a:pt x="15812" y="14038"/>
                    <a:pt x="15836" y="14062"/>
                    <a:pt x="15860" y="14074"/>
                  </a:cubicBezTo>
                  <a:cubicBezTo>
                    <a:pt x="15876" y="14083"/>
                    <a:pt x="15893" y="14087"/>
                    <a:pt x="15909" y="14087"/>
                  </a:cubicBezTo>
                  <a:cubicBezTo>
                    <a:pt x="15938" y="14087"/>
                    <a:pt x="15963" y="14073"/>
                    <a:pt x="15979" y="14050"/>
                  </a:cubicBezTo>
                  <a:cubicBezTo>
                    <a:pt x="16110" y="14169"/>
                    <a:pt x="16229" y="14277"/>
                    <a:pt x="16360" y="14384"/>
                  </a:cubicBezTo>
                  <a:cubicBezTo>
                    <a:pt x="16336" y="14419"/>
                    <a:pt x="16312" y="14467"/>
                    <a:pt x="16288" y="14503"/>
                  </a:cubicBezTo>
                  <a:cubicBezTo>
                    <a:pt x="16253" y="14550"/>
                    <a:pt x="16217" y="14610"/>
                    <a:pt x="16169" y="14658"/>
                  </a:cubicBezTo>
                  <a:cubicBezTo>
                    <a:pt x="16074" y="14741"/>
                    <a:pt x="15967" y="14800"/>
                    <a:pt x="15860" y="14848"/>
                  </a:cubicBezTo>
                  <a:cubicBezTo>
                    <a:pt x="15726" y="14911"/>
                    <a:pt x="15585" y="14933"/>
                    <a:pt x="15443" y="14933"/>
                  </a:cubicBezTo>
                  <a:cubicBezTo>
                    <a:pt x="15343" y="14933"/>
                    <a:pt x="15243" y="14922"/>
                    <a:pt x="15145" y="14908"/>
                  </a:cubicBezTo>
                  <a:cubicBezTo>
                    <a:pt x="14895" y="14884"/>
                    <a:pt x="14657" y="14836"/>
                    <a:pt x="14407" y="14789"/>
                  </a:cubicBezTo>
                  <a:cubicBezTo>
                    <a:pt x="14390" y="14780"/>
                    <a:pt x="14367" y="14772"/>
                    <a:pt x="14343" y="14772"/>
                  </a:cubicBezTo>
                  <a:cubicBezTo>
                    <a:pt x="14333" y="14772"/>
                    <a:pt x="14322" y="14773"/>
                    <a:pt x="14312" y="14777"/>
                  </a:cubicBezTo>
                  <a:cubicBezTo>
                    <a:pt x="14169" y="14753"/>
                    <a:pt x="14014" y="14729"/>
                    <a:pt x="13871" y="14705"/>
                  </a:cubicBezTo>
                  <a:cubicBezTo>
                    <a:pt x="13788" y="14693"/>
                    <a:pt x="13705" y="14681"/>
                    <a:pt x="13621" y="14669"/>
                  </a:cubicBezTo>
                  <a:cubicBezTo>
                    <a:pt x="13597" y="14658"/>
                    <a:pt x="13538" y="14658"/>
                    <a:pt x="13490" y="14658"/>
                  </a:cubicBezTo>
                  <a:cubicBezTo>
                    <a:pt x="13490" y="14609"/>
                    <a:pt x="13451" y="14576"/>
                    <a:pt x="13411" y="14576"/>
                  </a:cubicBezTo>
                  <a:cubicBezTo>
                    <a:pt x="13393" y="14576"/>
                    <a:pt x="13374" y="14583"/>
                    <a:pt x="13359" y="14598"/>
                  </a:cubicBezTo>
                  <a:lnTo>
                    <a:pt x="13359" y="14586"/>
                  </a:lnTo>
                  <a:cubicBezTo>
                    <a:pt x="13383" y="14539"/>
                    <a:pt x="13347" y="14503"/>
                    <a:pt x="13312" y="14491"/>
                  </a:cubicBezTo>
                  <a:cubicBezTo>
                    <a:pt x="13312" y="14430"/>
                    <a:pt x="13263" y="14388"/>
                    <a:pt x="13215" y="14388"/>
                  </a:cubicBezTo>
                  <a:cubicBezTo>
                    <a:pt x="13188" y="14388"/>
                    <a:pt x="13162" y="14401"/>
                    <a:pt x="13145" y="14431"/>
                  </a:cubicBezTo>
                  <a:cubicBezTo>
                    <a:pt x="13137" y="14379"/>
                    <a:pt x="13092" y="14345"/>
                    <a:pt x="13045" y="14345"/>
                  </a:cubicBezTo>
                  <a:cubicBezTo>
                    <a:pt x="13017" y="14345"/>
                    <a:pt x="12989" y="14357"/>
                    <a:pt x="12966" y="14384"/>
                  </a:cubicBezTo>
                  <a:cubicBezTo>
                    <a:pt x="12955" y="14380"/>
                    <a:pt x="12943" y="14378"/>
                    <a:pt x="12931" y="14378"/>
                  </a:cubicBezTo>
                  <a:cubicBezTo>
                    <a:pt x="12903" y="14378"/>
                    <a:pt x="12876" y="14390"/>
                    <a:pt x="12859" y="14431"/>
                  </a:cubicBezTo>
                  <a:lnTo>
                    <a:pt x="12859" y="14443"/>
                  </a:lnTo>
                  <a:cubicBezTo>
                    <a:pt x="12851" y="14397"/>
                    <a:pt x="12814" y="14366"/>
                    <a:pt x="12775" y="14366"/>
                  </a:cubicBezTo>
                  <a:cubicBezTo>
                    <a:pt x="12754" y="14366"/>
                    <a:pt x="12733" y="14375"/>
                    <a:pt x="12716" y="14396"/>
                  </a:cubicBezTo>
                  <a:cubicBezTo>
                    <a:pt x="12681" y="14360"/>
                    <a:pt x="12645" y="14336"/>
                    <a:pt x="12609" y="14312"/>
                  </a:cubicBezTo>
                  <a:cubicBezTo>
                    <a:pt x="12550" y="14265"/>
                    <a:pt x="12478" y="14229"/>
                    <a:pt x="12407" y="14181"/>
                  </a:cubicBezTo>
                  <a:cubicBezTo>
                    <a:pt x="12276" y="14110"/>
                    <a:pt x="12145" y="14027"/>
                    <a:pt x="12014" y="13943"/>
                  </a:cubicBezTo>
                  <a:cubicBezTo>
                    <a:pt x="12002" y="13919"/>
                    <a:pt x="11966" y="13907"/>
                    <a:pt x="11931" y="13896"/>
                  </a:cubicBezTo>
                  <a:cubicBezTo>
                    <a:pt x="11728" y="13777"/>
                    <a:pt x="11514" y="13657"/>
                    <a:pt x="11300" y="13515"/>
                  </a:cubicBezTo>
                  <a:cubicBezTo>
                    <a:pt x="11109" y="13372"/>
                    <a:pt x="10907" y="13217"/>
                    <a:pt x="10799" y="12991"/>
                  </a:cubicBezTo>
                  <a:cubicBezTo>
                    <a:pt x="10740" y="12884"/>
                    <a:pt x="10704" y="12764"/>
                    <a:pt x="10692" y="12645"/>
                  </a:cubicBezTo>
                  <a:cubicBezTo>
                    <a:pt x="10692" y="12574"/>
                    <a:pt x="10692" y="12514"/>
                    <a:pt x="10704" y="12443"/>
                  </a:cubicBezTo>
                  <a:cubicBezTo>
                    <a:pt x="10704" y="12395"/>
                    <a:pt x="10716" y="12348"/>
                    <a:pt x="10728" y="12312"/>
                  </a:cubicBezTo>
                  <a:close/>
                  <a:moveTo>
                    <a:pt x="24873" y="12943"/>
                  </a:moveTo>
                  <a:cubicBezTo>
                    <a:pt x="25266" y="13050"/>
                    <a:pt x="25670" y="13169"/>
                    <a:pt x="26051" y="13312"/>
                  </a:cubicBezTo>
                  <a:cubicBezTo>
                    <a:pt x="26492" y="13455"/>
                    <a:pt x="26897" y="13681"/>
                    <a:pt x="27302" y="13896"/>
                  </a:cubicBezTo>
                  <a:cubicBezTo>
                    <a:pt x="27528" y="14015"/>
                    <a:pt x="27742" y="14146"/>
                    <a:pt x="27968" y="14265"/>
                  </a:cubicBezTo>
                  <a:cubicBezTo>
                    <a:pt x="28075" y="14336"/>
                    <a:pt x="28194" y="14396"/>
                    <a:pt x="28302" y="14455"/>
                  </a:cubicBezTo>
                  <a:cubicBezTo>
                    <a:pt x="28361" y="14491"/>
                    <a:pt x="28421" y="14515"/>
                    <a:pt x="28468" y="14550"/>
                  </a:cubicBezTo>
                  <a:cubicBezTo>
                    <a:pt x="28266" y="14622"/>
                    <a:pt x="28064" y="14693"/>
                    <a:pt x="27849" y="14753"/>
                  </a:cubicBezTo>
                  <a:cubicBezTo>
                    <a:pt x="27635" y="14824"/>
                    <a:pt x="27409" y="14896"/>
                    <a:pt x="27194" y="14943"/>
                  </a:cubicBezTo>
                  <a:cubicBezTo>
                    <a:pt x="27182" y="14943"/>
                    <a:pt x="27171" y="14931"/>
                    <a:pt x="27159" y="14931"/>
                  </a:cubicBezTo>
                  <a:cubicBezTo>
                    <a:pt x="26861" y="14860"/>
                    <a:pt x="26659" y="14646"/>
                    <a:pt x="26444" y="14455"/>
                  </a:cubicBezTo>
                  <a:cubicBezTo>
                    <a:pt x="26206" y="14265"/>
                    <a:pt x="25992" y="14062"/>
                    <a:pt x="25778" y="13848"/>
                  </a:cubicBezTo>
                  <a:cubicBezTo>
                    <a:pt x="25587" y="13646"/>
                    <a:pt x="25397" y="13443"/>
                    <a:pt x="25194" y="13241"/>
                  </a:cubicBezTo>
                  <a:cubicBezTo>
                    <a:pt x="25111" y="13145"/>
                    <a:pt x="25016" y="13050"/>
                    <a:pt x="24908" y="12967"/>
                  </a:cubicBezTo>
                  <a:cubicBezTo>
                    <a:pt x="24896" y="12967"/>
                    <a:pt x="24885" y="12955"/>
                    <a:pt x="24873" y="12943"/>
                  </a:cubicBezTo>
                  <a:close/>
                  <a:moveTo>
                    <a:pt x="19682" y="12086"/>
                  </a:moveTo>
                  <a:lnTo>
                    <a:pt x="19682" y="12086"/>
                  </a:lnTo>
                  <a:cubicBezTo>
                    <a:pt x="19884" y="12133"/>
                    <a:pt x="20098" y="12181"/>
                    <a:pt x="20313" y="12217"/>
                  </a:cubicBezTo>
                  <a:cubicBezTo>
                    <a:pt x="20622" y="12264"/>
                    <a:pt x="20944" y="12300"/>
                    <a:pt x="21265" y="12300"/>
                  </a:cubicBezTo>
                  <a:cubicBezTo>
                    <a:pt x="21551" y="12288"/>
                    <a:pt x="21825" y="12229"/>
                    <a:pt x="22087" y="12122"/>
                  </a:cubicBezTo>
                  <a:cubicBezTo>
                    <a:pt x="22110" y="12122"/>
                    <a:pt x="22134" y="12110"/>
                    <a:pt x="22158" y="12098"/>
                  </a:cubicBezTo>
                  <a:cubicBezTo>
                    <a:pt x="22337" y="12229"/>
                    <a:pt x="22575" y="12288"/>
                    <a:pt x="22777" y="12360"/>
                  </a:cubicBezTo>
                  <a:cubicBezTo>
                    <a:pt x="22991" y="12419"/>
                    <a:pt x="23206" y="12491"/>
                    <a:pt x="23420" y="12550"/>
                  </a:cubicBezTo>
                  <a:cubicBezTo>
                    <a:pt x="23825" y="12669"/>
                    <a:pt x="24230" y="12764"/>
                    <a:pt x="24623" y="12884"/>
                  </a:cubicBezTo>
                  <a:cubicBezTo>
                    <a:pt x="24646" y="12907"/>
                    <a:pt x="24670" y="12919"/>
                    <a:pt x="24694" y="12943"/>
                  </a:cubicBezTo>
                  <a:cubicBezTo>
                    <a:pt x="24754" y="12979"/>
                    <a:pt x="24813" y="13026"/>
                    <a:pt x="24861" y="13074"/>
                  </a:cubicBezTo>
                  <a:cubicBezTo>
                    <a:pt x="24980" y="13169"/>
                    <a:pt x="25087" y="13265"/>
                    <a:pt x="25194" y="13372"/>
                  </a:cubicBezTo>
                  <a:cubicBezTo>
                    <a:pt x="25397" y="13586"/>
                    <a:pt x="25587" y="13800"/>
                    <a:pt x="25789" y="14003"/>
                  </a:cubicBezTo>
                  <a:cubicBezTo>
                    <a:pt x="25992" y="14229"/>
                    <a:pt x="26194" y="14443"/>
                    <a:pt x="26409" y="14658"/>
                  </a:cubicBezTo>
                  <a:cubicBezTo>
                    <a:pt x="26504" y="14753"/>
                    <a:pt x="26611" y="14860"/>
                    <a:pt x="26718" y="14955"/>
                  </a:cubicBezTo>
                  <a:cubicBezTo>
                    <a:pt x="26754" y="14979"/>
                    <a:pt x="26778" y="15003"/>
                    <a:pt x="26801" y="15027"/>
                  </a:cubicBezTo>
                  <a:cubicBezTo>
                    <a:pt x="26605" y="15056"/>
                    <a:pt x="26410" y="15077"/>
                    <a:pt x="26214" y="15077"/>
                  </a:cubicBezTo>
                  <a:cubicBezTo>
                    <a:pt x="26171" y="15077"/>
                    <a:pt x="26129" y="15076"/>
                    <a:pt x="26087" y="15074"/>
                  </a:cubicBezTo>
                  <a:cubicBezTo>
                    <a:pt x="25456" y="15039"/>
                    <a:pt x="24885" y="14741"/>
                    <a:pt x="24325" y="14479"/>
                  </a:cubicBezTo>
                  <a:cubicBezTo>
                    <a:pt x="23730" y="14205"/>
                    <a:pt x="23134" y="13919"/>
                    <a:pt x="22539" y="13646"/>
                  </a:cubicBezTo>
                  <a:cubicBezTo>
                    <a:pt x="21956" y="13372"/>
                    <a:pt x="21348" y="13122"/>
                    <a:pt x="20789" y="12800"/>
                  </a:cubicBezTo>
                  <a:cubicBezTo>
                    <a:pt x="20408" y="12574"/>
                    <a:pt x="20051" y="12312"/>
                    <a:pt x="19682" y="12086"/>
                  </a:cubicBezTo>
                  <a:close/>
                  <a:moveTo>
                    <a:pt x="16586" y="12407"/>
                  </a:moveTo>
                  <a:lnTo>
                    <a:pt x="16586" y="12407"/>
                  </a:lnTo>
                  <a:cubicBezTo>
                    <a:pt x="16681" y="12526"/>
                    <a:pt x="16812" y="12634"/>
                    <a:pt x="16919" y="12729"/>
                  </a:cubicBezTo>
                  <a:cubicBezTo>
                    <a:pt x="17193" y="12991"/>
                    <a:pt x="17491" y="13217"/>
                    <a:pt x="17800" y="13443"/>
                  </a:cubicBezTo>
                  <a:cubicBezTo>
                    <a:pt x="18098" y="13669"/>
                    <a:pt x="18396" y="13884"/>
                    <a:pt x="18681" y="14134"/>
                  </a:cubicBezTo>
                  <a:cubicBezTo>
                    <a:pt x="18836" y="14265"/>
                    <a:pt x="18967" y="14384"/>
                    <a:pt x="19110" y="14527"/>
                  </a:cubicBezTo>
                  <a:cubicBezTo>
                    <a:pt x="19170" y="14586"/>
                    <a:pt x="19229" y="14646"/>
                    <a:pt x="19289" y="14717"/>
                  </a:cubicBezTo>
                  <a:cubicBezTo>
                    <a:pt x="19348" y="14777"/>
                    <a:pt x="19431" y="14860"/>
                    <a:pt x="19455" y="14943"/>
                  </a:cubicBezTo>
                  <a:cubicBezTo>
                    <a:pt x="19479" y="15039"/>
                    <a:pt x="19455" y="15134"/>
                    <a:pt x="19443" y="15229"/>
                  </a:cubicBezTo>
                  <a:cubicBezTo>
                    <a:pt x="19420" y="15348"/>
                    <a:pt x="19396" y="15467"/>
                    <a:pt x="19384" y="15586"/>
                  </a:cubicBezTo>
                  <a:cubicBezTo>
                    <a:pt x="19348" y="15789"/>
                    <a:pt x="19301" y="16003"/>
                    <a:pt x="19289" y="16205"/>
                  </a:cubicBezTo>
                  <a:cubicBezTo>
                    <a:pt x="18360" y="15634"/>
                    <a:pt x="17491" y="14955"/>
                    <a:pt x="16645" y="14253"/>
                  </a:cubicBezTo>
                  <a:cubicBezTo>
                    <a:pt x="16669" y="14015"/>
                    <a:pt x="16681" y="13765"/>
                    <a:pt x="16681" y="13526"/>
                  </a:cubicBezTo>
                  <a:cubicBezTo>
                    <a:pt x="16681" y="13229"/>
                    <a:pt x="16657" y="12931"/>
                    <a:pt x="16622" y="12645"/>
                  </a:cubicBezTo>
                  <a:cubicBezTo>
                    <a:pt x="16610" y="12562"/>
                    <a:pt x="16598" y="12491"/>
                    <a:pt x="16586" y="12407"/>
                  </a:cubicBezTo>
                  <a:close/>
                  <a:moveTo>
                    <a:pt x="14562" y="11336"/>
                  </a:moveTo>
                  <a:cubicBezTo>
                    <a:pt x="15181" y="11371"/>
                    <a:pt x="15812" y="11431"/>
                    <a:pt x="16431" y="11514"/>
                  </a:cubicBezTo>
                  <a:cubicBezTo>
                    <a:pt x="17074" y="11598"/>
                    <a:pt x="17729" y="11681"/>
                    <a:pt x="18360" y="11848"/>
                  </a:cubicBezTo>
                  <a:cubicBezTo>
                    <a:pt x="18681" y="11931"/>
                    <a:pt x="18979" y="12038"/>
                    <a:pt x="19277" y="12181"/>
                  </a:cubicBezTo>
                  <a:cubicBezTo>
                    <a:pt x="19551" y="12324"/>
                    <a:pt x="19812" y="12503"/>
                    <a:pt x="20074" y="12681"/>
                  </a:cubicBezTo>
                  <a:cubicBezTo>
                    <a:pt x="20622" y="13038"/>
                    <a:pt x="21206" y="13336"/>
                    <a:pt x="21801" y="13598"/>
                  </a:cubicBezTo>
                  <a:lnTo>
                    <a:pt x="23634" y="14443"/>
                  </a:lnTo>
                  <a:lnTo>
                    <a:pt x="24539" y="14872"/>
                  </a:lnTo>
                  <a:cubicBezTo>
                    <a:pt x="24837" y="15003"/>
                    <a:pt x="25123" y="15134"/>
                    <a:pt x="25432" y="15229"/>
                  </a:cubicBezTo>
                  <a:cubicBezTo>
                    <a:pt x="25635" y="15289"/>
                    <a:pt x="25837" y="15312"/>
                    <a:pt x="26051" y="15324"/>
                  </a:cubicBezTo>
                  <a:cubicBezTo>
                    <a:pt x="26051" y="15348"/>
                    <a:pt x="26063" y="15360"/>
                    <a:pt x="26075" y="15384"/>
                  </a:cubicBezTo>
                  <a:cubicBezTo>
                    <a:pt x="26278" y="15586"/>
                    <a:pt x="26480" y="15801"/>
                    <a:pt x="26647" y="16039"/>
                  </a:cubicBezTo>
                  <a:cubicBezTo>
                    <a:pt x="26706" y="16122"/>
                    <a:pt x="26778" y="16217"/>
                    <a:pt x="26766" y="16324"/>
                  </a:cubicBezTo>
                  <a:lnTo>
                    <a:pt x="26742" y="16324"/>
                  </a:lnTo>
                  <a:cubicBezTo>
                    <a:pt x="26729" y="16325"/>
                    <a:pt x="26717" y="16326"/>
                    <a:pt x="26705" y="16326"/>
                  </a:cubicBezTo>
                  <a:cubicBezTo>
                    <a:pt x="26552" y="16326"/>
                    <a:pt x="26409" y="16260"/>
                    <a:pt x="26266" y="16205"/>
                  </a:cubicBezTo>
                  <a:cubicBezTo>
                    <a:pt x="26063" y="16134"/>
                    <a:pt x="25861" y="16063"/>
                    <a:pt x="25658" y="15991"/>
                  </a:cubicBezTo>
                  <a:cubicBezTo>
                    <a:pt x="25254" y="15860"/>
                    <a:pt x="24837" y="15753"/>
                    <a:pt x="24432" y="15646"/>
                  </a:cubicBezTo>
                  <a:cubicBezTo>
                    <a:pt x="24051" y="15539"/>
                    <a:pt x="23658" y="15455"/>
                    <a:pt x="23277" y="15348"/>
                  </a:cubicBezTo>
                  <a:cubicBezTo>
                    <a:pt x="22896" y="15253"/>
                    <a:pt x="22539" y="15134"/>
                    <a:pt x="22170" y="15015"/>
                  </a:cubicBezTo>
                  <a:cubicBezTo>
                    <a:pt x="21872" y="14908"/>
                    <a:pt x="21587" y="14753"/>
                    <a:pt x="21325" y="14574"/>
                  </a:cubicBezTo>
                  <a:cubicBezTo>
                    <a:pt x="21122" y="14360"/>
                    <a:pt x="20884" y="14169"/>
                    <a:pt x="20646" y="14003"/>
                  </a:cubicBezTo>
                  <a:cubicBezTo>
                    <a:pt x="19455" y="13157"/>
                    <a:pt x="18146" y="12479"/>
                    <a:pt x="16776" y="12003"/>
                  </a:cubicBezTo>
                  <a:cubicBezTo>
                    <a:pt x="16038" y="11741"/>
                    <a:pt x="15288" y="11502"/>
                    <a:pt x="14514" y="11360"/>
                  </a:cubicBezTo>
                  <a:cubicBezTo>
                    <a:pt x="14538" y="11348"/>
                    <a:pt x="14550" y="11336"/>
                    <a:pt x="14562" y="11336"/>
                  </a:cubicBezTo>
                  <a:close/>
                  <a:moveTo>
                    <a:pt x="10502" y="16527"/>
                  </a:moveTo>
                  <a:cubicBezTo>
                    <a:pt x="10502" y="16527"/>
                    <a:pt x="10502" y="16539"/>
                    <a:pt x="10502" y="16539"/>
                  </a:cubicBezTo>
                  <a:lnTo>
                    <a:pt x="10490" y="16539"/>
                  </a:lnTo>
                  <a:cubicBezTo>
                    <a:pt x="10490" y="16539"/>
                    <a:pt x="10502" y="16527"/>
                    <a:pt x="10502" y="16527"/>
                  </a:cubicBezTo>
                  <a:close/>
                  <a:moveTo>
                    <a:pt x="7609" y="17182"/>
                  </a:moveTo>
                  <a:lnTo>
                    <a:pt x="7561" y="17301"/>
                  </a:lnTo>
                  <a:cubicBezTo>
                    <a:pt x="7549" y="17289"/>
                    <a:pt x="7537" y="17289"/>
                    <a:pt x="7537" y="17277"/>
                  </a:cubicBezTo>
                  <a:cubicBezTo>
                    <a:pt x="7537" y="17253"/>
                    <a:pt x="7537" y="17229"/>
                    <a:pt x="7537" y="17194"/>
                  </a:cubicBezTo>
                  <a:cubicBezTo>
                    <a:pt x="7544" y="17197"/>
                    <a:pt x="7551" y="17199"/>
                    <a:pt x="7558" y="17199"/>
                  </a:cubicBezTo>
                  <a:cubicBezTo>
                    <a:pt x="7575" y="17199"/>
                    <a:pt x="7592" y="17190"/>
                    <a:pt x="7609" y="17182"/>
                  </a:cubicBezTo>
                  <a:close/>
                  <a:moveTo>
                    <a:pt x="11061" y="17015"/>
                  </a:moveTo>
                  <a:lnTo>
                    <a:pt x="11061" y="17015"/>
                  </a:lnTo>
                  <a:cubicBezTo>
                    <a:pt x="11049" y="17051"/>
                    <a:pt x="11038" y="17086"/>
                    <a:pt x="11026" y="17110"/>
                  </a:cubicBezTo>
                  <a:cubicBezTo>
                    <a:pt x="10966" y="17241"/>
                    <a:pt x="10907" y="17360"/>
                    <a:pt x="10835" y="17479"/>
                  </a:cubicBezTo>
                  <a:cubicBezTo>
                    <a:pt x="10895" y="17348"/>
                    <a:pt x="10942" y="17217"/>
                    <a:pt x="11002" y="17086"/>
                  </a:cubicBezTo>
                  <a:cubicBezTo>
                    <a:pt x="11026" y="17063"/>
                    <a:pt x="11038" y="17039"/>
                    <a:pt x="11061" y="17015"/>
                  </a:cubicBezTo>
                  <a:close/>
                  <a:moveTo>
                    <a:pt x="16538" y="12050"/>
                  </a:moveTo>
                  <a:lnTo>
                    <a:pt x="16538" y="12050"/>
                  </a:lnTo>
                  <a:cubicBezTo>
                    <a:pt x="17193" y="12288"/>
                    <a:pt x="17824" y="12574"/>
                    <a:pt x="18455" y="12895"/>
                  </a:cubicBezTo>
                  <a:cubicBezTo>
                    <a:pt x="19098" y="13217"/>
                    <a:pt x="19717" y="13586"/>
                    <a:pt x="20313" y="13991"/>
                  </a:cubicBezTo>
                  <a:cubicBezTo>
                    <a:pt x="20598" y="14193"/>
                    <a:pt x="20920" y="14384"/>
                    <a:pt x="21134" y="14658"/>
                  </a:cubicBezTo>
                  <a:cubicBezTo>
                    <a:pt x="21360" y="14931"/>
                    <a:pt x="21563" y="15229"/>
                    <a:pt x="21753" y="15515"/>
                  </a:cubicBezTo>
                  <a:cubicBezTo>
                    <a:pt x="21991" y="15860"/>
                    <a:pt x="22206" y="16217"/>
                    <a:pt x="22444" y="16563"/>
                  </a:cubicBezTo>
                  <a:cubicBezTo>
                    <a:pt x="22670" y="16896"/>
                    <a:pt x="22908" y="17241"/>
                    <a:pt x="23146" y="17587"/>
                  </a:cubicBezTo>
                  <a:cubicBezTo>
                    <a:pt x="22920" y="17563"/>
                    <a:pt x="22694" y="17539"/>
                    <a:pt x="22479" y="17503"/>
                  </a:cubicBezTo>
                  <a:cubicBezTo>
                    <a:pt x="21467" y="17336"/>
                    <a:pt x="20515" y="16932"/>
                    <a:pt x="19634" y="16420"/>
                  </a:cubicBezTo>
                  <a:cubicBezTo>
                    <a:pt x="19646" y="16158"/>
                    <a:pt x="19658" y="15908"/>
                    <a:pt x="19670" y="15646"/>
                  </a:cubicBezTo>
                  <a:cubicBezTo>
                    <a:pt x="19682" y="15479"/>
                    <a:pt x="19670" y="15312"/>
                    <a:pt x="19670" y="15146"/>
                  </a:cubicBezTo>
                  <a:lnTo>
                    <a:pt x="19670" y="15110"/>
                  </a:lnTo>
                  <a:cubicBezTo>
                    <a:pt x="19670" y="15062"/>
                    <a:pt x="19670" y="15015"/>
                    <a:pt x="19658" y="14979"/>
                  </a:cubicBezTo>
                  <a:cubicBezTo>
                    <a:pt x="19658" y="14943"/>
                    <a:pt x="19658" y="14920"/>
                    <a:pt x="19658" y="14884"/>
                  </a:cubicBezTo>
                  <a:cubicBezTo>
                    <a:pt x="19658" y="14860"/>
                    <a:pt x="19634" y="14848"/>
                    <a:pt x="19622" y="14848"/>
                  </a:cubicBezTo>
                  <a:cubicBezTo>
                    <a:pt x="19586" y="14789"/>
                    <a:pt x="19551" y="14729"/>
                    <a:pt x="19503" y="14669"/>
                  </a:cubicBezTo>
                  <a:cubicBezTo>
                    <a:pt x="19372" y="14527"/>
                    <a:pt x="19241" y="14396"/>
                    <a:pt x="19110" y="14277"/>
                  </a:cubicBezTo>
                  <a:cubicBezTo>
                    <a:pt x="18550" y="13765"/>
                    <a:pt x="17896" y="13348"/>
                    <a:pt x="17312" y="12872"/>
                  </a:cubicBezTo>
                  <a:cubicBezTo>
                    <a:pt x="17145" y="12741"/>
                    <a:pt x="16991" y="12598"/>
                    <a:pt x="16836" y="12455"/>
                  </a:cubicBezTo>
                  <a:cubicBezTo>
                    <a:pt x="16717" y="12336"/>
                    <a:pt x="16574" y="12205"/>
                    <a:pt x="16538" y="12050"/>
                  </a:cubicBezTo>
                  <a:close/>
                  <a:moveTo>
                    <a:pt x="21622" y="14920"/>
                  </a:moveTo>
                  <a:cubicBezTo>
                    <a:pt x="21729" y="14979"/>
                    <a:pt x="21837" y="15027"/>
                    <a:pt x="21944" y="15086"/>
                  </a:cubicBezTo>
                  <a:cubicBezTo>
                    <a:pt x="22122" y="15170"/>
                    <a:pt x="22301" y="15253"/>
                    <a:pt x="22479" y="15312"/>
                  </a:cubicBezTo>
                  <a:cubicBezTo>
                    <a:pt x="22670" y="15384"/>
                    <a:pt x="22872" y="15443"/>
                    <a:pt x="23063" y="15503"/>
                  </a:cubicBezTo>
                  <a:cubicBezTo>
                    <a:pt x="23456" y="15610"/>
                    <a:pt x="23861" y="15717"/>
                    <a:pt x="24254" y="15824"/>
                  </a:cubicBezTo>
                  <a:cubicBezTo>
                    <a:pt x="24682" y="15943"/>
                    <a:pt x="25111" y="16098"/>
                    <a:pt x="25539" y="16241"/>
                  </a:cubicBezTo>
                  <a:cubicBezTo>
                    <a:pt x="25766" y="16324"/>
                    <a:pt x="25992" y="16408"/>
                    <a:pt x="26218" y="16491"/>
                  </a:cubicBezTo>
                  <a:cubicBezTo>
                    <a:pt x="26325" y="16527"/>
                    <a:pt x="26444" y="16574"/>
                    <a:pt x="26563" y="16598"/>
                  </a:cubicBezTo>
                  <a:cubicBezTo>
                    <a:pt x="26551" y="16610"/>
                    <a:pt x="26540" y="16622"/>
                    <a:pt x="26528" y="16634"/>
                  </a:cubicBezTo>
                  <a:cubicBezTo>
                    <a:pt x="26159" y="16920"/>
                    <a:pt x="25742" y="17146"/>
                    <a:pt x="25301" y="17301"/>
                  </a:cubicBezTo>
                  <a:cubicBezTo>
                    <a:pt x="24765" y="17491"/>
                    <a:pt x="24206" y="17575"/>
                    <a:pt x="23634" y="17587"/>
                  </a:cubicBezTo>
                  <a:cubicBezTo>
                    <a:pt x="23611" y="17575"/>
                    <a:pt x="23587" y="17563"/>
                    <a:pt x="23563" y="17551"/>
                  </a:cubicBezTo>
                  <a:lnTo>
                    <a:pt x="23539" y="17551"/>
                  </a:lnTo>
                  <a:lnTo>
                    <a:pt x="23539" y="17539"/>
                  </a:lnTo>
                  <a:cubicBezTo>
                    <a:pt x="23515" y="17527"/>
                    <a:pt x="23503" y="17527"/>
                    <a:pt x="23492" y="17515"/>
                  </a:cubicBezTo>
                  <a:lnTo>
                    <a:pt x="23468" y="17491"/>
                  </a:lnTo>
                  <a:lnTo>
                    <a:pt x="23444" y="17479"/>
                  </a:lnTo>
                  <a:lnTo>
                    <a:pt x="23456" y="17479"/>
                  </a:lnTo>
                  <a:lnTo>
                    <a:pt x="23432" y="17467"/>
                  </a:lnTo>
                  <a:lnTo>
                    <a:pt x="23420" y="17456"/>
                  </a:lnTo>
                  <a:lnTo>
                    <a:pt x="23420" y="17444"/>
                  </a:lnTo>
                  <a:cubicBezTo>
                    <a:pt x="23408" y="17432"/>
                    <a:pt x="23396" y="17420"/>
                    <a:pt x="23384" y="17408"/>
                  </a:cubicBezTo>
                  <a:lnTo>
                    <a:pt x="23384" y="17396"/>
                  </a:lnTo>
                  <a:lnTo>
                    <a:pt x="23372" y="17384"/>
                  </a:lnTo>
                  <a:lnTo>
                    <a:pt x="23361" y="17360"/>
                  </a:lnTo>
                  <a:lnTo>
                    <a:pt x="23349" y="17348"/>
                  </a:lnTo>
                  <a:lnTo>
                    <a:pt x="23349" y="17336"/>
                  </a:lnTo>
                  <a:lnTo>
                    <a:pt x="23337" y="17313"/>
                  </a:lnTo>
                  <a:cubicBezTo>
                    <a:pt x="23325" y="17289"/>
                    <a:pt x="23301" y="17289"/>
                    <a:pt x="23277" y="17277"/>
                  </a:cubicBezTo>
                  <a:cubicBezTo>
                    <a:pt x="22884" y="16705"/>
                    <a:pt x="22491" y="16134"/>
                    <a:pt x="22087" y="15562"/>
                  </a:cubicBezTo>
                  <a:cubicBezTo>
                    <a:pt x="21932" y="15348"/>
                    <a:pt x="21789" y="15122"/>
                    <a:pt x="21622" y="14920"/>
                  </a:cubicBezTo>
                  <a:close/>
                  <a:moveTo>
                    <a:pt x="9275" y="14372"/>
                  </a:moveTo>
                  <a:cubicBezTo>
                    <a:pt x="9298" y="14401"/>
                    <a:pt x="9333" y="14422"/>
                    <a:pt x="9369" y="14422"/>
                  </a:cubicBezTo>
                  <a:cubicBezTo>
                    <a:pt x="9390" y="14422"/>
                    <a:pt x="9412" y="14414"/>
                    <a:pt x="9430" y="14396"/>
                  </a:cubicBezTo>
                  <a:lnTo>
                    <a:pt x="9442" y="14384"/>
                  </a:lnTo>
                  <a:lnTo>
                    <a:pt x="9442" y="14384"/>
                  </a:lnTo>
                  <a:cubicBezTo>
                    <a:pt x="9432" y="14455"/>
                    <a:pt x="9482" y="14534"/>
                    <a:pt x="9549" y="14534"/>
                  </a:cubicBezTo>
                  <a:cubicBezTo>
                    <a:pt x="9561" y="14534"/>
                    <a:pt x="9573" y="14532"/>
                    <a:pt x="9585" y="14527"/>
                  </a:cubicBezTo>
                  <a:cubicBezTo>
                    <a:pt x="9609" y="14527"/>
                    <a:pt x="9633" y="14515"/>
                    <a:pt x="9656" y="14503"/>
                  </a:cubicBezTo>
                  <a:lnTo>
                    <a:pt x="9656" y="14503"/>
                  </a:lnTo>
                  <a:cubicBezTo>
                    <a:pt x="9656" y="14515"/>
                    <a:pt x="9645" y="14527"/>
                    <a:pt x="9645" y="14550"/>
                  </a:cubicBezTo>
                  <a:cubicBezTo>
                    <a:pt x="9633" y="14598"/>
                    <a:pt x="9668" y="14646"/>
                    <a:pt x="9704" y="14669"/>
                  </a:cubicBezTo>
                  <a:cubicBezTo>
                    <a:pt x="9716" y="14729"/>
                    <a:pt x="9740" y="14789"/>
                    <a:pt x="9799" y="14824"/>
                  </a:cubicBezTo>
                  <a:cubicBezTo>
                    <a:pt x="9835" y="14860"/>
                    <a:pt x="9883" y="14860"/>
                    <a:pt x="9930" y="14860"/>
                  </a:cubicBezTo>
                  <a:cubicBezTo>
                    <a:pt x="9930" y="14943"/>
                    <a:pt x="9966" y="15003"/>
                    <a:pt x="10037" y="15039"/>
                  </a:cubicBezTo>
                  <a:cubicBezTo>
                    <a:pt x="10062" y="15054"/>
                    <a:pt x="10087" y="15060"/>
                    <a:pt x="10111" y="15060"/>
                  </a:cubicBezTo>
                  <a:cubicBezTo>
                    <a:pt x="10145" y="15060"/>
                    <a:pt x="10176" y="15047"/>
                    <a:pt x="10204" y="15027"/>
                  </a:cubicBezTo>
                  <a:cubicBezTo>
                    <a:pt x="10216" y="15086"/>
                    <a:pt x="10240" y="15146"/>
                    <a:pt x="10276" y="15181"/>
                  </a:cubicBezTo>
                  <a:cubicBezTo>
                    <a:pt x="10315" y="15213"/>
                    <a:pt x="10355" y="15229"/>
                    <a:pt x="10391" y="15229"/>
                  </a:cubicBezTo>
                  <a:cubicBezTo>
                    <a:pt x="10409" y="15229"/>
                    <a:pt x="10426" y="15225"/>
                    <a:pt x="10442" y="15217"/>
                  </a:cubicBezTo>
                  <a:lnTo>
                    <a:pt x="10442" y="15241"/>
                  </a:lnTo>
                  <a:cubicBezTo>
                    <a:pt x="10458" y="15304"/>
                    <a:pt x="10511" y="15342"/>
                    <a:pt x="10566" y="15342"/>
                  </a:cubicBezTo>
                  <a:cubicBezTo>
                    <a:pt x="10593" y="15342"/>
                    <a:pt x="10621" y="15332"/>
                    <a:pt x="10645" y="15312"/>
                  </a:cubicBezTo>
                  <a:cubicBezTo>
                    <a:pt x="10657" y="15301"/>
                    <a:pt x="10680" y="15289"/>
                    <a:pt x="10692" y="15277"/>
                  </a:cubicBezTo>
                  <a:cubicBezTo>
                    <a:pt x="10704" y="15301"/>
                    <a:pt x="10728" y="15336"/>
                    <a:pt x="10764" y="15348"/>
                  </a:cubicBezTo>
                  <a:cubicBezTo>
                    <a:pt x="10764" y="15384"/>
                    <a:pt x="10776" y="15431"/>
                    <a:pt x="10788" y="15479"/>
                  </a:cubicBezTo>
                  <a:cubicBezTo>
                    <a:pt x="10806" y="15534"/>
                    <a:pt x="10852" y="15575"/>
                    <a:pt x="10910" y="15575"/>
                  </a:cubicBezTo>
                  <a:cubicBezTo>
                    <a:pt x="10928" y="15575"/>
                    <a:pt x="10947" y="15571"/>
                    <a:pt x="10966" y="15562"/>
                  </a:cubicBezTo>
                  <a:cubicBezTo>
                    <a:pt x="11002" y="15551"/>
                    <a:pt x="11049" y="15527"/>
                    <a:pt x="11085" y="15503"/>
                  </a:cubicBezTo>
                  <a:cubicBezTo>
                    <a:pt x="11085" y="15503"/>
                    <a:pt x="11085" y="15515"/>
                    <a:pt x="11085" y="15527"/>
                  </a:cubicBezTo>
                  <a:cubicBezTo>
                    <a:pt x="11104" y="15583"/>
                    <a:pt x="11153" y="15617"/>
                    <a:pt x="11208" y="15617"/>
                  </a:cubicBezTo>
                  <a:cubicBezTo>
                    <a:pt x="11222" y="15617"/>
                    <a:pt x="11237" y="15615"/>
                    <a:pt x="11252" y="15610"/>
                  </a:cubicBezTo>
                  <a:cubicBezTo>
                    <a:pt x="11252" y="15610"/>
                    <a:pt x="11252" y="15598"/>
                    <a:pt x="11264" y="15598"/>
                  </a:cubicBezTo>
                  <a:cubicBezTo>
                    <a:pt x="11276" y="15622"/>
                    <a:pt x="11288" y="15646"/>
                    <a:pt x="11311" y="15658"/>
                  </a:cubicBezTo>
                  <a:cubicBezTo>
                    <a:pt x="11311" y="15670"/>
                    <a:pt x="11323" y="15693"/>
                    <a:pt x="11335" y="15705"/>
                  </a:cubicBezTo>
                  <a:cubicBezTo>
                    <a:pt x="11343" y="15769"/>
                    <a:pt x="11399" y="15801"/>
                    <a:pt x="11456" y="15801"/>
                  </a:cubicBezTo>
                  <a:cubicBezTo>
                    <a:pt x="11485" y="15801"/>
                    <a:pt x="11514" y="15793"/>
                    <a:pt x="11538" y="15777"/>
                  </a:cubicBezTo>
                  <a:cubicBezTo>
                    <a:pt x="11573" y="15753"/>
                    <a:pt x="11597" y="15717"/>
                    <a:pt x="11633" y="15693"/>
                  </a:cubicBezTo>
                  <a:cubicBezTo>
                    <a:pt x="11633" y="15705"/>
                    <a:pt x="11633" y="15729"/>
                    <a:pt x="11633" y="15753"/>
                  </a:cubicBezTo>
                  <a:cubicBezTo>
                    <a:pt x="11633" y="15816"/>
                    <a:pt x="11691" y="15854"/>
                    <a:pt x="11751" y="15854"/>
                  </a:cubicBezTo>
                  <a:cubicBezTo>
                    <a:pt x="11781" y="15854"/>
                    <a:pt x="11811" y="15844"/>
                    <a:pt x="11835" y="15824"/>
                  </a:cubicBezTo>
                  <a:cubicBezTo>
                    <a:pt x="11847" y="15812"/>
                    <a:pt x="11859" y="15801"/>
                    <a:pt x="11871" y="15789"/>
                  </a:cubicBezTo>
                  <a:cubicBezTo>
                    <a:pt x="11871" y="15836"/>
                    <a:pt x="11871" y="15872"/>
                    <a:pt x="11871" y="15920"/>
                  </a:cubicBezTo>
                  <a:cubicBezTo>
                    <a:pt x="11878" y="15987"/>
                    <a:pt x="11930" y="16016"/>
                    <a:pt x="11987" y="16016"/>
                  </a:cubicBezTo>
                  <a:cubicBezTo>
                    <a:pt x="12031" y="16016"/>
                    <a:pt x="12078" y="15998"/>
                    <a:pt x="12109" y="15967"/>
                  </a:cubicBezTo>
                  <a:cubicBezTo>
                    <a:pt x="12133" y="15943"/>
                    <a:pt x="12157" y="15908"/>
                    <a:pt x="12192" y="15872"/>
                  </a:cubicBezTo>
                  <a:lnTo>
                    <a:pt x="12192" y="15872"/>
                  </a:lnTo>
                  <a:cubicBezTo>
                    <a:pt x="12192" y="15908"/>
                    <a:pt x="12181" y="15932"/>
                    <a:pt x="12181" y="15967"/>
                  </a:cubicBezTo>
                  <a:cubicBezTo>
                    <a:pt x="12181" y="16036"/>
                    <a:pt x="12249" y="16112"/>
                    <a:pt x="12319" y="16112"/>
                  </a:cubicBezTo>
                  <a:cubicBezTo>
                    <a:pt x="12345" y="16112"/>
                    <a:pt x="12372" y="16101"/>
                    <a:pt x="12395" y="16074"/>
                  </a:cubicBezTo>
                  <a:cubicBezTo>
                    <a:pt x="12443" y="16027"/>
                    <a:pt x="12490" y="15979"/>
                    <a:pt x="12538" y="15920"/>
                  </a:cubicBezTo>
                  <a:cubicBezTo>
                    <a:pt x="12538" y="16003"/>
                    <a:pt x="12538" y="16074"/>
                    <a:pt x="12538" y="16158"/>
                  </a:cubicBezTo>
                  <a:cubicBezTo>
                    <a:pt x="12546" y="16224"/>
                    <a:pt x="12617" y="16273"/>
                    <a:pt x="12684" y="16273"/>
                  </a:cubicBezTo>
                  <a:cubicBezTo>
                    <a:pt x="12713" y="16273"/>
                    <a:pt x="12742" y="16263"/>
                    <a:pt x="12764" y="16241"/>
                  </a:cubicBezTo>
                  <a:cubicBezTo>
                    <a:pt x="12835" y="16170"/>
                    <a:pt x="12895" y="16086"/>
                    <a:pt x="12954" y="16015"/>
                  </a:cubicBezTo>
                  <a:cubicBezTo>
                    <a:pt x="12966" y="16063"/>
                    <a:pt x="12966" y="16110"/>
                    <a:pt x="12990" y="16158"/>
                  </a:cubicBezTo>
                  <a:cubicBezTo>
                    <a:pt x="12999" y="16223"/>
                    <a:pt x="13059" y="16280"/>
                    <a:pt x="13124" y="16280"/>
                  </a:cubicBezTo>
                  <a:cubicBezTo>
                    <a:pt x="13143" y="16280"/>
                    <a:pt x="13162" y="16276"/>
                    <a:pt x="13181" y="16265"/>
                  </a:cubicBezTo>
                  <a:cubicBezTo>
                    <a:pt x="13216" y="16241"/>
                    <a:pt x="13240" y="16217"/>
                    <a:pt x="13276" y="16193"/>
                  </a:cubicBezTo>
                  <a:cubicBezTo>
                    <a:pt x="13288" y="16217"/>
                    <a:pt x="13300" y="16241"/>
                    <a:pt x="13312" y="16265"/>
                  </a:cubicBezTo>
                  <a:cubicBezTo>
                    <a:pt x="13339" y="16312"/>
                    <a:pt x="13389" y="16341"/>
                    <a:pt x="13441" y="16341"/>
                  </a:cubicBezTo>
                  <a:cubicBezTo>
                    <a:pt x="13480" y="16341"/>
                    <a:pt x="13519" y="16325"/>
                    <a:pt x="13550" y="16289"/>
                  </a:cubicBezTo>
                  <a:cubicBezTo>
                    <a:pt x="13562" y="16265"/>
                    <a:pt x="13574" y="16253"/>
                    <a:pt x="13586" y="16229"/>
                  </a:cubicBezTo>
                  <a:cubicBezTo>
                    <a:pt x="13609" y="16336"/>
                    <a:pt x="13657" y="16420"/>
                    <a:pt x="13752" y="16467"/>
                  </a:cubicBezTo>
                  <a:cubicBezTo>
                    <a:pt x="13764" y="16479"/>
                    <a:pt x="13776" y="16479"/>
                    <a:pt x="13788" y="16479"/>
                  </a:cubicBezTo>
                  <a:cubicBezTo>
                    <a:pt x="13788" y="16539"/>
                    <a:pt x="13824" y="16586"/>
                    <a:pt x="13907" y="16598"/>
                  </a:cubicBezTo>
                  <a:cubicBezTo>
                    <a:pt x="13920" y="16601"/>
                    <a:pt x="13932" y="16602"/>
                    <a:pt x="13944" y="16602"/>
                  </a:cubicBezTo>
                  <a:cubicBezTo>
                    <a:pt x="14033" y="16602"/>
                    <a:pt x="14105" y="16529"/>
                    <a:pt x="14157" y="16455"/>
                  </a:cubicBezTo>
                  <a:cubicBezTo>
                    <a:pt x="14193" y="16491"/>
                    <a:pt x="14240" y="16527"/>
                    <a:pt x="14312" y="16551"/>
                  </a:cubicBezTo>
                  <a:lnTo>
                    <a:pt x="14324" y="16551"/>
                  </a:lnTo>
                  <a:cubicBezTo>
                    <a:pt x="14353" y="16586"/>
                    <a:pt x="14395" y="16604"/>
                    <a:pt x="14435" y="16604"/>
                  </a:cubicBezTo>
                  <a:cubicBezTo>
                    <a:pt x="14475" y="16604"/>
                    <a:pt x="14514" y="16586"/>
                    <a:pt x="14538" y="16551"/>
                  </a:cubicBezTo>
                  <a:cubicBezTo>
                    <a:pt x="14562" y="16574"/>
                    <a:pt x="14574" y="16586"/>
                    <a:pt x="14598" y="16610"/>
                  </a:cubicBezTo>
                  <a:cubicBezTo>
                    <a:pt x="14627" y="16640"/>
                    <a:pt x="14666" y="16658"/>
                    <a:pt x="14705" y="16658"/>
                  </a:cubicBezTo>
                  <a:cubicBezTo>
                    <a:pt x="14743" y="16658"/>
                    <a:pt x="14782" y="16640"/>
                    <a:pt x="14812" y="16598"/>
                  </a:cubicBezTo>
                  <a:cubicBezTo>
                    <a:pt x="14836" y="16574"/>
                    <a:pt x="14859" y="16539"/>
                    <a:pt x="14871" y="16503"/>
                  </a:cubicBezTo>
                  <a:cubicBezTo>
                    <a:pt x="14919" y="16563"/>
                    <a:pt x="14967" y="16622"/>
                    <a:pt x="15038" y="16670"/>
                  </a:cubicBezTo>
                  <a:cubicBezTo>
                    <a:pt x="15060" y="16687"/>
                    <a:pt x="15085" y="16695"/>
                    <a:pt x="15110" y="16695"/>
                  </a:cubicBezTo>
                  <a:cubicBezTo>
                    <a:pt x="15154" y="16695"/>
                    <a:pt x="15198" y="16672"/>
                    <a:pt x="15229" y="16634"/>
                  </a:cubicBezTo>
                  <a:cubicBezTo>
                    <a:pt x="15264" y="16622"/>
                    <a:pt x="15300" y="16598"/>
                    <a:pt x="15336" y="16574"/>
                  </a:cubicBezTo>
                  <a:lnTo>
                    <a:pt x="15360" y="16551"/>
                  </a:lnTo>
                  <a:cubicBezTo>
                    <a:pt x="15360" y="16622"/>
                    <a:pt x="15371" y="16694"/>
                    <a:pt x="15395" y="16777"/>
                  </a:cubicBezTo>
                  <a:cubicBezTo>
                    <a:pt x="15411" y="16823"/>
                    <a:pt x="15460" y="16844"/>
                    <a:pt x="15506" y="16844"/>
                  </a:cubicBezTo>
                  <a:cubicBezTo>
                    <a:pt x="15532" y="16844"/>
                    <a:pt x="15557" y="16837"/>
                    <a:pt x="15574" y="16825"/>
                  </a:cubicBezTo>
                  <a:lnTo>
                    <a:pt x="15610" y="16789"/>
                  </a:lnTo>
                  <a:cubicBezTo>
                    <a:pt x="15631" y="16842"/>
                    <a:pt x="15681" y="16886"/>
                    <a:pt x="15751" y="16886"/>
                  </a:cubicBezTo>
                  <a:cubicBezTo>
                    <a:pt x="15759" y="16886"/>
                    <a:pt x="15768" y="16885"/>
                    <a:pt x="15776" y="16884"/>
                  </a:cubicBezTo>
                  <a:cubicBezTo>
                    <a:pt x="15812" y="16872"/>
                    <a:pt x="15848" y="16848"/>
                    <a:pt x="15872" y="16813"/>
                  </a:cubicBezTo>
                  <a:cubicBezTo>
                    <a:pt x="15895" y="16860"/>
                    <a:pt x="15919" y="16908"/>
                    <a:pt x="15955" y="16955"/>
                  </a:cubicBezTo>
                  <a:cubicBezTo>
                    <a:pt x="15967" y="16991"/>
                    <a:pt x="16002" y="17003"/>
                    <a:pt x="16038" y="17003"/>
                  </a:cubicBezTo>
                  <a:cubicBezTo>
                    <a:pt x="16026" y="17086"/>
                    <a:pt x="16014" y="17170"/>
                    <a:pt x="16014" y="17253"/>
                  </a:cubicBezTo>
                  <a:cubicBezTo>
                    <a:pt x="16014" y="17274"/>
                    <a:pt x="16030" y="17287"/>
                    <a:pt x="16046" y="17287"/>
                  </a:cubicBezTo>
                  <a:cubicBezTo>
                    <a:pt x="16058" y="17287"/>
                    <a:pt x="16069" y="17280"/>
                    <a:pt x="16074" y="17265"/>
                  </a:cubicBezTo>
                  <a:cubicBezTo>
                    <a:pt x="16086" y="17170"/>
                    <a:pt x="16098" y="17086"/>
                    <a:pt x="16110" y="17003"/>
                  </a:cubicBezTo>
                  <a:cubicBezTo>
                    <a:pt x="16133" y="16991"/>
                    <a:pt x="16157" y="16979"/>
                    <a:pt x="16169" y="16955"/>
                  </a:cubicBezTo>
                  <a:cubicBezTo>
                    <a:pt x="16193" y="16932"/>
                    <a:pt x="16205" y="16896"/>
                    <a:pt x="16217" y="16872"/>
                  </a:cubicBezTo>
                  <a:cubicBezTo>
                    <a:pt x="16217" y="16884"/>
                    <a:pt x="16229" y="16896"/>
                    <a:pt x="16241" y="16908"/>
                  </a:cubicBezTo>
                  <a:cubicBezTo>
                    <a:pt x="16241" y="16920"/>
                    <a:pt x="16241" y="16944"/>
                    <a:pt x="16241" y="16955"/>
                  </a:cubicBezTo>
                  <a:cubicBezTo>
                    <a:pt x="16229" y="16967"/>
                    <a:pt x="16229" y="16991"/>
                    <a:pt x="16229" y="17003"/>
                  </a:cubicBezTo>
                  <a:cubicBezTo>
                    <a:pt x="16217" y="17039"/>
                    <a:pt x="16217" y="17075"/>
                    <a:pt x="16217" y="17110"/>
                  </a:cubicBezTo>
                  <a:cubicBezTo>
                    <a:pt x="16181" y="17122"/>
                    <a:pt x="16157" y="17146"/>
                    <a:pt x="16145" y="17182"/>
                  </a:cubicBezTo>
                  <a:lnTo>
                    <a:pt x="16145" y="17206"/>
                  </a:lnTo>
                  <a:cubicBezTo>
                    <a:pt x="16145" y="17217"/>
                    <a:pt x="16133" y="17229"/>
                    <a:pt x="16133" y="17253"/>
                  </a:cubicBezTo>
                  <a:cubicBezTo>
                    <a:pt x="16133" y="17289"/>
                    <a:pt x="16122" y="17336"/>
                    <a:pt x="16110" y="17384"/>
                  </a:cubicBezTo>
                  <a:lnTo>
                    <a:pt x="16074" y="17384"/>
                  </a:lnTo>
                  <a:cubicBezTo>
                    <a:pt x="16059" y="17377"/>
                    <a:pt x="16041" y="17373"/>
                    <a:pt x="16024" y="17373"/>
                  </a:cubicBezTo>
                  <a:cubicBezTo>
                    <a:pt x="15987" y="17373"/>
                    <a:pt x="15951" y="17391"/>
                    <a:pt x="15943" y="17432"/>
                  </a:cubicBezTo>
                  <a:cubicBezTo>
                    <a:pt x="15931" y="17467"/>
                    <a:pt x="15919" y="17491"/>
                    <a:pt x="15907" y="17527"/>
                  </a:cubicBezTo>
                  <a:cubicBezTo>
                    <a:pt x="15895" y="17521"/>
                    <a:pt x="15883" y="17518"/>
                    <a:pt x="15872" y="17518"/>
                  </a:cubicBezTo>
                  <a:cubicBezTo>
                    <a:pt x="15860" y="17518"/>
                    <a:pt x="15848" y="17521"/>
                    <a:pt x="15836" y="17527"/>
                  </a:cubicBezTo>
                  <a:cubicBezTo>
                    <a:pt x="15836" y="17449"/>
                    <a:pt x="15759" y="17386"/>
                    <a:pt x="15685" y="17386"/>
                  </a:cubicBezTo>
                  <a:cubicBezTo>
                    <a:pt x="15647" y="17386"/>
                    <a:pt x="15610" y="17403"/>
                    <a:pt x="15586" y="17444"/>
                  </a:cubicBezTo>
                  <a:cubicBezTo>
                    <a:pt x="15562" y="17479"/>
                    <a:pt x="15550" y="17503"/>
                    <a:pt x="15526" y="17539"/>
                  </a:cubicBezTo>
                  <a:cubicBezTo>
                    <a:pt x="15512" y="17482"/>
                    <a:pt x="15451" y="17442"/>
                    <a:pt x="15391" y="17442"/>
                  </a:cubicBezTo>
                  <a:cubicBezTo>
                    <a:pt x="15351" y="17442"/>
                    <a:pt x="15312" y="17460"/>
                    <a:pt x="15288" y="17503"/>
                  </a:cubicBezTo>
                  <a:cubicBezTo>
                    <a:pt x="15276" y="17527"/>
                    <a:pt x="15264" y="17539"/>
                    <a:pt x="15252" y="17563"/>
                  </a:cubicBezTo>
                  <a:cubicBezTo>
                    <a:pt x="15260" y="17482"/>
                    <a:pt x="15190" y="17437"/>
                    <a:pt x="15119" y="17437"/>
                  </a:cubicBezTo>
                  <a:cubicBezTo>
                    <a:pt x="15075" y="17437"/>
                    <a:pt x="15030" y="17455"/>
                    <a:pt x="15002" y="17491"/>
                  </a:cubicBezTo>
                  <a:cubicBezTo>
                    <a:pt x="14967" y="17527"/>
                    <a:pt x="14943" y="17575"/>
                    <a:pt x="14907" y="17610"/>
                  </a:cubicBezTo>
                  <a:lnTo>
                    <a:pt x="14907" y="17563"/>
                  </a:lnTo>
                  <a:cubicBezTo>
                    <a:pt x="14915" y="17470"/>
                    <a:pt x="14848" y="17413"/>
                    <a:pt x="14777" y="17413"/>
                  </a:cubicBezTo>
                  <a:cubicBezTo>
                    <a:pt x="14738" y="17413"/>
                    <a:pt x="14698" y="17430"/>
                    <a:pt x="14669" y="17467"/>
                  </a:cubicBezTo>
                  <a:cubicBezTo>
                    <a:pt x="14609" y="17551"/>
                    <a:pt x="14538" y="17622"/>
                    <a:pt x="14478" y="17706"/>
                  </a:cubicBezTo>
                  <a:lnTo>
                    <a:pt x="14514" y="17444"/>
                  </a:lnTo>
                  <a:cubicBezTo>
                    <a:pt x="14522" y="17357"/>
                    <a:pt x="14441" y="17296"/>
                    <a:pt x="14368" y="17296"/>
                  </a:cubicBezTo>
                  <a:cubicBezTo>
                    <a:pt x="14331" y="17296"/>
                    <a:pt x="14296" y="17312"/>
                    <a:pt x="14276" y="17348"/>
                  </a:cubicBezTo>
                  <a:cubicBezTo>
                    <a:pt x="14252" y="17396"/>
                    <a:pt x="14228" y="17432"/>
                    <a:pt x="14205" y="17467"/>
                  </a:cubicBezTo>
                  <a:cubicBezTo>
                    <a:pt x="14205" y="17456"/>
                    <a:pt x="14205" y="17432"/>
                    <a:pt x="14217" y="17420"/>
                  </a:cubicBezTo>
                  <a:cubicBezTo>
                    <a:pt x="14224" y="17342"/>
                    <a:pt x="14145" y="17279"/>
                    <a:pt x="14072" y="17279"/>
                  </a:cubicBezTo>
                  <a:cubicBezTo>
                    <a:pt x="14035" y="17279"/>
                    <a:pt x="13999" y="17296"/>
                    <a:pt x="13978" y="17336"/>
                  </a:cubicBezTo>
                  <a:cubicBezTo>
                    <a:pt x="13919" y="17420"/>
                    <a:pt x="13871" y="17503"/>
                    <a:pt x="13824" y="17587"/>
                  </a:cubicBezTo>
                  <a:cubicBezTo>
                    <a:pt x="13836" y="17479"/>
                    <a:pt x="13847" y="17372"/>
                    <a:pt x="13859" y="17265"/>
                  </a:cubicBezTo>
                  <a:cubicBezTo>
                    <a:pt x="13867" y="17181"/>
                    <a:pt x="13802" y="17132"/>
                    <a:pt x="13732" y="17132"/>
                  </a:cubicBezTo>
                  <a:cubicBezTo>
                    <a:pt x="13692" y="17132"/>
                    <a:pt x="13651" y="17147"/>
                    <a:pt x="13621" y="17182"/>
                  </a:cubicBezTo>
                  <a:cubicBezTo>
                    <a:pt x="13597" y="17217"/>
                    <a:pt x="13562" y="17265"/>
                    <a:pt x="13526" y="17301"/>
                  </a:cubicBezTo>
                  <a:cubicBezTo>
                    <a:pt x="13526" y="17277"/>
                    <a:pt x="13502" y="17253"/>
                    <a:pt x="13490" y="17229"/>
                  </a:cubicBezTo>
                  <a:cubicBezTo>
                    <a:pt x="13478" y="17158"/>
                    <a:pt x="13478" y="17086"/>
                    <a:pt x="13466" y="17015"/>
                  </a:cubicBezTo>
                  <a:cubicBezTo>
                    <a:pt x="13459" y="16956"/>
                    <a:pt x="13392" y="16910"/>
                    <a:pt x="13327" y="16910"/>
                  </a:cubicBezTo>
                  <a:cubicBezTo>
                    <a:pt x="13289" y="16910"/>
                    <a:pt x="13251" y="16927"/>
                    <a:pt x="13228" y="16967"/>
                  </a:cubicBezTo>
                  <a:cubicBezTo>
                    <a:pt x="13216" y="16991"/>
                    <a:pt x="13205" y="17027"/>
                    <a:pt x="13181" y="17051"/>
                  </a:cubicBezTo>
                  <a:cubicBezTo>
                    <a:pt x="13166" y="17008"/>
                    <a:pt x="13118" y="16986"/>
                    <a:pt x="13071" y="16986"/>
                  </a:cubicBezTo>
                  <a:cubicBezTo>
                    <a:pt x="13040" y="16986"/>
                    <a:pt x="13009" y="16996"/>
                    <a:pt x="12990" y="17015"/>
                  </a:cubicBezTo>
                  <a:cubicBezTo>
                    <a:pt x="12943" y="17051"/>
                    <a:pt x="12895" y="17086"/>
                    <a:pt x="12859" y="17134"/>
                  </a:cubicBezTo>
                  <a:cubicBezTo>
                    <a:pt x="12867" y="17059"/>
                    <a:pt x="12799" y="17017"/>
                    <a:pt x="12730" y="17017"/>
                  </a:cubicBezTo>
                  <a:cubicBezTo>
                    <a:pt x="12689" y="17017"/>
                    <a:pt x="12648" y="17032"/>
                    <a:pt x="12621" y="17063"/>
                  </a:cubicBezTo>
                  <a:cubicBezTo>
                    <a:pt x="12609" y="17075"/>
                    <a:pt x="12609" y="17098"/>
                    <a:pt x="12597" y="17110"/>
                  </a:cubicBezTo>
                  <a:lnTo>
                    <a:pt x="12597" y="17098"/>
                  </a:lnTo>
                  <a:cubicBezTo>
                    <a:pt x="12613" y="17012"/>
                    <a:pt x="12535" y="16956"/>
                    <a:pt x="12460" y="16956"/>
                  </a:cubicBezTo>
                  <a:cubicBezTo>
                    <a:pt x="12421" y="16956"/>
                    <a:pt x="12383" y="16971"/>
                    <a:pt x="12359" y="17003"/>
                  </a:cubicBezTo>
                  <a:cubicBezTo>
                    <a:pt x="12323" y="17075"/>
                    <a:pt x="12276" y="17134"/>
                    <a:pt x="12228" y="17206"/>
                  </a:cubicBezTo>
                  <a:cubicBezTo>
                    <a:pt x="12228" y="17158"/>
                    <a:pt x="12240" y="17122"/>
                    <a:pt x="12240" y="17086"/>
                  </a:cubicBezTo>
                  <a:cubicBezTo>
                    <a:pt x="12240" y="16998"/>
                    <a:pt x="12181" y="16949"/>
                    <a:pt x="12112" y="16949"/>
                  </a:cubicBezTo>
                  <a:cubicBezTo>
                    <a:pt x="12088" y="16949"/>
                    <a:pt x="12062" y="16955"/>
                    <a:pt x="12038" y="16967"/>
                  </a:cubicBezTo>
                  <a:cubicBezTo>
                    <a:pt x="12038" y="16892"/>
                    <a:pt x="11980" y="16845"/>
                    <a:pt x="11917" y="16845"/>
                  </a:cubicBezTo>
                  <a:cubicBezTo>
                    <a:pt x="11881" y="16845"/>
                    <a:pt x="11842" y="16861"/>
                    <a:pt x="11811" y="16896"/>
                  </a:cubicBezTo>
                  <a:cubicBezTo>
                    <a:pt x="11776" y="16944"/>
                    <a:pt x="11740" y="16991"/>
                    <a:pt x="11704" y="17039"/>
                  </a:cubicBezTo>
                  <a:cubicBezTo>
                    <a:pt x="11716" y="16967"/>
                    <a:pt x="11728" y="16896"/>
                    <a:pt x="11752" y="16825"/>
                  </a:cubicBezTo>
                  <a:cubicBezTo>
                    <a:pt x="11767" y="16740"/>
                    <a:pt x="11694" y="16686"/>
                    <a:pt x="11624" y="16686"/>
                  </a:cubicBezTo>
                  <a:cubicBezTo>
                    <a:pt x="11585" y="16686"/>
                    <a:pt x="11547" y="16703"/>
                    <a:pt x="11526" y="16741"/>
                  </a:cubicBezTo>
                  <a:cubicBezTo>
                    <a:pt x="11505" y="16726"/>
                    <a:pt x="11480" y="16717"/>
                    <a:pt x="11455" y="16717"/>
                  </a:cubicBezTo>
                  <a:cubicBezTo>
                    <a:pt x="11423" y="16717"/>
                    <a:pt x="11391" y="16731"/>
                    <a:pt x="11371" y="16765"/>
                  </a:cubicBezTo>
                  <a:cubicBezTo>
                    <a:pt x="11371" y="16741"/>
                    <a:pt x="11383" y="16705"/>
                    <a:pt x="11383" y="16670"/>
                  </a:cubicBezTo>
                  <a:cubicBezTo>
                    <a:pt x="11400" y="16585"/>
                    <a:pt x="11338" y="16542"/>
                    <a:pt x="11271" y="16542"/>
                  </a:cubicBezTo>
                  <a:cubicBezTo>
                    <a:pt x="11244" y="16542"/>
                    <a:pt x="11216" y="16549"/>
                    <a:pt x="11192" y="16563"/>
                  </a:cubicBezTo>
                  <a:cubicBezTo>
                    <a:pt x="11157" y="16586"/>
                    <a:pt x="11121" y="16610"/>
                    <a:pt x="11097" y="16634"/>
                  </a:cubicBezTo>
                  <a:cubicBezTo>
                    <a:pt x="11109" y="16586"/>
                    <a:pt x="11121" y="16527"/>
                    <a:pt x="11145" y="16467"/>
                  </a:cubicBezTo>
                  <a:cubicBezTo>
                    <a:pt x="11169" y="16378"/>
                    <a:pt x="11105" y="16316"/>
                    <a:pt x="11031" y="16316"/>
                  </a:cubicBezTo>
                  <a:cubicBezTo>
                    <a:pt x="10997" y="16316"/>
                    <a:pt x="10961" y="16330"/>
                    <a:pt x="10930" y="16360"/>
                  </a:cubicBezTo>
                  <a:cubicBezTo>
                    <a:pt x="10871" y="16444"/>
                    <a:pt x="10799" y="16515"/>
                    <a:pt x="10728" y="16598"/>
                  </a:cubicBezTo>
                  <a:cubicBezTo>
                    <a:pt x="10764" y="16527"/>
                    <a:pt x="10788" y="16455"/>
                    <a:pt x="10811" y="16384"/>
                  </a:cubicBezTo>
                  <a:cubicBezTo>
                    <a:pt x="10823" y="16348"/>
                    <a:pt x="10811" y="16313"/>
                    <a:pt x="10799" y="16289"/>
                  </a:cubicBezTo>
                  <a:cubicBezTo>
                    <a:pt x="10799" y="16277"/>
                    <a:pt x="10799" y="16265"/>
                    <a:pt x="10799" y="16253"/>
                  </a:cubicBezTo>
                  <a:cubicBezTo>
                    <a:pt x="10827" y="16171"/>
                    <a:pt x="10763" y="16102"/>
                    <a:pt x="10688" y="16102"/>
                  </a:cubicBezTo>
                  <a:cubicBezTo>
                    <a:pt x="10666" y="16102"/>
                    <a:pt x="10643" y="16108"/>
                    <a:pt x="10621" y="16122"/>
                  </a:cubicBezTo>
                  <a:cubicBezTo>
                    <a:pt x="10526" y="16193"/>
                    <a:pt x="10430" y="16265"/>
                    <a:pt x="10347" y="16348"/>
                  </a:cubicBezTo>
                  <a:cubicBezTo>
                    <a:pt x="10371" y="16265"/>
                    <a:pt x="10395" y="16182"/>
                    <a:pt x="10418" y="16098"/>
                  </a:cubicBezTo>
                  <a:cubicBezTo>
                    <a:pt x="10436" y="16026"/>
                    <a:pt x="10373" y="15934"/>
                    <a:pt x="10305" y="15934"/>
                  </a:cubicBezTo>
                  <a:cubicBezTo>
                    <a:pt x="10283" y="15934"/>
                    <a:pt x="10260" y="15944"/>
                    <a:pt x="10240" y="15967"/>
                  </a:cubicBezTo>
                  <a:cubicBezTo>
                    <a:pt x="10204" y="16003"/>
                    <a:pt x="10157" y="16039"/>
                    <a:pt x="10121" y="16074"/>
                  </a:cubicBezTo>
                  <a:cubicBezTo>
                    <a:pt x="10109" y="16086"/>
                    <a:pt x="10097" y="16098"/>
                    <a:pt x="10085" y="16110"/>
                  </a:cubicBezTo>
                  <a:cubicBezTo>
                    <a:pt x="10073" y="16122"/>
                    <a:pt x="10061" y="16134"/>
                    <a:pt x="10049" y="16158"/>
                  </a:cubicBezTo>
                  <a:cubicBezTo>
                    <a:pt x="10037" y="16170"/>
                    <a:pt x="10014" y="16193"/>
                    <a:pt x="10002" y="16205"/>
                  </a:cubicBezTo>
                  <a:cubicBezTo>
                    <a:pt x="10037" y="16063"/>
                    <a:pt x="10073" y="15920"/>
                    <a:pt x="10109" y="15777"/>
                  </a:cubicBezTo>
                  <a:cubicBezTo>
                    <a:pt x="10127" y="15694"/>
                    <a:pt x="10068" y="15626"/>
                    <a:pt x="9996" y="15626"/>
                  </a:cubicBezTo>
                  <a:cubicBezTo>
                    <a:pt x="9975" y="15626"/>
                    <a:pt x="9952" y="15632"/>
                    <a:pt x="9930" y="15646"/>
                  </a:cubicBezTo>
                  <a:cubicBezTo>
                    <a:pt x="9823" y="15717"/>
                    <a:pt x="9728" y="15789"/>
                    <a:pt x="9645" y="15872"/>
                  </a:cubicBezTo>
                  <a:cubicBezTo>
                    <a:pt x="9656" y="15777"/>
                    <a:pt x="9656" y="15682"/>
                    <a:pt x="9645" y="15586"/>
                  </a:cubicBezTo>
                  <a:cubicBezTo>
                    <a:pt x="9645" y="15537"/>
                    <a:pt x="9589" y="15500"/>
                    <a:pt x="9539" y="15500"/>
                  </a:cubicBezTo>
                  <a:cubicBezTo>
                    <a:pt x="9515" y="15500"/>
                    <a:pt x="9493" y="15508"/>
                    <a:pt x="9478" y="15527"/>
                  </a:cubicBezTo>
                  <a:cubicBezTo>
                    <a:pt x="9418" y="15574"/>
                    <a:pt x="9371" y="15634"/>
                    <a:pt x="9323" y="15693"/>
                  </a:cubicBezTo>
                  <a:lnTo>
                    <a:pt x="9311" y="15682"/>
                  </a:lnTo>
                  <a:cubicBezTo>
                    <a:pt x="9311" y="15670"/>
                    <a:pt x="9323" y="15658"/>
                    <a:pt x="9323" y="15646"/>
                  </a:cubicBezTo>
                  <a:cubicBezTo>
                    <a:pt x="9360" y="15571"/>
                    <a:pt x="9296" y="15512"/>
                    <a:pt x="9226" y="15512"/>
                  </a:cubicBezTo>
                  <a:cubicBezTo>
                    <a:pt x="9207" y="15512"/>
                    <a:pt x="9187" y="15516"/>
                    <a:pt x="9168" y="15527"/>
                  </a:cubicBezTo>
                  <a:cubicBezTo>
                    <a:pt x="9156" y="15503"/>
                    <a:pt x="9133" y="15491"/>
                    <a:pt x="9109" y="15491"/>
                  </a:cubicBezTo>
                  <a:lnTo>
                    <a:pt x="9097" y="15491"/>
                  </a:lnTo>
                  <a:cubicBezTo>
                    <a:pt x="9097" y="15479"/>
                    <a:pt x="9097" y="15467"/>
                    <a:pt x="9097" y="15455"/>
                  </a:cubicBezTo>
                  <a:cubicBezTo>
                    <a:pt x="9109" y="15396"/>
                    <a:pt x="9061" y="15348"/>
                    <a:pt x="9002" y="15336"/>
                  </a:cubicBezTo>
                  <a:cubicBezTo>
                    <a:pt x="9014" y="15324"/>
                    <a:pt x="9014" y="15312"/>
                    <a:pt x="9014" y="15289"/>
                  </a:cubicBezTo>
                  <a:cubicBezTo>
                    <a:pt x="9025" y="15205"/>
                    <a:pt x="8966" y="15158"/>
                    <a:pt x="8906" y="15158"/>
                  </a:cubicBezTo>
                  <a:cubicBezTo>
                    <a:pt x="8906" y="15074"/>
                    <a:pt x="8835" y="15015"/>
                    <a:pt x="8763" y="15015"/>
                  </a:cubicBezTo>
                  <a:lnTo>
                    <a:pt x="8775" y="14967"/>
                  </a:lnTo>
                  <a:cubicBezTo>
                    <a:pt x="8775" y="14931"/>
                    <a:pt x="8763" y="14896"/>
                    <a:pt x="8740" y="14872"/>
                  </a:cubicBezTo>
                  <a:cubicBezTo>
                    <a:pt x="8811" y="14777"/>
                    <a:pt x="8883" y="14681"/>
                    <a:pt x="8954" y="14574"/>
                  </a:cubicBezTo>
                  <a:cubicBezTo>
                    <a:pt x="8970" y="14585"/>
                    <a:pt x="8986" y="14591"/>
                    <a:pt x="9002" y="14591"/>
                  </a:cubicBezTo>
                  <a:cubicBezTo>
                    <a:pt x="9022" y="14591"/>
                    <a:pt x="9041" y="14582"/>
                    <a:pt x="9061" y="14562"/>
                  </a:cubicBezTo>
                  <a:cubicBezTo>
                    <a:pt x="9133" y="14503"/>
                    <a:pt x="9204" y="14443"/>
                    <a:pt x="9275" y="14372"/>
                  </a:cubicBezTo>
                  <a:close/>
                  <a:moveTo>
                    <a:pt x="7799" y="17372"/>
                  </a:moveTo>
                  <a:lnTo>
                    <a:pt x="7799" y="17372"/>
                  </a:lnTo>
                  <a:cubicBezTo>
                    <a:pt x="7775" y="17444"/>
                    <a:pt x="7751" y="17515"/>
                    <a:pt x="7728" y="17587"/>
                  </a:cubicBezTo>
                  <a:cubicBezTo>
                    <a:pt x="7704" y="17634"/>
                    <a:pt x="7680" y="17670"/>
                    <a:pt x="7656" y="17717"/>
                  </a:cubicBezTo>
                  <a:cubicBezTo>
                    <a:pt x="7656" y="17706"/>
                    <a:pt x="7656" y="17694"/>
                    <a:pt x="7656" y="17682"/>
                  </a:cubicBezTo>
                  <a:cubicBezTo>
                    <a:pt x="7656" y="17646"/>
                    <a:pt x="7644" y="17622"/>
                    <a:pt x="7632" y="17610"/>
                  </a:cubicBezTo>
                  <a:cubicBezTo>
                    <a:pt x="7656" y="17539"/>
                    <a:pt x="7692" y="17467"/>
                    <a:pt x="7728" y="17396"/>
                  </a:cubicBezTo>
                  <a:cubicBezTo>
                    <a:pt x="7751" y="17396"/>
                    <a:pt x="7775" y="17384"/>
                    <a:pt x="7799" y="17372"/>
                  </a:cubicBezTo>
                  <a:close/>
                  <a:moveTo>
                    <a:pt x="7835" y="17646"/>
                  </a:moveTo>
                  <a:cubicBezTo>
                    <a:pt x="7847" y="17658"/>
                    <a:pt x="7859" y="17658"/>
                    <a:pt x="7871" y="17658"/>
                  </a:cubicBezTo>
                  <a:cubicBezTo>
                    <a:pt x="7823" y="17801"/>
                    <a:pt x="7775" y="17932"/>
                    <a:pt x="7728" y="18075"/>
                  </a:cubicBezTo>
                  <a:cubicBezTo>
                    <a:pt x="7728" y="18087"/>
                    <a:pt x="7728" y="18098"/>
                    <a:pt x="7716" y="18098"/>
                  </a:cubicBezTo>
                  <a:cubicBezTo>
                    <a:pt x="7716" y="18098"/>
                    <a:pt x="7716" y="18098"/>
                    <a:pt x="7716" y="18087"/>
                  </a:cubicBezTo>
                  <a:cubicBezTo>
                    <a:pt x="7751" y="17944"/>
                    <a:pt x="7787" y="17801"/>
                    <a:pt x="7835" y="17658"/>
                  </a:cubicBezTo>
                  <a:cubicBezTo>
                    <a:pt x="7835" y="17658"/>
                    <a:pt x="7835" y="17658"/>
                    <a:pt x="7835" y="17646"/>
                  </a:cubicBezTo>
                  <a:close/>
                  <a:moveTo>
                    <a:pt x="8013" y="17777"/>
                  </a:moveTo>
                  <a:cubicBezTo>
                    <a:pt x="8013" y="17801"/>
                    <a:pt x="8013" y="17813"/>
                    <a:pt x="8013" y="17825"/>
                  </a:cubicBezTo>
                  <a:cubicBezTo>
                    <a:pt x="8013" y="17837"/>
                    <a:pt x="8013" y="17848"/>
                    <a:pt x="8013" y="17860"/>
                  </a:cubicBezTo>
                  <a:cubicBezTo>
                    <a:pt x="7954" y="18003"/>
                    <a:pt x="7906" y="18146"/>
                    <a:pt x="7859" y="18289"/>
                  </a:cubicBezTo>
                  <a:cubicBezTo>
                    <a:pt x="7847" y="18289"/>
                    <a:pt x="7835" y="18277"/>
                    <a:pt x="7823" y="18277"/>
                  </a:cubicBezTo>
                  <a:cubicBezTo>
                    <a:pt x="7835" y="18229"/>
                    <a:pt x="7847" y="18170"/>
                    <a:pt x="7859" y="18122"/>
                  </a:cubicBezTo>
                  <a:cubicBezTo>
                    <a:pt x="7918" y="18015"/>
                    <a:pt x="7966" y="17896"/>
                    <a:pt x="8013" y="17777"/>
                  </a:cubicBezTo>
                  <a:close/>
                  <a:moveTo>
                    <a:pt x="8192" y="18003"/>
                  </a:moveTo>
                  <a:cubicBezTo>
                    <a:pt x="8132" y="18158"/>
                    <a:pt x="8085" y="18313"/>
                    <a:pt x="8037" y="18468"/>
                  </a:cubicBezTo>
                  <a:cubicBezTo>
                    <a:pt x="8025" y="18479"/>
                    <a:pt x="8025" y="18491"/>
                    <a:pt x="8013" y="18503"/>
                  </a:cubicBezTo>
                  <a:cubicBezTo>
                    <a:pt x="7990" y="18491"/>
                    <a:pt x="7966" y="18479"/>
                    <a:pt x="7942" y="18479"/>
                  </a:cubicBezTo>
                  <a:cubicBezTo>
                    <a:pt x="7942" y="18468"/>
                    <a:pt x="7942" y="18456"/>
                    <a:pt x="7942" y="18456"/>
                  </a:cubicBezTo>
                  <a:cubicBezTo>
                    <a:pt x="8037" y="18301"/>
                    <a:pt x="8121" y="18158"/>
                    <a:pt x="8192" y="18003"/>
                  </a:cubicBezTo>
                  <a:close/>
                  <a:moveTo>
                    <a:pt x="8442" y="17813"/>
                  </a:moveTo>
                  <a:cubicBezTo>
                    <a:pt x="8442" y="17813"/>
                    <a:pt x="8454" y="17813"/>
                    <a:pt x="8454" y="17825"/>
                  </a:cubicBezTo>
                  <a:cubicBezTo>
                    <a:pt x="8442" y="17848"/>
                    <a:pt x="8430" y="17884"/>
                    <a:pt x="8418" y="17908"/>
                  </a:cubicBezTo>
                  <a:cubicBezTo>
                    <a:pt x="8324" y="18131"/>
                    <a:pt x="8242" y="18354"/>
                    <a:pt x="8137" y="18577"/>
                  </a:cubicBezTo>
                  <a:lnTo>
                    <a:pt x="8137" y="18577"/>
                  </a:lnTo>
                  <a:cubicBezTo>
                    <a:pt x="8147" y="18554"/>
                    <a:pt x="8158" y="18523"/>
                    <a:pt x="8168" y="18491"/>
                  </a:cubicBezTo>
                  <a:cubicBezTo>
                    <a:pt x="8275" y="18277"/>
                    <a:pt x="8359" y="18051"/>
                    <a:pt x="8442" y="17813"/>
                  </a:cubicBezTo>
                  <a:close/>
                  <a:moveTo>
                    <a:pt x="9037" y="18229"/>
                  </a:moveTo>
                  <a:cubicBezTo>
                    <a:pt x="9049" y="18253"/>
                    <a:pt x="9061" y="18265"/>
                    <a:pt x="9085" y="18277"/>
                  </a:cubicBezTo>
                  <a:cubicBezTo>
                    <a:pt x="8990" y="18491"/>
                    <a:pt x="8894" y="18706"/>
                    <a:pt x="8787" y="18920"/>
                  </a:cubicBezTo>
                  <a:cubicBezTo>
                    <a:pt x="8847" y="18718"/>
                    <a:pt x="8894" y="18527"/>
                    <a:pt x="8942" y="18337"/>
                  </a:cubicBezTo>
                  <a:cubicBezTo>
                    <a:pt x="8978" y="18325"/>
                    <a:pt x="9002" y="18301"/>
                    <a:pt x="9014" y="18265"/>
                  </a:cubicBezTo>
                  <a:cubicBezTo>
                    <a:pt x="9025" y="18253"/>
                    <a:pt x="9025" y="18241"/>
                    <a:pt x="9037" y="18229"/>
                  </a:cubicBezTo>
                  <a:close/>
                  <a:moveTo>
                    <a:pt x="8549" y="17956"/>
                  </a:moveTo>
                  <a:cubicBezTo>
                    <a:pt x="8573" y="17979"/>
                    <a:pt x="8597" y="17991"/>
                    <a:pt x="8621" y="17991"/>
                  </a:cubicBezTo>
                  <a:cubicBezTo>
                    <a:pt x="8502" y="18289"/>
                    <a:pt x="8394" y="18587"/>
                    <a:pt x="8311" y="18884"/>
                  </a:cubicBezTo>
                  <a:cubicBezTo>
                    <a:pt x="8287" y="18932"/>
                    <a:pt x="8263" y="18991"/>
                    <a:pt x="8240" y="19039"/>
                  </a:cubicBezTo>
                  <a:cubicBezTo>
                    <a:pt x="8240" y="19027"/>
                    <a:pt x="8228" y="19015"/>
                    <a:pt x="8228" y="19015"/>
                  </a:cubicBezTo>
                  <a:cubicBezTo>
                    <a:pt x="8311" y="18658"/>
                    <a:pt x="8430" y="18301"/>
                    <a:pt x="8549" y="17956"/>
                  </a:cubicBezTo>
                  <a:close/>
                  <a:moveTo>
                    <a:pt x="10538" y="18872"/>
                  </a:moveTo>
                  <a:cubicBezTo>
                    <a:pt x="10538" y="18884"/>
                    <a:pt x="10549" y="18884"/>
                    <a:pt x="10561" y="18884"/>
                  </a:cubicBezTo>
                  <a:cubicBezTo>
                    <a:pt x="10526" y="18944"/>
                    <a:pt x="10502" y="19003"/>
                    <a:pt x="10466" y="19063"/>
                  </a:cubicBezTo>
                  <a:cubicBezTo>
                    <a:pt x="10490" y="19003"/>
                    <a:pt x="10514" y="18944"/>
                    <a:pt x="10538" y="18872"/>
                  </a:cubicBezTo>
                  <a:close/>
                  <a:moveTo>
                    <a:pt x="8573" y="19051"/>
                  </a:moveTo>
                  <a:cubicBezTo>
                    <a:pt x="8537" y="19170"/>
                    <a:pt x="8513" y="19301"/>
                    <a:pt x="8478" y="19420"/>
                  </a:cubicBezTo>
                  <a:cubicBezTo>
                    <a:pt x="8478" y="19384"/>
                    <a:pt x="8478" y="19349"/>
                    <a:pt x="8478" y="19313"/>
                  </a:cubicBezTo>
                  <a:cubicBezTo>
                    <a:pt x="8478" y="19313"/>
                    <a:pt x="8478" y="19301"/>
                    <a:pt x="8478" y="19301"/>
                  </a:cubicBezTo>
                  <a:cubicBezTo>
                    <a:pt x="8502" y="19218"/>
                    <a:pt x="8537" y="19134"/>
                    <a:pt x="8573" y="19051"/>
                  </a:cubicBezTo>
                  <a:close/>
                  <a:moveTo>
                    <a:pt x="9311" y="18396"/>
                  </a:moveTo>
                  <a:cubicBezTo>
                    <a:pt x="9311" y="18408"/>
                    <a:pt x="9323" y="18408"/>
                    <a:pt x="9335" y="18408"/>
                  </a:cubicBezTo>
                  <a:cubicBezTo>
                    <a:pt x="9323" y="18456"/>
                    <a:pt x="9347" y="18479"/>
                    <a:pt x="9371" y="18503"/>
                  </a:cubicBezTo>
                  <a:cubicBezTo>
                    <a:pt x="9240" y="18872"/>
                    <a:pt x="9085" y="19241"/>
                    <a:pt x="8930" y="19611"/>
                  </a:cubicBezTo>
                  <a:cubicBezTo>
                    <a:pt x="8978" y="19432"/>
                    <a:pt x="9037" y="19241"/>
                    <a:pt x="9097" y="19063"/>
                  </a:cubicBezTo>
                  <a:cubicBezTo>
                    <a:pt x="9168" y="18837"/>
                    <a:pt x="9240" y="18622"/>
                    <a:pt x="9311" y="18396"/>
                  </a:cubicBezTo>
                  <a:close/>
                  <a:moveTo>
                    <a:pt x="8859" y="19194"/>
                  </a:moveTo>
                  <a:cubicBezTo>
                    <a:pt x="8811" y="19337"/>
                    <a:pt x="8763" y="19492"/>
                    <a:pt x="8716" y="19634"/>
                  </a:cubicBezTo>
                  <a:cubicBezTo>
                    <a:pt x="8716" y="19634"/>
                    <a:pt x="8704" y="19634"/>
                    <a:pt x="8692" y="19646"/>
                  </a:cubicBezTo>
                  <a:lnTo>
                    <a:pt x="8692" y="19622"/>
                  </a:lnTo>
                  <a:cubicBezTo>
                    <a:pt x="8692" y="19599"/>
                    <a:pt x="8692" y="19587"/>
                    <a:pt x="8692" y="19575"/>
                  </a:cubicBezTo>
                  <a:cubicBezTo>
                    <a:pt x="8740" y="19444"/>
                    <a:pt x="8799" y="19325"/>
                    <a:pt x="8859" y="19194"/>
                  </a:cubicBezTo>
                  <a:close/>
                  <a:moveTo>
                    <a:pt x="9597" y="18408"/>
                  </a:moveTo>
                  <a:cubicBezTo>
                    <a:pt x="9597" y="18468"/>
                    <a:pt x="9585" y="18539"/>
                    <a:pt x="9585" y="18610"/>
                  </a:cubicBezTo>
                  <a:cubicBezTo>
                    <a:pt x="9585" y="18622"/>
                    <a:pt x="9585" y="18646"/>
                    <a:pt x="9597" y="18658"/>
                  </a:cubicBezTo>
                  <a:cubicBezTo>
                    <a:pt x="9430" y="18980"/>
                    <a:pt x="9335" y="19337"/>
                    <a:pt x="9204" y="19670"/>
                  </a:cubicBezTo>
                  <a:cubicBezTo>
                    <a:pt x="9275" y="19361"/>
                    <a:pt x="9371" y="19051"/>
                    <a:pt x="9478" y="18753"/>
                  </a:cubicBezTo>
                  <a:cubicBezTo>
                    <a:pt x="9514" y="18634"/>
                    <a:pt x="9561" y="18515"/>
                    <a:pt x="9597" y="18408"/>
                  </a:cubicBezTo>
                  <a:close/>
                  <a:moveTo>
                    <a:pt x="10240" y="18789"/>
                  </a:moveTo>
                  <a:cubicBezTo>
                    <a:pt x="10276" y="18813"/>
                    <a:pt x="10299" y="18813"/>
                    <a:pt x="10335" y="18813"/>
                  </a:cubicBezTo>
                  <a:cubicBezTo>
                    <a:pt x="10204" y="19111"/>
                    <a:pt x="10061" y="19408"/>
                    <a:pt x="9918" y="19706"/>
                  </a:cubicBezTo>
                  <a:cubicBezTo>
                    <a:pt x="10014" y="19396"/>
                    <a:pt x="10133" y="19099"/>
                    <a:pt x="10240" y="18789"/>
                  </a:cubicBezTo>
                  <a:close/>
                  <a:moveTo>
                    <a:pt x="10907" y="18896"/>
                  </a:moveTo>
                  <a:lnTo>
                    <a:pt x="10907" y="18896"/>
                  </a:lnTo>
                  <a:cubicBezTo>
                    <a:pt x="10895" y="18932"/>
                    <a:pt x="10930" y="18968"/>
                    <a:pt x="10966" y="18968"/>
                  </a:cubicBezTo>
                  <a:cubicBezTo>
                    <a:pt x="10811" y="19241"/>
                    <a:pt x="10692" y="19539"/>
                    <a:pt x="10549" y="19825"/>
                  </a:cubicBezTo>
                  <a:cubicBezTo>
                    <a:pt x="10645" y="19515"/>
                    <a:pt x="10740" y="19218"/>
                    <a:pt x="10835" y="18908"/>
                  </a:cubicBezTo>
                  <a:cubicBezTo>
                    <a:pt x="10842" y="18912"/>
                    <a:pt x="10849" y="18913"/>
                    <a:pt x="10856" y="18913"/>
                  </a:cubicBezTo>
                  <a:cubicBezTo>
                    <a:pt x="10873" y="18913"/>
                    <a:pt x="10890" y="18905"/>
                    <a:pt x="10907" y="18896"/>
                  </a:cubicBezTo>
                  <a:close/>
                  <a:moveTo>
                    <a:pt x="10049" y="18563"/>
                  </a:moveTo>
                  <a:cubicBezTo>
                    <a:pt x="10061" y="18587"/>
                    <a:pt x="10085" y="18599"/>
                    <a:pt x="10121" y="18610"/>
                  </a:cubicBezTo>
                  <a:cubicBezTo>
                    <a:pt x="9990" y="18908"/>
                    <a:pt x="9859" y="19218"/>
                    <a:pt x="9728" y="19515"/>
                  </a:cubicBezTo>
                  <a:cubicBezTo>
                    <a:pt x="9656" y="19658"/>
                    <a:pt x="9597" y="19813"/>
                    <a:pt x="9537" y="19956"/>
                  </a:cubicBezTo>
                  <a:cubicBezTo>
                    <a:pt x="9645" y="19539"/>
                    <a:pt x="9776" y="19122"/>
                    <a:pt x="9918" y="18706"/>
                  </a:cubicBezTo>
                  <a:cubicBezTo>
                    <a:pt x="9954" y="18706"/>
                    <a:pt x="9990" y="18694"/>
                    <a:pt x="10014" y="18646"/>
                  </a:cubicBezTo>
                  <a:cubicBezTo>
                    <a:pt x="10026" y="18622"/>
                    <a:pt x="10037" y="18587"/>
                    <a:pt x="10049" y="18563"/>
                  </a:cubicBezTo>
                  <a:close/>
                  <a:moveTo>
                    <a:pt x="9680" y="18860"/>
                  </a:moveTo>
                  <a:lnTo>
                    <a:pt x="9680" y="18860"/>
                  </a:lnTo>
                  <a:cubicBezTo>
                    <a:pt x="9561" y="19230"/>
                    <a:pt x="9454" y="19611"/>
                    <a:pt x="9347" y="19980"/>
                  </a:cubicBezTo>
                  <a:cubicBezTo>
                    <a:pt x="9330" y="19971"/>
                    <a:pt x="9313" y="19963"/>
                    <a:pt x="9292" y="19963"/>
                  </a:cubicBezTo>
                  <a:cubicBezTo>
                    <a:pt x="9283" y="19963"/>
                    <a:pt x="9274" y="19964"/>
                    <a:pt x="9264" y="19968"/>
                  </a:cubicBezTo>
                  <a:cubicBezTo>
                    <a:pt x="9359" y="19753"/>
                    <a:pt x="9430" y="19527"/>
                    <a:pt x="9514" y="19301"/>
                  </a:cubicBezTo>
                  <a:cubicBezTo>
                    <a:pt x="9561" y="19146"/>
                    <a:pt x="9621" y="19003"/>
                    <a:pt x="9680" y="18860"/>
                  </a:cubicBezTo>
                  <a:close/>
                  <a:moveTo>
                    <a:pt x="15526" y="20111"/>
                  </a:moveTo>
                  <a:cubicBezTo>
                    <a:pt x="15538" y="20134"/>
                    <a:pt x="15562" y="20146"/>
                    <a:pt x="15574" y="20158"/>
                  </a:cubicBezTo>
                  <a:cubicBezTo>
                    <a:pt x="15562" y="20182"/>
                    <a:pt x="15538" y="20206"/>
                    <a:pt x="15526" y="20230"/>
                  </a:cubicBezTo>
                  <a:cubicBezTo>
                    <a:pt x="15514" y="20230"/>
                    <a:pt x="15491" y="20218"/>
                    <a:pt x="15479" y="20218"/>
                  </a:cubicBezTo>
                  <a:lnTo>
                    <a:pt x="15479" y="20182"/>
                  </a:lnTo>
                  <a:cubicBezTo>
                    <a:pt x="15491" y="20170"/>
                    <a:pt x="15514" y="20158"/>
                    <a:pt x="15514" y="20134"/>
                  </a:cubicBezTo>
                  <a:lnTo>
                    <a:pt x="15526" y="20111"/>
                  </a:lnTo>
                  <a:close/>
                  <a:moveTo>
                    <a:pt x="9609" y="20206"/>
                  </a:moveTo>
                  <a:cubicBezTo>
                    <a:pt x="9597" y="20242"/>
                    <a:pt x="9585" y="20277"/>
                    <a:pt x="9585" y="20325"/>
                  </a:cubicBezTo>
                  <a:cubicBezTo>
                    <a:pt x="9573" y="20325"/>
                    <a:pt x="9573" y="20325"/>
                    <a:pt x="9561" y="20337"/>
                  </a:cubicBezTo>
                  <a:lnTo>
                    <a:pt x="9549" y="20325"/>
                  </a:lnTo>
                  <a:cubicBezTo>
                    <a:pt x="9549" y="20313"/>
                    <a:pt x="9549" y="20301"/>
                    <a:pt x="9561" y="20289"/>
                  </a:cubicBezTo>
                  <a:cubicBezTo>
                    <a:pt x="9573" y="20254"/>
                    <a:pt x="9585" y="20230"/>
                    <a:pt x="9609" y="20206"/>
                  </a:cubicBezTo>
                  <a:close/>
                  <a:moveTo>
                    <a:pt x="11407" y="18837"/>
                  </a:moveTo>
                  <a:cubicBezTo>
                    <a:pt x="11407" y="18849"/>
                    <a:pt x="11395" y="18872"/>
                    <a:pt x="11395" y="18884"/>
                  </a:cubicBezTo>
                  <a:cubicBezTo>
                    <a:pt x="11371" y="18980"/>
                    <a:pt x="11419" y="19039"/>
                    <a:pt x="11478" y="19051"/>
                  </a:cubicBezTo>
                  <a:cubicBezTo>
                    <a:pt x="11180" y="19468"/>
                    <a:pt x="11014" y="19956"/>
                    <a:pt x="10764" y="20408"/>
                  </a:cubicBezTo>
                  <a:cubicBezTo>
                    <a:pt x="10930" y="19920"/>
                    <a:pt x="11121" y="19444"/>
                    <a:pt x="11311" y="18968"/>
                  </a:cubicBezTo>
                  <a:cubicBezTo>
                    <a:pt x="11335" y="18968"/>
                    <a:pt x="11359" y="18944"/>
                    <a:pt x="11371" y="18920"/>
                  </a:cubicBezTo>
                  <a:lnTo>
                    <a:pt x="11407" y="18837"/>
                  </a:lnTo>
                  <a:close/>
                  <a:moveTo>
                    <a:pt x="10442" y="19551"/>
                  </a:moveTo>
                  <a:lnTo>
                    <a:pt x="10442" y="19551"/>
                  </a:lnTo>
                  <a:cubicBezTo>
                    <a:pt x="10347" y="19837"/>
                    <a:pt x="10264" y="20123"/>
                    <a:pt x="10168" y="20420"/>
                  </a:cubicBezTo>
                  <a:cubicBezTo>
                    <a:pt x="10157" y="20420"/>
                    <a:pt x="10133" y="20420"/>
                    <a:pt x="10121" y="20432"/>
                  </a:cubicBezTo>
                  <a:cubicBezTo>
                    <a:pt x="10216" y="20134"/>
                    <a:pt x="10323" y="19837"/>
                    <a:pt x="10442" y="19551"/>
                  </a:cubicBezTo>
                  <a:close/>
                  <a:moveTo>
                    <a:pt x="15252" y="20075"/>
                  </a:moveTo>
                  <a:cubicBezTo>
                    <a:pt x="15252" y="20099"/>
                    <a:pt x="15252" y="20123"/>
                    <a:pt x="15264" y="20134"/>
                  </a:cubicBezTo>
                  <a:lnTo>
                    <a:pt x="15252" y="20170"/>
                  </a:lnTo>
                  <a:cubicBezTo>
                    <a:pt x="15240" y="20218"/>
                    <a:pt x="15264" y="20254"/>
                    <a:pt x="15300" y="20265"/>
                  </a:cubicBezTo>
                  <a:cubicBezTo>
                    <a:pt x="15300" y="20313"/>
                    <a:pt x="15276" y="20361"/>
                    <a:pt x="15264" y="20408"/>
                  </a:cubicBezTo>
                  <a:cubicBezTo>
                    <a:pt x="15240" y="20408"/>
                    <a:pt x="15217" y="20420"/>
                    <a:pt x="15193" y="20432"/>
                  </a:cubicBezTo>
                  <a:cubicBezTo>
                    <a:pt x="15169" y="20396"/>
                    <a:pt x="15157" y="20349"/>
                    <a:pt x="15145" y="20301"/>
                  </a:cubicBezTo>
                  <a:cubicBezTo>
                    <a:pt x="15169" y="20289"/>
                    <a:pt x="15193" y="20265"/>
                    <a:pt x="15205" y="20230"/>
                  </a:cubicBezTo>
                  <a:cubicBezTo>
                    <a:pt x="15229" y="20182"/>
                    <a:pt x="15240" y="20123"/>
                    <a:pt x="15252" y="20075"/>
                  </a:cubicBezTo>
                  <a:close/>
                  <a:moveTo>
                    <a:pt x="10859" y="19575"/>
                  </a:moveTo>
                  <a:cubicBezTo>
                    <a:pt x="10740" y="19884"/>
                    <a:pt x="10633" y="20194"/>
                    <a:pt x="10526" y="20515"/>
                  </a:cubicBezTo>
                  <a:cubicBezTo>
                    <a:pt x="10519" y="20482"/>
                    <a:pt x="10485" y="20459"/>
                    <a:pt x="10453" y="20459"/>
                  </a:cubicBezTo>
                  <a:cubicBezTo>
                    <a:pt x="10429" y="20459"/>
                    <a:pt x="10405" y="20473"/>
                    <a:pt x="10395" y="20504"/>
                  </a:cubicBezTo>
                  <a:lnTo>
                    <a:pt x="10371" y="20504"/>
                  </a:lnTo>
                  <a:cubicBezTo>
                    <a:pt x="10573" y="20218"/>
                    <a:pt x="10716" y="19896"/>
                    <a:pt x="10859" y="19575"/>
                  </a:cubicBezTo>
                  <a:close/>
                  <a:moveTo>
                    <a:pt x="9883" y="20182"/>
                  </a:moveTo>
                  <a:cubicBezTo>
                    <a:pt x="9859" y="20242"/>
                    <a:pt x="9847" y="20313"/>
                    <a:pt x="9847" y="20384"/>
                  </a:cubicBezTo>
                  <a:cubicBezTo>
                    <a:pt x="9835" y="20384"/>
                    <a:pt x="9811" y="20396"/>
                    <a:pt x="9811" y="20432"/>
                  </a:cubicBezTo>
                  <a:cubicBezTo>
                    <a:pt x="9799" y="20468"/>
                    <a:pt x="9787" y="20504"/>
                    <a:pt x="9776" y="20539"/>
                  </a:cubicBezTo>
                  <a:cubicBezTo>
                    <a:pt x="9764" y="20527"/>
                    <a:pt x="9752" y="20527"/>
                    <a:pt x="9728" y="20515"/>
                  </a:cubicBezTo>
                  <a:cubicBezTo>
                    <a:pt x="9728" y="20504"/>
                    <a:pt x="9728" y="20492"/>
                    <a:pt x="9728" y="20468"/>
                  </a:cubicBezTo>
                  <a:cubicBezTo>
                    <a:pt x="9787" y="20373"/>
                    <a:pt x="9835" y="20277"/>
                    <a:pt x="9883" y="20182"/>
                  </a:cubicBezTo>
                  <a:close/>
                  <a:moveTo>
                    <a:pt x="14621" y="19956"/>
                  </a:moveTo>
                  <a:lnTo>
                    <a:pt x="14609" y="20027"/>
                  </a:lnTo>
                  <a:cubicBezTo>
                    <a:pt x="14502" y="20194"/>
                    <a:pt x="14383" y="20373"/>
                    <a:pt x="14264" y="20539"/>
                  </a:cubicBezTo>
                  <a:cubicBezTo>
                    <a:pt x="14324" y="20373"/>
                    <a:pt x="14383" y="20194"/>
                    <a:pt x="14443" y="20027"/>
                  </a:cubicBezTo>
                  <a:cubicBezTo>
                    <a:pt x="14460" y="20036"/>
                    <a:pt x="14476" y="20040"/>
                    <a:pt x="14493" y="20040"/>
                  </a:cubicBezTo>
                  <a:cubicBezTo>
                    <a:pt x="14523" y="20040"/>
                    <a:pt x="14551" y="20027"/>
                    <a:pt x="14574" y="20003"/>
                  </a:cubicBezTo>
                  <a:cubicBezTo>
                    <a:pt x="14598" y="19980"/>
                    <a:pt x="14609" y="19968"/>
                    <a:pt x="14621" y="19956"/>
                  </a:cubicBezTo>
                  <a:close/>
                  <a:moveTo>
                    <a:pt x="14919" y="20134"/>
                  </a:moveTo>
                  <a:lnTo>
                    <a:pt x="14919" y="20170"/>
                  </a:lnTo>
                  <a:cubicBezTo>
                    <a:pt x="14883" y="20301"/>
                    <a:pt x="14824" y="20432"/>
                    <a:pt x="14752" y="20551"/>
                  </a:cubicBezTo>
                  <a:cubicBezTo>
                    <a:pt x="14788" y="20456"/>
                    <a:pt x="14812" y="20373"/>
                    <a:pt x="14836" y="20289"/>
                  </a:cubicBezTo>
                  <a:cubicBezTo>
                    <a:pt x="14859" y="20242"/>
                    <a:pt x="14895" y="20182"/>
                    <a:pt x="14919" y="20134"/>
                  </a:cubicBezTo>
                  <a:close/>
                  <a:moveTo>
                    <a:pt x="11454" y="19456"/>
                  </a:moveTo>
                  <a:cubicBezTo>
                    <a:pt x="11335" y="19825"/>
                    <a:pt x="11216" y="20194"/>
                    <a:pt x="11085" y="20563"/>
                  </a:cubicBezTo>
                  <a:lnTo>
                    <a:pt x="11061" y="20551"/>
                  </a:lnTo>
                  <a:cubicBezTo>
                    <a:pt x="11049" y="20539"/>
                    <a:pt x="11049" y="20539"/>
                    <a:pt x="11038" y="20539"/>
                  </a:cubicBezTo>
                  <a:cubicBezTo>
                    <a:pt x="11026" y="20504"/>
                    <a:pt x="10990" y="20480"/>
                    <a:pt x="10942" y="20468"/>
                  </a:cubicBezTo>
                  <a:cubicBezTo>
                    <a:pt x="11133" y="20134"/>
                    <a:pt x="11264" y="19777"/>
                    <a:pt x="11454" y="19456"/>
                  </a:cubicBezTo>
                  <a:close/>
                  <a:moveTo>
                    <a:pt x="12764" y="19730"/>
                  </a:moveTo>
                  <a:cubicBezTo>
                    <a:pt x="12776" y="19742"/>
                    <a:pt x="12788" y="19753"/>
                    <a:pt x="12812" y="19765"/>
                  </a:cubicBezTo>
                  <a:lnTo>
                    <a:pt x="12800" y="19801"/>
                  </a:lnTo>
                  <a:cubicBezTo>
                    <a:pt x="12769" y="19884"/>
                    <a:pt x="12836" y="19949"/>
                    <a:pt x="12902" y="19949"/>
                  </a:cubicBezTo>
                  <a:cubicBezTo>
                    <a:pt x="12911" y="19949"/>
                    <a:pt x="12921" y="19947"/>
                    <a:pt x="12931" y="19944"/>
                  </a:cubicBezTo>
                  <a:lnTo>
                    <a:pt x="12931" y="19944"/>
                  </a:lnTo>
                  <a:cubicBezTo>
                    <a:pt x="12764" y="20182"/>
                    <a:pt x="12585" y="20420"/>
                    <a:pt x="12419" y="20658"/>
                  </a:cubicBezTo>
                  <a:cubicBezTo>
                    <a:pt x="12490" y="20456"/>
                    <a:pt x="12562" y="20254"/>
                    <a:pt x="12633" y="20039"/>
                  </a:cubicBezTo>
                  <a:cubicBezTo>
                    <a:pt x="12681" y="19944"/>
                    <a:pt x="12716" y="19837"/>
                    <a:pt x="12764" y="19730"/>
                  </a:cubicBezTo>
                  <a:close/>
                  <a:moveTo>
                    <a:pt x="15002" y="20551"/>
                  </a:moveTo>
                  <a:cubicBezTo>
                    <a:pt x="15014" y="20563"/>
                    <a:pt x="15026" y="20587"/>
                    <a:pt x="15038" y="20611"/>
                  </a:cubicBezTo>
                  <a:cubicBezTo>
                    <a:pt x="15014" y="20635"/>
                    <a:pt x="15002" y="20646"/>
                    <a:pt x="14990" y="20670"/>
                  </a:cubicBezTo>
                  <a:cubicBezTo>
                    <a:pt x="14967" y="20658"/>
                    <a:pt x="14955" y="20658"/>
                    <a:pt x="14943" y="20658"/>
                  </a:cubicBezTo>
                  <a:cubicBezTo>
                    <a:pt x="14967" y="20623"/>
                    <a:pt x="14979" y="20587"/>
                    <a:pt x="15002" y="20551"/>
                  </a:cubicBezTo>
                  <a:close/>
                  <a:moveTo>
                    <a:pt x="12633" y="19456"/>
                  </a:moveTo>
                  <a:cubicBezTo>
                    <a:pt x="12645" y="19480"/>
                    <a:pt x="12645" y="19492"/>
                    <a:pt x="12657" y="19503"/>
                  </a:cubicBezTo>
                  <a:cubicBezTo>
                    <a:pt x="12585" y="19682"/>
                    <a:pt x="12514" y="19849"/>
                    <a:pt x="12454" y="20027"/>
                  </a:cubicBezTo>
                  <a:cubicBezTo>
                    <a:pt x="12335" y="20277"/>
                    <a:pt x="12216" y="20515"/>
                    <a:pt x="12085" y="20754"/>
                  </a:cubicBezTo>
                  <a:cubicBezTo>
                    <a:pt x="12216" y="20361"/>
                    <a:pt x="12335" y="19980"/>
                    <a:pt x="12466" y="19587"/>
                  </a:cubicBezTo>
                  <a:cubicBezTo>
                    <a:pt x="12481" y="19594"/>
                    <a:pt x="12497" y="19598"/>
                    <a:pt x="12514" y="19598"/>
                  </a:cubicBezTo>
                  <a:cubicBezTo>
                    <a:pt x="12553" y="19598"/>
                    <a:pt x="12593" y="19577"/>
                    <a:pt x="12609" y="19527"/>
                  </a:cubicBezTo>
                  <a:cubicBezTo>
                    <a:pt x="12621" y="19503"/>
                    <a:pt x="12633" y="19480"/>
                    <a:pt x="12633" y="19456"/>
                  </a:cubicBezTo>
                  <a:close/>
                  <a:moveTo>
                    <a:pt x="13538" y="19789"/>
                  </a:moveTo>
                  <a:cubicBezTo>
                    <a:pt x="13550" y="19837"/>
                    <a:pt x="13586" y="19861"/>
                    <a:pt x="13633" y="19873"/>
                  </a:cubicBezTo>
                  <a:lnTo>
                    <a:pt x="13633" y="19908"/>
                  </a:lnTo>
                  <a:cubicBezTo>
                    <a:pt x="13455" y="20218"/>
                    <a:pt x="13264" y="20539"/>
                    <a:pt x="13062" y="20849"/>
                  </a:cubicBezTo>
                  <a:cubicBezTo>
                    <a:pt x="13157" y="20551"/>
                    <a:pt x="13252" y="20254"/>
                    <a:pt x="13347" y="19956"/>
                  </a:cubicBezTo>
                  <a:cubicBezTo>
                    <a:pt x="13371" y="19956"/>
                    <a:pt x="13407" y="19944"/>
                    <a:pt x="13431" y="19908"/>
                  </a:cubicBezTo>
                  <a:cubicBezTo>
                    <a:pt x="13437" y="19911"/>
                    <a:pt x="13443" y="19913"/>
                    <a:pt x="13450" y="19913"/>
                  </a:cubicBezTo>
                  <a:cubicBezTo>
                    <a:pt x="13471" y="19913"/>
                    <a:pt x="13493" y="19899"/>
                    <a:pt x="13502" y="19873"/>
                  </a:cubicBezTo>
                  <a:cubicBezTo>
                    <a:pt x="13514" y="19849"/>
                    <a:pt x="13526" y="19825"/>
                    <a:pt x="13526" y="19801"/>
                  </a:cubicBezTo>
                  <a:lnTo>
                    <a:pt x="13538" y="19789"/>
                  </a:lnTo>
                  <a:close/>
                  <a:moveTo>
                    <a:pt x="14550" y="20492"/>
                  </a:moveTo>
                  <a:lnTo>
                    <a:pt x="14550" y="20492"/>
                  </a:lnTo>
                  <a:cubicBezTo>
                    <a:pt x="14514" y="20623"/>
                    <a:pt x="14478" y="20754"/>
                    <a:pt x="14443" y="20873"/>
                  </a:cubicBezTo>
                  <a:cubicBezTo>
                    <a:pt x="14422" y="20852"/>
                    <a:pt x="14393" y="20839"/>
                    <a:pt x="14363" y="20839"/>
                  </a:cubicBezTo>
                  <a:cubicBezTo>
                    <a:pt x="14342" y="20839"/>
                    <a:pt x="14320" y="20846"/>
                    <a:pt x="14300" y="20861"/>
                  </a:cubicBezTo>
                  <a:cubicBezTo>
                    <a:pt x="14383" y="20742"/>
                    <a:pt x="14467" y="20623"/>
                    <a:pt x="14550" y="20492"/>
                  </a:cubicBezTo>
                  <a:close/>
                  <a:moveTo>
                    <a:pt x="11430" y="20396"/>
                  </a:moveTo>
                  <a:cubicBezTo>
                    <a:pt x="11383" y="20563"/>
                    <a:pt x="11347" y="20718"/>
                    <a:pt x="11311" y="20885"/>
                  </a:cubicBezTo>
                  <a:cubicBezTo>
                    <a:pt x="11308" y="20881"/>
                    <a:pt x="11303" y="20880"/>
                    <a:pt x="11298" y="20880"/>
                  </a:cubicBezTo>
                  <a:cubicBezTo>
                    <a:pt x="11287" y="20880"/>
                    <a:pt x="11272" y="20888"/>
                    <a:pt x="11264" y="20896"/>
                  </a:cubicBezTo>
                  <a:lnTo>
                    <a:pt x="11276" y="20861"/>
                  </a:lnTo>
                  <a:cubicBezTo>
                    <a:pt x="11288" y="20837"/>
                    <a:pt x="11276" y="20813"/>
                    <a:pt x="11252" y="20801"/>
                  </a:cubicBezTo>
                  <a:lnTo>
                    <a:pt x="11264" y="20765"/>
                  </a:lnTo>
                  <a:cubicBezTo>
                    <a:pt x="11311" y="20646"/>
                    <a:pt x="11371" y="20515"/>
                    <a:pt x="11430" y="20396"/>
                  </a:cubicBezTo>
                  <a:close/>
                  <a:moveTo>
                    <a:pt x="11954" y="19301"/>
                  </a:moveTo>
                  <a:lnTo>
                    <a:pt x="11990" y="19313"/>
                  </a:lnTo>
                  <a:cubicBezTo>
                    <a:pt x="11990" y="19337"/>
                    <a:pt x="11978" y="19361"/>
                    <a:pt x="11978" y="19384"/>
                  </a:cubicBezTo>
                  <a:cubicBezTo>
                    <a:pt x="11965" y="19445"/>
                    <a:pt x="12008" y="19475"/>
                    <a:pt x="12055" y="19475"/>
                  </a:cubicBezTo>
                  <a:cubicBezTo>
                    <a:pt x="12091" y="19475"/>
                    <a:pt x="12129" y="19457"/>
                    <a:pt x="12145" y="19420"/>
                  </a:cubicBezTo>
                  <a:lnTo>
                    <a:pt x="12157" y="19396"/>
                  </a:lnTo>
                  <a:cubicBezTo>
                    <a:pt x="12169" y="19456"/>
                    <a:pt x="12216" y="19480"/>
                    <a:pt x="12252" y="19492"/>
                  </a:cubicBezTo>
                  <a:cubicBezTo>
                    <a:pt x="12002" y="19980"/>
                    <a:pt x="11752" y="20468"/>
                    <a:pt x="11502" y="20956"/>
                  </a:cubicBezTo>
                  <a:cubicBezTo>
                    <a:pt x="11502" y="20932"/>
                    <a:pt x="11502" y="20920"/>
                    <a:pt x="11502" y="20908"/>
                  </a:cubicBezTo>
                  <a:cubicBezTo>
                    <a:pt x="11609" y="20361"/>
                    <a:pt x="11776" y="19825"/>
                    <a:pt x="11954" y="19301"/>
                  </a:cubicBezTo>
                  <a:close/>
                  <a:moveTo>
                    <a:pt x="14157" y="19968"/>
                  </a:moveTo>
                  <a:cubicBezTo>
                    <a:pt x="14157" y="19980"/>
                    <a:pt x="14169" y="20003"/>
                    <a:pt x="14181" y="20015"/>
                  </a:cubicBezTo>
                  <a:cubicBezTo>
                    <a:pt x="14026" y="20254"/>
                    <a:pt x="13859" y="20480"/>
                    <a:pt x="13705" y="20718"/>
                  </a:cubicBezTo>
                  <a:cubicBezTo>
                    <a:pt x="13609" y="20861"/>
                    <a:pt x="13514" y="21004"/>
                    <a:pt x="13419" y="21146"/>
                  </a:cubicBezTo>
                  <a:cubicBezTo>
                    <a:pt x="13411" y="21154"/>
                    <a:pt x="13404" y="21161"/>
                    <a:pt x="13400" y="21169"/>
                  </a:cubicBezTo>
                  <a:lnTo>
                    <a:pt x="13400" y="21169"/>
                  </a:lnTo>
                  <a:cubicBezTo>
                    <a:pt x="13517" y="20816"/>
                    <a:pt x="13647" y="20475"/>
                    <a:pt x="13788" y="20134"/>
                  </a:cubicBezTo>
                  <a:cubicBezTo>
                    <a:pt x="13813" y="20165"/>
                    <a:pt x="13850" y="20187"/>
                    <a:pt x="13889" y="20187"/>
                  </a:cubicBezTo>
                  <a:cubicBezTo>
                    <a:pt x="13925" y="20187"/>
                    <a:pt x="13962" y="20168"/>
                    <a:pt x="13990" y="20123"/>
                  </a:cubicBezTo>
                  <a:cubicBezTo>
                    <a:pt x="14014" y="20087"/>
                    <a:pt x="14026" y="20051"/>
                    <a:pt x="14050" y="20015"/>
                  </a:cubicBezTo>
                  <a:cubicBezTo>
                    <a:pt x="14059" y="20018"/>
                    <a:pt x="14068" y="20020"/>
                    <a:pt x="14076" y="20020"/>
                  </a:cubicBezTo>
                  <a:cubicBezTo>
                    <a:pt x="14103" y="20020"/>
                    <a:pt x="14127" y="20006"/>
                    <a:pt x="14145" y="19980"/>
                  </a:cubicBezTo>
                  <a:lnTo>
                    <a:pt x="14157" y="19968"/>
                  </a:lnTo>
                  <a:close/>
                  <a:moveTo>
                    <a:pt x="12062" y="20254"/>
                  </a:moveTo>
                  <a:lnTo>
                    <a:pt x="12062" y="20254"/>
                  </a:lnTo>
                  <a:cubicBezTo>
                    <a:pt x="11966" y="20575"/>
                    <a:pt x="11859" y="20908"/>
                    <a:pt x="11752" y="21230"/>
                  </a:cubicBezTo>
                  <a:lnTo>
                    <a:pt x="11740" y="21242"/>
                  </a:lnTo>
                  <a:cubicBezTo>
                    <a:pt x="11728" y="21230"/>
                    <a:pt x="11716" y="21230"/>
                    <a:pt x="11704" y="21230"/>
                  </a:cubicBezTo>
                  <a:cubicBezTo>
                    <a:pt x="11716" y="21194"/>
                    <a:pt x="11728" y="21158"/>
                    <a:pt x="11752" y="21123"/>
                  </a:cubicBezTo>
                  <a:cubicBezTo>
                    <a:pt x="11773" y="21071"/>
                    <a:pt x="11730" y="21037"/>
                    <a:pt x="11680" y="21037"/>
                  </a:cubicBezTo>
                  <a:cubicBezTo>
                    <a:pt x="11672" y="21037"/>
                    <a:pt x="11664" y="21038"/>
                    <a:pt x="11657" y="21039"/>
                  </a:cubicBezTo>
                  <a:cubicBezTo>
                    <a:pt x="11800" y="20777"/>
                    <a:pt x="11931" y="20515"/>
                    <a:pt x="12062" y="20254"/>
                  </a:cubicBezTo>
                  <a:close/>
                  <a:moveTo>
                    <a:pt x="13288" y="20849"/>
                  </a:moveTo>
                  <a:cubicBezTo>
                    <a:pt x="13252" y="20968"/>
                    <a:pt x="13205" y="21087"/>
                    <a:pt x="13169" y="21206"/>
                  </a:cubicBezTo>
                  <a:cubicBezTo>
                    <a:pt x="13145" y="21206"/>
                    <a:pt x="13133" y="21218"/>
                    <a:pt x="13109" y="21230"/>
                  </a:cubicBezTo>
                  <a:lnTo>
                    <a:pt x="13097" y="21254"/>
                  </a:lnTo>
                  <a:cubicBezTo>
                    <a:pt x="13085" y="21230"/>
                    <a:pt x="13074" y="21218"/>
                    <a:pt x="13062" y="21206"/>
                  </a:cubicBezTo>
                  <a:cubicBezTo>
                    <a:pt x="13133" y="21087"/>
                    <a:pt x="13216" y="20968"/>
                    <a:pt x="13288" y="20849"/>
                  </a:cubicBezTo>
                  <a:close/>
                  <a:moveTo>
                    <a:pt x="12234" y="21212"/>
                  </a:moveTo>
                  <a:cubicBezTo>
                    <a:pt x="12216" y="21230"/>
                    <a:pt x="12197" y="21249"/>
                    <a:pt x="12181" y="21266"/>
                  </a:cubicBezTo>
                  <a:cubicBezTo>
                    <a:pt x="12169" y="21277"/>
                    <a:pt x="12157" y="21289"/>
                    <a:pt x="12145" y="21301"/>
                  </a:cubicBezTo>
                  <a:cubicBezTo>
                    <a:pt x="12145" y="21312"/>
                    <a:pt x="12136" y="21322"/>
                    <a:pt x="12126" y="21332"/>
                  </a:cubicBezTo>
                  <a:lnTo>
                    <a:pt x="12126" y="21332"/>
                  </a:lnTo>
                  <a:cubicBezTo>
                    <a:pt x="12139" y="21292"/>
                    <a:pt x="12160" y="21260"/>
                    <a:pt x="12181" y="21218"/>
                  </a:cubicBezTo>
                  <a:cubicBezTo>
                    <a:pt x="12187" y="21221"/>
                    <a:pt x="12193" y="21222"/>
                    <a:pt x="12200" y="21222"/>
                  </a:cubicBezTo>
                  <a:cubicBezTo>
                    <a:pt x="12211" y="21222"/>
                    <a:pt x="12223" y="21219"/>
                    <a:pt x="12234" y="21212"/>
                  </a:cubicBezTo>
                  <a:close/>
                  <a:moveTo>
                    <a:pt x="13145" y="19956"/>
                  </a:moveTo>
                  <a:lnTo>
                    <a:pt x="13145" y="19956"/>
                  </a:lnTo>
                  <a:cubicBezTo>
                    <a:pt x="13014" y="20396"/>
                    <a:pt x="12871" y="20825"/>
                    <a:pt x="12728" y="21266"/>
                  </a:cubicBezTo>
                  <a:cubicBezTo>
                    <a:pt x="12721" y="21221"/>
                    <a:pt x="12686" y="21191"/>
                    <a:pt x="12647" y="21191"/>
                  </a:cubicBezTo>
                  <a:cubicBezTo>
                    <a:pt x="12622" y="21191"/>
                    <a:pt x="12596" y="21203"/>
                    <a:pt x="12573" y="21230"/>
                  </a:cubicBezTo>
                  <a:cubicBezTo>
                    <a:pt x="12538" y="21266"/>
                    <a:pt x="12502" y="21301"/>
                    <a:pt x="12466" y="21337"/>
                  </a:cubicBezTo>
                  <a:lnTo>
                    <a:pt x="12443" y="21337"/>
                  </a:lnTo>
                  <a:cubicBezTo>
                    <a:pt x="12454" y="21289"/>
                    <a:pt x="12466" y="21254"/>
                    <a:pt x="12478" y="21218"/>
                  </a:cubicBezTo>
                  <a:cubicBezTo>
                    <a:pt x="12496" y="21155"/>
                    <a:pt x="12447" y="21086"/>
                    <a:pt x="12390" y="21086"/>
                  </a:cubicBezTo>
                  <a:cubicBezTo>
                    <a:pt x="12372" y="21086"/>
                    <a:pt x="12353" y="21093"/>
                    <a:pt x="12335" y="21111"/>
                  </a:cubicBezTo>
                  <a:cubicBezTo>
                    <a:pt x="12313" y="21133"/>
                    <a:pt x="12289" y="21157"/>
                    <a:pt x="12264" y="21182"/>
                  </a:cubicBezTo>
                  <a:lnTo>
                    <a:pt x="12264" y="21182"/>
                  </a:lnTo>
                  <a:cubicBezTo>
                    <a:pt x="12562" y="20777"/>
                    <a:pt x="12859" y="20361"/>
                    <a:pt x="13145" y="19956"/>
                  </a:cubicBezTo>
                  <a:close/>
                  <a:moveTo>
                    <a:pt x="14026" y="20611"/>
                  </a:moveTo>
                  <a:lnTo>
                    <a:pt x="14026" y="20611"/>
                  </a:lnTo>
                  <a:cubicBezTo>
                    <a:pt x="13967" y="20765"/>
                    <a:pt x="13907" y="20932"/>
                    <a:pt x="13859" y="21087"/>
                  </a:cubicBezTo>
                  <a:cubicBezTo>
                    <a:pt x="13824" y="21087"/>
                    <a:pt x="13800" y="21111"/>
                    <a:pt x="13776" y="21135"/>
                  </a:cubicBezTo>
                  <a:cubicBezTo>
                    <a:pt x="13728" y="21194"/>
                    <a:pt x="13669" y="21266"/>
                    <a:pt x="13621" y="21337"/>
                  </a:cubicBezTo>
                  <a:cubicBezTo>
                    <a:pt x="13621" y="21301"/>
                    <a:pt x="13633" y="21289"/>
                    <a:pt x="13645" y="21254"/>
                  </a:cubicBezTo>
                  <a:cubicBezTo>
                    <a:pt x="13645" y="21230"/>
                    <a:pt x="13645" y="21206"/>
                    <a:pt x="13633" y="21182"/>
                  </a:cubicBezTo>
                  <a:cubicBezTo>
                    <a:pt x="13693" y="21087"/>
                    <a:pt x="13764" y="20992"/>
                    <a:pt x="13836" y="20896"/>
                  </a:cubicBezTo>
                  <a:cubicBezTo>
                    <a:pt x="13895" y="20801"/>
                    <a:pt x="13955" y="20706"/>
                    <a:pt x="14026" y="20611"/>
                  </a:cubicBezTo>
                  <a:close/>
                  <a:moveTo>
                    <a:pt x="1243" y="0"/>
                  </a:moveTo>
                  <a:cubicBezTo>
                    <a:pt x="1135" y="0"/>
                    <a:pt x="1029" y="11"/>
                    <a:pt x="929" y="37"/>
                  </a:cubicBezTo>
                  <a:cubicBezTo>
                    <a:pt x="679" y="96"/>
                    <a:pt x="465" y="239"/>
                    <a:pt x="334" y="465"/>
                  </a:cubicBezTo>
                  <a:cubicBezTo>
                    <a:pt x="191" y="703"/>
                    <a:pt x="131" y="989"/>
                    <a:pt x="96" y="1275"/>
                  </a:cubicBezTo>
                  <a:cubicBezTo>
                    <a:pt x="0" y="2335"/>
                    <a:pt x="489" y="3347"/>
                    <a:pt x="989" y="4252"/>
                  </a:cubicBezTo>
                  <a:cubicBezTo>
                    <a:pt x="1286" y="4787"/>
                    <a:pt x="1596" y="5323"/>
                    <a:pt x="1953" y="5823"/>
                  </a:cubicBezTo>
                  <a:cubicBezTo>
                    <a:pt x="2108" y="6049"/>
                    <a:pt x="2286" y="6264"/>
                    <a:pt x="2489" y="6454"/>
                  </a:cubicBezTo>
                  <a:cubicBezTo>
                    <a:pt x="2394" y="6466"/>
                    <a:pt x="2298" y="6466"/>
                    <a:pt x="2215" y="6490"/>
                  </a:cubicBezTo>
                  <a:cubicBezTo>
                    <a:pt x="2060" y="6514"/>
                    <a:pt x="1905" y="6538"/>
                    <a:pt x="1751" y="6585"/>
                  </a:cubicBezTo>
                  <a:cubicBezTo>
                    <a:pt x="1632" y="6609"/>
                    <a:pt x="1501" y="6657"/>
                    <a:pt x="1405" y="6752"/>
                  </a:cubicBezTo>
                  <a:cubicBezTo>
                    <a:pt x="1179" y="6966"/>
                    <a:pt x="1251" y="7300"/>
                    <a:pt x="1310" y="7573"/>
                  </a:cubicBezTo>
                  <a:cubicBezTo>
                    <a:pt x="1429" y="8073"/>
                    <a:pt x="1632" y="8538"/>
                    <a:pt x="1894" y="8978"/>
                  </a:cubicBezTo>
                  <a:cubicBezTo>
                    <a:pt x="2441" y="9847"/>
                    <a:pt x="3239" y="10562"/>
                    <a:pt x="4132" y="11062"/>
                  </a:cubicBezTo>
                  <a:cubicBezTo>
                    <a:pt x="5239" y="11669"/>
                    <a:pt x="6477" y="11979"/>
                    <a:pt x="7716" y="12133"/>
                  </a:cubicBezTo>
                  <a:cubicBezTo>
                    <a:pt x="8359" y="12217"/>
                    <a:pt x="9014" y="12253"/>
                    <a:pt x="9656" y="12288"/>
                  </a:cubicBezTo>
                  <a:cubicBezTo>
                    <a:pt x="9752" y="12288"/>
                    <a:pt x="9847" y="12288"/>
                    <a:pt x="9930" y="12300"/>
                  </a:cubicBezTo>
                  <a:cubicBezTo>
                    <a:pt x="9502" y="12360"/>
                    <a:pt x="9085" y="12526"/>
                    <a:pt x="8704" y="12753"/>
                  </a:cubicBezTo>
                  <a:cubicBezTo>
                    <a:pt x="8466" y="12895"/>
                    <a:pt x="8240" y="13062"/>
                    <a:pt x="8013" y="13241"/>
                  </a:cubicBezTo>
                  <a:cubicBezTo>
                    <a:pt x="7918" y="13336"/>
                    <a:pt x="7787" y="13419"/>
                    <a:pt x="7751" y="13550"/>
                  </a:cubicBezTo>
                  <a:cubicBezTo>
                    <a:pt x="7716" y="13538"/>
                    <a:pt x="7680" y="13538"/>
                    <a:pt x="7644" y="13538"/>
                  </a:cubicBezTo>
                  <a:cubicBezTo>
                    <a:pt x="7561" y="13562"/>
                    <a:pt x="7478" y="13622"/>
                    <a:pt x="7406" y="13669"/>
                  </a:cubicBezTo>
                  <a:cubicBezTo>
                    <a:pt x="7275" y="13765"/>
                    <a:pt x="7156" y="13872"/>
                    <a:pt x="7037" y="13991"/>
                  </a:cubicBezTo>
                  <a:cubicBezTo>
                    <a:pt x="6978" y="14062"/>
                    <a:pt x="6918" y="14134"/>
                    <a:pt x="6858" y="14193"/>
                  </a:cubicBezTo>
                  <a:cubicBezTo>
                    <a:pt x="6799" y="14265"/>
                    <a:pt x="6728" y="14324"/>
                    <a:pt x="6680" y="14396"/>
                  </a:cubicBezTo>
                  <a:cubicBezTo>
                    <a:pt x="6644" y="14443"/>
                    <a:pt x="6608" y="14515"/>
                    <a:pt x="6608" y="14586"/>
                  </a:cubicBezTo>
                  <a:cubicBezTo>
                    <a:pt x="6585" y="14562"/>
                    <a:pt x="6561" y="14562"/>
                    <a:pt x="6525" y="14550"/>
                  </a:cubicBezTo>
                  <a:cubicBezTo>
                    <a:pt x="6518" y="14550"/>
                    <a:pt x="6511" y="14549"/>
                    <a:pt x="6504" y="14549"/>
                  </a:cubicBezTo>
                  <a:cubicBezTo>
                    <a:pt x="6421" y="14549"/>
                    <a:pt x="6366" y="14615"/>
                    <a:pt x="6311" y="14681"/>
                  </a:cubicBezTo>
                  <a:cubicBezTo>
                    <a:pt x="6180" y="14824"/>
                    <a:pt x="6049" y="14979"/>
                    <a:pt x="5930" y="15134"/>
                  </a:cubicBezTo>
                  <a:cubicBezTo>
                    <a:pt x="5811" y="15289"/>
                    <a:pt x="5680" y="15443"/>
                    <a:pt x="5561" y="15598"/>
                  </a:cubicBezTo>
                  <a:cubicBezTo>
                    <a:pt x="5525" y="15634"/>
                    <a:pt x="5465" y="15682"/>
                    <a:pt x="5454" y="15729"/>
                  </a:cubicBezTo>
                  <a:cubicBezTo>
                    <a:pt x="5442" y="15765"/>
                    <a:pt x="5442" y="15801"/>
                    <a:pt x="5465" y="15836"/>
                  </a:cubicBezTo>
                  <a:cubicBezTo>
                    <a:pt x="5418" y="15908"/>
                    <a:pt x="5370" y="15967"/>
                    <a:pt x="5311" y="16027"/>
                  </a:cubicBezTo>
                  <a:lnTo>
                    <a:pt x="5287" y="16039"/>
                  </a:lnTo>
                  <a:cubicBezTo>
                    <a:pt x="5227" y="16086"/>
                    <a:pt x="5192" y="16134"/>
                    <a:pt x="5144" y="16193"/>
                  </a:cubicBezTo>
                  <a:cubicBezTo>
                    <a:pt x="5132" y="16205"/>
                    <a:pt x="5120" y="16217"/>
                    <a:pt x="5108" y="16229"/>
                  </a:cubicBezTo>
                  <a:cubicBezTo>
                    <a:pt x="5084" y="16265"/>
                    <a:pt x="5061" y="16289"/>
                    <a:pt x="5037" y="16324"/>
                  </a:cubicBezTo>
                  <a:lnTo>
                    <a:pt x="5013" y="16336"/>
                  </a:lnTo>
                  <a:cubicBezTo>
                    <a:pt x="4977" y="16372"/>
                    <a:pt x="4942" y="16420"/>
                    <a:pt x="4918" y="16467"/>
                  </a:cubicBezTo>
                  <a:cubicBezTo>
                    <a:pt x="4846" y="16551"/>
                    <a:pt x="4799" y="16646"/>
                    <a:pt x="4763" y="16741"/>
                  </a:cubicBezTo>
                  <a:cubicBezTo>
                    <a:pt x="4739" y="16801"/>
                    <a:pt x="4763" y="16860"/>
                    <a:pt x="4811" y="16884"/>
                  </a:cubicBezTo>
                  <a:cubicBezTo>
                    <a:pt x="4829" y="16893"/>
                    <a:pt x="4853" y="16899"/>
                    <a:pt x="4876" y="16899"/>
                  </a:cubicBezTo>
                  <a:cubicBezTo>
                    <a:pt x="4914" y="16899"/>
                    <a:pt x="4951" y="16885"/>
                    <a:pt x="4965" y="16848"/>
                  </a:cubicBezTo>
                  <a:lnTo>
                    <a:pt x="5061" y="16682"/>
                  </a:lnTo>
                  <a:cubicBezTo>
                    <a:pt x="5073" y="16658"/>
                    <a:pt x="5084" y="16646"/>
                    <a:pt x="5096" y="16622"/>
                  </a:cubicBezTo>
                  <a:cubicBezTo>
                    <a:pt x="5109" y="16631"/>
                    <a:pt x="5123" y="16635"/>
                    <a:pt x="5138" y="16635"/>
                  </a:cubicBezTo>
                  <a:cubicBezTo>
                    <a:pt x="5164" y="16635"/>
                    <a:pt x="5192" y="16621"/>
                    <a:pt x="5215" y="16598"/>
                  </a:cubicBezTo>
                  <a:cubicBezTo>
                    <a:pt x="5251" y="16539"/>
                    <a:pt x="5287" y="16479"/>
                    <a:pt x="5334" y="16420"/>
                  </a:cubicBezTo>
                  <a:cubicBezTo>
                    <a:pt x="5370" y="16360"/>
                    <a:pt x="5406" y="16313"/>
                    <a:pt x="5454" y="16253"/>
                  </a:cubicBezTo>
                  <a:cubicBezTo>
                    <a:pt x="5501" y="16182"/>
                    <a:pt x="5549" y="16110"/>
                    <a:pt x="5596" y="16039"/>
                  </a:cubicBezTo>
                  <a:cubicBezTo>
                    <a:pt x="5608" y="16027"/>
                    <a:pt x="5620" y="16015"/>
                    <a:pt x="5632" y="15991"/>
                  </a:cubicBezTo>
                  <a:cubicBezTo>
                    <a:pt x="5660" y="15999"/>
                    <a:pt x="5687" y="16003"/>
                    <a:pt x="5713" y="16003"/>
                  </a:cubicBezTo>
                  <a:cubicBezTo>
                    <a:pt x="5845" y="16003"/>
                    <a:pt x="5958" y="15912"/>
                    <a:pt x="6037" y="15812"/>
                  </a:cubicBezTo>
                  <a:cubicBezTo>
                    <a:pt x="6156" y="15670"/>
                    <a:pt x="6263" y="15527"/>
                    <a:pt x="6382" y="15396"/>
                  </a:cubicBezTo>
                  <a:cubicBezTo>
                    <a:pt x="6454" y="15324"/>
                    <a:pt x="6513" y="15253"/>
                    <a:pt x="6585" y="15193"/>
                  </a:cubicBezTo>
                  <a:cubicBezTo>
                    <a:pt x="6644" y="15134"/>
                    <a:pt x="6716" y="15074"/>
                    <a:pt x="6763" y="14991"/>
                  </a:cubicBezTo>
                  <a:cubicBezTo>
                    <a:pt x="6775" y="14955"/>
                    <a:pt x="6799" y="14920"/>
                    <a:pt x="6799" y="14884"/>
                  </a:cubicBezTo>
                  <a:cubicBezTo>
                    <a:pt x="6818" y="14889"/>
                    <a:pt x="6838" y="14891"/>
                    <a:pt x="6858" y="14891"/>
                  </a:cubicBezTo>
                  <a:cubicBezTo>
                    <a:pt x="6983" y="14891"/>
                    <a:pt x="7113" y="14803"/>
                    <a:pt x="7216" y="14741"/>
                  </a:cubicBezTo>
                  <a:cubicBezTo>
                    <a:pt x="7359" y="14646"/>
                    <a:pt x="7490" y="14539"/>
                    <a:pt x="7609" y="14431"/>
                  </a:cubicBezTo>
                  <a:cubicBezTo>
                    <a:pt x="7680" y="14360"/>
                    <a:pt x="7740" y="14288"/>
                    <a:pt x="7811" y="14217"/>
                  </a:cubicBezTo>
                  <a:cubicBezTo>
                    <a:pt x="7859" y="14169"/>
                    <a:pt x="7906" y="14110"/>
                    <a:pt x="7930" y="14038"/>
                  </a:cubicBezTo>
                  <a:cubicBezTo>
                    <a:pt x="7942" y="14015"/>
                    <a:pt x="7942" y="13991"/>
                    <a:pt x="7942" y="13967"/>
                  </a:cubicBezTo>
                  <a:cubicBezTo>
                    <a:pt x="7963" y="13978"/>
                    <a:pt x="7987" y="13984"/>
                    <a:pt x="8011" y="13984"/>
                  </a:cubicBezTo>
                  <a:cubicBezTo>
                    <a:pt x="8041" y="13984"/>
                    <a:pt x="8071" y="13975"/>
                    <a:pt x="8097" y="13955"/>
                  </a:cubicBezTo>
                  <a:cubicBezTo>
                    <a:pt x="8406" y="13705"/>
                    <a:pt x="8740" y="13479"/>
                    <a:pt x="9073" y="13265"/>
                  </a:cubicBezTo>
                  <a:cubicBezTo>
                    <a:pt x="9168" y="13229"/>
                    <a:pt x="9252" y="13181"/>
                    <a:pt x="9335" y="13134"/>
                  </a:cubicBezTo>
                  <a:cubicBezTo>
                    <a:pt x="9442" y="13086"/>
                    <a:pt x="9549" y="13050"/>
                    <a:pt x="9656" y="13038"/>
                  </a:cubicBezTo>
                  <a:cubicBezTo>
                    <a:pt x="9682" y="13035"/>
                    <a:pt x="9707" y="13034"/>
                    <a:pt x="9733" y="13034"/>
                  </a:cubicBezTo>
                  <a:cubicBezTo>
                    <a:pt x="9802" y="13034"/>
                    <a:pt x="9869" y="13045"/>
                    <a:pt x="9930" y="13062"/>
                  </a:cubicBezTo>
                  <a:cubicBezTo>
                    <a:pt x="9347" y="13336"/>
                    <a:pt x="8859" y="13860"/>
                    <a:pt x="8478" y="14348"/>
                  </a:cubicBezTo>
                  <a:cubicBezTo>
                    <a:pt x="8180" y="14717"/>
                    <a:pt x="7918" y="15098"/>
                    <a:pt x="7680" y="15503"/>
                  </a:cubicBezTo>
                  <a:cubicBezTo>
                    <a:pt x="7430" y="15908"/>
                    <a:pt x="7168" y="16336"/>
                    <a:pt x="7037" y="16801"/>
                  </a:cubicBezTo>
                  <a:cubicBezTo>
                    <a:pt x="6918" y="17241"/>
                    <a:pt x="6954" y="17706"/>
                    <a:pt x="7001" y="18158"/>
                  </a:cubicBezTo>
                  <a:cubicBezTo>
                    <a:pt x="7037" y="18563"/>
                    <a:pt x="7120" y="18956"/>
                    <a:pt x="7239" y="19337"/>
                  </a:cubicBezTo>
                  <a:cubicBezTo>
                    <a:pt x="7359" y="19718"/>
                    <a:pt x="7525" y="20087"/>
                    <a:pt x="7740" y="20420"/>
                  </a:cubicBezTo>
                  <a:cubicBezTo>
                    <a:pt x="7978" y="20777"/>
                    <a:pt x="8287" y="21075"/>
                    <a:pt x="8609" y="21361"/>
                  </a:cubicBezTo>
                  <a:cubicBezTo>
                    <a:pt x="8906" y="21647"/>
                    <a:pt x="9216" y="21944"/>
                    <a:pt x="9383" y="22337"/>
                  </a:cubicBezTo>
                  <a:cubicBezTo>
                    <a:pt x="9430" y="22456"/>
                    <a:pt x="9466" y="22587"/>
                    <a:pt x="9490" y="22730"/>
                  </a:cubicBezTo>
                  <a:cubicBezTo>
                    <a:pt x="9454" y="22849"/>
                    <a:pt x="9418" y="22968"/>
                    <a:pt x="9383" y="23099"/>
                  </a:cubicBezTo>
                  <a:cubicBezTo>
                    <a:pt x="9347" y="23242"/>
                    <a:pt x="9287" y="23409"/>
                    <a:pt x="9264" y="23563"/>
                  </a:cubicBezTo>
                  <a:cubicBezTo>
                    <a:pt x="9264" y="23635"/>
                    <a:pt x="9287" y="23718"/>
                    <a:pt x="9335" y="23766"/>
                  </a:cubicBezTo>
                  <a:cubicBezTo>
                    <a:pt x="9275" y="24040"/>
                    <a:pt x="9240" y="24325"/>
                    <a:pt x="9240" y="24611"/>
                  </a:cubicBezTo>
                  <a:cubicBezTo>
                    <a:pt x="9240" y="24687"/>
                    <a:pt x="9293" y="24741"/>
                    <a:pt x="9357" y="24741"/>
                  </a:cubicBezTo>
                  <a:cubicBezTo>
                    <a:pt x="9373" y="24741"/>
                    <a:pt x="9390" y="24737"/>
                    <a:pt x="9406" y="24730"/>
                  </a:cubicBezTo>
                  <a:cubicBezTo>
                    <a:pt x="9525" y="24695"/>
                    <a:pt x="9585" y="24587"/>
                    <a:pt x="9633" y="24480"/>
                  </a:cubicBezTo>
                  <a:cubicBezTo>
                    <a:pt x="9692" y="24349"/>
                    <a:pt x="9752" y="24206"/>
                    <a:pt x="9811" y="24075"/>
                  </a:cubicBezTo>
                  <a:cubicBezTo>
                    <a:pt x="9823" y="24040"/>
                    <a:pt x="9847" y="24004"/>
                    <a:pt x="9859" y="23968"/>
                  </a:cubicBezTo>
                  <a:cubicBezTo>
                    <a:pt x="9869" y="23969"/>
                    <a:pt x="9878" y="23970"/>
                    <a:pt x="9888" y="23970"/>
                  </a:cubicBezTo>
                  <a:cubicBezTo>
                    <a:pt x="9973" y="23970"/>
                    <a:pt x="10055" y="23924"/>
                    <a:pt x="10109" y="23849"/>
                  </a:cubicBezTo>
                  <a:cubicBezTo>
                    <a:pt x="10204" y="23718"/>
                    <a:pt x="10264" y="23563"/>
                    <a:pt x="10335" y="23421"/>
                  </a:cubicBezTo>
                  <a:cubicBezTo>
                    <a:pt x="10383" y="23313"/>
                    <a:pt x="10442" y="23194"/>
                    <a:pt x="10490" y="23075"/>
                  </a:cubicBezTo>
                  <a:cubicBezTo>
                    <a:pt x="10597" y="22980"/>
                    <a:pt x="10704" y="22909"/>
                    <a:pt x="10823" y="22849"/>
                  </a:cubicBezTo>
                  <a:cubicBezTo>
                    <a:pt x="11204" y="22659"/>
                    <a:pt x="11633" y="22635"/>
                    <a:pt x="12050" y="22623"/>
                  </a:cubicBezTo>
                  <a:cubicBezTo>
                    <a:pt x="12478" y="22599"/>
                    <a:pt x="12907" y="22587"/>
                    <a:pt x="13324" y="22468"/>
                  </a:cubicBezTo>
                  <a:cubicBezTo>
                    <a:pt x="13705" y="22361"/>
                    <a:pt x="14074" y="22194"/>
                    <a:pt x="14407" y="21980"/>
                  </a:cubicBezTo>
                  <a:cubicBezTo>
                    <a:pt x="14752" y="21766"/>
                    <a:pt x="15062" y="21516"/>
                    <a:pt x="15360" y="21242"/>
                  </a:cubicBezTo>
                  <a:cubicBezTo>
                    <a:pt x="15693" y="20944"/>
                    <a:pt x="16014" y="20611"/>
                    <a:pt x="16217" y="20194"/>
                  </a:cubicBezTo>
                  <a:cubicBezTo>
                    <a:pt x="16431" y="19765"/>
                    <a:pt x="16514" y="19265"/>
                    <a:pt x="16586" y="18789"/>
                  </a:cubicBezTo>
                  <a:cubicBezTo>
                    <a:pt x="16669" y="18337"/>
                    <a:pt x="16717" y="17860"/>
                    <a:pt x="16741" y="17396"/>
                  </a:cubicBezTo>
                  <a:cubicBezTo>
                    <a:pt x="16764" y="16777"/>
                    <a:pt x="16741" y="16063"/>
                    <a:pt x="16479" y="15467"/>
                  </a:cubicBezTo>
                  <a:lnTo>
                    <a:pt x="16479" y="15467"/>
                  </a:lnTo>
                  <a:cubicBezTo>
                    <a:pt x="16562" y="15503"/>
                    <a:pt x="16634" y="15562"/>
                    <a:pt x="16693" y="15634"/>
                  </a:cubicBezTo>
                  <a:cubicBezTo>
                    <a:pt x="16776" y="15717"/>
                    <a:pt x="16824" y="15812"/>
                    <a:pt x="16872" y="15920"/>
                  </a:cubicBezTo>
                  <a:cubicBezTo>
                    <a:pt x="16907" y="16003"/>
                    <a:pt x="16943" y="16098"/>
                    <a:pt x="16991" y="16193"/>
                  </a:cubicBezTo>
                  <a:cubicBezTo>
                    <a:pt x="17110" y="16574"/>
                    <a:pt x="17205" y="16955"/>
                    <a:pt x="17276" y="17348"/>
                  </a:cubicBezTo>
                  <a:cubicBezTo>
                    <a:pt x="17288" y="17396"/>
                    <a:pt x="17336" y="17444"/>
                    <a:pt x="17384" y="17456"/>
                  </a:cubicBezTo>
                  <a:cubicBezTo>
                    <a:pt x="17372" y="17467"/>
                    <a:pt x="17360" y="17491"/>
                    <a:pt x="17348" y="17515"/>
                  </a:cubicBezTo>
                  <a:cubicBezTo>
                    <a:pt x="17324" y="17587"/>
                    <a:pt x="17324" y="17670"/>
                    <a:pt x="17324" y="17741"/>
                  </a:cubicBezTo>
                  <a:cubicBezTo>
                    <a:pt x="17324" y="17837"/>
                    <a:pt x="17324" y="17932"/>
                    <a:pt x="17336" y="18027"/>
                  </a:cubicBezTo>
                  <a:cubicBezTo>
                    <a:pt x="17360" y="18194"/>
                    <a:pt x="17384" y="18349"/>
                    <a:pt x="17431" y="18515"/>
                  </a:cubicBezTo>
                  <a:cubicBezTo>
                    <a:pt x="17479" y="18658"/>
                    <a:pt x="17526" y="18825"/>
                    <a:pt x="17657" y="18896"/>
                  </a:cubicBezTo>
                  <a:cubicBezTo>
                    <a:pt x="17634" y="18932"/>
                    <a:pt x="17622" y="18968"/>
                    <a:pt x="17610" y="19015"/>
                  </a:cubicBezTo>
                  <a:cubicBezTo>
                    <a:pt x="17598" y="19099"/>
                    <a:pt x="17610" y="19182"/>
                    <a:pt x="17610" y="19277"/>
                  </a:cubicBezTo>
                  <a:cubicBezTo>
                    <a:pt x="17622" y="19372"/>
                    <a:pt x="17622" y="19468"/>
                    <a:pt x="17634" y="19563"/>
                  </a:cubicBezTo>
                  <a:cubicBezTo>
                    <a:pt x="17634" y="19742"/>
                    <a:pt x="17634" y="19920"/>
                    <a:pt x="17622" y="20099"/>
                  </a:cubicBezTo>
                  <a:cubicBezTo>
                    <a:pt x="17622" y="20265"/>
                    <a:pt x="17657" y="20432"/>
                    <a:pt x="17812" y="20504"/>
                  </a:cubicBezTo>
                  <a:cubicBezTo>
                    <a:pt x="17812" y="20527"/>
                    <a:pt x="17812" y="20551"/>
                    <a:pt x="17800" y="20563"/>
                  </a:cubicBezTo>
                  <a:cubicBezTo>
                    <a:pt x="17800" y="20646"/>
                    <a:pt x="17788" y="20742"/>
                    <a:pt x="17777" y="20825"/>
                  </a:cubicBezTo>
                  <a:cubicBezTo>
                    <a:pt x="17777" y="20896"/>
                    <a:pt x="17765" y="20956"/>
                    <a:pt x="17765" y="21027"/>
                  </a:cubicBezTo>
                  <a:cubicBezTo>
                    <a:pt x="17753" y="21099"/>
                    <a:pt x="17741" y="21158"/>
                    <a:pt x="17741" y="21230"/>
                  </a:cubicBezTo>
                  <a:cubicBezTo>
                    <a:pt x="17729" y="21289"/>
                    <a:pt x="17765" y="21325"/>
                    <a:pt x="17800" y="21337"/>
                  </a:cubicBezTo>
                  <a:cubicBezTo>
                    <a:pt x="17800" y="21361"/>
                    <a:pt x="17800" y="21373"/>
                    <a:pt x="17800" y="21397"/>
                  </a:cubicBezTo>
                  <a:cubicBezTo>
                    <a:pt x="17788" y="21468"/>
                    <a:pt x="17765" y="21527"/>
                    <a:pt x="17753" y="21587"/>
                  </a:cubicBezTo>
                  <a:cubicBezTo>
                    <a:pt x="17741" y="21647"/>
                    <a:pt x="17800" y="21706"/>
                    <a:pt x="17848" y="21718"/>
                  </a:cubicBezTo>
                  <a:cubicBezTo>
                    <a:pt x="17856" y="21720"/>
                    <a:pt x="17864" y="21720"/>
                    <a:pt x="17871" y="21720"/>
                  </a:cubicBezTo>
                  <a:cubicBezTo>
                    <a:pt x="17922" y="21720"/>
                    <a:pt x="17969" y="21688"/>
                    <a:pt x="17979" y="21647"/>
                  </a:cubicBezTo>
                  <a:cubicBezTo>
                    <a:pt x="18015" y="21539"/>
                    <a:pt x="18038" y="21432"/>
                    <a:pt x="18050" y="21325"/>
                  </a:cubicBezTo>
                  <a:cubicBezTo>
                    <a:pt x="18050" y="21277"/>
                    <a:pt x="18062" y="21218"/>
                    <a:pt x="18050" y="21170"/>
                  </a:cubicBezTo>
                  <a:lnTo>
                    <a:pt x="18050" y="21135"/>
                  </a:lnTo>
                  <a:cubicBezTo>
                    <a:pt x="18050" y="21099"/>
                    <a:pt x="18050" y="21063"/>
                    <a:pt x="18050" y="21027"/>
                  </a:cubicBezTo>
                  <a:cubicBezTo>
                    <a:pt x="18050" y="21016"/>
                    <a:pt x="18050" y="20992"/>
                    <a:pt x="18050" y="20980"/>
                  </a:cubicBezTo>
                  <a:cubicBezTo>
                    <a:pt x="18050" y="20908"/>
                    <a:pt x="18062" y="20837"/>
                    <a:pt x="18038" y="20765"/>
                  </a:cubicBezTo>
                  <a:lnTo>
                    <a:pt x="18027" y="20742"/>
                  </a:lnTo>
                  <a:cubicBezTo>
                    <a:pt x="18027" y="20658"/>
                    <a:pt x="18038" y="20575"/>
                    <a:pt x="18038" y="20504"/>
                  </a:cubicBezTo>
                  <a:cubicBezTo>
                    <a:pt x="18074" y="20480"/>
                    <a:pt x="18110" y="20456"/>
                    <a:pt x="18122" y="20420"/>
                  </a:cubicBezTo>
                  <a:cubicBezTo>
                    <a:pt x="18134" y="20373"/>
                    <a:pt x="18122" y="20301"/>
                    <a:pt x="18134" y="20254"/>
                  </a:cubicBezTo>
                  <a:cubicBezTo>
                    <a:pt x="18134" y="20051"/>
                    <a:pt x="18146" y="19861"/>
                    <a:pt x="18146" y="19658"/>
                  </a:cubicBezTo>
                  <a:cubicBezTo>
                    <a:pt x="18158" y="19468"/>
                    <a:pt x="18158" y="19265"/>
                    <a:pt x="18158" y="19063"/>
                  </a:cubicBezTo>
                  <a:cubicBezTo>
                    <a:pt x="18158" y="18980"/>
                    <a:pt x="18158" y="18884"/>
                    <a:pt x="18074" y="18825"/>
                  </a:cubicBezTo>
                  <a:cubicBezTo>
                    <a:pt x="18050" y="18813"/>
                    <a:pt x="18027" y="18801"/>
                    <a:pt x="18003" y="18801"/>
                  </a:cubicBezTo>
                  <a:cubicBezTo>
                    <a:pt x="18038" y="18741"/>
                    <a:pt x="18062" y="18670"/>
                    <a:pt x="18062" y="18610"/>
                  </a:cubicBezTo>
                  <a:cubicBezTo>
                    <a:pt x="18074" y="18527"/>
                    <a:pt x="18062" y="18432"/>
                    <a:pt x="18062" y="18349"/>
                  </a:cubicBezTo>
                  <a:cubicBezTo>
                    <a:pt x="18062" y="18253"/>
                    <a:pt x="18062" y="18170"/>
                    <a:pt x="18050" y="18075"/>
                  </a:cubicBezTo>
                  <a:cubicBezTo>
                    <a:pt x="18050" y="17908"/>
                    <a:pt x="18027" y="17741"/>
                    <a:pt x="17991" y="17587"/>
                  </a:cubicBezTo>
                  <a:cubicBezTo>
                    <a:pt x="17967" y="17503"/>
                    <a:pt x="17943" y="17408"/>
                    <a:pt x="17896" y="17336"/>
                  </a:cubicBezTo>
                  <a:cubicBezTo>
                    <a:pt x="17872" y="17301"/>
                    <a:pt x="17836" y="17289"/>
                    <a:pt x="17800" y="17277"/>
                  </a:cubicBezTo>
                  <a:cubicBezTo>
                    <a:pt x="17872" y="17146"/>
                    <a:pt x="17824" y="17003"/>
                    <a:pt x="17800" y="16872"/>
                  </a:cubicBezTo>
                  <a:cubicBezTo>
                    <a:pt x="17753" y="16586"/>
                    <a:pt x="17693" y="16313"/>
                    <a:pt x="17598" y="16051"/>
                  </a:cubicBezTo>
                  <a:cubicBezTo>
                    <a:pt x="17467" y="15634"/>
                    <a:pt x="17265" y="15229"/>
                    <a:pt x="16979" y="14896"/>
                  </a:cubicBezTo>
                  <a:lnTo>
                    <a:pt x="16979" y="14896"/>
                  </a:lnTo>
                  <a:cubicBezTo>
                    <a:pt x="17050" y="14955"/>
                    <a:pt x="17122" y="15015"/>
                    <a:pt x="17193" y="15074"/>
                  </a:cubicBezTo>
                  <a:cubicBezTo>
                    <a:pt x="17693" y="15467"/>
                    <a:pt x="18217" y="15860"/>
                    <a:pt x="18753" y="16217"/>
                  </a:cubicBezTo>
                  <a:cubicBezTo>
                    <a:pt x="19801" y="16920"/>
                    <a:pt x="20944" y="17503"/>
                    <a:pt x="22170" y="17753"/>
                  </a:cubicBezTo>
                  <a:cubicBezTo>
                    <a:pt x="22611" y="17847"/>
                    <a:pt x="23061" y="17895"/>
                    <a:pt x="23510" y="17895"/>
                  </a:cubicBezTo>
                  <a:cubicBezTo>
                    <a:pt x="24092" y="17895"/>
                    <a:pt x="24672" y="17814"/>
                    <a:pt x="25230" y="17646"/>
                  </a:cubicBezTo>
                  <a:cubicBezTo>
                    <a:pt x="25718" y="17491"/>
                    <a:pt x="26170" y="17265"/>
                    <a:pt x="26587" y="16967"/>
                  </a:cubicBezTo>
                  <a:cubicBezTo>
                    <a:pt x="26813" y="16801"/>
                    <a:pt x="27087" y="16586"/>
                    <a:pt x="27051" y="16277"/>
                  </a:cubicBezTo>
                  <a:cubicBezTo>
                    <a:pt x="27040" y="16146"/>
                    <a:pt x="26980" y="16027"/>
                    <a:pt x="26897" y="15920"/>
                  </a:cubicBezTo>
                  <a:cubicBezTo>
                    <a:pt x="26813" y="15789"/>
                    <a:pt x="26718" y="15670"/>
                    <a:pt x="26611" y="15551"/>
                  </a:cubicBezTo>
                  <a:cubicBezTo>
                    <a:pt x="26551" y="15479"/>
                    <a:pt x="26492" y="15408"/>
                    <a:pt x="26432" y="15348"/>
                  </a:cubicBezTo>
                  <a:cubicBezTo>
                    <a:pt x="26706" y="15324"/>
                    <a:pt x="26980" y="15289"/>
                    <a:pt x="27242" y="15217"/>
                  </a:cubicBezTo>
                  <a:cubicBezTo>
                    <a:pt x="27849" y="15074"/>
                    <a:pt x="28421" y="14872"/>
                    <a:pt x="29004" y="14658"/>
                  </a:cubicBezTo>
                  <a:cubicBezTo>
                    <a:pt x="29969" y="14300"/>
                    <a:pt x="31004" y="13860"/>
                    <a:pt x="31623" y="12991"/>
                  </a:cubicBezTo>
                  <a:cubicBezTo>
                    <a:pt x="31778" y="12741"/>
                    <a:pt x="31921" y="12491"/>
                    <a:pt x="31969" y="12217"/>
                  </a:cubicBezTo>
                  <a:cubicBezTo>
                    <a:pt x="32016" y="11955"/>
                    <a:pt x="31945" y="11705"/>
                    <a:pt x="31802" y="11502"/>
                  </a:cubicBezTo>
                  <a:cubicBezTo>
                    <a:pt x="31659" y="11300"/>
                    <a:pt x="31457" y="11145"/>
                    <a:pt x="31254" y="11026"/>
                  </a:cubicBezTo>
                  <a:cubicBezTo>
                    <a:pt x="30992" y="10871"/>
                    <a:pt x="30719" y="10752"/>
                    <a:pt x="30433" y="10645"/>
                  </a:cubicBezTo>
                  <a:cubicBezTo>
                    <a:pt x="29230" y="10181"/>
                    <a:pt x="27933" y="10109"/>
                    <a:pt x="26659" y="10074"/>
                  </a:cubicBezTo>
                  <a:cubicBezTo>
                    <a:pt x="26259" y="10066"/>
                    <a:pt x="25859" y="10062"/>
                    <a:pt x="25460" y="10062"/>
                  </a:cubicBezTo>
                  <a:cubicBezTo>
                    <a:pt x="24597" y="10062"/>
                    <a:pt x="23735" y="10081"/>
                    <a:pt x="22872" y="10121"/>
                  </a:cubicBezTo>
                  <a:cubicBezTo>
                    <a:pt x="22563" y="10133"/>
                    <a:pt x="22241" y="10145"/>
                    <a:pt x="21932" y="10169"/>
                  </a:cubicBezTo>
                  <a:cubicBezTo>
                    <a:pt x="21717" y="10169"/>
                    <a:pt x="21515" y="10169"/>
                    <a:pt x="21301" y="10181"/>
                  </a:cubicBezTo>
                  <a:cubicBezTo>
                    <a:pt x="20729" y="10193"/>
                    <a:pt x="20158" y="10205"/>
                    <a:pt x="19598" y="10240"/>
                  </a:cubicBezTo>
                  <a:cubicBezTo>
                    <a:pt x="19277" y="10264"/>
                    <a:pt x="18967" y="10288"/>
                    <a:pt x="18646" y="10324"/>
                  </a:cubicBezTo>
                  <a:cubicBezTo>
                    <a:pt x="18681" y="10312"/>
                    <a:pt x="18717" y="10276"/>
                    <a:pt x="18717" y="10217"/>
                  </a:cubicBezTo>
                  <a:cubicBezTo>
                    <a:pt x="18717" y="9967"/>
                    <a:pt x="18669" y="9705"/>
                    <a:pt x="18598" y="9455"/>
                  </a:cubicBezTo>
                  <a:cubicBezTo>
                    <a:pt x="19170" y="9205"/>
                    <a:pt x="19753" y="8955"/>
                    <a:pt x="20253" y="8585"/>
                  </a:cubicBezTo>
                  <a:cubicBezTo>
                    <a:pt x="20753" y="8228"/>
                    <a:pt x="21146" y="7752"/>
                    <a:pt x="21515" y="7276"/>
                  </a:cubicBezTo>
                  <a:cubicBezTo>
                    <a:pt x="21524" y="7278"/>
                    <a:pt x="21533" y="7279"/>
                    <a:pt x="21541" y="7279"/>
                  </a:cubicBezTo>
                  <a:cubicBezTo>
                    <a:pt x="21580" y="7279"/>
                    <a:pt x="21617" y="7259"/>
                    <a:pt x="21646" y="7240"/>
                  </a:cubicBezTo>
                  <a:cubicBezTo>
                    <a:pt x="21670" y="7228"/>
                    <a:pt x="21694" y="7192"/>
                    <a:pt x="21706" y="7169"/>
                  </a:cubicBezTo>
                  <a:cubicBezTo>
                    <a:pt x="21741" y="7121"/>
                    <a:pt x="21801" y="7073"/>
                    <a:pt x="21813" y="7002"/>
                  </a:cubicBezTo>
                  <a:cubicBezTo>
                    <a:pt x="21837" y="6954"/>
                    <a:pt x="21837" y="6907"/>
                    <a:pt x="21813" y="6871"/>
                  </a:cubicBezTo>
                  <a:cubicBezTo>
                    <a:pt x="21789" y="6823"/>
                    <a:pt x="21741" y="6788"/>
                    <a:pt x="21682" y="6776"/>
                  </a:cubicBezTo>
                  <a:cubicBezTo>
                    <a:pt x="21610" y="6776"/>
                    <a:pt x="21551" y="6823"/>
                    <a:pt x="21503" y="6871"/>
                  </a:cubicBezTo>
                  <a:cubicBezTo>
                    <a:pt x="21491" y="6883"/>
                    <a:pt x="21479" y="6895"/>
                    <a:pt x="21456" y="6907"/>
                  </a:cubicBezTo>
                  <a:cubicBezTo>
                    <a:pt x="21432" y="6942"/>
                    <a:pt x="21420" y="6978"/>
                    <a:pt x="21420" y="7014"/>
                  </a:cubicBezTo>
                  <a:lnTo>
                    <a:pt x="21420" y="7026"/>
                  </a:lnTo>
                  <a:lnTo>
                    <a:pt x="21420" y="7050"/>
                  </a:lnTo>
                  <a:lnTo>
                    <a:pt x="21408" y="7061"/>
                  </a:lnTo>
                  <a:cubicBezTo>
                    <a:pt x="21408" y="7073"/>
                    <a:pt x="21408" y="7085"/>
                    <a:pt x="21396" y="7109"/>
                  </a:cubicBezTo>
                  <a:cubicBezTo>
                    <a:pt x="21182" y="7311"/>
                    <a:pt x="20967" y="7526"/>
                    <a:pt x="20753" y="7728"/>
                  </a:cubicBezTo>
                  <a:cubicBezTo>
                    <a:pt x="20515" y="7954"/>
                    <a:pt x="20289" y="8181"/>
                    <a:pt x="20051" y="8395"/>
                  </a:cubicBezTo>
                  <a:cubicBezTo>
                    <a:pt x="19932" y="8502"/>
                    <a:pt x="19812" y="8550"/>
                    <a:pt x="19658" y="8585"/>
                  </a:cubicBezTo>
                  <a:cubicBezTo>
                    <a:pt x="19515" y="8609"/>
                    <a:pt x="19372" y="8645"/>
                    <a:pt x="19241" y="8693"/>
                  </a:cubicBezTo>
                  <a:cubicBezTo>
                    <a:pt x="18967" y="8788"/>
                    <a:pt x="18693" y="8895"/>
                    <a:pt x="18443" y="9050"/>
                  </a:cubicBezTo>
                  <a:cubicBezTo>
                    <a:pt x="18419" y="8978"/>
                    <a:pt x="18396" y="8919"/>
                    <a:pt x="18360" y="8859"/>
                  </a:cubicBezTo>
                  <a:cubicBezTo>
                    <a:pt x="18336" y="8812"/>
                    <a:pt x="18312" y="8776"/>
                    <a:pt x="18300" y="8740"/>
                  </a:cubicBezTo>
                  <a:cubicBezTo>
                    <a:pt x="18312" y="8728"/>
                    <a:pt x="18336" y="8693"/>
                    <a:pt x="18336" y="8669"/>
                  </a:cubicBezTo>
                  <a:cubicBezTo>
                    <a:pt x="18348" y="8597"/>
                    <a:pt x="18360" y="8526"/>
                    <a:pt x="18372" y="8443"/>
                  </a:cubicBezTo>
                  <a:cubicBezTo>
                    <a:pt x="18384" y="8371"/>
                    <a:pt x="18384" y="8300"/>
                    <a:pt x="18384" y="8228"/>
                  </a:cubicBezTo>
                  <a:cubicBezTo>
                    <a:pt x="18384" y="8169"/>
                    <a:pt x="18372" y="8109"/>
                    <a:pt x="18372" y="8050"/>
                  </a:cubicBezTo>
                  <a:cubicBezTo>
                    <a:pt x="18491" y="7669"/>
                    <a:pt x="18479" y="7240"/>
                    <a:pt x="18348" y="6847"/>
                  </a:cubicBezTo>
                  <a:cubicBezTo>
                    <a:pt x="18193" y="6371"/>
                    <a:pt x="17860" y="5990"/>
                    <a:pt x="17407" y="5740"/>
                  </a:cubicBezTo>
                  <a:cubicBezTo>
                    <a:pt x="17538" y="5740"/>
                    <a:pt x="17657" y="5728"/>
                    <a:pt x="17777" y="5716"/>
                  </a:cubicBezTo>
                  <a:cubicBezTo>
                    <a:pt x="17919" y="5692"/>
                    <a:pt x="18050" y="5680"/>
                    <a:pt x="18169" y="5609"/>
                  </a:cubicBezTo>
                  <a:cubicBezTo>
                    <a:pt x="18265" y="5549"/>
                    <a:pt x="18348" y="5466"/>
                    <a:pt x="18408" y="5383"/>
                  </a:cubicBezTo>
                  <a:cubicBezTo>
                    <a:pt x="18515" y="5252"/>
                    <a:pt x="18610" y="5121"/>
                    <a:pt x="18717" y="5002"/>
                  </a:cubicBezTo>
                  <a:cubicBezTo>
                    <a:pt x="18920" y="4775"/>
                    <a:pt x="19062" y="4490"/>
                    <a:pt x="19205" y="4228"/>
                  </a:cubicBezTo>
                  <a:cubicBezTo>
                    <a:pt x="19301" y="4049"/>
                    <a:pt x="19396" y="3859"/>
                    <a:pt x="19527" y="3692"/>
                  </a:cubicBezTo>
                  <a:cubicBezTo>
                    <a:pt x="19646" y="3680"/>
                    <a:pt x="19741" y="3549"/>
                    <a:pt x="19741" y="3430"/>
                  </a:cubicBezTo>
                  <a:cubicBezTo>
                    <a:pt x="19741" y="3360"/>
                    <a:pt x="19690" y="3316"/>
                    <a:pt x="19630" y="3316"/>
                  </a:cubicBezTo>
                  <a:cubicBezTo>
                    <a:pt x="19608" y="3316"/>
                    <a:pt x="19585" y="3322"/>
                    <a:pt x="19562" y="3335"/>
                  </a:cubicBezTo>
                  <a:cubicBezTo>
                    <a:pt x="19336" y="3501"/>
                    <a:pt x="19229" y="3751"/>
                    <a:pt x="19098" y="3990"/>
                  </a:cubicBezTo>
                  <a:cubicBezTo>
                    <a:pt x="18955" y="4252"/>
                    <a:pt x="18800" y="4502"/>
                    <a:pt x="18669" y="4775"/>
                  </a:cubicBezTo>
                  <a:cubicBezTo>
                    <a:pt x="18539" y="5025"/>
                    <a:pt x="18408" y="5311"/>
                    <a:pt x="18169" y="5478"/>
                  </a:cubicBezTo>
                  <a:cubicBezTo>
                    <a:pt x="18050" y="5549"/>
                    <a:pt x="17896" y="5549"/>
                    <a:pt x="17765" y="5561"/>
                  </a:cubicBezTo>
                  <a:cubicBezTo>
                    <a:pt x="17610" y="5573"/>
                    <a:pt x="17455" y="5585"/>
                    <a:pt x="17300" y="5633"/>
                  </a:cubicBezTo>
                  <a:cubicBezTo>
                    <a:pt x="17276" y="5633"/>
                    <a:pt x="17265" y="5656"/>
                    <a:pt x="17253" y="5668"/>
                  </a:cubicBezTo>
                  <a:cubicBezTo>
                    <a:pt x="17157" y="5621"/>
                    <a:pt x="17050" y="5573"/>
                    <a:pt x="16955" y="5537"/>
                  </a:cubicBezTo>
                  <a:cubicBezTo>
                    <a:pt x="16800" y="5490"/>
                    <a:pt x="16622" y="5418"/>
                    <a:pt x="16455" y="5418"/>
                  </a:cubicBezTo>
                  <a:cubicBezTo>
                    <a:pt x="16336" y="5335"/>
                    <a:pt x="16181" y="5287"/>
                    <a:pt x="16050" y="5228"/>
                  </a:cubicBezTo>
                  <a:cubicBezTo>
                    <a:pt x="15955" y="5192"/>
                    <a:pt x="15848" y="5156"/>
                    <a:pt x="15741" y="5133"/>
                  </a:cubicBezTo>
                  <a:cubicBezTo>
                    <a:pt x="15741" y="5109"/>
                    <a:pt x="15741" y="5085"/>
                    <a:pt x="15729" y="5073"/>
                  </a:cubicBezTo>
                  <a:cubicBezTo>
                    <a:pt x="15645" y="4942"/>
                    <a:pt x="15526" y="4823"/>
                    <a:pt x="15419" y="4716"/>
                  </a:cubicBezTo>
                  <a:cubicBezTo>
                    <a:pt x="15336" y="4621"/>
                    <a:pt x="15217" y="4525"/>
                    <a:pt x="15181" y="4383"/>
                  </a:cubicBezTo>
                  <a:cubicBezTo>
                    <a:pt x="15110" y="4109"/>
                    <a:pt x="15193" y="3799"/>
                    <a:pt x="15264" y="3525"/>
                  </a:cubicBezTo>
                  <a:cubicBezTo>
                    <a:pt x="15324" y="3240"/>
                    <a:pt x="15383" y="2942"/>
                    <a:pt x="15443" y="2656"/>
                  </a:cubicBezTo>
                  <a:cubicBezTo>
                    <a:pt x="15502" y="2394"/>
                    <a:pt x="15586" y="2120"/>
                    <a:pt x="15514" y="1858"/>
                  </a:cubicBezTo>
                  <a:cubicBezTo>
                    <a:pt x="15500" y="1801"/>
                    <a:pt x="15455" y="1769"/>
                    <a:pt x="15408" y="1769"/>
                  </a:cubicBezTo>
                  <a:cubicBezTo>
                    <a:pt x="15378" y="1769"/>
                    <a:pt x="15347" y="1783"/>
                    <a:pt x="15324" y="1811"/>
                  </a:cubicBezTo>
                  <a:cubicBezTo>
                    <a:pt x="15252" y="1906"/>
                    <a:pt x="15240" y="2061"/>
                    <a:pt x="15324" y="2144"/>
                  </a:cubicBezTo>
                  <a:cubicBezTo>
                    <a:pt x="15312" y="2358"/>
                    <a:pt x="15252" y="2561"/>
                    <a:pt x="15205" y="2763"/>
                  </a:cubicBezTo>
                  <a:cubicBezTo>
                    <a:pt x="15145" y="3061"/>
                    <a:pt x="15074" y="3359"/>
                    <a:pt x="15074" y="3668"/>
                  </a:cubicBezTo>
                  <a:cubicBezTo>
                    <a:pt x="15074" y="3823"/>
                    <a:pt x="15062" y="3990"/>
                    <a:pt x="15050" y="4156"/>
                  </a:cubicBezTo>
                  <a:cubicBezTo>
                    <a:pt x="15050" y="4263"/>
                    <a:pt x="15050" y="4383"/>
                    <a:pt x="15086" y="4490"/>
                  </a:cubicBezTo>
                  <a:cubicBezTo>
                    <a:pt x="15133" y="4621"/>
                    <a:pt x="15229" y="4716"/>
                    <a:pt x="15324" y="4823"/>
                  </a:cubicBezTo>
                  <a:cubicBezTo>
                    <a:pt x="15407" y="4906"/>
                    <a:pt x="15479" y="5002"/>
                    <a:pt x="15574" y="5085"/>
                  </a:cubicBezTo>
                  <a:cubicBezTo>
                    <a:pt x="15425" y="5053"/>
                    <a:pt x="15277" y="5037"/>
                    <a:pt x="15130" y="5037"/>
                  </a:cubicBezTo>
                  <a:cubicBezTo>
                    <a:pt x="14782" y="5037"/>
                    <a:pt x="14443" y="5127"/>
                    <a:pt x="14133" y="5311"/>
                  </a:cubicBezTo>
                  <a:cubicBezTo>
                    <a:pt x="13764" y="5526"/>
                    <a:pt x="13466" y="5871"/>
                    <a:pt x="13312" y="6264"/>
                  </a:cubicBezTo>
                  <a:cubicBezTo>
                    <a:pt x="13264" y="6335"/>
                    <a:pt x="13216" y="6395"/>
                    <a:pt x="13169" y="6466"/>
                  </a:cubicBezTo>
                  <a:cubicBezTo>
                    <a:pt x="13157" y="6490"/>
                    <a:pt x="13145" y="6502"/>
                    <a:pt x="13133" y="6526"/>
                  </a:cubicBezTo>
                  <a:cubicBezTo>
                    <a:pt x="13109" y="6561"/>
                    <a:pt x="13097" y="6609"/>
                    <a:pt x="13074" y="6645"/>
                  </a:cubicBezTo>
                  <a:lnTo>
                    <a:pt x="13062" y="6669"/>
                  </a:lnTo>
                  <a:cubicBezTo>
                    <a:pt x="13050" y="6692"/>
                    <a:pt x="13026" y="6716"/>
                    <a:pt x="13014" y="6740"/>
                  </a:cubicBezTo>
                  <a:lnTo>
                    <a:pt x="13014" y="6752"/>
                  </a:lnTo>
                  <a:cubicBezTo>
                    <a:pt x="12943" y="6776"/>
                    <a:pt x="12883" y="6799"/>
                    <a:pt x="12824" y="6823"/>
                  </a:cubicBezTo>
                  <a:cubicBezTo>
                    <a:pt x="12764" y="6847"/>
                    <a:pt x="12693" y="6871"/>
                    <a:pt x="12633" y="6907"/>
                  </a:cubicBezTo>
                  <a:cubicBezTo>
                    <a:pt x="12538" y="6633"/>
                    <a:pt x="12407" y="6371"/>
                    <a:pt x="12264" y="6121"/>
                  </a:cubicBezTo>
                  <a:cubicBezTo>
                    <a:pt x="12192" y="6002"/>
                    <a:pt x="12109" y="5883"/>
                    <a:pt x="12014" y="5764"/>
                  </a:cubicBezTo>
                  <a:cubicBezTo>
                    <a:pt x="11919" y="5645"/>
                    <a:pt x="11859" y="5526"/>
                    <a:pt x="11847" y="5371"/>
                  </a:cubicBezTo>
                  <a:cubicBezTo>
                    <a:pt x="11800" y="5049"/>
                    <a:pt x="11776" y="4728"/>
                    <a:pt x="11752" y="4406"/>
                  </a:cubicBezTo>
                  <a:cubicBezTo>
                    <a:pt x="11728" y="4109"/>
                    <a:pt x="11692" y="3811"/>
                    <a:pt x="11669" y="3513"/>
                  </a:cubicBezTo>
                  <a:cubicBezTo>
                    <a:pt x="11681" y="3490"/>
                    <a:pt x="11681" y="3478"/>
                    <a:pt x="11692" y="3466"/>
                  </a:cubicBezTo>
                  <a:lnTo>
                    <a:pt x="11692" y="3454"/>
                  </a:lnTo>
                  <a:lnTo>
                    <a:pt x="11704" y="3442"/>
                  </a:lnTo>
                  <a:lnTo>
                    <a:pt x="11716" y="3430"/>
                  </a:lnTo>
                  <a:cubicBezTo>
                    <a:pt x="11740" y="3394"/>
                    <a:pt x="11752" y="3359"/>
                    <a:pt x="11752" y="3323"/>
                  </a:cubicBezTo>
                  <a:cubicBezTo>
                    <a:pt x="11752" y="3299"/>
                    <a:pt x="11740" y="3287"/>
                    <a:pt x="11740" y="3263"/>
                  </a:cubicBezTo>
                  <a:cubicBezTo>
                    <a:pt x="11740" y="3192"/>
                    <a:pt x="11716" y="3120"/>
                    <a:pt x="11669" y="3073"/>
                  </a:cubicBezTo>
                  <a:cubicBezTo>
                    <a:pt x="11639" y="3058"/>
                    <a:pt x="11605" y="3048"/>
                    <a:pt x="11572" y="3048"/>
                  </a:cubicBezTo>
                  <a:cubicBezTo>
                    <a:pt x="11552" y="3048"/>
                    <a:pt x="11532" y="3052"/>
                    <a:pt x="11514" y="3061"/>
                  </a:cubicBezTo>
                  <a:cubicBezTo>
                    <a:pt x="11466" y="3085"/>
                    <a:pt x="11430" y="3120"/>
                    <a:pt x="11419" y="3168"/>
                  </a:cubicBezTo>
                  <a:cubicBezTo>
                    <a:pt x="11395" y="3228"/>
                    <a:pt x="11395" y="3299"/>
                    <a:pt x="11395" y="3359"/>
                  </a:cubicBezTo>
                  <a:cubicBezTo>
                    <a:pt x="11395" y="3394"/>
                    <a:pt x="11383" y="3430"/>
                    <a:pt x="11395" y="3454"/>
                  </a:cubicBezTo>
                  <a:cubicBezTo>
                    <a:pt x="11407" y="3501"/>
                    <a:pt x="11430" y="3537"/>
                    <a:pt x="11466" y="3561"/>
                  </a:cubicBezTo>
                  <a:cubicBezTo>
                    <a:pt x="11430" y="4168"/>
                    <a:pt x="11419" y="4787"/>
                    <a:pt x="11561" y="5383"/>
                  </a:cubicBezTo>
                  <a:cubicBezTo>
                    <a:pt x="11704" y="5990"/>
                    <a:pt x="11978" y="6561"/>
                    <a:pt x="12252" y="7121"/>
                  </a:cubicBezTo>
                  <a:cubicBezTo>
                    <a:pt x="12026" y="7264"/>
                    <a:pt x="11823" y="7431"/>
                    <a:pt x="11657" y="7621"/>
                  </a:cubicBezTo>
                  <a:cubicBezTo>
                    <a:pt x="11633" y="7657"/>
                    <a:pt x="11621" y="7681"/>
                    <a:pt x="11633" y="7716"/>
                  </a:cubicBezTo>
                  <a:cubicBezTo>
                    <a:pt x="11633" y="7716"/>
                    <a:pt x="11633" y="7728"/>
                    <a:pt x="11633" y="7728"/>
                  </a:cubicBezTo>
                  <a:lnTo>
                    <a:pt x="11621" y="7728"/>
                  </a:lnTo>
                  <a:cubicBezTo>
                    <a:pt x="11419" y="7502"/>
                    <a:pt x="11204" y="7288"/>
                    <a:pt x="10978" y="7061"/>
                  </a:cubicBezTo>
                  <a:cubicBezTo>
                    <a:pt x="10573" y="6669"/>
                    <a:pt x="10157" y="6288"/>
                    <a:pt x="9728" y="5907"/>
                  </a:cubicBezTo>
                  <a:cubicBezTo>
                    <a:pt x="9573" y="5764"/>
                    <a:pt x="9418" y="5621"/>
                    <a:pt x="9264" y="5478"/>
                  </a:cubicBezTo>
                  <a:cubicBezTo>
                    <a:pt x="9037" y="5264"/>
                    <a:pt x="8811" y="5049"/>
                    <a:pt x="8585" y="4835"/>
                  </a:cubicBezTo>
                  <a:cubicBezTo>
                    <a:pt x="7656" y="3966"/>
                    <a:pt x="6716" y="3132"/>
                    <a:pt x="5751" y="2323"/>
                  </a:cubicBezTo>
                  <a:cubicBezTo>
                    <a:pt x="4763" y="1513"/>
                    <a:pt x="3727" y="727"/>
                    <a:pt x="2525" y="287"/>
                  </a:cubicBezTo>
                  <a:cubicBezTo>
                    <a:pt x="2239" y="180"/>
                    <a:pt x="1941" y="96"/>
                    <a:pt x="1644" y="37"/>
                  </a:cubicBezTo>
                  <a:cubicBezTo>
                    <a:pt x="1517" y="17"/>
                    <a:pt x="1379" y="0"/>
                    <a:pt x="1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20" name="Google Shape;220;p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23700" y="771708"/>
            <a:ext cx="1127698" cy="120545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"/>
          <p:cNvSpPr txBox="1"/>
          <p:nvPr/>
        </p:nvSpPr>
        <p:spPr>
          <a:xfrm>
            <a:off x="685582" y="1888333"/>
            <a:ext cx="7752715" cy="1890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Երևանի Պետական Համալսարան</a:t>
            </a:r>
            <a:endParaRPr sz="1800" b="1" i="0" u="none" strike="noStrike" cap="non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Կենսաբանության ֆակուլտետ, </a:t>
            </a:r>
            <a:endParaRPr lang="en-US" sz="1800" b="1" i="0" u="none" strike="noStrike" cap="non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Կենսաբանության գիտահետազոտական ինստիտուտ</a:t>
            </a:r>
            <a:endParaRPr lang="en-US" sz="1800" b="1" i="0" u="none" strike="noStrike" cap="non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Կենսաքիմիայի, մանրէաբանության և կենսատեխնոլոգիայի ամբիոն</a:t>
            </a:r>
            <a:endParaRPr sz="1800" b="1" i="0" u="none" strike="noStrike" cap="non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" name="Picture Placeholder 1"/>
          <p:cNvPicPr>
            <a:picLocks noChangeAspect="1"/>
          </p:cNvPicPr>
          <p:nvPr>
            <p:ph type="pic" idx="2"/>
          </p:nvPr>
        </p:nvPicPr>
        <p:blipFill>
          <a:blip r:embed="rId2"/>
          <a:srcRect l="18746" t="21898" r="16112" b="21898"/>
          <a:stretch>
            <a:fillRect/>
          </a:stretch>
        </p:blipFill>
        <p:spPr>
          <a:xfrm>
            <a:off x="7740650" y="848995"/>
            <a:ext cx="1178560" cy="101727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51460" y="3651250"/>
            <a:ext cx="1580515" cy="13779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3020" y="3767455"/>
            <a:ext cx="91446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800" b="1">
                <a:solidFill>
                  <a:schemeClr val="bg1">
                    <a:lumMod val="10000"/>
                  </a:schemeClr>
                </a:solidFill>
                <a:latin typeface="Sylfaen" panose="010A0502050306030303" charset="0"/>
                <a:cs typeface="Sylfaen" panose="010A0502050306030303" charset="0"/>
              </a:rPr>
              <a:t>24WS-1F005</a:t>
            </a:r>
            <a:endParaRPr lang="en-US" sz="1800" b="1">
              <a:solidFill>
                <a:schemeClr val="bg1">
                  <a:lumMod val="10000"/>
                </a:schemeClr>
              </a:solidFill>
              <a:latin typeface="Sylfaen" panose="010A0502050306030303" charset="0"/>
              <a:cs typeface="Sylfaen" panose="010A0502050306030303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9"/>
          <p:cNvSpPr/>
          <p:nvPr/>
        </p:nvSpPr>
        <p:spPr>
          <a:xfrm>
            <a:off x="1025717" y="3816625"/>
            <a:ext cx="7258474" cy="461665"/>
          </a:xfrm>
          <a:prstGeom prst="rect">
            <a:avLst/>
          </a:prstGeom>
          <a:gradFill>
            <a:gsLst>
              <a:gs pos="0">
                <a:srgbClr val="FFF5CD"/>
              </a:gs>
              <a:gs pos="35000">
                <a:srgbClr val="FFF8DC"/>
              </a:gs>
              <a:gs pos="100000">
                <a:srgbClr val="FFFDEF"/>
              </a:gs>
            </a:gsLst>
            <a:lin ang="16200000" scaled="0"/>
          </a:gradFill>
          <a:ln w="9525" cap="flat" cmpd="sng">
            <a:solidFill>
              <a:srgbClr val="EFDDBE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8039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1A00"/>
              </a:buClr>
              <a:buSzPts val="1200"/>
              <a:buFont typeface="Arial" panose="020B0604020202020204"/>
              <a:buNone/>
            </a:pPr>
            <a:r>
              <a:rPr lang="en-US" sz="1200" b="1" i="0" u="none" strike="noStrike" cap="none">
                <a:solidFill>
                  <a:srgbClr val="311A00"/>
                </a:solidFill>
                <a:latin typeface="Merriweather"/>
                <a:ea typeface="Merriweather"/>
                <a:cs typeface="Merriweather"/>
                <a:sym typeface="Merriweather"/>
              </a:rPr>
              <a:t>Կ</a:t>
            </a:r>
            <a:r>
              <a:rPr lang="en-US" sz="1200" b="1" i="0" u="none" strike="noStrike" cap="none">
                <a:solidFill>
                  <a:srgbClr val="311A00"/>
                </a:solidFill>
                <a:latin typeface="Merriweather"/>
                <a:ea typeface="Merriweather"/>
                <a:cs typeface="Merriweather"/>
                <a:sym typeface="Merriweather"/>
              </a:rPr>
              <a:t>աթնաթթվային բակտերիաների ցիտոտոքսիկ</a:t>
            </a:r>
            <a:r>
              <a:rPr lang="en-US" sz="1200" b="1" i="0" u="none" strike="noStrike" cap="none">
                <a:solidFill>
                  <a:srgbClr val="311A00"/>
                </a:solidFill>
                <a:latin typeface="Merriweather"/>
                <a:ea typeface="Merriweather"/>
                <a:cs typeface="Merriweather"/>
                <a:sym typeface="Merriweather"/>
              </a:rPr>
              <a:t> ազդեցության </a:t>
            </a:r>
            <a:r>
              <a:rPr lang="en-US" sz="1200" b="1" i="0" u="none" strike="noStrike" cap="none">
                <a:solidFill>
                  <a:srgbClr val="311A00"/>
                </a:solidFill>
                <a:latin typeface="Merriweather"/>
                <a:ea typeface="Merriweather"/>
                <a:cs typeface="Merriweather"/>
                <a:sym typeface="Merriweather"/>
              </a:rPr>
              <a:t>ուսումնասիրությունը </a:t>
            </a:r>
            <a:r>
              <a:rPr lang="en-US" sz="1200" b="1" i="1" u="none" strike="noStrike" cap="none">
                <a:solidFill>
                  <a:srgbClr val="311A00"/>
                </a:solidFill>
                <a:latin typeface="Merriweather"/>
                <a:ea typeface="Merriweather"/>
                <a:cs typeface="Merriweather"/>
                <a:sym typeface="Merriweather"/>
              </a:rPr>
              <a:t>Artemia salina </a:t>
            </a:r>
            <a:r>
              <a:rPr lang="en-US" sz="1200" b="1" i="0" u="none" strike="noStrike" cap="none">
                <a:solidFill>
                  <a:srgbClr val="311A00"/>
                </a:solidFill>
                <a:latin typeface="Merriweather"/>
                <a:ea typeface="Merriweather"/>
                <a:cs typeface="Merriweather"/>
                <a:sym typeface="Merriweather"/>
              </a:rPr>
              <a:t>խեցգետինների մոդելում</a:t>
            </a:r>
            <a:endParaRPr sz="1200" b="1" i="0" u="none" strike="noStrike" cap="none">
              <a:solidFill>
                <a:srgbClr val="311A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9"/>
          <p:cNvSpPr txBox="1"/>
          <p:nvPr/>
        </p:nvSpPr>
        <p:spPr>
          <a:xfrm>
            <a:off x="232749" y="4616028"/>
            <a:ext cx="876112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en-US" sz="1200" cap="none">
                <a:latin typeface="Merriweather"/>
                <a:ea typeface="Merriweather"/>
                <a:cs typeface="Merriweather"/>
                <a:sym typeface="Merriweather"/>
              </a:rPr>
              <a:t>Ներկայացված տվյալները իրենցից ներկայացնում են երեք անկախ հետազոտությունների միջինացված տվյալները, P&lt;0.5</a:t>
            </a:r>
            <a:endParaRPr lang="en-US" sz="1200" cap="none"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aphicFrame>
        <p:nvGraphicFramePr>
          <p:cNvPr id="2" name="Picture Placeholder -2147482624"/>
          <p:cNvGraphicFramePr>
            <a:graphicFrameLocks noChangeAspect="1"/>
          </p:cNvGraphicFramePr>
          <p:nvPr>
            <p:ph type="pic" idx="2"/>
          </p:nvPr>
        </p:nvGraphicFramePr>
        <p:xfrm>
          <a:off x="-36830" y="342265"/>
          <a:ext cx="9126855" cy="3250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7867650" imgH="2800350" progId="Prism8.Document">
                  <p:embed/>
                </p:oleObj>
              </mc:Choice>
              <mc:Fallback>
                <p:oleObj name="" r:id="rId1" imgW="7867650" imgH="2800350" progId="Prism8.Document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-36830" y="342265"/>
                        <a:ext cx="9126855" cy="325056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0"/>
          <p:cNvSpPr/>
          <p:nvPr/>
        </p:nvSpPr>
        <p:spPr>
          <a:xfrm>
            <a:off x="1025717" y="3725453"/>
            <a:ext cx="7258474" cy="828675"/>
          </a:xfrm>
          <a:prstGeom prst="rect">
            <a:avLst/>
          </a:prstGeom>
          <a:gradFill>
            <a:gsLst>
              <a:gs pos="0">
                <a:srgbClr val="FFF5CD"/>
              </a:gs>
              <a:gs pos="35000">
                <a:srgbClr val="FFF8DC"/>
              </a:gs>
              <a:gs pos="100000">
                <a:srgbClr val="FFFDEF"/>
              </a:gs>
            </a:gsLst>
            <a:lin ang="16200000" scaled="0"/>
          </a:gradFill>
          <a:ln w="9525" cap="flat" cmpd="sng">
            <a:solidFill>
              <a:srgbClr val="EFDDBE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8039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 algn="ctr">
              <a:buSzPts val="1200"/>
            </a:pPr>
            <a:r>
              <a:rPr lang="en-US" sz="1200" b="1">
                <a:solidFill>
                  <a:srgbClr val="311A00"/>
                </a:solidFill>
                <a:latin typeface="Merriweather"/>
                <a:ea typeface="Merriweather"/>
                <a:cs typeface="Merriweather"/>
                <a:sym typeface="Merriweather"/>
              </a:rPr>
              <a:t>Մեղրատու մեղուների աղեստամոքսային ուղուց մեկուսացված կաթնաթթվային բակտերիաների հիդրոֆոբության ուսումնասիրությունը տոլուոլի, հեքսանի և քսիլոլի առկայությամբ</a:t>
            </a:r>
            <a:endParaRPr lang="en-US" sz="1200" b="1">
              <a:solidFill>
                <a:srgbClr val="311A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lvl="0" algn="ctr">
              <a:buSzPts val="1200"/>
            </a:pPr>
            <a:endParaRPr lang="en-US" sz="1200" b="1">
              <a:solidFill>
                <a:srgbClr val="311A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96" name="Google Shape;296;p10"/>
          <p:cNvSpPr txBox="1"/>
          <p:nvPr/>
        </p:nvSpPr>
        <p:spPr>
          <a:xfrm>
            <a:off x="232749" y="4616028"/>
            <a:ext cx="876112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en-US" sz="1200" cap="none">
                <a:latin typeface="Merriweather"/>
                <a:ea typeface="Merriweather"/>
                <a:cs typeface="Merriweather"/>
                <a:sym typeface="Merriweather"/>
              </a:rPr>
              <a:t>Ներկայացված տվյալները իրենցից ներկայացնում են երեք անկախ հետազոտությունների միջինացված տվյալները, P&lt;0.5</a:t>
            </a:r>
            <a:endParaRPr lang="en-US" sz="1200" cap="none"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aphicFrame>
        <p:nvGraphicFramePr>
          <p:cNvPr id="2" name="Picture Placeholder -2147482623"/>
          <p:cNvGraphicFramePr>
            <a:graphicFrameLocks noChangeAspect="1"/>
          </p:cNvGraphicFramePr>
          <p:nvPr>
            <p:ph type="pic" idx="2"/>
          </p:nvPr>
        </p:nvGraphicFramePr>
        <p:xfrm>
          <a:off x="396240" y="293370"/>
          <a:ext cx="8292465" cy="3549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7400925" imgH="3162300" progId="Prism8.Document">
                  <p:embed/>
                </p:oleObj>
              </mc:Choice>
              <mc:Fallback>
                <p:oleObj name="" r:id="rId1" imgW="7400925" imgH="3162300" progId="Prism8.Document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96240" y="293370"/>
                        <a:ext cx="8292465" cy="354901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4" name="Google Shape;314;g3e11406ff8e_0_11"/>
          <p:cNvGraphicFramePr/>
          <p:nvPr/>
        </p:nvGraphicFramePr>
        <p:xfrm>
          <a:off x="100582" y="524070"/>
          <a:ext cx="8432800" cy="4453255"/>
        </p:xfrm>
        <a:graphic>
          <a:graphicData uri="http://schemas.openxmlformats.org/drawingml/2006/table">
            <a:tbl>
              <a:tblPr firstRow="1" firstCol="1" bandRow="1">
                <a:noFill/>
                <a:tableStyleId>{854F112C-37DD-4125-992A-EB3E839B28AB}</a:tableStyleId>
              </a:tblPr>
              <a:tblGrid>
                <a:gridCol w="1555750"/>
                <a:gridCol w="557250"/>
                <a:gridCol w="578975"/>
                <a:gridCol w="535550"/>
                <a:gridCol w="557250"/>
                <a:gridCol w="557250"/>
                <a:gridCol w="557250"/>
                <a:gridCol w="557250"/>
                <a:gridCol w="557250"/>
                <a:gridCol w="557250"/>
                <a:gridCol w="557250"/>
                <a:gridCol w="557250"/>
                <a:gridCol w="747025"/>
              </a:tblGrid>
              <a:tr h="30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   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MRS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MRS+U</a:t>
                      </a:r>
                      <a:endParaRPr lang="en-US" sz="1200" b="1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NA</a:t>
                      </a:r>
                      <a:endParaRPr lang="en-US" sz="1200" b="1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NA+U</a:t>
                      </a:r>
                      <a:endParaRPr lang="en-US" sz="1200" b="1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MIN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MIN+U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MIN+P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MIN+G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MIN+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P+U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MIN+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G+U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MIN+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P+G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MIN+</a:t>
                      </a:r>
                      <a:endParaRPr sz="100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P+G+U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</a:tr>
              <a:tr h="30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AC Մ4 աշուն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lang="en-US" sz="1200" b="1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lang="en-US" sz="1200" b="1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lang="en-US" sz="1200" b="1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FF0000"/>
                          </a:solidFill>
                          <a:latin typeface="Sylfaen" panose="010A0502050306030303" charset="0"/>
                          <a:ea typeface="Merriweather"/>
                          <a:cs typeface="Sylfaen" panose="010A0502050306030303" charset="0"/>
                          <a:sym typeface="Merriweather"/>
                        </a:rPr>
                        <a:t>+</a:t>
                      </a:r>
                      <a:endParaRPr lang="en-US" sz="1000" b="1" u="none" strike="noStrike" cap="none">
                        <a:solidFill>
                          <a:srgbClr val="FF0000"/>
                        </a:solidFill>
                        <a:latin typeface="Sylfaen" panose="010A0502050306030303" charset="0"/>
                        <a:ea typeface="Merriweather"/>
                        <a:cs typeface="Sylfaen" panose="010A0502050306030303" charset="0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</a:tr>
              <a:tr h="30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AC Մ5 աշուն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Sylfaen" panose="010A0502050306030303" charset="0"/>
                          <a:ea typeface="Merriweather"/>
                          <a:cs typeface="Sylfaen" panose="010A0502050306030303" charset="0"/>
                          <a:sym typeface="Merriweather"/>
                        </a:rPr>
                        <a:t>-</a:t>
                      </a:r>
                      <a:endParaRPr lang="en-US" sz="1000" u="none" strike="noStrike" cap="none">
                        <a:solidFill>
                          <a:srgbClr val="FFFFFF"/>
                        </a:solidFill>
                        <a:latin typeface="Sylfaen" panose="010A0502050306030303" charset="0"/>
                        <a:ea typeface="Merriweather"/>
                        <a:cs typeface="Sylfaen" panose="010A0502050306030303" charset="0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</a:tr>
              <a:tr h="30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L. helsingborgensis </a:t>
                      </a:r>
                      <a:r>
                        <a:rPr lang="en-US" sz="9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De_05_Au</a:t>
                      </a:r>
                      <a:endParaRPr lang="en-US" sz="900" i="1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Sylfaen" panose="010A0502050306030303" charset="0"/>
                          <a:ea typeface="Merriweather"/>
                          <a:cs typeface="Sylfaen" panose="010A0502050306030303" charset="0"/>
                          <a:sym typeface="Merriweather"/>
                        </a:rPr>
                        <a:t>-</a:t>
                      </a:r>
                      <a:endParaRPr lang="en-US" sz="1000" u="none" strike="noStrike" cap="none">
                        <a:solidFill>
                          <a:srgbClr val="FFFFFF"/>
                        </a:solidFill>
                        <a:latin typeface="Sylfaen" panose="010A0502050306030303" charset="0"/>
                        <a:ea typeface="Merriweather"/>
                        <a:cs typeface="Sylfaen" panose="010A0502050306030303" charset="0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</a:tr>
              <a:tr h="30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E. lactis</a:t>
                      </a: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De_03_Au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Sylfaen" panose="010A0502050306030303" charset="0"/>
                          <a:ea typeface="Merriweather"/>
                          <a:cs typeface="Sylfaen" panose="010A0502050306030303" charset="0"/>
                          <a:sym typeface="Merriweather"/>
                        </a:rPr>
                        <a:t>-</a:t>
                      </a:r>
                      <a:endParaRPr lang="en-US" sz="1000" u="none" strike="noStrike" cap="none">
                        <a:solidFill>
                          <a:srgbClr val="FFFFFF"/>
                        </a:solidFill>
                        <a:latin typeface="Sylfaen" panose="010A0502050306030303" charset="0"/>
                        <a:ea typeface="Merriweather"/>
                        <a:cs typeface="Sylfaen" panose="010A0502050306030303" charset="0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</a:tr>
              <a:tr h="30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E. faecium </a:t>
                      </a: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W_05_Su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Sylfaen" panose="010A0502050306030303" charset="0"/>
                          <a:ea typeface="Merriweather"/>
                          <a:cs typeface="Sylfaen" panose="010A0502050306030303" charset="0"/>
                          <a:sym typeface="Merriweather"/>
                        </a:rPr>
                        <a:t>-</a:t>
                      </a:r>
                      <a:endParaRPr lang="en-US" sz="1000" u="none" strike="noStrike" cap="none">
                        <a:solidFill>
                          <a:srgbClr val="FFFFFF"/>
                        </a:solidFill>
                        <a:latin typeface="Sylfaen" panose="010A0502050306030303" charset="0"/>
                        <a:ea typeface="Merriweather"/>
                        <a:cs typeface="Sylfaen" panose="010A0502050306030303" charset="0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</a:tr>
              <a:tr h="30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E. faecium  </a:t>
                      </a:r>
                      <a:r>
                        <a:rPr lang="en-US" sz="10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W_06_Su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FF0000"/>
                          </a:solidFill>
                          <a:latin typeface="Sylfaen" panose="010A0502050306030303" charset="0"/>
                          <a:ea typeface="Merriweather"/>
                          <a:cs typeface="Sylfaen" panose="010A0502050306030303" charset="0"/>
                          <a:sym typeface="Merriweather"/>
                        </a:rPr>
                        <a:t>+</a:t>
                      </a:r>
                      <a:endParaRPr lang="en-US" sz="1000" b="1" u="none" strike="noStrike" cap="none">
                        <a:solidFill>
                          <a:srgbClr val="FF0000"/>
                        </a:solidFill>
                        <a:latin typeface="Sylfaen" panose="010A0502050306030303" charset="0"/>
                        <a:ea typeface="Merriweather"/>
                        <a:cs typeface="Sylfaen" panose="010A0502050306030303" charset="0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</a:tr>
              <a:tr h="30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Apil. kunkeei</a:t>
                      </a: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W_02_Su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Sylfaen" panose="010A0502050306030303" charset="0"/>
                          <a:ea typeface="Merriweather"/>
                          <a:cs typeface="Sylfaen" panose="010A0502050306030303" charset="0"/>
                          <a:sym typeface="Merriweather"/>
                        </a:rPr>
                        <a:t>-</a:t>
                      </a:r>
                      <a:endParaRPr lang="en-US" sz="1000" u="none" strike="noStrike" cap="none">
                        <a:solidFill>
                          <a:srgbClr val="FFFFFF"/>
                        </a:solidFill>
                        <a:latin typeface="Sylfaen" panose="010A0502050306030303" charset="0"/>
                        <a:ea typeface="Merriweather"/>
                        <a:cs typeface="Sylfaen" panose="010A0502050306030303" charset="0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</a:tr>
              <a:tr h="30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8 M Թ05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ամառ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Sylfaen" panose="010A0502050306030303" charset="0"/>
                          <a:ea typeface="Merriweather"/>
                          <a:cs typeface="Sylfaen" panose="010A0502050306030303" charset="0"/>
                          <a:sym typeface="Merriweather"/>
                        </a:rPr>
                        <a:t>-</a:t>
                      </a:r>
                      <a:endParaRPr lang="en-US" sz="1000" u="none" strike="noStrike" cap="none">
                        <a:solidFill>
                          <a:srgbClr val="FFFFFF"/>
                        </a:solidFill>
                        <a:latin typeface="Sylfaen" panose="010A0502050306030303" charset="0"/>
                        <a:ea typeface="Merriweather"/>
                        <a:cs typeface="Sylfaen" panose="010A0502050306030303" charset="0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</a:tr>
              <a:tr h="30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E. faecium  </a:t>
                      </a:r>
                      <a:r>
                        <a:rPr lang="en-US" sz="10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W_03_Su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FF0000"/>
                          </a:solidFill>
                          <a:latin typeface="Sylfaen" panose="010A0502050306030303" charset="0"/>
                          <a:ea typeface="Merriweather"/>
                          <a:cs typeface="Sylfaen" panose="010A0502050306030303" charset="0"/>
                          <a:sym typeface="Merriweather"/>
                        </a:rPr>
                        <a:t>+</a:t>
                      </a:r>
                      <a:endParaRPr lang="en-US" sz="1000" b="1" u="none" strike="noStrike" cap="none">
                        <a:solidFill>
                          <a:srgbClr val="FF0000"/>
                        </a:solidFill>
                        <a:latin typeface="Sylfaen" panose="010A0502050306030303" charset="0"/>
                        <a:ea typeface="Merriweather"/>
                        <a:cs typeface="Sylfaen" panose="010A0502050306030303" charset="0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</a:tr>
              <a:tr h="30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10 M Ա01 ամառ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FF0000"/>
                          </a:solidFill>
                          <a:latin typeface="Sylfaen" panose="010A0502050306030303" charset="0"/>
                          <a:ea typeface="Merriweather"/>
                          <a:cs typeface="Sylfaen" panose="010A0502050306030303" charset="0"/>
                          <a:sym typeface="Merriweather"/>
                        </a:rPr>
                        <a:t>+</a:t>
                      </a:r>
                      <a:endParaRPr lang="en-US" sz="1000" b="1" u="none" strike="noStrike" cap="none">
                        <a:solidFill>
                          <a:srgbClr val="FF0000"/>
                        </a:solidFill>
                        <a:latin typeface="Sylfaen" panose="010A0502050306030303" charset="0"/>
                        <a:ea typeface="Merriweather"/>
                        <a:cs typeface="Sylfaen" panose="010A0502050306030303" charset="0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</a:tr>
              <a:tr h="30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E. faecium  </a:t>
                      </a:r>
                      <a:r>
                        <a:rPr lang="en-US" sz="10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W_02_Spri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FF0000"/>
                          </a:solidFill>
                          <a:latin typeface="Sylfaen" panose="010A0502050306030303" charset="0"/>
                          <a:ea typeface="Merriweather"/>
                          <a:cs typeface="Sylfaen" panose="010A0502050306030303" charset="0"/>
                          <a:sym typeface="Merriweather"/>
                        </a:rPr>
                        <a:t>+</a:t>
                      </a:r>
                      <a:endParaRPr lang="en-US" sz="1000" b="1" u="none" strike="noStrike" cap="none">
                        <a:solidFill>
                          <a:srgbClr val="FF0000"/>
                        </a:solidFill>
                        <a:latin typeface="Sylfaen" panose="010A0502050306030303" charset="0"/>
                        <a:ea typeface="Merriweather"/>
                        <a:cs typeface="Sylfaen" panose="010A0502050306030303" charset="0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FF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lang="en-US" sz="1000" b="1" u="none" strike="noStrike" cap="none">
                        <a:solidFill>
                          <a:srgbClr val="FF0000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</a:tr>
              <a:tr h="30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Apilactobacillus</a:t>
                      </a: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sp. L-02-Spri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u="none" strike="noStrike" cap="none">
                          <a:solidFill>
                            <a:srgbClr val="FF0000"/>
                          </a:solidFill>
                          <a:latin typeface="Sylfaen" panose="010A0502050306030303" charset="0"/>
                          <a:ea typeface="Merriweather"/>
                          <a:cs typeface="Sylfaen" panose="010A0502050306030303" charset="0"/>
                          <a:sym typeface="Merriweather"/>
                        </a:rPr>
                        <a:t>+</a:t>
                      </a:r>
                      <a:endParaRPr lang="en-US" sz="1000" b="1" u="none" strike="noStrike" cap="none">
                        <a:solidFill>
                          <a:srgbClr val="FF0000"/>
                        </a:solidFill>
                        <a:latin typeface="Sylfaen" panose="010A0502050306030303" charset="0"/>
                        <a:ea typeface="Merriweather"/>
                        <a:cs typeface="Sylfaen" panose="010A0502050306030303" charset="0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</a:tr>
              <a:tr h="30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US" sz="10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Paenibacillus polymyxa</a:t>
                      </a:r>
                      <a:r>
                        <a:rPr lang="en-US" alt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W</a:t>
                      </a: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-05-Spri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Sylfaen" panose="010A0502050306030303" charset="0"/>
                          <a:ea typeface="Merriweather"/>
                          <a:cs typeface="Sylfaen" panose="010A0502050306030303" charset="0"/>
                          <a:sym typeface="Merriweather"/>
                        </a:rPr>
                        <a:t>-</a:t>
                      </a:r>
                      <a:endParaRPr lang="en-US" sz="1000" u="none" strike="noStrike" cap="none">
                        <a:solidFill>
                          <a:srgbClr val="FFFFFF"/>
                        </a:solidFill>
                        <a:latin typeface="Sylfaen" panose="010A0502050306030303" charset="0"/>
                        <a:ea typeface="Merriweather"/>
                        <a:cs typeface="Sylfaen" panose="010A0502050306030303" charset="0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</a:tr>
            </a:tbl>
          </a:graphicData>
        </a:graphic>
      </p:graphicFrame>
      <p:sp>
        <p:nvSpPr>
          <p:cNvPr id="315" name="Google Shape;315;g3e11406ff8e_0_11"/>
          <p:cNvSpPr txBox="1"/>
          <p:nvPr/>
        </p:nvSpPr>
        <p:spPr>
          <a:xfrm>
            <a:off x="269825" y="61050"/>
            <a:ext cx="8944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F472B"/>
                </a:solidFill>
                <a:latin typeface="Merriweather"/>
                <a:ea typeface="Merriweather"/>
                <a:cs typeface="Merriweather"/>
                <a:sym typeface="Merriweather"/>
              </a:rPr>
              <a:t>Մեկուսացված շտամների կայունությունը պեստիցիդների նկատմամբ</a:t>
            </a:r>
            <a:endParaRPr sz="1800" b="1">
              <a:solidFill>
                <a:srgbClr val="5F472B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" name="Flowchart: Terminator 1"/>
          <p:cNvSpPr/>
          <p:nvPr/>
        </p:nvSpPr>
        <p:spPr>
          <a:xfrm>
            <a:off x="6299835" y="843915"/>
            <a:ext cx="215900" cy="4248150"/>
          </a:xfrm>
          <a:prstGeom prst="flowChartTerminator">
            <a:avLst/>
          </a:prstGeom>
          <a:noFill/>
          <a:ln>
            <a:solidFill>
              <a:schemeClr val="bg1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2"/>
          <p:cNvGrpSpPr/>
          <p:nvPr/>
        </p:nvGrpSpPr>
        <p:grpSpPr>
          <a:xfrm rot="571299" flipH="1">
            <a:off x="4268145" y="4524360"/>
            <a:ext cx="607711" cy="572823"/>
            <a:chOff x="7575236" y="1072192"/>
            <a:chExt cx="911403" cy="859081"/>
          </a:xfrm>
        </p:grpSpPr>
        <p:sp>
          <p:nvSpPr>
            <p:cNvPr id="321" name="Google Shape;321;p12"/>
            <p:cNvSpPr/>
            <p:nvPr/>
          </p:nvSpPr>
          <p:spPr>
            <a:xfrm>
              <a:off x="7575236" y="1072192"/>
              <a:ext cx="911403" cy="859081"/>
            </a:xfrm>
            <a:custGeom>
              <a:avLst/>
              <a:gdLst/>
              <a:ahLst/>
              <a:cxnLst/>
              <a:rect l="l" t="t" r="r" b="b"/>
              <a:pathLst>
                <a:path w="28219" h="26599" extrusionOk="0">
                  <a:moveTo>
                    <a:pt x="14836" y="6858"/>
                  </a:moveTo>
                  <a:lnTo>
                    <a:pt x="14836" y="6858"/>
                  </a:lnTo>
                  <a:cubicBezTo>
                    <a:pt x="14824" y="6941"/>
                    <a:pt x="14812" y="7013"/>
                    <a:pt x="14800" y="7084"/>
                  </a:cubicBezTo>
                  <a:cubicBezTo>
                    <a:pt x="14788" y="7072"/>
                    <a:pt x="14765" y="7060"/>
                    <a:pt x="14741" y="7049"/>
                  </a:cubicBezTo>
                  <a:cubicBezTo>
                    <a:pt x="14776" y="6989"/>
                    <a:pt x="14812" y="6929"/>
                    <a:pt x="14836" y="6858"/>
                  </a:cubicBezTo>
                  <a:close/>
                  <a:moveTo>
                    <a:pt x="11824" y="8834"/>
                  </a:moveTo>
                  <a:cubicBezTo>
                    <a:pt x="11824" y="8858"/>
                    <a:pt x="11836" y="8882"/>
                    <a:pt x="11836" y="8906"/>
                  </a:cubicBezTo>
                  <a:cubicBezTo>
                    <a:pt x="11764" y="8882"/>
                    <a:pt x="11693" y="8858"/>
                    <a:pt x="11621" y="8834"/>
                  </a:cubicBezTo>
                  <a:close/>
                  <a:moveTo>
                    <a:pt x="12086" y="0"/>
                  </a:moveTo>
                  <a:cubicBezTo>
                    <a:pt x="11836" y="0"/>
                    <a:pt x="11586" y="143"/>
                    <a:pt x="11455" y="369"/>
                  </a:cubicBezTo>
                  <a:cubicBezTo>
                    <a:pt x="11324" y="595"/>
                    <a:pt x="11324" y="869"/>
                    <a:pt x="11443" y="1107"/>
                  </a:cubicBezTo>
                  <a:cubicBezTo>
                    <a:pt x="11609" y="1393"/>
                    <a:pt x="11764" y="1691"/>
                    <a:pt x="11931" y="1988"/>
                  </a:cubicBezTo>
                  <a:cubicBezTo>
                    <a:pt x="11931" y="1988"/>
                    <a:pt x="12490" y="3060"/>
                    <a:pt x="12538" y="3131"/>
                  </a:cubicBezTo>
                  <a:cubicBezTo>
                    <a:pt x="12526" y="3179"/>
                    <a:pt x="12502" y="3227"/>
                    <a:pt x="12490" y="3274"/>
                  </a:cubicBezTo>
                  <a:lnTo>
                    <a:pt x="12455" y="3393"/>
                  </a:lnTo>
                  <a:cubicBezTo>
                    <a:pt x="12455" y="3393"/>
                    <a:pt x="12193" y="4179"/>
                    <a:pt x="12169" y="4262"/>
                  </a:cubicBezTo>
                  <a:cubicBezTo>
                    <a:pt x="12133" y="4262"/>
                    <a:pt x="11943" y="4274"/>
                    <a:pt x="11919" y="4274"/>
                  </a:cubicBezTo>
                  <a:cubicBezTo>
                    <a:pt x="11788" y="4227"/>
                    <a:pt x="11669" y="4203"/>
                    <a:pt x="11574" y="4203"/>
                  </a:cubicBezTo>
                  <a:cubicBezTo>
                    <a:pt x="11407" y="4215"/>
                    <a:pt x="11228" y="4274"/>
                    <a:pt x="11085" y="4370"/>
                  </a:cubicBezTo>
                  <a:cubicBezTo>
                    <a:pt x="10931" y="4453"/>
                    <a:pt x="10812" y="4572"/>
                    <a:pt x="10728" y="4727"/>
                  </a:cubicBezTo>
                  <a:cubicBezTo>
                    <a:pt x="10693" y="4810"/>
                    <a:pt x="10645" y="4917"/>
                    <a:pt x="10633" y="5060"/>
                  </a:cubicBezTo>
                  <a:cubicBezTo>
                    <a:pt x="10621" y="5072"/>
                    <a:pt x="10526" y="5239"/>
                    <a:pt x="10502" y="5275"/>
                  </a:cubicBezTo>
                  <a:cubicBezTo>
                    <a:pt x="10419" y="5263"/>
                    <a:pt x="9490" y="5120"/>
                    <a:pt x="9490" y="5120"/>
                  </a:cubicBezTo>
                  <a:cubicBezTo>
                    <a:pt x="9442" y="5108"/>
                    <a:pt x="9395" y="5108"/>
                    <a:pt x="9347" y="5096"/>
                  </a:cubicBezTo>
                  <a:cubicBezTo>
                    <a:pt x="9288" y="5024"/>
                    <a:pt x="8597" y="4036"/>
                    <a:pt x="8597" y="4036"/>
                  </a:cubicBezTo>
                  <a:cubicBezTo>
                    <a:pt x="8407" y="3751"/>
                    <a:pt x="8216" y="3477"/>
                    <a:pt x="8026" y="3203"/>
                  </a:cubicBezTo>
                  <a:cubicBezTo>
                    <a:pt x="7895" y="3000"/>
                    <a:pt x="7668" y="2869"/>
                    <a:pt x="7418" y="2869"/>
                  </a:cubicBezTo>
                  <a:cubicBezTo>
                    <a:pt x="7180" y="2869"/>
                    <a:pt x="6954" y="2989"/>
                    <a:pt x="6811" y="3179"/>
                  </a:cubicBezTo>
                  <a:cubicBezTo>
                    <a:pt x="6680" y="3370"/>
                    <a:pt x="6644" y="3620"/>
                    <a:pt x="6716" y="3846"/>
                  </a:cubicBezTo>
                  <a:cubicBezTo>
                    <a:pt x="6859" y="4239"/>
                    <a:pt x="7002" y="4548"/>
                    <a:pt x="7156" y="4834"/>
                  </a:cubicBezTo>
                  <a:cubicBezTo>
                    <a:pt x="7323" y="5144"/>
                    <a:pt x="7537" y="5441"/>
                    <a:pt x="7776" y="5739"/>
                  </a:cubicBezTo>
                  <a:cubicBezTo>
                    <a:pt x="8002" y="5989"/>
                    <a:pt x="8264" y="6287"/>
                    <a:pt x="8645" y="6489"/>
                  </a:cubicBezTo>
                  <a:cubicBezTo>
                    <a:pt x="8990" y="6679"/>
                    <a:pt x="9359" y="6751"/>
                    <a:pt x="9669" y="6799"/>
                  </a:cubicBezTo>
                  <a:cubicBezTo>
                    <a:pt x="9752" y="6810"/>
                    <a:pt x="9823" y="6822"/>
                    <a:pt x="9907" y="6834"/>
                  </a:cubicBezTo>
                  <a:cubicBezTo>
                    <a:pt x="9859" y="7001"/>
                    <a:pt x="9835" y="7180"/>
                    <a:pt x="9823" y="7370"/>
                  </a:cubicBezTo>
                  <a:cubicBezTo>
                    <a:pt x="9823" y="7727"/>
                    <a:pt x="9966" y="8061"/>
                    <a:pt x="10228" y="8311"/>
                  </a:cubicBezTo>
                  <a:cubicBezTo>
                    <a:pt x="10145" y="8275"/>
                    <a:pt x="10062" y="8239"/>
                    <a:pt x="9966" y="8203"/>
                  </a:cubicBezTo>
                  <a:cubicBezTo>
                    <a:pt x="9907" y="8180"/>
                    <a:pt x="9847" y="8156"/>
                    <a:pt x="9788" y="8144"/>
                  </a:cubicBezTo>
                  <a:cubicBezTo>
                    <a:pt x="9657" y="8061"/>
                    <a:pt x="9502" y="8013"/>
                    <a:pt x="9335" y="8013"/>
                  </a:cubicBezTo>
                  <a:lnTo>
                    <a:pt x="9300" y="8013"/>
                  </a:lnTo>
                  <a:cubicBezTo>
                    <a:pt x="9276" y="8001"/>
                    <a:pt x="9240" y="8001"/>
                    <a:pt x="9204" y="8001"/>
                  </a:cubicBezTo>
                  <a:cubicBezTo>
                    <a:pt x="9121" y="8001"/>
                    <a:pt x="9026" y="8025"/>
                    <a:pt x="8954" y="8049"/>
                  </a:cubicBezTo>
                  <a:cubicBezTo>
                    <a:pt x="8811" y="8108"/>
                    <a:pt x="8680" y="8168"/>
                    <a:pt x="8549" y="8227"/>
                  </a:cubicBezTo>
                  <a:cubicBezTo>
                    <a:pt x="8359" y="8299"/>
                    <a:pt x="8157" y="8382"/>
                    <a:pt x="7918" y="8513"/>
                  </a:cubicBezTo>
                  <a:cubicBezTo>
                    <a:pt x="7633" y="8668"/>
                    <a:pt x="7359" y="8834"/>
                    <a:pt x="7097" y="9001"/>
                  </a:cubicBezTo>
                  <a:lnTo>
                    <a:pt x="6847" y="9144"/>
                  </a:lnTo>
                  <a:cubicBezTo>
                    <a:pt x="6787" y="9180"/>
                    <a:pt x="6740" y="9215"/>
                    <a:pt x="6704" y="9251"/>
                  </a:cubicBezTo>
                  <a:lnTo>
                    <a:pt x="6383" y="9073"/>
                  </a:lnTo>
                  <a:cubicBezTo>
                    <a:pt x="6204" y="8977"/>
                    <a:pt x="6025" y="8882"/>
                    <a:pt x="5859" y="8775"/>
                  </a:cubicBezTo>
                  <a:cubicBezTo>
                    <a:pt x="5751" y="8704"/>
                    <a:pt x="5621" y="8668"/>
                    <a:pt x="5490" y="8668"/>
                  </a:cubicBezTo>
                  <a:cubicBezTo>
                    <a:pt x="5132" y="8668"/>
                    <a:pt x="4823" y="8930"/>
                    <a:pt x="4775" y="9275"/>
                  </a:cubicBezTo>
                  <a:cubicBezTo>
                    <a:pt x="4751" y="9382"/>
                    <a:pt x="4763" y="9489"/>
                    <a:pt x="4787" y="9596"/>
                  </a:cubicBezTo>
                  <a:cubicBezTo>
                    <a:pt x="4799" y="9680"/>
                    <a:pt x="4835" y="9763"/>
                    <a:pt x="4870" y="9835"/>
                  </a:cubicBezTo>
                  <a:cubicBezTo>
                    <a:pt x="4894" y="9882"/>
                    <a:pt x="4930" y="9930"/>
                    <a:pt x="4966" y="9966"/>
                  </a:cubicBezTo>
                  <a:cubicBezTo>
                    <a:pt x="5025" y="10049"/>
                    <a:pt x="5085" y="10108"/>
                    <a:pt x="5156" y="10156"/>
                  </a:cubicBezTo>
                  <a:lnTo>
                    <a:pt x="5192" y="10180"/>
                  </a:lnTo>
                  <a:cubicBezTo>
                    <a:pt x="5275" y="10239"/>
                    <a:pt x="5359" y="10299"/>
                    <a:pt x="5442" y="10347"/>
                  </a:cubicBezTo>
                  <a:lnTo>
                    <a:pt x="5609" y="10478"/>
                  </a:lnTo>
                  <a:cubicBezTo>
                    <a:pt x="5740" y="10585"/>
                    <a:pt x="5978" y="10775"/>
                    <a:pt x="6311" y="10823"/>
                  </a:cubicBezTo>
                  <a:cubicBezTo>
                    <a:pt x="6406" y="10870"/>
                    <a:pt x="6502" y="10882"/>
                    <a:pt x="6597" y="10882"/>
                  </a:cubicBezTo>
                  <a:cubicBezTo>
                    <a:pt x="6644" y="10882"/>
                    <a:pt x="6716" y="10870"/>
                    <a:pt x="6775" y="10859"/>
                  </a:cubicBezTo>
                  <a:cubicBezTo>
                    <a:pt x="7252" y="10739"/>
                    <a:pt x="7740" y="10549"/>
                    <a:pt x="8347" y="10251"/>
                  </a:cubicBezTo>
                  <a:cubicBezTo>
                    <a:pt x="8597" y="10132"/>
                    <a:pt x="8835" y="10001"/>
                    <a:pt x="9085" y="9847"/>
                  </a:cubicBezTo>
                  <a:lnTo>
                    <a:pt x="9240" y="9751"/>
                  </a:lnTo>
                  <a:cubicBezTo>
                    <a:pt x="9240" y="9751"/>
                    <a:pt x="9240" y="9763"/>
                    <a:pt x="9240" y="9763"/>
                  </a:cubicBezTo>
                  <a:cubicBezTo>
                    <a:pt x="9359" y="9823"/>
                    <a:pt x="9478" y="9870"/>
                    <a:pt x="9585" y="9930"/>
                  </a:cubicBezTo>
                  <a:cubicBezTo>
                    <a:pt x="9728" y="9989"/>
                    <a:pt x="9871" y="10049"/>
                    <a:pt x="10014" y="10108"/>
                  </a:cubicBezTo>
                  <a:cubicBezTo>
                    <a:pt x="9919" y="10132"/>
                    <a:pt x="9835" y="10156"/>
                    <a:pt x="9740" y="10180"/>
                  </a:cubicBezTo>
                  <a:cubicBezTo>
                    <a:pt x="8585" y="10466"/>
                    <a:pt x="7502" y="10882"/>
                    <a:pt x="6692" y="11216"/>
                  </a:cubicBezTo>
                  <a:cubicBezTo>
                    <a:pt x="5787" y="11585"/>
                    <a:pt x="4620" y="12097"/>
                    <a:pt x="3537" y="12835"/>
                  </a:cubicBezTo>
                  <a:cubicBezTo>
                    <a:pt x="2573" y="13490"/>
                    <a:pt x="1739" y="14276"/>
                    <a:pt x="1037" y="15180"/>
                  </a:cubicBezTo>
                  <a:cubicBezTo>
                    <a:pt x="870" y="15407"/>
                    <a:pt x="703" y="15633"/>
                    <a:pt x="548" y="15871"/>
                  </a:cubicBezTo>
                  <a:cubicBezTo>
                    <a:pt x="406" y="16085"/>
                    <a:pt x="239" y="16359"/>
                    <a:pt x="167" y="16681"/>
                  </a:cubicBezTo>
                  <a:cubicBezTo>
                    <a:pt x="1" y="17371"/>
                    <a:pt x="346" y="17978"/>
                    <a:pt x="1179" y="18467"/>
                  </a:cubicBezTo>
                  <a:cubicBezTo>
                    <a:pt x="1989" y="18943"/>
                    <a:pt x="2942" y="19252"/>
                    <a:pt x="4025" y="19407"/>
                  </a:cubicBezTo>
                  <a:cubicBezTo>
                    <a:pt x="4573" y="19491"/>
                    <a:pt x="5132" y="19526"/>
                    <a:pt x="5751" y="19526"/>
                  </a:cubicBezTo>
                  <a:cubicBezTo>
                    <a:pt x="6144" y="19526"/>
                    <a:pt x="6549" y="19514"/>
                    <a:pt x="6990" y="19479"/>
                  </a:cubicBezTo>
                  <a:cubicBezTo>
                    <a:pt x="7692" y="19431"/>
                    <a:pt x="8252" y="19324"/>
                    <a:pt x="8740" y="19169"/>
                  </a:cubicBezTo>
                  <a:cubicBezTo>
                    <a:pt x="9276" y="18990"/>
                    <a:pt x="9800" y="18740"/>
                    <a:pt x="10323" y="18407"/>
                  </a:cubicBezTo>
                  <a:cubicBezTo>
                    <a:pt x="11109" y="17907"/>
                    <a:pt x="11836" y="17252"/>
                    <a:pt x="12490" y="16454"/>
                  </a:cubicBezTo>
                  <a:lnTo>
                    <a:pt x="12490" y="16454"/>
                  </a:lnTo>
                  <a:cubicBezTo>
                    <a:pt x="12455" y="16585"/>
                    <a:pt x="12419" y="16740"/>
                    <a:pt x="12407" y="16895"/>
                  </a:cubicBezTo>
                  <a:cubicBezTo>
                    <a:pt x="12371" y="16990"/>
                    <a:pt x="12348" y="17097"/>
                    <a:pt x="12336" y="17205"/>
                  </a:cubicBezTo>
                  <a:lnTo>
                    <a:pt x="12336" y="17240"/>
                  </a:lnTo>
                  <a:cubicBezTo>
                    <a:pt x="12336" y="17276"/>
                    <a:pt x="12336" y="17312"/>
                    <a:pt x="12348" y="17336"/>
                  </a:cubicBezTo>
                  <a:cubicBezTo>
                    <a:pt x="12348" y="17371"/>
                    <a:pt x="12359" y="17431"/>
                    <a:pt x="12383" y="17502"/>
                  </a:cubicBezTo>
                  <a:cubicBezTo>
                    <a:pt x="12395" y="17538"/>
                    <a:pt x="12407" y="17574"/>
                    <a:pt x="12419" y="17609"/>
                  </a:cubicBezTo>
                  <a:cubicBezTo>
                    <a:pt x="12431" y="17621"/>
                    <a:pt x="12443" y="17645"/>
                    <a:pt x="12443" y="17657"/>
                  </a:cubicBezTo>
                  <a:cubicBezTo>
                    <a:pt x="12514" y="17931"/>
                    <a:pt x="12609" y="18193"/>
                    <a:pt x="12705" y="18479"/>
                  </a:cubicBezTo>
                  <a:cubicBezTo>
                    <a:pt x="12812" y="18824"/>
                    <a:pt x="12943" y="19169"/>
                    <a:pt x="13074" y="19502"/>
                  </a:cubicBezTo>
                  <a:cubicBezTo>
                    <a:pt x="13252" y="19991"/>
                    <a:pt x="13467" y="20503"/>
                    <a:pt x="13681" y="21003"/>
                  </a:cubicBezTo>
                  <a:lnTo>
                    <a:pt x="13729" y="21146"/>
                  </a:lnTo>
                  <a:cubicBezTo>
                    <a:pt x="13824" y="21384"/>
                    <a:pt x="13919" y="21598"/>
                    <a:pt x="14026" y="21800"/>
                  </a:cubicBezTo>
                  <a:cubicBezTo>
                    <a:pt x="14169" y="22086"/>
                    <a:pt x="14300" y="22384"/>
                    <a:pt x="14443" y="22670"/>
                  </a:cubicBezTo>
                  <a:cubicBezTo>
                    <a:pt x="14455" y="22693"/>
                    <a:pt x="14467" y="22705"/>
                    <a:pt x="14479" y="22717"/>
                  </a:cubicBezTo>
                  <a:cubicBezTo>
                    <a:pt x="14479" y="22777"/>
                    <a:pt x="14538" y="23348"/>
                    <a:pt x="14538" y="23348"/>
                  </a:cubicBezTo>
                  <a:cubicBezTo>
                    <a:pt x="14550" y="23467"/>
                    <a:pt x="14562" y="23670"/>
                    <a:pt x="14681" y="23860"/>
                  </a:cubicBezTo>
                  <a:cubicBezTo>
                    <a:pt x="14824" y="24122"/>
                    <a:pt x="15098" y="24277"/>
                    <a:pt x="15396" y="24277"/>
                  </a:cubicBezTo>
                  <a:cubicBezTo>
                    <a:pt x="15550" y="24277"/>
                    <a:pt x="15693" y="24241"/>
                    <a:pt x="15824" y="24158"/>
                  </a:cubicBezTo>
                  <a:cubicBezTo>
                    <a:pt x="16181" y="23932"/>
                    <a:pt x="16229" y="23551"/>
                    <a:pt x="16241" y="23396"/>
                  </a:cubicBezTo>
                  <a:cubicBezTo>
                    <a:pt x="16265" y="23146"/>
                    <a:pt x="16265" y="22884"/>
                    <a:pt x="16229" y="22634"/>
                  </a:cubicBezTo>
                  <a:cubicBezTo>
                    <a:pt x="16181" y="22336"/>
                    <a:pt x="16110" y="22050"/>
                    <a:pt x="16003" y="21788"/>
                  </a:cubicBezTo>
                  <a:cubicBezTo>
                    <a:pt x="15991" y="21777"/>
                    <a:pt x="15979" y="21753"/>
                    <a:pt x="15967" y="21741"/>
                  </a:cubicBezTo>
                  <a:cubicBezTo>
                    <a:pt x="15919" y="21503"/>
                    <a:pt x="15812" y="21288"/>
                    <a:pt x="15729" y="21110"/>
                  </a:cubicBezTo>
                  <a:lnTo>
                    <a:pt x="15646" y="20919"/>
                  </a:lnTo>
                  <a:cubicBezTo>
                    <a:pt x="15586" y="20753"/>
                    <a:pt x="15515" y="20574"/>
                    <a:pt x="15443" y="20407"/>
                  </a:cubicBezTo>
                  <a:lnTo>
                    <a:pt x="15396" y="20288"/>
                  </a:lnTo>
                  <a:cubicBezTo>
                    <a:pt x="15098" y="19562"/>
                    <a:pt x="14788" y="18836"/>
                    <a:pt x="14491" y="18121"/>
                  </a:cubicBezTo>
                  <a:cubicBezTo>
                    <a:pt x="14360" y="17812"/>
                    <a:pt x="14229" y="17514"/>
                    <a:pt x="14098" y="17205"/>
                  </a:cubicBezTo>
                  <a:cubicBezTo>
                    <a:pt x="14122" y="17157"/>
                    <a:pt x="14145" y="17109"/>
                    <a:pt x="14157" y="17050"/>
                  </a:cubicBezTo>
                  <a:lnTo>
                    <a:pt x="14181" y="16990"/>
                  </a:lnTo>
                  <a:cubicBezTo>
                    <a:pt x="14241" y="16895"/>
                    <a:pt x="14300" y="16788"/>
                    <a:pt x="14348" y="16693"/>
                  </a:cubicBezTo>
                  <a:cubicBezTo>
                    <a:pt x="14360" y="16764"/>
                    <a:pt x="14372" y="16835"/>
                    <a:pt x="14372" y="16907"/>
                  </a:cubicBezTo>
                  <a:cubicBezTo>
                    <a:pt x="14503" y="17943"/>
                    <a:pt x="14812" y="18848"/>
                    <a:pt x="15288" y="19610"/>
                  </a:cubicBezTo>
                  <a:cubicBezTo>
                    <a:pt x="15908" y="20574"/>
                    <a:pt x="16527" y="21348"/>
                    <a:pt x="17181" y="21967"/>
                  </a:cubicBezTo>
                  <a:cubicBezTo>
                    <a:pt x="17491" y="22265"/>
                    <a:pt x="17848" y="22574"/>
                    <a:pt x="18301" y="22920"/>
                  </a:cubicBezTo>
                  <a:lnTo>
                    <a:pt x="18348" y="22967"/>
                  </a:lnTo>
                  <a:cubicBezTo>
                    <a:pt x="18717" y="23241"/>
                    <a:pt x="19086" y="23527"/>
                    <a:pt x="19479" y="23789"/>
                  </a:cubicBezTo>
                  <a:cubicBezTo>
                    <a:pt x="19932" y="24086"/>
                    <a:pt x="20456" y="24277"/>
                    <a:pt x="21027" y="24336"/>
                  </a:cubicBezTo>
                  <a:cubicBezTo>
                    <a:pt x="21194" y="24360"/>
                    <a:pt x="21384" y="24372"/>
                    <a:pt x="21587" y="24372"/>
                  </a:cubicBezTo>
                  <a:cubicBezTo>
                    <a:pt x="21706" y="24479"/>
                    <a:pt x="21813" y="24575"/>
                    <a:pt x="21932" y="24682"/>
                  </a:cubicBezTo>
                  <a:cubicBezTo>
                    <a:pt x="22134" y="24860"/>
                    <a:pt x="22337" y="25039"/>
                    <a:pt x="22527" y="25229"/>
                  </a:cubicBezTo>
                  <a:cubicBezTo>
                    <a:pt x="22873" y="25551"/>
                    <a:pt x="23206" y="25920"/>
                    <a:pt x="23575" y="26349"/>
                  </a:cubicBezTo>
                  <a:cubicBezTo>
                    <a:pt x="23718" y="26503"/>
                    <a:pt x="23920" y="26599"/>
                    <a:pt x="24135" y="26599"/>
                  </a:cubicBezTo>
                  <a:cubicBezTo>
                    <a:pt x="24420" y="26599"/>
                    <a:pt x="24682" y="26444"/>
                    <a:pt x="24813" y="26206"/>
                  </a:cubicBezTo>
                  <a:cubicBezTo>
                    <a:pt x="25075" y="25717"/>
                    <a:pt x="24873" y="25253"/>
                    <a:pt x="24790" y="25051"/>
                  </a:cubicBezTo>
                  <a:cubicBezTo>
                    <a:pt x="24682" y="24813"/>
                    <a:pt x="24587" y="24551"/>
                    <a:pt x="24492" y="24301"/>
                  </a:cubicBezTo>
                  <a:lnTo>
                    <a:pt x="24480" y="24277"/>
                  </a:lnTo>
                  <a:cubicBezTo>
                    <a:pt x="24456" y="24051"/>
                    <a:pt x="24373" y="23872"/>
                    <a:pt x="24290" y="23729"/>
                  </a:cubicBezTo>
                  <a:cubicBezTo>
                    <a:pt x="24278" y="23670"/>
                    <a:pt x="24254" y="23598"/>
                    <a:pt x="24230" y="23539"/>
                  </a:cubicBezTo>
                  <a:cubicBezTo>
                    <a:pt x="24194" y="23408"/>
                    <a:pt x="24159" y="23289"/>
                    <a:pt x="24123" y="23158"/>
                  </a:cubicBezTo>
                  <a:cubicBezTo>
                    <a:pt x="24123" y="23158"/>
                    <a:pt x="24075" y="23003"/>
                    <a:pt x="24063" y="22967"/>
                  </a:cubicBezTo>
                  <a:cubicBezTo>
                    <a:pt x="24194" y="22717"/>
                    <a:pt x="24301" y="22503"/>
                    <a:pt x="24373" y="22289"/>
                  </a:cubicBezTo>
                  <a:cubicBezTo>
                    <a:pt x="24575" y="21741"/>
                    <a:pt x="24647" y="21193"/>
                    <a:pt x="24587" y="20657"/>
                  </a:cubicBezTo>
                  <a:cubicBezTo>
                    <a:pt x="24540" y="20181"/>
                    <a:pt x="24444" y="19717"/>
                    <a:pt x="24361" y="19276"/>
                  </a:cubicBezTo>
                  <a:lnTo>
                    <a:pt x="24349" y="19217"/>
                  </a:lnTo>
                  <a:cubicBezTo>
                    <a:pt x="24242" y="18657"/>
                    <a:pt x="24135" y="18205"/>
                    <a:pt x="24016" y="17776"/>
                  </a:cubicBezTo>
                  <a:cubicBezTo>
                    <a:pt x="23754" y="16907"/>
                    <a:pt x="23349" y="16014"/>
                    <a:pt x="22766" y="15026"/>
                  </a:cubicBezTo>
                  <a:cubicBezTo>
                    <a:pt x="22301" y="14252"/>
                    <a:pt x="21634" y="13561"/>
                    <a:pt x="20777" y="12990"/>
                  </a:cubicBezTo>
                  <a:cubicBezTo>
                    <a:pt x="20718" y="12942"/>
                    <a:pt x="20658" y="12906"/>
                    <a:pt x="20599" y="12871"/>
                  </a:cubicBezTo>
                  <a:cubicBezTo>
                    <a:pt x="20706" y="12859"/>
                    <a:pt x="20825" y="12859"/>
                    <a:pt x="20932" y="12847"/>
                  </a:cubicBezTo>
                  <a:lnTo>
                    <a:pt x="21003" y="12859"/>
                  </a:lnTo>
                  <a:cubicBezTo>
                    <a:pt x="21039" y="12871"/>
                    <a:pt x="21111" y="12871"/>
                    <a:pt x="21158" y="12871"/>
                  </a:cubicBezTo>
                  <a:lnTo>
                    <a:pt x="21170" y="12871"/>
                  </a:lnTo>
                  <a:cubicBezTo>
                    <a:pt x="21384" y="13133"/>
                    <a:pt x="21599" y="13383"/>
                    <a:pt x="21801" y="13633"/>
                  </a:cubicBezTo>
                  <a:cubicBezTo>
                    <a:pt x="22313" y="14240"/>
                    <a:pt x="22813" y="14835"/>
                    <a:pt x="23325" y="15431"/>
                  </a:cubicBezTo>
                  <a:lnTo>
                    <a:pt x="23408" y="15526"/>
                  </a:lnTo>
                  <a:cubicBezTo>
                    <a:pt x="23539" y="15669"/>
                    <a:pt x="23658" y="15823"/>
                    <a:pt x="23766" y="15942"/>
                  </a:cubicBezTo>
                  <a:lnTo>
                    <a:pt x="23897" y="16097"/>
                  </a:lnTo>
                  <a:cubicBezTo>
                    <a:pt x="24016" y="16252"/>
                    <a:pt x="24170" y="16443"/>
                    <a:pt x="24349" y="16597"/>
                  </a:cubicBezTo>
                  <a:cubicBezTo>
                    <a:pt x="24361" y="16621"/>
                    <a:pt x="24373" y="16633"/>
                    <a:pt x="24397" y="16645"/>
                  </a:cubicBezTo>
                  <a:cubicBezTo>
                    <a:pt x="24575" y="16859"/>
                    <a:pt x="24790" y="17062"/>
                    <a:pt x="25040" y="17228"/>
                  </a:cubicBezTo>
                  <a:cubicBezTo>
                    <a:pt x="25242" y="17383"/>
                    <a:pt x="25468" y="17502"/>
                    <a:pt x="25718" y="17586"/>
                  </a:cubicBezTo>
                  <a:cubicBezTo>
                    <a:pt x="25802" y="17621"/>
                    <a:pt x="25956" y="17681"/>
                    <a:pt x="26147" y="17681"/>
                  </a:cubicBezTo>
                  <a:cubicBezTo>
                    <a:pt x="26290" y="17681"/>
                    <a:pt x="26445" y="17645"/>
                    <a:pt x="26576" y="17562"/>
                  </a:cubicBezTo>
                  <a:cubicBezTo>
                    <a:pt x="26766" y="17455"/>
                    <a:pt x="26897" y="17276"/>
                    <a:pt x="26945" y="17050"/>
                  </a:cubicBezTo>
                  <a:cubicBezTo>
                    <a:pt x="27004" y="16835"/>
                    <a:pt x="26957" y="16597"/>
                    <a:pt x="26837" y="16407"/>
                  </a:cubicBezTo>
                  <a:cubicBezTo>
                    <a:pt x="26706" y="16216"/>
                    <a:pt x="26540" y="16121"/>
                    <a:pt x="26445" y="16050"/>
                  </a:cubicBezTo>
                  <a:lnTo>
                    <a:pt x="26409" y="16026"/>
                  </a:lnTo>
                  <a:cubicBezTo>
                    <a:pt x="26302" y="15966"/>
                    <a:pt x="25956" y="15740"/>
                    <a:pt x="25909" y="15716"/>
                  </a:cubicBezTo>
                  <a:cubicBezTo>
                    <a:pt x="25897" y="15692"/>
                    <a:pt x="25885" y="15681"/>
                    <a:pt x="25885" y="15669"/>
                  </a:cubicBezTo>
                  <a:cubicBezTo>
                    <a:pt x="25683" y="15407"/>
                    <a:pt x="25492" y="15157"/>
                    <a:pt x="25290" y="14895"/>
                  </a:cubicBezTo>
                  <a:cubicBezTo>
                    <a:pt x="25159" y="14716"/>
                    <a:pt x="25016" y="14538"/>
                    <a:pt x="24849" y="14335"/>
                  </a:cubicBezTo>
                  <a:lnTo>
                    <a:pt x="24754" y="14240"/>
                  </a:lnTo>
                  <a:cubicBezTo>
                    <a:pt x="24397" y="13811"/>
                    <a:pt x="24039" y="13395"/>
                    <a:pt x="23682" y="13002"/>
                  </a:cubicBezTo>
                  <a:cubicBezTo>
                    <a:pt x="23444" y="12740"/>
                    <a:pt x="23194" y="12466"/>
                    <a:pt x="22932" y="12204"/>
                  </a:cubicBezTo>
                  <a:cubicBezTo>
                    <a:pt x="22766" y="12025"/>
                    <a:pt x="22551" y="11811"/>
                    <a:pt x="22325" y="11609"/>
                  </a:cubicBezTo>
                  <a:cubicBezTo>
                    <a:pt x="22313" y="11597"/>
                    <a:pt x="22301" y="11573"/>
                    <a:pt x="22289" y="11561"/>
                  </a:cubicBezTo>
                  <a:cubicBezTo>
                    <a:pt x="22265" y="11525"/>
                    <a:pt x="22242" y="11501"/>
                    <a:pt x="22218" y="11478"/>
                  </a:cubicBezTo>
                  <a:cubicBezTo>
                    <a:pt x="22158" y="11418"/>
                    <a:pt x="22111" y="11382"/>
                    <a:pt x="22087" y="11370"/>
                  </a:cubicBezTo>
                  <a:cubicBezTo>
                    <a:pt x="22063" y="11359"/>
                    <a:pt x="22039" y="11347"/>
                    <a:pt x="22015" y="11335"/>
                  </a:cubicBezTo>
                  <a:cubicBezTo>
                    <a:pt x="22004" y="11323"/>
                    <a:pt x="21992" y="11311"/>
                    <a:pt x="21968" y="11311"/>
                  </a:cubicBezTo>
                  <a:cubicBezTo>
                    <a:pt x="21873" y="11263"/>
                    <a:pt x="21765" y="11228"/>
                    <a:pt x="21658" y="11228"/>
                  </a:cubicBezTo>
                  <a:cubicBezTo>
                    <a:pt x="21515" y="11168"/>
                    <a:pt x="21361" y="11132"/>
                    <a:pt x="21230" y="11097"/>
                  </a:cubicBezTo>
                  <a:cubicBezTo>
                    <a:pt x="22242" y="10882"/>
                    <a:pt x="23158" y="10525"/>
                    <a:pt x="23956" y="10049"/>
                  </a:cubicBezTo>
                  <a:cubicBezTo>
                    <a:pt x="24480" y="9739"/>
                    <a:pt x="24956" y="9382"/>
                    <a:pt x="25349" y="8989"/>
                  </a:cubicBezTo>
                  <a:cubicBezTo>
                    <a:pt x="25718" y="8620"/>
                    <a:pt x="26064" y="8180"/>
                    <a:pt x="26421" y="7572"/>
                  </a:cubicBezTo>
                  <a:cubicBezTo>
                    <a:pt x="27004" y="6620"/>
                    <a:pt x="27421" y="5739"/>
                    <a:pt x="27707" y="4894"/>
                  </a:cubicBezTo>
                  <a:cubicBezTo>
                    <a:pt x="28064" y="3870"/>
                    <a:pt x="28219" y="2869"/>
                    <a:pt x="28159" y="1929"/>
                  </a:cubicBezTo>
                  <a:cubicBezTo>
                    <a:pt x="28100" y="976"/>
                    <a:pt x="27719" y="393"/>
                    <a:pt x="27040" y="226"/>
                  </a:cubicBezTo>
                  <a:cubicBezTo>
                    <a:pt x="26897" y="191"/>
                    <a:pt x="26742" y="167"/>
                    <a:pt x="26576" y="167"/>
                  </a:cubicBezTo>
                  <a:cubicBezTo>
                    <a:pt x="26421" y="167"/>
                    <a:pt x="26266" y="179"/>
                    <a:pt x="26135" y="202"/>
                  </a:cubicBezTo>
                  <a:cubicBezTo>
                    <a:pt x="25861" y="226"/>
                    <a:pt x="25575" y="262"/>
                    <a:pt x="25302" y="322"/>
                  </a:cubicBezTo>
                  <a:cubicBezTo>
                    <a:pt x="24170" y="524"/>
                    <a:pt x="23087" y="917"/>
                    <a:pt x="22075" y="1476"/>
                  </a:cubicBezTo>
                  <a:cubicBezTo>
                    <a:pt x="20920" y="2107"/>
                    <a:pt x="19932" y="2917"/>
                    <a:pt x="19194" y="3548"/>
                  </a:cubicBezTo>
                  <a:cubicBezTo>
                    <a:pt x="18539" y="4132"/>
                    <a:pt x="17670" y="4905"/>
                    <a:pt x="16884" y="5798"/>
                  </a:cubicBezTo>
                  <a:cubicBezTo>
                    <a:pt x="16824" y="5870"/>
                    <a:pt x="16765" y="5941"/>
                    <a:pt x="16705" y="6001"/>
                  </a:cubicBezTo>
                  <a:cubicBezTo>
                    <a:pt x="16717" y="5858"/>
                    <a:pt x="16729" y="5703"/>
                    <a:pt x="16729" y="5548"/>
                  </a:cubicBezTo>
                  <a:cubicBezTo>
                    <a:pt x="16741" y="5417"/>
                    <a:pt x="16741" y="5298"/>
                    <a:pt x="16741" y="5167"/>
                  </a:cubicBezTo>
                  <a:cubicBezTo>
                    <a:pt x="16741" y="5167"/>
                    <a:pt x="16836" y="5096"/>
                    <a:pt x="16896" y="5060"/>
                  </a:cubicBezTo>
                  <a:cubicBezTo>
                    <a:pt x="17134" y="4917"/>
                    <a:pt x="17360" y="4751"/>
                    <a:pt x="17586" y="4596"/>
                  </a:cubicBezTo>
                  <a:cubicBezTo>
                    <a:pt x="18122" y="4191"/>
                    <a:pt x="18515" y="3846"/>
                    <a:pt x="18848" y="3465"/>
                  </a:cubicBezTo>
                  <a:cubicBezTo>
                    <a:pt x="18944" y="3346"/>
                    <a:pt x="19003" y="3203"/>
                    <a:pt x="19015" y="3060"/>
                  </a:cubicBezTo>
                  <a:cubicBezTo>
                    <a:pt x="19122" y="2738"/>
                    <a:pt x="19063" y="2429"/>
                    <a:pt x="19027" y="2250"/>
                  </a:cubicBezTo>
                  <a:lnTo>
                    <a:pt x="18991" y="2048"/>
                  </a:lnTo>
                  <a:cubicBezTo>
                    <a:pt x="18979" y="1953"/>
                    <a:pt x="18967" y="1846"/>
                    <a:pt x="18956" y="1750"/>
                  </a:cubicBezTo>
                  <a:lnTo>
                    <a:pt x="18944" y="1715"/>
                  </a:lnTo>
                  <a:cubicBezTo>
                    <a:pt x="18944" y="1619"/>
                    <a:pt x="18908" y="1536"/>
                    <a:pt x="18872" y="1453"/>
                  </a:cubicBezTo>
                  <a:cubicBezTo>
                    <a:pt x="18848" y="1405"/>
                    <a:pt x="18813" y="1357"/>
                    <a:pt x="18789" y="1310"/>
                  </a:cubicBezTo>
                  <a:cubicBezTo>
                    <a:pt x="18741" y="1238"/>
                    <a:pt x="18682" y="1179"/>
                    <a:pt x="18622" y="1131"/>
                  </a:cubicBezTo>
                  <a:cubicBezTo>
                    <a:pt x="18539" y="1060"/>
                    <a:pt x="18444" y="1000"/>
                    <a:pt x="18336" y="964"/>
                  </a:cubicBezTo>
                  <a:cubicBezTo>
                    <a:pt x="18277" y="941"/>
                    <a:pt x="18182" y="929"/>
                    <a:pt x="18110" y="929"/>
                  </a:cubicBezTo>
                  <a:cubicBezTo>
                    <a:pt x="17920" y="929"/>
                    <a:pt x="17717" y="1012"/>
                    <a:pt x="17586" y="1167"/>
                  </a:cubicBezTo>
                  <a:cubicBezTo>
                    <a:pt x="17443" y="1310"/>
                    <a:pt x="17384" y="1512"/>
                    <a:pt x="17396" y="1703"/>
                  </a:cubicBezTo>
                  <a:cubicBezTo>
                    <a:pt x="17408" y="1905"/>
                    <a:pt x="17420" y="2107"/>
                    <a:pt x="17432" y="2310"/>
                  </a:cubicBezTo>
                  <a:lnTo>
                    <a:pt x="17443" y="2679"/>
                  </a:lnTo>
                  <a:cubicBezTo>
                    <a:pt x="17384" y="2691"/>
                    <a:pt x="17336" y="2715"/>
                    <a:pt x="17289" y="2750"/>
                  </a:cubicBezTo>
                  <a:lnTo>
                    <a:pt x="17039" y="2905"/>
                  </a:lnTo>
                  <a:cubicBezTo>
                    <a:pt x="16765" y="3072"/>
                    <a:pt x="16491" y="3239"/>
                    <a:pt x="16229" y="3417"/>
                  </a:cubicBezTo>
                  <a:cubicBezTo>
                    <a:pt x="16015" y="3572"/>
                    <a:pt x="15836" y="3715"/>
                    <a:pt x="15681" y="3858"/>
                  </a:cubicBezTo>
                  <a:cubicBezTo>
                    <a:pt x="15574" y="3941"/>
                    <a:pt x="15455" y="4036"/>
                    <a:pt x="15348" y="4132"/>
                  </a:cubicBezTo>
                  <a:cubicBezTo>
                    <a:pt x="15253" y="4215"/>
                    <a:pt x="15193" y="4310"/>
                    <a:pt x="15146" y="4417"/>
                  </a:cubicBezTo>
                  <a:cubicBezTo>
                    <a:pt x="15062" y="4572"/>
                    <a:pt x="15026" y="4739"/>
                    <a:pt x="15050" y="4917"/>
                  </a:cubicBezTo>
                  <a:cubicBezTo>
                    <a:pt x="15038" y="4977"/>
                    <a:pt x="15026" y="5036"/>
                    <a:pt x="15026" y="5108"/>
                  </a:cubicBezTo>
                  <a:cubicBezTo>
                    <a:pt x="15015" y="5203"/>
                    <a:pt x="15015" y="5298"/>
                    <a:pt x="15003" y="5382"/>
                  </a:cubicBezTo>
                  <a:cubicBezTo>
                    <a:pt x="14895" y="5036"/>
                    <a:pt x="14657" y="4763"/>
                    <a:pt x="14336" y="4608"/>
                  </a:cubicBezTo>
                  <a:cubicBezTo>
                    <a:pt x="14169" y="4524"/>
                    <a:pt x="14003" y="4465"/>
                    <a:pt x="13824" y="4417"/>
                  </a:cubicBezTo>
                  <a:cubicBezTo>
                    <a:pt x="13860" y="4346"/>
                    <a:pt x="13883" y="4274"/>
                    <a:pt x="13907" y="4203"/>
                  </a:cubicBezTo>
                  <a:cubicBezTo>
                    <a:pt x="14003" y="3893"/>
                    <a:pt x="14110" y="3536"/>
                    <a:pt x="14098" y="3143"/>
                  </a:cubicBezTo>
                  <a:cubicBezTo>
                    <a:pt x="14086" y="2715"/>
                    <a:pt x="13955" y="2346"/>
                    <a:pt x="13812" y="2036"/>
                  </a:cubicBezTo>
                  <a:cubicBezTo>
                    <a:pt x="13669" y="1691"/>
                    <a:pt x="13491" y="1369"/>
                    <a:pt x="13300" y="1072"/>
                  </a:cubicBezTo>
                  <a:cubicBezTo>
                    <a:pt x="13121" y="798"/>
                    <a:pt x="12895" y="536"/>
                    <a:pt x="12609" y="226"/>
                  </a:cubicBezTo>
                  <a:cubicBezTo>
                    <a:pt x="12479" y="83"/>
                    <a:pt x="12288" y="0"/>
                    <a:pt x="120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7597553" y="1093573"/>
              <a:ext cx="869869" cy="817805"/>
            </a:xfrm>
            <a:custGeom>
              <a:avLst/>
              <a:gdLst/>
              <a:ahLst/>
              <a:cxnLst/>
              <a:rect l="l" t="t" r="r" b="b"/>
              <a:pathLst>
                <a:path w="26933" h="25321" extrusionOk="0">
                  <a:moveTo>
                    <a:pt x="26658" y="957"/>
                  </a:moveTo>
                  <a:cubicBezTo>
                    <a:pt x="26694" y="1112"/>
                    <a:pt x="26694" y="1279"/>
                    <a:pt x="26706" y="1434"/>
                  </a:cubicBezTo>
                  <a:cubicBezTo>
                    <a:pt x="26706" y="1660"/>
                    <a:pt x="26706" y="1898"/>
                    <a:pt x="26682" y="2124"/>
                  </a:cubicBezTo>
                  <a:cubicBezTo>
                    <a:pt x="26670" y="2362"/>
                    <a:pt x="26623" y="2612"/>
                    <a:pt x="26575" y="2850"/>
                  </a:cubicBezTo>
                  <a:cubicBezTo>
                    <a:pt x="25742" y="2724"/>
                    <a:pt x="24908" y="2644"/>
                    <a:pt x="24067" y="2644"/>
                  </a:cubicBezTo>
                  <a:cubicBezTo>
                    <a:pt x="23958" y="2644"/>
                    <a:pt x="23850" y="2645"/>
                    <a:pt x="23741" y="2648"/>
                  </a:cubicBezTo>
                  <a:cubicBezTo>
                    <a:pt x="23658" y="2648"/>
                    <a:pt x="23575" y="2660"/>
                    <a:pt x="23491" y="2672"/>
                  </a:cubicBezTo>
                  <a:cubicBezTo>
                    <a:pt x="23551" y="2636"/>
                    <a:pt x="23599" y="2600"/>
                    <a:pt x="23658" y="2565"/>
                  </a:cubicBezTo>
                  <a:cubicBezTo>
                    <a:pt x="24158" y="2255"/>
                    <a:pt x="24622" y="1886"/>
                    <a:pt x="25134" y="1588"/>
                  </a:cubicBezTo>
                  <a:cubicBezTo>
                    <a:pt x="25373" y="1445"/>
                    <a:pt x="25623" y="1326"/>
                    <a:pt x="25873" y="1207"/>
                  </a:cubicBezTo>
                  <a:cubicBezTo>
                    <a:pt x="26135" y="1100"/>
                    <a:pt x="26385" y="1005"/>
                    <a:pt x="26658" y="957"/>
                  </a:cubicBezTo>
                  <a:close/>
                  <a:moveTo>
                    <a:pt x="25896" y="365"/>
                  </a:moveTo>
                  <a:cubicBezTo>
                    <a:pt x="26184" y="365"/>
                    <a:pt x="26454" y="436"/>
                    <a:pt x="26587" y="731"/>
                  </a:cubicBezTo>
                  <a:lnTo>
                    <a:pt x="26599" y="743"/>
                  </a:lnTo>
                  <a:cubicBezTo>
                    <a:pt x="26289" y="803"/>
                    <a:pt x="25992" y="898"/>
                    <a:pt x="25706" y="1029"/>
                  </a:cubicBezTo>
                  <a:cubicBezTo>
                    <a:pt x="25182" y="1267"/>
                    <a:pt x="24730" y="1636"/>
                    <a:pt x="24265" y="1969"/>
                  </a:cubicBezTo>
                  <a:cubicBezTo>
                    <a:pt x="23860" y="2255"/>
                    <a:pt x="23468" y="2529"/>
                    <a:pt x="23051" y="2779"/>
                  </a:cubicBezTo>
                  <a:cubicBezTo>
                    <a:pt x="22896" y="2850"/>
                    <a:pt x="22741" y="2934"/>
                    <a:pt x="22586" y="3017"/>
                  </a:cubicBezTo>
                  <a:cubicBezTo>
                    <a:pt x="22217" y="3243"/>
                    <a:pt x="21848" y="3481"/>
                    <a:pt x="21467" y="3708"/>
                  </a:cubicBezTo>
                  <a:cubicBezTo>
                    <a:pt x="21110" y="3922"/>
                    <a:pt x="20753" y="4148"/>
                    <a:pt x="20396" y="4386"/>
                  </a:cubicBezTo>
                  <a:cubicBezTo>
                    <a:pt x="20503" y="4220"/>
                    <a:pt x="20610" y="4065"/>
                    <a:pt x="20717" y="3910"/>
                  </a:cubicBezTo>
                  <a:cubicBezTo>
                    <a:pt x="20943" y="3589"/>
                    <a:pt x="21170" y="3255"/>
                    <a:pt x="21396" y="2922"/>
                  </a:cubicBezTo>
                  <a:cubicBezTo>
                    <a:pt x="21622" y="2600"/>
                    <a:pt x="21824" y="2231"/>
                    <a:pt x="22110" y="1957"/>
                  </a:cubicBezTo>
                  <a:cubicBezTo>
                    <a:pt x="22384" y="1684"/>
                    <a:pt x="22729" y="1457"/>
                    <a:pt x="23063" y="1243"/>
                  </a:cubicBezTo>
                  <a:cubicBezTo>
                    <a:pt x="23241" y="1148"/>
                    <a:pt x="23408" y="1041"/>
                    <a:pt x="23587" y="945"/>
                  </a:cubicBezTo>
                  <a:cubicBezTo>
                    <a:pt x="23682" y="898"/>
                    <a:pt x="23777" y="850"/>
                    <a:pt x="23860" y="803"/>
                  </a:cubicBezTo>
                  <a:cubicBezTo>
                    <a:pt x="23944" y="767"/>
                    <a:pt x="24003" y="731"/>
                    <a:pt x="24051" y="672"/>
                  </a:cubicBezTo>
                  <a:cubicBezTo>
                    <a:pt x="24491" y="564"/>
                    <a:pt x="24932" y="469"/>
                    <a:pt x="25373" y="410"/>
                  </a:cubicBezTo>
                  <a:cubicBezTo>
                    <a:pt x="25535" y="392"/>
                    <a:pt x="25719" y="365"/>
                    <a:pt x="25896" y="365"/>
                  </a:cubicBezTo>
                  <a:close/>
                  <a:moveTo>
                    <a:pt x="23747" y="2871"/>
                  </a:moveTo>
                  <a:cubicBezTo>
                    <a:pt x="23849" y="2871"/>
                    <a:pt x="23950" y="2874"/>
                    <a:pt x="24051" y="2874"/>
                  </a:cubicBezTo>
                  <a:lnTo>
                    <a:pt x="24289" y="2874"/>
                  </a:lnTo>
                  <a:lnTo>
                    <a:pt x="24313" y="2898"/>
                  </a:lnTo>
                  <a:cubicBezTo>
                    <a:pt x="24515" y="2922"/>
                    <a:pt x="24706" y="2969"/>
                    <a:pt x="24908" y="3005"/>
                  </a:cubicBezTo>
                  <a:cubicBezTo>
                    <a:pt x="25087" y="3041"/>
                    <a:pt x="25277" y="3065"/>
                    <a:pt x="25468" y="3100"/>
                  </a:cubicBezTo>
                  <a:cubicBezTo>
                    <a:pt x="25658" y="3124"/>
                    <a:pt x="25849" y="3160"/>
                    <a:pt x="26039" y="3184"/>
                  </a:cubicBezTo>
                  <a:cubicBezTo>
                    <a:pt x="26170" y="3219"/>
                    <a:pt x="26396" y="3255"/>
                    <a:pt x="26408" y="3446"/>
                  </a:cubicBezTo>
                  <a:cubicBezTo>
                    <a:pt x="26408" y="3458"/>
                    <a:pt x="26420" y="3481"/>
                    <a:pt x="26420" y="3493"/>
                  </a:cubicBezTo>
                  <a:cubicBezTo>
                    <a:pt x="26361" y="3720"/>
                    <a:pt x="26277" y="3958"/>
                    <a:pt x="26194" y="4184"/>
                  </a:cubicBezTo>
                  <a:cubicBezTo>
                    <a:pt x="25611" y="4279"/>
                    <a:pt x="25039" y="4434"/>
                    <a:pt x="24468" y="4577"/>
                  </a:cubicBezTo>
                  <a:cubicBezTo>
                    <a:pt x="24182" y="4648"/>
                    <a:pt x="23896" y="4732"/>
                    <a:pt x="23610" y="4803"/>
                  </a:cubicBezTo>
                  <a:cubicBezTo>
                    <a:pt x="23372" y="4863"/>
                    <a:pt x="23134" y="4910"/>
                    <a:pt x="22896" y="4970"/>
                  </a:cubicBezTo>
                  <a:cubicBezTo>
                    <a:pt x="22753" y="4934"/>
                    <a:pt x="22598" y="4910"/>
                    <a:pt x="22456" y="4886"/>
                  </a:cubicBezTo>
                  <a:cubicBezTo>
                    <a:pt x="22324" y="4872"/>
                    <a:pt x="22192" y="4865"/>
                    <a:pt x="22060" y="4865"/>
                  </a:cubicBezTo>
                  <a:cubicBezTo>
                    <a:pt x="21759" y="4865"/>
                    <a:pt x="21455" y="4900"/>
                    <a:pt x="21158" y="4958"/>
                  </a:cubicBezTo>
                  <a:cubicBezTo>
                    <a:pt x="20729" y="5041"/>
                    <a:pt x="20300" y="5160"/>
                    <a:pt x="19884" y="5291"/>
                  </a:cubicBezTo>
                  <a:cubicBezTo>
                    <a:pt x="19669" y="5363"/>
                    <a:pt x="19455" y="5434"/>
                    <a:pt x="19241" y="5494"/>
                  </a:cubicBezTo>
                  <a:cubicBezTo>
                    <a:pt x="19157" y="5517"/>
                    <a:pt x="19086" y="5541"/>
                    <a:pt x="19003" y="5565"/>
                  </a:cubicBezTo>
                  <a:cubicBezTo>
                    <a:pt x="19896" y="4922"/>
                    <a:pt x="20824" y="4327"/>
                    <a:pt x="21765" y="3743"/>
                  </a:cubicBezTo>
                  <a:cubicBezTo>
                    <a:pt x="22134" y="3529"/>
                    <a:pt x="22491" y="3291"/>
                    <a:pt x="22860" y="3089"/>
                  </a:cubicBezTo>
                  <a:cubicBezTo>
                    <a:pt x="23039" y="2981"/>
                    <a:pt x="23229" y="2898"/>
                    <a:pt x="23444" y="2886"/>
                  </a:cubicBezTo>
                  <a:cubicBezTo>
                    <a:pt x="23545" y="2874"/>
                    <a:pt x="23646" y="2871"/>
                    <a:pt x="23747" y="2871"/>
                  </a:cubicBezTo>
                  <a:close/>
                  <a:moveTo>
                    <a:pt x="11844" y="4524"/>
                  </a:moveTo>
                  <a:cubicBezTo>
                    <a:pt x="11982" y="4524"/>
                    <a:pt x="12118" y="4530"/>
                    <a:pt x="12252" y="4541"/>
                  </a:cubicBezTo>
                  <a:cubicBezTo>
                    <a:pt x="12442" y="4565"/>
                    <a:pt x="12621" y="4589"/>
                    <a:pt x="12800" y="4636"/>
                  </a:cubicBezTo>
                  <a:cubicBezTo>
                    <a:pt x="12978" y="4672"/>
                    <a:pt x="13169" y="4708"/>
                    <a:pt x="13323" y="4791"/>
                  </a:cubicBezTo>
                  <a:lnTo>
                    <a:pt x="13347" y="4803"/>
                  </a:lnTo>
                  <a:cubicBezTo>
                    <a:pt x="13359" y="4886"/>
                    <a:pt x="13347" y="4970"/>
                    <a:pt x="13300" y="5041"/>
                  </a:cubicBezTo>
                  <a:cubicBezTo>
                    <a:pt x="13204" y="5160"/>
                    <a:pt x="13073" y="5232"/>
                    <a:pt x="12954" y="5291"/>
                  </a:cubicBezTo>
                  <a:cubicBezTo>
                    <a:pt x="12740" y="5422"/>
                    <a:pt x="12502" y="5589"/>
                    <a:pt x="12252" y="5601"/>
                  </a:cubicBezTo>
                  <a:cubicBezTo>
                    <a:pt x="12242" y="5601"/>
                    <a:pt x="12232" y="5602"/>
                    <a:pt x="12222" y="5602"/>
                  </a:cubicBezTo>
                  <a:cubicBezTo>
                    <a:pt x="12056" y="5602"/>
                    <a:pt x="11911" y="5511"/>
                    <a:pt x="11788" y="5398"/>
                  </a:cubicBezTo>
                  <a:cubicBezTo>
                    <a:pt x="11740" y="5327"/>
                    <a:pt x="11704" y="5255"/>
                    <a:pt x="11657" y="5184"/>
                  </a:cubicBezTo>
                  <a:cubicBezTo>
                    <a:pt x="11633" y="5136"/>
                    <a:pt x="11609" y="5101"/>
                    <a:pt x="11585" y="5065"/>
                  </a:cubicBezTo>
                  <a:lnTo>
                    <a:pt x="11585" y="5029"/>
                  </a:lnTo>
                  <a:cubicBezTo>
                    <a:pt x="11573" y="5005"/>
                    <a:pt x="11561" y="4970"/>
                    <a:pt x="11549" y="4946"/>
                  </a:cubicBezTo>
                  <a:cubicBezTo>
                    <a:pt x="11526" y="4910"/>
                    <a:pt x="11514" y="4874"/>
                    <a:pt x="11502" y="4851"/>
                  </a:cubicBezTo>
                  <a:cubicBezTo>
                    <a:pt x="11478" y="4791"/>
                    <a:pt x="11442" y="4732"/>
                    <a:pt x="11407" y="4672"/>
                  </a:cubicBezTo>
                  <a:cubicBezTo>
                    <a:pt x="11383" y="4636"/>
                    <a:pt x="11359" y="4589"/>
                    <a:pt x="11335" y="4553"/>
                  </a:cubicBezTo>
                  <a:cubicBezTo>
                    <a:pt x="11505" y="4533"/>
                    <a:pt x="11676" y="4524"/>
                    <a:pt x="11844" y="4524"/>
                  </a:cubicBezTo>
                  <a:close/>
                  <a:moveTo>
                    <a:pt x="26111" y="4398"/>
                  </a:moveTo>
                  <a:lnTo>
                    <a:pt x="26111" y="4398"/>
                  </a:lnTo>
                  <a:cubicBezTo>
                    <a:pt x="26063" y="4493"/>
                    <a:pt x="26027" y="4589"/>
                    <a:pt x="25992" y="4684"/>
                  </a:cubicBezTo>
                  <a:cubicBezTo>
                    <a:pt x="25813" y="5089"/>
                    <a:pt x="25611" y="5482"/>
                    <a:pt x="25396" y="5863"/>
                  </a:cubicBezTo>
                  <a:lnTo>
                    <a:pt x="25384" y="5851"/>
                  </a:lnTo>
                  <a:cubicBezTo>
                    <a:pt x="24849" y="5648"/>
                    <a:pt x="24325" y="5434"/>
                    <a:pt x="23789" y="5244"/>
                  </a:cubicBezTo>
                  <a:cubicBezTo>
                    <a:pt x="23563" y="5160"/>
                    <a:pt x="23348" y="5089"/>
                    <a:pt x="23122" y="5017"/>
                  </a:cubicBezTo>
                  <a:cubicBezTo>
                    <a:pt x="23289" y="4994"/>
                    <a:pt x="23444" y="4958"/>
                    <a:pt x="23610" y="4922"/>
                  </a:cubicBezTo>
                  <a:cubicBezTo>
                    <a:pt x="23896" y="4863"/>
                    <a:pt x="24194" y="4803"/>
                    <a:pt x="24480" y="4732"/>
                  </a:cubicBezTo>
                  <a:cubicBezTo>
                    <a:pt x="25015" y="4601"/>
                    <a:pt x="25563" y="4482"/>
                    <a:pt x="26111" y="4398"/>
                  </a:cubicBezTo>
                  <a:close/>
                  <a:moveTo>
                    <a:pt x="10787" y="4898"/>
                  </a:moveTo>
                  <a:cubicBezTo>
                    <a:pt x="10811" y="4934"/>
                    <a:pt x="10835" y="4970"/>
                    <a:pt x="10859" y="5005"/>
                  </a:cubicBezTo>
                  <a:cubicBezTo>
                    <a:pt x="10883" y="5065"/>
                    <a:pt x="10930" y="5124"/>
                    <a:pt x="10966" y="5172"/>
                  </a:cubicBezTo>
                  <a:cubicBezTo>
                    <a:pt x="10990" y="5208"/>
                    <a:pt x="11014" y="5232"/>
                    <a:pt x="11037" y="5255"/>
                  </a:cubicBezTo>
                  <a:cubicBezTo>
                    <a:pt x="11049" y="5279"/>
                    <a:pt x="11073" y="5315"/>
                    <a:pt x="11097" y="5339"/>
                  </a:cubicBezTo>
                  <a:lnTo>
                    <a:pt x="11121" y="5351"/>
                  </a:lnTo>
                  <a:cubicBezTo>
                    <a:pt x="11145" y="5386"/>
                    <a:pt x="11168" y="5422"/>
                    <a:pt x="11192" y="5458"/>
                  </a:cubicBezTo>
                  <a:cubicBezTo>
                    <a:pt x="11240" y="5541"/>
                    <a:pt x="11287" y="5613"/>
                    <a:pt x="11335" y="5684"/>
                  </a:cubicBezTo>
                  <a:cubicBezTo>
                    <a:pt x="11383" y="5851"/>
                    <a:pt x="11383" y="6029"/>
                    <a:pt x="11299" y="6184"/>
                  </a:cubicBezTo>
                  <a:cubicBezTo>
                    <a:pt x="11180" y="6410"/>
                    <a:pt x="10918" y="6529"/>
                    <a:pt x="10716" y="6672"/>
                  </a:cubicBezTo>
                  <a:cubicBezTo>
                    <a:pt x="10597" y="6744"/>
                    <a:pt x="10466" y="6839"/>
                    <a:pt x="10323" y="6863"/>
                  </a:cubicBezTo>
                  <a:cubicBezTo>
                    <a:pt x="10312" y="6864"/>
                    <a:pt x="10301" y="6865"/>
                    <a:pt x="10290" y="6865"/>
                  </a:cubicBezTo>
                  <a:cubicBezTo>
                    <a:pt x="10221" y="6865"/>
                    <a:pt x="10159" y="6834"/>
                    <a:pt x="10097" y="6803"/>
                  </a:cubicBezTo>
                  <a:lnTo>
                    <a:pt x="10097" y="6768"/>
                  </a:lnTo>
                  <a:cubicBezTo>
                    <a:pt x="10097" y="6589"/>
                    <a:pt x="10144" y="6410"/>
                    <a:pt x="10192" y="6232"/>
                  </a:cubicBezTo>
                  <a:cubicBezTo>
                    <a:pt x="10240" y="6053"/>
                    <a:pt x="10287" y="5886"/>
                    <a:pt x="10359" y="5708"/>
                  </a:cubicBezTo>
                  <a:cubicBezTo>
                    <a:pt x="10466" y="5434"/>
                    <a:pt x="10609" y="5148"/>
                    <a:pt x="10787" y="4898"/>
                  </a:cubicBezTo>
                  <a:close/>
                  <a:moveTo>
                    <a:pt x="23027" y="1017"/>
                  </a:moveTo>
                  <a:cubicBezTo>
                    <a:pt x="22956" y="1053"/>
                    <a:pt x="22896" y="1088"/>
                    <a:pt x="22837" y="1136"/>
                  </a:cubicBezTo>
                  <a:cubicBezTo>
                    <a:pt x="22503" y="1338"/>
                    <a:pt x="22170" y="1576"/>
                    <a:pt x="21896" y="1862"/>
                  </a:cubicBezTo>
                  <a:cubicBezTo>
                    <a:pt x="21622" y="2148"/>
                    <a:pt x="21420" y="2505"/>
                    <a:pt x="21205" y="2838"/>
                  </a:cubicBezTo>
                  <a:cubicBezTo>
                    <a:pt x="20979" y="3172"/>
                    <a:pt x="20765" y="3517"/>
                    <a:pt x="20551" y="3851"/>
                  </a:cubicBezTo>
                  <a:cubicBezTo>
                    <a:pt x="20384" y="4112"/>
                    <a:pt x="20229" y="4362"/>
                    <a:pt x="20050" y="4601"/>
                  </a:cubicBezTo>
                  <a:cubicBezTo>
                    <a:pt x="19800" y="4767"/>
                    <a:pt x="19538" y="4934"/>
                    <a:pt x="19288" y="5113"/>
                  </a:cubicBezTo>
                  <a:cubicBezTo>
                    <a:pt x="18586" y="5601"/>
                    <a:pt x="17895" y="6113"/>
                    <a:pt x="17264" y="6696"/>
                  </a:cubicBezTo>
                  <a:cubicBezTo>
                    <a:pt x="16955" y="6982"/>
                    <a:pt x="16645" y="7268"/>
                    <a:pt x="16348" y="7565"/>
                  </a:cubicBezTo>
                  <a:cubicBezTo>
                    <a:pt x="16145" y="7756"/>
                    <a:pt x="15955" y="7958"/>
                    <a:pt x="15776" y="8172"/>
                  </a:cubicBezTo>
                  <a:cubicBezTo>
                    <a:pt x="15728" y="8018"/>
                    <a:pt x="15693" y="7863"/>
                    <a:pt x="15681" y="7708"/>
                  </a:cubicBezTo>
                  <a:cubicBezTo>
                    <a:pt x="15681" y="7601"/>
                    <a:pt x="15681" y="7482"/>
                    <a:pt x="15705" y="7375"/>
                  </a:cubicBezTo>
                  <a:cubicBezTo>
                    <a:pt x="15717" y="7256"/>
                    <a:pt x="15752" y="7160"/>
                    <a:pt x="15788" y="7041"/>
                  </a:cubicBezTo>
                  <a:cubicBezTo>
                    <a:pt x="16240" y="6387"/>
                    <a:pt x="16764" y="5767"/>
                    <a:pt x="17324" y="5196"/>
                  </a:cubicBezTo>
                  <a:cubicBezTo>
                    <a:pt x="18050" y="4458"/>
                    <a:pt x="18824" y="3767"/>
                    <a:pt x="19622" y="3112"/>
                  </a:cubicBezTo>
                  <a:cubicBezTo>
                    <a:pt x="20467" y="2410"/>
                    <a:pt x="21384" y="1767"/>
                    <a:pt x="22384" y="1291"/>
                  </a:cubicBezTo>
                  <a:cubicBezTo>
                    <a:pt x="22598" y="1195"/>
                    <a:pt x="22801" y="1100"/>
                    <a:pt x="23027" y="1017"/>
                  </a:cubicBezTo>
                  <a:close/>
                  <a:moveTo>
                    <a:pt x="13085" y="6875"/>
                  </a:moveTo>
                  <a:cubicBezTo>
                    <a:pt x="13288" y="6958"/>
                    <a:pt x="13478" y="7029"/>
                    <a:pt x="13657" y="7149"/>
                  </a:cubicBezTo>
                  <a:cubicBezTo>
                    <a:pt x="13704" y="7184"/>
                    <a:pt x="13752" y="7220"/>
                    <a:pt x="13788" y="7256"/>
                  </a:cubicBezTo>
                  <a:lnTo>
                    <a:pt x="13812" y="7280"/>
                  </a:lnTo>
                  <a:lnTo>
                    <a:pt x="13812" y="7291"/>
                  </a:lnTo>
                  <a:lnTo>
                    <a:pt x="13800" y="7291"/>
                  </a:lnTo>
                  <a:lnTo>
                    <a:pt x="13788" y="7303"/>
                  </a:lnTo>
                  <a:cubicBezTo>
                    <a:pt x="13752" y="7303"/>
                    <a:pt x="13716" y="7327"/>
                    <a:pt x="13693" y="7363"/>
                  </a:cubicBezTo>
                  <a:cubicBezTo>
                    <a:pt x="13693" y="7361"/>
                    <a:pt x="13690" y="7360"/>
                    <a:pt x="13687" y="7360"/>
                  </a:cubicBezTo>
                  <a:cubicBezTo>
                    <a:pt x="13672" y="7360"/>
                    <a:pt x="13631" y="7377"/>
                    <a:pt x="13621" y="7387"/>
                  </a:cubicBezTo>
                  <a:cubicBezTo>
                    <a:pt x="13585" y="7399"/>
                    <a:pt x="13538" y="7410"/>
                    <a:pt x="13502" y="7434"/>
                  </a:cubicBezTo>
                  <a:cubicBezTo>
                    <a:pt x="13431" y="7458"/>
                    <a:pt x="13359" y="7494"/>
                    <a:pt x="13288" y="7530"/>
                  </a:cubicBezTo>
                  <a:cubicBezTo>
                    <a:pt x="13240" y="7553"/>
                    <a:pt x="13192" y="7577"/>
                    <a:pt x="13145" y="7601"/>
                  </a:cubicBezTo>
                  <a:cubicBezTo>
                    <a:pt x="13050" y="7649"/>
                    <a:pt x="12954" y="7696"/>
                    <a:pt x="12859" y="7756"/>
                  </a:cubicBezTo>
                  <a:cubicBezTo>
                    <a:pt x="12704" y="7851"/>
                    <a:pt x="12561" y="7958"/>
                    <a:pt x="12419" y="8065"/>
                  </a:cubicBezTo>
                  <a:cubicBezTo>
                    <a:pt x="12335" y="8137"/>
                    <a:pt x="12252" y="8196"/>
                    <a:pt x="12192" y="8280"/>
                  </a:cubicBezTo>
                  <a:cubicBezTo>
                    <a:pt x="12169" y="8292"/>
                    <a:pt x="12145" y="8303"/>
                    <a:pt x="12133" y="8315"/>
                  </a:cubicBezTo>
                  <a:lnTo>
                    <a:pt x="12109" y="8339"/>
                  </a:lnTo>
                  <a:lnTo>
                    <a:pt x="12085" y="8339"/>
                  </a:lnTo>
                  <a:lnTo>
                    <a:pt x="12073" y="8303"/>
                  </a:lnTo>
                  <a:cubicBezTo>
                    <a:pt x="12061" y="8256"/>
                    <a:pt x="12049" y="8196"/>
                    <a:pt x="12049" y="8137"/>
                  </a:cubicBezTo>
                  <a:cubicBezTo>
                    <a:pt x="12014" y="7922"/>
                    <a:pt x="12038" y="7720"/>
                    <a:pt x="12049" y="7506"/>
                  </a:cubicBezTo>
                  <a:cubicBezTo>
                    <a:pt x="12252" y="7482"/>
                    <a:pt x="12514" y="7470"/>
                    <a:pt x="12645" y="7315"/>
                  </a:cubicBezTo>
                  <a:cubicBezTo>
                    <a:pt x="12847" y="7268"/>
                    <a:pt x="12978" y="7029"/>
                    <a:pt x="13085" y="6875"/>
                  </a:cubicBezTo>
                  <a:close/>
                  <a:moveTo>
                    <a:pt x="23872" y="7137"/>
                  </a:moveTo>
                  <a:cubicBezTo>
                    <a:pt x="24031" y="7137"/>
                    <a:pt x="24195" y="7142"/>
                    <a:pt x="24357" y="7142"/>
                  </a:cubicBezTo>
                  <a:cubicBezTo>
                    <a:pt x="24439" y="7142"/>
                    <a:pt x="24519" y="7141"/>
                    <a:pt x="24599" y="7137"/>
                  </a:cubicBezTo>
                  <a:lnTo>
                    <a:pt x="24599" y="7137"/>
                  </a:lnTo>
                  <a:cubicBezTo>
                    <a:pt x="24599" y="7149"/>
                    <a:pt x="24587" y="7160"/>
                    <a:pt x="24575" y="7172"/>
                  </a:cubicBezTo>
                  <a:cubicBezTo>
                    <a:pt x="24206" y="7672"/>
                    <a:pt x="23741" y="8089"/>
                    <a:pt x="23229" y="8446"/>
                  </a:cubicBezTo>
                  <a:cubicBezTo>
                    <a:pt x="23182" y="8387"/>
                    <a:pt x="23098" y="8339"/>
                    <a:pt x="23039" y="8303"/>
                  </a:cubicBezTo>
                  <a:cubicBezTo>
                    <a:pt x="22956" y="8244"/>
                    <a:pt x="22872" y="8184"/>
                    <a:pt x="22789" y="8125"/>
                  </a:cubicBezTo>
                  <a:lnTo>
                    <a:pt x="22313" y="7791"/>
                  </a:lnTo>
                  <a:cubicBezTo>
                    <a:pt x="22158" y="7696"/>
                    <a:pt x="22027" y="7613"/>
                    <a:pt x="21860" y="7565"/>
                  </a:cubicBezTo>
                  <a:cubicBezTo>
                    <a:pt x="21824" y="7553"/>
                    <a:pt x="21789" y="7541"/>
                    <a:pt x="21741" y="7530"/>
                  </a:cubicBezTo>
                  <a:cubicBezTo>
                    <a:pt x="21908" y="7470"/>
                    <a:pt x="22063" y="7410"/>
                    <a:pt x="22229" y="7351"/>
                  </a:cubicBezTo>
                  <a:cubicBezTo>
                    <a:pt x="22491" y="7268"/>
                    <a:pt x="22765" y="7184"/>
                    <a:pt x="23027" y="7160"/>
                  </a:cubicBezTo>
                  <a:cubicBezTo>
                    <a:pt x="23313" y="7137"/>
                    <a:pt x="23587" y="7137"/>
                    <a:pt x="23872" y="7137"/>
                  </a:cubicBezTo>
                  <a:close/>
                  <a:moveTo>
                    <a:pt x="21869" y="5030"/>
                  </a:moveTo>
                  <a:cubicBezTo>
                    <a:pt x="22111" y="5030"/>
                    <a:pt x="22353" y="5054"/>
                    <a:pt x="22598" y="5101"/>
                  </a:cubicBezTo>
                  <a:cubicBezTo>
                    <a:pt x="22813" y="5136"/>
                    <a:pt x="23015" y="5184"/>
                    <a:pt x="23218" y="5255"/>
                  </a:cubicBezTo>
                  <a:cubicBezTo>
                    <a:pt x="23468" y="5351"/>
                    <a:pt x="23718" y="5458"/>
                    <a:pt x="23956" y="5565"/>
                  </a:cubicBezTo>
                  <a:cubicBezTo>
                    <a:pt x="24337" y="5744"/>
                    <a:pt x="24706" y="5946"/>
                    <a:pt x="25075" y="6160"/>
                  </a:cubicBezTo>
                  <a:cubicBezTo>
                    <a:pt x="25099" y="6196"/>
                    <a:pt x="25134" y="6244"/>
                    <a:pt x="25170" y="6279"/>
                  </a:cubicBezTo>
                  <a:cubicBezTo>
                    <a:pt x="25015" y="6529"/>
                    <a:pt x="24861" y="6791"/>
                    <a:pt x="24682" y="7029"/>
                  </a:cubicBezTo>
                  <a:cubicBezTo>
                    <a:pt x="24527" y="7018"/>
                    <a:pt x="24366" y="7015"/>
                    <a:pt x="24206" y="7015"/>
                  </a:cubicBezTo>
                  <a:cubicBezTo>
                    <a:pt x="24045" y="7015"/>
                    <a:pt x="23884" y="7018"/>
                    <a:pt x="23729" y="7018"/>
                  </a:cubicBezTo>
                  <a:cubicBezTo>
                    <a:pt x="23420" y="7018"/>
                    <a:pt x="23098" y="7029"/>
                    <a:pt x="22789" y="7065"/>
                  </a:cubicBezTo>
                  <a:cubicBezTo>
                    <a:pt x="22634" y="7077"/>
                    <a:pt x="22491" y="7101"/>
                    <a:pt x="22348" y="7149"/>
                  </a:cubicBezTo>
                  <a:cubicBezTo>
                    <a:pt x="22134" y="7089"/>
                    <a:pt x="21920" y="7077"/>
                    <a:pt x="21705" y="7053"/>
                  </a:cubicBezTo>
                  <a:cubicBezTo>
                    <a:pt x="21559" y="7039"/>
                    <a:pt x="21412" y="7034"/>
                    <a:pt x="21264" y="7034"/>
                  </a:cubicBezTo>
                  <a:cubicBezTo>
                    <a:pt x="21158" y="7034"/>
                    <a:pt x="21052" y="7036"/>
                    <a:pt x="20943" y="7041"/>
                  </a:cubicBezTo>
                  <a:cubicBezTo>
                    <a:pt x="20467" y="7065"/>
                    <a:pt x="20027" y="7196"/>
                    <a:pt x="19574" y="7363"/>
                  </a:cubicBezTo>
                  <a:cubicBezTo>
                    <a:pt x="19098" y="7553"/>
                    <a:pt x="18634" y="7768"/>
                    <a:pt x="18169" y="7994"/>
                  </a:cubicBezTo>
                  <a:cubicBezTo>
                    <a:pt x="17705" y="8220"/>
                    <a:pt x="17241" y="8446"/>
                    <a:pt x="16776" y="8684"/>
                  </a:cubicBezTo>
                  <a:cubicBezTo>
                    <a:pt x="16610" y="8768"/>
                    <a:pt x="16395" y="8899"/>
                    <a:pt x="16193" y="8946"/>
                  </a:cubicBezTo>
                  <a:lnTo>
                    <a:pt x="16169" y="8923"/>
                  </a:lnTo>
                  <a:cubicBezTo>
                    <a:pt x="16050" y="8768"/>
                    <a:pt x="15943" y="8601"/>
                    <a:pt x="15871" y="8411"/>
                  </a:cubicBezTo>
                  <a:cubicBezTo>
                    <a:pt x="15848" y="8387"/>
                    <a:pt x="15848" y="8351"/>
                    <a:pt x="15836" y="8327"/>
                  </a:cubicBezTo>
                  <a:cubicBezTo>
                    <a:pt x="15907" y="8232"/>
                    <a:pt x="15990" y="8149"/>
                    <a:pt x="16074" y="8065"/>
                  </a:cubicBezTo>
                  <a:cubicBezTo>
                    <a:pt x="16229" y="7887"/>
                    <a:pt x="16395" y="7720"/>
                    <a:pt x="16574" y="7553"/>
                  </a:cubicBezTo>
                  <a:cubicBezTo>
                    <a:pt x="16907" y="7220"/>
                    <a:pt x="17252" y="6910"/>
                    <a:pt x="17622" y="6613"/>
                  </a:cubicBezTo>
                  <a:cubicBezTo>
                    <a:pt x="17991" y="6315"/>
                    <a:pt x="18372" y="6029"/>
                    <a:pt x="18753" y="5744"/>
                  </a:cubicBezTo>
                  <a:cubicBezTo>
                    <a:pt x="18943" y="5720"/>
                    <a:pt x="19134" y="5672"/>
                    <a:pt x="19312" y="5613"/>
                  </a:cubicBezTo>
                  <a:cubicBezTo>
                    <a:pt x="19550" y="5553"/>
                    <a:pt x="19777" y="5482"/>
                    <a:pt x="20015" y="5410"/>
                  </a:cubicBezTo>
                  <a:cubicBezTo>
                    <a:pt x="20431" y="5279"/>
                    <a:pt x="20848" y="5148"/>
                    <a:pt x="21289" y="5077"/>
                  </a:cubicBezTo>
                  <a:cubicBezTo>
                    <a:pt x="21484" y="5045"/>
                    <a:pt x="21676" y="5030"/>
                    <a:pt x="21869" y="5030"/>
                  </a:cubicBezTo>
                  <a:close/>
                  <a:moveTo>
                    <a:pt x="21230" y="7156"/>
                  </a:moveTo>
                  <a:cubicBezTo>
                    <a:pt x="21404" y="7156"/>
                    <a:pt x="21576" y="7167"/>
                    <a:pt x="21741" y="7184"/>
                  </a:cubicBezTo>
                  <a:cubicBezTo>
                    <a:pt x="21848" y="7196"/>
                    <a:pt x="21955" y="7208"/>
                    <a:pt x="22075" y="7232"/>
                  </a:cubicBezTo>
                  <a:cubicBezTo>
                    <a:pt x="21777" y="7327"/>
                    <a:pt x="21479" y="7458"/>
                    <a:pt x="21205" y="7577"/>
                  </a:cubicBezTo>
                  <a:cubicBezTo>
                    <a:pt x="20670" y="7803"/>
                    <a:pt x="20146" y="8030"/>
                    <a:pt x="19622" y="8268"/>
                  </a:cubicBezTo>
                  <a:cubicBezTo>
                    <a:pt x="19086" y="8506"/>
                    <a:pt x="18538" y="8732"/>
                    <a:pt x="18014" y="8994"/>
                  </a:cubicBezTo>
                  <a:cubicBezTo>
                    <a:pt x="17610" y="9196"/>
                    <a:pt x="17205" y="9399"/>
                    <a:pt x="16800" y="9613"/>
                  </a:cubicBezTo>
                  <a:cubicBezTo>
                    <a:pt x="16645" y="9458"/>
                    <a:pt x="16490" y="9304"/>
                    <a:pt x="16348" y="9137"/>
                  </a:cubicBezTo>
                  <a:cubicBezTo>
                    <a:pt x="16467" y="9101"/>
                    <a:pt x="16598" y="9030"/>
                    <a:pt x="16705" y="8970"/>
                  </a:cubicBezTo>
                  <a:cubicBezTo>
                    <a:pt x="17669" y="8494"/>
                    <a:pt x="18610" y="7994"/>
                    <a:pt x="19598" y="7565"/>
                  </a:cubicBezTo>
                  <a:cubicBezTo>
                    <a:pt x="20062" y="7363"/>
                    <a:pt x="20539" y="7184"/>
                    <a:pt x="21039" y="7160"/>
                  </a:cubicBezTo>
                  <a:cubicBezTo>
                    <a:pt x="21102" y="7157"/>
                    <a:pt x="21166" y="7156"/>
                    <a:pt x="21230" y="7156"/>
                  </a:cubicBezTo>
                  <a:close/>
                  <a:moveTo>
                    <a:pt x="21479" y="7625"/>
                  </a:moveTo>
                  <a:cubicBezTo>
                    <a:pt x="21527" y="7661"/>
                    <a:pt x="21586" y="7661"/>
                    <a:pt x="21646" y="7661"/>
                  </a:cubicBezTo>
                  <a:cubicBezTo>
                    <a:pt x="21717" y="7672"/>
                    <a:pt x="21777" y="7696"/>
                    <a:pt x="21848" y="7720"/>
                  </a:cubicBezTo>
                  <a:cubicBezTo>
                    <a:pt x="22003" y="7780"/>
                    <a:pt x="22134" y="7911"/>
                    <a:pt x="22253" y="8006"/>
                  </a:cubicBezTo>
                  <a:cubicBezTo>
                    <a:pt x="22301" y="8042"/>
                    <a:pt x="22348" y="8065"/>
                    <a:pt x="22384" y="8101"/>
                  </a:cubicBezTo>
                  <a:cubicBezTo>
                    <a:pt x="22467" y="8196"/>
                    <a:pt x="22551" y="8303"/>
                    <a:pt x="22634" y="8399"/>
                  </a:cubicBezTo>
                  <a:cubicBezTo>
                    <a:pt x="22717" y="8482"/>
                    <a:pt x="22789" y="8577"/>
                    <a:pt x="22860" y="8673"/>
                  </a:cubicBezTo>
                  <a:cubicBezTo>
                    <a:pt x="22634" y="8804"/>
                    <a:pt x="22408" y="8923"/>
                    <a:pt x="22170" y="9030"/>
                  </a:cubicBezTo>
                  <a:cubicBezTo>
                    <a:pt x="20824" y="9649"/>
                    <a:pt x="19348" y="9887"/>
                    <a:pt x="17872" y="9923"/>
                  </a:cubicBezTo>
                  <a:cubicBezTo>
                    <a:pt x="17872" y="9911"/>
                    <a:pt x="17848" y="9899"/>
                    <a:pt x="17824" y="9899"/>
                  </a:cubicBezTo>
                  <a:cubicBezTo>
                    <a:pt x="17767" y="9910"/>
                    <a:pt x="17709" y="9915"/>
                    <a:pt x="17650" y="9915"/>
                  </a:cubicBezTo>
                  <a:cubicBezTo>
                    <a:pt x="17452" y="9915"/>
                    <a:pt x="17249" y="9854"/>
                    <a:pt x="17074" y="9744"/>
                  </a:cubicBezTo>
                  <a:cubicBezTo>
                    <a:pt x="17491" y="9530"/>
                    <a:pt x="17895" y="9315"/>
                    <a:pt x="18300" y="9113"/>
                  </a:cubicBezTo>
                  <a:cubicBezTo>
                    <a:pt x="18812" y="8851"/>
                    <a:pt x="19324" y="8589"/>
                    <a:pt x="19848" y="8339"/>
                  </a:cubicBezTo>
                  <a:cubicBezTo>
                    <a:pt x="20372" y="8101"/>
                    <a:pt x="20908" y="7863"/>
                    <a:pt x="21443" y="7637"/>
                  </a:cubicBezTo>
                  <a:lnTo>
                    <a:pt x="21479" y="7625"/>
                  </a:lnTo>
                  <a:close/>
                  <a:moveTo>
                    <a:pt x="14014" y="7875"/>
                  </a:moveTo>
                  <a:cubicBezTo>
                    <a:pt x="14157" y="7875"/>
                    <a:pt x="14288" y="7934"/>
                    <a:pt x="14419" y="8006"/>
                  </a:cubicBezTo>
                  <a:cubicBezTo>
                    <a:pt x="14562" y="8089"/>
                    <a:pt x="14705" y="8184"/>
                    <a:pt x="14847" y="8280"/>
                  </a:cubicBezTo>
                  <a:cubicBezTo>
                    <a:pt x="14907" y="8315"/>
                    <a:pt x="14978" y="8363"/>
                    <a:pt x="15038" y="8399"/>
                  </a:cubicBezTo>
                  <a:lnTo>
                    <a:pt x="15264" y="8577"/>
                  </a:lnTo>
                  <a:cubicBezTo>
                    <a:pt x="15359" y="8684"/>
                    <a:pt x="15431" y="8780"/>
                    <a:pt x="15514" y="8887"/>
                  </a:cubicBezTo>
                  <a:cubicBezTo>
                    <a:pt x="15538" y="8970"/>
                    <a:pt x="15586" y="9042"/>
                    <a:pt x="15657" y="9089"/>
                  </a:cubicBezTo>
                  <a:cubicBezTo>
                    <a:pt x="15728" y="9185"/>
                    <a:pt x="15788" y="9280"/>
                    <a:pt x="15848" y="9387"/>
                  </a:cubicBezTo>
                  <a:cubicBezTo>
                    <a:pt x="16098" y="9804"/>
                    <a:pt x="16312" y="10256"/>
                    <a:pt x="16526" y="10708"/>
                  </a:cubicBezTo>
                  <a:cubicBezTo>
                    <a:pt x="16562" y="10804"/>
                    <a:pt x="16610" y="10899"/>
                    <a:pt x="16574" y="11006"/>
                  </a:cubicBezTo>
                  <a:cubicBezTo>
                    <a:pt x="16538" y="11078"/>
                    <a:pt x="16479" y="11149"/>
                    <a:pt x="16431" y="11220"/>
                  </a:cubicBezTo>
                  <a:cubicBezTo>
                    <a:pt x="16371" y="11280"/>
                    <a:pt x="16312" y="11340"/>
                    <a:pt x="16252" y="11399"/>
                  </a:cubicBezTo>
                  <a:cubicBezTo>
                    <a:pt x="16240" y="11399"/>
                    <a:pt x="16229" y="11411"/>
                    <a:pt x="16217" y="11423"/>
                  </a:cubicBezTo>
                  <a:cubicBezTo>
                    <a:pt x="16145" y="11494"/>
                    <a:pt x="16062" y="11566"/>
                    <a:pt x="15990" y="11625"/>
                  </a:cubicBezTo>
                  <a:cubicBezTo>
                    <a:pt x="15955" y="11649"/>
                    <a:pt x="15931" y="11673"/>
                    <a:pt x="15895" y="11697"/>
                  </a:cubicBezTo>
                  <a:cubicBezTo>
                    <a:pt x="15883" y="11709"/>
                    <a:pt x="15883" y="11709"/>
                    <a:pt x="15871" y="11721"/>
                  </a:cubicBezTo>
                  <a:cubicBezTo>
                    <a:pt x="15764" y="11804"/>
                    <a:pt x="15657" y="11875"/>
                    <a:pt x="15538" y="11947"/>
                  </a:cubicBezTo>
                  <a:cubicBezTo>
                    <a:pt x="15407" y="12018"/>
                    <a:pt x="15288" y="12078"/>
                    <a:pt x="15157" y="12137"/>
                  </a:cubicBezTo>
                  <a:cubicBezTo>
                    <a:pt x="15026" y="12185"/>
                    <a:pt x="14871" y="12221"/>
                    <a:pt x="14752" y="12292"/>
                  </a:cubicBezTo>
                  <a:cubicBezTo>
                    <a:pt x="14716" y="12316"/>
                    <a:pt x="14716" y="12340"/>
                    <a:pt x="14705" y="12363"/>
                  </a:cubicBezTo>
                  <a:cubicBezTo>
                    <a:pt x="14609" y="12399"/>
                    <a:pt x="14514" y="12423"/>
                    <a:pt x="14407" y="12447"/>
                  </a:cubicBezTo>
                  <a:cubicBezTo>
                    <a:pt x="14339" y="12466"/>
                    <a:pt x="14271" y="12486"/>
                    <a:pt x="14203" y="12486"/>
                  </a:cubicBezTo>
                  <a:cubicBezTo>
                    <a:pt x="14187" y="12486"/>
                    <a:pt x="14172" y="12485"/>
                    <a:pt x="14157" y="12483"/>
                  </a:cubicBezTo>
                  <a:cubicBezTo>
                    <a:pt x="14050" y="12471"/>
                    <a:pt x="13978" y="12387"/>
                    <a:pt x="13919" y="12304"/>
                  </a:cubicBezTo>
                  <a:cubicBezTo>
                    <a:pt x="13609" y="11911"/>
                    <a:pt x="13300" y="11518"/>
                    <a:pt x="13038" y="11101"/>
                  </a:cubicBezTo>
                  <a:cubicBezTo>
                    <a:pt x="12978" y="11006"/>
                    <a:pt x="12919" y="10899"/>
                    <a:pt x="12871" y="10804"/>
                  </a:cubicBezTo>
                  <a:cubicBezTo>
                    <a:pt x="12847" y="10720"/>
                    <a:pt x="12811" y="10637"/>
                    <a:pt x="12752" y="10578"/>
                  </a:cubicBezTo>
                  <a:cubicBezTo>
                    <a:pt x="12692" y="10458"/>
                    <a:pt x="12645" y="10351"/>
                    <a:pt x="12597" y="10220"/>
                  </a:cubicBezTo>
                  <a:lnTo>
                    <a:pt x="12597" y="10208"/>
                  </a:lnTo>
                  <a:cubicBezTo>
                    <a:pt x="12573" y="10125"/>
                    <a:pt x="12561" y="10030"/>
                    <a:pt x="12538" y="9935"/>
                  </a:cubicBezTo>
                  <a:cubicBezTo>
                    <a:pt x="12526" y="9863"/>
                    <a:pt x="12526" y="9780"/>
                    <a:pt x="12514" y="9708"/>
                  </a:cubicBezTo>
                  <a:cubicBezTo>
                    <a:pt x="12490" y="9542"/>
                    <a:pt x="12478" y="9363"/>
                    <a:pt x="12466" y="9196"/>
                  </a:cubicBezTo>
                  <a:cubicBezTo>
                    <a:pt x="12454" y="9054"/>
                    <a:pt x="12466" y="8911"/>
                    <a:pt x="12538" y="8780"/>
                  </a:cubicBezTo>
                  <a:cubicBezTo>
                    <a:pt x="12573" y="8708"/>
                    <a:pt x="12621" y="8637"/>
                    <a:pt x="12657" y="8565"/>
                  </a:cubicBezTo>
                  <a:cubicBezTo>
                    <a:pt x="12704" y="8530"/>
                    <a:pt x="12740" y="8494"/>
                    <a:pt x="12764" y="8458"/>
                  </a:cubicBezTo>
                  <a:cubicBezTo>
                    <a:pt x="12811" y="8399"/>
                    <a:pt x="12847" y="8351"/>
                    <a:pt x="12895" y="8292"/>
                  </a:cubicBezTo>
                  <a:cubicBezTo>
                    <a:pt x="12907" y="8268"/>
                    <a:pt x="12931" y="8244"/>
                    <a:pt x="12954" y="8220"/>
                  </a:cubicBezTo>
                  <a:lnTo>
                    <a:pt x="12990" y="8184"/>
                  </a:lnTo>
                  <a:lnTo>
                    <a:pt x="13002" y="8172"/>
                  </a:lnTo>
                  <a:lnTo>
                    <a:pt x="13014" y="8161"/>
                  </a:lnTo>
                  <a:cubicBezTo>
                    <a:pt x="13038" y="8149"/>
                    <a:pt x="13050" y="8125"/>
                    <a:pt x="13061" y="8101"/>
                  </a:cubicBezTo>
                  <a:cubicBezTo>
                    <a:pt x="13097" y="8089"/>
                    <a:pt x="13133" y="8065"/>
                    <a:pt x="13157" y="8042"/>
                  </a:cubicBezTo>
                  <a:lnTo>
                    <a:pt x="13169" y="8042"/>
                  </a:lnTo>
                  <a:cubicBezTo>
                    <a:pt x="13192" y="8042"/>
                    <a:pt x="13216" y="8030"/>
                    <a:pt x="13240" y="8030"/>
                  </a:cubicBezTo>
                  <a:lnTo>
                    <a:pt x="13252" y="8018"/>
                  </a:lnTo>
                  <a:lnTo>
                    <a:pt x="13264" y="8006"/>
                  </a:lnTo>
                  <a:cubicBezTo>
                    <a:pt x="13288" y="8006"/>
                    <a:pt x="13300" y="7994"/>
                    <a:pt x="13312" y="7994"/>
                  </a:cubicBezTo>
                  <a:cubicBezTo>
                    <a:pt x="13347" y="7982"/>
                    <a:pt x="13383" y="7982"/>
                    <a:pt x="13419" y="7970"/>
                  </a:cubicBezTo>
                  <a:cubicBezTo>
                    <a:pt x="13478" y="7958"/>
                    <a:pt x="13550" y="7946"/>
                    <a:pt x="13609" y="7934"/>
                  </a:cubicBezTo>
                  <a:cubicBezTo>
                    <a:pt x="13657" y="7922"/>
                    <a:pt x="13704" y="7911"/>
                    <a:pt x="13752" y="7887"/>
                  </a:cubicBezTo>
                  <a:cubicBezTo>
                    <a:pt x="13835" y="7887"/>
                    <a:pt x="13931" y="7875"/>
                    <a:pt x="14014" y="7875"/>
                  </a:cubicBezTo>
                  <a:close/>
                  <a:moveTo>
                    <a:pt x="16776" y="11197"/>
                  </a:moveTo>
                  <a:cubicBezTo>
                    <a:pt x="16860" y="11268"/>
                    <a:pt x="16931" y="11328"/>
                    <a:pt x="17014" y="11387"/>
                  </a:cubicBezTo>
                  <a:cubicBezTo>
                    <a:pt x="17098" y="11459"/>
                    <a:pt x="17193" y="11530"/>
                    <a:pt x="17288" y="11601"/>
                  </a:cubicBezTo>
                  <a:cubicBezTo>
                    <a:pt x="17312" y="11625"/>
                    <a:pt x="17336" y="11649"/>
                    <a:pt x="17360" y="11673"/>
                  </a:cubicBezTo>
                  <a:cubicBezTo>
                    <a:pt x="17336" y="11685"/>
                    <a:pt x="17312" y="11697"/>
                    <a:pt x="17300" y="11721"/>
                  </a:cubicBezTo>
                  <a:cubicBezTo>
                    <a:pt x="17181" y="11899"/>
                    <a:pt x="17026" y="12054"/>
                    <a:pt x="16871" y="12197"/>
                  </a:cubicBezTo>
                  <a:cubicBezTo>
                    <a:pt x="16860" y="12197"/>
                    <a:pt x="16848" y="12197"/>
                    <a:pt x="16848" y="12209"/>
                  </a:cubicBezTo>
                  <a:lnTo>
                    <a:pt x="16824" y="12221"/>
                  </a:lnTo>
                  <a:cubicBezTo>
                    <a:pt x="16574" y="12435"/>
                    <a:pt x="16300" y="12625"/>
                    <a:pt x="16014" y="12792"/>
                  </a:cubicBezTo>
                  <a:cubicBezTo>
                    <a:pt x="15776" y="12935"/>
                    <a:pt x="15526" y="13090"/>
                    <a:pt x="15276" y="13221"/>
                  </a:cubicBezTo>
                  <a:cubicBezTo>
                    <a:pt x="15145" y="13280"/>
                    <a:pt x="15026" y="13340"/>
                    <a:pt x="14883" y="13387"/>
                  </a:cubicBezTo>
                  <a:cubicBezTo>
                    <a:pt x="14812" y="13411"/>
                    <a:pt x="14740" y="13435"/>
                    <a:pt x="14669" y="13459"/>
                  </a:cubicBezTo>
                  <a:cubicBezTo>
                    <a:pt x="14633" y="13459"/>
                    <a:pt x="14597" y="13471"/>
                    <a:pt x="14574" y="13483"/>
                  </a:cubicBezTo>
                  <a:lnTo>
                    <a:pt x="14562" y="13495"/>
                  </a:lnTo>
                  <a:cubicBezTo>
                    <a:pt x="14550" y="13483"/>
                    <a:pt x="14526" y="13471"/>
                    <a:pt x="14514" y="13471"/>
                  </a:cubicBezTo>
                  <a:cubicBezTo>
                    <a:pt x="14466" y="13471"/>
                    <a:pt x="14431" y="13495"/>
                    <a:pt x="14419" y="13530"/>
                  </a:cubicBezTo>
                  <a:cubicBezTo>
                    <a:pt x="14395" y="13483"/>
                    <a:pt x="14371" y="13435"/>
                    <a:pt x="14359" y="13387"/>
                  </a:cubicBezTo>
                  <a:cubicBezTo>
                    <a:pt x="14335" y="13280"/>
                    <a:pt x="14324" y="13161"/>
                    <a:pt x="14300" y="13054"/>
                  </a:cubicBezTo>
                  <a:cubicBezTo>
                    <a:pt x="14276" y="12959"/>
                    <a:pt x="14252" y="12864"/>
                    <a:pt x="14228" y="12756"/>
                  </a:cubicBezTo>
                  <a:cubicBezTo>
                    <a:pt x="14288" y="12756"/>
                    <a:pt x="14347" y="12744"/>
                    <a:pt x="14395" y="12744"/>
                  </a:cubicBezTo>
                  <a:cubicBezTo>
                    <a:pt x="14657" y="12685"/>
                    <a:pt x="14919" y="12590"/>
                    <a:pt x="15157" y="12471"/>
                  </a:cubicBezTo>
                  <a:cubicBezTo>
                    <a:pt x="15181" y="12459"/>
                    <a:pt x="15205" y="12459"/>
                    <a:pt x="15217" y="12447"/>
                  </a:cubicBezTo>
                  <a:cubicBezTo>
                    <a:pt x="15371" y="12387"/>
                    <a:pt x="15514" y="12328"/>
                    <a:pt x="15657" y="12244"/>
                  </a:cubicBezTo>
                  <a:cubicBezTo>
                    <a:pt x="15907" y="12113"/>
                    <a:pt x="16133" y="11923"/>
                    <a:pt x="16324" y="11709"/>
                  </a:cubicBezTo>
                  <a:cubicBezTo>
                    <a:pt x="16455" y="11590"/>
                    <a:pt x="16586" y="11470"/>
                    <a:pt x="16693" y="11340"/>
                  </a:cubicBezTo>
                  <a:cubicBezTo>
                    <a:pt x="16717" y="11292"/>
                    <a:pt x="16752" y="11244"/>
                    <a:pt x="16776" y="11197"/>
                  </a:cubicBezTo>
                  <a:close/>
                  <a:moveTo>
                    <a:pt x="10990" y="9994"/>
                  </a:moveTo>
                  <a:cubicBezTo>
                    <a:pt x="11097" y="10006"/>
                    <a:pt x="11204" y="10030"/>
                    <a:pt x="11311" y="10054"/>
                  </a:cubicBezTo>
                  <a:cubicBezTo>
                    <a:pt x="11418" y="10089"/>
                    <a:pt x="11526" y="10137"/>
                    <a:pt x="11621" y="10197"/>
                  </a:cubicBezTo>
                  <a:cubicBezTo>
                    <a:pt x="11752" y="10280"/>
                    <a:pt x="11883" y="10375"/>
                    <a:pt x="11990" y="10494"/>
                  </a:cubicBezTo>
                  <a:cubicBezTo>
                    <a:pt x="11728" y="10554"/>
                    <a:pt x="11454" y="10637"/>
                    <a:pt x="11192" y="10720"/>
                  </a:cubicBezTo>
                  <a:cubicBezTo>
                    <a:pt x="10787" y="10851"/>
                    <a:pt x="10394" y="11006"/>
                    <a:pt x="10002" y="11149"/>
                  </a:cubicBezTo>
                  <a:cubicBezTo>
                    <a:pt x="9192" y="11447"/>
                    <a:pt x="8418" y="11828"/>
                    <a:pt x="7668" y="12232"/>
                  </a:cubicBezTo>
                  <a:cubicBezTo>
                    <a:pt x="7406" y="12387"/>
                    <a:pt x="7132" y="12530"/>
                    <a:pt x="6870" y="12685"/>
                  </a:cubicBezTo>
                  <a:cubicBezTo>
                    <a:pt x="6573" y="12733"/>
                    <a:pt x="6275" y="12756"/>
                    <a:pt x="5977" y="12780"/>
                  </a:cubicBezTo>
                  <a:cubicBezTo>
                    <a:pt x="5584" y="12828"/>
                    <a:pt x="5180" y="12864"/>
                    <a:pt x="4775" y="12911"/>
                  </a:cubicBezTo>
                  <a:cubicBezTo>
                    <a:pt x="4382" y="12947"/>
                    <a:pt x="3965" y="12971"/>
                    <a:pt x="3584" y="13078"/>
                  </a:cubicBezTo>
                  <a:cubicBezTo>
                    <a:pt x="3215" y="13197"/>
                    <a:pt x="2846" y="13387"/>
                    <a:pt x="2513" y="13578"/>
                  </a:cubicBezTo>
                  <a:cubicBezTo>
                    <a:pt x="2453" y="13626"/>
                    <a:pt x="2382" y="13661"/>
                    <a:pt x="2322" y="13697"/>
                  </a:cubicBezTo>
                  <a:cubicBezTo>
                    <a:pt x="2501" y="13542"/>
                    <a:pt x="2679" y="13399"/>
                    <a:pt x="2858" y="13256"/>
                  </a:cubicBezTo>
                  <a:cubicBezTo>
                    <a:pt x="3739" y="12578"/>
                    <a:pt x="4727" y="12054"/>
                    <a:pt x="5739" y="11613"/>
                  </a:cubicBezTo>
                  <a:cubicBezTo>
                    <a:pt x="6680" y="11209"/>
                    <a:pt x="7656" y="10828"/>
                    <a:pt x="8632" y="10518"/>
                  </a:cubicBezTo>
                  <a:cubicBezTo>
                    <a:pt x="9406" y="10280"/>
                    <a:pt x="10192" y="10089"/>
                    <a:pt x="10990" y="9994"/>
                  </a:cubicBezTo>
                  <a:close/>
                  <a:moveTo>
                    <a:pt x="12597" y="11435"/>
                  </a:moveTo>
                  <a:cubicBezTo>
                    <a:pt x="12680" y="11637"/>
                    <a:pt x="12740" y="11851"/>
                    <a:pt x="12800" y="12054"/>
                  </a:cubicBezTo>
                  <a:cubicBezTo>
                    <a:pt x="12430" y="12316"/>
                    <a:pt x="12073" y="12590"/>
                    <a:pt x="11716" y="12864"/>
                  </a:cubicBezTo>
                  <a:cubicBezTo>
                    <a:pt x="11240" y="13209"/>
                    <a:pt x="10787" y="13590"/>
                    <a:pt x="10335" y="13959"/>
                  </a:cubicBezTo>
                  <a:cubicBezTo>
                    <a:pt x="9883" y="14316"/>
                    <a:pt x="9442" y="14685"/>
                    <a:pt x="9001" y="15054"/>
                  </a:cubicBezTo>
                  <a:cubicBezTo>
                    <a:pt x="8763" y="15257"/>
                    <a:pt x="8513" y="15447"/>
                    <a:pt x="8287" y="15673"/>
                  </a:cubicBezTo>
                  <a:cubicBezTo>
                    <a:pt x="8323" y="15566"/>
                    <a:pt x="8359" y="15459"/>
                    <a:pt x="8406" y="15352"/>
                  </a:cubicBezTo>
                  <a:cubicBezTo>
                    <a:pt x="8489" y="15138"/>
                    <a:pt x="8573" y="14923"/>
                    <a:pt x="8692" y="14721"/>
                  </a:cubicBezTo>
                  <a:cubicBezTo>
                    <a:pt x="8942" y="14280"/>
                    <a:pt x="9323" y="13935"/>
                    <a:pt x="9716" y="13626"/>
                  </a:cubicBezTo>
                  <a:cubicBezTo>
                    <a:pt x="10537" y="12935"/>
                    <a:pt x="11418" y="12316"/>
                    <a:pt x="12288" y="11685"/>
                  </a:cubicBezTo>
                  <a:cubicBezTo>
                    <a:pt x="12383" y="11613"/>
                    <a:pt x="12502" y="11530"/>
                    <a:pt x="12597" y="11435"/>
                  </a:cubicBezTo>
                  <a:close/>
                  <a:moveTo>
                    <a:pt x="18943" y="12840"/>
                  </a:moveTo>
                  <a:lnTo>
                    <a:pt x="18943" y="12840"/>
                  </a:lnTo>
                  <a:cubicBezTo>
                    <a:pt x="19027" y="12875"/>
                    <a:pt x="19110" y="12911"/>
                    <a:pt x="19193" y="12935"/>
                  </a:cubicBezTo>
                  <a:cubicBezTo>
                    <a:pt x="19202" y="12939"/>
                    <a:pt x="19211" y="12941"/>
                    <a:pt x="19220" y="12941"/>
                  </a:cubicBezTo>
                  <a:cubicBezTo>
                    <a:pt x="19260" y="12941"/>
                    <a:pt x="19300" y="12900"/>
                    <a:pt x="19300" y="12852"/>
                  </a:cubicBezTo>
                  <a:cubicBezTo>
                    <a:pt x="19384" y="12911"/>
                    <a:pt x="19467" y="12959"/>
                    <a:pt x="19550" y="13018"/>
                  </a:cubicBezTo>
                  <a:cubicBezTo>
                    <a:pt x="19503" y="13018"/>
                    <a:pt x="19479" y="13090"/>
                    <a:pt x="19538" y="13102"/>
                  </a:cubicBezTo>
                  <a:cubicBezTo>
                    <a:pt x="19753" y="13161"/>
                    <a:pt x="19955" y="13280"/>
                    <a:pt x="20098" y="13447"/>
                  </a:cubicBezTo>
                  <a:cubicBezTo>
                    <a:pt x="20050" y="13423"/>
                    <a:pt x="19991" y="13387"/>
                    <a:pt x="19943" y="13375"/>
                  </a:cubicBezTo>
                  <a:lnTo>
                    <a:pt x="19574" y="13197"/>
                  </a:lnTo>
                  <a:cubicBezTo>
                    <a:pt x="19561" y="13190"/>
                    <a:pt x="19548" y="13187"/>
                    <a:pt x="19535" y="13187"/>
                  </a:cubicBezTo>
                  <a:cubicBezTo>
                    <a:pt x="19459" y="13187"/>
                    <a:pt x="19409" y="13299"/>
                    <a:pt x="19491" y="13340"/>
                  </a:cubicBezTo>
                  <a:cubicBezTo>
                    <a:pt x="19598" y="13387"/>
                    <a:pt x="19681" y="13459"/>
                    <a:pt x="19765" y="13542"/>
                  </a:cubicBezTo>
                  <a:cubicBezTo>
                    <a:pt x="19747" y="13536"/>
                    <a:pt x="19729" y="13533"/>
                    <a:pt x="19710" y="13533"/>
                  </a:cubicBezTo>
                  <a:cubicBezTo>
                    <a:pt x="19690" y="13533"/>
                    <a:pt x="19669" y="13536"/>
                    <a:pt x="19646" y="13542"/>
                  </a:cubicBezTo>
                  <a:cubicBezTo>
                    <a:pt x="19622" y="13542"/>
                    <a:pt x="19610" y="13566"/>
                    <a:pt x="19586" y="13578"/>
                  </a:cubicBezTo>
                  <a:cubicBezTo>
                    <a:pt x="19491" y="13542"/>
                    <a:pt x="19396" y="13495"/>
                    <a:pt x="19300" y="13459"/>
                  </a:cubicBezTo>
                  <a:cubicBezTo>
                    <a:pt x="19286" y="13452"/>
                    <a:pt x="19272" y="13449"/>
                    <a:pt x="19258" y="13449"/>
                  </a:cubicBezTo>
                  <a:cubicBezTo>
                    <a:pt x="19178" y="13449"/>
                    <a:pt x="19112" y="13551"/>
                    <a:pt x="19193" y="13602"/>
                  </a:cubicBezTo>
                  <a:cubicBezTo>
                    <a:pt x="19253" y="13649"/>
                    <a:pt x="19312" y="13709"/>
                    <a:pt x="19360" y="13768"/>
                  </a:cubicBezTo>
                  <a:lnTo>
                    <a:pt x="19336" y="13768"/>
                  </a:lnTo>
                  <a:cubicBezTo>
                    <a:pt x="19181" y="13745"/>
                    <a:pt x="19038" y="13709"/>
                    <a:pt x="18884" y="13673"/>
                  </a:cubicBezTo>
                  <a:cubicBezTo>
                    <a:pt x="18875" y="13671"/>
                    <a:pt x="18866" y="13669"/>
                    <a:pt x="18858" y="13669"/>
                  </a:cubicBezTo>
                  <a:cubicBezTo>
                    <a:pt x="18789" y="13669"/>
                    <a:pt x="18745" y="13753"/>
                    <a:pt x="18776" y="13828"/>
                  </a:cubicBezTo>
                  <a:cubicBezTo>
                    <a:pt x="18812" y="13887"/>
                    <a:pt x="18848" y="13947"/>
                    <a:pt x="18884" y="14007"/>
                  </a:cubicBezTo>
                  <a:lnTo>
                    <a:pt x="18896" y="14030"/>
                  </a:lnTo>
                  <a:lnTo>
                    <a:pt x="18896" y="14042"/>
                  </a:lnTo>
                  <a:cubicBezTo>
                    <a:pt x="18872" y="14042"/>
                    <a:pt x="18860" y="14030"/>
                    <a:pt x="18836" y="14018"/>
                  </a:cubicBezTo>
                  <a:cubicBezTo>
                    <a:pt x="18776" y="13995"/>
                    <a:pt x="18717" y="13971"/>
                    <a:pt x="18657" y="13935"/>
                  </a:cubicBezTo>
                  <a:cubicBezTo>
                    <a:pt x="18639" y="13927"/>
                    <a:pt x="18622" y="13923"/>
                    <a:pt x="18606" y="13923"/>
                  </a:cubicBezTo>
                  <a:cubicBezTo>
                    <a:pt x="18526" y="13923"/>
                    <a:pt x="18475" y="14011"/>
                    <a:pt x="18515" y="14090"/>
                  </a:cubicBezTo>
                  <a:cubicBezTo>
                    <a:pt x="18538" y="14149"/>
                    <a:pt x="18562" y="14197"/>
                    <a:pt x="18574" y="14257"/>
                  </a:cubicBezTo>
                  <a:cubicBezTo>
                    <a:pt x="18550" y="14268"/>
                    <a:pt x="18538" y="14304"/>
                    <a:pt x="18538" y="14328"/>
                  </a:cubicBezTo>
                  <a:cubicBezTo>
                    <a:pt x="18515" y="14316"/>
                    <a:pt x="18503" y="14316"/>
                    <a:pt x="18491" y="14304"/>
                  </a:cubicBezTo>
                  <a:cubicBezTo>
                    <a:pt x="18431" y="14268"/>
                    <a:pt x="18372" y="14221"/>
                    <a:pt x="18324" y="14173"/>
                  </a:cubicBezTo>
                  <a:cubicBezTo>
                    <a:pt x="18302" y="14154"/>
                    <a:pt x="18277" y="14145"/>
                    <a:pt x="18254" y="14145"/>
                  </a:cubicBezTo>
                  <a:cubicBezTo>
                    <a:pt x="18178" y="14145"/>
                    <a:pt x="18112" y="14234"/>
                    <a:pt x="18157" y="14316"/>
                  </a:cubicBezTo>
                  <a:cubicBezTo>
                    <a:pt x="18181" y="14352"/>
                    <a:pt x="18205" y="14399"/>
                    <a:pt x="18217" y="14447"/>
                  </a:cubicBezTo>
                  <a:cubicBezTo>
                    <a:pt x="18169" y="14399"/>
                    <a:pt x="18122" y="14352"/>
                    <a:pt x="18074" y="14292"/>
                  </a:cubicBezTo>
                  <a:cubicBezTo>
                    <a:pt x="18050" y="14261"/>
                    <a:pt x="18018" y="14248"/>
                    <a:pt x="17986" y="14248"/>
                  </a:cubicBezTo>
                  <a:cubicBezTo>
                    <a:pt x="17909" y="14248"/>
                    <a:pt x="17836" y="14327"/>
                    <a:pt x="17895" y="14411"/>
                  </a:cubicBezTo>
                  <a:cubicBezTo>
                    <a:pt x="17919" y="14447"/>
                    <a:pt x="17931" y="14495"/>
                    <a:pt x="17955" y="14530"/>
                  </a:cubicBezTo>
                  <a:cubicBezTo>
                    <a:pt x="17919" y="14495"/>
                    <a:pt x="17895" y="14459"/>
                    <a:pt x="17872" y="14423"/>
                  </a:cubicBezTo>
                  <a:cubicBezTo>
                    <a:pt x="17848" y="14390"/>
                    <a:pt x="17809" y="14374"/>
                    <a:pt x="17772" y="14374"/>
                  </a:cubicBezTo>
                  <a:cubicBezTo>
                    <a:pt x="17715" y="14374"/>
                    <a:pt x="17662" y="14411"/>
                    <a:pt x="17669" y="14483"/>
                  </a:cubicBezTo>
                  <a:cubicBezTo>
                    <a:pt x="17669" y="14530"/>
                    <a:pt x="17681" y="14590"/>
                    <a:pt x="17681" y="14638"/>
                  </a:cubicBezTo>
                  <a:cubicBezTo>
                    <a:pt x="17633" y="14661"/>
                    <a:pt x="17610" y="14709"/>
                    <a:pt x="17633" y="14769"/>
                  </a:cubicBezTo>
                  <a:cubicBezTo>
                    <a:pt x="17645" y="14804"/>
                    <a:pt x="17657" y="14840"/>
                    <a:pt x="17669" y="14876"/>
                  </a:cubicBezTo>
                  <a:cubicBezTo>
                    <a:pt x="17653" y="14862"/>
                    <a:pt x="17634" y="14857"/>
                    <a:pt x="17616" y="14857"/>
                  </a:cubicBezTo>
                  <a:cubicBezTo>
                    <a:pt x="17568" y="14857"/>
                    <a:pt x="17520" y="14896"/>
                    <a:pt x="17503" y="14947"/>
                  </a:cubicBezTo>
                  <a:cubicBezTo>
                    <a:pt x="17487" y="14935"/>
                    <a:pt x="17469" y="14930"/>
                    <a:pt x="17452" y="14930"/>
                  </a:cubicBezTo>
                  <a:cubicBezTo>
                    <a:pt x="17418" y="14930"/>
                    <a:pt x="17383" y="14951"/>
                    <a:pt x="17360" y="14983"/>
                  </a:cubicBezTo>
                  <a:lnTo>
                    <a:pt x="17348" y="14971"/>
                  </a:lnTo>
                  <a:cubicBezTo>
                    <a:pt x="17324" y="14947"/>
                    <a:pt x="17312" y="14923"/>
                    <a:pt x="17300" y="14899"/>
                  </a:cubicBezTo>
                  <a:cubicBezTo>
                    <a:pt x="17288" y="14871"/>
                    <a:pt x="17262" y="14859"/>
                    <a:pt x="17235" y="14859"/>
                  </a:cubicBezTo>
                  <a:cubicBezTo>
                    <a:pt x="17181" y="14859"/>
                    <a:pt x="17122" y="14904"/>
                    <a:pt x="17145" y="14959"/>
                  </a:cubicBezTo>
                  <a:lnTo>
                    <a:pt x="17157" y="14983"/>
                  </a:lnTo>
                  <a:cubicBezTo>
                    <a:pt x="17151" y="14982"/>
                    <a:pt x="17145" y="14981"/>
                    <a:pt x="17138" y="14981"/>
                  </a:cubicBezTo>
                  <a:cubicBezTo>
                    <a:pt x="17084" y="14981"/>
                    <a:pt x="17026" y="15025"/>
                    <a:pt x="17026" y="15078"/>
                  </a:cubicBezTo>
                  <a:cubicBezTo>
                    <a:pt x="17002" y="15078"/>
                    <a:pt x="16979" y="15090"/>
                    <a:pt x="16967" y="15102"/>
                  </a:cubicBezTo>
                  <a:cubicBezTo>
                    <a:pt x="16943" y="15102"/>
                    <a:pt x="16907" y="15102"/>
                    <a:pt x="16883" y="15126"/>
                  </a:cubicBezTo>
                  <a:cubicBezTo>
                    <a:pt x="16848" y="15090"/>
                    <a:pt x="16800" y="15066"/>
                    <a:pt x="16752" y="15042"/>
                  </a:cubicBezTo>
                  <a:cubicBezTo>
                    <a:pt x="16733" y="15028"/>
                    <a:pt x="16714" y="15022"/>
                    <a:pt x="16696" y="15022"/>
                  </a:cubicBezTo>
                  <a:cubicBezTo>
                    <a:pt x="16625" y="15022"/>
                    <a:pt x="16571" y="15121"/>
                    <a:pt x="16610" y="15197"/>
                  </a:cubicBezTo>
                  <a:cubicBezTo>
                    <a:pt x="16633" y="15233"/>
                    <a:pt x="16657" y="15280"/>
                    <a:pt x="16669" y="15316"/>
                  </a:cubicBezTo>
                  <a:cubicBezTo>
                    <a:pt x="16645" y="15280"/>
                    <a:pt x="16610" y="15245"/>
                    <a:pt x="16586" y="15209"/>
                  </a:cubicBezTo>
                  <a:cubicBezTo>
                    <a:pt x="16564" y="15168"/>
                    <a:pt x="16532" y="15152"/>
                    <a:pt x="16501" y="15152"/>
                  </a:cubicBezTo>
                  <a:cubicBezTo>
                    <a:pt x="16433" y="15152"/>
                    <a:pt x="16366" y="15234"/>
                    <a:pt x="16407" y="15316"/>
                  </a:cubicBezTo>
                  <a:cubicBezTo>
                    <a:pt x="16431" y="15388"/>
                    <a:pt x="16455" y="15447"/>
                    <a:pt x="16479" y="15507"/>
                  </a:cubicBezTo>
                  <a:cubicBezTo>
                    <a:pt x="16443" y="15483"/>
                    <a:pt x="16407" y="15435"/>
                    <a:pt x="16383" y="15400"/>
                  </a:cubicBezTo>
                  <a:cubicBezTo>
                    <a:pt x="16359" y="15363"/>
                    <a:pt x="16324" y="15347"/>
                    <a:pt x="16291" y="15347"/>
                  </a:cubicBezTo>
                  <a:cubicBezTo>
                    <a:pt x="16227" y="15347"/>
                    <a:pt x="16165" y="15405"/>
                    <a:pt x="16181" y="15483"/>
                  </a:cubicBezTo>
                  <a:cubicBezTo>
                    <a:pt x="16205" y="15554"/>
                    <a:pt x="16217" y="15626"/>
                    <a:pt x="16217" y="15685"/>
                  </a:cubicBezTo>
                  <a:cubicBezTo>
                    <a:pt x="16229" y="15709"/>
                    <a:pt x="16229" y="15721"/>
                    <a:pt x="16229" y="15745"/>
                  </a:cubicBezTo>
                  <a:cubicBezTo>
                    <a:pt x="16211" y="15739"/>
                    <a:pt x="16196" y="15736"/>
                    <a:pt x="16181" y="15736"/>
                  </a:cubicBezTo>
                  <a:cubicBezTo>
                    <a:pt x="16166" y="15736"/>
                    <a:pt x="16151" y="15739"/>
                    <a:pt x="16133" y="15745"/>
                  </a:cubicBezTo>
                  <a:cubicBezTo>
                    <a:pt x="16098" y="15709"/>
                    <a:pt x="16062" y="15661"/>
                    <a:pt x="16026" y="15614"/>
                  </a:cubicBezTo>
                  <a:cubicBezTo>
                    <a:pt x="15998" y="15581"/>
                    <a:pt x="15960" y="15565"/>
                    <a:pt x="15925" y="15565"/>
                  </a:cubicBezTo>
                  <a:cubicBezTo>
                    <a:pt x="15871" y="15565"/>
                    <a:pt x="15824" y="15602"/>
                    <a:pt x="15824" y="15673"/>
                  </a:cubicBezTo>
                  <a:cubicBezTo>
                    <a:pt x="15824" y="15745"/>
                    <a:pt x="15812" y="15804"/>
                    <a:pt x="15812" y="15876"/>
                  </a:cubicBezTo>
                  <a:cubicBezTo>
                    <a:pt x="15812" y="15888"/>
                    <a:pt x="15812" y="15912"/>
                    <a:pt x="15812" y="15935"/>
                  </a:cubicBezTo>
                  <a:lnTo>
                    <a:pt x="15800" y="15923"/>
                  </a:lnTo>
                  <a:lnTo>
                    <a:pt x="15776" y="15912"/>
                  </a:lnTo>
                  <a:cubicBezTo>
                    <a:pt x="15740" y="15852"/>
                    <a:pt x="15705" y="15792"/>
                    <a:pt x="15657" y="15733"/>
                  </a:cubicBezTo>
                  <a:cubicBezTo>
                    <a:pt x="15641" y="15701"/>
                    <a:pt x="15609" y="15686"/>
                    <a:pt x="15576" y="15686"/>
                  </a:cubicBezTo>
                  <a:cubicBezTo>
                    <a:pt x="15535" y="15686"/>
                    <a:pt x="15492" y="15710"/>
                    <a:pt x="15478" y="15757"/>
                  </a:cubicBezTo>
                  <a:cubicBezTo>
                    <a:pt x="15443" y="15912"/>
                    <a:pt x="15407" y="16054"/>
                    <a:pt x="15359" y="16197"/>
                  </a:cubicBezTo>
                  <a:lnTo>
                    <a:pt x="15347" y="16221"/>
                  </a:lnTo>
                  <a:cubicBezTo>
                    <a:pt x="15312" y="16150"/>
                    <a:pt x="15300" y="16078"/>
                    <a:pt x="15276" y="15995"/>
                  </a:cubicBezTo>
                  <a:cubicBezTo>
                    <a:pt x="15271" y="15949"/>
                    <a:pt x="15240" y="15929"/>
                    <a:pt x="15205" y="15929"/>
                  </a:cubicBezTo>
                  <a:cubicBezTo>
                    <a:pt x="15158" y="15929"/>
                    <a:pt x="15104" y="15964"/>
                    <a:pt x="15097" y="16019"/>
                  </a:cubicBezTo>
                  <a:cubicBezTo>
                    <a:pt x="15097" y="16126"/>
                    <a:pt x="15086" y="16233"/>
                    <a:pt x="15074" y="16340"/>
                  </a:cubicBezTo>
                  <a:cubicBezTo>
                    <a:pt x="15050" y="16352"/>
                    <a:pt x="15026" y="16352"/>
                    <a:pt x="15014" y="16376"/>
                  </a:cubicBezTo>
                  <a:cubicBezTo>
                    <a:pt x="14990" y="16412"/>
                    <a:pt x="14978" y="16447"/>
                    <a:pt x="14966" y="16483"/>
                  </a:cubicBezTo>
                  <a:cubicBezTo>
                    <a:pt x="14931" y="16376"/>
                    <a:pt x="14907" y="16257"/>
                    <a:pt x="14907" y="16150"/>
                  </a:cubicBezTo>
                  <a:cubicBezTo>
                    <a:pt x="14913" y="16092"/>
                    <a:pt x="14876" y="16065"/>
                    <a:pt x="14836" y="16065"/>
                  </a:cubicBezTo>
                  <a:cubicBezTo>
                    <a:pt x="14793" y="16065"/>
                    <a:pt x="14746" y="16095"/>
                    <a:pt x="14740" y="16150"/>
                  </a:cubicBezTo>
                  <a:cubicBezTo>
                    <a:pt x="14740" y="16281"/>
                    <a:pt x="14740" y="16423"/>
                    <a:pt x="14728" y="16566"/>
                  </a:cubicBezTo>
                  <a:cubicBezTo>
                    <a:pt x="14728" y="16614"/>
                    <a:pt x="14728" y="16674"/>
                    <a:pt x="14728" y="16733"/>
                  </a:cubicBezTo>
                  <a:cubicBezTo>
                    <a:pt x="14645" y="16531"/>
                    <a:pt x="14633" y="16293"/>
                    <a:pt x="14681" y="16078"/>
                  </a:cubicBezTo>
                  <a:cubicBezTo>
                    <a:pt x="14688" y="16044"/>
                    <a:pt x="14666" y="16025"/>
                    <a:pt x="14640" y="16025"/>
                  </a:cubicBezTo>
                  <a:cubicBezTo>
                    <a:pt x="14622" y="16025"/>
                    <a:pt x="14600" y="16035"/>
                    <a:pt x="14585" y="16054"/>
                  </a:cubicBezTo>
                  <a:cubicBezTo>
                    <a:pt x="14585" y="15947"/>
                    <a:pt x="14574" y="15852"/>
                    <a:pt x="14562" y="15745"/>
                  </a:cubicBezTo>
                  <a:lnTo>
                    <a:pt x="14562" y="15745"/>
                  </a:lnTo>
                  <a:cubicBezTo>
                    <a:pt x="14575" y="15755"/>
                    <a:pt x="14591" y="15759"/>
                    <a:pt x="14606" y="15759"/>
                  </a:cubicBezTo>
                  <a:cubicBezTo>
                    <a:pt x="14645" y="15759"/>
                    <a:pt x="14684" y="15731"/>
                    <a:pt x="14693" y="15697"/>
                  </a:cubicBezTo>
                  <a:cubicBezTo>
                    <a:pt x="14705" y="15602"/>
                    <a:pt x="14705" y="15519"/>
                    <a:pt x="14716" y="15423"/>
                  </a:cubicBezTo>
                  <a:lnTo>
                    <a:pt x="14728" y="15447"/>
                  </a:lnTo>
                  <a:cubicBezTo>
                    <a:pt x="14745" y="15475"/>
                    <a:pt x="14770" y="15487"/>
                    <a:pt x="14795" y="15487"/>
                  </a:cubicBezTo>
                  <a:cubicBezTo>
                    <a:pt x="14824" y="15487"/>
                    <a:pt x="14852" y="15472"/>
                    <a:pt x="14871" y="15447"/>
                  </a:cubicBezTo>
                  <a:cubicBezTo>
                    <a:pt x="14931" y="15352"/>
                    <a:pt x="14990" y="15257"/>
                    <a:pt x="15026" y="15150"/>
                  </a:cubicBezTo>
                  <a:cubicBezTo>
                    <a:pt x="15050" y="15185"/>
                    <a:pt x="15074" y="15233"/>
                    <a:pt x="15097" y="15257"/>
                  </a:cubicBezTo>
                  <a:lnTo>
                    <a:pt x="15121" y="15280"/>
                  </a:lnTo>
                  <a:cubicBezTo>
                    <a:pt x="15145" y="15304"/>
                    <a:pt x="15169" y="15340"/>
                    <a:pt x="15205" y="15352"/>
                  </a:cubicBezTo>
                  <a:cubicBezTo>
                    <a:pt x="15217" y="15360"/>
                    <a:pt x="15231" y="15364"/>
                    <a:pt x="15245" y="15364"/>
                  </a:cubicBezTo>
                  <a:cubicBezTo>
                    <a:pt x="15270" y="15364"/>
                    <a:pt x="15292" y="15351"/>
                    <a:pt x="15300" y="15328"/>
                  </a:cubicBezTo>
                  <a:cubicBezTo>
                    <a:pt x="15324" y="15304"/>
                    <a:pt x="15336" y="15269"/>
                    <a:pt x="15336" y="15245"/>
                  </a:cubicBezTo>
                  <a:cubicBezTo>
                    <a:pt x="15383" y="15173"/>
                    <a:pt x="15407" y="15066"/>
                    <a:pt x="15419" y="14983"/>
                  </a:cubicBezTo>
                  <a:cubicBezTo>
                    <a:pt x="15431" y="14959"/>
                    <a:pt x="15431" y="14947"/>
                    <a:pt x="15431" y="14923"/>
                  </a:cubicBezTo>
                  <a:cubicBezTo>
                    <a:pt x="15464" y="15000"/>
                    <a:pt x="15517" y="15067"/>
                    <a:pt x="15610" y="15067"/>
                  </a:cubicBezTo>
                  <a:cubicBezTo>
                    <a:pt x="15618" y="15067"/>
                    <a:pt x="15625" y="15067"/>
                    <a:pt x="15633" y="15066"/>
                  </a:cubicBezTo>
                  <a:cubicBezTo>
                    <a:pt x="15752" y="15066"/>
                    <a:pt x="15824" y="14947"/>
                    <a:pt x="15836" y="14840"/>
                  </a:cubicBezTo>
                  <a:cubicBezTo>
                    <a:pt x="15836" y="14816"/>
                    <a:pt x="15836" y="14780"/>
                    <a:pt x="15836" y="14757"/>
                  </a:cubicBezTo>
                  <a:cubicBezTo>
                    <a:pt x="15895" y="14804"/>
                    <a:pt x="15955" y="14828"/>
                    <a:pt x="16014" y="14840"/>
                  </a:cubicBezTo>
                  <a:cubicBezTo>
                    <a:pt x="16086" y="14840"/>
                    <a:pt x="16157" y="14804"/>
                    <a:pt x="16157" y="14721"/>
                  </a:cubicBezTo>
                  <a:cubicBezTo>
                    <a:pt x="16157" y="14697"/>
                    <a:pt x="16157" y="14673"/>
                    <a:pt x="16145" y="14649"/>
                  </a:cubicBezTo>
                  <a:lnTo>
                    <a:pt x="16157" y="14649"/>
                  </a:lnTo>
                  <a:cubicBezTo>
                    <a:pt x="16208" y="14692"/>
                    <a:pt x="16265" y="14728"/>
                    <a:pt x="16324" y="14728"/>
                  </a:cubicBezTo>
                  <a:cubicBezTo>
                    <a:pt x="16348" y="14728"/>
                    <a:pt x="16371" y="14723"/>
                    <a:pt x="16395" y="14709"/>
                  </a:cubicBezTo>
                  <a:cubicBezTo>
                    <a:pt x="16455" y="14673"/>
                    <a:pt x="16490" y="14626"/>
                    <a:pt x="16490" y="14566"/>
                  </a:cubicBezTo>
                  <a:lnTo>
                    <a:pt x="16574" y="14566"/>
                  </a:lnTo>
                  <a:cubicBezTo>
                    <a:pt x="16621" y="14542"/>
                    <a:pt x="16645" y="14507"/>
                    <a:pt x="16657" y="14471"/>
                  </a:cubicBezTo>
                  <a:cubicBezTo>
                    <a:pt x="16693" y="14471"/>
                    <a:pt x="16729" y="14459"/>
                    <a:pt x="16752" y="14435"/>
                  </a:cubicBezTo>
                  <a:cubicBezTo>
                    <a:pt x="16800" y="14435"/>
                    <a:pt x="16836" y="14399"/>
                    <a:pt x="16860" y="14364"/>
                  </a:cubicBezTo>
                  <a:cubicBezTo>
                    <a:pt x="16895" y="14364"/>
                    <a:pt x="16943" y="14328"/>
                    <a:pt x="16955" y="14280"/>
                  </a:cubicBezTo>
                  <a:cubicBezTo>
                    <a:pt x="16979" y="14304"/>
                    <a:pt x="17002" y="14340"/>
                    <a:pt x="17038" y="14364"/>
                  </a:cubicBezTo>
                  <a:cubicBezTo>
                    <a:pt x="17058" y="14380"/>
                    <a:pt x="17082" y="14387"/>
                    <a:pt x="17107" y="14387"/>
                  </a:cubicBezTo>
                  <a:cubicBezTo>
                    <a:pt x="17174" y="14387"/>
                    <a:pt x="17243" y="14335"/>
                    <a:pt x="17217" y="14257"/>
                  </a:cubicBezTo>
                  <a:cubicBezTo>
                    <a:pt x="17205" y="14209"/>
                    <a:pt x="17181" y="14161"/>
                    <a:pt x="17169" y="14126"/>
                  </a:cubicBezTo>
                  <a:lnTo>
                    <a:pt x="17169" y="14126"/>
                  </a:lnTo>
                  <a:cubicBezTo>
                    <a:pt x="17191" y="14130"/>
                    <a:pt x="17213" y="14133"/>
                    <a:pt x="17233" y="14133"/>
                  </a:cubicBezTo>
                  <a:cubicBezTo>
                    <a:pt x="17269" y="14133"/>
                    <a:pt x="17301" y="14124"/>
                    <a:pt x="17324" y="14102"/>
                  </a:cubicBezTo>
                  <a:cubicBezTo>
                    <a:pt x="17348" y="14078"/>
                    <a:pt x="17360" y="14054"/>
                    <a:pt x="17372" y="14030"/>
                  </a:cubicBezTo>
                  <a:cubicBezTo>
                    <a:pt x="17393" y="14041"/>
                    <a:pt x="17417" y="14047"/>
                    <a:pt x="17442" y="14047"/>
                  </a:cubicBezTo>
                  <a:cubicBezTo>
                    <a:pt x="17473" y="14047"/>
                    <a:pt x="17505" y="14038"/>
                    <a:pt x="17538" y="14018"/>
                  </a:cubicBezTo>
                  <a:cubicBezTo>
                    <a:pt x="17622" y="13959"/>
                    <a:pt x="17610" y="13864"/>
                    <a:pt x="17598" y="13768"/>
                  </a:cubicBezTo>
                  <a:lnTo>
                    <a:pt x="17598" y="13768"/>
                  </a:lnTo>
                  <a:cubicBezTo>
                    <a:pt x="17622" y="13780"/>
                    <a:pt x="17645" y="13792"/>
                    <a:pt x="17657" y="13804"/>
                  </a:cubicBezTo>
                  <a:cubicBezTo>
                    <a:pt x="17674" y="13813"/>
                    <a:pt x="17691" y="13816"/>
                    <a:pt x="17708" y="13816"/>
                  </a:cubicBezTo>
                  <a:cubicBezTo>
                    <a:pt x="17760" y="13816"/>
                    <a:pt x="17806" y="13778"/>
                    <a:pt x="17824" y="13733"/>
                  </a:cubicBezTo>
                  <a:cubicBezTo>
                    <a:pt x="17848" y="13661"/>
                    <a:pt x="17848" y="13602"/>
                    <a:pt x="17836" y="13530"/>
                  </a:cubicBezTo>
                  <a:lnTo>
                    <a:pt x="17836" y="13530"/>
                  </a:lnTo>
                  <a:cubicBezTo>
                    <a:pt x="17860" y="13542"/>
                    <a:pt x="17884" y="13554"/>
                    <a:pt x="17907" y="13566"/>
                  </a:cubicBezTo>
                  <a:cubicBezTo>
                    <a:pt x="17946" y="13583"/>
                    <a:pt x="17988" y="13593"/>
                    <a:pt x="18028" y="13593"/>
                  </a:cubicBezTo>
                  <a:cubicBezTo>
                    <a:pt x="18100" y="13593"/>
                    <a:pt x="18167" y="13563"/>
                    <a:pt x="18205" y="13495"/>
                  </a:cubicBezTo>
                  <a:cubicBezTo>
                    <a:pt x="18265" y="13399"/>
                    <a:pt x="18217" y="13316"/>
                    <a:pt x="18169" y="13245"/>
                  </a:cubicBezTo>
                  <a:lnTo>
                    <a:pt x="18169" y="13245"/>
                  </a:lnTo>
                  <a:cubicBezTo>
                    <a:pt x="18193" y="13256"/>
                    <a:pt x="18205" y="13256"/>
                    <a:pt x="18229" y="13268"/>
                  </a:cubicBezTo>
                  <a:cubicBezTo>
                    <a:pt x="18312" y="13292"/>
                    <a:pt x="18407" y="13316"/>
                    <a:pt x="18491" y="13316"/>
                  </a:cubicBezTo>
                  <a:cubicBezTo>
                    <a:pt x="18526" y="13316"/>
                    <a:pt x="18562" y="13328"/>
                    <a:pt x="18586" y="13328"/>
                  </a:cubicBezTo>
                  <a:cubicBezTo>
                    <a:pt x="18622" y="13316"/>
                    <a:pt x="18657" y="13292"/>
                    <a:pt x="18657" y="13256"/>
                  </a:cubicBezTo>
                  <a:cubicBezTo>
                    <a:pt x="18657" y="13209"/>
                    <a:pt x="18646" y="13173"/>
                    <a:pt x="18634" y="13125"/>
                  </a:cubicBezTo>
                  <a:lnTo>
                    <a:pt x="18622" y="13102"/>
                  </a:lnTo>
                  <a:cubicBezTo>
                    <a:pt x="18610" y="13066"/>
                    <a:pt x="18586" y="13030"/>
                    <a:pt x="18550" y="12994"/>
                  </a:cubicBezTo>
                  <a:lnTo>
                    <a:pt x="18550" y="12994"/>
                  </a:lnTo>
                  <a:cubicBezTo>
                    <a:pt x="18610" y="13000"/>
                    <a:pt x="18666" y="13003"/>
                    <a:pt x="18723" y="13003"/>
                  </a:cubicBezTo>
                  <a:cubicBezTo>
                    <a:pt x="18779" y="13003"/>
                    <a:pt x="18836" y="13000"/>
                    <a:pt x="18896" y="12994"/>
                  </a:cubicBezTo>
                  <a:cubicBezTo>
                    <a:pt x="18943" y="12983"/>
                    <a:pt x="18991" y="12923"/>
                    <a:pt x="18955" y="12864"/>
                  </a:cubicBezTo>
                  <a:lnTo>
                    <a:pt x="18943" y="12840"/>
                  </a:lnTo>
                  <a:close/>
                  <a:moveTo>
                    <a:pt x="6513" y="12887"/>
                  </a:moveTo>
                  <a:lnTo>
                    <a:pt x="6513" y="12887"/>
                  </a:lnTo>
                  <a:cubicBezTo>
                    <a:pt x="6144" y="13102"/>
                    <a:pt x="5787" y="13316"/>
                    <a:pt x="5418" y="13530"/>
                  </a:cubicBezTo>
                  <a:cubicBezTo>
                    <a:pt x="5049" y="13756"/>
                    <a:pt x="4679" y="13983"/>
                    <a:pt x="4310" y="14221"/>
                  </a:cubicBezTo>
                  <a:cubicBezTo>
                    <a:pt x="4156" y="14316"/>
                    <a:pt x="4013" y="14411"/>
                    <a:pt x="3882" y="14518"/>
                  </a:cubicBezTo>
                  <a:cubicBezTo>
                    <a:pt x="3465" y="14780"/>
                    <a:pt x="3036" y="15007"/>
                    <a:pt x="2608" y="15233"/>
                  </a:cubicBezTo>
                  <a:cubicBezTo>
                    <a:pt x="2096" y="15495"/>
                    <a:pt x="1560" y="15733"/>
                    <a:pt x="1108" y="16090"/>
                  </a:cubicBezTo>
                  <a:cubicBezTo>
                    <a:pt x="869" y="16281"/>
                    <a:pt x="643" y="16507"/>
                    <a:pt x="453" y="16757"/>
                  </a:cubicBezTo>
                  <a:lnTo>
                    <a:pt x="453" y="16745"/>
                  </a:lnTo>
                  <a:cubicBezTo>
                    <a:pt x="119" y="16340"/>
                    <a:pt x="477" y="15876"/>
                    <a:pt x="715" y="15519"/>
                  </a:cubicBezTo>
                  <a:cubicBezTo>
                    <a:pt x="965" y="15150"/>
                    <a:pt x="1250" y="14792"/>
                    <a:pt x="1548" y="14459"/>
                  </a:cubicBezTo>
                  <a:cubicBezTo>
                    <a:pt x="1631" y="14447"/>
                    <a:pt x="1691" y="14399"/>
                    <a:pt x="1751" y="14352"/>
                  </a:cubicBezTo>
                  <a:cubicBezTo>
                    <a:pt x="1834" y="14292"/>
                    <a:pt x="1917" y="14233"/>
                    <a:pt x="2001" y="14173"/>
                  </a:cubicBezTo>
                  <a:cubicBezTo>
                    <a:pt x="2167" y="14054"/>
                    <a:pt x="2334" y="13947"/>
                    <a:pt x="2513" y="13840"/>
                  </a:cubicBezTo>
                  <a:cubicBezTo>
                    <a:pt x="2846" y="13637"/>
                    <a:pt x="3203" y="13435"/>
                    <a:pt x="3584" y="13304"/>
                  </a:cubicBezTo>
                  <a:cubicBezTo>
                    <a:pt x="3953" y="13173"/>
                    <a:pt x="4370" y="13161"/>
                    <a:pt x="4763" y="13114"/>
                  </a:cubicBezTo>
                  <a:cubicBezTo>
                    <a:pt x="5156" y="13066"/>
                    <a:pt x="5549" y="13018"/>
                    <a:pt x="5953" y="12959"/>
                  </a:cubicBezTo>
                  <a:cubicBezTo>
                    <a:pt x="6132" y="12935"/>
                    <a:pt x="6323" y="12911"/>
                    <a:pt x="6513" y="12887"/>
                  </a:cubicBezTo>
                  <a:close/>
                  <a:moveTo>
                    <a:pt x="12800" y="12363"/>
                  </a:moveTo>
                  <a:lnTo>
                    <a:pt x="12800" y="12363"/>
                  </a:lnTo>
                  <a:cubicBezTo>
                    <a:pt x="12823" y="12625"/>
                    <a:pt x="12752" y="12899"/>
                    <a:pt x="12597" y="13102"/>
                  </a:cubicBezTo>
                  <a:cubicBezTo>
                    <a:pt x="12585" y="13125"/>
                    <a:pt x="12585" y="13137"/>
                    <a:pt x="12597" y="13161"/>
                  </a:cubicBezTo>
                  <a:cubicBezTo>
                    <a:pt x="11895" y="14459"/>
                    <a:pt x="11014" y="15661"/>
                    <a:pt x="9847" y="16578"/>
                  </a:cubicBezTo>
                  <a:cubicBezTo>
                    <a:pt x="9644" y="16745"/>
                    <a:pt x="9430" y="16888"/>
                    <a:pt x="9216" y="17031"/>
                  </a:cubicBezTo>
                  <a:cubicBezTo>
                    <a:pt x="9168" y="16912"/>
                    <a:pt x="9121" y="16816"/>
                    <a:pt x="9073" y="16709"/>
                  </a:cubicBezTo>
                  <a:cubicBezTo>
                    <a:pt x="9025" y="16590"/>
                    <a:pt x="8978" y="16471"/>
                    <a:pt x="8930" y="16352"/>
                  </a:cubicBezTo>
                  <a:cubicBezTo>
                    <a:pt x="8918" y="16293"/>
                    <a:pt x="8906" y="16245"/>
                    <a:pt x="8894" y="16185"/>
                  </a:cubicBezTo>
                  <a:cubicBezTo>
                    <a:pt x="8870" y="16031"/>
                    <a:pt x="8811" y="15852"/>
                    <a:pt x="8835" y="15697"/>
                  </a:cubicBezTo>
                  <a:cubicBezTo>
                    <a:pt x="8835" y="15626"/>
                    <a:pt x="8859" y="15554"/>
                    <a:pt x="8870" y="15483"/>
                  </a:cubicBezTo>
                  <a:cubicBezTo>
                    <a:pt x="8894" y="15435"/>
                    <a:pt x="8918" y="15376"/>
                    <a:pt x="8918" y="15316"/>
                  </a:cubicBezTo>
                  <a:lnTo>
                    <a:pt x="8942" y="15304"/>
                  </a:lnTo>
                  <a:cubicBezTo>
                    <a:pt x="9382" y="14923"/>
                    <a:pt x="9835" y="14554"/>
                    <a:pt x="10299" y="14197"/>
                  </a:cubicBezTo>
                  <a:cubicBezTo>
                    <a:pt x="10752" y="13840"/>
                    <a:pt x="11216" y="13506"/>
                    <a:pt x="11680" y="13173"/>
                  </a:cubicBezTo>
                  <a:cubicBezTo>
                    <a:pt x="12049" y="12899"/>
                    <a:pt x="12430" y="12625"/>
                    <a:pt x="12800" y="12363"/>
                  </a:cubicBezTo>
                  <a:close/>
                  <a:moveTo>
                    <a:pt x="3584" y="14864"/>
                  </a:moveTo>
                  <a:cubicBezTo>
                    <a:pt x="3536" y="14935"/>
                    <a:pt x="3501" y="15007"/>
                    <a:pt x="3453" y="15078"/>
                  </a:cubicBezTo>
                  <a:cubicBezTo>
                    <a:pt x="3001" y="15912"/>
                    <a:pt x="2655" y="16804"/>
                    <a:pt x="2346" y="17697"/>
                  </a:cubicBezTo>
                  <a:cubicBezTo>
                    <a:pt x="2108" y="17638"/>
                    <a:pt x="1870" y="17555"/>
                    <a:pt x="1643" y="17459"/>
                  </a:cubicBezTo>
                  <a:cubicBezTo>
                    <a:pt x="1429" y="17376"/>
                    <a:pt x="1227" y="17269"/>
                    <a:pt x="1024" y="17162"/>
                  </a:cubicBezTo>
                  <a:cubicBezTo>
                    <a:pt x="881" y="17090"/>
                    <a:pt x="739" y="17007"/>
                    <a:pt x="619" y="16900"/>
                  </a:cubicBezTo>
                  <a:cubicBezTo>
                    <a:pt x="786" y="16685"/>
                    <a:pt x="989" y="16507"/>
                    <a:pt x="1203" y="16328"/>
                  </a:cubicBezTo>
                  <a:cubicBezTo>
                    <a:pt x="1417" y="16150"/>
                    <a:pt x="1643" y="15983"/>
                    <a:pt x="1870" y="15840"/>
                  </a:cubicBezTo>
                  <a:cubicBezTo>
                    <a:pt x="2370" y="15519"/>
                    <a:pt x="2905" y="15269"/>
                    <a:pt x="3417" y="14971"/>
                  </a:cubicBezTo>
                  <a:cubicBezTo>
                    <a:pt x="3477" y="14935"/>
                    <a:pt x="3525" y="14899"/>
                    <a:pt x="3584" y="14864"/>
                  </a:cubicBezTo>
                  <a:close/>
                  <a:moveTo>
                    <a:pt x="8704" y="15507"/>
                  </a:moveTo>
                  <a:cubicBezTo>
                    <a:pt x="8692" y="15554"/>
                    <a:pt x="8692" y="15602"/>
                    <a:pt x="8680" y="15626"/>
                  </a:cubicBezTo>
                  <a:cubicBezTo>
                    <a:pt x="8656" y="15804"/>
                    <a:pt x="8656" y="15959"/>
                    <a:pt x="8680" y="16138"/>
                  </a:cubicBezTo>
                  <a:cubicBezTo>
                    <a:pt x="8716" y="16328"/>
                    <a:pt x="8740" y="16531"/>
                    <a:pt x="8763" y="16721"/>
                  </a:cubicBezTo>
                  <a:cubicBezTo>
                    <a:pt x="8775" y="16816"/>
                    <a:pt x="8787" y="16924"/>
                    <a:pt x="8811" y="17019"/>
                  </a:cubicBezTo>
                  <a:cubicBezTo>
                    <a:pt x="8811" y="17090"/>
                    <a:pt x="8823" y="17185"/>
                    <a:pt x="8847" y="17245"/>
                  </a:cubicBezTo>
                  <a:cubicBezTo>
                    <a:pt x="8311" y="17543"/>
                    <a:pt x="7727" y="17769"/>
                    <a:pt x="7108" y="17876"/>
                  </a:cubicBezTo>
                  <a:cubicBezTo>
                    <a:pt x="7096" y="17888"/>
                    <a:pt x="7085" y="17888"/>
                    <a:pt x="7061" y="17888"/>
                  </a:cubicBezTo>
                  <a:cubicBezTo>
                    <a:pt x="7180" y="17674"/>
                    <a:pt x="7275" y="17447"/>
                    <a:pt x="7394" y="17233"/>
                  </a:cubicBezTo>
                  <a:cubicBezTo>
                    <a:pt x="7525" y="16983"/>
                    <a:pt x="7644" y="16733"/>
                    <a:pt x="7799" y="16495"/>
                  </a:cubicBezTo>
                  <a:cubicBezTo>
                    <a:pt x="7942" y="16269"/>
                    <a:pt x="8132" y="16054"/>
                    <a:pt x="8335" y="15864"/>
                  </a:cubicBezTo>
                  <a:cubicBezTo>
                    <a:pt x="8454" y="15745"/>
                    <a:pt x="8585" y="15626"/>
                    <a:pt x="8704" y="15507"/>
                  </a:cubicBezTo>
                  <a:close/>
                  <a:moveTo>
                    <a:pt x="8204" y="12185"/>
                  </a:moveTo>
                  <a:cubicBezTo>
                    <a:pt x="8144" y="12244"/>
                    <a:pt x="8097" y="12304"/>
                    <a:pt x="8037" y="12352"/>
                  </a:cubicBezTo>
                  <a:cubicBezTo>
                    <a:pt x="7882" y="12518"/>
                    <a:pt x="7716" y="12685"/>
                    <a:pt x="7561" y="12840"/>
                  </a:cubicBezTo>
                  <a:cubicBezTo>
                    <a:pt x="7251" y="13149"/>
                    <a:pt x="6954" y="13471"/>
                    <a:pt x="6680" y="13828"/>
                  </a:cubicBezTo>
                  <a:cubicBezTo>
                    <a:pt x="6418" y="14161"/>
                    <a:pt x="6192" y="14542"/>
                    <a:pt x="6037" y="14947"/>
                  </a:cubicBezTo>
                  <a:cubicBezTo>
                    <a:pt x="5977" y="15090"/>
                    <a:pt x="5942" y="15233"/>
                    <a:pt x="5906" y="15376"/>
                  </a:cubicBezTo>
                  <a:cubicBezTo>
                    <a:pt x="5739" y="15566"/>
                    <a:pt x="5584" y="15757"/>
                    <a:pt x="5430" y="15935"/>
                  </a:cubicBezTo>
                  <a:cubicBezTo>
                    <a:pt x="5239" y="16162"/>
                    <a:pt x="5037" y="16376"/>
                    <a:pt x="4834" y="16602"/>
                  </a:cubicBezTo>
                  <a:cubicBezTo>
                    <a:pt x="4453" y="17043"/>
                    <a:pt x="4048" y="17483"/>
                    <a:pt x="3703" y="17959"/>
                  </a:cubicBezTo>
                  <a:cubicBezTo>
                    <a:pt x="3465" y="17936"/>
                    <a:pt x="3227" y="17900"/>
                    <a:pt x="2989" y="17852"/>
                  </a:cubicBezTo>
                  <a:cubicBezTo>
                    <a:pt x="2977" y="17840"/>
                    <a:pt x="2965" y="17828"/>
                    <a:pt x="2953" y="17817"/>
                  </a:cubicBezTo>
                  <a:cubicBezTo>
                    <a:pt x="2786" y="17721"/>
                    <a:pt x="2846" y="17507"/>
                    <a:pt x="2894" y="17364"/>
                  </a:cubicBezTo>
                  <a:cubicBezTo>
                    <a:pt x="2953" y="17185"/>
                    <a:pt x="3013" y="16995"/>
                    <a:pt x="3072" y="16816"/>
                  </a:cubicBezTo>
                  <a:cubicBezTo>
                    <a:pt x="3132" y="16638"/>
                    <a:pt x="3191" y="16459"/>
                    <a:pt x="3251" y="16269"/>
                  </a:cubicBezTo>
                  <a:cubicBezTo>
                    <a:pt x="3310" y="16078"/>
                    <a:pt x="3358" y="15888"/>
                    <a:pt x="3417" y="15697"/>
                  </a:cubicBezTo>
                  <a:lnTo>
                    <a:pt x="3406" y="15661"/>
                  </a:lnTo>
                  <a:cubicBezTo>
                    <a:pt x="3441" y="15602"/>
                    <a:pt x="3477" y="15531"/>
                    <a:pt x="3513" y="15459"/>
                  </a:cubicBezTo>
                  <a:cubicBezTo>
                    <a:pt x="3596" y="15269"/>
                    <a:pt x="3691" y="15090"/>
                    <a:pt x="3798" y="14911"/>
                  </a:cubicBezTo>
                  <a:cubicBezTo>
                    <a:pt x="3906" y="14733"/>
                    <a:pt x="4072" y="14602"/>
                    <a:pt x="4239" y="14495"/>
                  </a:cubicBezTo>
                  <a:cubicBezTo>
                    <a:pt x="4596" y="14257"/>
                    <a:pt x="4965" y="14042"/>
                    <a:pt x="5322" y="13816"/>
                  </a:cubicBezTo>
                  <a:cubicBezTo>
                    <a:pt x="6263" y="13245"/>
                    <a:pt x="7227" y="12685"/>
                    <a:pt x="8204" y="12185"/>
                  </a:cubicBezTo>
                  <a:close/>
                  <a:moveTo>
                    <a:pt x="12097" y="10601"/>
                  </a:moveTo>
                  <a:cubicBezTo>
                    <a:pt x="12121" y="10625"/>
                    <a:pt x="12145" y="10649"/>
                    <a:pt x="12169" y="10673"/>
                  </a:cubicBezTo>
                  <a:cubicBezTo>
                    <a:pt x="12299" y="10839"/>
                    <a:pt x="12395" y="11006"/>
                    <a:pt x="12478" y="11185"/>
                  </a:cubicBezTo>
                  <a:lnTo>
                    <a:pt x="12490" y="11209"/>
                  </a:lnTo>
                  <a:cubicBezTo>
                    <a:pt x="12359" y="11375"/>
                    <a:pt x="12157" y="11494"/>
                    <a:pt x="12002" y="11613"/>
                  </a:cubicBezTo>
                  <a:cubicBezTo>
                    <a:pt x="11573" y="11923"/>
                    <a:pt x="11156" y="12221"/>
                    <a:pt x="10752" y="12542"/>
                  </a:cubicBezTo>
                  <a:cubicBezTo>
                    <a:pt x="10335" y="12852"/>
                    <a:pt x="9930" y="13173"/>
                    <a:pt x="9549" y="13506"/>
                  </a:cubicBezTo>
                  <a:cubicBezTo>
                    <a:pt x="9192" y="13828"/>
                    <a:pt x="8870" y="14173"/>
                    <a:pt x="8632" y="14578"/>
                  </a:cubicBezTo>
                  <a:cubicBezTo>
                    <a:pt x="8501" y="14804"/>
                    <a:pt x="8394" y="15030"/>
                    <a:pt x="8299" y="15269"/>
                  </a:cubicBezTo>
                  <a:cubicBezTo>
                    <a:pt x="8228" y="15459"/>
                    <a:pt x="8144" y="15661"/>
                    <a:pt x="8097" y="15876"/>
                  </a:cubicBezTo>
                  <a:cubicBezTo>
                    <a:pt x="7989" y="15983"/>
                    <a:pt x="7894" y="16102"/>
                    <a:pt x="7823" y="16233"/>
                  </a:cubicBezTo>
                  <a:cubicBezTo>
                    <a:pt x="7644" y="16495"/>
                    <a:pt x="7501" y="16769"/>
                    <a:pt x="7346" y="17055"/>
                  </a:cubicBezTo>
                  <a:cubicBezTo>
                    <a:pt x="7204" y="17328"/>
                    <a:pt x="7049" y="17614"/>
                    <a:pt x="6930" y="17900"/>
                  </a:cubicBezTo>
                  <a:cubicBezTo>
                    <a:pt x="6632" y="17947"/>
                    <a:pt x="6334" y="17971"/>
                    <a:pt x="6037" y="17995"/>
                  </a:cubicBezTo>
                  <a:cubicBezTo>
                    <a:pt x="6025" y="17947"/>
                    <a:pt x="6001" y="17900"/>
                    <a:pt x="5977" y="17852"/>
                  </a:cubicBezTo>
                  <a:cubicBezTo>
                    <a:pt x="5965" y="17436"/>
                    <a:pt x="5942" y="17007"/>
                    <a:pt x="5953" y="16590"/>
                  </a:cubicBezTo>
                  <a:cubicBezTo>
                    <a:pt x="5965" y="16328"/>
                    <a:pt x="5989" y="16054"/>
                    <a:pt x="6013" y="15792"/>
                  </a:cubicBezTo>
                  <a:cubicBezTo>
                    <a:pt x="6049" y="15578"/>
                    <a:pt x="6096" y="15376"/>
                    <a:pt x="6156" y="15173"/>
                  </a:cubicBezTo>
                  <a:cubicBezTo>
                    <a:pt x="6287" y="14745"/>
                    <a:pt x="6465" y="14352"/>
                    <a:pt x="6739" y="13995"/>
                  </a:cubicBezTo>
                  <a:cubicBezTo>
                    <a:pt x="7001" y="13637"/>
                    <a:pt x="7299" y="13316"/>
                    <a:pt x="7608" y="13006"/>
                  </a:cubicBezTo>
                  <a:cubicBezTo>
                    <a:pt x="7775" y="12828"/>
                    <a:pt x="7942" y="12661"/>
                    <a:pt x="8108" y="12483"/>
                  </a:cubicBezTo>
                  <a:cubicBezTo>
                    <a:pt x="8239" y="12340"/>
                    <a:pt x="8370" y="12197"/>
                    <a:pt x="8478" y="12042"/>
                  </a:cubicBezTo>
                  <a:cubicBezTo>
                    <a:pt x="8906" y="11816"/>
                    <a:pt x="9335" y="11613"/>
                    <a:pt x="9775" y="11423"/>
                  </a:cubicBezTo>
                  <a:cubicBezTo>
                    <a:pt x="10204" y="11232"/>
                    <a:pt x="10633" y="11054"/>
                    <a:pt x="11073" y="10911"/>
                  </a:cubicBezTo>
                  <a:cubicBezTo>
                    <a:pt x="11299" y="10839"/>
                    <a:pt x="11526" y="10768"/>
                    <a:pt x="11764" y="10697"/>
                  </a:cubicBezTo>
                  <a:cubicBezTo>
                    <a:pt x="11871" y="10661"/>
                    <a:pt x="11990" y="10637"/>
                    <a:pt x="12097" y="10601"/>
                  </a:cubicBezTo>
                  <a:close/>
                  <a:moveTo>
                    <a:pt x="5846" y="15602"/>
                  </a:moveTo>
                  <a:cubicBezTo>
                    <a:pt x="5799" y="15828"/>
                    <a:pt x="5763" y="16066"/>
                    <a:pt x="5739" y="16293"/>
                  </a:cubicBezTo>
                  <a:cubicBezTo>
                    <a:pt x="5668" y="16864"/>
                    <a:pt x="5620" y="17424"/>
                    <a:pt x="5561" y="17983"/>
                  </a:cubicBezTo>
                  <a:lnTo>
                    <a:pt x="5561" y="18019"/>
                  </a:lnTo>
                  <a:cubicBezTo>
                    <a:pt x="5378" y="18024"/>
                    <a:pt x="5196" y="18027"/>
                    <a:pt x="5014" y="18027"/>
                  </a:cubicBezTo>
                  <a:cubicBezTo>
                    <a:pt x="4757" y="18027"/>
                    <a:pt x="4502" y="18021"/>
                    <a:pt x="4251" y="18007"/>
                  </a:cubicBezTo>
                  <a:cubicBezTo>
                    <a:pt x="4144" y="17995"/>
                    <a:pt x="4037" y="17995"/>
                    <a:pt x="3941" y="17983"/>
                  </a:cubicBezTo>
                  <a:cubicBezTo>
                    <a:pt x="4263" y="17531"/>
                    <a:pt x="4620" y="17102"/>
                    <a:pt x="4977" y="16685"/>
                  </a:cubicBezTo>
                  <a:cubicBezTo>
                    <a:pt x="5168" y="16459"/>
                    <a:pt x="5358" y="16233"/>
                    <a:pt x="5537" y="15995"/>
                  </a:cubicBezTo>
                  <a:cubicBezTo>
                    <a:pt x="5644" y="15864"/>
                    <a:pt x="5751" y="15733"/>
                    <a:pt x="5846" y="15602"/>
                  </a:cubicBezTo>
                  <a:close/>
                  <a:moveTo>
                    <a:pt x="21158" y="15340"/>
                  </a:moveTo>
                  <a:cubicBezTo>
                    <a:pt x="21193" y="15364"/>
                    <a:pt x="21217" y="15388"/>
                    <a:pt x="21241" y="15411"/>
                  </a:cubicBezTo>
                  <a:cubicBezTo>
                    <a:pt x="21336" y="15483"/>
                    <a:pt x="21420" y="15554"/>
                    <a:pt x="21503" y="15626"/>
                  </a:cubicBezTo>
                  <a:cubicBezTo>
                    <a:pt x="21598" y="15709"/>
                    <a:pt x="21682" y="15781"/>
                    <a:pt x="21777" y="15852"/>
                  </a:cubicBezTo>
                  <a:cubicBezTo>
                    <a:pt x="21813" y="15900"/>
                    <a:pt x="21836" y="15947"/>
                    <a:pt x="21860" y="15995"/>
                  </a:cubicBezTo>
                  <a:cubicBezTo>
                    <a:pt x="21824" y="16019"/>
                    <a:pt x="21801" y="16054"/>
                    <a:pt x="21801" y="16102"/>
                  </a:cubicBezTo>
                  <a:lnTo>
                    <a:pt x="21801" y="16197"/>
                  </a:lnTo>
                  <a:cubicBezTo>
                    <a:pt x="21765" y="16173"/>
                    <a:pt x="21741" y="16150"/>
                    <a:pt x="21705" y="16126"/>
                  </a:cubicBezTo>
                  <a:cubicBezTo>
                    <a:pt x="21676" y="16111"/>
                    <a:pt x="21647" y="16104"/>
                    <a:pt x="21618" y="16104"/>
                  </a:cubicBezTo>
                  <a:cubicBezTo>
                    <a:pt x="21532" y="16104"/>
                    <a:pt x="21456" y="16167"/>
                    <a:pt x="21420" y="16257"/>
                  </a:cubicBezTo>
                  <a:cubicBezTo>
                    <a:pt x="21348" y="16423"/>
                    <a:pt x="21324" y="16602"/>
                    <a:pt x="21301" y="16769"/>
                  </a:cubicBezTo>
                  <a:cubicBezTo>
                    <a:pt x="21241" y="16721"/>
                    <a:pt x="21182" y="16685"/>
                    <a:pt x="21122" y="16650"/>
                  </a:cubicBezTo>
                  <a:cubicBezTo>
                    <a:pt x="21105" y="16636"/>
                    <a:pt x="21086" y="16631"/>
                    <a:pt x="21066" y="16631"/>
                  </a:cubicBezTo>
                  <a:cubicBezTo>
                    <a:pt x="21016" y="16631"/>
                    <a:pt x="20964" y="16670"/>
                    <a:pt x="20955" y="16721"/>
                  </a:cubicBezTo>
                  <a:lnTo>
                    <a:pt x="20920" y="17007"/>
                  </a:lnTo>
                  <a:cubicBezTo>
                    <a:pt x="20920" y="17019"/>
                    <a:pt x="20920" y="17043"/>
                    <a:pt x="20908" y="17066"/>
                  </a:cubicBezTo>
                  <a:cubicBezTo>
                    <a:pt x="20900" y="17064"/>
                    <a:pt x="20891" y="17063"/>
                    <a:pt x="20882" y="17063"/>
                  </a:cubicBezTo>
                  <a:cubicBezTo>
                    <a:pt x="20841" y="17063"/>
                    <a:pt x="20796" y="17086"/>
                    <a:pt x="20777" y="17126"/>
                  </a:cubicBezTo>
                  <a:lnTo>
                    <a:pt x="20765" y="17102"/>
                  </a:lnTo>
                  <a:cubicBezTo>
                    <a:pt x="20693" y="17031"/>
                    <a:pt x="20634" y="16971"/>
                    <a:pt x="20574" y="16900"/>
                  </a:cubicBezTo>
                  <a:cubicBezTo>
                    <a:pt x="20555" y="16881"/>
                    <a:pt x="20529" y="16871"/>
                    <a:pt x="20501" y="16871"/>
                  </a:cubicBezTo>
                  <a:cubicBezTo>
                    <a:pt x="20460" y="16871"/>
                    <a:pt x="20417" y="16893"/>
                    <a:pt x="20396" y="16935"/>
                  </a:cubicBezTo>
                  <a:cubicBezTo>
                    <a:pt x="20360" y="17031"/>
                    <a:pt x="20324" y="17138"/>
                    <a:pt x="20300" y="17245"/>
                  </a:cubicBezTo>
                  <a:cubicBezTo>
                    <a:pt x="20280" y="17231"/>
                    <a:pt x="20255" y="17225"/>
                    <a:pt x="20230" y="17225"/>
                  </a:cubicBezTo>
                  <a:cubicBezTo>
                    <a:pt x="20213" y="17225"/>
                    <a:pt x="20196" y="17228"/>
                    <a:pt x="20181" y="17233"/>
                  </a:cubicBezTo>
                  <a:cubicBezTo>
                    <a:pt x="20122" y="17162"/>
                    <a:pt x="20050" y="17102"/>
                    <a:pt x="19979" y="17055"/>
                  </a:cubicBezTo>
                  <a:cubicBezTo>
                    <a:pt x="19962" y="17044"/>
                    <a:pt x="19943" y="17040"/>
                    <a:pt x="19925" y="17040"/>
                  </a:cubicBezTo>
                  <a:cubicBezTo>
                    <a:pt x="19877" y="17040"/>
                    <a:pt x="19829" y="17068"/>
                    <a:pt x="19812" y="17102"/>
                  </a:cubicBezTo>
                  <a:cubicBezTo>
                    <a:pt x="19800" y="17138"/>
                    <a:pt x="19789" y="17162"/>
                    <a:pt x="19777" y="17197"/>
                  </a:cubicBezTo>
                  <a:cubicBezTo>
                    <a:pt x="19717" y="17102"/>
                    <a:pt x="19658" y="17019"/>
                    <a:pt x="19598" y="16924"/>
                  </a:cubicBezTo>
                  <a:cubicBezTo>
                    <a:pt x="19581" y="16898"/>
                    <a:pt x="19541" y="16873"/>
                    <a:pt x="19501" y="16873"/>
                  </a:cubicBezTo>
                  <a:cubicBezTo>
                    <a:pt x="19485" y="16873"/>
                    <a:pt x="19469" y="16877"/>
                    <a:pt x="19455" y="16888"/>
                  </a:cubicBezTo>
                  <a:cubicBezTo>
                    <a:pt x="19324" y="16995"/>
                    <a:pt x="19312" y="17138"/>
                    <a:pt x="19360" y="17293"/>
                  </a:cubicBezTo>
                  <a:cubicBezTo>
                    <a:pt x="19384" y="17364"/>
                    <a:pt x="19419" y="17436"/>
                    <a:pt x="19443" y="17507"/>
                  </a:cubicBezTo>
                  <a:cubicBezTo>
                    <a:pt x="19423" y="17500"/>
                    <a:pt x="19398" y="17493"/>
                    <a:pt x="19374" y="17493"/>
                  </a:cubicBezTo>
                  <a:cubicBezTo>
                    <a:pt x="19356" y="17493"/>
                    <a:pt x="19339" y="17497"/>
                    <a:pt x="19324" y="17507"/>
                  </a:cubicBezTo>
                  <a:cubicBezTo>
                    <a:pt x="19300" y="17519"/>
                    <a:pt x="19300" y="17531"/>
                    <a:pt x="19288" y="17543"/>
                  </a:cubicBezTo>
                  <a:cubicBezTo>
                    <a:pt x="19265" y="17507"/>
                    <a:pt x="19253" y="17483"/>
                    <a:pt x="19241" y="17447"/>
                  </a:cubicBezTo>
                  <a:cubicBezTo>
                    <a:pt x="19217" y="17406"/>
                    <a:pt x="19181" y="17388"/>
                    <a:pt x="19146" y="17388"/>
                  </a:cubicBezTo>
                  <a:cubicBezTo>
                    <a:pt x="19110" y="17388"/>
                    <a:pt x="19074" y="17406"/>
                    <a:pt x="19050" y="17436"/>
                  </a:cubicBezTo>
                  <a:cubicBezTo>
                    <a:pt x="19038" y="17412"/>
                    <a:pt x="19027" y="17400"/>
                    <a:pt x="19015" y="17388"/>
                  </a:cubicBezTo>
                  <a:cubicBezTo>
                    <a:pt x="18989" y="17344"/>
                    <a:pt x="18952" y="17326"/>
                    <a:pt x="18915" y="17326"/>
                  </a:cubicBezTo>
                  <a:cubicBezTo>
                    <a:pt x="18832" y="17326"/>
                    <a:pt x="18751" y="17416"/>
                    <a:pt x="18800" y="17507"/>
                  </a:cubicBezTo>
                  <a:cubicBezTo>
                    <a:pt x="18812" y="17519"/>
                    <a:pt x="18812" y="17531"/>
                    <a:pt x="18824" y="17543"/>
                  </a:cubicBezTo>
                  <a:cubicBezTo>
                    <a:pt x="18788" y="17578"/>
                    <a:pt x="18776" y="17638"/>
                    <a:pt x="18800" y="17686"/>
                  </a:cubicBezTo>
                  <a:cubicBezTo>
                    <a:pt x="18812" y="17697"/>
                    <a:pt x="18812" y="17709"/>
                    <a:pt x="18824" y="17721"/>
                  </a:cubicBezTo>
                  <a:cubicBezTo>
                    <a:pt x="18812" y="17745"/>
                    <a:pt x="18800" y="17781"/>
                    <a:pt x="18812" y="17805"/>
                  </a:cubicBezTo>
                  <a:lnTo>
                    <a:pt x="18836" y="17840"/>
                  </a:lnTo>
                  <a:cubicBezTo>
                    <a:pt x="18836" y="17852"/>
                    <a:pt x="18848" y="17864"/>
                    <a:pt x="18848" y="17888"/>
                  </a:cubicBezTo>
                  <a:cubicBezTo>
                    <a:pt x="18812" y="17817"/>
                    <a:pt x="18765" y="17757"/>
                    <a:pt x="18717" y="17697"/>
                  </a:cubicBezTo>
                  <a:cubicBezTo>
                    <a:pt x="18693" y="17662"/>
                    <a:pt x="18657" y="17650"/>
                    <a:pt x="18634" y="17650"/>
                  </a:cubicBezTo>
                  <a:cubicBezTo>
                    <a:pt x="18627" y="17647"/>
                    <a:pt x="18621" y="17645"/>
                    <a:pt x="18614" y="17645"/>
                  </a:cubicBezTo>
                  <a:cubicBezTo>
                    <a:pt x="18597" y="17645"/>
                    <a:pt x="18580" y="17656"/>
                    <a:pt x="18562" y="17674"/>
                  </a:cubicBezTo>
                  <a:cubicBezTo>
                    <a:pt x="18526" y="17709"/>
                    <a:pt x="18515" y="17757"/>
                    <a:pt x="18538" y="17805"/>
                  </a:cubicBezTo>
                  <a:cubicBezTo>
                    <a:pt x="18562" y="17852"/>
                    <a:pt x="18574" y="17888"/>
                    <a:pt x="18598" y="17936"/>
                  </a:cubicBezTo>
                  <a:lnTo>
                    <a:pt x="18586" y="17936"/>
                  </a:lnTo>
                  <a:cubicBezTo>
                    <a:pt x="18550" y="17900"/>
                    <a:pt x="18515" y="17864"/>
                    <a:pt x="18491" y="17828"/>
                  </a:cubicBezTo>
                  <a:cubicBezTo>
                    <a:pt x="18408" y="17754"/>
                    <a:pt x="18319" y="17702"/>
                    <a:pt x="18220" y="17702"/>
                  </a:cubicBezTo>
                  <a:cubicBezTo>
                    <a:pt x="18177" y="17702"/>
                    <a:pt x="18133" y="17712"/>
                    <a:pt x="18086" y="17733"/>
                  </a:cubicBezTo>
                  <a:cubicBezTo>
                    <a:pt x="18026" y="17757"/>
                    <a:pt x="18026" y="17828"/>
                    <a:pt x="18050" y="17876"/>
                  </a:cubicBezTo>
                  <a:cubicBezTo>
                    <a:pt x="18098" y="17971"/>
                    <a:pt x="18157" y="18067"/>
                    <a:pt x="18205" y="18162"/>
                  </a:cubicBezTo>
                  <a:cubicBezTo>
                    <a:pt x="18181" y="18162"/>
                    <a:pt x="18145" y="18150"/>
                    <a:pt x="18110" y="18150"/>
                  </a:cubicBezTo>
                  <a:cubicBezTo>
                    <a:pt x="18050" y="18150"/>
                    <a:pt x="17991" y="18209"/>
                    <a:pt x="18003" y="18269"/>
                  </a:cubicBezTo>
                  <a:cubicBezTo>
                    <a:pt x="18003" y="18364"/>
                    <a:pt x="18026" y="18448"/>
                    <a:pt x="18062" y="18531"/>
                  </a:cubicBezTo>
                  <a:cubicBezTo>
                    <a:pt x="18026" y="18567"/>
                    <a:pt x="18014" y="18602"/>
                    <a:pt x="18026" y="18638"/>
                  </a:cubicBezTo>
                  <a:cubicBezTo>
                    <a:pt x="17919" y="18614"/>
                    <a:pt x="17800" y="18602"/>
                    <a:pt x="17693" y="18590"/>
                  </a:cubicBezTo>
                  <a:cubicBezTo>
                    <a:pt x="17622" y="18590"/>
                    <a:pt x="17562" y="18674"/>
                    <a:pt x="17586" y="18733"/>
                  </a:cubicBezTo>
                  <a:lnTo>
                    <a:pt x="17681" y="18983"/>
                  </a:lnTo>
                  <a:lnTo>
                    <a:pt x="17693" y="19007"/>
                  </a:lnTo>
                  <a:cubicBezTo>
                    <a:pt x="17633" y="19019"/>
                    <a:pt x="17586" y="19055"/>
                    <a:pt x="17574" y="19102"/>
                  </a:cubicBezTo>
                  <a:cubicBezTo>
                    <a:pt x="17550" y="19102"/>
                    <a:pt x="17538" y="19090"/>
                    <a:pt x="17514" y="19090"/>
                  </a:cubicBezTo>
                  <a:lnTo>
                    <a:pt x="17241" y="18995"/>
                  </a:lnTo>
                  <a:cubicBezTo>
                    <a:pt x="17231" y="18992"/>
                    <a:pt x="17222" y="18990"/>
                    <a:pt x="17212" y="18990"/>
                  </a:cubicBezTo>
                  <a:cubicBezTo>
                    <a:pt x="17158" y="18990"/>
                    <a:pt x="17100" y="19042"/>
                    <a:pt x="17110" y="19102"/>
                  </a:cubicBezTo>
                  <a:cubicBezTo>
                    <a:pt x="17110" y="19174"/>
                    <a:pt x="17122" y="19245"/>
                    <a:pt x="17145" y="19317"/>
                  </a:cubicBezTo>
                  <a:cubicBezTo>
                    <a:pt x="16979" y="19257"/>
                    <a:pt x="16800" y="19210"/>
                    <a:pt x="16633" y="19186"/>
                  </a:cubicBezTo>
                  <a:cubicBezTo>
                    <a:pt x="16624" y="19185"/>
                    <a:pt x="16615" y="19184"/>
                    <a:pt x="16605" y="19184"/>
                  </a:cubicBezTo>
                  <a:cubicBezTo>
                    <a:pt x="16486" y="19184"/>
                    <a:pt x="16383" y="19256"/>
                    <a:pt x="16383" y="19388"/>
                  </a:cubicBezTo>
                  <a:cubicBezTo>
                    <a:pt x="16383" y="19424"/>
                    <a:pt x="16395" y="19460"/>
                    <a:pt x="16395" y="19495"/>
                  </a:cubicBezTo>
                  <a:lnTo>
                    <a:pt x="16324" y="19460"/>
                  </a:lnTo>
                  <a:cubicBezTo>
                    <a:pt x="16304" y="19455"/>
                    <a:pt x="16284" y="19452"/>
                    <a:pt x="16265" y="19452"/>
                  </a:cubicBezTo>
                  <a:cubicBezTo>
                    <a:pt x="16239" y="19452"/>
                    <a:pt x="16214" y="19458"/>
                    <a:pt x="16193" y="19471"/>
                  </a:cubicBezTo>
                  <a:cubicBezTo>
                    <a:pt x="16169" y="19424"/>
                    <a:pt x="16133" y="19376"/>
                    <a:pt x="16098" y="19329"/>
                  </a:cubicBezTo>
                  <a:cubicBezTo>
                    <a:pt x="16086" y="19210"/>
                    <a:pt x="16062" y="19090"/>
                    <a:pt x="16026" y="18983"/>
                  </a:cubicBezTo>
                  <a:cubicBezTo>
                    <a:pt x="16014" y="18876"/>
                    <a:pt x="15979" y="18757"/>
                    <a:pt x="15943" y="18662"/>
                  </a:cubicBezTo>
                  <a:cubicBezTo>
                    <a:pt x="15943" y="18626"/>
                    <a:pt x="15931" y="18590"/>
                    <a:pt x="15919" y="18543"/>
                  </a:cubicBezTo>
                  <a:lnTo>
                    <a:pt x="15955" y="18543"/>
                  </a:lnTo>
                  <a:lnTo>
                    <a:pt x="15967" y="18555"/>
                  </a:lnTo>
                  <a:cubicBezTo>
                    <a:pt x="15983" y="18564"/>
                    <a:pt x="16000" y="18569"/>
                    <a:pt x="16018" y="18569"/>
                  </a:cubicBezTo>
                  <a:cubicBezTo>
                    <a:pt x="16066" y="18569"/>
                    <a:pt x="16113" y="18536"/>
                    <a:pt x="16121" y="18483"/>
                  </a:cubicBezTo>
                  <a:lnTo>
                    <a:pt x="16121" y="18471"/>
                  </a:lnTo>
                  <a:cubicBezTo>
                    <a:pt x="16133" y="18459"/>
                    <a:pt x="16157" y="18448"/>
                    <a:pt x="16157" y="18424"/>
                  </a:cubicBezTo>
                  <a:cubicBezTo>
                    <a:pt x="16181" y="18412"/>
                    <a:pt x="16193" y="18388"/>
                    <a:pt x="16205" y="18364"/>
                  </a:cubicBezTo>
                  <a:cubicBezTo>
                    <a:pt x="16252" y="18412"/>
                    <a:pt x="16312" y="18448"/>
                    <a:pt x="16371" y="18483"/>
                  </a:cubicBezTo>
                  <a:cubicBezTo>
                    <a:pt x="16392" y="18495"/>
                    <a:pt x="16412" y="18500"/>
                    <a:pt x="16432" y="18500"/>
                  </a:cubicBezTo>
                  <a:cubicBezTo>
                    <a:pt x="16491" y="18500"/>
                    <a:pt x="16538" y="18451"/>
                    <a:pt x="16538" y="18388"/>
                  </a:cubicBezTo>
                  <a:cubicBezTo>
                    <a:pt x="16538" y="18328"/>
                    <a:pt x="16550" y="18281"/>
                    <a:pt x="16550" y="18221"/>
                  </a:cubicBezTo>
                  <a:cubicBezTo>
                    <a:pt x="16569" y="18233"/>
                    <a:pt x="16591" y="18238"/>
                    <a:pt x="16611" y="18238"/>
                  </a:cubicBezTo>
                  <a:cubicBezTo>
                    <a:pt x="16656" y="18238"/>
                    <a:pt x="16697" y="18214"/>
                    <a:pt x="16705" y="18174"/>
                  </a:cubicBezTo>
                  <a:lnTo>
                    <a:pt x="16741" y="18198"/>
                  </a:lnTo>
                  <a:cubicBezTo>
                    <a:pt x="16795" y="18244"/>
                    <a:pt x="16870" y="18296"/>
                    <a:pt x="16942" y="18296"/>
                  </a:cubicBezTo>
                  <a:cubicBezTo>
                    <a:pt x="16980" y="18296"/>
                    <a:pt x="17017" y="18282"/>
                    <a:pt x="17050" y="18245"/>
                  </a:cubicBezTo>
                  <a:cubicBezTo>
                    <a:pt x="17098" y="18198"/>
                    <a:pt x="17122" y="18126"/>
                    <a:pt x="17122" y="18043"/>
                  </a:cubicBezTo>
                  <a:cubicBezTo>
                    <a:pt x="17157" y="18019"/>
                    <a:pt x="17181" y="17971"/>
                    <a:pt x="17181" y="17924"/>
                  </a:cubicBezTo>
                  <a:cubicBezTo>
                    <a:pt x="17169" y="17900"/>
                    <a:pt x="17157" y="17876"/>
                    <a:pt x="17157" y="17852"/>
                  </a:cubicBezTo>
                  <a:lnTo>
                    <a:pt x="17157" y="17852"/>
                  </a:lnTo>
                  <a:cubicBezTo>
                    <a:pt x="17217" y="17876"/>
                    <a:pt x="17276" y="17900"/>
                    <a:pt x="17348" y="17924"/>
                  </a:cubicBezTo>
                  <a:cubicBezTo>
                    <a:pt x="17354" y="17925"/>
                    <a:pt x="17360" y="17925"/>
                    <a:pt x="17366" y="17925"/>
                  </a:cubicBezTo>
                  <a:cubicBezTo>
                    <a:pt x="17421" y="17925"/>
                    <a:pt x="17479" y="17881"/>
                    <a:pt x="17479" y="17817"/>
                  </a:cubicBezTo>
                  <a:lnTo>
                    <a:pt x="17455" y="17555"/>
                  </a:lnTo>
                  <a:lnTo>
                    <a:pt x="17455" y="17555"/>
                  </a:lnTo>
                  <a:cubicBezTo>
                    <a:pt x="17526" y="17614"/>
                    <a:pt x="17610" y="17662"/>
                    <a:pt x="17705" y="17697"/>
                  </a:cubicBezTo>
                  <a:cubicBezTo>
                    <a:pt x="17723" y="17708"/>
                    <a:pt x="17744" y="17714"/>
                    <a:pt x="17765" y="17714"/>
                  </a:cubicBezTo>
                  <a:cubicBezTo>
                    <a:pt x="17814" y="17714"/>
                    <a:pt x="17863" y="17684"/>
                    <a:pt x="17872" y="17626"/>
                  </a:cubicBezTo>
                  <a:cubicBezTo>
                    <a:pt x="17884" y="17531"/>
                    <a:pt x="17884" y="17447"/>
                    <a:pt x="17860" y="17364"/>
                  </a:cubicBezTo>
                  <a:lnTo>
                    <a:pt x="17860" y="17364"/>
                  </a:lnTo>
                  <a:cubicBezTo>
                    <a:pt x="17895" y="17376"/>
                    <a:pt x="17931" y="17400"/>
                    <a:pt x="17955" y="17424"/>
                  </a:cubicBezTo>
                  <a:cubicBezTo>
                    <a:pt x="17972" y="17436"/>
                    <a:pt x="17989" y="17441"/>
                    <a:pt x="18006" y="17441"/>
                  </a:cubicBezTo>
                  <a:cubicBezTo>
                    <a:pt x="18072" y="17441"/>
                    <a:pt x="18131" y="17359"/>
                    <a:pt x="18122" y="17293"/>
                  </a:cubicBezTo>
                  <a:cubicBezTo>
                    <a:pt x="18110" y="17257"/>
                    <a:pt x="18098" y="17233"/>
                    <a:pt x="18098" y="17197"/>
                  </a:cubicBezTo>
                  <a:cubicBezTo>
                    <a:pt x="18157" y="17197"/>
                    <a:pt x="18217" y="17126"/>
                    <a:pt x="18193" y="17055"/>
                  </a:cubicBezTo>
                  <a:lnTo>
                    <a:pt x="18181" y="17007"/>
                  </a:lnTo>
                  <a:cubicBezTo>
                    <a:pt x="18229" y="17007"/>
                    <a:pt x="18276" y="16971"/>
                    <a:pt x="18300" y="16924"/>
                  </a:cubicBezTo>
                  <a:cubicBezTo>
                    <a:pt x="18324" y="16924"/>
                    <a:pt x="18348" y="16924"/>
                    <a:pt x="18372" y="16912"/>
                  </a:cubicBezTo>
                  <a:cubicBezTo>
                    <a:pt x="18455" y="16876"/>
                    <a:pt x="18479" y="16793"/>
                    <a:pt x="18467" y="16697"/>
                  </a:cubicBezTo>
                  <a:cubicBezTo>
                    <a:pt x="18491" y="16685"/>
                    <a:pt x="18503" y="16650"/>
                    <a:pt x="18503" y="16626"/>
                  </a:cubicBezTo>
                  <a:lnTo>
                    <a:pt x="18526" y="16638"/>
                  </a:lnTo>
                  <a:cubicBezTo>
                    <a:pt x="18550" y="16638"/>
                    <a:pt x="18574" y="16638"/>
                    <a:pt x="18586" y="16626"/>
                  </a:cubicBezTo>
                  <a:lnTo>
                    <a:pt x="18598" y="16626"/>
                  </a:lnTo>
                  <a:lnTo>
                    <a:pt x="18598" y="16638"/>
                  </a:lnTo>
                  <a:lnTo>
                    <a:pt x="18610" y="16662"/>
                  </a:lnTo>
                  <a:cubicBezTo>
                    <a:pt x="18631" y="16682"/>
                    <a:pt x="18656" y="16692"/>
                    <a:pt x="18681" y="16692"/>
                  </a:cubicBezTo>
                  <a:cubicBezTo>
                    <a:pt x="18713" y="16692"/>
                    <a:pt x="18745" y="16676"/>
                    <a:pt x="18765" y="16650"/>
                  </a:cubicBezTo>
                  <a:lnTo>
                    <a:pt x="18800" y="16697"/>
                  </a:lnTo>
                  <a:cubicBezTo>
                    <a:pt x="18818" y="16715"/>
                    <a:pt x="18842" y="16723"/>
                    <a:pt x="18867" y="16723"/>
                  </a:cubicBezTo>
                  <a:cubicBezTo>
                    <a:pt x="18910" y="16723"/>
                    <a:pt x="18956" y="16699"/>
                    <a:pt x="18979" y="16662"/>
                  </a:cubicBezTo>
                  <a:cubicBezTo>
                    <a:pt x="19003" y="16685"/>
                    <a:pt x="19027" y="16709"/>
                    <a:pt x="19050" y="16733"/>
                  </a:cubicBezTo>
                  <a:cubicBezTo>
                    <a:pt x="19072" y="16747"/>
                    <a:pt x="19098" y="16754"/>
                    <a:pt x="19125" y="16754"/>
                  </a:cubicBezTo>
                  <a:cubicBezTo>
                    <a:pt x="19187" y="16754"/>
                    <a:pt x="19249" y="16717"/>
                    <a:pt x="19241" y="16650"/>
                  </a:cubicBezTo>
                  <a:cubicBezTo>
                    <a:pt x="19229" y="16602"/>
                    <a:pt x="19229" y="16566"/>
                    <a:pt x="19217" y="16531"/>
                  </a:cubicBezTo>
                  <a:lnTo>
                    <a:pt x="19217" y="16531"/>
                  </a:lnTo>
                  <a:cubicBezTo>
                    <a:pt x="19288" y="16590"/>
                    <a:pt x="19372" y="16626"/>
                    <a:pt x="19455" y="16662"/>
                  </a:cubicBezTo>
                  <a:cubicBezTo>
                    <a:pt x="19465" y="16665"/>
                    <a:pt x="19474" y="16666"/>
                    <a:pt x="19484" y="16666"/>
                  </a:cubicBezTo>
                  <a:cubicBezTo>
                    <a:pt x="19544" y="16666"/>
                    <a:pt x="19598" y="16604"/>
                    <a:pt x="19598" y="16543"/>
                  </a:cubicBezTo>
                  <a:cubicBezTo>
                    <a:pt x="19610" y="16447"/>
                    <a:pt x="19598" y="16352"/>
                    <a:pt x="19574" y="16257"/>
                  </a:cubicBezTo>
                  <a:lnTo>
                    <a:pt x="19574" y="16257"/>
                  </a:lnTo>
                  <a:cubicBezTo>
                    <a:pt x="19646" y="16304"/>
                    <a:pt x="19729" y="16352"/>
                    <a:pt x="19800" y="16400"/>
                  </a:cubicBezTo>
                  <a:cubicBezTo>
                    <a:pt x="19815" y="16408"/>
                    <a:pt x="19830" y="16412"/>
                    <a:pt x="19846" y="16412"/>
                  </a:cubicBezTo>
                  <a:cubicBezTo>
                    <a:pt x="19896" y="16412"/>
                    <a:pt x="19946" y="16374"/>
                    <a:pt x="19955" y="16328"/>
                  </a:cubicBezTo>
                  <a:cubicBezTo>
                    <a:pt x="19979" y="16257"/>
                    <a:pt x="19979" y="16185"/>
                    <a:pt x="19979" y="16126"/>
                  </a:cubicBezTo>
                  <a:cubicBezTo>
                    <a:pt x="20003" y="16138"/>
                    <a:pt x="20015" y="16162"/>
                    <a:pt x="20039" y="16173"/>
                  </a:cubicBezTo>
                  <a:cubicBezTo>
                    <a:pt x="20058" y="16193"/>
                    <a:pt x="20085" y="16202"/>
                    <a:pt x="20111" y="16202"/>
                  </a:cubicBezTo>
                  <a:cubicBezTo>
                    <a:pt x="20133" y="16202"/>
                    <a:pt x="20153" y="16196"/>
                    <a:pt x="20170" y="16185"/>
                  </a:cubicBezTo>
                  <a:cubicBezTo>
                    <a:pt x="20223" y="16212"/>
                    <a:pt x="20277" y="16226"/>
                    <a:pt x="20330" y="16226"/>
                  </a:cubicBezTo>
                  <a:cubicBezTo>
                    <a:pt x="20348" y="16226"/>
                    <a:pt x="20366" y="16224"/>
                    <a:pt x="20384" y="16221"/>
                  </a:cubicBezTo>
                  <a:cubicBezTo>
                    <a:pt x="20515" y="16173"/>
                    <a:pt x="20503" y="16031"/>
                    <a:pt x="20479" y="15912"/>
                  </a:cubicBezTo>
                  <a:cubicBezTo>
                    <a:pt x="20479" y="15900"/>
                    <a:pt x="20479" y="15888"/>
                    <a:pt x="20467" y="15876"/>
                  </a:cubicBezTo>
                  <a:lnTo>
                    <a:pt x="20467" y="15876"/>
                  </a:lnTo>
                  <a:cubicBezTo>
                    <a:pt x="20472" y="15877"/>
                    <a:pt x="20478" y="15877"/>
                    <a:pt x="20483" y="15877"/>
                  </a:cubicBezTo>
                  <a:cubicBezTo>
                    <a:pt x="20545" y="15877"/>
                    <a:pt x="20586" y="15811"/>
                    <a:pt x="20586" y="15745"/>
                  </a:cubicBezTo>
                  <a:cubicBezTo>
                    <a:pt x="20634" y="15769"/>
                    <a:pt x="20681" y="15792"/>
                    <a:pt x="20741" y="15816"/>
                  </a:cubicBezTo>
                  <a:cubicBezTo>
                    <a:pt x="20757" y="15824"/>
                    <a:pt x="20775" y="15828"/>
                    <a:pt x="20792" y="15828"/>
                  </a:cubicBezTo>
                  <a:cubicBezTo>
                    <a:pt x="20851" y="15828"/>
                    <a:pt x="20905" y="15785"/>
                    <a:pt x="20896" y="15721"/>
                  </a:cubicBezTo>
                  <a:cubicBezTo>
                    <a:pt x="20896" y="15650"/>
                    <a:pt x="20884" y="15578"/>
                    <a:pt x="20872" y="15507"/>
                  </a:cubicBezTo>
                  <a:lnTo>
                    <a:pt x="20872" y="15507"/>
                  </a:lnTo>
                  <a:cubicBezTo>
                    <a:pt x="20880" y="15511"/>
                    <a:pt x="20888" y="15512"/>
                    <a:pt x="20896" y="15512"/>
                  </a:cubicBezTo>
                  <a:cubicBezTo>
                    <a:pt x="20912" y="15512"/>
                    <a:pt x="20928" y="15507"/>
                    <a:pt x="20943" y="15507"/>
                  </a:cubicBezTo>
                  <a:cubicBezTo>
                    <a:pt x="20967" y="15507"/>
                    <a:pt x="20991" y="15495"/>
                    <a:pt x="21003" y="15483"/>
                  </a:cubicBezTo>
                  <a:lnTo>
                    <a:pt x="21015" y="15483"/>
                  </a:lnTo>
                  <a:cubicBezTo>
                    <a:pt x="21024" y="15487"/>
                    <a:pt x="21034" y="15488"/>
                    <a:pt x="21044" y="15488"/>
                  </a:cubicBezTo>
                  <a:cubicBezTo>
                    <a:pt x="21098" y="15488"/>
                    <a:pt x="21156" y="15438"/>
                    <a:pt x="21146" y="15388"/>
                  </a:cubicBezTo>
                  <a:lnTo>
                    <a:pt x="21146" y="15364"/>
                  </a:lnTo>
                  <a:lnTo>
                    <a:pt x="21158" y="15340"/>
                  </a:lnTo>
                  <a:close/>
                  <a:moveTo>
                    <a:pt x="22289" y="17471"/>
                  </a:moveTo>
                  <a:cubicBezTo>
                    <a:pt x="22396" y="17614"/>
                    <a:pt x="22491" y="17769"/>
                    <a:pt x="22598" y="17912"/>
                  </a:cubicBezTo>
                  <a:cubicBezTo>
                    <a:pt x="22610" y="17924"/>
                    <a:pt x="22634" y="17947"/>
                    <a:pt x="22658" y="17947"/>
                  </a:cubicBezTo>
                  <a:cubicBezTo>
                    <a:pt x="22670" y="18019"/>
                    <a:pt x="22682" y="18090"/>
                    <a:pt x="22706" y="18162"/>
                  </a:cubicBezTo>
                  <a:cubicBezTo>
                    <a:pt x="22682" y="18162"/>
                    <a:pt x="22670" y="18174"/>
                    <a:pt x="22658" y="18186"/>
                  </a:cubicBezTo>
                  <a:lnTo>
                    <a:pt x="22646" y="18198"/>
                  </a:lnTo>
                  <a:cubicBezTo>
                    <a:pt x="22598" y="18209"/>
                    <a:pt x="22563" y="18245"/>
                    <a:pt x="22551" y="18293"/>
                  </a:cubicBezTo>
                  <a:cubicBezTo>
                    <a:pt x="22551" y="18328"/>
                    <a:pt x="22551" y="18364"/>
                    <a:pt x="22539" y="18412"/>
                  </a:cubicBezTo>
                  <a:cubicBezTo>
                    <a:pt x="22527" y="18400"/>
                    <a:pt x="22515" y="18388"/>
                    <a:pt x="22491" y="18376"/>
                  </a:cubicBezTo>
                  <a:cubicBezTo>
                    <a:pt x="22472" y="18365"/>
                    <a:pt x="22451" y="18359"/>
                    <a:pt x="22429" y="18359"/>
                  </a:cubicBezTo>
                  <a:cubicBezTo>
                    <a:pt x="22384" y="18359"/>
                    <a:pt x="22341" y="18383"/>
                    <a:pt x="22325" y="18424"/>
                  </a:cubicBezTo>
                  <a:lnTo>
                    <a:pt x="22075" y="18948"/>
                  </a:lnTo>
                  <a:cubicBezTo>
                    <a:pt x="22015" y="18912"/>
                    <a:pt x="21955" y="18852"/>
                    <a:pt x="21896" y="18817"/>
                  </a:cubicBezTo>
                  <a:cubicBezTo>
                    <a:pt x="21846" y="18792"/>
                    <a:pt x="21789" y="18776"/>
                    <a:pt x="21734" y="18776"/>
                  </a:cubicBezTo>
                  <a:cubicBezTo>
                    <a:pt x="21685" y="18776"/>
                    <a:pt x="21638" y="18789"/>
                    <a:pt x="21598" y="18817"/>
                  </a:cubicBezTo>
                  <a:cubicBezTo>
                    <a:pt x="21503" y="18888"/>
                    <a:pt x="21491" y="19019"/>
                    <a:pt x="21467" y="19126"/>
                  </a:cubicBezTo>
                  <a:lnTo>
                    <a:pt x="21432" y="19376"/>
                  </a:lnTo>
                  <a:cubicBezTo>
                    <a:pt x="21372" y="19341"/>
                    <a:pt x="21313" y="19305"/>
                    <a:pt x="21253" y="19281"/>
                  </a:cubicBezTo>
                  <a:cubicBezTo>
                    <a:pt x="21234" y="19273"/>
                    <a:pt x="21215" y="19269"/>
                    <a:pt x="21198" y="19269"/>
                  </a:cubicBezTo>
                  <a:cubicBezTo>
                    <a:pt x="21140" y="19269"/>
                    <a:pt x="21095" y="19312"/>
                    <a:pt x="21086" y="19376"/>
                  </a:cubicBezTo>
                  <a:cubicBezTo>
                    <a:pt x="21086" y="19448"/>
                    <a:pt x="21086" y="19531"/>
                    <a:pt x="21086" y="19602"/>
                  </a:cubicBezTo>
                  <a:cubicBezTo>
                    <a:pt x="20991" y="19483"/>
                    <a:pt x="20908" y="19352"/>
                    <a:pt x="20801" y="19233"/>
                  </a:cubicBezTo>
                  <a:cubicBezTo>
                    <a:pt x="20785" y="19218"/>
                    <a:pt x="20765" y="19211"/>
                    <a:pt x="20744" y="19211"/>
                  </a:cubicBezTo>
                  <a:cubicBezTo>
                    <a:pt x="20700" y="19211"/>
                    <a:pt x="20654" y="19241"/>
                    <a:pt x="20646" y="19281"/>
                  </a:cubicBezTo>
                  <a:cubicBezTo>
                    <a:pt x="20622" y="19412"/>
                    <a:pt x="20634" y="19531"/>
                    <a:pt x="20658" y="19650"/>
                  </a:cubicBezTo>
                  <a:cubicBezTo>
                    <a:pt x="20646" y="19638"/>
                    <a:pt x="20634" y="19614"/>
                    <a:pt x="20610" y="19591"/>
                  </a:cubicBezTo>
                  <a:cubicBezTo>
                    <a:pt x="20592" y="19554"/>
                    <a:pt x="20560" y="19539"/>
                    <a:pt x="20524" y="19539"/>
                  </a:cubicBezTo>
                  <a:cubicBezTo>
                    <a:pt x="20513" y="19539"/>
                    <a:pt x="20502" y="19540"/>
                    <a:pt x="20491" y="19543"/>
                  </a:cubicBezTo>
                  <a:cubicBezTo>
                    <a:pt x="20479" y="19519"/>
                    <a:pt x="20455" y="19495"/>
                    <a:pt x="20443" y="19471"/>
                  </a:cubicBezTo>
                  <a:cubicBezTo>
                    <a:pt x="20417" y="19437"/>
                    <a:pt x="20378" y="19415"/>
                    <a:pt x="20341" y="19415"/>
                  </a:cubicBezTo>
                  <a:cubicBezTo>
                    <a:pt x="20327" y="19415"/>
                    <a:pt x="20313" y="19417"/>
                    <a:pt x="20300" y="19424"/>
                  </a:cubicBezTo>
                  <a:cubicBezTo>
                    <a:pt x="20253" y="19448"/>
                    <a:pt x="20205" y="19507"/>
                    <a:pt x="20229" y="19567"/>
                  </a:cubicBezTo>
                  <a:lnTo>
                    <a:pt x="20241" y="19591"/>
                  </a:lnTo>
                  <a:cubicBezTo>
                    <a:pt x="20265" y="19638"/>
                    <a:pt x="20289" y="19698"/>
                    <a:pt x="20312" y="19745"/>
                  </a:cubicBezTo>
                  <a:cubicBezTo>
                    <a:pt x="20289" y="19769"/>
                    <a:pt x="20277" y="19805"/>
                    <a:pt x="20289" y="19852"/>
                  </a:cubicBezTo>
                  <a:cubicBezTo>
                    <a:pt x="20299" y="19893"/>
                    <a:pt x="20309" y="19942"/>
                    <a:pt x="20319" y="19984"/>
                  </a:cubicBezTo>
                  <a:lnTo>
                    <a:pt x="20319" y="19984"/>
                  </a:lnTo>
                  <a:cubicBezTo>
                    <a:pt x="20294" y="19941"/>
                    <a:pt x="20253" y="19922"/>
                    <a:pt x="20212" y="19922"/>
                  </a:cubicBezTo>
                  <a:cubicBezTo>
                    <a:pt x="20145" y="19922"/>
                    <a:pt x="20081" y="19975"/>
                    <a:pt x="20110" y="20055"/>
                  </a:cubicBezTo>
                  <a:lnTo>
                    <a:pt x="20122" y="20067"/>
                  </a:lnTo>
                  <a:cubicBezTo>
                    <a:pt x="20086" y="20031"/>
                    <a:pt x="20050" y="19995"/>
                    <a:pt x="20003" y="19960"/>
                  </a:cubicBezTo>
                  <a:cubicBezTo>
                    <a:pt x="19990" y="19951"/>
                    <a:pt x="19978" y="19947"/>
                    <a:pt x="19965" y="19947"/>
                  </a:cubicBezTo>
                  <a:cubicBezTo>
                    <a:pt x="19943" y="19947"/>
                    <a:pt x="19923" y="19960"/>
                    <a:pt x="19908" y="19983"/>
                  </a:cubicBezTo>
                  <a:cubicBezTo>
                    <a:pt x="19836" y="19936"/>
                    <a:pt x="19765" y="19900"/>
                    <a:pt x="19681" y="19876"/>
                  </a:cubicBezTo>
                  <a:cubicBezTo>
                    <a:pt x="19673" y="19873"/>
                    <a:pt x="19665" y="19872"/>
                    <a:pt x="19656" y="19872"/>
                  </a:cubicBezTo>
                  <a:cubicBezTo>
                    <a:pt x="19601" y="19872"/>
                    <a:pt x="19542" y="19933"/>
                    <a:pt x="19562" y="19995"/>
                  </a:cubicBezTo>
                  <a:cubicBezTo>
                    <a:pt x="19634" y="20138"/>
                    <a:pt x="19693" y="20269"/>
                    <a:pt x="19765" y="20412"/>
                  </a:cubicBezTo>
                  <a:cubicBezTo>
                    <a:pt x="19693" y="20376"/>
                    <a:pt x="19622" y="20341"/>
                    <a:pt x="19562" y="20305"/>
                  </a:cubicBezTo>
                  <a:cubicBezTo>
                    <a:pt x="19545" y="20298"/>
                    <a:pt x="19529" y="20294"/>
                    <a:pt x="19513" y="20294"/>
                  </a:cubicBezTo>
                  <a:cubicBezTo>
                    <a:pt x="19452" y="20294"/>
                    <a:pt x="19405" y="20346"/>
                    <a:pt x="19396" y="20412"/>
                  </a:cubicBezTo>
                  <a:cubicBezTo>
                    <a:pt x="19396" y="20472"/>
                    <a:pt x="19396" y="20543"/>
                    <a:pt x="19408" y="20614"/>
                  </a:cubicBezTo>
                  <a:lnTo>
                    <a:pt x="19169" y="20531"/>
                  </a:lnTo>
                  <a:cubicBezTo>
                    <a:pt x="19096" y="20515"/>
                    <a:pt x="19017" y="20482"/>
                    <a:pt x="18940" y="20482"/>
                  </a:cubicBezTo>
                  <a:cubicBezTo>
                    <a:pt x="18905" y="20482"/>
                    <a:pt x="18870" y="20489"/>
                    <a:pt x="18836" y="20507"/>
                  </a:cubicBezTo>
                  <a:cubicBezTo>
                    <a:pt x="18741" y="20567"/>
                    <a:pt x="18693" y="20662"/>
                    <a:pt x="18693" y="20769"/>
                  </a:cubicBezTo>
                  <a:cubicBezTo>
                    <a:pt x="18693" y="20841"/>
                    <a:pt x="18729" y="20912"/>
                    <a:pt x="18729" y="20984"/>
                  </a:cubicBezTo>
                  <a:lnTo>
                    <a:pt x="18145" y="20972"/>
                  </a:lnTo>
                  <a:cubicBezTo>
                    <a:pt x="18086" y="20972"/>
                    <a:pt x="18026" y="21043"/>
                    <a:pt x="18026" y="21103"/>
                  </a:cubicBezTo>
                  <a:cubicBezTo>
                    <a:pt x="18026" y="21126"/>
                    <a:pt x="18038" y="21138"/>
                    <a:pt x="18038" y="21162"/>
                  </a:cubicBezTo>
                  <a:lnTo>
                    <a:pt x="17919" y="21115"/>
                  </a:lnTo>
                  <a:cubicBezTo>
                    <a:pt x="17913" y="21112"/>
                    <a:pt x="17906" y="21111"/>
                    <a:pt x="17899" y="21111"/>
                  </a:cubicBezTo>
                  <a:cubicBezTo>
                    <a:pt x="17867" y="21111"/>
                    <a:pt x="17830" y="21133"/>
                    <a:pt x="17800" y="21162"/>
                  </a:cubicBezTo>
                  <a:lnTo>
                    <a:pt x="17788" y="21162"/>
                  </a:lnTo>
                  <a:cubicBezTo>
                    <a:pt x="17764" y="21162"/>
                    <a:pt x="17753" y="21174"/>
                    <a:pt x="17741" y="21198"/>
                  </a:cubicBezTo>
                  <a:cubicBezTo>
                    <a:pt x="17681" y="21150"/>
                    <a:pt x="17633" y="21103"/>
                    <a:pt x="17574" y="21055"/>
                  </a:cubicBezTo>
                  <a:cubicBezTo>
                    <a:pt x="17586" y="21031"/>
                    <a:pt x="17586" y="21007"/>
                    <a:pt x="17574" y="20984"/>
                  </a:cubicBezTo>
                  <a:cubicBezTo>
                    <a:pt x="17491" y="20829"/>
                    <a:pt x="17407" y="20674"/>
                    <a:pt x="17324" y="20519"/>
                  </a:cubicBezTo>
                  <a:lnTo>
                    <a:pt x="17336" y="20495"/>
                  </a:lnTo>
                  <a:cubicBezTo>
                    <a:pt x="17419" y="20567"/>
                    <a:pt x="17503" y="20626"/>
                    <a:pt x="17598" y="20674"/>
                  </a:cubicBezTo>
                  <a:cubicBezTo>
                    <a:pt x="17610" y="20679"/>
                    <a:pt x="17624" y="20681"/>
                    <a:pt x="17637" y="20681"/>
                  </a:cubicBezTo>
                  <a:cubicBezTo>
                    <a:pt x="17688" y="20681"/>
                    <a:pt x="17738" y="20647"/>
                    <a:pt x="17729" y="20591"/>
                  </a:cubicBezTo>
                  <a:cubicBezTo>
                    <a:pt x="17717" y="20495"/>
                    <a:pt x="17693" y="20388"/>
                    <a:pt x="17657" y="20293"/>
                  </a:cubicBezTo>
                  <a:lnTo>
                    <a:pt x="17657" y="20293"/>
                  </a:lnTo>
                  <a:cubicBezTo>
                    <a:pt x="17718" y="20328"/>
                    <a:pt x="17786" y="20350"/>
                    <a:pt x="17850" y="20350"/>
                  </a:cubicBezTo>
                  <a:cubicBezTo>
                    <a:pt x="17874" y="20350"/>
                    <a:pt x="17897" y="20347"/>
                    <a:pt x="17919" y="20341"/>
                  </a:cubicBezTo>
                  <a:cubicBezTo>
                    <a:pt x="17967" y="20317"/>
                    <a:pt x="18003" y="20269"/>
                    <a:pt x="17979" y="20222"/>
                  </a:cubicBezTo>
                  <a:lnTo>
                    <a:pt x="17967" y="20162"/>
                  </a:lnTo>
                  <a:lnTo>
                    <a:pt x="17967" y="20162"/>
                  </a:lnTo>
                  <a:cubicBezTo>
                    <a:pt x="18038" y="20198"/>
                    <a:pt x="18110" y="20233"/>
                    <a:pt x="18193" y="20269"/>
                  </a:cubicBezTo>
                  <a:cubicBezTo>
                    <a:pt x="18198" y="20270"/>
                    <a:pt x="18203" y="20271"/>
                    <a:pt x="18209" y="20271"/>
                  </a:cubicBezTo>
                  <a:cubicBezTo>
                    <a:pt x="18262" y="20271"/>
                    <a:pt x="18311" y="20216"/>
                    <a:pt x="18300" y="20162"/>
                  </a:cubicBezTo>
                  <a:cubicBezTo>
                    <a:pt x="18276" y="20103"/>
                    <a:pt x="18265" y="20055"/>
                    <a:pt x="18241" y="19995"/>
                  </a:cubicBezTo>
                  <a:lnTo>
                    <a:pt x="18241" y="19995"/>
                  </a:lnTo>
                  <a:cubicBezTo>
                    <a:pt x="18276" y="20031"/>
                    <a:pt x="18312" y="20055"/>
                    <a:pt x="18348" y="20091"/>
                  </a:cubicBezTo>
                  <a:cubicBezTo>
                    <a:pt x="18368" y="20107"/>
                    <a:pt x="18390" y="20114"/>
                    <a:pt x="18412" y="20114"/>
                  </a:cubicBezTo>
                  <a:cubicBezTo>
                    <a:pt x="18469" y="20114"/>
                    <a:pt x="18520" y="20064"/>
                    <a:pt x="18503" y="19995"/>
                  </a:cubicBezTo>
                  <a:cubicBezTo>
                    <a:pt x="18479" y="19912"/>
                    <a:pt x="18467" y="19829"/>
                    <a:pt x="18431" y="19757"/>
                  </a:cubicBezTo>
                  <a:lnTo>
                    <a:pt x="18443" y="19745"/>
                  </a:lnTo>
                  <a:cubicBezTo>
                    <a:pt x="18515" y="19793"/>
                    <a:pt x="18598" y="19841"/>
                    <a:pt x="18681" y="19888"/>
                  </a:cubicBezTo>
                  <a:cubicBezTo>
                    <a:pt x="18696" y="19895"/>
                    <a:pt x="18711" y="19898"/>
                    <a:pt x="18725" y="19898"/>
                  </a:cubicBezTo>
                  <a:cubicBezTo>
                    <a:pt x="18788" y="19898"/>
                    <a:pt x="18834" y="19837"/>
                    <a:pt x="18824" y="19769"/>
                  </a:cubicBezTo>
                  <a:cubicBezTo>
                    <a:pt x="18800" y="19686"/>
                    <a:pt x="18788" y="19602"/>
                    <a:pt x="18765" y="19507"/>
                  </a:cubicBezTo>
                  <a:lnTo>
                    <a:pt x="18765" y="19507"/>
                  </a:lnTo>
                  <a:cubicBezTo>
                    <a:pt x="18884" y="19626"/>
                    <a:pt x="19027" y="19722"/>
                    <a:pt x="19157" y="19805"/>
                  </a:cubicBezTo>
                  <a:cubicBezTo>
                    <a:pt x="19178" y="19818"/>
                    <a:pt x="19198" y="19824"/>
                    <a:pt x="19217" y="19824"/>
                  </a:cubicBezTo>
                  <a:cubicBezTo>
                    <a:pt x="19299" y="19824"/>
                    <a:pt x="19361" y="19715"/>
                    <a:pt x="19312" y="19638"/>
                  </a:cubicBezTo>
                  <a:cubicBezTo>
                    <a:pt x="19288" y="19591"/>
                    <a:pt x="19265" y="19543"/>
                    <a:pt x="19229" y="19495"/>
                  </a:cubicBezTo>
                  <a:lnTo>
                    <a:pt x="19229" y="19495"/>
                  </a:lnTo>
                  <a:cubicBezTo>
                    <a:pt x="19276" y="19522"/>
                    <a:pt x="19323" y="19538"/>
                    <a:pt x="19371" y="19538"/>
                  </a:cubicBezTo>
                  <a:cubicBezTo>
                    <a:pt x="19410" y="19538"/>
                    <a:pt x="19449" y="19528"/>
                    <a:pt x="19491" y="19507"/>
                  </a:cubicBezTo>
                  <a:cubicBezTo>
                    <a:pt x="19538" y="19471"/>
                    <a:pt x="19550" y="19412"/>
                    <a:pt x="19527" y="19352"/>
                  </a:cubicBezTo>
                  <a:cubicBezTo>
                    <a:pt x="19467" y="19245"/>
                    <a:pt x="19408" y="19138"/>
                    <a:pt x="19348" y="19031"/>
                  </a:cubicBezTo>
                  <a:lnTo>
                    <a:pt x="19348" y="19031"/>
                  </a:lnTo>
                  <a:cubicBezTo>
                    <a:pt x="19357" y="19033"/>
                    <a:pt x="19365" y="19034"/>
                    <a:pt x="19374" y="19034"/>
                  </a:cubicBezTo>
                  <a:cubicBezTo>
                    <a:pt x="19413" y="19034"/>
                    <a:pt x="19450" y="19015"/>
                    <a:pt x="19479" y="18995"/>
                  </a:cubicBezTo>
                  <a:cubicBezTo>
                    <a:pt x="19515" y="18960"/>
                    <a:pt x="19527" y="18924"/>
                    <a:pt x="19538" y="18888"/>
                  </a:cubicBezTo>
                  <a:cubicBezTo>
                    <a:pt x="19574" y="18876"/>
                    <a:pt x="19598" y="18852"/>
                    <a:pt x="19610" y="18817"/>
                  </a:cubicBezTo>
                  <a:cubicBezTo>
                    <a:pt x="19626" y="18829"/>
                    <a:pt x="19644" y="18834"/>
                    <a:pt x="19663" y="18834"/>
                  </a:cubicBezTo>
                  <a:cubicBezTo>
                    <a:pt x="19701" y="18834"/>
                    <a:pt x="19741" y="18813"/>
                    <a:pt x="19765" y="18781"/>
                  </a:cubicBezTo>
                  <a:cubicBezTo>
                    <a:pt x="19777" y="18793"/>
                    <a:pt x="19800" y="18793"/>
                    <a:pt x="19824" y="18793"/>
                  </a:cubicBezTo>
                  <a:cubicBezTo>
                    <a:pt x="19884" y="18793"/>
                    <a:pt x="19931" y="18745"/>
                    <a:pt x="19943" y="18698"/>
                  </a:cubicBezTo>
                  <a:cubicBezTo>
                    <a:pt x="19991" y="18674"/>
                    <a:pt x="20027" y="18638"/>
                    <a:pt x="20039" y="18590"/>
                  </a:cubicBezTo>
                  <a:cubicBezTo>
                    <a:pt x="20110" y="18698"/>
                    <a:pt x="20181" y="18805"/>
                    <a:pt x="20253" y="18900"/>
                  </a:cubicBezTo>
                  <a:cubicBezTo>
                    <a:pt x="20277" y="18932"/>
                    <a:pt x="20311" y="18953"/>
                    <a:pt x="20349" y="18953"/>
                  </a:cubicBezTo>
                  <a:cubicBezTo>
                    <a:pt x="20368" y="18953"/>
                    <a:pt x="20388" y="18948"/>
                    <a:pt x="20408" y="18936"/>
                  </a:cubicBezTo>
                  <a:cubicBezTo>
                    <a:pt x="20491" y="18888"/>
                    <a:pt x="20515" y="18793"/>
                    <a:pt x="20515" y="18709"/>
                  </a:cubicBezTo>
                  <a:cubicBezTo>
                    <a:pt x="20539" y="18757"/>
                    <a:pt x="20574" y="18805"/>
                    <a:pt x="20610" y="18852"/>
                  </a:cubicBezTo>
                  <a:cubicBezTo>
                    <a:pt x="20634" y="18885"/>
                    <a:pt x="20674" y="18902"/>
                    <a:pt x="20714" y="18902"/>
                  </a:cubicBezTo>
                  <a:cubicBezTo>
                    <a:pt x="20774" y="18902"/>
                    <a:pt x="20832" y="18865"/>
                    <a:pt x="20824" y="18793"/>
                  </a:cubicBezTo>
                  <a:cubicBezTo>
                    <a:pt x="20812" y="18626"/>
                    <a:pt x="20789" y="18459"/>
                    <a:pt x="20741" y="18305"/>
                  </a:cubicBezTo>
                  <a:lnTo>
                    <a:pt x="20741" y="18305"/>
                  </a:lnTo>
                  <a:cubicBezTo>
                    <a:pt x="20812" y="18364"/>
                    <a:pt x="20872" y="18412"/>
                    <a:pt x="20943" y="18471"/>
                  </a:cubicBezTo>
                  <a:cubicBezTo>
                    <a:pt x="20965" y="18486"/>
                    <a:pt x="20988" y="18492"/>
                    <a:pt x="21011" y="18492"/>
                  </a:cubicBezTo>
                  <a:cubicBezTo>
                    <a:pt x="21063" y="18492"/>
                    <a:pt x="21110" y="18455"/>
                    <a:pt x="21110" y="18388"/>
                  </a:cubicBezTo>
                  <a:cubicBezTo>
                    <a:pt x="21110" y="18305"/>
                    <a:pt x="21110" y="18209"/>
                    <a:pt x="21098" y="18114"/>
                  </a:cubicBezTo>
                  <a:lnTo>
                    <a:pt x="21110" y="18114"/>
                  </a:lnTo>
                  <a:cubicBezTo>
                    <a:pt x="21170" y="18174"/>
                    <a:pt x="21229" y="18233"/>
                    <a:pt x="21289" y="18293"/>
                  </a:cubicBezTo>
                  <a:cubicBezTo>
                    <a:pt x="21307" y="18308"/>
                    <a:pt x="21328" y="18315"/>
                    <a:pt x="21348" y="18315"/>
                  </a:cubicBezTo>
                  <a:cubicBezTo>
                    <a:pt x="21407" y="18315"/>
                    <a:pt x="21461" y="18259"/>
                    <a:pt x="21443" y="18198"/>
                  </a:cubicBezTo>
                  <a:cubicBezTo>
                    <a:pt x="21432" y="18150"/>
                    <a:pt x="21420" y="18102"/>
                    <a:pt x="21408" y="18055"/>
                  </a:cubicBezTo>
                  <a:lnTo>
                    <a:pt x="21408" y="18055"/>
                  </a:lnTo>
                  <a:cubicBezTo>
                    <a:pt x="21455" y="18102"/>
                    <a:pt x="21491" y="18138"/>
                    <a:pt x="21527" y="18186"/>
                  </a:cubicBezTo>
                  <a:cubicBezTo>
                    <a:pt x="21542" y="18197"/>
                    <a:pt x="21561" y="18202"/>
                    <a:pt x="21580" y="18202"/>
                  </a:cubicBezTo>
                  <a:cubicBezTo>
                    <a:pt x="21621" y="18202"/>
                    <a:pt x="21662" y="18178"/>
                    <a:pt x="21670" y="18138"/>
                  </a:cubicBezTo>
                  <a:cubicBezTo>
                    <a:pt x="21682" y="18055"/>
                    <a:pt x="21694" y="17971"/>
                    <a:pt x="21682" y="17876"/>
                  </a:cubicBezTo>
                  <a:lnTo>
                    <a:pt x="21682" y="17876"/>
                  </a:lnTo>
                  <a:cubicBezTo>
                    <a:pt x="21705" y="17900"/>
                    <a:pt x="21717" y="17912"/>
                    <a:pt x="21729" y="17936"/>
                  </a:cubicBezTo>
                  <a:cubicBezTo>
                    <a:pt x="21744" y="17951"/>
                    <a:pt x="21763" y="17957"/>
                    <a:pt x="21783" y="17957"/>
                  </a:cubicBezTo>
                  <a:cubicBezTo>
                    <a:pt x="21811" y="17957"/>
                    <a:pt x="21839" y="17944"/>
                    <a:pt x="21860" y="17924"/>
                  </a:cubicBezTo>
                  <a:cubicBezTo>
                    <a:pt x="21932" y="17864"/>
                    <a:pt x="21955" y="17769"/>
                    <a:pt x="21944" y="17674"/>
                  </a:cubicBezTo>
                  <a:lnTo>
                    <a:pt x="21944" y="17674"/>
                  </a:lnTo>
                  <a:cubicBezTo>
                    <a:pt x="22015" y="17745"/>
                    <a:pt x="22086" y="17817"/>
                    <a:pt x="22170" y="17876"/>
                  </a:cubicBezTo>
                  <a:cubicBezTo>
                    <a:pt x="22182" y="17884"/>
                    <a:pt x="22195" y="17887"/>
                    <a:pt x="22208" y="17887"/>
                  </a:cubicBezTo>
                  <a:cubicBezTo>
                    <a:pt x="22256" y="17887"/>
                    <a:pt x="22301" y="17840"/>
                    <a:pt x="22301" y="17793"/>
                  </a:cubicBezTo>
                  <a:cubicBezTo>
                    <a:pt x="22313" y="17686"/>
                    <a:pt x="22289" y="17578"/>
                    <a:pt x="22277" y="17471"/>
                  </a:cubicBezTo>
                  <a:close/>
                  <a:moveTo>
                    <a:pt x="22908" y="19864"/>
                  </a:moveTo>
                  <a:lnTo>
                    <a:pt x="22932" y="19888"/>
                  </a:lnTo>
                  <a:cubicBezTo>
                    <a:pt x="22958" y="19906"/>
                    <a:pt x="22978" y="19917"/>
                    <a:pt x="23000" y="19917"/>
                  </a:cubicBezTo>
                  <a:cubicBezTo>
                    <a:pt x="23009" y="19917"/>
                    <a:pt x="23017" y="19915"/>
                    <a:pt x="23027" y="19912"/>
                  </a:cubicBezTo>
                  <a:cubicBezTo>
                    <a:pt x="23051" y="20067"/>
                    <a:pt x="23063" y="20222"/>
                    <a:pt x="23075" y="20376"/>
                  </a:cubicBezTo>
                  <a:cubicBezTo>
                    <a:pt x="23003" y="20376"/>
                    <a:pt x="22932" y="20412"/>
                    <a:pt x="22920" y="20472"/>
                  </a:cubicBezTo>
                  <a:cubicBezTo>
                    <a:pt x="22920" y="20507"/>
                    <a:pt x="22908" y="20531"/>
                    <a:pt x="22908" y="20555"/>
                  </a:cubicBezTo>
                  <a:cubicBezTo>
                    <a:pt x="22860" y="20567"/>
                    <a:pt x="22825" y="20591"/>
                    <a:pt x="22813" y="20650"/>
                  </a:cubicBezTo>
                  <a:cubicBezTo>
                    <a:pt x="22789" y="20745"/>
                    <a:pt x="22765" y="20841"/>
                    <a:pt x="22741" y="20948"/>
                  </a:cubicBezTo>
                  <a:cubicBezTo>
                    <a:pt x="22723" y="20933"/>
                    <a:pt x="22700" y="20927"/>
                    <a:pt x="22677" y="20927"/>
                  </a:cubicBezTo>
                  <a:cubicBezTo>
                    <a:pt x="22625" y="20927"/>
                    <a:pt x="22571" y="20961"/>
                    <a:pt x="22563" y="21019"/>
                  </a:cubicBezTo>
                  <a:cubicBezTo>
                    <a:pt x="22551" y="21067"/>
                    <a:pt x="22551" y="21126"/>
                    <a:pt x="22539" y="21174"/>
                  </a:cubicBezTo>
                  <a:cubicBezTo>
                    <a:pt x="22523" y="21164"/>
                    <a:pt x="22504" y="21160"/>
                    <a:pt x="22486" y="21160"/>
                  </a:cubicBezTo>
                  <a:cubicBezTo>
                    <a:pt x="22434" y="21160"/>
                    <a:pt x="22381" y="21193"/>
                    <a:pt x="22372" y="21246"/>
                  </a:cubicBezTo>
                  <a:cubicBezTo>
                    <a:pt x="22360" y="21293"/>
                    <a:pt x="22360" y="21329"/>
                    <a:pt x="22348" y="21365"/>
                  </a:cubicBezTo>
                  <a:cubicBezTo>
                    <a:pt x="22343" y="21364"/>
                    <a:pt x="22338" y="21363"/>
                    <a:pt x="22333" y="21363"/>
                  </a:cubicBezTo>
                  <a:cubicBezTo>
                    <a:pt x="22279" y="21363"/>
                    <a:pt x="22229" y="21417"/>
                    <a:pt x="22229" y="21472"/>
                  </a:cubicBezTo>
                  <a:lnTo>
                    <a:pt x="22229" y="21507"/>
                  </a:lnTo>
                  <a:cubicBezTo>
                    <a:pt x="22205" y="21492"/>
                    <a:pt x="22179" y="21484"/>
                    <a:pt x="22154" y="21484"/>
                  </a:cubicBezTo>
                  <a:cubicBezTo>
                    <a:pt x="22105" y="21484"/>
                    <a:pt x="22063" y="21515"/>
                    <a:pt x="22063" y="21579"/>
                  </a:cubicBezTo>
                  <a:cubicBezTo>
                    <a:pt x="22063" y="21603"/>
                    <a:pt x="22063" y="21627"/>
                    <a:pt x="22063" y="21638"/>
                  </a:cubicBezTo>
                  <a:cubicBezTo>
                    <a:pt x="22042" y="21613"/>
                    <a:pt x="22010" y="21600"/>
                    <a:pt x="21979" y="21600"/>
                  </a:cubicBezTo>
                  <a:cubicBezTo>
                    <a:pt x="21938" y="21600"/>
                    <a:pt x="21898" y="21622"/>
                    <a:pt x="21884" y="21662"/>
                  </a:cubicBezTo>
                  <a:cubicBezTo>
                    <a:pt x="21861" y="21635"/>
                    <a:pt x="21831" y="21623"/>
                    <a:pt x="21802" y="21623"/>
                  </a:cubicBezTo>
                  <a:cubicBezTo>
                    <a:pt x="21743" y="21623"/>
                    <a:pt x="21689" y="21673"/>
                    <a:pt x="21705" y="21746"/>
                  </a:cubicBezTo>
                  <a:cubicBezTo>
                    <a:pt x="21717" y="21805"/>
                    <a:pt x="21729" y="21853"/>
                    <a:pt x="21741" y="21900"/>
                  </a:cubicBezTo>
                  <a:cubicBezTo>
                    <a:pt x="21694" y="21924"/>
                    <a:pt x="21658" y="21984"/>
                    <a:pt x="21670" y="22043"/>
                  </a:cubicBezTo>
                  <a:cubicBezTo>
                    <a:pt x="21648" y="22021"/>
                    <a:pt x="21623" y="22012"/>
                    <a:pt x="21598" y="22012"/>
                  </a:cubicBezTo>
                  <a:cubicBezTo>
                    <a:pt x="21569" y="22012"/>
                    <a:pt x="21540" y="22024"/>
                    <a:pt x="21515" y="22043"/>
                  </a:cubicBezTo>
                  <a:cubicBezTo>
                    <a:pt x="21479" y="22008"/>
                    <a:pt x="21443" y="21972"/>
                    <a:pt x="21396" y="21936"/>
                  </a:cubicBezTo>
                  <a:cubicBezTo>
                    <a:pt x="21371" y="21918"/>
                    <a:pt x="21346" y="21909"/>
                    <a:pt x="21322" y="21909"/>
                  </a:cubicBezTo>
                  <a:cubicBezTo>
                    <a:pt x="21255" y="21909"/>
                    <a:pt x="21206" y="21976"/>
                    <a:pt x="21241" y="22055"/>
                  </a:cubicBezTo>
                  <a:cubicBezTo>
                    <a:pt x="21236" y="22054"/>
                    <a:pt x="21232" y="22054"/>
                    <a:pt x="21227" y="22054"/>
                  </a:cubicBezTo>
                  <a:cubicBezTo>
                    <a:pt x="21152" y="22054"/>
                    <a:pt x="21111" y="22143"/>
                    <a:pt x="21134" y="22210"/>
                  </a:cubicBezTo>
                  <a:cubicBezTo>
                    <a:pt x="21122" y="22198"/>
                    <a:pt x="21098" y="22186"/>
                    <a:pt x="21086" y="22174"/>
                  </a:cubicBezTo>
                  <a:cubicBezTo>
                    <a:pt x="21071" y="22168"/>
                    <a:pt x="21056" y="22165"/>
                    <a:pt x="21043" y="22165"/>
                  </a:cubicBezTo>
                  <a:cubicBezTo>
                    <a:pt x="20980" y="22165"/>
                    <a:pt x="20934" y="22225"/>
                    <a:pt x="20943" y="22293"/>
                  </a:cubicBezTo>
                  <a:lnTo>
                    <a:pt x="20908" y="22281"/>
                  </a:lnTo>
                  <a:cubicBezTo>
                    <a:pt x="20892" y="22275"/>
                    <a:pt x="20876" y="22272"/>
                    <a:pt x="20860" y="22272"/>
                  </a:cubicBezTo>
                  <a:cubicBezTo>
                    <a:pt x="20815" y="22272"/>
                    <a:pt x="20774" y="22297"/>
                    <a:pt x="20765" y="22341"/>
                  </a:cubicBezTo>
                  <a:cubicBezTo>
                    <a:pt x="20717" y="22329"/>
                    <a:pt x="20681" y="22317"/>
                    <a:pt x="20646" y="22305"/>
                  </a:cubicBezTo>
                  <a:cubicBezTo>
                    <a:pt x="20636" y="22302"/>
                    <a:pt x="20627" y="22300"/>
                    <a:pt x="20617" y="22300"/>
                  </a:cubicBezTo>
                  <a:cubicBezTo>
                    <a:pt x="20556" y="22300"/>
                    <a:pt x="20503" y="22362"/>
                    <a:pt x="20503" y="22424"/>
                  </a:cubicBezTo>
                  <a:cubicBezTo>
                    <a:pt x="20455" y="22400"/>
                    <a:pt x="20408" y="22389"/>
                    <a:pt x="20348" y="22365"/>
                  </a:cubicBezTo>
                  <a:cubicBezTo>
                    <a:pt x="20340" y="22362"/>
                    <a:pt x="20331" y="22361"/>
                    <a:pt x="20323" y="22361"/>
                  </a:cubicBezTo>
                  <a:cubicBezTo>
                    <a:pt x="20261" y="22361"/>
                    <a:pt x="20205" y="22433"/>
                    <a:pt x="20205" y="22496"/>
                  </a:cubicBezTo>
                  <a:cubicBezTo>
                    <a:pt x="20110" y="22472"/>
                    <a:pt x="20003" y="22448"/>
                    <a:pt x="19908" y="22424"/>
                  </a:cubicBezTo>
                  <a:cubicBezTo>
                    <a:pt x="19896" y="22421"/>
                    <a:pt x="19885" y="22420"/>
                    <a:pt x="19874" y="22420"/>
                  </a:cubicBezTo>
                  <a:cubicBezTo>
                    <a:pt x="19839" y="22420"/>
                    <a:pt x="19807" y="22435"/>
                    <a:pt x="19789" y="22472"/>
                  </a:cubicBezTo>
                  <a:cubicBezTo>
                    <a:pt x="19765" y="22460"/>
                    <a:pt x="19741" y="22448"/>
                    <a:pt x="19705" y="22436"/>
                  </a:cubicBezTo>
                  <a:cubicBezTo>
                    <a:pt x="19699" y="22435"/>
                    <a:pt x="19693" y="22434"/>
                    <a:pt x="19686" y="22434"/>
                  </a:cubicBezTo>
                  <a:cubicBezTo>
                    <a:pt x="19631" y="22434"/>
                    <a:pt x="19572" y="22478"/>
                    <a:pt x="19550" y="22531"/>
                  </a:cubicBezTo>
                  <a:cubicBezTo>
                    <a:pt x="19419" y="22460"/>
                    <a:pt x="19288" y="22377"/>
                    <a:pt x="19157" y="22281"/>
                  </a:cubicBezTo>
                  <a:cubicBezTo>
                    <a:pt x="19181" y="22258"/>
                    <a:pt x="19193" y="22222"/>
                    <a:pt x="19181" y="22186"/>
                  </a:cubicBezTo>
                  <a:lnTo>
                    <a:pt x="19169" y="22162"/>
                  </a:lnTo>
                  <a:lnTo>
                    <a:pt x="19169" y="22162"/>
                  </a:lnTo>
                  <a:cubicBezTo>
                    <a:pt x="19205" y="22174"/>
                    <a:pt x="19241" y="22198"/>
                    <a:pt x="19277" y="22210"/>
                  </a:cubicBezTo>
                  <a:cubicBezTo>
                    <a:pt x="19289" y="22214"/>
                    <a:pt x="19302" y="22216"/>
                    <a:pt x="19316" y="22216"/>
                  </a:cubicBezTo>
                  <a:cubicBezTo>
                    <a:pt x="19381" y="22216"/>
                    <a:pt x="19449" y="22170"/>
                    <a:pt x="19419" y="22091"/>
                  </a:cubicBezTo>
                  <a:cubicBezTo>
                    <a:pt x="19396" y="22043"/>
                    <a:pt x="19384" y="21984"/>
                    <a:pt x="19360" y="21936"/>
                  </a:cubicBezTo>
                  <a:lnTo>
                    <a:pt x="19360" y="21936"/>
                  </a:lnTo>
                  <a:lnTo>
                    <a:pt x="19515" y="22019"/>
                  </a:lnTo>
                  <a:cubicBezTo>
                    <a:pt x="19531" y="22029"/>
                    <a:pt x="19547" y="22034"/>
                    <a:pt x="19563" y="22034"/>
                  </a:cubicBezTo>
                  <a:cubicBezTo>
                    <a:pt x="19604" y="22034"/>
                    <a:pt x="19640" y="22003"/>
                    <a:pt x="19658" y="21960"/>
                  </a:cubicBezTo>
                  <a:cubicBezTo>
                    <a:pt x="19681" y="21900"/>
                    <a:pt x="19681" y="21841"/>
                    <a:pt x="19681" y="21781"/>
                  </a:cubicBezTo>
                  <a:cubicBezTo>
                    <a:pt x="19701" y="21786"/>
                    <a:pt x="19721" y="21789"/>
                    <a:pt x="19741" y="21789"/>
                  </a:cubicBezTo>
                  <a:cubicBezTo>
                    <a:pt x="19770" y="21789"/>
                    <a:pt x="19801" y="21783"/>
                    <a:pt x="19836" y="21769"/>
                  </a:cubicBezTo>
                  <a:cubicBezTo>
                    <a:pt x="19896" y="21734"/>
                    <a:pt x="19955" y="21686"/>
                    <a:pt x="19967" y="21615"/>
                  </a:cubicBezTo>
                  <a:lnTo>
                    <a:pt x="19967" y="21591"/>
                  </a:lnTo>
                  <a:cubicBezTo>
                    <a:pt x="20050" y="21638"/>
                    <a:pt x="20134" y="21674"/>
                    <a:pt x="20229" y="21710"/>
                  </a:cubicBezTo>
                  <a:cubicBezTo>
                    <a:pt x="20235" y="21711"/>
                    <a:pt x="20242" y="21712"/>
                    <a:pt x="20248" y="21712"/>
                  </a:cubicBezTo>
                  <a:cubicBezTo>
                    <a:pt x="20303" y="21712"/>
                    <a:pt x="20359" y="21668"/>
                    <a:pt x="20348" y="21615"/>
                  </a:cubicBezTo>
                  <a:cubicBezTo>
                    <a:pt x="20336" y="21531"/>
                    <a:pt x="20324" y="21460"/>
                    <a:pt x="20300" y="21376"/>
                  </a:cubicBezTo>
                  <a:lnTo>
                    <a:pt x="20300" y="21376"/>
                  </a:lnTo>
                  <a:cubicBezTo>
                    <a:pt x="20360" y="21412"/>
                    <a:pt x="20431" y="21436"/>
                    <a:pt x="20491" y="21460"/>
                  </a:cubicBezTo>
                  <a:cubicBezTo>
                    <a:pt x="20503" y="21464"/>
                    <a:pt x="20514" y="21466"/>
                    <a:pt x="20525" y="21466"/>
                  </a:cubicBezTo>
                  <a:cubicBezTo>
                    <a:pt x="20597" y="21466"/>
                    <a:pt x="20629" y="21369"/>
                    <a:pt x="20598" y="21317"/>
                  </a:cubicBezTo>
                  <a:cubicBezTo>
                    <a:pt x="20562" y="21222"/>
                    <a:pt x="20515" y="21138"/>
                    <a:pt x="20467" y="21055"/>
                  </a:cubicBezTo>
                  <a:lnTo>
                    <a:pt x="20467" y="21055"/>
                  </a:lnTo>
                  <a:cubicBezTo>
                    <a:pt x="20503" y="21067"/>
                    <a:pt x="20527" y="21079"/>
                    <a:pt x="20562" y="21091"/>
                  </a:cubicBezTo>
                  <a:cubicBezTo>
                    <a:pt x="20562" y="21103"/>
                    <a:pt x="20562" y="21103"/>
                    <a:pt x="20574" y="21115"/>
                  </a:cubicBezTo>
                  <a:cubicBezTo>
                    <a:pt x="20590" y="21146"/>
                    <a:pt x="20627" y="21167"/>
                    <a:pt x="20668" y="21167"/>
                  </a:cubicBezTo>
                  <a:cubicBezTo>
                    <a:pt x="20688" y="21167"/>
                    <a:pt x="20709" y="21162"/>
                    <a:pt x="20729" y="21150"/>
                  </a:cubicBezTo>
                  <a:cubicBezTo>
                    <a:pt x="20777" y="21115"/>
                    <a:pt x="20801" y="21067"/>
                    <a:pt x="20812" y="21007"/>
                  </a:cubicBezTo>
                  <a:cubicBezTo>
                    <a:pt x="20824" y="21007"/>
                    <a:pt x="20824" y="20995"/>
                    <a:pt x="20836" y="20984"/>
                  </a:cubicBezTo>
                  <a:cubicBezTo>
                    <a:pt x="20836" y="20995"/>
                    <a:pt x="20848" y="21007"/>
                    <a:pt x="20860" y="21019"/>
                  </a:cubicBezTo>
                  <a:cubicBezTo>
                    <a:pt x="20879" y="21056"/>
                    <a:pt x="20923" y="21077"/>
                    <a:pt x="20966" y="21077"/>
                  </a:cubicBezTo>
                  <a:cubicBezTo>
                    <a:pt x="21006" y="21077"/>
                    <a:pt x="21045" y="21059"/>
                    <a:pt x="21062" y="21019"/>
                  </a:cubicBezTo>
                  <a:lnTo>
                    <a:pt x="21062" y="21007"/>
                  </a:lnTo>
                  <a:cubicBezTo>
                    <a:pt x="21086" y="21007"/>
                    <a:pt x="21122" y="21007"/>
                    <a:pt x="21146" y="20995"/>
                  </a:cubicBezTo>
                  <a:cubicBezTo>
                    <a:pt x="21229" y="20948"/>
                    <a:pt x="21241" y="20865"/>
                    <a:pt x="21241" y="20793"/>
                  </a:cubicBezTo>
                  <a:cubicBezTo>
                    <a:pt x="21265" y="20781"/>
                    <a:pt x="21289" y="20757"/>
                    <a:pt x="21301" y="20722"/>
                  </a:cubicBezTo>
                  <a:lnTo>
                    <a:pt x="21313" y="20722"/>
                  </a:lnTo>
                  <a:cubicBezTo>
                    <a:pt x="21326" y="20744"/>
                    <a:pt x="21351" y="20755"/>
                    <a:pt x="21376" y="20755"/>
                  </a:cubicBezTo>
                  <a:cubicBezTo>
                    <a:pt x="21418" y="20755"/>
                    <a:pt x="21458" y="20726"/>
                    <a:pt x="21443" y="20674"/>
                  </a:cubicBezTo>
                  <a:lnTo>
                    <a:pt x="21443" y="20674"/>
                  </a:lnTo>
                  <a:cubicBezTo>
                    <a:pt x="21467" y="20698"/>
                    <a:pt x="21491" y="20734"/>
                    <a:pt x="21503" y="20757"/>
                  </a:cubicBezTo>
                  <a:cubicBezTo>
                    <a:pt x="21526" y="20786"/>
                    <a:pt x="21565" y="20804"/>
                    <a:pt x="21603" y="20804"/>
                  </a:cubicBezTo>
                  <a:cubicBezTo>
                    <a:pt x="21643" y="20804"/>
                    <a:pt x="21681" y="20783"/>
                    <a:pt x="21694" y="20734"/>
                  </a:cubicBezTo>
                  <a:cubicBezTo>
                    <a:pt x="21694" y="20662"/>
                    <a:pt x="21705" y="20591"/>
                    <a:pt x="21705" y="20519"/>
                  </a:cubicBezTo>
                  <a:cubicBezTo>
                    <a:pt x="21765" y="20579"/>
                    <a:pt x="21824" y="20626"/>
                    <a:pt x="21884" y="20674"/>
                  </a:cubicBezTo>
                  <a:cubicBezTo>
                    <a:pt x="21894" y="20679"/>
                    <a:pt x="21906" y="20681"/>
                    <a:pt x="21918" y="20681"/>
                  </a:cubicBezTo>
                  <a:cubicBezTo>
                    <a:pt x="21964" y="20681"/>
                    <a:pt x="22018" y="20649"/>
                    <a:pt x="22027" y="20603"/>
                  </a:cubicBezTo>
                  <a:cubicBezTo>
                    <a:pt x="22039" y="20507"/>
                    <a:pt x="22051" y="20412"/>
                    <a:pt x="22051" y="20317"/>
                  </a:cubicBezTo>
                  <a:lnTo>
                    <a:pt x="22063" y="20329"/>
                  </a:lnTo>
                  <a:cubicBezTo>
                    <a:pt x="22082" y="20335"/>
                    <a:pt x="22101" y="20338"/>
                    <a:pt x="22120" y="20338"/>
                  </a:cubicBezTo>
                  <a:cubicBezTo>
                    <a:pt x="22171" y="20338"/>
                    <a:pt x="22218" y="20316"/>
                    <a:pt x="22253" y="20281"/>
                  </a:cubicBezTo>
                  <a:cubicBezTo>
                    <a:pt x="22301" y="20245"/>
                    <a:pt x="22325" y="20198"/>
                    <a:pt x="22336" y="20150"/>
                  </a:cubicBezTo>
                  <a:cubicBezTo>
                    <a:pt x="22396" y="20174"/>
                    <a:pt x="22456" y="20198"/>
                    <a:pt x="22515" y="20210"/>
                  </a:cubicBezTo>
                  <a:cubicBezTo>
                    <a:pt x="22523" y="20211"/>
                    <a:pt x="22530" y="20212"/>
                    <a:pt x="22538" y="20212"/>
                  </a:cubicBezTo>
                  <a:cubicBezTo>
                    <a:pt x="22589" y="20212"/>
                    <a:pt x="22634" y="20177"/>
                    <a:pt x="22634" y="20114"/>
                  </a:cubicBezTo>
                  <a:cubicBezTo>
                    <a:pt x="22634" y="20055"/>
                    <a:pt x="22634" y="19995"/>
                    <a:pt x="22634" y="19936"/>
                  </a:cubicBezTo>
                  <a:cubicBezTo>
                    <a:pt x="22658" y="19972"/>
                    <a:pt x="22694" y="20019"/>
                    <a:pt x="22741" y="20055"/>
                  </a:cubicBezTo>
                  <a:cubicBezTo>
                    <a:pt x="22759" y="20076"/>
                    <a:pt x="22779" y="20084"/>
                    <a:pt x="22800" y="20084"/>
                  </a:cubicBezTo>
                  <a:cubicBezTo>
                    <a:pt x="22849" y="20084"/>
                    <a:pt x="22900" y="20034"/>
                    <a:pt x="22908" y="19983"/>
                  </a:cubicBezTo>
                  <a:cubicBezTo>
                    <a:pt x="22908" y="19936"/>
                    <a:pt x="22908" y="19900"/>
                    <a:pt x="22908" y="19864"/>
                  </a:cubicBezTo>
                  <a:close/>
                  <a:moveTo>
                    <a:pt x="11449" y="0"/>
                  </a:moveTo>
                  <a:cubicBezTo>
                    <a:pt x="11379" y="0"/>
                    <a:pt x="11313" y="87"/>
                    <a:pt x="11359" y="160"/>
                  </a:cubicBezTo>
                  <a:cubicBezTo>
                    <a:pt x="11526" y="457"/>
                    <a:pt x="11680" y="755"/>
                    <a:pt x="11847" y="1064"/>
                  </a:cubicBezTo>
                  <a:cubicBezTo>
                    <a:pt x="11978" y="1326"/>
                    <a:pt x="12121" y="1588"/>
                    <a:pt x="12264" y="1838"/>
                  </a:cubicBezTo>
                  <a:cubicBezTo>
                    <a:pt x="12323" y="1969"/>
                    <a:pt x="12395" y="2100"/>
                    <a:pt x="12466" y="2231"/>
                  </a:cubicBezTo>
                  <a:cubicBezTo>
                    <a:pt x="12526" y="2338"/>
                    <a:pt x="12561" y="2446"/>
                    <a:pt x="12526" y="2565"/>
                  </a:cubicBezTo>
                  <a:cubicBezTo>
                    <a:pt x="12502" y="2696"/>
                    <a:pt x="12454" y="2827"/>
                    <a:pt x="12407" y="2958"/>
                  </a:cubicBezTo>
                  <a:cubicBezTo>
                    <a:pt x="12359" y="3100"/>
                    <a:pt x="12311" y="3243"/>
                    <a:pt x="12264" y="3386"/>
                  </a:cubicBezTo>
                  <a:cubicBezTo>
                    <a:pt x="12180" y="3672"/>
                    <a:pt x="12085" y="3958"/>
                    <a:pt x="11990" y="4243"/>
                  </a:cubicBezTo>
                  <a:lnTo>
                    <a:pt x="11990" y="4255"/>
                  </a:lnTo>
                  <a:cubicBezTo>
                    <a:pt x="11916" y="4250"/>
                    <a:pt x="11842" y="4248"/>
                    <a:pt x="11768" y="4248"/>
                  </a:cubicBezTo>
                  <a:cubicBezTo>
                    <a:pt x="11663" y="4248"/>
                    <a:pt x="11559" y="4253"/>
                    <a:pt x="11454" y="4267"/>
                  </a:cubicBezTo>
                  <a:cubicBezTo>
                    <a:pt x="11359" y="4267"/>
                    <a:pt x="11252" y="4267"/>
                    <a:pt x="11133" y="4291"/>
                  </a:cubicBezTo>
                  <a:cubicBezTo>
                    <a:pt x="11085" y="4243"/>
                    <a:pt x="11026" y="4208"/>
                    <a:pt x="10942" y="4208"/>
                  </a:cubicBezTo>
                  <a:cubicBezTo>
                    <a:pt x="10883" y="4208"/>
                    <a:pt x="10835" y="4232"/>
                    <a:pt x="10799" y="4267"/>
                  </a:cubicBezTo>
                  <a:cubicBezTo>
                    <a:pt x="10787" y="4279"/>
                    <a:pt x="10787" y="4279"/>
                    <a:pt x="10787" y="4279"/>
                  </a:cubicBezTo>
                  <a:lnTo>
                    <a:pt x="10775" y="4279"/>
                  </a:lnTo>
                  <a:cubicBezTo>
                    <a:pt x="10728" y="4303"/>
                    <a:pt x="10680" y="4339"/>
                    <a:pt x="10645" y="4386"/>
                  </a:cubicBezTo>
                  <a:cubicBezTo>
                    <a:pt x="10621" y="4446"/>
                    <a:pt x="10621" y="4529"/>
                    <a:pt x="10633" y="4601"/>
                  </a:cubicBezTo>
                  <a:cubicBezTo>
                    <a:pt x="10573" y="4684"/>
                    <a:pt x="10514" y="4779"/>
                    <a:pt x="10466" y="4863"/>
                  </a:cubicBezTo>
                  <a:cubicBezTo>
                    <a:pt x="10371" y="5017"/>
                    <a:pt x="10287" y="5172"/>
                    <a:pt x="10216" y="5339"/>
                  </a:cubicBezTo>
                  <a:lnTo>
                    <a:pt x="10204" y="5339"/>
                  </a:lnTo>
                  <a:cubicBezTo>
                    <a:pt x="9906" y="5291"/>
                    <a:pt x="9621" y="5244"/>
                    <a:pt x="9323" y="5196"/>
                  </a:cubicBezTo>
                  <a:cubicBezTo>
                    <a:pt x="9168" y="5172"/>
                    <a:pt x="9025" y="5148"/>
                    <a:pt x="8870" y="5124"/>
                  </a:cubicBezTo>
                  <a:cubicBezTo>
                    <a:pt x="8740" y="5101"/>
                    <a:pt x="8597" y="5089"/>
                    <a:pt x="8466" y="5053"/>
                  </a:cubicBezTo>
                  <a:cubicBezTo>
                    <a:pt x="8347" y="5017"/>
                    <a:pt x="8275" y="4946"/>
                    <a:pt x="8204" y="4851"/>
                  </a:cubicBezTo>
                  <a:cubicBezTo>
                    <a:pt x="8120" y="4732"/>
                    <a:pt x="8037" y="4601"/>
                    <a:pt x="7942" y="4482"/>
                  </a:cubicBezTo>
                  <a:cubicBezTo>
                    <a:pt x="7775" y="4243"/>
                    <a:pt x="7608" y="4005"/>
                    <a:pt x="7442" y="3755"/>
                  </a:cubicBezTo>
                  <a:cubicBezTo>
                    <a:pt x="7239" y="3481"/>
                    <a:pt x="7049" y="3196"/>
                    <a:pt x="6858" y="2910"/>
                  </a:cubicBezTo>
                  <a:cubicBezTo>
                    <a:pt x="6839" y="2883"/>
                    <a:pt x="6808" y="2871"/>
                    <a:pt x="6776" y="2871"/>
                  </a:cubicBezTo>
                  <a:cubicBezTo>
                    <a:pt x="6711" y="2871"/>
                    <a:pt x="6644" y="2921"/>
                    <a:pt x="6668" y="2993"/>
                  </a:cubicBezTo>
                  <a:cubicBezTo>
                    <a:pt x="6775" y="3303"/>
                    <a:pt x="6906" y="3600"/>
                    <a:pt x="7061" y="3886"/>
                  </a:cubicBezTo>
                  <a:cubicBezTo>
                    <a:pt x="7227" y="4184"/>
                    <a:pt x="7418" y="4446"/>
                    <a:pt x="7620" y="4696"/>
                  </a:cubicBezTo>
                  <a:cubicBezTo>
                    <a:pt x="7811" y="4922"/>
                    <a:pt x="8025" y="5148"/>
                    <a:pt x="8299" y="5303"/>
                  </a:cubicBezTo>
                  <a:cubicBezTo>
                    <a:pt x="8549" y="5434"/>
                    <a:pt x="8835" y="5494"/>
                    <a:pt x="9121" y="5541"/>
                  </a:cubicBezTo>
                  <a:cubicBezTo>
                    <a:pt x="9442" y="5589"/>
                    <a:pt x="9763" y="5613"/>
                    <a:pt x="10085" y="5648"/>
                  </a:cubicBezTo>
                  <a:cubicBezTo>
                    <a:pt x="10025" y="5791"/>
                    <a:pt x="9978" y="5946"/>
                    <a:pt x="9930" y="6089"/>
                  </a:cubicBezTo>
                  <a:cubicBezTo>
                    <a:pt x="9883" y="6303"/>
                    <a:pt x="9823" y="6529"/>
                    <a:pt x="9811" y="6744"/>
                  </a:cubicBezTo>
                  <a:cubicBezTo>
                    <a:pt x="9811" y="6994"/>
                    <a:pt x="9954" y="7196"/>
                    <a:pt x="10156" y="7339"/>
                  </a:cubicBezTo>
                  <a:cubicBezTo>
                    <a:pt x="10419" y="7527"/>
                    <a:pt x="10748" y="7574"/>
                    <a:pt x="11067" y="7574"/>
                  </a:cubicBezTo>
                  <a:cubicBezTo>
                    <a:pt x="11154" y="7574"/>
                    <a:pt x="11240" y="7570"/>
                    <a:pt x="11323" y="7565"/>
                  </a:cubicBezTo>
                  <a:cubicBezTo>
                    <a:pt x="11502" y="7553"/>
                    <a:pt x="11680" y="7541"/>
                    <a:pt x="11859" y="7518"/>
                  </a:cubicBezTo>
                  <a:lnTo>
                    <a:pt x="11859" y="7518"/>
                  </a:lnTo>
                  <a:cubicBezTo>
                    <a:pt x="11799" y="7684"/>
                    <a:pt x="11788" y="7875"/>
                    <a:pt x="11799" y="8053"/>
                  </a:cubicBezTo>
                  <a:cubicBezTo>
                    <a:pt x="11811" y="8161"/>
                    <a:pt x="11823" y="8268"/>
                    <a:pt x="11847" y="8375"/>
                  </a:cubicBezTo>
                  <a:cubicBezTo>
                    <a:pt x="11871" y="8470"/>
                    <a:pt x="11895" y="8589"/>
                    <a:pt x="11990" y="8661"/>
                  </a:cubicBezTo>
                  <a:cubicBezTo>
                    <a:pt x="12002" y="8661"/>
                    <a:pt x="12014" y="8673"/>
                    <a:pt x="12026" y="8673"/>
                  </a:cubicBezTo>
                  <a:cubicBezTo>
                    <a:pt x="12038" y="8696"/>
                    <a:pt x="12049" y="8720"/>
                    <a:pt x="12073" y="8744"/>
                  </a:cubicBezTo>
                  <a:cubicBezTo>
                    <a:pt x="12049" y="8780"/>
                    <a:pt x="12061" y="8815"/>
                    <a:pt x="12085" y="8851"/>
                  </a:cubicBezTo>
                  <a:cubicBezTo>
                    <a:pt x="12073" y="8958"/>
                    <a:pt x="12073" y="9065"/>
                    <a:pt x="12085" y="9173"/>
                  </a:cubicBezTo>
                  <a:cubicBezTo>
                    <a:pt x="12073" y="9161"/>
                    <a:pt x="12049" y="9161"/>
                    <a:pt x="12038" y="9149"/>
                  </a:cubicBezTo>
                  <a:cubicBezTo>
                    <a:pt x="11526" y="9030"/>
                    <a:pt x="11026" y="8887"/>
                    <a:pt x="10525" y="8720"/>
                  </a:cubicBezTo>
                  <a:cubicBezTo>
                    <a:pt x="10037" y="8553"/>
                    <a:pt x="9549" y="8351"/>
                    <a:pt x="9073" y="8149"/>
                  </a:cubicBezTo>
                  <a:cubicBezTo>
                    <a:pt x="9014" y="8119"/>
                    <a:pt x="8955" y="8098"/>
                    <a:pt x="8897" y="8098"/>
                  </a:cubicBezTo>
                  <a:cubicBezTo>
                    <a:pt x="8884" y="8098"/>
                    <a:pt x="8871" y="8099"/>
                    <a:pt x="8859" y="8101"/>
                  </a:cubicBezTo>
                  <a:cubicBezTo>
                    <a:pt x="8859" y="8089"/>
                    <a:pt x="8847" y="8065"/>
                    <a:pt x="8835" y="8065"/>
                  </a:cubicBezTo>
                  <a:cubicBezTo>
                    <a:pt x="8797" y="8020"/>
                    <a:pt x="8744" y="7998"/>
                    <a:pt x="8692" y="7998"/>
                  </a:cubicBezTo>
                  <a:cubicBezTo>
                    <a:pt x="8663" y="7998"/>
                    <a:pt x="8634" y="8005"/>
                    <a:pt x="8609" y="8018"/>
                  </a:cubicBezTo>
                  <a:cubicBezTo>
                    <a:pt x="8600" y="8000"/>
                    <a:pt x="8585" y="7989"/>
                    <a:pt x="8563" y="7989"/>
                  </a:cubicBezTo>
                  <a:cubicBezTo>
                    <a:pt x="8555" y="7989"/>
                    <a:pt x="8547" y="7991"/>
                    <a:pt x="8537" y="7994"/>
                  </a:cubicBezTo>
                  <a:cubicBezTo>
                    <a:pt x="8406" y="8053"/>
                    <a:pt x="8275" y="8113"/>
                    <a:pt x="8144" y="8172"/>
                  </a:cubicBezTo>
                  <a:cubicBezTo>
                    <a:pt x="7942" y="8244"/>
                    <a:pt x="7751" y="8327"/>
                    <a:pt x="7573" y="8434"/>
                  </a:cubicBezTo>
                  <a:cubicBezTo>
                    <a:pt x="7216" y="8625"/>
                    <a:pt x="6870" y="8839"/>
                    <a:pt x="6513" y="9054"/>
                  </a:cubicBezTo>
                  <a:cubicBezTo>
                    <a:pt x="6489" y="9065"/>
                    <a:pt x="6477" y="9077"/>
                    <a:pt x="6477" y="9101"/>
                  </a:cubicBezTo>
                  <a:cubicBezTo>
                    <a:pt x="6334" y="9185"/>
                    <a:pt x="6203" y="9268"/>
                    <a:pt x="6073" y="9351"/>
                  </a:cubicBezTo>
                  <a:cubicBezTo>
                    <a:pt x="6073" y="9327"/>
                    <a:pt x="6061" y="9315"/>
                    <a:pt x="6061" y="9304"/>
                  </a:cubicBezTo>
                  <a:cubicBezTo>
                    <a:pt x="6039" y="9267"/>
                    <a:pt x="6012" y="9253"/>
                    <a:pt x="5984" y="9253"/>
                  </a:cubicBezTo>
                  <a:cubicBezTo>
                    <a:pt x="5967" y="9253"/>
                    <a:pt x="5948" y="9259"/>
                    <a:pt x="5930" y="9268"/>
                  </a:cubicBezTo>
                  <a:lnTo>
                    <a:pt x="5906" y="9256"/>
                  </a:lnTo>
                  <a:cubicBezTo>
                    <a:pt x="5882" y="9244"/>
                    <a:pt x="5858" y="9232"/>
                    <a:pt x="5846" y="9220"/>
                  </a:cubicBezTo>
                  <a:cubicBezTo>
                    <a:pt x="5799" y="9185"/>
                    <a:pt x="5751" y="9161"/>
                    <a:pt x="5703" y="9137"/>
                  </a:cubicBezTo>
                  <a:cubicBezTo>
                    <a:pt x="5608" y="9089"/>
                    <a:pt x="5525" y="9042"/>
                    <a:pt x="5430" y="8982"/>
                  </a:cubicBezTo>
                  <a:cubicBezTo>
                    <a:pt x="5239" y="8887"/>
                    <a:pt x="5060" y="8780"/>
                    <a:pt x="4882" y="8673"/>
                  </a:cubicBezTo>
                  <a:cubicBezTo>
                    <a:pt x="4869" y="8663"/>
                    <a:pt x="4853" y="8658"/>
                    <a:pt x="4837" y="8658"/>
                  </a:cubicBezTo>
                  <a:cubicBezTo>
                    <a:pt x="4795" y="8658"/>
                    <a:pt x="4751" y="8689"/>
                    <a:pt x="4751" y="8732"/>
                  </a:cubicBezTo>
                  <a:cubicBezTo>
                    <a:pt x="4739" y="8768"/>
                    <a:pt x="4751" y="8804"/>
                    <a:pt x="4763" y="8839"/>
                  </a:cubicBezTo>
                  <a:cubicBezTo>
                    <a:pt x="4763" y="8851"/>
                    <a:pt x="4763" y="8863"/>
                    <a:pt x="4775" y="8875"/>
                  </a:cubicBezTo>
                  <a:cubicBezTo>
                    <a:pt x="4787" y="8899"/>
                    <a:pt x="4810" y="8934"/>
                    <a:pt x="4822" y="8958"/>
                  </a:cubicBezTo>
                  <a:cubicBezTo>
                    <a:pt x="4834" y="8970"/>
                    <a:pt x="4846" y="8982"/>
                    <a:pt x="4858" y="8994"/>
                  </a:cubicBezTo>
                  <a:cubicBezTo>
                    <a:pt x="4870" y="9006"/>
                    <a:pt x="4894" y="9006"/>
                    <a:pt x="4906" y="9018"/>
                  </a:cubicBezTo>
                  <a:cubicBezTo>
                    <a:pt x="4989" y="9077"/>
                    <a:pt x="5072" y="9137"/>
                    <a:pt x="5156" y="9196"/>
                  </a:cubicBezTo>
                  <a:cubicBezTo>
                    <a:pt x="5215" y="9244"/>
                    <a:pt x="5275" y="9292"/>
                    <a:pt x="5346" y="9339"/>
                  </a:cubicBezTo>
                  <a:cubicBezTo>
                    <a:pt x="5501" y="9458"/>
                    <a:pt x="5668" y="9577"/>
                    <a:pt x="5870" y="9577"/>
                  </a:cubicBezTo>
                  <a:lnTo>
                    <a:pt x="5882" y="9577"/>
                  </a:lnTo>
                  <a:cubicBezTo>
                    <a:pt x="5894" y="9601"/>
                    <a:pt x="5930" y="9613"/>
                    <a:pt x="5965" y="9613"/>
                  </a:cubicBezTo>
                  <a:cubicBezTo>
                    <a:pt x="6477" y="9482"/>
                    <a:pt x="6954" y="9280"/>
                    <a:pt x="7418" y="9042"/>
                  </a:cubicBezTo>
                  <a:cubicBezTo>
                    <a:pt x="7656" y="8923"/>
                    <a:pt x="7882" y="8804"/>
                    <a:pt x="8108" y="8661"/>
                  </a:cubicBezTo>
                  <a:cubicBezTo>
                    <a:pt x="8216" y="8601"/>
                    <a:pt x="8323" y="8530"/>
                    <a:pt x="8430" y="8470"/>
                  </a:cubicBezTo>
                  <a:cubicBezTo>
                    <a:pt x="8466" y="8446"/>
                    <a:pt x="8501" y="8434"/>
                    <a:pt x="8525" y="8411"/>
                  </a:cubicBezTo>
                  <a:lnTo>
                    <a:pt x="8549" y="8423"/>
                  </a:lnTo>
                  <a:lnTo>
                    <a:pt x="8561" y="8423"/>
                  </a:lnTo>
                  <a:cubicBezTo>
                    <a:pt x="8568" y="8426"/>
                    <a:pt x="8575" y="8427"/>
                    <a:pt x="8582" y="8427"/>
                  </a:cubicBezTo>
                  <a:cubicBezTo>
                    <a:pt x="8598" y="8427"/>
                    <a:pt x="8612" y="8419"/>
                    <a:pt x="8620" y="8411"/>
                  </a:cubicBezTo>
                  <a:cubicBezTo>
                    <a:pt x="8632" y="8399"/>
                    <a:pt x="8644" y="8387"/>
                    <a:pt x="8644" y="8387"/>
                  </a:cubicBezTo>
                  <a:cubicBezTo>
                    <a:pt x="8656" y="8387"/>
                    <a:pt x="8668" y="8399"/>
                    <a:pt x="8692" y="8399"/>
                  </a:cubicBezTo>
                  <a:lnTo>
                    <a:pt x="8704" y="8399"/>
                  </a:lnTo>
                  <a:cubicBezTo>
                    <a:pt x="8740" y="8470"/>
                    <a:pt x="8811" y="8518"/>
                    <a:pt x="8882" y="8553"/>
                  </a:cubicBezTo>
                  <a:cubicBezTo>
                    <a:pt x="8990" y="8601"/>
                    <a:pt x="9097" y="8661"/>
                    <a:pt x="9204" y="8708"/>
                  </a:cubicBezTo>
                  <a:cubicBezTo>
                    <a:pt x="9644" y="8911"/>
                    <a:pt x="10109" y="9089"/>
                    <a:pt x="10573" y="9220"/>
                  </a:cubicBezTo>
                  <a:cubicBezTo>
                    <a:pt x="10835" y="9292"/>
                    <a:pt x="11097" y="9351"/>
                    <a:pt x="11359" y="9399"/>
                  </a:cubicBezTo>
                  <a:cubicBezTo>
                    <a:pt x="11490" y="9423"/>
                    <a:pt x="11633" y="9435"/>
                    <a:pt x="11764" y="9458"/>
                  </a:cubicBezTo>
                  <a:cubicBezTo>
                    <a:pt x="11835" y="9458"/>
                    <a:pt x="11907" y="9458"/>
                    <a:pt x="11978" y="9470"/>
                  </a:cubicBezTo>
                  <a:cubicBezTo>
                    <a:pt x="12026" y="9470"/>
                    <a:pt x="12061" y="9458"/>
                    <a:pt x="12109" y="9458"/>
                  </a:cubicBezTo>
                  <a:cubicBezTo>
                    <a:pt x="12133" y="9566"/>
                    <a:pt x="12157" y="9673"/>
                    <a:pt x="12180" y="9792"/>
                  </a:cubicBezTo>
                  <a:cubicBezTo>
                    <a:pt x="12058" y="9783"/>
                    <a:pt x="11937" y="9779"/>
                    <a:pt x="11816" y="9779"/>
                  </a:cubicBezTo>
                  <a:cubicBezTo>
                    <a:pt x="11621" y="9779"/>
                    <a:pt x="11427" y="9789"/>
                    <a:pt x="11228" y="9804"/>
                  </a:cubicBezTo>
                  <a:cubicBezTo>
                    <a:pt x="11167" y="9786"/>
                    <a:pt x="11100" y="9775"/>
                    <a:pt x="11035" y="9775"/>
                  </a:cubicBezTo>
                  <a:cubicBezTo>
                    <a:pt x="11011" y="9775"/>
                    <a:pt x="10988" y="9777"/>
                    <a:pt x="10966" y="9780"/>
                  </a:cubicBezTo>
                  <a:cubicBezTo>
                    <a:pt x="10930" y="9792"/>
                    <a:pt x="10895" y="9804"/>
                    <a:pt x="10883" y="9839"/>
                  </a:cubicBezTo>
                  <a:cubicBezTo>
                    <a:pt x="10323" y="9899"/>
                    <a:pt x="9775" y="10006"/>
                    <a:pt x="9240" y="10137"/>
                  </a:cubicBezTo>
                  <a:cubicBezTo>
                    <a:pt x="8228" y="10399"/>
                    <a:pt x="7239" y="10768"/>
                    <a:pt x="6275" y="11161"/>
                  </a:cubicBezTo>
                  <a:cubicBezTo>
                    <a:pt x="5215" y="11590"/>
                    <a:pt x="4179" y="12066"/>
                    <a:pt x="3239" y="12709"/>
                  </a:cubicBezTo>
                  <a:cubicBezTo>
                    <a:pt x="2334" y="13316"/>
                    <a:pt x="1536" y="14066"/>
                    <a:pt x="881" y="14923"/>
                  </a:cubicBezTo>
                  <a:cubicBezTo>
                    <a:pt x="727" y="15126"/>
                    <a:pt x="572" y="15352"/>
                    <a:pt x="429" y="15566"/>
                  </a:cubicBezTo>
                  <a:cubicBezTo>
                    <a:pt x="298" y="15757"/>
                    <a:pt x="179" y="15959"/>
                    <a:pt x="119" y="16185"/>
                  </a:cubicBezTo>
                  <a:cubicBezTo>
                    <a:pt x="0" y="16709"/>
                    <a:pt x="441" y="17043"/>
                    <a:pt x="846" y="17281"/>
                  </a:cubicBezTo>
                  <a:cubicBezTo>
                    <a:pt x="1643" y="17745"/>
                    <a:pt x="2548" y="18019"/>
                    <a:pt x="3453" y="18138"/>
                  </a:cubicBezTo>
                  <a:cubicBezTo>
                    <a:pt x="4015" y="18216"/>
                    <a:pt x="4581" y="18248"/>
                    <a:pt x="5149" y="18248"/>
                  </a:cubicBezTo>
                  <a:cubicBezTo>
                    <a:pt x="5532" y="18248"/>
                    <a:pt x="5915" y="18233"/>
                    <a:pt x="6299" y="18209"/>
                  </a:cubicBezTo>
                  <a:cubicBezTo>
                    <a:pt x="6835" y="18174"/>
                    <a:pt x="7370" y="18090"/>
                    <a:pt x="7894" y="17924"/>
                  </a:cubicBezTo>
                  <a:cubicBezTo>
                    <a:pt x="8394" y="17757"/>
                    <a:pt x="8882" y="17519"/>
                    <a:pt x="9323" y="17233"/>
                  </a:cubicBezTo>
                  <a:cubicBezTo>
                    <a:pt x="10180" y="16685"/>
                    <a:pt x="10918" y="15983"/>
                    <a:pt x="11537" y="15185"/>
                  </a:cubicBezTo>
                  <a:cubicBezTo>
                    <a:pt x="12157" y="14376"/>
                    <a:pt x="12692" y="13483"/>
                    <a:pt x="13133" y="12566"/>
                  </a:cubicBezTo>
                  <a:cubicBezTo>
                    <a:pt x="13181" y="12471"/>
                    <a:pt x="13216" y="12387"/>
                    <a:pt x="13264" y="12292"/>
                  </a:cubicBezTo>
                  <a:cubicBezTo>
                    <a:pt x="13300" y="12256"/>
                    <a:pt x="13323" y="12221"/>
                    <a:pt x="13359" y="12185"/>
                  </a:cubicBezTo>
                  <a:cubicBezTo>
                    <a:pt x="13395" y="12173"/>
                    <a:pt x="13419" y="12161"/>
                    <a:pt x="13431" y="12137"/>
                  </a:cubicBezTo>
                  <a:cubicBezTo>
                    <a:pt x="13526" y="12256"/>
                    <a:pt x="13621" y="12375"/>
                    <a:pt x="13716" y="12494"/>
                  </a:cubicBezTo>
                  <a:cubicBezTo>
                    <a:pt x="13800" y="12602"/>
                    <a:pt x="13883" y="12685"/>
                    <a:pt x="14014" y="12721"/>
                  </a:cubicBezTo>
                  <a:cubicBezTo>
                    <a:pt x="14026" y="12792"/>
                    <a:pt x="14026" y="12864"/>
                    <a:pt x="14026" y="12935"/>
                  </a:cubicBezTo>
                  <a:cubicBezTo>
                    <a:pt x="13323" y="13733"/>
                    <a:pt x="12823" y="14733"/>
                    <a:pt x="12514" y="15745"/>
                  </a:cubicBezTo>
                  <a:cubicBezTo>
                    <a:pt x="12442" y="15959"/>
                    <a:pt x="12371" y="16185"/>
                    <a:pt x="12383" y="16400"/>
                  </a:cubicBezTo>
                  <a:lnTo>
                    <a:pt x="12371" y="16447"/>
                  </a:lnTo>
                  <a:lnTo>
                    <a:pt x="12359" y="16447"/>
                  </a:lnTo>
                  <a:cubicBezTo>
                    <a:pt x="12335" y="16483"/>
                    <a:pt x="12311" y="16531"/>
                    <a:pt x="12311" y="16578"/>
                  </a:cubicBezTo>
                  <a:lnTo>
                    <a:pt x="12311" y="16590"/>
                  </a:lnTo>
                  <a:lnTo>
                    <a:pt x="12311" y="16614"/>
                  </a:lnTo>
                  <a:cubicBezTo>
                    <a:pt x="12311" y="16638"/>
                    <a:pt x="12311" y="16650"/>
                    <a:pt x="12323" y="16662"/>
                  </a:cubicBezTo>
                  <a:cubicBezTo>
                    <a:pt x="12323" y="16685"/>
                    <a:pt x="12335" y="16697"/>
                    <a:pt x="12335" y="16709"/>
                  </a:cubicBezTo>
                  <a:lnTo>
                    <a:pt x="12347" y="16721"/>
                  </a:lnTo>
                  <a:lnTo>
                    <a:pt x="12359" y="16733"/>
                  </a:lnTo>
                  <a:lnTo>
                    <a:pt x="12383" y="16757"/>
                  </a:lnTo>
                  <a:cubicBezTo>
                    <a:pt x="12442" y="17055"/>
                    <a:pt x="12550" y="17340"/>
                    <a:pt x="12645" y="17626"/>
                  </a:cubicBezTo>
                  <a:cubicBezTo>
                    <a:pt x="12752" y="17971"/>
                    <a:pt x="12883" y="18305"/>
                    <a:pt x="13002" y="18638"/>
                  </a:cubicBezTo>
                  <a:cubicBezTo>
                    <a:pt x="13192" y="19138"/>
                    <a:pt x="13395" y="19638"/>
                    <a:pt x="13609" y="20126"/>
                  </a:cubicBezTo>
                  <a:cubicBezTo>
                    <a:pt x="13633" y="20174"/>
                    <a:pt x="13645" y="20222"/>
                    <a:pt x="13669" y="20269"/>
                  </a:cubicBezTo>
                  <a:cubicBezTo>
                    <a:pt x="13752" y="20472"/>
                    <a:pt x="13835" y="20674"/>
                    <a:pt x="13943" y="20865"/>
                  </a:cubicBezTo>
                  <a:cubicBezTo>
                    <a:pt x="14074" y="21162"/>
                    <a:pt x="14216" y="21460"/>
                    <a:pt x="14359" y="21746"/>
                  </a:cubicBezTo>
                  <a:cubicBezTo>
                    <a:pt x="14371" y="21781"/>
                    <a:pt x="14407" y="21793"/>
                    <a:pt x="14431" y="21793"/>
                  </a:cubicBezTo>
                  <a:cubicBezTo>
                    <a:pt x="14443" y="21948"/>
                    <a:pt x="14455" y="22103"/>
                    <a:pt x="14466" y="22246"/>
                  </a:cubicBezTo>
                  <a:cubicBezTo>
                    <a:pt x="14478" y="22365"/>
                    <a:pt x="14490" y="22472"/>
                    <a:pt x="14502" y="22591"/>
                  </a:cubicBezTo>
                  <a:cubicBezTo>
                    <a:pt x="14514" y="22698"/>
                    <a:pt x="14514" y="22805"/>
                    <a:pt x="14562" y="22900"/>
                  </a:cubicBezTo>
                  <a:cubicBezTo>
                    <a:pt x="14601" y="22964"/>
                    <a:pt x="14667" y="23001"/>
                    <a:pt x="14735" y="23001"/>
                  </a:cubicBezTo>
                  <a:cubicBezTo>
                    <a:pt x="14769" y="23001"/>
                    <a:pt x="14804" y="22992"/>
                    <a:pt x="14836" y="22972"/>
                  </a:cubicBezTo>
                  <a:cubicBezTo>
                    <a:pt x="14931" y="22912"/>
                    <a:pt x="14943" y="22781"/>
                    <a:pt x="14955" y="22686"/>
                  </a:cubicBezTo>
                  <a:cubicBezTo>
                    <a:pt x="14978" y="22472"/>
                    <a:pt x="14978" y="22269"/>
                    <a:pt x="14943" y="22067"/>
                  </a:cubicBezTo>
                  <a:cubicBezTo>
                    <a:pt x="14919" y="21841"/>
                    <a:pt x="14847" y="21603"/>
                    <a:pt x="14764" y="21388"/>
                  </a:cubicBezTo>
                  <a:cubicBezTo>
                    <a:pt x="14752" y="21365"/>
                    <a:pt x="14740" y="21353"/>
                    <a:pt x="14728" y="21329"/>
                  </a:cubicBezTo>
                  <a:cubicBezTo>
                    <a:pt x="14681" y="21079"/>
                    <a:pt x="14538" y="20805"/>
                    <a:pt x="14455" y="20603"/>
                  </a:cubicBezTo>
                  <a:cubicBezTo>
                    <a:pt x="14443" y="20567"/>
                    <a:pt x="14419" y="20543"/>
                    <a:pt x="14407" y="20507"/>
                  </a:cubicBezTo>
                  <a:cubicBezTo>
                    <a:pt x="14335" y="20293"/>
                    <a:pt x="14240" y="20091"/>
                    <a:pt x="14157" y="19888"/>
                  </a:cubicBezTo>
                  <a:cubicBezTo>
                    <a:pt x="13859" y="19162"/>
                    <a:pt x="13562" y="18436"/>
                    <a:pt x="13252" y="17721"/>
                  </a:cubicBezTo>
                  <a:cubicBezTo>
                    <a:pt x="13073" y="17305"/>
                    <a:pt x="12907" y="16900"/>
                    <a:pt x="12728" y="16483"/>
                  </a:cubicBezTo>
                  <a:cubicBezTo>
                    <a:pt x="12716" y="16471"/>
                    <a:pt x="12716" y="16459"/>
                    <a:pt x="12704" y="16459"/>
                  </a:cubicBezTo>
                  <a:lnTo>
                    <a:pt x="12788" y="16328"/>
                  </a:lnTo>
                  <a:cubicBezTo>
                    <a:pt x="12835" y="16328"/>
                    <a:pt x="12883" y="16293"/>
                    <a:pt x="12907" y="16233"/>
                  </a:cubicBezTo>
                  <a:cubicBezTo>
                    <a:pt x="12919" y="16185"/>
                    <a:pt x="12931" y="16138"/>
                    <a:pt x="12942" y="16090"/>
                  </a:cubicBezTo>
                  <a:cubicBezTo>
                    <a:pt x="13442" y="15269"/>
                    <a:pt x="13835" y="14388"/>
                    <a:pt x="14097" y="13483"/>
                  </a:cubicBezTo>
                  <a:cubicBezTo>
                    <a:pt x="14145" y="13626"/>
                    <a:pt x="14216" y="13756"/>
                    <a:pt x="14324" y="13840"/>
                  </a:cubicBezTo>
                  <a:cubicBezTo>
                    <a:pt x="14252" y="14614"/>
                    <a:pt x="14252" y="15411"/>
                    <a:pt x="14347" y="16185"/>
                  </a:cubicBezTo>
                  <a:cubicBezTo>
                    <a:pt x="14455" y="17043"/>
                    <a:pt x="14705" y="17876"/>
                    <a:pt x="15169" y="18614"/>
                  </a:cubicBezTo>
                  <a:cubicBezTo>
                    <a:pt x="15681" y="19424"/>
                    <a:pt x="16264" y="20210"/>
                    <a:pt x="16955" y="20865"/>
                  </a:cubicBezTo>
                  <a:cubicBezTo>
                    <a:pt x="17300" y="21186"/>
                    <a:pt x="17669" y="21496"/>
                    <a:pt x="18038" y="21781"/>
                  </a:cubicBezTo>
                  <a:cubicBezTo>
                    <a:pt x="18407" y="22067"/>
                    <a:pt x="18776" y="22365"/>
                    <a:pt x="19169" y="22615"/>
                  </a:cubicBezTo>
                  <a:cubicBezTo>
                    <a:pt x="19550" y="22877"/>
                    <a:pt x="19979" y="23020"/>
                    <a:pt x="20443" y="23067"/>
                  </a:cubicBezTo>
                  <a:cubicBezTo>
                    <a:pt x="20626" y="23085"/>
                    <a:pt x="20803" y="23096"/>
                    <a:pt x="20983" y="23096"/>
                  </a:cubicBezTo>
                  <a:cubicBezTo>
                    <a:pt x="21048" y="23096"/>
                    <a:pt x="21115" y="23094"/>
                    <a:pt x="21182" y="23091"/>
                  </a:cubicBezTo>
                  <a:cubicBezTo>
                    <a:pt x="21551" y="23448"/>
                    <a:pt x="21944" y="23770"/>
                    <a:pt x="22313" y="24127"/>
                  </a:cubicBezTo>
                  <a:cubicBezTo>
                    <a:pt x="22694" y="24496"/>
                    <a:pt x="23051" y="24889"/>
                    <a:pt x="23396" y="25282"/>
                  </a:cubicBezTo>
                  <a:cubicBezTo>
                    <a:pt x="23419" y="25309"/>
                    <a:pt x="23450" y="25321"/>
                    <a:pt x="23482" y="25321"/>
                  </a:cubicBezTo>
                  <a:cubicBezTo>
                    <a:pt x="23534" y="25321"/>
                    <a:pt x="23588" y="25290"/>
                    <a:pt x="23610" y="25246"/>
                  </a:cubicBezTo>
                  <a:cubicBezTo>
                    <a:pt x="23718" y="25055"/>
                    <a:pt x="23646" y="24841"/>
                    <a:pt x="23563" y="24663"/>
                  </a:cubicBezTo>
                  <a:cubicBezTo>
                    <a:pt x="23444" y="24401"/>
                    <a:pt x="23348" y="24139"/>
                    <a:pt x="23253" y="23877"/>
                  </a:cubicBezTo>
                  <a:cubicBezTo>
                    <a:pt x="23229" y="23829"/>
                    <a:pt x="23218" y="23793"/>
                    <a:pt x="23206" y="23746"/>
                  </a:cubicBezTo>
                  <a:cubicBezTo>
                    <a:pt x="23206" y="23603"/>
                    <a:pt x="23146" y="23472"/>
                    <a:pt x="23063" y="23341"/>
                  </a:cubicBezTo>
                  <a:cubicBezTo>
                    <a:pt x="23039" y="23258"/>
                    <a:pt x="23003" y="23162"/>
                    <a:pt x="22979" y="23079"/>
                  </a:cubicBezTo>
                  <a:cubicBezTo>
                    <a:pt x="22944" y="22948"/>
                    <a:pt x="22896" y="22817"/>
                    <a:pt x="22860" y="22686"/>
                  </a:cubicBezTo>
                  <a:cubicBezTo>
                    <a:pt x="22837" y="22579"/>
                    <a:pt x="22813" y="22460"/>
                    <a:pt x="22765" y="22353"/>
                  </a:cubicBezTo>
                  <a:cubicBezTo>
                    <a:pt x="22753" y="22305"/>
                    <a:pt x="22753" y="22269"/>
                    <a:pt x="22753" y="22222"/>
                  </a:cubicBezTo>
                  <a:cubicBezTo>
                    <a:pt x="22896" y="21960"/>
                    <a:pt x="23027" y="21698"/>
                    <a:pt x="23134" y="21412"/>
                  </a:cubicBezTo>
                  <a:cubicBezTo>
                    <a:pt x="23301" y="20984"/>
                    <a:pt x="23360" y="20531"/>
                    <a:pt x="23313" y="20079"/>
                  </a:cubicBezTo>
                  <a:cubicBezTo>
                    <a:pt x="23265" y="19614"/>
                    <a:pt x="23170" y="19150"/>
                    <a:pt x="23087" y="18686"/>
                  </a:cubicBezTo>
                  <a:cubicBezTo>
                    <a:pt x="22991" y="18221"/>
                    <a:pt x="22884" y="17757"/>
                    <a:pt x="22753" y="17316"/>
                  </a:cubicBezTo>
                  <a:cubicBezTo>
                    <a:pt x="22479" y="16400"/>
                    <a:pt x="22051" y="15519"/>
                    <a:pt x="21563" y="14697"/>
                  </a:cubicBezTo>
                  <a:cubicBezTo>
                    <a:pt x="21122" y="13947"/>
                    <a:pt x="20491" y="13340"/>
                    <a:pt x="19765" y="12864"/>
                  </a:cubicBezTo>
                  <a:cubicBezTo>
                    <a:pt x="19122" y="12423"/>
                    <a:pt x="18419" y="12054"/>
                    <a:pt x="17693" y="11780"/>
                  </a:cubicBezTo>
                  <a:cubicBezTo>
                    <a:pt x="17669" y="11637"/>
                    <a:pt x="17586" y="11518"/>
                    <a:pt x="17479" y="11411"/>
                  </a:cubicBezTo>
                  <a:lnTo>
                    <a:pt x="17479" y="11411"/>
                  </a:lnTo>
                  <a:cubicBezTo>
                    <a:pt x="18133" y="11537"/>
                    <a:pt x="18805" y="11598"/>
                    <a:pt x="19478" y="11598"/>
                  </a:cubicBezTo>
                  <a:cubicBezTo>
                    <a:pt x="19760" y="11598"/>
                    <a:pt x="20043" y="11587"/>
                    <a:pt x="20324" y="11566"/>
                  </a:cubicBezTo>
                  <a:cubicBezTo>
                    <a:pt x="20372" y="11578"/>
                    <a:pt x="20420" y="11578"/>
                    <a:pt x="20479" y="11590"/>
                  </a:cubicBezTo>
                  <a:cubicBezTo>
                    <a:pt x="20490" y="11592"/>
                    <a:pt x="20500" y="11593"/>
                    <a:pt x="20510" y="11593"/>
                  </a:cubicBezTo>
                  <a:cubicBezTo>
                    <a:pt x="20555" y="11593"/>
                    <a:pt x="20590" y="11571"/>
                    <a:pt x="20610" y="11542"/>
                  </a:cubicBezTo>
                  <a:cubicBezTo>
                    <a:pt x="20658" y="11530"/>
                    <a:pt x="20705" y="11530"/>
                    <a:pt x="20753" y="11518"/>
                  </a:cubicBezTo>
                  <a:cubicBezTo>
                    <a:pt x="20765" y="11530"/>
                    <a:pt x="20765" y="11542"/>
                    <a:pt x="20777" y="11554"/>
                  </a:cubicBezTo>
                  <a:cubicBezTo>
                    <a:pt x="21062" y="11899"/>
                    <a:pt x="21348" y="12244"/>
                    <a:pt x="21634" y="12578"/>
                  </a:cubicBezTo>
                  <a:cubicBezTo>
                    <a:pt x="22134" y="13185"/>
                    <a:pt x="22646" y="13780"/>
                    <a:pt x="23158" y="14376"/>
                  </a:cubicBezTo>
                  <a:cubicBezTo>
                    <a:pt x="23301" y="14542"/>
                    <a:pt x="23444" y="14721"/>
                    <a:pt x="23599" y="14876"/>
                  </a:cubicBezTo>
                  <a:cubicBezTo>
                    <a:pt x="23622" y="14911"/>
                    <a:pt x="23646" y="14935"/>
                    <a:pt x="23658" y="14959"/>
                  </a:cubicBezTo>
                  <a:cubicBezTo>
                    <a:pt x="23801" y="15126"/>
                    <a:pt x="23980" y="15376"/>
                    <a:pt x="24194" y="15531"/>
                  </a:cubicBezTo>
                  <a:cubicBezTo>
                    <a:pt x="24194" y="15554"/>
                    <a:pt x="24206" y="15578"/>
                    <a:pt x="24218" y="15590"/>
                  </a:cubicBezTo>
                  <a:cubicBezTo>
                    <a:pt x="24372" y="15781"/>
                    <a:pt x="24551" y="15935"/>
                    <a:pt x="24742" y="16066"/>
                  </a:cubicBezTo>
                  <a:cubicBezTo>
                    <a:pt x="24908" y="16185"/>
                    <a:pt x="25099" y="16281"/>
                    <a:pt x="25289" y="16352"/>
                  </a:cubicBezTo>
                  <a:cubicBezTo>
                    <a:pt x="25349" y="16382"/>
                    <a:pt x="25418" y="16407"/>
                    <a:pt x="25485" y="16407"/>
                  </a:cubicBezTo>
                  <a:cubicBezTo>
                    <a:pt x="25524" y="16407"/>
                    <a:pt x="25563" y="16398"/>
                    <a:pt x="25599" y="16376"/>
                  </a:cubicBezTo>
                  <a:cubicBezTo>
                    <a:pt x="25694" y="16316"/>
                    <a:pt x="25718" y="16197"/>
                    <a:pt x="25658" y="16102"/>
                  </a:cubicBezTo>
                  <a:cubicBezTo>
                    <a:pt x="25599" y="16019"/>
                    <a:pt x="25492" y="15971"/>
                    <a:pt x="25408" y="15912"/>
                  </a:cubicBezTo>
                  <a:cubicBezTo>
                    <a:pt x="25313" y="15852"/>
                    <a:pt x="25206" y="15781"/>
                    <a:pt x="25111" y="15721"/>
                  </a:cubicBezTo>
                  <a:cubicBezTo>
                    <a:pt x="24992" y="15638"/>
                    <a:pt x="24861" y="15554"/>
                    <a:pt x="24730" y="15483"/>
                  </a:cubicBezTo>
                  <a:cubicBezTo>
                    <a:pt x="24742" y="15459"/>
                    <a:pt x="24742" y="15423"/>
                    <a:pt x="24718" y="15400"/>
                  </a:cubicBezTo>
                  <a:cubicBezTo>
                    <a:pt x="24527" y="15138"/>
                    <a:pt x="24325" y="14876"/>
                    <a:pt x="24122" y="14626"/>
                  </a:cubicBezTo>
                  <a:cubicBezTo>
                    <a:pt x="24003" y="14447"/>
                    <a:pt x="23860" y="14268"/>
                    <a:pt x="23718" y="14114"/>
                  </a:cubicBezTo>
                  <a:cubicBezTo>
                    <a:pt x="23682" y="14066"/>
                    <a:pt x="23646" y="14030"/>
                    <a:pt x="23622" y="13995"/>
                  </a:cubicBezTo>
                  <a:cubicBezTo>
                    <a:pt x="23277" y="13590"/>
                    <a:pt x="22920" y="13173"/>
                    <a:pt x="22563" y="12780"/>
                  </a:cubicBezTo>
                  <a:cubicBezTo>
                    <a:pt x="22325" y="12518"/>
                    <a:pt x="22075" y="12256"/>
                    <a:pt x="21824" y="11994"/>
                  </a:cubicBezTo>
                  <a:cubicBezTo>
                    <a:pt x="21622" y="11780"/>
                    <a:pt x="21408" y="11566"/>
                    <a:pt x="21170" y="11363"/>
                  </a:cubicBezTo>
                  <a:lnTo>
                    <a:pt x="21158" y="11328"/>
                  </a:lnTo>
                  <a:lnTo>
                    <a:pt x="21146" y="11316"/>
                  </a:lnTo>
                  <a:lnTo>
                    <a:pt x="21146" y="11304"/>
                  </a:lnTo>
                  <a:cubicBezTo>
                    <a:pt x="21134" y="11292"/>
                    <a:pt x="21122" y="11280"/>
                    <a:pt x="21110" y="11280"/>
                  </a:cubicBezTo>
                  <a:cubicBezTo>
                    <a:pt x="21098" y="11268"/>
                    <a:pt x="21086" y="11256"/>
                    <a:pt x="21074" y="11244"/>
                  </a:cubicBezTo>
                  <a:lnTo>
                    <a:pt x="21051" y="11232"/>
                  </a:lnTo>
                  <a:lnTo>
                    <a:pt x="21039" y="11232"/>
                  </a:lnTo>
                  <a:cubicBezTo>
                    <a:pt x="21018" y="11218"/>
                    <a:pt x="20989" y="11213"/>
                    <a:pt x="20961" y="11213"/>
                  </a:cubicBezTo>
                  <a:cubicBezTo>
                    <a:pt x="20941" y="11213"/>
                    <a:pt x="20922" y="11216"/>
                    <a:pt x="20908" y="11220"/>
                  </a:cubicBezTo>
                  <a:lnTo>
                    <a:pt x="20896" y="11209"/>
                  </a:lnTo>
                  <a:lnTo>
                    <a:pt x="20860" y="11209"/>
                  </a:lnTo>
                  <a:cubicBezTo>
                    <a:pt x="20658" y="11101"/>
                    <a:pt x="20431" y="11066"/>
                    <a:pt x="20217" y="11030"/>
                  </a:cubicBezTo>
                  <a:cubicBezTo>
                    <a:pt x="19727" y="10941"/>
                    <a:pt x="19221" y="10891"/>
                    <a:pt x="18716" y="10891"/>
                  </a:cubicBezTo>
                  <a:cubicBezTo>
                    <a:pt x="18141" y="10891"/>
                    <a:pt x="17566" y="10956"/>
                    <a:pt x="17014" y="11101"/>
                  </a:cubicBezTo>
                  <a:cubicBezTo>
                    <a:pt x="16955" y="11066"/>
                    <a:pt x="16895" y="11030"/>
                    <a:pt x="16836" y="10994"/>
                  </a:cubicBezTo>
                  <a:cubicBezTo>
                    <a:pt x="16860" y="10863"/>
                    <a:pt x="16824" y="10744"/>
                    <a:pt x="16764" y="10625"/>
                  </a:cubicBezTo>
                  <a:cubicBezTo>
                    <a:pt x="16705" y="10482"/>
                    <a:pt x="16633" y="10339"/>
                    <a:pt x="16574" y="10208"/>
                  </a:cubicBezTo>
                  <a:cubicBezTo>
                    <a:pt x="16598" y="10197"/>
                    <a:pt x="16633" y="10185"/>
                    <a:pt x="16657" y="10173"/>
                  </a:cubicBezTo>
                  <a:cubicBezTo>
                    <a:pt x="16705" y="10149"/>
                    <a:pt x="16752" y="10137"/>
                    <a:pt x="16800" y="10125"/>
                  </a:cubicBezTo>
                  <a:cubicBezTo>
                    <a:pt x="16895" y="10125"/>
                    <a:pt x="16991" y="10137"/>
                    <a:pt x="17098" y="10137"/>
                  </a:cubicBezTo>
                  <a:cubicBezTo>
                    <a:pt x="17179" y="10138"/>
                    <a:pt x="17261" y="10138"/>
                    <a:pt x="17343" y="10138"/>
                  </a:cubicBezTo>
                  <a:cubicBezTo>
                    <a:pt x="18277" y="10138"/>
                    <a:pt x="19227" y="10074"/>
                    <a:pt x="20158" y="9899"/>
                  </a:cubicBezTo>
                  <a:cubicBezTo>
                    <a:pt x="21146" y="9708"/>
                    <a:pt x="22110" y="9375"/>
                    <a:pt x="22979" y="8863"/>
                  </a:cubicBezTo>
                  <a:cubicBezTo>
                    <a:pt x="23432" y="8589"/>
                    <a:pt x="23872" y="8268"/>
                    <a:pt x="24253" y="7899"/>
                  </a:cubicBezTo>
                  <a:cubicBezTo>
                    <a:pt x="24634" y="7518"/>
                    <a:pt x="24944" y="7065"/>
                    <a:pt x="25230" y="6601"/>
                  </a:cubicBezTo>
                  <a:cubicBezTo>
                    <a:pt x="25718" y="5791"/>
                    <a:pt x="26146" y="4946"/>
                    <a:pt x="26456" y="4041"/>
                  </a:cubicBezTo>
                  <a:cubicBezTo>
                    <a:pt x="26754" y="3172"/>
                    <a:pt x="26932" y="2243"/>
                    <a:pt x="26873" y="1326"/>
                  </a:cubicBezTo>
                  <a:cubicBezTo>
                    <a:pt x="26861" y="874"/>
                    <a:pt x="26766" y="338"/>
                    <a:pt x="26242" y="207"/>
                  </a:cubicBezTo>
                  <a:cubicBezTo>
                    <a:pt x="26142" y="179"/>
                    <a:pt x="26037" y="170"/>
                    <a:pt x="25931" y="170"/>
                  </a:cubicBezTo>
                  <a:cubicBezTo>
                    <a:pt x="25808" y="170"/>
                    <a:pt x="25684" y="183"/>
                    <a:pt x="25563" y="195"/>
                  </a:cubicBezTo>
                  <a:cubicBezTo>
                    <a:pt x="25301" y="219"/>
                    <a:pt x="25039" y="255"/>
                    <a:pt x="24777" y="314"/>
                  </a:cubicBezTo>
                  <a:cubicBezTo>
                    <a:pt x="23718" y="505"/>
                    <a:pt x="22682" y="874"/>
                    <a:pt x="21741" y="1398"/>
                  </a:cubicBezTo>
                  <a:cubicBezTo>
                    <a:pt x="20741" y="1946"/>
                    <a:pt x="19836" y="2660"/>
                    <a:pt x="18979" y="3398"/>
                  </a:cubicBezTo>
                  <a:cubicBezTo>
                    <a:pt x="18181" y="4089"/>
                    <a:pt x="17407" y="4791"/>
                    <a:pt x="16717" y="5577"/>
                  </a:cubicBezTo>
                  <a:cubicBezTo>
                    <a:pt x="16360" y="5994"/>
                    <a:pt x="16014" y="6446"/>
                    <a:pt x="15705" y="6910"/>
                  </a:cubicBezTo>
                  <a:cubicBezTo>
                    <a:pt x="15669" y="6910"/>
                    <a:pt x="15645" y="6922"/>
                    <a:pt x="15621" y="6958"/>
                  </a:cubicBezTo>
                  <a:cubicBezTo>
                    <a:pt x="15574" y="7029"/>
                    <a:pt x="15538" y="7113"/>
                    <a:pt x="15514" y="7208"/>
                  </a:cubicBezTo>
                  <a:cubicBezTo>
                    <a:pt x="15359" y="7470"/>
                    <a:pt x="15205" y="7756"/>
                    <a:pt x="15074" y="8042"/>
                  </a:cubicBezTo>
                  <a:cubicBezTo>
                    <a:pt x="14990" y="7970"/>
                    <a:pt x="14907" y="7899"/>
                    <a:pt x="14812" y="7827"/>
                  </a:cubicBezTo>
                  <a:cubicBezTo>
                    <a:pt x="14836" y="7791"/>
                    <a:pt x="14859" y="7756"/>
                    <a:pt x="14883" y="7708"/>
                  </a:cubicBezTo>
                  <a:cubicBezTo>
                    <a:pt x="14907" y="7649"/>
                    <a:pt x="14931" y="7589"/>
                    <a:pt x="14966" y="7530"/>
                  </a:cubicBezTo>
                  <a:cubicBezTo>
                    <a:pt x="15014" y="7399"/>
                    <a:pt x="15062" y="7268"/>
                    <a:pt x="15097" y="7137"/>
                  </a:cubicBezTo>
                  <a:cubicBezTo>
                    <a:pt x="15181" y="6875"/>
                    <a:pt x="15240" y="6613"/>
                    <a:pt x="15300" y="6351"/>
                  </a:cubicBezTo>
                  <a:cubicBezTo>
                    <a:pt x="15395" y="5875"/>
                    <a:pt x="15455" y="5386"/>
                    <a:pt x="15467" y="4898"/>
                  </a:cubicBezTo>
                  <a:cubicBezTo>
                    <a:pt x="15467" y="4779"/>
                    <a:pt x="15478" y="4660"/>
                    <a:pt x="15478" y="4541"/>
                  </a:cubicBezTo>
                  <a:cubicBezTo>
                    <a:pt x="15478" y="4470"/>
                    <a:pt x="15467" y="4374"/>
                    <a:pt x="15419" y="4315"/>
                  </a:cubicBezTo>
                  <a:lnTo>
                    <a:pt x="15431" y="4303"/>
                  </a:lnTo>
                  <a:cubicBezTo>
                    <a:pt x="15431" y="4279"/>
                    <a:pt x="15431" y="4267"/>
                    <a:pt x="15431" y="4255"/>
                  </a:cubicBezTo>
                  <a:cubicBezTo>
                    <a:pt x="15443" y="4255"/>
                    <a:pt x="15455" y="4255"/>
                    <a:pt x="15467" y="4243"/>
                  </a:cubicBezTo>
                  <a:cubicBezTo>
                    <a:pt x="15478" y="4232"/>
                    <a:pt x="15502" y="4220"/>
                    <a:pt x="15502" y="4196"/>
                  </a:cubicBezTo>
                  <a:lnTo>
                    <a:pt x="15502" y="4184"/>
                  </a:lnTo>
                  <a:lnTo>
                    <a:pt x="15502" y="4160"/>
                  </a:lnTo>
                  <a:cubicBezTo>
                    <a:pt x="15538" y="4136"/>
                    <a:pt x="15562" y="4124"/>
                    <a:pt x="15598" y="4101"/>
                  </a:cubicBezTo>
                  <a:cubicBezTo>
                    <a:pt x="15705" y="4041"/>
                    <a:pt x="15812" y="3970"/>
                    <a:pt x="15919" y="3898"/>
                  </a:cubicBezTo>
                  <a:cubicBezTo>
                    <a:pt x="16145" y="3767"/>
                    <a:pt x="16360" y="3612"/>
                    <a:pt x="16574" y="3458"/>
                  </a:cubicBezTo>
                  <a:cubicBezTo>
                    <a:pt x="16991" y="3148"/>
                    <a:pt x="17383" y="2815"/>
                    <a:pt x="17729" y="2422"/>
                  </a:cubicBezTo>
                  <a:cubicBezTo>
                    <a:pt x="17764" y="2386"/>
                    <a:pt x="17764" y="2350"/>
                    <a:pt x="17741" y="2327"/>
                  </a:cubicBezTo>
                  <a:lnTo>
                    <a:pt x="17741" y="2315"/>
                  </a:lnTo>
                  <a:cubicBezTo>
                    <a:pt x="17836" y="2136"/>
                    <a:pt x="17812" y="1934"/>
                    <a:pt x="17776" y="1743"/>
                  </a:cubicBezTo>
                  <a:cubicBezTo>
                    <a:pt x="17764" y="1660"/>
                    <a:pt x="17741" y="1588"/>
                    <a:pt x="17729" y="1505"/>
                  </a:cubicBezTo>
                  <a:cubicBezTo>
                    <a:pt x="17717" y="1410"/>
                    <a:pt x="17705" y="1303"/>
                    <a:pt x="17693" y="1207"/>
                  </a:cubicBezTo>
                  <a:cubicBezTo>
                    <a:pt x="17693" y="1195"/>
                    <a:pt x="17693" y="1172"/>
                    <a:pt x="17681" y="1148"/>
                  </a:cubicBezTo>
                  <a:cubicBezTo>
                    <a:pt x="17681" y="1136"/>
                    <a:pt x="17669" y="1124"/>
                    <a:pt x="17669" y="1112"/>
                  </a:cubicBezTo>
                  <a:cubicBezTo>
                    <a:pt x="17657" y="1076"/>
                    <a:pt x="17645" y="1053"/>
                    <a:pt x="17622" y="1017"/>
                  </a:cubicBezTo>
                  <a:cubicBezTo>
                    <a:pt x="17610" y="1005"/>
                    <a:pt x="17598" y="993"/>
                    <a:pt x="17586" y="993"/>
                  </a:cubicBezTo>
                  <a:cubicBezTo>
                    <a:pt x="17562" y="969"/>
                    <a:pt x="17538" y="945"/>
                    <a:pt x="17503" y="933"/>
                  </a:cubicBezTo>
                  <a:cubicBezTo>
                    <a:pt x="17493" y="930"/>
                    <a:pt x="17484" y="928"/>
                    <a:pt x="17475" y="928"/>
                  </a:cubicBezTo>
                  <a:cubicBezTo>
                    <a:pt x="17426" y="928"/>
                    <a:pt x="17383" y="978"/>
                    <a:pt x="17383" y="1029"/>
                  </a:cubicBezTo>
                  <a:cubicBezTo>
                    <a:pt x="17407" y="1231"/>
                    <a:pt x="17419" y="1445"/>
                    <a:pt x="17419" y="1660"/>
                  </a:cubicBezTo>
                  <a:cubicBezTo>
                    <a:pt x="17419" y="1767"/>
                    <a:pt x="17431" y="1862"/>
                    <a:pt x="17431" y="1969"/>
                  </a:cubicBezTo>
                  <a:cubicBezTo>
                    <a:pt x="17431" y="2017"/>
                    <a:pt x="17431" y="2076"/>
                    <a:pt x="17443" y="2136"/>
                  </a:cubicBezTo>
                  <a:cubicBezTo>
                    <a:pt x="17443" y="2160"/>
                    <a:pt x="17443" y="2184"/>
                    <a:pt x="17443" y="2196"/>
                  </a:cubicBezTo>
                  <a:lnTo>
                    <a:pt x="17443" y="2231"/>
                  </a:lnTo>
                  <a:cubicBezTo>
                    <a:pt x="17407" y="2255"/>
                    <a:pt x="17383" y="2303"/>
                    <a:pt x="17419" y="2362"/>
                  </a:cubicBezTo>
                  <a:cubicBezTo>
                    <a:pt x="17431" y="2374"/>
                    <a:pt x="17443" y="2386"/>
                    <a:pt x="17455" y="2398"/>
                  </a:cubicBezTo>
                  <a:cubicBezTo>
                    <a:pt x="17312" y="2469"/>
                    <a:pt x="17181" y="2553"/>
                    <a:pt x="17050" y="2636"/>
                  </a:cubicBezTo>
                  <a:cubicBezTo>
                    <a:pt x="17026" y="2636"/>
                    <a:pt x="17014" y="2636"/>
                    <a:pt x="16991" y="2648"/>
                  </a:cubicBezTo>
                  <a:cubicBezTo>
                    <a:pt x="16645" y="2862"/>
                    <a:pt x="16288" y="3077"/>
                    <a:pt x="15955" y="3315"/>
                  </a:cubicBezTo>
                  <a:cubicBezTo>
                    <a:pt x="15788" y="3434"/>
                    <a:pt x="15609" y="3553"/>
                    <a:pt x="15467" y="3708"/>
                  </a:cubicBezTo>
                  <a:cubicBezTo>
                    <a:pt x="15347" y="3791"/>
                    <a:pt x="15240" y="3886"/>
                    <a:pt x="15121" y="3981"/>
                  </a:cubicBezTo>
                  <a:cubicBezTo>
                    <a:pt x="15109" y="3993"/>
                    <a:pt x="15109" y="4017"/>
                    <a:pt x="15121" y="4041"/>
                  </a:cubicBezTo>
                  <a:cubicBezTo>
                    <a:pt x="15050" y="4089"/>
                    <a:pt x="15026" y="4184"/>
                    <a:pt x="15050" y="4267"/>
                  </a:cubicBezTo>
                  <a:cubicBezTo>
                    <a:pt x="15050" y="4279"/>
                    <a:pt x="15062" y="4291"/>
                    <a:pt x="15074" y="4303"/>
                  </a:cubicBezTo>
                  <a:cubicBezTo>
                    <a:pt x="15026" y="4362"/>
                    <a:pt x="15014" y="4446"/>
                    <a:pt x="15014" y="4517"/>
                  </a:cubicBezTo>
                  <a:cubicBezTo>
                    <a:pt x="14978" y="5041"/>
                    <a:pt x="14943" y="5553"/>
                    <a:pt x="14859" y="6077"/>
                  </a:cubicBezTo>
                  <a:cubicBezTo>
                    <a:pt x="14788" y="6589"/>
                    <a:pt x="14681" y="7101"/>
                    <a:pt x="14562" y="7613"/>
                  </a:cubicBezTo>
                  <a:cubicBezTo>
                    <a:pt x="14562" y="7625"/>
                    <a:pt x="14562" y="7649"/>
                    <a:pt x="14562" y="7661"/>
                  </a:cubicBezTo>
                  <a:cubicBezTo>
                    <a:pt x="14466" y="7613"/>
                    <a:pt x="14371" y="7565"/>
                    <a:pt x="14276" y="7518"/>
                  </a:cubicBezTo>
                  <a:cubicBezTo>
                    <a:pt x="14264" y="7482"/>
                    <a:pt x="14216" y="7458"/>
                    <a:pt x="14181" y="7458"/>
                  </a:cubicBezTo>
                  <a:cubicBezTo>
                    <a:pt x="14181" y="7434"/>
                    <a:pt x="14169" y="7410"/>
                    <a:pt x="14145" y="7387"/>
                  </a:cubicBezTo>
                  <a:cubicBezTo>
                    <a:pt x="14145" y="7375"/>
                    <a:pt x="14145" y="7363"/>
                    <a:pt x="14145" y="7351"/>
                  </a:cubicBezTo>
                  <a:cubicBezTo>
                    <a:pt x="14133" y="7232"/>
                    <a:pt x="14038" y="7149"/>
                    <a:pt x="13954" y="7089"/>
                  </a:cubicBezTo>
                  <a:cubicBezTo>
                    <a:pt x="13871" y="7018"/>
                    <a:pt x="13788" y="6958"/>
                    <a:pt x="13693" y="6899"/>
                  </a:cubicBezTo>
                  <a:cubicBezTo>
                    <a:pt x="13538" y="6815"/>
                    <a:pt x="13371" y="6744"/>
                    <a:pt x="13192" y="6708"/>
                  </a:cubicBezTo>
                  <a:cubicBezTo>
                    <a:pt x="13288" y="6565"/>
                    <a:pt x="13383" y="6410"/>
                    <a:pt x="13478" y="6256"/>
                  </a:cubicBezTo>
                  <a:cubicBezTo>
                    <a:pt x="13681" y="5910"/>
                    <a:pt x="13859" y="5517"/>
                    <a:pt x="13800" y="5113"/>
                  </a:cubicBezTo>
                  <a:cubicBezTo>
                    <a:pt x="13776" y="4863"/>
                    <a:pt x="13657" y="4648"/>
                    <a:pt x="13431" y="4541"/>
                  </a:cubicBezTo>
                  <a:cubicBezTo>
                    <a:pt x="13228" y="4446"/>
                    <a:pt x="13002" y="4398"/>
                    <a:pt x="12788" y="4351"/>
                  </a:cubicBezTo>
                  <a:cubicBezTo>
                    <a:pt x="12645" y="4315"/>
                    <a:pt x="12478" y="4291"/>
                    <a:pt x="12323" y="4279"/>
                  </a:cubicBezTo>
                  <a:cubicBezTo>
                    <a:pt x="12442" y="3981"/>
                    <a:pt x="12561" y="3672"/>
                    <a:pt x="12669" y="3374"/>
                  </a:cubicBezTo>
                  <a:cubicBezTo>
                    <a:pt x="12764" y="3100"/>
                    <a:pt x="12835" y="2815"/>
                    <a:pt x="12823" y="2529"/>
                  </a:cubicBezTo>
                  <a:cubicBezTo>
                    <a:pt x="12823" y="2219"/>
                    <a:pt x="12716" y="1934"/>
                    <a:pt x="12597" y="1648"/>
                  </a:cubicBezTo>
                  <a:cubicBezTo>
                    <a:pt x="12466" y="1350"/>
                    <a:pt x="12311" y="1064"/>
                    <a:pt x="12133" y="791"/>
                  </a:cubicBezTo>
                  <a:cubicBezTo>
                    <a:pt x="11954" y="517"/>
                    <a:pt x="11740" y="267"/>
                    <a:pt x="11514" y="29"/>
                  </a:cubicBezTo>
                  <a:cubicBezTo>
                    <a:pt x="11494" y="9"/>
                    <a:pt x="11471" y="0"/>
                    <a:pt x="11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3" name="Google Shape;323;p12"/>
          <p:cNvGrpSpPr/>
          <p:nvPr/>
        </p:nvGrpSpPr>
        <p:grpSpPr>
          <a:xfrm rot="871693" flipH="1">
            <a:off x="597675" y="1096280"/>
            <a:ext cx="695256" cy="542260"/>
            <a:chOff x="7707914" y="3655540"/>
            <a:chExt cx="1172109" cy="916765"/>
          </a:xfrm>
        </p:grpSpPr>
        <p:sp>
          <p:nvSpPr>
            <p:cNvPr id="324" name="Google Shape;324;p12"/>
            <p:cNvSpPr/>
            <p:nvPr/>
          </p:nvSpPr>
          <p:spPr>
            <a:xfrm>
              <a:off x="7707914" y="3655540"/>
              <a:ext cx="1172109" cy="916765"/>
            </a:xfrm>
            <a:custGeom>
              <a:avLst/>
              <a:gdLst/>
              <a:ahLst/>
              <a:cxnLst/>
              <a:rect l="l" t="t" r="r" b="b"/>
              <a:pathLst>
                <a:path w="36291" h="28385" extrusionOk="0">
                  <a:moveTo>
                    <a:pt x="24920" y="5727"/>
                  </a:moveTo>
                  <a:lnTo>
                    <a:pt x="24920" y="5727"/>
                  </a:lnTo>
                  <a:cubicBezTo>
                    <a:pt x="24646" y="5953"/>
                    <a:pt x="24384" y="6179"/>
                    <a:pt x="24111" y="6418"/>
                  </a:cubicBezTo>
                  <a:cubicBezTo>
                    <a:pt x="24146" y="6322"/>
                    <a:pt x="24158" y="6239"/>
                    <a:pt x="24182" y="6144"/>
                  </a:cubicBezTo>
                  <a:cubicBezTo>
                    <a:pt x="24182" y="6132"/>
                    <a:pt x="24182" y="6120"/>
                    <a:pt x="24194" y="6108"/>
                  </a:cubicBezTo>
                  <a:cubicBezTo>
                    <a:pt x="24230" y="6096"/>
                    <a:pt x="24754" y="5822"/>
                    <a:pt x="24920" y="5727"/>
                  </a:cubicBezTo>
                  <a:close/>
                  <a:moveTo>
                    <a:pt x="12192" y="9287"/>
                  </a:moveTo>
                  <a:cubicBezTo>
                    <a:pt x="12204" y="9287"/>
                    <a:pt x="12216" y="9299"/>
                    <a:pt x="12216" y="9311"/>
                  </a:cubicBezTo>
                  <a:cubicBezTo>
                    <a:pt x="12276" y="9382"/>
                    <a:pt x="12347" y="9442"/>
                    <a:pt x="12407" y="9513"/>
                  </a:cubicBezTo>
                  <a:cubicBezTo>
                    <a:pt x="12061" y="9442"/>
                    <a:pt x="11716" y="9370"/>
                    <a:pt x="11371" y="9311"/>
                  </a:cubicBezTo>
                  <a:cubicBezTo>
                    <a:pt x="11561" y="9299"/>
                    <a:pt x="12157" y="9287"/>
                    <a:pt x="12192" y="9287"/>
                  </a:cubicBezTo>
                  <a:close/>
                  <a:moveTo>
                    <a:pt x="21253" y="0"/>
                  </a:moveTo>
                  <a:cubicBezTo>
                    <a:pt x="21015" y="0"/>
                    <a:pt x="20777" y="131"/>
                    <a:pt x="20646" y="333"/>
                  </a:cubicBezTo>
                  <a:cubicBezTo>
                    <a:pt x="20336" y="798"/>
                    <a:pt x="20324" y="1393"/>
                    <a:pt x="20586" y="1857"/>
                  </a:cubicBezTo>
                  <a:cubicBezTo>
                    <a:pt x="20539" y="2155"/>
                    <a:pt x="20467" y="2429"/>
                    <a:pt x="20372" y="2679"/>
                  </a:cubicBezTo>
                  <a:cubicBezTo>
                    <a:pt x="20277" y="2893"/>
                    <a:pt x="20146" y="3120"/>
                    <a:pt x="20003" y="3346"/>
                  </a:cubicBezTo>
                  <a:lnTo>
                    <a:pt x="19931" y="3453"/>
                  </a:lnTo>
                  <a:cubicBezTo>
                    <a:pt x="19824" y="3620"/>
                    <a:pt x="19634" y="3810"/>
                    <a:pt x="19384" y="3977"/>
                  </a:cubicBezTo>
                  <a:cubicBezTo>
                    <a:pt x="19241" y="4072"/>
                    <a:pt x="19062" y="4143"/>
                    <a:pt x="18872" y="4203"/>
                  </a:cubicBezTo>
                  <a:cubicBezTo>
                    <a:pt x="18765" y="4179"/>
                    <a:pt x="18669" y="4167"/>
                    <a:pt x="18574" y="4155"/>
                  </a:cubicBezTo>
                  <a:lnTo>
                    <a:pt x="18455" y="4155"/>
                  </a:lnTo>
                  <a:cubicBezTo>
                    <a:pt x="18205" y="4060"/>
                    <a:pt x="17943" y="4012"/>
                    <a:pt x="17681" y="4012"/>
                  </a:cubicBezTo>
                  <a:cubicBezTo>
                    <a:pt x="17491" y="4012"/>
                    <a:pt x="17312" y="4036"/>
                    <a:pt x="17145" y="4084"/>
                  </a:cubicBezTo>
                  <a:cubicBezTo>
                    <a:pt x="16800" y="4179"/>
                    <a:pt x="16395" y="4417"/>
                    <a:pt x="16133" y="4798"/>
                  </a:cubicBezTo>
                  <a:cubicBezTo>
                    <a:pt x="16133" y="4798"/>
                    <a:pt x="16121" y="4810"/>
                    <a:pt x="16121" y="4810"/>
                  </a:cubicBezTo>
                  <a:cubicBezTo>
                    <a:pt x="16038" y="4858"/>
                    <a:pt x="15955" y="4917"/>
                    <a:pt x="15871" y="4989"/>
                  </a:cubicBezTo>
                  <a:cubicBezTo>
                    <a:pt x="15693" y="5025"/>
                    <a:pt x="15538" y="5048"/>
                    <a:pt x="15395" y="5048"/>
                  </a:cubicBezTo>
                  <a:lnTo>
                    <a:pt x="15312" y="5048"/>
                  </a:lnTo>
                  <a:cubicBezTo>
                    <a:pt x="15026" y="5036"/>
                    <a:pt x="14752" y="4965"/>
                    <a:pt x="14574" y="4870"/>
                  </a:cubicBezTo>
                  <a:lnTo>
                    <a:pt x="14467" y="4810"/>
                  </a:lnTo>
                  <a:cubicBezTo>
                    <a:pt x="14228" y="4679"/>
                    <a:pt x="14002" y="4560"/>
                    <a:pt x="13812" y="4405"/>
                  </a:cubicBezTo>
                  <a:cubicBezTo>
                    <a:pt x="13609" y="4239"/>
                    <a:pt x="13407" y="4036"/>
                    <a:pt x="13216" y="3810"/>
                  </a:cubicBezTo>
                  <a:cubicBezTo>
                    <a:pt x="13216" y="3262"/>
                    <a:pt x="12919" y="2762"/>
                    <a:pt x="12419" y="2512"/>
                  </a:cubicBezTo>
                  <a:cubicBezTo>
                    <a:pt x="12311" y="2453"/>
                    <a:pt x="12204" y="2429"/>
                    <a:pt x="12085" y="2429"/>
                  </a:cubicBezTo>
                  <a:cubicBezTo>
                    <a:pt x="11704" y="2429"/>
                    <a:pt x="11395" y="2715"/>
                    <a:pt x="11359" y="3096"/>
                  </a:cubicBezTo>
                  <a:cubicBezTo>
                    <a:pt x="11323" y="3393"/>
                    <a:pt x="11407" y="3691"/>
                    <a:pt x="11585" y="4012"/>
                  </a:cubicBezTo>
                  <a:cubicBezTo>
                    <a:pt x="11680" y="4179"/>
                    <a:pt x="11788" y="4346"/>
                    <a:pt x="11930" y="4548"/>
                  </a:cubicBezTo>
                  <a:cubicBezTo>
                    <a:pt x="12192" y="4894"/>
                    <a:pt x="12466" y="5203"/>
                    <a:pt x="12764" y="5453"/>
                  </a:cubicBezTo>
                  <a:cubicBezTo>
                    <a:pt x="13109" y="5763"/>
                    <a:pt x="13478" y="5989"/>
                    <a:pt x="13835" y="6144"/>
                  </a:cubicBezTo>
                  <a:cubicBezTo>
                    <a:pt x="14038" y="6227"/>
                    <a:pt x="14264" y="6287"/>
                    <a:pt x="14443" y="6322"/>
                  </a:cubicBezTo>
                  <a:cubicBezTo>
                    <a:pt x="14562" y="6358"/>
                    <a:pt x="14681" y="6370"/>
                    <a:pt x="14800" y="6394"/>
                  </a:cubicBezTo>
                  <a:cubicBezTo>
                    <a:pt x="14645" y="6763"/>
                    <a:pt x="14586" y="7156"/>
                    <a:pt x="14633" y="7513"/>
                  </a:cubicBezTo>
                  <a:cubicBezTo>
                    <a:pt x="14657" y="7811"/>
                    <a:pt x="14752" y="8072"/>
                    <a:pt x="14883" y="8275"/>
                  </a:cubicBezTo>
                  <a:cubicBezTo>
                    <a:pt x="14800" y="8394"/>
                    <a:pt x="14717" y="8513"/>
                    <a:pt x="14645" y="8644"/>
                  </a:cubicBezTo>
                  <a:cubicBezTo>
                    <a:pt x="14574" y="8775"/>
                    <a:pt x="14502" y="8918"/>
                    <a:pt x="14431" y="9061"/>
                  </a:cubicBezTo>
                  <a:cubicBezTo>
                    <a:pt x="14395" y="9025"/>
                    <a:pt x="14359" y="8989"/>
                    <a:pt x="14324" y="8954"/>
                  </a:cubicBezTo>
                  <a:cubicBezTo>
                    <a:pt x="13990" y="8644"/>
                    <a:pt x="13621" y="8358"/>
                    <a:pt x="13121" y="8001"/>
                  </a:cubicBezTo>
                  <a:cubicBezTo>
                    <a:pt x="13038" y="7906"/>
                    <a:pt x="12907" y="7834"/>
                    <a:pt x="12776" y="7799"/>
                  </a:cubicBezTo>
                  <a:cubicBezTo>
                    <a:pt x="12704" y="7787"/>
                    <a:pt x="12645" y="7775"/>
                    <a:pt x="12573" y="7775"/>
                  </a:cubicBezTo>
                  <a:cubicBezTo>
                    <a:pt x="12383" y="7751"/>
                    <a:pt x="12181" y="7739"/>
                    <a:pt x="11954" y="7739"/>
                  </a:cubicBezTo>
                  <a:cubicBezTo>
                    <a:pt x="11752" y="7739"/>
                    <a:pt x="11561" y="7739"/>
                    <a:pt x="11371" y="7751"/>
                  </a:cubicBezTo>
                  <a:lnTo>
                    <a:pt x="11216" y="7763"/>
                  </a:lnTo>
                  <a:cubicBezTo>
                    <a:pt x="10871" y="7775"/>
                    <a:pt x="10514" y="7799"/>
                    <a:pt x="10145" y="7834"/>
                  </a:cubicBezTo>
                  <a:cubicBezTo>
                    <a:pt x="10049" y="7751"/>
                    <a:pt x="9930" y="7691"/>
                    <a:pt x="9823" y="7644"/>
                  </a:cubicBezTo>
                  <a:cubicBezTo>
                    <a:pt x="9716" y="7596"/>
                    <a:pt x="9621" y="7572"/>
                    <a:pt x="9514" y="7572"/>
                  </a:cubicBezTo>
                  <a:cubicBezTo>
                    <a:pt x="9311" y="7572"/>
                    <a:pt x="9121" y="7656"/>
                    <a:pt x="8978" y="7811"/>
                  </a:cubicBezTo>
                  <a:cubicBezTo>
                    <a:pt x="8787" y="8037"/>
                    <a:pt x="8740" y="8334"/>
                    <a:pt x="8859" y="8608"/>
                  </a:cubicBezTo>
                  <a:cubicBezTo>
                    <a:pt x="8918" y="8739"/>
                    <a:pt x="8990" y="8858"/>
                    <a:pt x="9085" y="8965"/>
                  </a:cubicBezTo>
                  <a:cubicBezTo>
                    <a:pt x="8894" y="8942"/>
                    <a:pt x="8704" y="8918"/>
                    <a:pt x="8513" y="8906"/>
                  </a:cubicBezTo>
                  <a:cubicBezTo>
                    <a:pt x="7561" y="8799"/>
                    <a:pt x="6727" y="8739"/>
                    <a:pt x="5965" y="8739"/>
                  </a:cubicBezTo>
                  <a:cubicBezTo>
                    <a:pt x="4680" y="8739"/>
                    <a:pt x="3537" y="8882"/>
                    <a:pt x="2501" y="9180"/>
                  </a:cubicBezTo>
                  <a:cubicBezTo>
                    <a:pt x="1989" y="9323"/>
                    <a:pt x="1501" y="9513"/>
                    <a:pt x="1048" y="9727"/>
                  </a:cubicBezTo>
                  <a:cubicBezTo>
                    <a:pt x="798" y="9847"/>
                    <a:pt x="524" y="9989"/>
                    <a:pt x="310" y="10263"/>
                  </a:cubicBezTo>
                  <a:cubicBezTo>
                    <a:pt x="108" y="10525"/>
                    <a:pt x="0" y="10859"/>
                    <a:pt x="12" y="11240"/>
                  </a:cubicBezTo>
                  <a:cubicBezTo>
                    <a:pt x="24" y="11692"/>
                    <a:pt x="131" y="12192"/>
                    <a:pt x="358" y="12775"/>
                  </a:cubicBezTo>
                  <a:cubicBezTo>
                    <a:pt x="536" y="13240"/>
                    <a:pt x="786" y="13704"/>
                    <a:pt x="1096" y="14145"/>
                  </a:cubicBezTo>
                  <a:cubicBezTo>
                    <a:pt x="1370" y="14549"/>
                    <a:pt x="1691" y="14954"/>
                    <a:pt x="2048" y="15323"/>
                  </a:cubicBezTo>
                  <a:cubicBezTo>
                    <a:pt x="2334" y="15621"/>
                    <a:pt x="2786" y="16050"/>
                    <a:pt x="3465" y="16204"/>
                  </a:cubicBezTo>
                  <a:cubicBezTo>
                    <a:pt x="3513" y="16228"/>
                    <a:pt x="3572" y="16240"/>
                    <a:pt x="3632" y="16240"/>
                  </a:cubicBezTo>
                  <a:cubicBezTo>
                    <a:pt x="3572" y="16574"/>
                    <a:pt x="3620" y="16919"/>
                    <a:pt x="3763" y="17252"/>
                  </a:cubicBezTo>
                  <a:cubicBezTo>
                    <a:pt x="4132" y="18062"/>
                    <a:pt x="4977" y="18419"/>
                    <a:pt x="5596" y="18681"/>
                  </a:cubicBezTo>
                  <a:lnTo>
                    <a:pt x="5715" y="18729"/>
                  </a:lnTo>
                  <a:cubicBezTo>
                    <a:pt x="7263" y="19383"/>
                    <a:pt x="8692" y="19705"/>
                    <a:pt x="10061" y="19729"/>
                  </a:cubicBezTo>
                  <a:lnTo>
                    <a:pt x="10192" y="19729"/>
                  </a:lnTo>
                  <a:cubicBezTo>
                    <a:pt x="10966" y="19729"/>
                    <a:pt x="11716" y="19633"/>
                    <a:pt x="12407" y="19431"/>
                  </a:cubicBezTo>
                  <a:cubicBezTo>
                    <a:pt x="12990" y="19264"/>
                    <a:pt x="13835" y="18979"/>
                    <a:pt x="14478" y="18348"/>
                  </a:cubicBezTo>
                  <a:cubicBezTo>
                    <a:pt x="14848" y="17990"/>
                    <a:pt x="15109" y="17597"/>
                    <a:pt x="15324" y="17181"/>
                  </a:cubicBezTo>
                  <a:lnTo>
                    <a:pt x="15324" y="17181"/>
                  </a:lnTo>
                  <a:cubicBezTo>
                    <a:pt x="15145" y="18098"/>
                    <a:pt x="15026" y="19181"/>
                    <a:pt x="15193" y="20276"/>
                  </a:cubicBezTo>
                  <a:cubicBezTo>
                    <a:pt x="15383" y="21527"/>
                    <a:pt x="15979" y="22717"/>
                    <a:pt x="16907" y="23693"/>
                  </a:cubicBezTo>
                  <a:cubicBezTo>
                    <a:pt x="17705" y="24539"/>
                    <a:pt x="18729" y="25253"/>
                    <a:pt x="20039" y="25860"/>
                  </a:cubicBezTo>
                  <a:cubicBezTo>
                    <a:pt x="20551" y="26099"/>
                    <a:pt x="21098" y="26337"/>
                    <a:pt x="21789" y="26587"/>
                  </a:cubicBezTo>
                  <a:cubicBezTo>
                    <a:pt x="21932" y="26634"/>
                    <a:pt x="22265" y="26753"/>
                    <a:pt x="22265" y="26765"/>
                  </a:cubicBezTo>
                  <a:cubicBezTo>
                    <a:pt x="22277" y="26789"/>
                    <a:pt x="22289" y="26813"/>
                    <a:pt x="22301" y="26837"/>
                  </a:cubicBezTo>
                  <a:cubicBezTo>
                    <a:pt x="22313" y="26884"/>
                    <a:pt x="22337" y="26932"/>
                    <a:pt x="22348" y="26980"/>
                  </a:cubicBezTo>
                  <a:lnTo>
                    <a:pt x="22575" y="27563"/>
                  </a:lnTo>
                  <a:cubicBezTo>
                    <a:pt x="22634" y="27706"/>
                    <a:pt x="22682" y="27837"/>
                    <a:pt x="22741" y="27968"/>
                  </a:cubicBezTo>
                  <a:cubicBezTo>
                    <a:pt x="22872" y="28230"/>
                    <a:pt x="23134" y="28385"/>
                    <a:pt x="23420" y="28385"/>
                  </a:cubicBezTo>
                  <a:cubicBezTo>
                    <a:pt x="23491" y="28385"/>
                    <a:pt x="23575" y="28373"/>
                    <a:pt x="23646" y="28349"/>
                  </a:cubicBezTo>
                  <a:cubicBezTo>
                    <a:pt x="23813" y="28325"/>
                    <a:pt x="23956" y="28242"/>
                    <a:pt x="24063" y="28123"/>
                  </a:cubicBezTo>
                  <a:cubicBezTo>
                    <a:pt x="24194" y="27980"/>
                    <a:pt x="24265" y="27777"/>
                    <a:pt x="24253" y="27575"/>
                  </a:cubicBezTo>
                  <a:cubicBezTo>
                    <a:pt x="24242" y="27432"/>
                    <a:pt x="24218" y="27289"/>
                    <a:pt x="24194" y="27134"/>
                  </a:cubicBezTo>
                  <a:lnTo>
                    <a:pt x="24111" y="26515"/>
                  </a:lnTo>
                  <a:cubicBezTo>
                    <a:pt x="24099" y="26468"/>
                    <a:pt x="24087" y="26420"/>
                    <a:pt x="24087" y="26372"/>
                  </a:cubicBezTo>
                  <a:cubicBezTo>
                    <a:pt x="24075" y="26349"/>
                    <a:pt x="24075" y="26313"/>
                    <a:pt x="24063" y="26289"/>
                  </a:cubicBezTo>
                  <a:cubicBezTo>
                    <a:pt x="24075" y="26289"/>
                    <a:pt x="24111" y="26241"/>
                    <a:pt x="24111" y="26241"/>
                  </a:cubicBezTo>
                  <a:cubicBezTo>
                    <a:pt x="24206" y="26134"/>
                    <a:pt x="24301" y="26015"/>
                    <a:pt x="24408" y="25896"/>
                  </a:cubicBezTo>
                  <a:cubicBezTo>
                    <a:pt x="24873" y="25337"/>
                    <a:pt x="25242" y="24860"/>
                    <a:pt x="25563" y="24408"/>
                  </a:cubicBezTo>
                  <a:cubicBezTo>
                    <a:pt x="26397" y="23217"/>
                    <a:pt x="26944" y="22098"/>
                    <a:pt x="27218" y="20967"/>
                  </a:cubicBezTo>
                  <a:cubicBezTo>
                    <a:pt x="27540" y="19657"/>
                    <a:pt x="27468" y="18336"/>
                    <a:pt x="27016" y="17157"/>
                  </a:cubicBezTo>
                  <a:cubicBezTo>
                    <a:pt x="26623" y="16109"/>
                    <a:pt x="25980" y="15240"/>
                    <a:pt x="25373" y="14538"/>
                  </a:cubicBezTo>
                  <a:lnTo>
                    <a:pt x="25373" y="14538"/>
                  </a:lnTo>
                  <a:cubicBezTo>
                    <a:pt x="25766" y="14776"/>
                    <a:pt x="26194" y="15002"/>
                    <a:pt x="26670" y="15121"/>
                  </a:cubicBezTo>
                  <a:cubicBezTo>
                    <a:pt x="26968" y="15204"/>
                    <a:pt x="27278" y="15240"/>
                    <a:pt x="27599" y="15240"/>
                  </a:cubicBezTo>
                  <a:cubicBezTo>
                    <a:pt x="28028" y="15240"/>
                    <a:pt x="28480" y="15181"/>
                    <a:pt x="29016" y="15050"/>
                  </a:cubicBezTo>
                  <a:cubicBezTo>
                    <a:pt x="29754" y="14859"/>
                    <a:pt x="30492" y="14561"/>
                    <a:pt x="31195" y="14145"/>
                  </a:cubicBezTo>
                  <a:cubicBezTo>
                    <a:pt x="32374" y="13454"/>
                    <a:pt x="33469" y="12442"/>
                    <a:pt x="34481" y="11132"/>
                  </a:cubicBezTo>
                  <a:lnTo>
                    <a:pt x="34564" y="11025"/>
                  </a:lnTo>
                  <a:cubicBezTo>
                    <a:pt x="34969" y="10489"/>
                    <a:pt x="35529" y="9775"/>
                    <a:pt x="35445" y="8882"/>
                  </a:cubicBezTo>
                  <a:cubicBezTo>
                    <a:pt x="35422" y="8513"/>
                    <a:pt x="35291" y="8192"/>
                    <a:pt x="35076" y="7930"/>
                  </a:cubicBezTo>
                  <a:cubicBezTo>
                    <a:pt x="35124" y="7894"/>
                    <a:pt x="35160" y="7858"/>
                    <a:pt x="35207" y="7822"/>
                  </a:cubicBezTo>
                  <a:cubicBezTo>
                    <a:pt x="35707" y="7346"/>
                    <a:pt x="35898" y="6751"/>
                    <a:pt x="35993" y="6346"/>
                  </a:cubicBezTo>
                  <a:cubicBezTo>
                    <a:pt x="36124" y="5846"/>
                    <a:pt x="36207" y="5346"/>
                    <a:pt x="36243" y="4858"/>
                  </a:cubicBezTo>
                  <a:cubicBezTo>
                    <a:pt x="36291" y="4322"/>
                    <a:pt x="36279" y="3798"/>
                    <a:pt x="36195" y="3298"/>
                  </a:cubicBezTo>
                  <a:cubicBezTo>
                    <a:pt x="36112" y="2691"/>
                    <a:pt x="35957" y="2191"/>
                    <a:pt x="35743" y="1786"/>
                  </a:cubicBezTo>
                  <a:cubicBezTo>
                    <a:pt x="35564" y="1465"/>
                    <a:pt x="35302" y="1226"/>
                    <a:pt x="35005" y="1095"/>
                  </a:cubicBezTo>
                  <a:cubicBezTo>
                    <a:pt x="34814" y="1024"/>
                    <a:pt x="34612" y="976"/>
                    <a:pt x="34362" y="976"/>
                  </a:cubicBezTo>
                  <a:cubicBezTo>
                    <a:pt x="34279" y="976"/>
                    <a:pt x="34183" y="988"/>
                    <a:pt x="34100" y="988"/>
                  </a:cubicBezTo>
                  <a:cubicBezTo>
                    <a:pt x="33600" y="1024"/>
                    <a:pt x="33088" y="1107"/>
                    <a:pt x="32564" y="1238"/>
                  </a:cubicBezTo>
                  <a:cubicBezTo>
                    <a:pt x="30409" y="1762"/>
                    <a:pt x="28564" y="2977"/>
                    <a:pt x="27194" y="3965"/>
                  </a:cubicBezTo>
                  <a:cubicBezTo>
                    <a:pt x="27040" y="4072"/>
                    <a:pt x="26885" y="4191"/>
                    <a:pt x="26730" y="4310"/>
                  </a:cubicBezTo>
                  <a:cubicBezTo>
                    <a:pt x="26766" y="4167"/>
                    <a:pt x="26766" y="4024"/>
                    <a:pt x="26754" y="3882"/>
                  </a:cubicBezTo>
                  <a:cubicBezTo>
                    <a:pt x="26718" y="3584"/>
                    <a:pt x="26528" y="3346"/>
                    <a:pt x="26242" y="3250"/>
                  </a:cubicBezTo>
                  <a:cubicBezTo>
                    <a:pt x="26182" y="3227"/>
                    <a:pt x="26087" y="3215"/>
                    <a:pt x="26027" y="3215"/>
                  </a:cubicBezTo>
                  <a:cubicBezTo>
                    <a:pt x="25801" y="3215"/>
                    <a:pt x="25587" y="3322"/>
                    <a:pt x="25432" y="3512"/>
                  </a:cubicBezTo>
                  <a:cubicBezTo>
                    <a:pt x="25361" y="3620"/>
                    <a:pt x="25289" y="3727"/>
                    <a:pt x="25242" y="3846"/>
                  </a:cubicBezTo>
                  <a:cubicBezTo>
                    <a:pt x="24908" y="4001"/>
                    <a:pt x="24587" y="4155"/>
                    <a:pt x="24277" y="4310"/>
                  </a:cubicBezTo>
                  <a:lnTo>
                    <a:pt x="24146" y="4370"/>
                  </a:lnTo>
                  <a:cubicBezTo>
                    <a:pt x="23813" y="4548"/>
                    <a:pt x="23444" y="4739"/>
                    <a:pt x="23110" y="4989"/>
                  </a:cubicBezTo>
                  <a:cubicBezTo>
                    <a:pt x="23051" y="5025"/>
                    <a:pt x="22991" y="5072"/>
                    <a:pt x="22944" y="5120"/>
                  </a:cubicBezTo>
                  <a:cubicBezTo>
                    <a:pt x="22849" y="5215"/>
                    <a:pt x="22777" y="5334"/>
                    <a:pt x="22741" y="5465"/>
                  </a:cubicBezTo>
                  <a:cubicBezTo>
                    <a:pt x="22491" y="6013"/>
                    <a:pt x="22313" y="6453"/>
                    <a:pt x="22170" y="6882"/>
                  </a:cubicBezTo>
                  <a:cubicBezTo>
                    <a:pt x="22158" y="6929"/>
                    <a:pt x="22146" y="6977"/>
                    <a:pt x="22134" y="7037"/>
                  </a:cubicBezTo>
                  <a:cubicBezTo>
                    <a:pt x="22003" y="6941"/>
                    <a:pt x="21872" y="6858"/>
                    <a:pt x="21741" y="6775"/>
                  </a:cubicBezTo>
                  <a:cubicBezTo>
                    <a:pt x="21610" y="6703"/>
                    <a:pt x="21479" y="6632"/>
                    <a:pt x="21348" y="6572"/>
                  </a:cubicBezTo>
                  <a:cubicBezTo>
                    <a:pt x="21360" y="6322"/>
                    <a:pt x="21313" y="6060"/>
                    <a:pt x="21194" y="5775"/>
                  </a:cubicBezTo>
                  <a:cubicBezTo>
                    <a:pt x="21051" y="5441"/>
                    <a:pt x="20813" y="5144"/>
                    <a:pt x="20491" y="4894"/>
                  </a:cubicBezTo>
                  <a:cubicBezTo>
                    <a:pt x="20586" y="4822"/>
                    <a:pt x="20682" y="4739"/>
                    <a:pt x="20765" y="4655"/>
                  </a:cubicBezTo>
                  <a:cubicBezTo>
                    <a:pt x="20920" y="4524"/>
                    <a:pt x="21074" y="4370"/>
                    <a:pt x="21205" y="4191"/>
                  </a:cubicBezTo>
                  <a:cubicBezTo>
                    <a:pt x="21444" y="3882"/>
                    <a:pt x="21646" y="3501"/>
                    <a:pt x="21801" y="3072"/>
                  </a:cubicBezTo>
                  <a:cubicBezTo>
                    <a:pt x="21932" y="2703"/>
                    <a:pt x="22027" y="2298"/>
                    <a:pt x="22075" y="1857"/>
                  </a:cubicBezTo>
                  <a:cubicBezTo>
                    <a:pt x="22098" y="1619"/>
                    <a:pt x="22110" y="1417"/>
                    <a:pt x="22110" y="1226"/>
                  </a:cubicBezTo>
                  <a:cubicBezTo>
                    <a:pt x="22110" y="857"/>
                    <a:pt x="22027" y="560"/>
                    <a:pt x="21860" y="322"/>
                  </a:cubicBezTo>
                  <a:cubicBezTo>
                    <a:pt x="21717" y="119"/>
                    <a:pt x="21491" y="0"/>
                    <a:pt x="212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7729069" y="3677922"/>
              <a:ext cx="1130962" cy="876296"/>
            </a:xfrm>
            <a:custGeom>
              <a:avLst/>
              <a:gdLst/>
              <a:ahLst/>
              <a:cxnLst/>
              <a:rect l="l" t="t" r="r" b="b"/>
              <a:pathLst>
                <a:path w="35017" h="27132" extrusionOk="0">
                  <a:moveTo>
                    <a:pt x="34707" y="3879"/>
                  </a:moveTo>
                  <a:cubicBezTo>
                    <a:pt x="34707" y="4141"/>
                    <a:pt x="34683" y="4403"/>
                    <a:pt x="34636" y="4653"/>
                  </a:cubicBezTo>
                  <a:cubicBezTo>
                    <a:pt x="34612" y="4843"/>
                    <a:pt x="34576" y="5034"/>
                    <a:pt x="34540" y="5224"/>
                  </a:cubicBezTo>
                  <a:cubicBezTo>
                    <a:pt x="34409" y="5082"/>
                    <a:pt x="34243" y="4963"/>
                    <a:pt x="34064" y="4879"/>
                  </a:cubicBezTo>
                  <a:cubicBezTo>
                    <a:pt x="33933" y="4820"/>
                    <a:pt x="33790" y="4796"/>
                    <a:pt x="33659" y="4772"/>
                  </a:cubicBezTo>
                  <a:cubicBezTo>
                    <a:pt x="33516" y="4748"/>
                    <a:pt x="33373" y="4712"/>
                    <a:pt x="33231" y="4689"/>
                  </a:cubicBezTo>
                  <a:cubicBezTo>
                    <a:pt x="32741" y="4612"/>
                    <a:pt x="32241" y="4556"/>
                    <a:pt x="31740" y="4556"/>
                  </a:cubicBezTo>
                  <a:cubicBezTo>
                    <a:pt x="31693" y="4556"/>
                    <a:pt x="31646" y="4557"/>
                    <a:pt x="31599" y="4558"/>
                  </a:cubicBezTo>
                  <a:cubicBezTo>
                    <a:pt x="31957" y="4403"/>
                    <a:pt x="32338" y="4296"/>
                    <a:pt x="32719" y="4201"/>
                  </a:cubicBezTo>
                  <a:cubicBezTo>
                    <a:pt x="33100" y="4093"/>
                    <a:pt x="33493" y="4022"/>
                    <a:pt x="33874" y="3962"/>
                  </a:cubicBezTo>
                  <a:lnTo>
                    <a:pt x="33897" y="3974"/>
                  </a:lnTo>
                  <a:cubicBezTo>
                    <a:pt x="33919" y="3985"/>
                    <a:pt x="33942" y="3989"/>
                    <a:pt x="33965" y="3989"/>
                  </a:cubicBezTo>
                  <a:cubicBezTo>
                    <a:pt x="34018" y="3989"/>
                    <a:pt x="34074" y="3967"/>
                    <a:pt x="34124" y="3951"/>
                  </a:cubicBezTo>
                  <a:cubicBezTo>
                    <a:pt x="34171" y="3939"/>
                    <a:pt x="34207" y="3927"/>
                    <a:pt x="34255" y="3915"/>
                  </a:cubicBezTo>
                  <a:cubicBezTo>
                    <a:pt x="34409" y="3903"/>
                    <a:pt x="34564" y="3891"/>
                    <a:pt x="34707" y="3879"/>
                  </a:cubicBezTo>
                  <a:close/>
                  <a:moveTo>
                    <a:pt x="33838" y="1248"/>
                  </a:moveTo>
                  <a:cubicBezTo>
                    <a:pt x="33993" y="1272"/>
                    <a:pt x="34112" y="1319"/>
                    <a:pt x="34219" y="1438"/>
                  </a:cubicBezTo>
                  <a:cubicBezTo>
                    <a:pt x="34338" y="1593"/>
                    <a:pt x="34409" y="1795"/>
                    <a:pt x="34469" y="1974"/>
                  </a:cubicBezTo>
                  <a:cubicBezTo>
                    <a:pt x="34647" y="2486"/>
                    <a:pt x="34719" y="3022"/>
                    <a:pt x="34719" y="3558"/>
                  </a:cubicBezTo>
                  <a:cubicBezTo>
                    <a:pt x="34695" y="3570"/>
                    <a:pt x="34671" y="3581"/>
                    <a:pt x="34659" y="3593"/>
                  </a:cubicBezTo>
                  <a:cubicBezTo>
                    <a:pt x="34600" y="3629"/>
                    <a:pt x="34552" y="3653"/>
                    <a:pt x="34493" y="3689"/>
                  </a:cubicBezTo>
                  <a:cubicBezTo>
                    <a:pt x="34433" y="3712"/>
                    <a:pt x="34362" y="3724"/>
                    <a:pt x="34302" y="3748"/>
                  </a:cubicBezTo>
                  <a:cubicBezTo>
                    <a:pt x="34266" y="3760"/>
                    <a:pt x="34231" y="3772"/>
                    <a:pt x="34195" y="3784"/>
                  </a:cubicBezTo>
                  <a:cubicBezTo>
                    <a:pt x="33993" y="3808"/>
                    <a:pt x="33790" y="3843"/>
                    <a:pt x="33588" y="3879"/>
                  </a:cubicBezTo>
                  <a:cubicBezTo>
                    <a:pt x="32885" y="3998"/>
                    <a:pt x="32195" y="4177"/>
                    <a:pt x="31540" y="4451"/>
                  </a:cubicBezTo>
                  <a:cubicBezTo>
                    <a:pt x="31076" y="4653"/>
                    <a:pt x="30671" y="4939"/>
                    <a:pt x="30278" y="5248"/>
                  </a:cubicBezTo>
                  <a:cubicBezTo>
                    <a:pt x="30730" y="4641"/>
                    <a:pt x="31171" y="4010"/>
                    <a:pt x="31576" y="3367"/>
                  </a:cubicBezTo>
                  <a:cubicBezTo>
                    <a:pt x="31742" y="3105"/>
                    <a:pt x="31909" y="2843"/>
                    <a:pt x="32064" y="2581"/>
                  </a:cubicBezTo>
                  <a:cubicBezTo>
                    <a:pt x="32207" y="2343"/>
                    <a:pt x="32338" y="2105"/>
                    <a:pt x="32516" y="1891"/>
                  </a:cubicBezTo>
                  <a:cubicBezTo>
                    <a:pt x="32695" y="1676"/>
                    <a:pt x="32909" y="1498"/>
                    <a:pt x="33183" y="1403"/>
                  </a:cubicBezTo>
                  <a:cubicBezTo>
                    <a:pt x="33397" y="1319"/>
                    <a:pt x="33624" y="1284"/>
                    <a:pt x="33838" y="1248"/>
                  </a:cubicBezTo>
                  <a:close/>
                  <a:moveTo>
                    <a:pt x="18191" y="4644"/>
                  </a:moveTo>
                  <a:cubicBezTo>
                    <a:pt x="18223" y="4644"/>
                    <a:pt x="18254" y="4648"/>
                    <a:pt x="18276" y="4653"/>
                  </a:cubicBezTo>
                  <a:cubicBezTo>
                    <a:pt x="18384" y="4665"/>
                    <a:pt x="18491" y="4689"/>
                    <a:pt x="18598" y="4724"/>
                  </a:cubicBezTo>
                  <a:cubicBezTo>
                    <a:pt x="18836" y="4796"/>
                    <a:pt x="19086" y="4867"/>
                    <a:pt x="19288" y="5010"/>
                  </a:cubicBezTo>
                  <a:cubicBezTo>
                    <a:pt x="19431" y="5105"/>
                    <a:pt x="19574" y="5260"/>
                    <a:pt x="19610" y="5439"/>
                  </a:cubicBezTo>
                  <a:cubicBezTo>
                    <a:pt x="19598" y="5451"/>
                    <a:pt x="19574" y="5463"/>
                    <a:pt x="19562" y="5474"/>
                  </a:cubicBezTo>
                  <a:cubicBezTo>
                    <a:pt x="19518" y="5488"/>
                    <a:pt x="19471" y="5493"/>
                    <a:pt x="19424" y="5493"/>
                  </a:cubicBezTo>
                  <a:cubicBezTo>
                    <a:pt x="19341" y="5493"/>
                    <a:pt x="19257" y="5478"/>
                    <a:pt x="19181" y="5463"/>
                  </a:cubicBezTo>
                  <a:cubicBezTo>
                    <a:pt x="18919" y="5403"/>
                    <a:pt x="18669" y="5296"/>
                    <a:pt x="18431" y="5165"/>
                  </a:cubicBezTo>
                  <a:cubicBezTo>
                    <a:pt x="18324" y="5105"/>
                    <a:pt x="18229" y="5046"/>
                    <a:pt x="18145" y="4951"/>
                  </a:cubicBezTo>
                  <a:cubicBezTo>
                    <a:pt x="18098" y="4891"/>
                    <a:pt x="18014" y="4784"/>
                    <a:pt x="18062" y="4701"/>
                  </a:cubicBezTo>
                  <a:cubicBezTo>
                    <a:pt x="18084" y="4656"/>
                    <a:pt x="18139" y="4644"/>
                    <a:pt x="18191" y="4644"/>
                  </a:cubicBezTo>
                  <a:close/>
                  <a:moveTo>
                    <a:pt x="32814" y="1343"/>
                  </a:moveTo>
                  <a:lnTo>
                    <a:pt x="32814" y="1343"/>
                  </a:lnTo>
                  <a:cubicBezTo>
                    <a:pt x="32802" y="1355"/>
                    <a:pt x="32778" y="1355"/>
                    <a:pt x="32766" y="1367"/>
                  </a:cubicBezTo>
                  <a:cubicBezTo>
                    <a:pt x="32540" y="1510"/>
                    <a:pt x="32350" y="1700"/>
                    <a:pt x="32195" y="1915"/>
                  </a:cubicBezTo>
                  <a:cubicBezTo>
                    <a:pt x="32016" y="2141"/>
                    <a:pt x="31873" y="2391"/>
                    <a:pt x="31730" y="2629"/>
                  </a:cubicBezTo>
                  <a:cubicBezTo>
                    <a:pt x="31564" y="2891"/>
                    <a:pt x="31397" y="3153"/>
                    <a:pt x="31230" y="3415"/>
                  </a:cubicBezTo>
                  <a:cubicBezTo>
                    <a:pt x="30611" y="4332"/>
                    <a:pt x="29968" y="5236"/>
                    <a:pt x="29278" y="6106"/>
                  </a:cubicBezTo>
                  <a:cubicBezTo>
                    <a:pt x="29182" y="6201"/>
                    <a:pt x="29063" y="6272"/>
                    <a:pt x="28921" y="6308"/>
                  </a:cubicBezTo>
                  <a:cubicBezTo>
                    <a:pt x="28822" y="6331"/>
                    <a:pt x="28720" y="6339"/>
                    <a:pt x="28618" y="6339"/>
                  </a:cubicBezTo>
                  <a:cubicBezTo>
                    <a:pt x="28559" y="6339"/>
                    <a:pt x="28501" y="6336"/>
                    <a:pt x="28444" y="6332"/>
                  </a:cubicBezTo>
                  <a:cubicBezTo>
                    <a:pt x="28278" y="6320"/>
                    <a:pt x="28114" y="6314"/>
                    <a:pt x="27952" y="6314"/>
                  </a:cubicBezTo>
                  <a:cubicBezTo>
                    <a:pt x="27789" y="6314"/>
                    <a:pt x="27629" y="6320"/>
                    <a:pt x="27468" y="6332"/>
                  </a:cubicBezTo>
                  <a:cubicBezTo>
                    <a:pt x="27135" y="6356"/>
                    <a:pt x="26813" y="6391"/>
                    <a:pt x="26492" y="6475"/>
                  </a:cubicBezTo>
                  <a:cubicBezTo>
                    <a:pt x="26456" y="6487"/>
                    <a:pt x="26420" y="6510"/>
                    <a:pt x="26385" y="6522"/>
                  </a:cubicBezTo>
                  <a:cubicBezTo>
                    <a:pt x="26444" y="6487"/>
                    <a:pt x="26504" y="6451"/>
                    <a:pt x="26551" y="6403"/>
                  </a:cubicBezTo>
                  <a:cubicBezTo>
                    <a:pt x="27242" y="5903"/>
                    <a:pt x="27766" y="5248"/>
                    <a:pt x="28266" y="4570"/>
                  </a:cubicBezTo>
                  <a:cubicBezTo>
                    <a:pt x="28516" y="4224"/>
                    <a:pt x="28754" y="3867"/>
                    <a:pt x="28992" y="3510"/>
                  </a:cubicBezTo>
                  <a:lnTo>
                    <a:pt x="29004" y="3510"/>
                  </a:lnTo>
                  <a:cubicBezTo>
                    <a:pt x="29135" y="3391"/>
                    <a:pt x="29254" y="3248"/>
                    <a:pt x="29397" y="3129"/>
                  </a:cubicBezTo>
                  <a:cubicBezTo>
                    <a:pt x="29468" y="3058"/>
                    <a:pt x="29540" y="2998"/>
                    <a:pt x="29623" y="2938"/>
                  </a:cubicBezTo>
                  <a:lnTo>
                    <a:pt x="29635" y="2927"/>
                  </a:lnTo>
                  <a:cubicBezTo>
                    <a:pt x="29694" y="2879"/>
                    <a:pt x="29742" y="2831"/>
                    <a:pt x="29790" y="2796"/>
                  </a:cubicBezTo>
                  <a:cubicBezTo>
                    <a:pt x="29933" y="2677"/>
                    <a:pt x="30064" y="2557"/>
                    <a:pt x="30195" y="2438"/>
                  </a:cubicBezTo>
                  <a:cubicBezTo>
                    <a:pt x="30314" y="2319"/>
                    <a:pt x="30433" y="2176"/>
                    <a:pt x="30528" y="2034"/>
                  </a:cubicBezTo>
                  <a:cubicBezTo>
                    <a:pt x="31123" y="1772"/>
                    <a:pt x="31730" y="1569"/>
                    <a:pt x="32373" y="1426"/>
                  </a:cubicBezTo>
                  <a:cubicBezTo>
                    <a:pt x="32516" y="1391"/>
                    <a:pt x="32671" y="1367"/>
                    <a:pt x="32814" y="1343"/>
                  </a:cubicBezTo>
                  <a:close/>
                  <a:moveTo>
                    <a:pt x="15889" y="5244"/>
                  </a:moveTo>
                  <a:cubicBezTo>
                    <a:pt x="15908" y="5244"/>
                    <a:pt x="15926" y="5249"/>
                    <a:pt x="15943" y="5260"/>
                  </a:cubicBezTo>
                  <a:cubicBezTo>
                    <a:pt x="16014" y="5308"/>
                    <a:pt x="16002" y="5451"/>
                    <a:pt x="15990" y="5522"/>
                  </a:cubicBezTo>
                  <a:cubicBezTo>
                    <a:pt x="15967" y="5641"/>
                    <a:pt x="15907" y="5748"/>
                    <a:pt x="15847" y="5844"/>
                  </a:cubicBezTo>
                  <a:cubicBezTo>
                    <a:pt x="15717" y="6082"/>
                    <a:pt x="15550" y="6296"/>
                    <a:pt x="15347" y="6475"/>
                  </a:cubicBezTo>
                  <a:cubicBezTo>
                    <a:pt x="15264" y="6558"/>
                    <a:pt x="15145" y="6653"/>
                    <a:pt x="15026" y="6677"/>
                  </a:cubicBezTo>
                  <a:lnTo>
                    <a:pt x="14955" y="6677"/>
                  </a:lnTo>
                  <a:cubicBezTo>
                    <a:pt x="14895" y="6498"/>
                    <a:pt x="14955" y="6284"/>
                    <a:pt x="15026" y="6141"/>
                  </a:cubicBezTo>
                  <a:cubicBezTo>
                    <a:pt x="15133" y="5915"/>
                    <a:pt x="15312" y="5725"/>
                    <a:pt x="15490" y="5546"/>
                  </a:cubicBezTo>
                  <a:cubicBezTo>
                    <a:pt x="15562" y="5474"/>
                    <a:pt x="15633" y="5391"/>
                    <a:pt x="15717" y="5320"/>
                  </a:cubicBezTo>
                  <a:cubicBezTo>
                    <a:pt x="15762" y="5292"/>
                    <a:pt x="15828" y="5244"/>
                    <a:pt x="15889" y="5244"/>
                  </a:cubicBezTo>
                  <a:close/>
                  <a:moveTo>
                    <a:pt x="19142" y="7095"/>
                  </a:moveTo>
                  <a:cubicBezTo>
                    <a:pt x="19521" y="7095"/>
                    <a:pt x="19901" y="7133"/>
                    <a:pt x="20277" y="7225"/>
                  </a:cubicBezTo>
                  <a:cubicBezTo>
                    <a:pt x="20443" y="7260"/>
                    <a:pt x="20610" y="7308"/>
                    <a:pt x="20765" y="7368"/>
                  </a:cubicBezTo>
                  <a:cubicBezTo>
                    <a:pt x="20503" y="7332"/>
                    <a:pt x="20241" y="7308"/>
                    <a:pt x="19979" y="7296"/>
                  </a:cubicBezTo>
                  <a:cubicBezTo>
                    <a:pt x="19935" y="7295"/>
                    <a:pt x="19892" y="7295"/>
                    <a:pt x="19848" y="7295"/>
                  </a:cubicBezTo>
                  <a:cubicBezTo>
                    <a:pt x="19378" y="7295"/>
                    <a:pt x="18901" y="7352"/>
                    <a:pt x="18443" y="7439"/>
                  </a:cubicBezTo>
                  <a:cubicBezTo>
                    <a:pt x="18407" y="7379"/>
                    <a:pt x="18372" y="7320"/>
                    <a:pt x="18336" y="7260"/>
                  </a:cubicBezTo>
                  <a:cubicBezTo>
                    <a:pt x="18324" y="7225"/>
                    <a:pt x="18312" y="7177"/>
                    <a:pt x="18300" y="7141"/>
                  </a:cubicBezTo>
                  <a:lnTo>
                    <a:pt x="18372" y="7141"/>
                  </a:lnTo>
                  <a:cubicBezTo>
                    <a:pt x="18627" y="7112"/>
                    <a:pt x="18884" y="7095"/>
                    <a:pt x="19142" y="7095"/>
                  </a:cubicBezTo>
                  <a:close/>
                  <a:moveTo>
                    <a:pt x="31433" y="4617"/>
                  </a:moveTo>
                  <a:cubicBezTo>
                    <a:pt x="32004" y="4653"/>
                    <a:pt x="32576" y="4689"/>
                    <a:pt x="33135" y="4772"/>
                  </a:cubicBezTo>
                  <a:cubicBezTo>
                    <a:pt x="33302" y="4796"/>
                    <a:pt x="33469" y="4820"/>
                    <a:pt x="33635" y="4867"/>
                  </a:cubicBezTo>
                  <a:lnTo>
                    <a:pt x="33635" y="4891"/>
                  </a:lnTo>
                  <a:cubicBezTo>
                    <a:pt x="33683" y="4903"/>
                    <a:pt x="33731" y="4903"/>
                    <a:pt x="33778" y="4915"/>
                  </a:cubicBezTo>
                  <a:cubicBezTo>
                    <a:pt x="33826" y="4939"/>
                    <a:pt x="33874" y="4963"/>
                    <a:pt x="33909" y="4986"/>
                  </a:cubicBezTo>
                  <a:cubicBezTo>
                    <a:pt x="34005" y="5046"/>
                    <a:pt x="34076" y="5093"/>
                    <a:pt x="34147" y="5153"/>
                  </a:cubicBezTo>
                  <a:lnTo>
                    <a:pt x="34171" y="5165"/>
                  </a:lnTo>
                  <a:cubicBezTo>
                    <a:pt x="34195" y="5224"/>
                    <a:pt x="34231" y="5272"/>
                    <a:pt x="34255" y="5332"/>
                  </a:cubicBezTo>
                  <a:cubicBezTo>
                    <a:pt x="34314" y="5463"/>
                    <a:pt x="34362" y="5594"/>
                    <a:pt x="34397" y="5725"/>
                  </a:cubicBezTo>
                  <a:lnTo>
                    <a:pt x="34409" y="5736"/>
                  </a:lnTo>
                  <a:cubicBezTo>
                    <a:pt x="34386" y="5808"/>
                    <a:pt x="34362" y="5879"/>
                    <a:pt x="34326" y="5951"/>
                  </a:cubicBezTo>
                  <a:cubicBezTo>
                    <a:pt x="34159" y="6356"/>
                    <a:pt x="33850" y="6641"/>
                    <a:pt x="33481" y="6868"/>
                  </a:cubicBezTo>
                  <a:cubicBezTo>
                    <a:pt x="32814" y="7272"/>
                    <a:pt x="32088" y="7510"/>
                    <a:pt x="31326" y="7606"/>
                  </a:cubicBezTo>
                  <a:cubicBezTo>
                    <a:pt x="31266" y="7606"/>
                    <a:pt x="31218" y="7618"/>
                    <a:pt x="31171" y="7630"/>
                  </a:cubicBezTo>
                  <a:cubicBezTo>
                    <a:pt x="31064" y="7641"/>
                    <a:pt x="30957" y="7641"/>
                    <a:pt x="30849" y="7653"/>
                  </a:cubicBezTo>
                  <a:cubicBezTo>
                    <a:pt x="30826" y="7653"/>
                    <a:pt x="30790" y="7665"/>
                    <a:pt x="30778" y="7677"/>
                  </a:cubicBezTo>
                  <a:cubicBezTo>
                    <a:pt x="30552" y="7582"/>
                    <a:pt x="30325" y="7499"/>
                    <a:pt x="30087" y="7451"/>
                  </a:cubicBezTo>
                  <a:cubicBezTo>
                    <a:pt x="29859" y="7401"/>
                    <a:pt x="29631" y="7377"/>
                    <a:pt x="29396" y="7377"/>
                  </a:cubicBezTo>
                  <a:cubicBezTo>
                    <a:pt x="29349" y="7377"/>
                    <a:pt x="29302" y="7378"/>
                    <a:pt x="29254" y="7379"/>
                  </a:cubicBezTo>
                  <a:cubicBezTo>
                    <a:pt x="28944" y="7391"/>
                    <a:pt x="28647" y="7463"/>
                    <a:pt x="28349" y="7534"/>
                  </a:cubicBezTo>
                  <a:cubicBezTo>
                    <a:pt x="28754" y="7213"/>
                    <a:pt x="29087" y="6784"/>
                    <a:pt x="29421" y="6379"/>
                  </a:cubicBezTo>
                  <a:cubicBezTo>
                    <a:pt x="29647" y="6094"/>
                    <a:pt x="29861" y="5808"/>
                    <a:pt x="30075" y="5522"/>
                  </a:cubicBezTo>
                  <a:cubicBezTo>
                    <a:pt x="30314" y="5344"/>
                    <a:pt x="30552" y="5153"/>
                    <a:pt x="30790" y="4974"/>
                  </a:cubicBezTo>
                  <a:cubicBezTo>
                    <a:pt x="30992" y="4843"/>
                    <a:pt x="31207" y="4724"/>
                    <a:pt x="31433" y="4617"/>
                  </a:cubicBezTo>
                  <a:close/>
                  <a:moveTo>
                    <a:pt x="16943" y="7499"/>
                  </a:moveTo>
                  <a:cubicBezTo>
                    <a:pt x="16955" y="7570"/>
                    <a:pt x="16967" y="7641"/>
                    <a:pt x="16979" y="7713"/>
                  </a:cubicBezTo>
                  <a:cubicBezTo>
                    <a:pt x="16979" y="7749"/>
                    <a:pt x="16979" y="7784"/>
                    <a:pt x="16979" y="7832"/>
                  </a:cubicBezTo>
                  <a:cubicBezTo>
                    <a:pt x="16479" y="7987"/>
                    <a:pt x="16002" y="8201"/>
                    <a:pt x="15550" y="8475"/>
                  </a:cubicBezTo>
                  <a:cubicBezTo>
                    <a:pt x="15324" y="8606"/>
                    <a:pt x="15109" y="8761"/>
                    <a:pt x="14907" y="8915"/>
                  </a:cubicBezTo>
                  <a:cubicBezTo>
                    <a:pt x="15014" y="8796"/>
                    <a:pt x="15133" y="8665"/>
                    <a:pt x="15264" y="8546"/>
                  </a:cubicBezTo>
                  <a:cubicBezTo>
                    <a:pt x="15728" y="8106"/>
                    <a:pt x="16288" y="7784"/>
                    <a:pt x="16883" y="7534"/>
                  </a:cubicBezTo>
                  <a:cubicBezTo>
                    <a:pt x="16895" y="7522"/>
                    <a:pt x="16919" y="7510"/>
                    <a:pt x="16943" y="7499"/>
                  </a:cubicBezTo>
                  <a:close/>
                  <a:moveTo>
                    <a:pt x="32992" y="7439"/>
                  </a:moveTo>
                  <a:cubicBezTo>
                    <a:pt x="33088" y="7463"/>
                    <a:pt x="33171" y="7487"/>
                    <a:pt x="33266" y="7522"/>
                  </a:cubicBezTo>
                  <a:cubicBezTo>
                    <a:pt x="33540" y="7630"/>
                    <a:pt x="33790" y="7784"/>
                    <a:pt x="33874" y="8082"/>
                  </a:cubicBezTo>
                  <a:cubicBezTo>
                    <a:pt x="33969" y="8380"/>
                    <a:pt x="33897" y="8701"/>
                    <a:pt x="33766" y="8975"/>
                  </a:cubicBezTo>
                  <a:cubicBezTo>
                    <a:pt x="33754" y="8999"/>
                    <a:pt x="33743" y="9023"/>
                    <a:pt x="33731" y="9046"/>
                  </a:cubicBezTo>
                  <a:cubicBezTo>
                    <a:pt x="33243" y="8903"/>
                    <a:pt x="32731" y="8844"/>
                    <a:pt x="32230" y="8844"/>
                  </a:cubicBezTo>
                  <a:cubicBezTo>
                    <a:pt x="32004" y="8844"/>
                    <a:pt x="31790" y="8844"/>
                    <a:pt x="31564" y="8868"/>
                  </a:cubicBezTo>
                  <a:cubicBezTo>
                    <a:pt x="31504" y="8868"/>
                    <a:pt x="31433" y="8856"/>
                    <a:pt x="31373" y="8856"/>
                  </a:cubicBezTo>
                  <a:cubicBezTo>
                    <a:pt x="31302" y="8844"/>
                    <a:pt x="31230" y="8844"/>
                    <a:pt x="31171" y="8808"/>
                  </a:cubicBezTo>
                  <a:cubicBezTo>
                    <a:pt x="31052" y="8749"/>
                    <a:pt x="31016" y="8594"/>
                    <a:pt x="31004" y="8475"/>
                  </a:cubicBezTo>
                  <a:cubicBezTo>
                    <a:pt x="30992" y="8356"/>
                    <a:pt x="30980" y="8237"/>
                    <a:pt x="30957" y="8106"/>
                  </a:cubicBezTo>
                  <a:cubicBezTo>
                    <a:pt x="30968" y="8058"/>
                    <a:pt x="30992" y="8022"/>
                    <a:pt x="31016" y="7987"/>
                  </a:cubicBezTo>
                  <a:cubicBezTo>
                    <a:pt x="31028" y="7951"/>
                    <a:pt x="31052" y="7927"/>
                    <a:pt x="31087" y="7891"/>
                  </a:cubicBezTo>
                  <a:cubicBezTo>
                    <a:pt x="31242" y="7891"/>
                    <a:pt x="31409" y="7880"/>
                    <a:pt x="31576" y="7856"/>
                  </a:cubicBezTo>
                  <a:cubicBezTo>
                    <a:pt x="32052" y="7784"/>
                    <a:pt x="32516" y="7653"/>
                    <a:pt x="32957" y="7463"/>
                  </a:cubicBezTo>
                  <a:cubicBezTo>
                    <a:pt x="32969" y="7451"/>
                    <a:pt x="32981" y="7439"/>
                    <a:pt x="32992" y="7439"/>
                  </a:cubicBezTo>
                  <a:close/>
                  <a:moveTo>
                    <a:pt x="30183" y="8130"/>
                  </a:moveTo>
                  <a:lnTo>
                    <a:pt x="30206" y="8141"/>
                  </a:lnTo>
                  <a:cubicBezTo>
                    <a:pt x="30266" y="8165"/>
                    <a:pt x="30325" y="8189"/>
                    <a:pt x="30373" y="8213"/>
                  </a:cubicBezTo>
                  <a:cubicBezTo>
                    <a:pt x="30421" y="8249"/>
                    <a:pt x="30468" y="8272"/>
                    <a:pt x="30504" y="8308"/>
                  </a:cubicBezTo>
                  <a:cubicBezTo>
                    <a:pt x="30576" y="8368"/>
                    <a:pt x="30623" y="8415"/>
                    <a:pt x="30659" y="8475"/>
                  </a:cubicBezTo>
                  <a:cubicBezTo>
                    <a:pt x="30635" y="8653"/>
                    <a:pt x="30623" y="8832"/>
                    <a:pt x="30564" y="9011"/>
                  </a:cubicBezTo>
                  <a:cubicBezTo>
                    <a:pt x="30480" y="9213"/>
                    <a:pt x="30361" y="9404"/>
                    <a:pt x="30218" y="9570"/>
                  </a:cubicBezTo>
                  <a:cubicBezTo>
                    <a:pt x="30099" y="9701"/>
                    <a:pt x="29968" y="9820"/>
                    <a:pt x="29837" y="9939"/>
                  </a:cubicBezTo>
                  <a:cubicBezTo>
                    <a:pt x="29456" y="9868"/>
                    <a:pt x="29087" y="9796"/>
                    <a:pt x="28718" y="9725"/>
                  </a:cubicBezTo>
                  <a:cubicBezTo>
                    <a:pt x="28349" y="9654"/>
                    <a:pt x="27968" y="9594"/>
                    <a:pt x="27599" y="9535"/>
                  </a:cubicBezTo>
                  <a:cubicBezTo>
                    <a:pt x="27075" y="9463"/>
                    <a:pt x="26551" y="9404"/>
                    <a:pt x="26015" y="9404"/>
                  </a:cubicBezTo>
                  <a:cubicBezTo>
                    <a:pt x="26146" y="9368"/>
                    <a:pt x="26289" y="9320"/>
                    <a:pt x="26420" y="9284"/>
                  </a:cubicBezTo>
                  <a:cubicBezTo>
                    <a:pt x="27158" y="9034"/>
                    <a:pt x="27873" y="8761"/>
                    <a:pt x="28599" y="8487"/>
                  </a:cubicBezTo>
                  <a:cubicBezTo>
                    <a:pt x="28956" y="8356"/>
                    <a:pt x="29313" y="8237"/>
                    <a:pt x="29683" y="8165"/>
                  </a:cubicBezTo>
                  <a:cubicBezTo>
                    <a:pt x="29849" y="8141"/>
                    <a:pt x="30016" y="8130"/>
                    <a:pt x="30183" y="8130"/>
                  </a:cubicBezTo>
                  <a:close/>
                  <a:moveTo>
                    <a:pt x="29433" y="2557"/>
                  </a:moveTo>
                  <a:lnTo>
                    <a:pt x="29433" y="2557"/>
                  </a:lnTo>
                  <a:cubicBezTo>
                    <a:pt x="29361" y="2712"/>
                    <a:pt x="29278" y="2867"/>
                    <a:pt x="29194" y="3010"/>
                  </a:cubicBezTo>
                  <a:cubicBezTo>
                    <a:pt x="29075" y="3212"/>
                    <a:pt x="28932" y="3415"/>
                    <a:pt x="28801" y="3617"/>
                  </a:cubicBezTo>
                  <a:cubicBezTo>
                    <a:pt x="28528" y="4010"/>
                    <a:pt x="28266" y="4415"/>
                    <a:pt x="27968" y="4784"/>
                  </a:cubicBezTo>
                  <a:cubicBezTo>
                    <a:pt x="27444" y="5451"/>
                    <a:pt x="26849" y="6082"/>
                    <a:pt x="26123" y="6534"/>
                  </a:cubicBezTo>
                  <a:cubicBezTo>
                    <a:pt x="25730" y="6784"/>
                    <a:pt x="25301" y="6987"/>
                    <a:pt x="24896" y="7213"/>
                  </a:cubicBezTo>
                  <a:cubicBezTo>
                    <a:pt x="24491" y="7427"/>
                    <a:pt x="24087" y="7653"/>
                    <a:pt x="23682" y="7891"/>
                  </a:cubicBezTo>
                  <a:cubicBezTo>
                    <a:pt x="22896" y="8368"/>
                    <a:pt x="22122" y="8856"/>
                    <a:pt x="21384" y="9380"/>
                  </a:cubicBezTo>
                  <a:cubicBezTo>
                    <a:pt x="21027" y="9630"/>
                    <a:pt x="20681" y="9880"/>
                    <a:pt x="20348" y="10142"/>
                  </a:cubicBezTo>
                  <a:cubicBezTo>
                    <a:pt x="20610" y="9844"/>
                    <a:pt x="20884" y="9546"/>
                    <a:pt x="21170" y="9249"/>
                  </a:cubicBezTo>
                  <a:cubicBezTo>
                    <a:pt x="21479" y="8927"/>
                    <a:pt x="21789" y="8606"/>
                    <a:pt x="22110" y="8296"/>
                  </a:cubicBezTo>
                  <a:cubicBezTo>
                    <a:pt x="22122" y="8284"/>
                    <a:pt x="22146" y="8272"/>
                    <a:pt x="22158" y="8249"/>
                  </a:cubicBezTo>
                  <a:cubicBezTo>
                    <a:pt x="22467" y="7939"/>
                    <a:pt x="22789" y="7630"/>
                    <a:pt x="23110" y="7332"/>
                  </a:cubicBezTo>
                  <a:cubicBezTo>
                    <a:pt x="24456" y="6082"/>
                    <a:pt x="25873" y="4915"/>
                    <a:pt x="27361" y="3867"/>
                  </a:cubicBezTo>
                  <a:cubicBezTo>
                    <a:pt x="28028" y="3403"/>
                    <a:pt x="28718" y="2950"/>
                    <a:pt x="29433" y="2557"/>
                  </a:cubicBezTo>
                  <a:close/>
                  <a:moveTo>
                    <a:pt x="28090" y="6471"/>
                  </a:moveTo>
                  <a:cubicBezTo>
                    <a:pt x="28141" y="6471"/>
                    <a:pt x="28192" y="6472"/>
                    <a:pt x="28242" y="6475"/>
                  </a:cubicBezTo>
                  <a:cubicBezTo>
                    <a:pt x="28409" y="6487"/>
                    <a:pt x="28575" y="6510"/>
                    <a:pt x="28718" y="6594"/>
                  </a:cubicBezTo>
                  <a:cubicBezTo>
                    <a:pt x="28730" y="6617"/>
                    <a:pt x="28766" y="6641"/>
                    <a:pt x="28801" y="6641"/>
                  </a:cubicBezTo>
                  <a:lnTo>
                    <a:pt x="28825" y="6653"/>
                  </a:lnTo>
                  <a:cubicBezTo>
                    <a:pt x="28504" y="7034"/>
                    <a:pt x="28159" y="7379"/>
                    <a:pt x="27706" y="7606"/>
                  </a:cubicBezTo>
                  <a:cubicBezTo>
                    <a:pt x="27420" y="7737"/>
                    <a:pt x="27123" y="7820"/>
                    <a:pt x="26813" y="7903"/>
                  </a:cubicBezTo>
                  <a:cubicBezTo>
                    <a:pt x="26515" y="7975"/>
                    <a:pt x="26218" y="8070"/>
                    <a:pt x="25920" y="8153"/>
                  </a:cubicBezTo>
                  <a:cubicBezTo>
                    <a:pt x="24694" y="8522"/>
                    <a:pt x="23503" y="8975"/>
                    <a:pt x="22348" y="9511"/>
                  </a:cubicBezTo>
                  <a:cubicBezTo>
                    <a:pt x="21467" y="9916"/>
                    <a:pt x="20598" y="10380"/>
                    <a:pt x="19765" y="10880"/>
                  </a:cubicBezTo>
                  <a:cubicBezTo>
                    <a:pt x="20027" y="10666"/>
                    <a:pt x="20289" y="10439"/>
                    <a:pt x="20550" y="10237"/>
                  </a:cubicBezTo>
                  <a:cubicBezTo>
                    <a:pt x="20955" y="9916"/>
                    <a:pt x="21372" y="9618"/>
                    <a:pt x="21801" y="9320"/>
                  </a:cubicBezTo>
                  <a:cubicBezTo>
                    <a:pt x="22551" y="8784"/>
                    <a:pt x="23325" y="8272"/>
                    <a:pt x="24122" y="7796"/>
                  </a:cubicBezTo>
                  <a:cubicBezTo>
                    <a:pt x="24527" y="7558"/>
                    <a:pt x="24932" y="7332"/>
                    <a:pt x="25337" y="7118"/>
                  </a:cubicBezTo>
                  <a:cubicBezTo>
                    <a:pt x="25444" y="7058"/>
                    <a:pt x="25551" y="6998"/>
                    <a:pt x="25658" y="6951"/>
                  </a:cubicBezTo>
                  <a:lnTo>
                    <a:pt x="25682" y="6951"/>
                  </a:lnTo>
                  <a:cubicBezTo>
                    <a:pt x="25765" y="6939"/>
                    <a:pt x="25837" y="6903"/>
                    <a:pt x="25920" y="6868"/>
                  </a:cubicBezTo>
                  <a:cubicBezTo>
                    <a:pt x="26004" y="6832"/>
                    <a:pt x="26087" y="6796"/>
                    <a:pt x="26170" y="6760"/>
                  </a:cubicBezTo>
                  <a:lnTo>
                    <a:pt x="26170" y="6748"/>
                  </a:lnTo>
                  <a:cubicBezTo>
                    <a:pt x="26289" y="6713"/>
                    <a:pt x="26408" y="6677"/>
                    <a:pt x="26527" y="6653"/>
                  </a:cubicBezTo>
                  <a:cubicBezTo>
                    <a:pt x="26813" y="6582"/>
                    <a:pt x="27111" y="6534"/>
                    <a:pt x="27397" y="6510"/>
                  </a:cubicBezTo>
                  <a:cubicBezTo>
                    <a:pt x="27630" y="6491"/>
                    <a:pt x="27863" y="6471"/>
                    <a:pt x="28090" y="6471"/>
                  </a:cubicBezTo>
                  <a:close/>
                  <a:moveTo>
                    <a:pt x="29325" y="7606"/>
                  </a:moveTo>
                  <a:cubicBezTo>
                    <a:pt x="29825" y="7618"/>
                    <a:pt x="30302" y="7749"/>
                    <a:pt x="30742" y="7975"/>
                  </a:cubicBezTo>
                  <a:lnTo>
                    <a:pt x="30742" y="7987"/>
                  </a:lnTo>
                  <a:lnTo>
                    <a:pt x="30730" y="8011"/>
                  </a:lnTo>
                  <a:lnTo>
                    <a:pt x="30730" y="8022"/>
                  </a:lnTo>
                  <a:cubicBezTo>
                    <a:pt x="30571" y="7981"/>
                    <a:pt x="30410" y="7965"/>
                    <a:pt x="30247" y="7965"/>
                  </a:cubicBezTo>
                  <a:cubicBezTo>
                    <a:pt x="30033" y="7965"/>
                    <a:pt x="29816" y="7994"/>
                    <a:pt x="29599" y="8034"/>
                  </a:cubicBezTo>
                  <a:cubicBezTo>
                    <a:pt x="29218" y="8106"/>
                    <a:pt x="28849" y="8237"/>
                    <a:pt x="28492" y="8380"/>
                  </a:cubicBezTo>
                  <a:cubicBezTo>
                    <a:pt x="28135" y="8522"/>
                    <a:pt x="27766" y="8665"/>
                    <a:pt x="27397" y="8808"/>
                  </a:cubicBezTo>
                  <a:cubicBezTo>
                    <a:pt x="27027" y="8939"/>
                    <a:pt x="26646" y="9070"/>
                    <a:pt x="26265" y="9201"/>
                  </a:cubicBezTo>
                  <a:cubicBezTo>
                    <a:pt x="26075" y="9261"/>
                    <a:pt x="25884" y="9332"/>
                    <a:pt x="25694" y="9392"/>
                  </a:cubicBezTo>
                  <a:cubicBezTo>
                    <a:pt x="25670" y="9404"/>
                    <a:pt x="25634" y="9404"/>
                    <a:pt x="25611" y="9415"/>
                  </a:cubicBezTo>
                  <a:lnTo>
                    <a:pt x="25515" y="9415"/>
                  </a:lnTo>
                  <a:cubicBezTo>
                    <a:pt x="25170" y="9439"/>
                    <a:pt x="24837" y="9523"/>
                    <a:pt x="24503" y="9630"/>
                  </a:cubicBezTo>
                  <a:cubicBezTo>
                    <a:pt x="24158" y="9737"/>
                    <a:pt x="23825" y="9856"/>
                    <a:pt x="23479" y="9975"/>
                  </a:cubicBezTo>
                  <a:cubicBezTo>
                    <a:pt x="23229" y="10058"/>
                    <a:pt x="22979" y="10142"/>
                    <a:pt x="22729" y="10237"/>
                  </a:cubicBezTo>
                  <a:cubicBezTo>
                    <a:pt x="22217" y="10380"/>
                    <a:pt x="21717" y="10547"/>
                    <a:pt x="21217" y="10689"/>
                  </a:cubicBezTo>
                  <a:cubicBezTo>
                    <a:pt x="20860" y="10785"/>
                    <a:pt x="20503" y="10868"/>
                    <a:pt x="20158" y="10963"/>
                  </a:cubicBezTo>
                  <a:cubicBezTo>
                    <a:pt x="21039" y="10451"/>
                    <a:pt x="21955" y="9975"/>
                    <a:pt x="22896" y="9558"/>
                  </a:cubicBezTo>
                  <a:cubicBezTo>
                    <a:pt x="24051" y="9058"/>
                    <a:pt x="25242" y="8630"/>
                    <a:pt x="26456" y="8284"/>
                  </a:cubicBezTo>
                  <a:cubicBezTo>
                    <a:pt x="26896" y="8165"/>
                    <a:pt x="27349" y="8058"/>
                    <a:pt x="27778" y="7868"/>
                  </a:cubicBezTo>
                  <a:cubicBezTo>
                    <a:pt x="27992" y="7820"/>
                    <a:pt x="28218" y="7760"/>
                    <a:pt x="28444" y="7713"/>
                  </a:cubicBezTo>
                  <a:cubicBezTo>
                    <a:pt x="28730" y="7653"/>
                    <a:pt x="29028" y="7606"/>
                    <a:pt x="29325" y="7606"/>
                  </a:cubicBezTo>
                  <a:close/>
                  <a:moveTo>
                    <a:pt x="25920" y="9557"/>
                  </a:moveTo>
                  <a:cubicBezTo>
                    <a:pt x="26555" y="9557"/>
                    <a:pt x="27189" y="9637"/>
                    <a:pt x="27813" y="9737"/>
                  </a:cubicBezTo>
                  <a:cubicBezTo>
                    <a:pt x="28147" y="9796"/>
                    <a:pt x="28480" y="9856"/>
                    <a:pt x="28813" y="9927"/>
                  </a:cubicBezTo>
                  <a:cubicBezTo>
                    <a:pt x="29087" y="9975"/>
                    <a:pt x="29349" y="10046"/>
                    <a:pt x="29611" y="10106"/>
                  </a:cubicBezTo>
                  <a:cubicBezTo>
                    <a:pt x="29480" y="10201"/>
                    <a:pt x="29337" y="10285"/>
                    <a:pt x="29194" y="10368"/>
                  </a:cubicBezTo>
                  <a:cubicBezTo>
                    <a:pt x="28778" y="10606"/>
                    <a:pt x="28337" y="10797"/>
                    <a:pt x="27873" y="10939"/>
                  </a:cubicBezTo>
                  <a:cubicBezTo>
                    <a:pt x="27718" y="10987"/>
                    <a:pt x="27575" y="11023"/>
                    <a:pt x="27420" y="11059"/>
                  </a:cubicBezTo>
                  <a:cubicBezTo>
                    <a:pt x="27385" y="10951"/>
                    <a:pt x="27254" y="10868"/>
                    <a:pt x="27182" y="10797"/>
                  </a:cubicBezTo>
                  <a:cubicBezTo>
                    <a:pt x="27087" y="10701"/>
                    <a:pt x="26992" y="10606"/>
                    <a:pt x="26885" y="10511"/>
                  </a:cubicBezTo>
                  <a:cubicBezTo>
                    <a:pt x="26682" y="10320"/>
                    <a:pt x="26480" y="10130"/>
                    <a:pt x="26277" y="9939"/>
                  </a:cubicBezTo>
                  <a:cubicBezTo>
                    <a:pt x="26123" y="9808"/>
                    <a:pt x="25956" y="9642"/>
                    <a:pt x="25765" y="9558"/>
                  </a:cubicBezTo>
                  <a:lnTo>
                    <a:pt x="25789" y="9558"/>
                  </a:lnTo>
                  <a:cubicBezTo>
                    <a:pt x="25833" y="9558"/>
                    <a:pt x="25876" y="9557"/>
                    <a:pt x="25920" y="9557"/>
                  </a:cubicBezTo>
                  <a:close/>
                  <a:moveTo>
                    <a:pt x="5243" y="9021"/>
                  </a:moveTo>
                  <a:cubicBezTo>
                    <a:pt x="5980" y="9021"/>
                    <a:pt x="6716" y="9066"/>
                    <a:pt x="7442" y="9130"/>
                  </a:cubicBezTo>
                  <a:cubicBezTo>
                    <a:pt x="9263" y="9308"/>
                    <a:pt x="11073" y="9630"/>
                    <a:pt x="12847" y="10046"/>
                  </a:cubicBezTo>
                  <a:cubicBezTo>
                    <a:pt x="13276" y="10142"/>
                    <a:pt x="13704" y="10249"/>
                    <a:pt x="14133" y="10368"/>
                  </a:cubicBezTo>
                  <a:cubicBezTo>
                    <a:pt x="14157" y="10380"/>
                    <a:pt x="14181" y="10392"/>
                    <a:pt x="14204" y="10392"/>
                  </a:cubicBezTo>
                  <a:cubicBezTo>
                    <a:pt x="14633" y="10499"/>
                    <a:pt x="15062" y="10630"/>
                    <a:pt x="15490" y="10749"/>
                  </a:cubicBezTo>
                  <a:cubicBezTo>
                    <a:pt x="15871" y="10868"/>
                    <a:pt x="16264" y="10999"/>
                    <a:pt x="16645" y="11118"/>
                  </a:cubicBezTo>
                  <a:cubicBezTo>
                    <a:pt x="16217" y="11070"/>
                    <a:pt x="15788" y="11011"/>
                    <a:pt x="15371" y="10975"/>
                  </a:cubicBezTo>
                  <a:cubicBezTo>
                    <a:pt x="14454" y="10880"/>
                    <a:pt x="13538" y="10832"/>
                    <a:pt x="12621" y="10820"/>
                  </a:cubicBezTo>
                  <a:cubicBezTo>
                    <a:pt x="12395" y="10814"/>
                    <a:pt x="12165" y="10811"/>
                    <a:pt x="11935" y="10811"/>
                  </a:cubicBezTo>
                  <a:cubicBezTo>
                    <a:pt x="11704" y="10811"/>
                    <a:pt x="11472" y="10814"/>
                    <a:pt x="11240" y="10820"/>
                  </a:cubicBezTo>
                  <a:cubicBezTo>
                    <a:pt x="10919" y="10829"/>
                    <a:pt x="10593" y="10842"/>
                    <a:pt x="10270" y="10842"/>
                  </a:cubicBezTo>
                  <a:cubicBezTo>
                    <a:pt x="10124" y="10842"/>
                    <a:pt x="9979" y="10840"/>
                    <a:pt x="9835" y="10832"/>
                  </a:cubicBezTo>
                  <a:cubicBezTo>
                    <a:pt x="8978" y="10797"/>
                    <a:pt x="8156" y="10558"/>
                    <a:pt x="7370" y="10237"/>
                  </a:cubicBezTo>
                  <a:cubicBezTo>
                    <a:pt x="6930" y="10046"/>
                    <a:pt x="6501" y="9832"/>
                    <a:pt x="6072" y="9630"/>
                  </a:cubicBezTo>
                  <a:cubicBezTo>
                    <a:pt x="5846" y="9523"/>
                    <a:pt x="5632" y="9415"/>
                    <a:pt x="5430" y="9296"/>
                  </a:cubicBezTo>
                  <a:cubicBezTo>
                    <a:pt x="5275" y="9213"/>
                    <a:pt x="5132" y="9118"/>
                    <a:pt x="4989" y="9023"/>
                  </a:cubicBezTo>
                  <a:cubicBezTo>
                    <a:pt x="5074" y="9021"/>
                    <a:pt x="5159" y="9021"/>
                    <a:pt x="5243" y="9021"/>
                  </a:cubicBezTo>
                  <a:close/>
                  <a:moveTo>
                    <a:pt x="25325" y="9606"/>
                  </a:moveTo>
                  <a:cubicBezTo>
                    <a:pt x="25432" y="9606"/>
                    <a:pt x="25539" y="9618"/>
                    <a:pt x="25634" y="9654"/>
                  </a:cubicBezTo>
                  <a:cubicBezTo>
                    <a:pt x="25670" y="9665"/>
                    <a:pt x="25694" y="9677"/>
                    <a:pt x="25730" y="9689"/>
                  </a:cubicBezTo>
                  <a:cubicBezTo>
                    <a:pt x="25956" y="9880"/>
                    <a:pt x="26182" y="10070"/>
                    <a:pt x="26396" y="10285"/>
                  </a:cubicBezTo>
                  <a:cubicBezTo>
                    <a:pt x="26527" y="10404"/>
                    <a:pt x="26682" y="10535"/>
                    <a:pt x="26754" y="10701"/>
                  </a:cubicBezTo>
                  <a:cubicBezTo>
                    <a:pt x="26813" y="10856"/>
                    <a:pt x="26813" y="11023"/>
                    <a:pt x="26754" y="11178"/>
                  </a:cubicBezTo>
                  <a:lnTo>
                    <a:pt x="26742" y="11189"/>
                  </a:lnTo>
                  <a:cubicBezTo>
                    <a:pt x="26241" y="11273"/>
                    <a:pt x="25730" y="11311"/>
                    <a:pt x="25219" y="11311"/>
                  </a:cubicBezTo>
                  <a:cubicBezTo>
                    <a:pt x="25147" y="11311"/>
                    <a:pt x="25075" y="11310"/>
                    <a:pt x="25003" y="11309"/>
                  </a:cubicBezTo>
                  <a:cubicBezTo>
                    <a:pt x="24003" y="11309"/>
                    <a:pt x="23003" y="11142"/>
                    <a:pt x="22003" y="11106"/>
                  </a:cubicBezTo>
                  <a:cubicBezTo>
                    <a:pt x="21878" y="11100"/>
                    <a:pt x="21752" y="11097"/>
                    <a:pt x="21626" y="11097"/>
                  </a:cubicBezTo>
                  <a:cubicBezTo>
                    <a:pt x="21248" y="11097"/>
                    <a:pt x="20866" y="11124"/>
                    <a:pt x="20491" y="11178"/>
                  </a:cubicBezTo>
                  <a:cubicBezTo>
                    <a:pt x="20384" y="11189"/>
                    <a:pt x="20277" y="11213"/>
                    <a:pt x="20169" y="11237"/>
                  </a:cubicBezTo>
                  <a:lnTo>
                    <a:pt x="20586" y="11094"/>
                  </a:lnTo>
                  <a:cubicBezTo>
                    <a:pt x="20955" y="10963"/>
                    <a:pt x="21336" y="10832"/>
                    <a:pt x="21705" y="10713"/>
                  </a:cubicBezTo>
                  <a:cubicBezTo>
                    <a:pt x="22384" y="10475"/>
                    <a:pt x="23063" y="10261"/>
                    <a:pt x="23741" y="10023"/>
                  </a:cubicBezTo>
                  <a:cubicBezTo>
                    <a:pt x="24075" y="9916"/>
                    <a:pt x="24408" y="9785"/>
                    <a:pt x="24753" y="9689"/>
                  </a:cubicBezTo>
                  <a:cubicBezTo>
                    <a:pt x="24872" y="9654"/>
                    <a:pt x="24991" y="9630"/>
                    <a:pt x="25122" y="9606"/>
                  </a:cubicBezTo>
                  <a:cubicBezTo>
                    <a:pt x="25122" y="9616"/>
                    <a:pt x="25130" y="9633"/>
                    <a:pt x="25140" y="9633"/>
                  </a:cubicBezTo>
                  <a:cubicBezTo>
                    <a:pt x="25142" y="9633"/>
                    <a:pt x="25144" y="9632"/>
                    <a:pt x="25146" y="9630"/>
                  </a:cubicBezTo>
                  <a:cubicBezTo>
                    <a:pt x="25194" y="9618"/>
                    <a:pt x="25253" y="9606"/>
                    <a:pt x="25301" y="9606"/>
                  </a:cubicBezTo>
                  <a:close/>
                  <a:moveTo>
                    <a:pt x="32086" y="9055"/>
                  </a:moveTo>
                  <a:cubicBezTo>
                    <a:pt x="32134" y="9055"/>
                    <a:pt x="32182" y="9056"/>
                    <a:pt x="32230" y="9058"/>
                  </a:cubicBezTo>
                  <a:cubicBezTo>
                    <a:pt x="32707" y="9058"/>
                    <a:pt x="33171" y="9130"/>
                    <a:pt x="33624" y="9237"/>
                  </a:cubicBezTo>
                  <a:cubicBezTo>
                    <a:pt x="33504" y="9439"/>
                    <a:pt x="33362" y="9630"/>
                    <a:pt x="33219" y="9808"/>
                  </a:cubicBezTo>
                  <a:cubicBezTo>
                    <a:pt x="33016" y="10082"/>
                    <a:pt x="32814" y="10332"/>
                    <a:pt x="32588" y="10582"/>
                  </a:cubicBezTo>
                  <a:cubicBezTo>
                    <a:pt x="32302" y="10916"/>
                    <a:pt x="31992" y="11237"/>
                    <a:pt x="31671" y="11535"/>
                  </a:cubicBezTo>
                  <a:cubicBezTo>
                    <a:pt x="31599" y="11428"/>
                    <a:pt x="31457" y="11368"/>
                    <a:pt x="31349" y="11309"/>
                  </a:cubicBezTo>
                  <a:cubicBezTo>
                    <a:pt x="31218" y="11249"/>
                    <a:pt x="31087" y="11178"/>
                    <a:pt x="30945" y="11130"/>
                  </a:cubicBezTo>
                  <a:cubicBezTo>
                    <a:pt x="30671" y="11023"/>
                    <a:pt x="30385" y="10951"/>
                    <a:pt x="30087" y="10892"/>
                  </a:cubicBezTo>
                  <a:cubicBezTo>
                    <a:pt x="29968" y="10868"/>
                    <a:pt x="29837" y="10856"/>
                    <a:pt x="29706" y="10844"/>
                  </a:cubicBezTo>
                  <a:cubicBezTo>
                    <a:pt x="29659" y="10832"/>
                    <a:pt x="29599" y="10808"/>
                    <a:pt x="29552" y="10797"/>
                  </a:cubicBezTo>
                  <a:cubicBezTo>
                    <a:pt x="29492" y="10785"/>
                    <a:pt x="29421" y="10773"/>
                    <a:pt x="29361" y="10737"/>
                  </a:cubicBezTo>
                  <a:cubicBezTo>
                    <a:pt x="29349" y="10725"/>
                    <a:pt x="29337" y="10713"/>
                    <a:pt x="29325" y="10689"/>
                  </a:cubicBezTo>
                  <a:cubicBezTo>
                    <a:pt x="29325" y="10666"/>
                    <a:pt x="29325" y="10642"/>
                    <a:pt x="29325" y="10618"/>
                  </a:cubicBezTo>
                  <a:cubicBezTo>
                    <a:pt x="29373" y="10594"/>
                    <a:pt x="29421" y="10558"/>
                    <a:pt x="29480" y="10523"/>
                  </a:cubicBezTo>
                  <a:cubicBezTo>
                    <a:pt x="29837" y="10308"/>
                    <a:pt x="30183" y="10046"/>
                    <a:pt x="30456" y="9725"/>
                  </a:cubicBezTo>
                  <a:cubicBezTo>
                    <a:pt x="30587" y="9558"/>
                    <a:pt x="30695" y="9380"/>
                    <a:pt x="30778" y="9189"/>
                  </a:cubicBezTo>
                  <a:cubicBezTo>
                    <a:pt x="31004" y="9165"/>
                    <a:pt x="31218" y="9118"/>
                    <a:pt x="31445" y="9094"/>
                  </a:cubicBezTo>
                  <a:cubicBezTo>
                    <a:pt x="31659" y="9075"/>
                    <a:pt x="31872" y="9055"/>
                    <a:pt x="32086" y="9055"/>
                  </a:cubicBezTo>
                  <a:close/>
                  <a:moveTo>
                    <a:pt x="19979" y="7558"/>
                  </a:moveTo>
                  <a:cubicBezTo>
                    <a:pt x="20253" y="7558"/>
                    <a:pt x="20539" y="7570"/>
                    <a:pt x="20812" y="7606"/>
                  </a:cubicBezTo>
                  <a:cubicBezTo>
                    <a:pt x="21027" y="7630"/>
                    <a:pt x="21229" y="7677"/>
                    <a:pt x="21443" y="7701"/>
                  </a:cubicBezTo>
                  <a:cubicBezTo>
                    <a:pt x="21622" y="7808"/>
                    <a:pt x="21777" y="7939"/>
                    <a:pt x="21884" y="8118"/>
                  </a:cubicBezTo>
                  <a:cubicBezTo>
                    <a:pt x="21432" y="8570"/>
                    <a:pt x="20991" y="9023"/>
                    <a:pt x="20562" y="9487"/>
                  </a:cubicBezTo>
                  <a:cubicBezTo>
                    <a:pt x="20241" y="9832"/>
                    <a:pt x="19919" y="10189"/>
                    <a:pt x="19622" y="10558"/>
                  </a:cubicBezTo>
                  <a:cubicBezTo>
                    <a:pt x="19324" y="10916"/>
                    <a:pt x="19026" y="11273"/>
                    <a:pt x="18765" y="11666"/>
                  </a:cubicBezTo>
                  <a:cubicBezTo>
                    <a:pt x="18348" y="11451"/>
                    <a:pt x="17919" y="11285"/>
                    <a:pt x="17479" y="11118"/>
                  </a:cubicBezTo>
                  <a:cubicBezTo>
                    <a:pt x="17038" y="10951"/>
                    <a:pt x="16586" y="10808"/>
                    <a:pt x="16133" y="10654"/>
                  </a:cubicBezTo>
                  <a:cubicBezTo>
                    <a:pt x="15526" y="10463"/>
                    <a:pt x="14919" y="10285"/>
                    <a:pt x="14312" y="10118"/>
                  </a:cubicBezTo>
                  <a:cubicBezTo>
                    <a:pt x="14312" y="9916"/>
                    <a:pt x="14383" y="9725"/>
                    <a:pt x="14478" y="9546"/>
                  </a:cubicBezTo>
                  <a:cubicBezTo>
                    <a:pt x="14657" y="9415"/>
                    <a:pt x="14812" y="9273"/>
                    <a:pt x="14978" y="9154"/>
                  </a:cubicBezTo>
                  <a:cubicBezTo>
                    <a:pt x="15205" y="8987"/>
                    <a:pt x="15443" y="8832"/>
                    <a:pt x="15681" y="8701"/>
                  </a:cubicBezTo>
                  <a:cubicBezTo>
                    <a:pt x="16121" y="8439"/>
                    <a:pt x="16586" y="8249"/>
                    <a:pt x="17062" y="8094"/>
                  </a:cubicBezTo>
                  <a:cubicBezTo>
                    <a:pt x="17133" y="8177"/>
                    <a:pt x="17229" y="8237"/>
                    <a:pt x="17300" y="8308"/>
                  </a:cubicBezTo>
                  <a:cubicBezTo>
                    <a:pt x="17419" y="8403"/>
                    <a:pt x="17538" y="8511"/>
                    <a:pt x="17669" y="8606"/>
                  </a:cubicBezTo>
                  <a:cubicBezTo>
                    <a:pt x="17761" y="8686"/>
                    <a:pt x="17886" y="8845"/>
                    <a:pt x="18013" y="8845"/>
                  </a:cubicBezTo>
                  <a:cubicBezTo>
                    <a:pt x="18017" y="8845"/>
                    <a:pt x="18022" y="8844"/>
                    <a:pt x="18026" y="8844"/>
                  </a:cubicBezTo>
                  <a:cubicBezTo>
                    <a:pt x="18193" y="8844"/>
                    <a:pt x="18241" y="8677"/>
                    <a:pt x="18276" y="8558"/>
                  </a:cubicBezTo>
                  <a:cubicBezTo>
                    <a:pt x="18324" y="8392"/>
                    <a:pt x="18372" y="8225"/>
                    <a:pt x="18419" y="8070"/>
                  </a:cubicBezTo>
                  <a:cubicBezTo>
                    <a:pt x="18455" y="7951"/>
                    <a:pt x="18503" y="7832"/>
                    <a:pt x="18503" y="7713"/>
                  </a:cubicBezTo>
                  <a:cubicBezTo>
                    <a:pt x="18991" y="7606"/>
                    <a:pt x="19479" y="7558"/>
                    <a:pt x="19979" y="7558"/>
                  </a:cubicBezTo>
                  <a:close/>
                  <a:moveTo>
                    <a:pt x="3786" y="9106"/>
                  </a:moveTo>
                  <a:cubicBezTo>
                    <a:pt x="3941" y="9189"/>
                    <a:pt x="4108" y="9237"/>
                    <a:pt x="4275" y="9284"/>
                  </a:cubicBezTo>
                  <a:cubicBezTo>
                    <a:pt x="4441" y="9332"/>
                    <a:pt x="4620" y="9368"/>
                    <a:pt x="4798" y="9404"/>
                  </a:cubicBezTo>
                  <a:cubicBezTo>
                    <a:pt x="4858" y="9415"/>
                    <a:pt x="4929" y="9427"/>
                    <a:pt x="5001" y="9439"/>
                  </a:cubicBezTo>
                  <a:lnTo>
                    <a:pt x="5013" y="9439"/>
                  </a:lnTo>
                  <a:cubicBezTo>
                    <a:pt x="5120" y="9463"/>
                    <a:pt x="5215" y="9475"/>
                    <a:pt x="5310" y="9499"/>
                  </a:cubicBezTo>
                  <a:cubicBezTo>
                    <a:pt x="5489" y="9546"/>
                    <a:pt x="5656" y="9594"/>
                    <a:pt x="5834" y="9642"/>
                  </a:cubicBezTo>
                  <a:lnTo>
                    <a:pt x="5846" y="9642"/>
                  </a:lnTo>
                  <a:cubicBezTo>
                    <a:pt x="6227" y="9832"/>
                    <a:pt x="6608" y="10011"/>
                    <a:pt x="7001" y="10189"/>
                  </a:cubicBezTo>
                  <a:cubicBezTo>
                    <a:pt x="7775" y="10535"/>
                    <a:pt x="8561" y="10844"/>
                    <a:pt x="9394" y="10939"/>
                  </a:cubicBezTo>
                  <a:cubicBezTo>
                    <a:pt x="9466" y="10951"/>
                    <a:pt x="9537" y="10951"/>
                    <a:pt x="9597" y="10963"/>
                  </a:cubicBezTo>
                  <a:cubicBezTo>
                    <a:pt x="9561" y="10963"/>
                    <a:pt x="9525" y="10975"/>
                    <a:pt x="9490" y="10975"/>
                  </a:cubicBezTo>
                  <a:cubicBezTo>
                    <a:pt x="9168" y="11047"/>
                    <a:pt x="8859" y="11189"/>
                    <a:pt x="8573" y="11332"/>
                  </a:cubicBezTo>
                  <a:cubicBezTo>
                    <a:pt x="8275" y="11463"/>
                    <a:pt x="7989" y="11630"/>
                    <a:pt x="7716" y="11809"/>
                  </a:cubicBezTo>
                  <a:cubicBezTo>
                    <a:pt x="7585" y="11892"/>
                    <a:pt x="7442" y="11987"/>
                    <a:pt x="7287" y="12035"/>
                  </a:cubicBezTo>
                  <a:cubicBezTo>
                    <a:pt x="7227" y="12050"/>
                    <a:pt x="7169" y="12056"/>
                    <a:pt x="7113" y="12056"/>
                  </a:cubicBezTo>
                  <a:cubicBezTo>
                    <a:pt x="7034" y="12056"/>
                    <a:pt x="6958" y="12044"/>
                    <a:pt x="6882" y="12023"/>
                  </a:cubicBezTo>
                  <a:cubicBezTo>
                    <a:pt x="5858" y="11618"/>
                    <a:pt x="4846" y="11154"/>
                    <a:pt x="3858" y="10654"/>
                  </a:cubicBezTo>
                  <a:cubicBezTo>
                    <a:pt x="3584" y="10511"/>
                    <a:pt x="3310" y="10368"/>
                    <a:pt x="3036" y="10225"/>
                  </a:cubicBezTo>
                  <a:cubicBezTo>
                    <a:pt x="2786" y="10082"/>
                    <a:pt x="2548" y="9939"/>
                    <a:pt x="2286" y="9832"/>
                  </a:cubicBezTo>
                  <a:cubicBezTo>
                    <a:pt x="2036" y="9725"/>
                    <a:pt x="1774" y="9642"/>
                    <a:pt x="1512" y="9642"/>
                  </a:cubicBezTo>
                  <a:lnTo>
                    <a:pt x="1453" y="9642"/>
                  </a:lnTo>
                  <a:cubicBezTo>
                    <a:pt x="1596" y="9582"/>
                    <a:pt x="1739" y="9535"/>
                    <a:pt x="1881" y="9487"/>
                  </a:cubicBezTo>
                  <a:cubicBezTo>
                    <a:pt x="2501" y="9296"/>
                    <a:pt x="3144" y="9177"/>
                    <a:pt x="3786" y="9106"/>
                  </a:cubicBezTo>
                  <a:close/>
                  <a:moveTo>
                    <a:pt x="1389" y="9849"/>
                  </a:moveTo>
                  <a:cubicBezTo>
                    <a:pt x="1592" y="9849"/>
                    <a:pt x="1797" y="9893"/>
                    <a:pt x="1989" y="9963"/>
                  </a:cubicBezTo>
                  <a:cubicBezTo>
                    <a:pt x="2251" y="10058"/>
                    <a:pt x="2489" y="10201"/>
                    <a:pt x="2727" y="10344"/>
                  </a:cubicBezTo>
                  <a:cubicBezTo>
                    <a:pt x="2989" y="10487"/>
                    <a:pt x="3263" y="10642"/>
                    <a:pt x="3525" y="10785"/>
                  </a:cubicBezTo>
                  <a:cubicBezTo>
                    <a:pt x="4203" y="11142"/>
                    <a:pt x="4894" y="11475"/>
                    <a:pt x="5596" y="11785"/>
                  </a:cubicBezTo>
                  <a:cubicBezTo>
                    <a:pt x="5251" y="11727"/>
                    <a:pt x="4912" y="11687"/>
                    <a:pt x="4570" y="11687"/>
                  </a:cubicBezTo>
                  <a:cubicBezTo>
                    <a:pt x="4417" y="11687"/>
                    <a:pt x="4263" y="11695"/>
                    <a:pt x="4108" y="11713"/>
                  </a:cubicBezTo>
                  <a:cubicBezTo>
                    <a:pt x="3405" y="11797"/>
                    <a:pt x="2703" y="11975"/>
                    <a:pt x="2036" y="12213"/>
                  </a:cubicBezTo>
                  <a:cubicBezTo>
                    <a:pt x="1846" y="12285"/>
                    <a:pt x="1655" y="12356"/>
                    <a:pt x="1465" y="12440"/>
                  </a:cubicBezTo>
                  <a:cubicBezTo>
                    <a:pt x="1429" y="12452"/>
                    <a:pt x="1393" y="12452"/>
                    <a:pt x="1346" y="12463"/>
                  </a:cubicBezTo>
                  <a:lnTo>
                    <a:pt x="1155" y="12499"/>
                  </a:lnTo>
                  <a:lnTo>
                    <a:pt x="893" y="12499"/>
                  </a:lnTo>
                  <a:cubicBezTo>
                    <a:pt x="631" y="12035"/>
                    <a:pt x="429" y="11535"/>
                    <a:pt x="322" y="10999"/>
                  </a:cubicBezTo>
                  <a:cubicBezTo>
                    <a:pt x="286" y="10820"/>
                    <a:pt x="250" y="10606"/>
                    <a:pt x="286" y="10416"/>
                  </a:cubicBezTo>
                  <a:cubicBezTo>
                    <a:pt x="310" y="10261"/>
                    <a:pt x="393" y="10154"/>
                    <a:pt x="512" y="10058"/>
                  </a:cubicBezTo>
                  <a:cubicBezTo>
                    <a:pt x="727" y="9975"/>
                    <a:pt x="941" y="9904"/>
                    <a:pt x="1167" y="9868"/>
                  </a:cubicBezTo>
                  <a:cubicBezTo>
                    <a:pt x="1240" y="9855"/>
                    <a:pt x="1315" y="9849"/>
                    <a:pt x="1389" y="9849"/>
                  </a:cubicBezTo>
                  <a:close/>
                  <a:moveTo>
                    <a:pt x="12192" y="10951"/>
                  </a:moveTo>
                  <a:cubicBezTo>
                    <a:pt x="13121" y="10975"/>
                    <a:pt x="14050" y="11035"/>
                    <a:pt x="14966" y="11118"/>
                  </a:cubicBezTo>
                  <a:cubicBezTo>
                    <a:pt x="15490" y="11178"/>
                    <a:pt x="16002" y="11237"/>
                    <a:pt x="16502" y="11309"/>
                  </a:cubicBezTo>
                  <a:cubicBezTo>
                    <a:pt x="16848" y="11356"/>
                    <a:pt x="17181" y="11416"/>
                    <a:pt x="17514" y="11475"/>
                  </a:cubicBezTo>
                  <a:cubicBezTo>
                    <a:pt x="17277" y="11469"/>
                    <a:pt x="17041" y="11466"/>
                    <a:pt x="16804" y="11466"/>
                  </a:cubicBezTo>
                  <a:cubicBezTo>
                    <a:pt x="16065" y="11466"/>
                    <a:pt x="15328" y="11495"/>
                    <a:pt x="14597" y="11559"/>
                  </a:cubicBezTo>
                  <a:cubicBezTo>
                    <a:pt x="13323" y="11666"/>
                    <a:pt x="12061" y="11868"/>
                    <a:pt x="10823" y="12154"/>
                  </a:cubicBezTo>
                  <a:cubicBezTo>
                    <a:pt x="10513" y="12213"/>
                    <a:pt x="10216" y="12297"/>
                    <a:pt x="9906" y="12368"/>
                  </a:cubicBezTo>
                  <a:cubicBezTo>
                    <a:pt x="9609" y="12452"/>
                    <a:pt x="9299" y="12523"/>
                    <a:pt x="8989" y="12547"/>
                  </a:cubicBezTo>
                  <a:cubicBezTo>
                    <a:pt x="8933" y="12551"/>
                    <a:pt x="8878" y="12553"/>
                    <a:pt x="8822" y="12553"/>
                  </a:cubicBezTo>
                  <a:cubicBezTo>
                    <a:pt x="8383" y="12553"/>
                    <a:pt x="7961" y="12433"/>
                    <a:pt x="7549" y="12285"/>
                  </a:cubicBezTo>
                  <a:lnTo>
                    <a:pt x="7561" y="12261"/>
                  </a:lnTo>
                  <a:cubicBezTo>
                    <a:pt x="7585" y="12237"/>
                    <a:pt x="7608" y="12202"/>
                    <a:pt x="7608" y="12178"/>
                  </a:cubicBezTo>
                  <a:cubicBezTo>
                    <a:pt x="7692" y="12035"/>
                    <a:pt x="7823" y="11928"/>
                    <a:pt x="7966" y="11844"/>
                  </a:cubicBezTo>
                  <a:cubicBezTo>
                    <a:pt x="8204" y="11690"/>
                    <a:pt x="8454" y="11570"/>
                    <a:pt x="8716" y="11451"/>
                  </a:cubicBezTo>
                  <a:cubicBezTo>
                    <a:pt x="8978" y="11332"/>
                    <a:pt x="9263" y="11225"/>
                    <a:pt x="9537" y="11154"/>
                  </a:cubicBezTo>
                  <a:cubicBezTo>
                    <a:pt x="9656" y="11118"/>
                    <a:pt x="9787" y="11082"/>
                    <a:pt x="9906" y="11059"/>
                  </a:cubicBezTo>
                  <a:cubicBezTo>
                    <a:pt x="10002" y="11047"/>
                    <a:pt x="10085" y="11047"/>
                    <a:pt x="10180" y="11035"/>
                  </a:cubicBezTo>
                  <a:cubicBezTo>
                    <a:pt x="10263" y="11023"/>
                    <a:pt x="10359" y="11023"/>
                    <a:pt x="10430" y="10987"/>
                  </a:cubicBezTo>
                  <a:lnTo>
                    <a:pt x="10442" y="10975"/>
                  </a:lnTo>
                  <a:cubicBezTo>
                    <a:pt x="10561" y="10975"/>
                    <a:pt x="10680" y="10963"/>
                    <a:pt x="10799" y="10963"/>
                  </a:cubicBezTo>
                  <a:cubicBezTo>
                    <a:pt x="11264" y="10951"/>
                    <a:pt x="11728" y="10951"/>
                    <a:pt x="12192" y="10951"/>
                  </a:cubicBezTo>
                  <a:close/>
                  <a:moveTo>
                    <a:pt x="29075" y="11011"/>
                  </a:moveTo>
                  <a:cubicBezTo>
                    <a:pt x="29397" y="11011"/>
                    <a:pt x="29706" y="11035"/>
                    <a:pt x="30016" y="11094"/>
                  </a:cubicBezTo>
                  <a:cubicBezTo>
                    <a:pt x="30302" y="11142"/>
                    <a:pt x="30576" y="11213"/>
                    <a:pt x="30837" y="11320"/>
                  </a:cubicBezTo>
                  <a:cubicBezTo>
                    <a:pt x="30968" y="11380"/>
                    <a:pt x="31099" y="11440"/>
                    <a:pt x="31218" y="11511"/>
                  </a:cubicBezTo>
                  <a:cubicBezTo>
                    <a:pt x="31290" y="11547"/>
                    <a:pt x="31338" y="11582"/>
                    <a:pt x="31397" y="11618"/>
                  </a:cubicBezTo>
                  <a:cubicBezTo>
                    <a:pt x="31433" y="11642"/>
                    <a:pt x="31468" y="11666"/>
                    <a:pt x="31504" y="11690"/>
                  </a:cubicBezTo>
                  <a:cubicBezTo>
                    <a:pt x="30861" y="12261"/>
                    <a:pt x="30147" y="12749"/>
                    <a:pt x="29349" y="13106"/>
                  </a:cubicBezTo>
                  <a:cubicBezTo>
                    <a:pt x="29182" y="13178"/>
                    <a:pt x="29016" y="13249"/>
                    <a:pt x="28849" y="13309"/>
                  </a:cubicBezTo>
                  <a:cubicBezTo>
                    <a:pt x="28824" y="13314"/>
                    <a:pt x="28800" y="13317"/>
                    <a:pt x="28775" y="13317"/>
                  </a:cubicBezTo>
                  <a:cubicBezTo>
                    <a:pt x="28740" y="13317"/>
                    <a:pt x="28705" y="13311"/>
                    <a:pt x="28671" y="13297"/>
                  </a:cubicBezTo>
                  <a:cubicBezTo>
                    <a:pt x="28551" y="13273"/>
                    <a:pt x="28456" y="13214"/>
                    <a:pt x="28361" y="13130"/>
                  </a:cubicBezTo>
                  <a:cubicBezTo>
                    <a:pt x="28325" y="13094"/>
                    <a:pt x="28301" y="13047"/>
                    <a:pt x="28266" y="13011"/>
                  </a:cubicBezTo>
                  <a:cubicBezTo>
                    <a:pt x="28159" y="12868"/>
                    <a:pt x="28051" y="12725"/>
                    <a:pt x="27944" y="12594"/>
                  </a:cubicBezTo>
                  <a:cubicBezTo>
                    <a:pt x="27909" y="12559"/>
                    <a:pt x="27873" y="12523"/>
                    <a:pt x="27849" y="12487"/>
                  </a:cubicBezTo>
                  <a:cubicBezTo>
                    <a:pt x="27849" y="12463"/>
                    <a:pt x="27849" y="12440"/>
                    <a:pt x="27813" y="12416"/>
                  </a:cubicBezTo>
                  <a:cubicBezTo>
                    <a:pt x="27611" y="12273"/>
                    <a:pt x="27468" y="12059"/>
                    <a:pt x="27289" y="11868"/>
                  </a:cubicBezTo>
                  <a:cubicBezTo>
                    <a:pt x="27218" y="11797"/>
                    <a:pt x="27147" y="11737"/>
                    <a:pt x="27063" y="11678"/>
                  </a:cubicBezTo>
                  <a:cubicBezTo>
                    <a:pt x="27016" y="11606"/>
                    <a:pt x="26980" y="11523"/>
                    <a:pt x="26956" y="11440"/>
                  </a:cubicBezTo>
                  <a:cubicBezTo>
                    <a:pt x="27373" y="11368"/>
                    <a:pt x="27778" y="11273"/>
                    <a:pt x="28182" y="11130"/>
                  </a:cubicBezTo>
                  <a:cubicBezTo>
                    <a:pt x="28278" y="11094"/>
                    <a:pt x="28373" y="11059"/>
                    <a:pt x="28468" y="11023"/>
                  </a:cubicBezTo>
                  <a:lnTo>
                    <a:pt x="28587" y="11023"/>
                  </a:lnTo>
                  <a:cubicBezTo>
                    <a:pt x="28754" y="11011"/>
                    <a:pt x="28921" y="11011"/>
                    <a:pt x="29075" y="11011"/>
                  </a:cubicBezTo>
                  <a:close/>
                  <a:moveTo>
                    <a:pt x="23503" y="11570"/>
                  </a:moveTo>
                  <a:cubicBezTo>
                    <a:pt x="24158" y="11570"/>
                    <a:pt x="24801" y="11582"/>
                    <a:pt x="25456" y="11630"/>
                  </a:cubicBezTo>
                  <a:cubicBezTo>
                    <a:pt x="25777" y="11642"/>
                    <a:pt x="26099" y="11678"/>
                    <a:pt x="26408" y="11761"/>
                  </a:cubicBezTo>
                  <a:cubicBezTo>
                    <a:pt x="26670" y="11856"/>
                    <a:pt x="26920" y="11987"/>
                    <a:pt x="27147" y="12142"/>
                  </a:cubicBezTo>
                  <a:cubicBezTo>
                    <a:pt x="27432" y="12392"/>
                    <a:pt x="27670" y="12702"/>
                    <a:pt x="27920" y="12987"/>
                  </a:cubicBezTo>
                  <a:cubicBezTo>
                    <a:pt x="27968" y="13059"/>
                    <a:pt x="28028" y="13130"/>
                    <a:pt x="28075" y="13202"/>
                  </a:cubicBezTo>
                  <a:cubicBezTo>
                    <a:pt x="28063" y="13297"/>
                    <a:pt x="27992" y="13380"/>
                    <a:pt x="27897" y="13428"/>
                  </a:cubicBezTo>
                  <a:cubicBezTo>
                    <a:pt x="27778" y="13487"/>
                    <a:pt x="27635" y="13511"/>
                    <a:pt x="27504" y="13547"/>
                  </a:cubicBezTo>
                  <a:cubicBezTo>
                    <a:pt x="27304" y="13583"/>
                    <a:pt x="27110" y="13599"/>
                    <a:pt x="26914" y="13599"/>
                  </a:cubicBezTo>
                  <a:cubicBezTo>
                    <a:pt x="26853" y="13599"/>
                    <a:pt x="26792" y="13597"/>
                    <a:pt x="26730" y="13595"/>
                  </a:cubicBezTo>
                  <a:cubicBezTo>
                    <a:pt x="26468" y="13583"/>
                    <a:pt x="26218" y="13535"/>
                    <a:pt x="25980" y="13464"/>
                  </a:cubicBezTo>
                  <a:cubicBezTo>
                    <a:pt x="25730" y="13380"/>
                    <a:pt x="25492" y="13249"/>
                    <a:pt x="25265" y="13130"/>
                  </a:cubicBezTo>
                  <a:cubicBezTo>
                    <a:pt x="25259" y="13124"/>
                    <a:pt x="25250" y="13121"/>
                    <a:pt x="25242" y="13121"/>
                  </a:cubicBezTo>
                  <a:cubicBezTo>
                    <a:pt x="25233" y="13121"/>
                    <a:pt x="25224" y="13124"/>
                    <a:pt x="25218" y="13130"/>
                  </a:cubicBezTo>
                  <a:cubicBezTo>
                    <a:pt x="24456" y="12654"/>
                    <a:pt x="23777" y="12035"/>
                    <a:pt x="22944" y="11690"/>
                  </a:cubicBezTo>
                  <a:cubicBezTo>
                    <a:pt x="22848" y="11642"/>
                    <a:pt x="22753" y="11606"/>
                    <a:pt x="22646" y="11582"/>
                  </a:cubicBezTo>
                  <a:cubicBezTo>
                    <a:pt x="22932" y="11570"/>
                    <a:pt x="23217" y="11570"/>
                    <a:pt x="23503" y="11570"/>
                  </a:cubicBezTo>
                  <a:close/>
                  <a:moveTo>
                    <a:pt x="4096" y="11832"/>
                  </a:moveTo>
                  <a:cubicBezTo>
                    <a:pt x="3620" y="12094"/>
                    <a:pt x="3179" y="12416"/>
                    <a:pt x="2751" y="12761"/>
                  </a:cubicBezTo>
                  <a:cubicBezTo>
                    <a:pt x="2643" y="12844"/>
                    <a:pt x="2524" y="12940"/>
                    <a:pt x="2417" y="13035"/>
                  </a:cubicBezTo>
                  <a:cubicBezTo>
                    <a:pt x="2310" y="13130"/>
                    <a:pt x="2203" y="13214"/>
                    <a:pt x="2120" y="13321"/>
                  </a:cubicBezTo>
                  <a:cubicBezTo>
                    <a:pt x="2001" y="13487"/>
                    <a:pt x="1917" y="13678"/>
                    <a:pt x="1881" y="13868"/>
                  </a:cubicBezTo>
                  <a:cubicBezTo>
                    <a:pt x="1750" y="13714"/>
                    <a:pt x="1620" y="13571"/>
                    <a:pt x="1512" y="13416"/>
                  </a:cubicBezTo>
                  <a:cubicBezTo>
                    <a:pt x="1346" y="13214"/>
                    <a:pt x="1203" y="12999"/>
                    <a:pt x="1060" y="12785"/>
                  </a:cubicBezTo>
                  <a:cubicBezTo>
                    <a:pt x="1191" y="12713"/>
                    <a:pt x="1334" y="12642"/>
                    <a:pt x="1477" y="12583"/>
                  </a:cubicBezTo>
                  <a:lnTo>
                    <a:pt x="1608" y="12559"/>
                  </a:lnTo>
                  <a:cubicBezTo>
                    <a:pt x="1679" y="12535"/>
                    <a:pt x="1762" y="12523"/>
                    <a:pt x="1822" y="12463"/>
                  </a:cubicBezTo>
                  <a:lnTo>
                    <a:pt x="1822" y="12440"/>
                  </a:lnTo>
                  <a:cubicBezTo>
                    <a:pt x="2191" y="12297"/>
                    <a:pt x="2572" y="12166"/>
                    <a:pt x="2953" y="12071"/>
                  </a:cubicBezTo>
                  <a:cubicBezTo>
                    <a:pt x="3322" y="11975"/>
                    <a:pt x="3715" y="11880"/>
                    <a:pt x="4096" y="11832"/>
                  </a:cubicBezTo>
                  <a:close/>
                  <a:moveTo>
                    <a:pt x="16894" y="11747"/>
                  </a:moveTo>
                  <a:cubicBezTo>
                    <a:pt x="16998" y="11747"/>
                    <a:pt x="17101" y="11748"/>
                    <a:pt x="17205" y="11749"/>
                  </a:cubicBezTo>
                  <a:cubicBezTo>
                    <a:pt x="16860" y="11844"/>
                    <a:pt x="16502" y="11940"/>
                    <a:pt x="16145" y="12023"/>
                  </a:cubicBezTo>
                  <a:cubicBezTo>
                    <a:pt x="15645" y="12154"/>
                    <a:pt x="15121" y="12261"/>
                    <a:pt x="14609" y="12380"/>
                  </a:cubicBezTo>
                  <a:cubicBezTo>
                    <a:pt x="14347" y="12428"/>
                    <a:pt x="14085" y="12475"/>
                    <a:pt x="13823" y="12523"/>
                  </a:cubicBezTo>
                  <a:cubicBezTo>
                    <a:pt x="13478" y="12594"/>
                    <a:pt x="13121" y="12654"/>
                    <a:pt x="12776" y="12737"/>
                  </a:cubicBezTo>
                  <a:cubicBezTo>
                    <a:pt x="12430" y="12809"/>
                    <a:pt x="12097" y="12892"/>
                    <a:pt x="11787" y="13047"/>
                  </a:cubicBezTo>
                  <a:cubicBezTo>
                    <a:pt x="11764" y="13059"/>
                    <a:pt x="11728" y="13083"/>
                    <a:pt x="11704" y="13094"/>
                  </a:cubicBezTo>
                  <a:lnTo>
                    <a:pt x="11621" y="13106"/>
                  </a:lnTo>
                  <a:cubicBezTo>
                    <a:pt x="11430" y="13154"/>
                    <a:pt x="11228" y="13190"/>
                    <a:pt x="11025" y="13225"/>
                  </a:cubicBezTo>
                  <a:cubicBezTo>
                    <a:pt x="10633" y="13309"/>
                    <a:pt x="10240" y="13380"/>
                    <a:pt x="9847" y="13440"/>
                  </a:cubicBezTo>
                  <a:cubicBezTo>
                    <a:pt x="9466" y="13511"/>
                    <a:pt x="9073" y="13559"/>
                    <a:pt x="8680" y="13618"/>
                  </a:cubicBezTo>
                  <a:cubicBezTo>
                    <a:pt x="8311" y="13678"/>
                    <a:pt x="7930" y="13737"/>
                    <a:pt x="7561" y="13856"/>
                  </a:cubicBezTo>
                  <a:cubicBezTo>
                    <a:pt x="7192" y="13987"/>
                    <a:pt x="6846" y="14154"/>
                    <a:pt x="6561" y="14416"/>
                  </a:cubicBezTo>
                  <a:lnTo>
                    <a:pt x="6561" y="14404"/>
                  </a:lnTo>
                  <a:lnTo>
                    <a:pt x="6537" y="14380"/>
                  </a:lnTo>
                  <a:cubicBezTo>
                    <a:pt x="6799" y="13964"/>
                    <a:pt x="7156" y="13618"/>
                    <a:pt x="7585" y="13368"/>
                  </a:cubicBezTo>
                  <a:cubicBezTo>
                    <a:pt x="7835" y="13214"/>
                    <a:pt x="8120" y="13106"/>
                    <a:pt x="8406" y="13011"/>
                  </a:cubicBezTo>
                  <a:cubicBezTo>
                    <a:pt x="8620" y="12952"/>
                    <a:pt x="8835" y="12880"/>
                    <a:pt x="9061" y="12821"/>
                  </a:cubicBezTo>
                  <a:cubicBezTo>
                    <a:pt x="9513" y="12773"/>
                    <a:pt x="9966" y="12642"/>
                    <a:pt x="10418" y="12535"/>
                  </a:cubicBezTo>
                  <a:cubicBezTo>
                    <a:pt x="11633" y="12225"/>
                    <a:pt x="12883" y="12011"/>
                    <a:pt x="14133" y="11880"/>
                  </a:cubicBezTo>
                  <a:cubicBezTo>
                    <a:pt x="15053" y="11794"/>
                    <a:pt x="15974" y="11747"/>
                    <a:pt x="16894" y="11747"/>
                  </a:cubicBezTo>
                  <a:close/>
                  <a:moveTo>
                    <a:pt x="4735" y="11784"/>
                  </a:moveTo>
                  <a:cubicBezTo>
                    <a:pt x="4829" y="11784"/>
                    <a:pt x="4922" y="11788"/>
                    <a:pt x="5013" y="11797"/>
                  </a:cubicBezTo>
                  <a:cubicBezTo>
                    <a:pt x="5310" y="11821"/>
                    <a:pt x="5608" y="11868"/>
                    <a:pt x="5906" y="11916"/>
                  </a:cubicBezTo>
                  <a:cubicBezTo>
                    <a:pt x="6227" y="12059"/>
                    <a:pt x="6561" y="12202"/>
                    <a:pt x="6906" y="12332"/>
                  </a:cubicBezTo>
                  <a:cubicBezTo>
                    <a:pt x="7382" y="12523"/>
                    <a:pt x="7882" y="12725"/>
                    <a:pt x="8406" y="12809"/>
                  </a:cubicBezTo>
                  <a:cubicBezTo>
                    <a:pt x="8108" y="12892"/>
                    <a:pt x="7811" y="12987"/>
                    <a:pt x="7537" y="13118"/>
                  </a:cubicBezTo>
                  <a:cubicBezTo>
                    <a:pt x="7287" y="13249"/>
                    <a:pt x="7061" y="13404"/>
                    <a:pt x="6846" y="13595"/>
                  </a:cubicBezTo>
                  <a:cubicBezTo>
                    <a:pt x="6668" y="13749"/>
                    <a:pt x="6501" y="13940"/>
                    <a:pt x="6370" y="14142"/>
                  </a:cubicBezTo>
                  <a:cubicBezTo>
                    <a:pt x="6355" y="14137"/>
                    <a:pt x="6343" y="14134"/>
                    <a:pt x="6331" y="14134"/>
                  </a:cubicBezTo>
                  <a:cubicBezTo>
                    <a:pt x="6315" y="14134"/>
                    <a:pt x="6301" y="14140"/>
                    <a:pt x="6287" y="14154"/>
                  </a:cubicBezTo>
                  <a:cubicBezTo>
                    <a:pt x="6192" y="14202"/>
                    <a:pt x="6096" y="14237"/>
                    <a:pt x="6001" y="14285"/>
                  </a:cubicBezTo>
                  <a:cubicBezTo>
                    <a:pt x="5941" y="14297"/>
                    <a:pt x="5894" y="14321"/>
                    <a:pt x="5858" y="14345"/>
                  </a:cubicBezTo>
                  <a:cubicBezTo>
                    <a:pt x="5212" y="14614"/>
                    <a:pt x="4526" y="14766"/>
                    <a:pt x="3828" y="14766"/>
                  </a:cubicBezTo>
                  <a:cubicBezTo>
                    <a:pt x="3755" y="14766"/>
                    <a:pt x="3681" y="14765"/>
                    <a:pt x="3608" y="14761"/>
                  </a:cubicBezTo>
                  <a:cubicBezTo>
                    <a:pt x="3179" y="14749"/>
                    <a:pt x="2763" y="14654"/>
                    <a:pt x="2417" y="14392"/>
                  </a:cubicBezTo>
                  <a:cubicBezTo>
                    <a:pt x="2358" y="14345"/>
                    <a:pt x="2298" y="14285"/>
                    <a:pt x="2239" y="14237"/>
                  </a:cubicBezTo>
                  <a:lnTo>
                    <a:pt x="2239" y="14226"/>
                  </a:lnTo>
                  <a:cubicBezTo>
                    <a:pt x="2203" y="14095"/>
                    <a:pt x="2179" y="13952"/>
                    <a:pt x="2179" y="13809"/>
                  </a:cubicBezTo>
                  <a:cubicBezTo>
                    <a:pt x="2167" y="13749"/>
                    <a:pt x="2167" y="13690"/>
                    <a:pt x="2167" y="13630"/>
                  </a:cubicBezTo>
                  <a:lnTo>
                    <a:pt x="2179" y="13606"/>
                  </a:lnTo>
                  <a:cubicBezTo>
                    <a:pt x="2215" y="13523"/>
                    <a:pt x="2251" y="13428"/>
                    <a:pt x="2310" y="13345"/>
                  </a:cubicBezTo>
                  <a:cubicBezTo>
                    <a:pt x="2334" y="13309"/>
                    <a:pt x="2358" y="13261"/>
                    <a:pt x="2393" y="13214"/>
                  </a:cubicBezTo>
                  <a:cubicBezTo>
                    <a:pt x="2417" y="13190"/>
                    <a:pt x="2465" y="13166"/>
                    <a:pt x="2489" y="13118"/>
                  </a:cubicBezTo>
                  <a:lnTo>
                    <a:pt x="2489" y="13106"/>
                  </a:lnTo>
                  <a:cubicBezTo>
                    <a:pt x="2608" y="12987"/>
                    <a:pt x="2739" y="12880"/>
                    <a:pt x="2870" y="12773"/>
                  </a:cubicBezTo>
                  <a:cubicBezTo>
                    <a:pt x="3322" y="12416"/>
                    <a:pt x="3798" y="12106"/>
                    <a:pt x="4275" y="11809"/>
                  </a:cubicBezTo>
                  <a:cubicBezTo>
                    <a:pt x="4429" y="11794"/>
                    <a:pt x="4584" y="11784"/>
                    <a:pt x="4735" y="11784"/>
                  </a:cubicBezTo>
                  <a:close/>
                  <a:moveTo>
                    <a:pt x="17336" y="11987"/>
                  </a:moveTo>
                  <a:lnTo>
                    <a:pt x="17336" y="11987"/>
                  </a:lnTo>
                  <a:cubicBezTo>
                    <a:pt x="17229" y="12023"/>
                    <a:pt x="17133" y="12059"/>
                    <a:pt x="17038" y="12094"/>
                  </a:cubicBezTo>
                  <a:cubicBezTo>
                    <a:pt x="16562" y="12273"/>
                    <a:pt x="16109" y="12511"/>
                    <a:pt x="15681" y="12785"/>
                  </a:cubicBezTo>
                  <a:cubicBezTo>
                    <a:pt x="14824" y="13309"/>
                    <a:pt x="14038" y="13940"/>
                    <a:pt x="13180" y="14440"/>
                  </a:cubicBezTo>
                  <a:cubicBezTo>
                    <a:pt x="12669" y="14738"/>
                    <a:pt x="12145" y="14988"/>
                    <a:pt x="11597" y="15202"/>
                  </a:cubicBezTo>
                  <a:lnTo>
                    <a:pt x="11585" y="15190"/>
                  </a:lnTo>
                  <a:cubicBezTo>
                    <a:pt x="11466" y="15083"/>
                    <a:pt x="11383" y="14940"/>
                    <a:pt x="11359" y="14773"/>
                  </a:cubicBezTo>
                  <a:cubicBezTo>
                    <a:pt x="11335" y="14595"/>
                    <a:pt x="11406" y="14404"/>
                    <a:pt x="11454" y="14237"/>
                  </a:cubicBezTo>
                  <a:cubicBezTo>
                    <a:pt x="11526" y="13952"/>
                    <a:pt x="11633" y="13666"/>
                    <a:pt x="11740" y="13392"/>
                  </a:cubicBezTo>
                  <a:cubicBezTo>
                    <a:pt x="11764" y="13356"/>
                    <a:pt x="11776" y="13333"/>
                    <a:pt x="11799" y="13309"/>
                  </a:cubicBezTo>
                  <a:cubicBezTo>
                    <a:pt x="11871" y="13225"/>
                    <a:pt x="11954" y="13166"/>
                    <a:pt x="12049" y="13106"/>
                  </a:cubicBezTo>
                  <a:lnTo>
                    <a:pt x="12061" y="13106"/>
                  </a:lnTo>
                  <a:cubicBezTo>
                    <a:pt x="12121" y="13083"/>
                    <a:pt x="12168" y="13071"/>
                    <a:pt x="12216" y="13047"/>
                  </a:cubicBezTo>
                  <a:cubicBezTo>
                    <a:pt x="12240" y="13047"/>
                    <a:pt x="12240" y="13035"/>
                    <a:pt x="12228" y="13023"/>
                  </a:cubicBezTo>
                  <a:cubicBezTo>
                    <a:pt x="12347" y="12975"/>
                    <a:pt x="12466" y="12940"/>
                    <a:pt x="12597" y="12904"/>
                  </a:cubicBezTo>
                  <a:cubicBezTo>
                    <a:pt x="12942" y="12821"/>
                    <a:pt x="13288" y="12761"/>
                    <a:pt x="13645" y="12702"/>
                  </a:cubicBezTo>
                  <a:cubicBezTo>
                    <a:pt x="14347" y="12571"/>
                    <a:pt x="15038" y="12428"/>
                    <a:pt x="15740" y="12285"/>
                  </a:cubicBezTo>
                  <a:cubicBezTo>
                    <a:pt x="16133" y="12213"/>
                    <a:pt x="16526" y="12142"/>
                    <a:pt x="16907" y="12071"/>
                  </a:cubicBezTo>
                  <a:lnTo>
                    <a:pt x="17336" y="11987"/>
                  </a:lnTo>
                  <a:close/>
                  <a:moveTo>
                    <a:pt x="11347" y="13285"/>
                  </a:moveTo>
                  <a:lnTo>
                    <a:pt x="11347" y="13285"/>
                  </a:lnTo>
                  <a:cubicBezTo>
                    <a:pt x="10894" y="13547"/>
                    <a:pt x="10454" y="13856"/>
                    <a:pt x="10037" y="14178"/>
                  </a:cubicBezTo>
                  <a:cubicBezTo>
                    <a:pt x="9740" y="14404"/>
                    <a:pt x="9454" y="14654"/>
                    <a:pt x="9168" y="14892"/>
                  </a:cubicBezTo>
                  <a:cubicBezTo>
                    <a:pt x="8870" y="15142"/>
                    <a:pt x="8585" y="15380"/>
                    <a:pt x="8299" y="15631"/>
                  </a:cubicBezTo>
                  <a:cubicBezTo>
                    <a:pt x="8120" y="15607"/>
                    <a:pt x="7942" y="15559"/>
                    <a:pt x="7775" y="15500"/>
                  </a:cubicBezTo>
                  <a:cubicBezTo>
                    <a:pt x="7573" y="15428"/>
                    <a:pt x="7370" y="15321"/>
                    <a:pt x="7204" y="15190"/>
                  </a:cubicBezTo>
                  <a:cubicBezTo>
                    <a:pt x="7061" y="15059"/>
                    <a:pt x="6965" y="14916"/>
                    <a:pt x="6858" y="14773"/>
                  </a:cubicBezTo>
                  <a:cubicBezTo>
                    <a:pt x="6858" y="14702"/>
                    <a:pt x="6882" y="14630"/>
                    <a:pt x="6906" y="14559"/>
                  </a:cubicBezTo>
                  <a:cubicBezTo>
                    <a:pt x="6918" y="14499"/>
                    <a:pt x="6942" y="14452"/>
                    <a:pt x="6977" y="14404"/>
                  </a:cubicBezTo>
                  <a:cubicBezTo>
                    <a:pt x="7001" y="14345"/>
                    <a:pt x="7049" y="14297"/>
                    <a:pt x="7084" y="14261"/>
                  </a:cubicBezTo>
                  <a:lnTo>
                    <a:pt x="7096" y="14237"/>
                  </a:lnTo>
                  <a:cubicBezTo>
                    <a:pt x="7239" y="14154"/>
                    <a:pt x="7394" y="14071"/>
                    <a:pt x="7561" y="14023"/>
                  </a:cubicBezTo>
                  <a:cubicBezTo>
                    <a:pt x="7906" y="13892"/>
                    <a:pt x="8287" y="13821"/>
                    <a:pt x="8656" y="13761"/>
                  </a:cubicBezTo>
                  <a:cubicBezTo>
                    <a:pt x="9418" y="13654"/>
                    <a:pt x="10180" y="13535"/>
                    <a:pt x="10942" y="13368"/>
                  </a:cubicBezTo>
                  <a:cubicBezTo>
                    <a:pt x="11085" y="13345"/>
                    <a:pt x="11216" y="13321"/>
                    <a:pt x="11347" y="13285"/>
                  </a:cubicBezTo>
                  <a:close/>
                  <a:moveTo>
                    <a:pt x="11633" y="13297"/>
                  </a:moveTo>
                  <a:cubicBezTo>
                    <a:pt x="11514" y="13464"/>
                    <a:pt x="11454" y="13690"/>
                    <a:pt x="11395" y="13880"/>
                  </a:cubicBezTo>
                  <a:cubicBezTo>
                    <a:pt x="11299" y="14142"/>
                    <a:pt x="11216" y="14404"/>
                    <a:pt x="11133" y="14678"/>
                  </a:cubicBezTo>
                  <a:cubicBezTo>
                    <a:pt x="11097" y="14809"/>
                    <a:pt x="11061" y="14940"/>
                    <a:pt x="11025" y="15071"/>
                  </a:cubicBezTo>
                  <a:cubicBezTo>
                    <a:pt x="10990" y="15166"/>
                    <a:pt x="10930" y="15309"/>
                    <a:pt x="10942" y="15416"/>
                  </a:cubicBezTo>
                  <a:cubicBezTo>
                    <a:pt x="10799" y="15464"/>
                    <a:pt x="10644" y="15500"/>
                    <a:pt x="10490" y="15535"/>
                  </a:cubicBezTo>
                  <a:cubicBezTo>
                    <a:pt x="10025" y="15642"/>
                    <a:pt x="9537" y="15690"/>
                    <a:pt x="9061" y="15690"/>
                  </a:cubicBezTo>
                  <a:cubicBezTo>
                    <a:pt x="8894" y="15690"/>
                    <a:pt x="8728" y="15690"/>
                    <a:pt x="8573" y="15666"/>
                  </a:cubicBezTo>
                  <a:cubicBezTo>
                    <a:pt x="8763" y="15488"/>
                    <a:pt x="8966" y="15297"/>
                    <a:pt x="9180" y="15119"/>
                  </a:cubicBezTo>
                  <a:cubicBezTo>
                    <a:pt x="9430" y="14892"/>
                    <a:pt x="9692" y="14678"/>
                    <a:pt x="9954" y="14464"/>
                  </a:cubicBezTo>
                  <a:cubicBezTo>
                    <a:pt x="10478" y="14035"/>
                    <a:pt x="11025" y="13630"/>
                    <a:pt x="11621" y="13297"/>
                  </a:cubicBezTo>
                  <a:close/>
                  <a:moveTo>
                    <a:pt x="21003" y="12713"/>
                  </a:moveTo>
                  <a:lnTo>
                    <a:pt x="21360" y="13059"/>
                  </a:lnTo>
                  <a:cubicBezTo>
                    <a:pt x="21381" y="13080"/>
                    <a:pt x="21405" y="13089"/>
                    <a:pt x="21429" y="13089"/>
                  </a:cubicBezTo>
                  <a:cubicBezTo>
                    <a:pt x="21498" y="13089"/>
                    <a:pt x="21562" y="13011"/>
                    <a:pt x="21527" y="12940"/>
                  </a:cubicBezTo>
                  <a:lnTo>
                    <a:pt x="21527" y="12940"/>
                  </a:lnTo>
                  <a:cubicBezTo>
                    <a:pt x="21539" y="12952"/>
                    <a:pt x="21539" y="12964"/>
                    <a:pt x="21551" y="12975"/>
                  </a:cubicBezTo>
                  <a:cubicBezTo>
                    <a:pt x="21569" y="13005"/>
                    <a:pt x="21596" y="13017"/>
                    <a:pt x="21624" y="13017"/>
                  </a:cubicBezTo>
                  <a:cubicBezTo>
                    <a:pt x="21685" y="13017"/>
                    <a:pt x="21747" y="12954"/>
                    <a:pt x="21705" y="12880"/>
                  </a:cubicBezTo>
                  <a:cubicBezTo>
                    <a:pt x="21693" y="12856"/>
                    <a:pt x="21670" y="12833"/>
                    <a:pt x="21658" y="12797"/>
                  </a:cubicBezTo>
                  <a:lnTo>
                    <a:pt x="21670" y="12785"/>
                  </a:lnTo>
                  <a:cubicBezTo>
                    <a:pt x="21717" y="12844"/>
                    <a:pt x="21753" y="12904"/>
                    <a:pt x="21801" y="12964"/>
                  </a:cubicBezTo>
                  <a:cubicBezTo>
                    <a:pt x="21819" y="12982"/>
                    <a:pt x="21842" y="12989"/>
                    <a:pt x="21866" y="12989"/>
                  </a:cubicBezTo>
                  <a:cubicBezTo>
                    <a:pt x="21903" y="12989"/>
                    <a:pt x="21941" y="12969"/>
                    <a:pt x="21955" y="12940"/>
                  </a:cubicBezTo>
                  <a:cubicBezTo>
                    <a:pt x="21979" y="12964"/>
                    <a:pt x="21991" y="12987"/>
                    <a:pt x="22015" y="12999"/>
                  </a:cubicBezTo>
                  <a:cubicBezTo>
                    <a:pt x="22035" y="13025"/>
                    <a:pt x="22058" y="13036"/>
                    <a:pt x="22081" y="13036"/>
                  </a:cubicBezTo>
                  <a:cubicBezTo>
                    <a:pt x="22140" y="13036"/>
                    <a:pt x="22196" y="12961"/>
                    <a:pt x="22170" y="12892"/>
                  </a:cubicBezTo>
                  <a:lnTo>
                    <a:pt x="22170" y="12892"/>
                  </a:lnTo>
                  <a:cubicBezTo>
                    <a:pt x="22217" y="12928"/>
                    <a:pt x="22253" y="12975"/>
                    <a:pt x="22289" y="13023"/>
                  </a:cubicBezTo>
                  <a:cubicBezTo>
                    <a:pt x="22308" y="13042"/>
                    <a:pt x="22330" y="13050"/>
                    <a:pt x="22352" y="13050"/>
                  </a:cubicBezTo>
                  <a:cubicBezTo>
                    <a:pt x="22400" y="13050"/>
                    <a:pt x="22447" y="13012"/>
                    <a:pt x="22455" y="12964"/>
                  </a:cubicBezTo>
                  <a:cubicBezTo>
                    <a:pt x="22646" y="13118"/>
                    <a:pt x="22801" y="13297"/>
                    <a:pt x="22967" y="13475"/>
                  </a:cubicBezTo>
                  <a:cubicBezTo>
                    <a:pt x="23134" y="13654"/>
                    <a:pt x="23301" y="13833"/>
                    <a:pt x="23467" y="14023"/>
                  </a:cubicBezTo>
                  <a:cubicBezTo>
                    <a:pt x="23444" y="14047"/>
                    <a:pt x="23432" y="14095"/>
                    <a:pt x="23467" y="14130"/>
                  </a:cubicBezTo>
                  <a:cubicBezTo>
                    <a:pt x="23527" y="14202"/>
                    <a:pt x="23587" y="14273"/>
                    <a:pt x="23646" y="14345"/>
                  </a:cubicBezTo>
                  <a:cubicBezTo>
                    <a:pt x="23646" y="14368"/>
                    <a:pt x="23646" y="14392"/>
                    <a:pt x="23670" y="14404"/>
                  </a:cubicBezTo>
                  <a:lnTo>
                    <a:pt x="23682" y="14428"/>
                  </a:lnTo>
                  <a:lnTo>
                    <a:pt x="23670" y="14416"/>
                  </a:lnTo>
                  <a:cubicBezTo>
                    <a:pt x="23663" y="14413"/>
                    <a:pt x="23656" y="14411"/>
                    <a:pt x="23649" y="14411"/>
                  </a:cubicBezTo>
                  <a:cubicBezTo>
                    <a:pt x="23633" y="14411"/>
                    <a:pt x="23619" y="14420"/>
                    <a:pt x="23610" y="14428"/>
                  </a:cubicBezTo>
                  <a:cubicBezTo>
                    <a:pt x="23491" y="14321"/>
                    <a:pt x="23372" y="14214"/>
                    <a:pt x="23253" y="14107"/>
                  </a:cubicBezTo>
                  <a:cubicBezTo>
                    <a:pt x="23237" y="14093"/>
                    <a:pt x="23221" y="14088"/>
                    <a:pt x="23205" y="14088"/>
                  </a:cubicBezTo>
                  <a:cubicBezTo>
                    <a:pt x="23152" y="14088"/>
                    <a:pt x="23112" y="14155"/>
                    <a:pt x="23158" y="14202"/>
                  </a:cubicBezTo>
                  <a:cubicBezTo>
                    <a:pt x="23253" y="14333"/>
                    <a:pt x="23360" y="14452"/>
                    <a:pt x="23456" y="14571"/>
                  </a:cubicBezTo>
                  <a:cubicBezTo>
                    <a:pt x="23444" y="14571"/>
                    <a:pt x="23432" y="14583"/>
                    <a:pt x="23420" y="14595"/>
                  </a:cubicBezTo>
                  <a:cubicBezTo>
                    <a:pt x="23348" y="14511"/>
                    <a:pt x="23277" y="14428"/>
                    <a:pt x="23217" y="14345"/>
                  </a:cubicBezTo>
                  <a:cubicBezTo>
                    <a:pt x="23197" y="14321"/>
                    <a:pt x="23174" y="14312"/>
                    <a:pt x="23153" y="14312"/>
                  </a:cubicBezTo>
                  <a:cubicBezTo>
                    <a:pt x="23087" y="14312"/>
                    <a:pt x="23033" y="14404"/>
                    <a:pt x="23086" y="14476"/>
                  </a:cubicBezTo>
                  <a:cubicBezTo>
                    <a:pt x="23134" y="14535"/>
                    <a:pt x="23182" y="14595"/>
                    <a:pt x="23229" y="14666"/>
                  </a:cubicBezTo>
                  <a:cubicBezTo>
                    <a:pt x="23134" y="14547"/>
                    <a:pt x="23027" y="14428"/>
                    <a:pt x="22932" y="14309"/>
                  </a:cubicBezTo>
                  <a:cubicBezTo>
                    <a:pt x="22911" y="14282"/>
                    <a:pt x="22885" y="14271"/>
                    <a:pt x="22859" y="14271"/>
                  </a:cubicBezTo>
                  <a:cubicBezTo>
                    <a:pt x="22780" y="14271"/>
                    <a:pt x="22700" y="14371"/>
                    <a:pt x="22753" y="14452"/>
                  </a:cubicBezTo>
                  <a:cubicBezTo>
                    <a:pt x="22765" y="14476"/>
                    <a:pt x="22789" y="14511"/>
                    <a:pt x="22801" y="14547"/>
                  </a:cubicBezTo>
                  <a:cubicBezTo>
                    <a:pt x="22777" y="14547"/>
                    <a:pt x="22741" y="14559"/>
                    <a:pt x="22729" y="14583"/>
                  </a:cubicBezTo>
                  <a:cubicBezTo>
                    <a:pt x="22720" y="14581"/>
                    <a:pt x="22711" y="14581"/>
                    <a:pt x="22702" y="14581"/>
                  </a:cubicBezTo>
                  <a:cubicBezTo>
                    <a:pt x="22638" y="14581"/>
                    <a:pt x="22571" y="14616"/>
                    <a:pt x="22551" y="14678"/>
                  </a:cubicBezTo>
                  <a:cubicBezTo>
                    <a:pt x="22536" y="14672"/>
                    <a:pt x="22520" y="14669"/>
                    <a:pt x="22504" y="14669"/>
                  </a:cubicBezTo>
                  <a:cubicBezTo>
                    <a:pt x="22430" y="14669"/>
                    <a:pt x="22355" y="14731"/>
                    <a:pt x="22384" y="14809"/>
                  </a:cubicBezTo>
                  <a:cubicBezTo>
                    <a:pt x="22432" y="14940"/>
                    <a:pt x="22467" y="15083"/>
                    <a:pt x="22503" y="15214"/>
                  </a:cubicBezTo>
                  <a:cubicBezTo>
                    <a:pt x="22420" y="15083"/>
                    <a:pt x="22313" y="14964"/>
                    <a:pt x="22217" y="14833"/>
                  </a:cubicBezTo>
                  <a:cubicBezTo>
                    <a:pt x="22192" y="14807"/>
                    <a:pt x="22160" y="14796"/>
                    <a:pt x="22128" y="14796"/>
                  </a:cubicBezTo>
                  <a:cubicBezTo>
                    <a:pt x="22042" y="14796"/>
                    <a:pt x="21956" y="14877"/>
                    <a:pt x="21991" y="14964"/>
                  </a:cubicBezTo>
                  <a:cubicBezTo>
                    <a:pt x="22015" y="15047"/>
                    <a:pt x="22039" y="15130"/>
                    <a:pt x="22063" y="15202"/>
                  </a:cubicBezTo>
                  <a:cubicBezTo>
                    <a:pt x="22003" y="15226"/>
                    <a:pt x="21943" y="15285"/>
                    <a:pt x="21967" y="15357"/>
                  </a:cubicBezTo>
                  <a:lnTo>
                    <a:pt x="21967" y="15392"/>
                  </a:lnTo>
                  <a:cubicBezTo>
                    <a:pt x="21943" y="15345"/>
                    <a:pt x="21920" y="15297"/>
                    <a:pt x="21896" y="15250"/>
                  </a:cubicBezTo>
                  <a:cubicBezTo>
                    <a:pt x="21876" y="15209"/>
                    <a:pt x="21839" y="15192"/>
                    <a:pt x="21801" y="15192"/>
                  </a:cubicBezTo>
                  <a:cubicBezTo>
                    <a:pt x="21727" y="15192"/>
                    <a:pt x="21646" y="15258"/>
                    <a:pt x="21670" y="15345"/>
                  </a:cubicBezTo>
                  <a:cubicBezTo>
                    <a:pt x="21682" y="15404"/>
                    <a:pt x="21693" y="15464"/>
                    <a:pt x="21717" y="15523"/>
                  </a:cubicBezTo>
                  <a:cubicBezTo>
                    <a:pt x="21646" y="15380"/>
                    <a:pt x="21574" y="15238"/>
                    <a:pt x="21503" y="15083"/>
                  </a:cubicBezTo>
                  <a:cubicBezTo>
                    <a:pt x="21479" y="15039"/>
                    <a:pt x="21442" y="15021"/>
                    <a:pt x="21404" y="15021"/>
                  </a:cubicBezTo>
                  <a:cubicBezTo>
                    <a:pt x="21328" y="15021"/>
                    <a:pt x="21249" y="15095"/>
                    <a:pt x="21265" y="15190"/>
                  </a:cubicBezTo>
                  <a:cubicBezTo>
                    <a:pt x="21277" y="15250"/>
                    <a:pt x="21289" y="15309"/>
                    <a:pt x="21301" y="15369"/>
                  </a:cubicBezTo>
                  <a:cubicBezTo>
                    <a:pt x="21277" y="15333"/>
                    <a:pt x="21241" y="15309"/>
                    <a:pt x="21217" y="15285"/>
                  </a:cubicBezTo>
                  <a:cubicBezTo>
                    <a:pt x="21186" y="15261"/>
                    <a:pt x="21151" y="15250"/>
                    <a:pt x="21117" y="15250"/>
                  </a:cubicBezTo>
                  <a:cubicBezTo>
                    <a:pt x="21036" y="15250"/>
                    <a:pt x="20966" y="15315"/>
                    <a:pt x="20991" y="15416"/>
                  </a:cubicBezTo>
                  <a:lnTo>
                    <a:pt x="21051" y="15678"/>
                  </a:lnTo>
                  <a:cubicBezTo>
                    <a:pt x="20943" y="15511"/>
                    <a:pt x="20836" y="15357"/>
                    <a:pt x="20705" y="15214"/>
                  </a:cubicBezTo>
                  <a:cubicBezTo>
                    <a:pt x="20683" y="15188"/>
                    <a:pt x="20655" y="15177"/>
                    <a:pt x="20626" y="15177"/>
                  </a:cubicBezTo>
                  <a:cubicBezTo>
                    <a:pt x="20559" y="15177"/>
                    <a:pt x="20487" y="15235"/>
                    <a:pt x="20479" y="15309"/>
                  </a:cubicBezTo>
                  <a:cubicBezTo>
                    <a:pt x="20467" y="15306"/>
                    <a:pt x="20454" y="15304"/>
                    <a:pt x="20441" y="15304"/>
                  </a:cubicBezTo>
                  <a:cubicBezTo>
                    <a:pt x="20367" y="15304"/>
                    <a:pt x="20292" y="15362"/>
                    <a:pt x="20312" y="15464"/>
                  </a:cubicBezTo>
                  <a:cubicBezTo>
                    <a:pt x="20324" y="15559"/>
                    <a:pt x="20336" y="15642"/>
                    <a:pt x="20360" y="15738"/>
                  </a:cubicBezTo>
                  <a:lnTo>
                    <a:pt x="20324" y="15654"/>
                  </a:lnTo>
                  <a:cubicBezTo>
                    <a:pt x="20305" y="15579"/>
                    <a:pt x="20254" y="15547"/>
                    <a:pt x="20200" y="15547"/>
                  </a:cubicBezTo>
                  <a:cubicBezTo>
                    <a:pt x="20152" y="15547"/>
                    <a:pt x="20102" y="15573"/>
                    <a:pt x="20074" y="15619"/>
                  </a:cubicBezTo>
                  <a:lnTo>
                    <a:pt x="20015" y="15619"/>
                  </a:lnTo>
                  <a:cubicBezTo>
                    <a:pt x="20002" y="15614"/>
                    <a:pt x="19989" y="15612"/>
                    <a:pt x="19977" y="15612"/>
                  </a:cubicBezTo>
                  <a:cubicBezTo>
                    <a:pt x="19916" y="15612"/>
                    <a:pt x="19856" y="15657"/>
                    <a:pt x="19836" y="15726"/>
                  </a:cubicBezTo>
                  <a:cubicBezTo>
                    <a:pt x="19821" y="15720"/>
                    <a:pt x="19806" y="15717"/>
                    <a:pt x="19790" y="15717"/>
                  </a:cubicBezTo>
                  <a:cubicBezTo>
                    <a:pt x="19744" y="15717"/>
                    <a:pt x="19699" y="15744"/>
                    <a:pt x="19681" y="15797"/>
                  </a:cubicBezTo>
                  <a:cubicBezTo>
                    <a:pt x="19660" y="15783"/>
                    <a:pt x="19635" y="15777"/>
                    <a:pt x="19611" y="15777"/>
                  </a:cubicBezTo>
                  <a:cubicBezTo>
                    <a:pt x="19594" y="15777"/>
                    <a:pt x="19577" y="15780"/>
                    <a:pt x="19562" y="15785"/>
                  </a:cubicBezTo>
                  <a:cubicBezTo>
                    <a:pt x="19550" y="15750"/>
                    <a:pt x="19538" y="15714"/>
                    <a:pt x="19538" y="15678"/>
                  </a:cubicBezTo>
                  <a:cubicBezTo>
                    <a:pt x="19527" y="15640"/>
                    <a:pt x="19499" y="15624"/>
                    <a:pt x="19470" y="15624"/>
                  </a:cubicBezTo>
                  <a:cubicBezTo>
                    <a:pt x="19436" y="15624"/>
                    <a:pt x="19402" y="15646"/>
                    <a:pt x="19396" y="15678"/>
                  </a:cubicBezTo>
                  <a:cubicBezTo>
                    <a:pt x="19384" y="15642"/>
                    <a:pt x="19360" y="15595"/>
                    <a:pt x="19348" y="15547"/>
                  </a:cubicBezTo>
                  <a:cubicBezTo>
                    <a:pt x="19338" y="15523"/>
                    <a:pt x="19319" y="15513"/>
                    <a:pt x="19300" y="15513"/>
                  </a:cubicBezTo>
                  <a:cubicBezTo>
                    <a:pt x="19272" y="15513"/>
                    <a:pt x="19246" y="15535"/>
                    <a:pt x="19253" y="15571"/>
                  </a:cubicBezTo>
                  <a:cubicBezTo>
                    <a:pt x="19265" y="15619"/>
                    <a:pt x="19276" y="15666"/>
                    <a:pt x="19288" y="15714"/>
                  </a:cubicBezTo>
                  <a:cubicBezTo>
                    <a:pt x="19262" y="15661"/>
                    <a:pt x="19217" y="15637"/>
                    <a:pt x="19172" y="15637"/>
                  </a:cubicBezTo>
                  <a:cubicBezTo>
                    <a:pt x="19136" y="15637"/>
                    <a:pt x="19100" y="15652"/>
                    <a:pt x="19074" y="15678"/>
                  </a:cubicBezTo>
                  <a:cubicBezTo>
                    <a:pt x="19047" y="15640"/>
                    <a:pt x="19000" y="15619"/>
                    <a:pt x="18955" y="15619"/>
                  </a:cubicBezTo>
                  <a:cubicBezTo>
                    <a:pt x="18901" y="15619"/>
                    <a:pt x="18849" y="15649"/>
                    <a:pt x="18836" y="15714"/>
                  </a:cubicBezTo>
                  <a:cubicBezTo>
                    <a:pt x="18788" y="15904"/>
                    <a:pt x="18776" y="16083"/>
                    <a:pt x="18765" y="16273"/>
                  </a:cubicBezTo>
                  <a:cubicBezTo>
                    <a:pt x="18741" y="16190"/>
                    <a:pt x="18717" y="16107"/>
                    <a:pt x="18693" y="16023"/>
                  </a:cubicBezTo>
                  <a:cubicBezTo>
                    <a:pt x="18670" y="15955"/>
                    <a:pt x="18620" y="15925"/>
                    <a:pt x="18569" y="15925"/>
                  </a:cubicBezTo>
                  <a:cubicBezTo>
                    <a:pt x="18513" y="15925"/>
                    <a:pt x="18456" y="15961"/>
                    <a:pt x="18431" y="16023"/>
                  </a:cubicBezTo>
                  <a:cubicBezTo>
                    <a:pt x="18419" y="16059"/>
                    <a:pt x="18407" y="16095"/>
                    <a:pt x="18395" y="16142"/>
                  </a:cubicBezTo>
                  <a:cubicBezTo>
                    <a:pt x="18372" y="16083"/>
                    <a:pt x="18360" y="16023"/>
                    <a:pt x="18336" y="15964"/>
                  </a:cubicBezTo>
                  <a:cubicBezTo>
                    <a:pt x="18313" y="15901"/>
                    <a:pt x="18252" y="15868"/>
                    <a:pt x="18196" y="15868"/>
                  </a:cubicBezTo>
                  <a:cubicBezTo>
                    <a:pt x="18135" y="15868"/>
                    <a:pt x="18080" y="15907"/>
                    <a:pt x="18086" y="15988"/>
                  </a:cubicBezTo>
                  <a:lnTo>
                    <a:pt x="18110" y="16476"/>
                  </a:lnTo>
                  <a:cubicBezTo>
                    <a:pt x="18098" y="16416"/>
                    <a:pt x="18074" y="16357"/>
                    <a:pt x="18062" y="16297"/>
                  </a:cubicBezTo>
                  <a:cubicBezTo>
                    <a:pt x="18046" y="16239"/>
                    <a:pt x="17995" y="16211"/>
                    <a:pt x="17944" y="16211"/>
                  </a:cubicBezTo>
                  <a:cubicBezTo>
                    <a:pt x="17880" y="16211"/>
                    <a:pt x="17817" y="16254"/>
                    <a:pt x="17824" y="16333"/>
                  </a:cubicBezTo>
                  <a:cubicBezTo>
                    <a:pt x="17824" y="16381"/>
                    <a:pt x="17824" y="16440"/>
                    <a:pt x="17824" y="16488"/>
                  </a:cubicBezTo>
                  <a:lnTo>
                    <a:pt x="17812" y="16452"/>
                  </a:lnTo>
                  <a:cubicBezTo>
                    <a:pt x="17802" y="16392"/>
                    <a:pt x="17742" y="16366"/>
                    <a:pt x="17681" y="16366"/>
                  </a:cubicBezTo>
                  <a:cubicBezTo>
                    <a:pt x="17669" y="16366"/>
                    <a:pt x="17657" y="16367"/>
                    <a:pt x="17645" y="16369"/>
                  </a:cubicBezTo>
                  <a:cubicBezTo>
                    <a:pt x="17633" y="16285"/>
                    <a:pt x="17610" y="16202"/>
                    <a:pt x="17598" y="16131"/>
                  </a:cubicBezTo>
                  <a:cubicBezTo>
                    <a:pt x="17586" y="16065"/>
                    <a:pt x="17526" y="16032"/>
                    <a:pt x="17467" y="16032"/>
                  </a:cubicBezTo>
                  <a:cubicBezTo>
                    <a:pt x="17407" y="16032"/>
                    <a:pt x="17348" y="16065"/>
                    <a:pt x="17336" y="16131"/>
                  </a:cubicBezTo>
                  <a:cubicBezTo>
                    <a:pt x="17312" y="16285"/>
                    <a:pt x="17288" y="16440"/>
                    <a:pt x="17264" y="16595"/>
                  </a:cubicBezTo>
                  <a:cubicBezTo>
                    <a:pt x="17241" y="16464"/>
                    <a:pt x="17205" y="16321"/>
                    <a:pt x="17181" y="16190"/>
                  </a:cubicBezTo>
                  <a:cubicBezTo>
                    <a:pt x="17168" y="16131"/>
                    <a:pt x="17119" y="16105"/>
                    <a:pt x="17069" y="16105"/>
                  </a:cubicBezTo>
                  <a:cubicBezTo>
                    <a:pt x="17029" y="16105"/>
                    <a:pt x="16988" y="16122"/>
                    <a:pt x="16967" y="16154"/>
                  </a:cubicBezTo>
                  <a:cubicBezTo>
                    <a:pt x="16939" y="16132"/>
                    <a:pt x="16905" y="16120"/>
                    <a:pt x="16871" y="16120"/>
                  </a:cubicBezTo>
                  <a:cubicBezTo>
                    <a:pt x="16834" y="16120"/>
                    <a:pt x="16796" y="16135"/>
                    <a:pt x="16764" y="16166"/>
                  </a:cubicBezTo>
                  <a:cubicBezTo>
                    <a:pt x="16740" y="16154"/>
                    <a:pt x="16705" y="16154"/>
                    <a:pt x="16681" y="16154"/>
                  </a:cubicBezTo>
                  <a:cubicBezTo>
                    <a:pt x="16681" y="16131"/>
                    <a:pt x="16681" y="16095"/>
                    <a:pt x="16681" y="16059"/>
                  </a:cubicBezTo>
                  <a:cubicBezTo>
                    <a:pt x="16681" y="15985"/>
                    <a:pt x="16616" y="15941"/>
                    <a:pt x="16555" y="15941"/>
                  </a:cubicBezTo>
                  <a:cubicBezTo>
                    <a:pt x="16509" y="15941"/>
                    <a:pt x="16465" y="15967"/>
                    <a:pt x="16455" y="16023"/>
                  </a:cubicBezTo>
                  <a:cubicBezTo>
                    <a:pt x="16419" y="16178"/>
                    <a:pt x="16395" y="16321"/>
                    <a:pt x="16359" y="16476"/>
                  </a:cubicBezTo>
                  <a:cubicBezTo>
                    <a:pt x="16371" y="16393"/>
                    <a:pt x="16383" y="16321"/>
                    <a:pt x="16395" y="16238"/>
                  </a:cubicBezTo>
                  <a:cubicBezTo>
                    <a:pt x="16410" y="16172"/>
                    <a:pt x="16353" y="16125"/>
                    <a:pt x="16301" y="16125"/>
                  </a:cubicBezTo>
                  <a:cubicBezTo>
                    <a:pt x="16269" y="16125"/>
                    <a:pt x="16238" y="16144"/>
                    <a:pt x="16228" y="16190"/>
                  </a:cubicBezTo>
                  <a:cubicBezTo>
                    <a:pt x="16205" y="16297"/>
                    <a:pt x="16193" y="16404"/>
                    <a:pt x="16169" y="16512"/>
                  </a:cubicBezTo>
                  <a:lnTo>
                    <a:pt x="16121" y="16512"/>
                  </a:lnTo>
                  <a:cubicBezTo>
                    <a:pt x="16157" y="16357"/>
                    <a:pt x="16181" y="16202"/>
                    <a:pt x="16205" y="16047"/>
                  </a:cubicBezTo>
                  <a:cubicBezTo>
                    <a:pt x="16219" y="15990"/>
                    <a:pt x="16181" y="15958"/>
                    <a:pt x="16141" y="15958"/>
                  </a:cubicBezTo>
                  <a:cubicBezTo>
                    <a:pt x="16115" y="15958"/>
                    <a:pt x="16088" y="15971"/>
                    <a:pt x="16074" y="16000"/>
                  </a:cubicBezTo>
                  <a:cubicBezTo>
                    <a:pt x="16026" y="16154"/>
                    <a:pt x="15967" y="16309"/>
                    <a:pt x="15919" y="16464"/>
                  </a:cubicBezTo>
                  <a:cubicBezTo>
                    <a:pt x="15914" y="16459"/>
                    <a:pt x="15905" y="16456"/>
                    <a:pt x="15895" y="16456"/>
                  </a:cubicBezTo>
                  <a:cubicBezTo>
                    <a:pt x="15882" y="16456"/>
                    <a:pt x="15866" y="16462"/>
                    <a:pt x="15859" y="16476"/>
                  </a:cubicBezTo>
                  <a:lnTo>
                    <a:pt x="15859" y="16464"/>
                  </a:lnTo>
                  <a:cubicBezTo>
                    <a:pt x="15859" y="16440"/>
                    <a:pt x="15859" y="16428"/>
                    <a:pt x="15847" y="16404"/>
                  </a:cubicBezTo>
                  <a:cubicBezTo>
                    <a:pt x="15859" y="16309"/>
                    <a:pt x="15871" y="16226"/>
                    <a:pt x="15895" y="16131"/>
                  </a:cubicBezTo>
                  <a:cubicBezTo>
                    <a:pt x="15910" y="16066"/>
                    <a:pt x="15858" y="16023"/>
                    <a:pt x="15808" y="16023"/>
                  </a:cubicBezTo>
                  <a:cubicBezTo>
                    <a:pt x="15775" y="16023"/>
                    <a:pt x="15742" y="16041"/>
                    <a:pt x="15728" y="16083"/>
                  </a:cubicBezTo>
                  <a:cubicBezTo>
                    <a:pt x="15657" y="16297"/>
                    <a:pt x="15597" y="16500"/>
                    <a:pt x="15550" y="16714"/>
                  </a:cubicBezTo>
                  <a:cubicBezTo>
                    <a:pt x="15609" y="16357"/>
                    <a:pt x="15717" y="16012"/>
                    <a:pt x="15859" y="15678"/>
                  </a:cubicBezTo>
                  <a:cubicBezTo>
                    <a:pt x="15881" y="15636"/>
                    <a:pt x="15845" y="15593"/>
                    <a:pt x="15811" y="15593"/>
                  </a:cubicBezTo>
                  <a:cubicBezTo>
                    <a:pt x="15808" y="15593"/>
                    <a:pt x="15804" y="15594"/>
                    <a:pt x="15800" y="15595"/>
                  </a:cubicBezTo>
                  <a:cubicBezTo>
                    <a:pt x="15836" y="15452"/>
                    <a:pt x="15871" y="15309"/>
                    <a:pt x="15907" y="15166"/>
                  </a:cubicBezTo>
                  <a:cubicBezTo>
                    <a:pt x="15931" y="15166"/>
                    <a:pt x="15943" y="15166"/>
                    <a:pt x="15955" y="15142"/>
                  </a:cubicBezTo>
                  <a:cubicBezTo>
                    <a:pt x="16026" y="15047"/>
                    <a:pt x="16062" y="14916"/>
                    <a:pt x="16109" y="14797"/>
                  </a:cubicBezTo>
                  <a:cubicBezTo>
                    <a:pt x="16121" y="14785"/>
                    <a:pt x="16121" y="14761"/>
                    <a:pt x="16133" y="14738"/>
                  </a:cubicBezTo>
                  <a:cubicBezTo>
                    <a:pt x="16145" y="14726"/>
                    <a:pt x="16157" y="14714"/>
                    <a:pt x="16157" y="14702"/>
                  </a:cubicBezTo>
                  <a:cubicBezTo>
                    <a:pt x="16169" y="14678"/>
                    <a:pt x="16181" y="14642"/>
                    <a:pt x="16193" y="14618"/>
                  </a:cubicBezTo>
                  <a:cubicBezTo>
                    <a:pt x="16213" y="14639"/>
                    <a:pt x="16247" y="14651"/>
                    <a:pt x="16280" y="14651"/>
                  </a:cubicBezTo>
                  <a:cubicBezTo>
                    <a:pt x="16323" y="14651"/>
                    <a:pt x="16365" y="14630"/>
                    <a:pt x="16371" y="14583"/>
                  </a:cubicBezTo>
                  <a:cubicBezTo>
                    <a:pt x="16383" y="14523"/>
                    <a:pt x="16395" y="14464"/>
                    <a:pt x="16407" y="14416"/>
                  </a:cubicBezTo>
                  <a:cubicBezTo>
                    <a:pt x="16420" y="14468"/>
                    <a:pt x="16472" y="14499"/>
                    <a:pt x="16520" y="14499"/>
                  </a:cubicBezTo>
                  <a:cubicBezTo>
                    <a:pt x="16560" y="14499"/>
                    <a:pt x="16599" y="14477"/>
                    <a:pt x="16609" y="14428"/>
                  </a:cubicBezTo>
                  <a:lnTo>
                    <a:pt x="16621" y="14345"/>
                  </a:lnTo>
                  <a:cubicBezTo>
                    <a:pt x="16636" y="14352"/>
                    <a:pt x="16654" y="14356"/>
                    <a:pt x="16671" y="14356"/>
                  </a:cubicBezTo>
                  <a:cubicBezTo>
                    <a:pt x="16713" y="14356"/>
                    <a:pt x="16756" y="14335"/>
                    <a:pt x="16764" y="14285"/>
                  </a:cubicBezTo>
                  <a:cubicBezTo>
                    <a:pt x="16776" y="14214"/>
                    <a:pt x="16788" y="14142"/>
                    <a:pt x="16788" y="14071"/>
                  </a:cubicBezTo>
                  <a:lnTo>
                    <a:pt x="16812" y="14083"/>
                  </a:lnTo>
                  <a:cubicBezTo>
                    <a:pt x="16812" y="14107"/>
                    <a:pt x="16812" y="14142"/>
                    <a:pt x="16812" y="14166"/>
                  </a:cubicBezTo>
                  <a:cubicBezTo>
                    <a:pt x="16812" y="14227"/>
                    <a:pt x="16859" y="14257"/>
                    <a:pt x="16905" y="14257"/>
                  </a:cubicBezTo>
                  <a:cubicBezTo>
                    <a:pt x="16948" y="14257"/>
                    <a:pt x="16990" y="14230"/>
                    <a:pt x="16990" y="14178"/>
                  </a:cubicBezTo>
                  <a:cubicBezTo>
                    <a:pt x="16990" y="14154"/>
                    <a:pt x="16990" y="14142"/>
                    <a:pt x="16990" y="14130"/>
                  </a:cubicBezTo>
                  <a:cubicBezTo>
                    <a:pt x="16997" y="14191"/>
                    <a:pt x="17053" y="14229"/>
                    <a:pt x="17107" y="14229"/>
                  </a:cubicBezTo>
                  <a:cubicBezTo>
                    <a:pt x="17149" y="14229"/>
                    <a:pt x="17189" y="14206"/>
                    <a:pt x="17205" y="14154"/>
                  </a:cubicBezTo>
                  <a:cubicBezTo>
                    <a:pt x="17241" y="13999"/>
                    <a:pt x="17288" y="13845"/>
                    <a:pt x="17336" y="13678"/>
                  </a:cubicBezTo>
                  <a:lnTo>
                    <a:pt x="17336" y="13678"/>
                  </a:lnTo>
                  <a:cubicBezTo>
                    <a:pt x="17324" y="13761"/>
                    <a:pt x="17312" y="13845"/>
                    <a:pt x="17312" y="13940"/>
                  </a:cubicBezTo>
                  <a:cubicBezTo>
                    <a:pt x="17305" y="14005"/>
                    <a:pt x="17364" y="14042"/>
                    <a:pt x="17421" y="14042"/>
                  </a:cubicBezTo>
                  <a:cubicBezTo>
                    <a:pt x="17469" y="14042"/>
                    <a:pt x="17516" y="14017"/>
                    <a:pt x="17526" y="13964"/>
                  </a:cubicBezTo>
                  <a:cubicBezTo>
                    <a:pt x="17550" y="13845"/>
                    <a:pt x="17574" y="13726"/>
                    <a:pt x="17598" y="13606"/>
                  </a:cubicBezTo>
                  <a:cubicBezTo>
                    <a:pt x="17610" y="13630"/>
                    <a:pt x="17622" y="13654"/>
                    <a:pt x="17645" y="13666"/>
                  </a:cubicBezTo>
                  <a:cubicBezTo>
                    <a:pt x="17645" y="13678"/>
                    <a:pt x="17645" y="13702"/>
                    <a:pt x="17657" y="13714"/>
                  </a:cubicBezTo>
                  <a:cubicBezTo>
                    <a:pt x="17657" y="13788"/>
                    <a:pt x="17715" y="13827"/>
                    <a:pt x="17771" y="13827"/>
                  </a:cubicBezTo>
                  <a:cubicBezTo>
                    <a:pt x="17822" y="13827"/>
                    <a:pt x="17872" y="13794"/>
                    <a:pt x="17872" y="13726"/>
                  </a:cubicBezTo>
                  <a:cubicBezTo>
                    <a:pt x="17883" y="13678"/>
                    <a:pt x="17883" y="13630"/>
                    <a:pt x="17883" y="13583"/>
                  </a:cubicBezTo>
                  <a:cubicBezTo>
                    <a:pt x="17895" y="13642"/>
                    <a:pt x="17907" y="13702"/>
                    <a:pt x="17919" y="13761"/>
                  </a:cubicBezTo>
                  <a:cubicBezTo>
                    <a:pt x="17935" y="13821"/>
                    <a:pt x="17984" y="13848"/>
                    <a:pt x="18032" y="13848"/>
                  </a:cubicBezTo>
                  <a:cubicBezTo>
                    <a:pt x="18089" y="13848"/>
                    <a:pt x="18145" y="13809"/>
                    <a:pt x="18145" y="13737"/>
                  </a:cubicBezTo>
                  <a:lnTo>
                    <a:pt x="18145" y="13714"/>
                  </a:lnTo>
                  <a:cubicBezTo>
                    <a:pt x="18167" y="13726"/>
                    <a:pt x="18193" y="13733"/>
                    <a:pt x="18219" y="13733"/>
                  </a:cubicBezTo>
                  <a:cubicBezTo>
                    <a:pt x="18266" y="13733"/>
                    <a:pt x="18313" y="13712"/>
                    <a:pt x="18336" y="13666"/>
                  </a:cubicBezTo>
                  <a:cubicBezTo>
                    <a:pt x="18357" y="13691"/>
                    <a:pt x="18390" y="13703"/>
                    <a:pt x="18423" y="13703"/>
                  </a:cubicBezTo>
                  <a:cubicBezTo>
                    <a:pt x="18484" y="13703"/>
                    <a:pt x="18546" y="13664"/>
                    <a:pt x="18538" y="13595"/>
                  </a:cubicBezTo>
                  <a:cubicBezTo>
                    <a:pt x="18526" y="13547"/>
                    <a:pt x="18526" y="13499"/>
                    <a:pt x="18514" y="13452"/>
                  </a:cubicBezTo>
                  <a:lnTo>
                    <a:pt x="18514" y="13452"/>
                  </a:lnTo>
                  <a:cubicBezTo>
                    <a:pt x="18532" y="13458"/>
                    <a:pt x="18547" y="13461"/>
                    <a:pt x="18562" y="13461"/>
                  </a:cubicBezTo>
                  <a:cubicBezTo>
                    <a:pt x="18577" y="13461"/>
                    <a:pt x="18592" y="13458"/>
                    <a:pt x="18610" y="13452"/>
                  </a:cubicBezTo>
                  <a:cubicBezTo>
                    <a:pt x="18625" y="13501"/>
                    <a:pt x="18669" y="13524"/>
                    <a:pt x="18715" y="13524"/>
                  </a:cubicBezTo>
                  <a:cubicBezTo>
                    <a:pt x="18779" y="13524"/>
                    <a:pt x="18848" y="13480"/>
                    <a:pt x="18848" y="13404"/>
                  </a:cubicBezTo>
                  <a:cubicBezTo>
                    <a:pt x="18836" y="13380"/>
                    <a:pt x="18836" y="13345"/>
                    <a:pt x="18836" y="13321"/>
                  </a:cubicBezTo>
                  <a:lnTo>
                    <a:pt x="18872" y="13309"/>
                  </a:lnTo>
                  <a:cubicBezTo>
                    <a:pt x="18872" y="13309"/>
                    <a:pt x="18884" y="13321"/>
                    <a:pt x="18895" y="13321"/>
                  </a:cubicBezTo>
                  <a:cubicBezTo>
                    <a:pt x="18931" y="13392"/>
                    <a:pt x="18979" y="13452"/>
                    <a:pt x="19050" y="13487"/>
                  </a:cubicBezTo>
                  <a:cubicBezTo>
                    <a:pt x="19071" y="13501"/>
                    <a:pt x="19091" y="13507"/>
                    <a:pt x="19110" y="13507"/>
                  </a:cubicBezTo>
                  <a:cubicBezTo>
                    <a:pt x="19159" y="13507"/>
                    <a:pt x="19200" y="13470"/>
                    <a:pt x="19217" y="13428"/>
                  </a:cubicBezTo>
                  <a:cubicBezTo>
                    <a:pt x="19241" y="13380"/>
                    <a:pt x="19241" y="13333"/>
                    <a:pt x="19241" y="13273"/>
                  </a:cubicBezTo>
                  <a:cubicBezTo>
                    <a:pt x="19288" y="13273"/>
                    <a:pt x="19324" y="13237"/>
                    <a:pt x="19312" y="13178"/>
                  </a:cubicBezTo>
                  <a:lnTo>
                    <a:pt x="19312" y="13178"/>
                  </a:lnTo>
                  <a:cubicBezTo>
                    <a:pt x="19329" y="13199"/>
                    <a:pt x="19354" y="13208"/>
                    <a:pt x="19380" y="13208"/>
                  </a:cubicBezTo>
                  <a:cubicBezTo>
                    <a:pt x="19425" y="13208"/>
                    <a:pt x="19471" y="13180"/>
                    <a:pt x="19479" y="13142"/>
                  </a:cubicBezTo>
                  <a:lnTo>
                    <a:pt x="19515" y="13130"/>
                  </a:lnTo>
                  <a:lnTo>
                    <a:pt x="19562" y="13225"/>
                  </a:lnTo>
                  <a:cubicBezTo>
                    <a:pt x="19579" y="13266"/>
                    <a:pt x="19613" y="13283"/>
                    <a:pt x="19650" y="13283"/>
                  </a:cubicBezTo>
                  <a:cubicBezTo>
                    <a:pt x="19722" y="13283"/>
                    <a:pt x="19804" y="13220"/>
                    <a:pt x="19788" y="13142"/>
                  </a:cubicBezTo>
                  <a:cubicBezTo>
                    <a:pt x="19812" y="13142"/>
                    <a:pt x="19848" y="13130"/>
                    <a:pt x="19860" y="13106"/>
                  </a:cubicBezTo>
                  <a:cubicBezTo>
                    <a:pt x="19884" y="13142"/>
                    <a:pt x="19896" y="13190"/>
                    <a:pt x="19919" y="13225"/>
                  </a:cubicBezTo>
                  <a:cubicBezTo>
                    <a:pt x="19939" y="13270"/>
                    <a:pt x="19975" y="13287"/>
                    <a:pt x="20012" y="13287"/>
                  </a:cubicBezTo>
                  <a:cubicBezTo>
                    <a:pt x="20064" y="13287"/>
                    <a:pt x="20120" y="13251"/>
                    <a:pt x="20134" y="13202"/>
                  </a:cubicBezTo>
                  <a:cubicBezTo>
                    <a:pt x="20150" y="13211"/>
                    <a:pt x="20168" y="13216"/>
                    <a:pt x="20187" y="13216"/>
                  </a:cubicBezTo>
                  <a:cubicBezTo>
                    <a:pt x="20236" y="13216"/>
                    <a:pt x="20286" y="13185"/>
                    <a:pt x="20312" y="13142"/>
                  </a:cubicBezTo>
                  <a:lnTo>
                    <a:pt x="20324" y="13166"/>
                  </a:lnTo>
                  <a:cubicBezTo>
                    <a:pt x="20348" y="13202"/>
                    <a:pt x="20383" y="13218"/>
                    <a:pt x="20418" y="13218"/>
                  </a:cubicBezTo>
                  <a:cubicBezTo>
                    <a:pt x="20487" y="13218"/>
                    <a:pt x="20554" y="13157"/>
                    <a:pt x="20539" y="13071"/>
                  </a:cubicBezTo>
                  <a:cubicBezTo>
                    <a:pt x="20515" y="13011"/>
                    <a:pt x="20503" y="12952"/>
                    <a:pt x="20479" y="12892"/>
                  </a:cubicBezTo>
                  <a:lnTo>
                    <a:pt x="20479" y="12892"/>
                  </a:lnTo>
                  <a:cubicBezTo>
                    <a:pt x="20503" y="12940"/>
                    <a:pt x="20527" y="12975"/>
                    <a:pt x="20550" y="13011"/>
                  </a:cubicBezTo>
                  <a:cubicBezTo>
                    <a:pt x="20577" y="13053"/>
                    <a:pt x="20614" y="13071"/>
                    <a:pt x="20649" y="13071"/>
                  </a:cubicBezTo>
                  <a:cubicBezTo>
                    <a:pt x="20724" y="13071"/>
                    <a:pt x="20793" y="12993"/>
                    <a:pt x="20753" y="12904"/>
                  </a:cubicBezTo>
                  <a:cubicBezTo>
                    <a:pt x="20741" y="12880"/>
                    <a:pt x="20729" y="12868"/>
                    <a:pt x="20729" y="12856"/>
                  </a:cubicBezTo>
                  <a:cubicBezTo>
                    <a:pt x="20741" y="12833"/>
                    <a:pt x="20741" y="12809"/>
                    <a:pt x="20741" y="12773"/>
                  </a:cubicBezTo>
                  <a:cubicBezTo>
                    <a:pt x="20812" y="12868"/>
                    <a:pt x="20896" y="12964"/>
                    <a:pt x="20979" y="13059"/>
                  </a:cubicBezTo>
                  <a:cubicBezTo>
                    <a:pt x="20999" y="13078"/>
                    <a:pt x="21023" y="13087"/>
                    <a:pt x="21048" y="13087"/>
                  </a:cubicBezTo>
                  <a:cubicBezTo>
                    <a:pt x="21128" y="13087"/>
                    <a:pt x="21212" y="12998"/>
                    <a:pt x="21158" y="12916"/>
                  </a:cubicBezTo>
                  <a:cubicBezTo>
                    <a:pt x="21110" y="12844"/>
                    <a:pt x="21062" y="12785"/>
                    <a:pt x="21003" y="12713"/>
                  </a:cubicBezTo>
                  <a:close/>
                  <a:moveTo>
                    <a:pt x="6203" y="14476"/>
                  </a:moveTo>
                  <a:cubicBezTo>
                    <a:pt x="6239" y="14488"/>
                    <a:pt x="6275" y="14499"/>
                    <a:pt x="6299" y="14523"/>
                  </a:cubicBezTo>
                  <a:cubicBezTo>
                    <a:pt x="6346" y="14535"/>
                    <a:pt x="6370" y="14571"/>
                    <a:pt x="6406" y="14595"/>
                  </a:cubicBezTo>
                  <a:cubicBezTo>
                    <a:pt x="6453" y="14714"/>
                    <a:pt x="6513" y="14833"/>
                    <a:pt x="6561" y="14940"/>
                  </a:cubicBezTo>
                  <a:cubicBezTo>
                    <a:pt x="6596" y="15059"/>
                    <a:pt x="6656" y="15202"/>
                    <a:pt x="6573" y="15309"/>
                  </a:cubicBezTo>
                  <a:cubicBezTo>
                    <a:pt x="6537" y="15369"/>
                    <a:pt x="6477" y="15404"/>
                    <a:pt x="6418" y="15452"/>
                  </a:cubicBezTo>
                  <a:cubicBezTo>
                    <a:pt x="6370" y="15488"/>
                    <a:pt x="6311" y="15523"/>
                    <a:pt x="6263" y="15559"/>
                  </a:cubicBezTo>
                  <a:cubicBezTo>
                    <a:pt x="6061" y="15654"/>
                    <a:pt x="5858" y="15761"/>
                    <a:pt x="5668" y="15869"/>
                  </a:cubicBezTo>
                  <a:cubicBezTo>
                    <a:pt x="5239" y="16119"/>
                    <a:pt x="4822" y="16428"/>
                    <a:pt x="4465" y="16785"/>
                  </a:cubicBezTo>
                  <a:cubicBezTo>
                    <a:pt x="4441" y="16774"/>
                    <a:pt x="4417" y="16762"/>
                    <a:pt x="4394" y="16738"/>
                  </a:cubicBezTo>
                  <a:cubicBezTo>
                    <a:pt x="4144" y="16571"/>
                    <a:pt x="3929" y="16321"/>
                    <a:pt x="3858" y="16023"/>
                  </a:cubicBezTo>
                  <a:cubicBezTo>
                    <a:pt x="3798" y="15714"/>
                    <a:pt x="3929" y="15452"/>
                    <a:pt x="4120" y="15238"/>
                  </a:cubicBezTo>
                  <a:cubicBezTo>
                    <a:pt x="4179" y="15166"/>
                    <a:pt x="4239" y="15095"/>
                    <a:pt x="4310" y="15023"/>
                  </a:cubicBezTo>
                  <a:lnTo>
                    <a:pt x="4358" y="15023"/>
                  </a:lnTo>
                  <a:cubicBezTo>
                    <a:pt x="4834" y="14964"/>
                    <a:pt x="5310" y="14857"/>
                    <a:pt x="5751" y="14678"/>
                  </a:cubicBezTo>
                  <a:cubicBezTo>
                    <a:pt x="5906" y="14618"/>
                    <a:pt x="6049" y="14559"/>
                    <a:pt x="6203" y="14476"/>
                  </a:cubicBezTo>
                  <a:close/>
                  <a:moveTo>
                    <a:pt x="15347" y="13511"/>
                  </a:moveTo>
                  <a:lnTo>
                    <a:pt x="15347" y="13511"/>
                  </a:lnTo>
                  <a:cubicBezTo>
                    <a:pt x="15276" y="13583"/>
                    <a:pt x="15216" y="13666"/>
                    <a:pt x="15145" y="13749"/>
                  </a:cubicBezTo>
                  <a:cubicBezTo>
                    <a:pt x="14585" y="14464"/>
                    <a:pt x="14312" y="15333"/>
                    <a:pt x="13883" y="16119"/>
                  </a:cubicBezTo>
                  <a:cubicBezTo>
                    <a:pt x="13871" y="16119"/>
                    <a:pt x="13847" y="16131"/>
                    <a:pt x="13847" y="16142"/>
                  </a:cubicBezTo>
                  <a:cubicBezTo>
                    <a:pt x="13704" y="16369"/>
                    <a:pt x="13561" y="16595"/>
                    <a:pt x="13383" y="16785"/>
                  </a:cubicBezTo>
                  <a:cubicBezTo>
                    <a:pt x="13216" y="16976"/>
                    <a:pt x="13014" y="17143"/>
                    <a:pt x="12799" y="17274"/>
                  </a:cubicBezTo>
                  <a:cubicBezTo>
                    <a:pt x="12585" y="17416"/>
                    <a:pt x="12347" y="17524"/>
                    <a:pt x="12109" y="17607"/>
                  </a:cubicBezTo>
                  <a:cubicBezTo>
                    <a:pt x="11978" y="17655"/>
                    <a:pt x="11835" y="17702"/>
                    <a:pt x="11704" y="17714"/>
                  </a:cubicBezTo>
                  <a:cubicBezTo>
                    <a:pt x="11609" y="17714"/>
                    <a:pt x="11490" y="17678"/>
                    <a:pt x="11430" y="17595"/>
                  </a:cubicBezTo>
                  <a:lnTo>
                    <a:pt x="11466" y="17333"/>
                  </a:lnTo>
                  <a:cubicBezTo>
                    <a:pt x="11549" y="16964"/>
                    <a:pt x="11597" y="16583"/>
                    <a:pt x="11728" y="16226"/>
                  </a:cubicBezTo>
                  <a:cubicBezTo>
                    <a:pt x="11835" y="15976"/>
                    <a:pt x="11990" y="15738"/>
                    <a:pt x="12180" y="15523"/>
                  </a:cubicBezTo>
                  <a:cubicBezTo>
                    <a:pt x="12395" y="15297"/>
                    <a:pt x="12669" y="15107"/>
                    <a:pt x="12942" y="14928"/>
                  </a:cubicBezTo>
                  <a:cubicBezTo>
                    <a:pt x="13478" y="14583"/>
                    <a:pt x="14038" y="14249"/>
                    <a:pt x="14597" y="13916"/>
                  </a:cubicBezTo>
                  <a:cubicBezTo>
                    <a:pt x="14847" y="13773"/>
                    <a:pt x="15097" y="13642"/>
                    <a:pt x="15347" y="13511"/>
                  </a:cubicBezTo>
                  <a:close/>
                  <a:moveTo>
                    <a:pt x="7108" y="15452"/>
                  </a:moveTo>
                  <a:cubicBezTo>
                    <a:pt x="7263" y="15571"/>
                    <a:pt x="7454" y="15678"/>
                    <a:pt x="7656" y="15750"/>
                  </a:cubicBezTo>
                  <a:cubicBezTo>
                    <a:pt x="8049" y="15904"/>
                    <a:pt x="8478" y="15952"/>
                    <a:pt x="8894" y="15964"/>
                  </a:cubicBezTo>
                  <a:cubicBezTo>
                    <a:pt x="8914" y="15968"/>
                    <a:pt x="8935" y="15969"/>
                    <a:pt x="8957" y="15969"/>
                  </a:cubicBezTo>
                  <a:cubicBezTo>
                    <a:pt x="9000" y="15969"/>
                    <a:pt x="9045" y="15964"/>
                    <a:pt x="9085" y="15964"/>
                  </a:cubicBezTo>
                  <a:cubicBezTo>
                    <a:pt x="9097" y="15988"/>
                    <a:pt x="9109" y="16012"/>
                    <a:pt x="9109" y="16035"/>
                  </a:cubicBezTo>
                  <a:cubicBezTo>
                    <a:pt x="9109" y="16059"/>
                    <a:pt x="9109" y="16071"/>
                    <a:pt x="9097" y="16083"/>
                  </a:cubicBezTo>
                  <a:cubicBezTo>
                    <a:pt x="9061" y="16142"/>
                    <a:pt x="9013" y="16190"/>
                    <a:pt x="8966" y="16238"/>
                  </a:cubicBezTo>
                  <a:cubicBezTo>
                    <a:pt x="8930" y="16273"/>
                    <a:pt x="8894" y="16321"/>
                    <a:pt x="8859" y="16357"/>
                  </a:cubicBezTo>
                  <a:cubicBezTo>
                    <a:pt x="8751" y="16428"/>
                    <a:pt x="8644" y="16512"/>
                    <a:pt x="8537" y="16595"/>
                  </a:cubicBezTo>
                  <a:cubicBezTo>
                    <a:pt x="8311" y="16774"/>
                    <a:pt x="8097" y="16988"/>
                    <a:pt x="7918" y="17214"/>
                  </a:cubicBezTo>
                  <a:cubicBezTo>
                    <a:pt x="7823" y="17333"/>
                    <a:pt x="7739" y="17452"/>
                    <a:pt x="7656" y="17571"/>
                  </a:cubicBezTo>
                  <a:cubicBezTo>
                    <a:pt x="7596" y="17678"/>
                    <a:pt x="7501" y="17809"/>
                    <a:pt x="7489" y="17928"/>
                  </a:cubicBezTo>
                  <a:cubicBezTo>
                    <a:pt x="7061" y="17833"/>
                    <a:pt x="6632" y="17702"/>
                    <a:pt x="6215" y="17559"/>
                  </a:cubicBezTo>
                  <a:cubicBezTo>
                    <a:pt x="5906" y="17452"/>
                    <a:pt x="5596" y="17333"/>
                    <a:pt x="5287" y="17202"/>
                  </a:cubicBezTo>
                  <a:cubicBezTo>
                    <a:pt x="5072" y="17107"/>
                    <a:pt x="4858" y="17012"/>
                    <a:pt x="4656" y="16904"/>
                  </a:cubicBezTo>
                  <a:cubicBezTo>
                    <a:pt x="5001" y="16583"/>
                    <a:pt x="5358" y="16285"/>
                    <a:pt x="5775" y="16047"/>
                  </a:cubicBezTo>
                  <a:cubicBezTo>
                    <a:pt x="6001" y="15916"/>
                    <a:pt x="6239" y="15797"/>
                    <a:pt x="6477" y="15702"/>
                  </a:cubicBezTo>
                  <a:cubicBezTo>
                    <a:pt x="6692" y="15607"/>
                    <a:pt x="6906" y="15535"/>
                    <a:pt x="7108" y="15452"/>
                  </a:cubicBezTo>
                  <a:close/>
                  <a:moveTo>
                    <a:pt x="11537" y="15511"/>
                  </a:moveTo>
                  <a:cubicBezTo>
                    <a:pt x="11549" y="15607"/>
                    <a:pt x="11561" y="15690"/>
                    <a:pt x="11561" y="15785"/>
                  </a:cubicBezTo>
                  <a:cubicBezTo>
                    <a:pt x="11526" y="15869"/>
                    <a:pt x="11490" y="15964"/>
                    <a:pt x="11466" y="16059"/>
                  </a:cubicBezTo>
                  <a:cubicBezTo>
                    <a:pt x="11406" y="16309"/>
                    <a:pt x="11383" y="16559"/>
                    <a:pt x="11275" y="16797"/>
                  </a:cubicBezTo>
                  <a:cubicBezTo>
                    <a:pt x="11264" y="16833"/>
                    <a:pt x="11264" y="16857"/>
                    <a:pt x="11287" y="16869"/>
                  </a:cubicBezTo>
                  <a:cubicBezTo>
                    <a:pt x="11275" y="16916"/>
                    <a:pt x="11264" y="16964"/>
                    <a:pt x="11252" y="17012"/>
                  </a:cubicBezTo>
                  <a:cubicBezTo>
                    <a:pt x="11228" y="17178"/>
                    <a:pt x="11204" y="17357"/>
                    <a:pt x="11180" y="17536"/>
                  </a:cubicBezTo>
                  <a:cubicBezTo>
                    <a:pt x="11168" y="17583"/>
                    <a:pt x="11156" y="17631"/>
                    <a:pt x="11156" y="17690"/>
                  </a:cubicBezTo>
                  <a:cubicBezTo>
                    <a:pt x="11109" y="17797"/>
                    <a:pt x="11049" y="17905"/>
                    <a:pt x="10966" y="17988"/>
                  </a:cubicBezTo>
                  <a:cubicBezTo>
                    <a:pt x="10930" y="18024"/>
                    <a:pt x="10871" y="18059"/>
                    <a:pt x="10823" y="18083"/>
                  </a:cubicBezTo>
                  <a:cubicBezTo>
                    <a:pt x="10644" y="18107"/>
                    <a:pt x="10454" y="18131"/>
                    <a:pt x="10275" y="18155"/>
                  </a:cubicBezTo>
                  <a:cubicBezTo>
                    <a:pt x="10051" y="18173"/>
                    <a:pt x="9826" y="18182"/>
                    <a:pt x="9601" y="18182"/>
                  </a:cubicBezTo>
                  <a:cubicBezTo>
                    <a:pt x="8965" y="18182"/>
                    <a:pt x="8328" y="18111"/>
                    <a:pt x="7704" y="17988"/>
                  </a:cubicBezTo>
                  <a:cubicBezTo>
                    <a:pt x="7727" y="17952"/>
                    <a:pt x="7751" y="17917"/>
                    <a:pt x="7763" y="17869"/>
                  </a:cubicBezTo>
                  <a:cubicBezTo>
                    <a:pt x="7799" y="17809"/>
                    <a:pt x="7835" y="17750"/>
                    <a:pt x="7858" y="17690"/>
                  </a:cubicBezTo>
                  <a:cubicBezTo>
                    <a:pt x="7942" y="17571"/>
                    <a:pt x="8025" y="17452"/>
                    <a:pt x="8108" y="17333"/>
                  </a:cubicBezTo>
                  <a:cubicBezTo>
                    <a:pt x="8287" y="17107"/>
                    <a:pt x="8478" y="16916"/>
                    <a:pt x="8704" y="16726"/>
                  </a:cubicBezTo>
                  <a:cubicBezTo>
                    <a:pt x="8942" y="16535"/>
                    <a:pt x="9204" y="16357"/>
                    <a:pt x="9478" y="16202"/>
                  </a:cubicBezTo>
                  <a:cubicBezTo>
                    <a:pt x="9621" y="16119"/>
                    <a:pt x="9763" y="16035"/>
                    <a:pt x="9906" y="15964"/>
                  </a:cubicBezTo>
                  <a:cubicBezTo>
                    <a:pt x="9942" y="15940"/>
                    <a:pt x="9978" y="15928"/>
                    <a:pt x="10013" y="15904"/>
                  </a:cubicBezTo>
                  <a:cubicBezTo>
                    <a:pt x="10121" y="15892"/>
                    <a:pt x="10216" y="15869"/>
                    <a:pt x="10323" y="15857"/>
                  </a:cubicBezTo>
                  <a:cubicBezTo>
                    <a:pt x="10740" y="15773"/>
                    <a:pt x="11145" y="15666"/>
                    <a:pt x="11537" y="15511"/>
                  </a:cubicBezTo>
                  <a:close/>
                  <a:moveTo>
                    <a:pt x="24110" y="16226"/>
                  </a:moveTo>
                  <a:lnTo>
                    <a:pt x="24134" y="16238"/>
                  </a:lnTo>
                  <a:cubicBezTo>
                    <a:pt x="24134" y="16262"/>
                    <a:pt x="24146" y="16285"/>
                    <a:pt x="24158" y="16321"/>
                  </a:cubicBezTo>
                  <a:cubicBezTo>
                    <a:pt x="24167" y="16353"/>
                    <a:pt x="24193" y="16368"/>
                    <a:pt x="24219" y="16368"/>
                  </a:cubicBezTo>
                  <a:cubicBezTo>
                    <a:pt x="24260" y="16368"/>
                    <a:pt x="24304" y="16332"/>
                    <a:pt x="24289" y="16273"/>
                  </a:cubicBezTo>
                  <a:cubicBezTo>
                    <a:pt x="24289" y="16262"/>
                    <a:pt x="24277" y="16238"/>
                    <a:pt x="24277" y="16226"/>
                  </a:cubicBezTo>
                  <a:lnTo>
                    <a:pt x="24277" y="16226"/>
                  </a:lnTo>
                  <a:cubicBezTo>
                    <a:pt x="24313" y="16250"/>
                    <a:pt x="24360" y="16273"/>
                    <a:pt x="24408" y="16273"/>
                  </a:cubicBezTo>
                  <a:cubicBezTo>
                    <a:pt x="24456" y="16321"/>
                    <a:pt x="24503" y="16369"/>
                    <a:pt x="24539" y="16428"/>
                  </a:cubicBezTo>
                  <a:cubicBezTo>
                    <a:pt x="24553" y="16446"/>
                    <a:pt x="24570" y="16453"/>
                    <a:pt x="24587" y="16453"/>
                  </a:cubicBezTo>
                  <a:cubicBezTo>
                    <a:pt x="24627" y="16453"/>
                    <a:pt x="24667" y="16411"/>
                    <a:pt x="24658" y="16369"/>
                  </a:cubicBezTo>
                  <a:lnTo>
                    <a:pt x="24658" y="16369"/>
                  </a:lnTo>
                  <a:cubicBezTo>
                    <a:pt x="24682" y="16404"/>
                    <a:pt x="24718" y="16440"/>
                    <a:pt x="24741" y="16464"/>
                  </a:cubicBezTo>
                  <a:cubicBezTo>
                    <a:pt x="24755" y="16478"/>
                    <a:pt x="24771" y="16483"/>
                    <a:pt x="24786" y="16483"/>
                  </a:cubicBezTo>
                  <a:cubicBezTo>
                    <a:pt x="24823" y="16483"/>
                    <a:pt x="24857" y="16447"/>
                    <a:pt x="24849" y="16404"/>
                  </a:cubicBezTo>
                  <a:cubicBezTo>
                    <a:pt x="24849" y="16381"/>
                    <a:pt x="24837" y="16357"/>
                    <a:pt x="24825" y="16321"/>
                  </a:cubicBezTo>
                  <a:lnTo>
                    <a:pt x="24849" y="16321"/>
                  </a:lnTo>
                  <a:cubicBezTo>
                    <a:pt x="24896" y="16381"/>
                    <a:pt x="24932" y="16440"/>
                    <a:pt x="24968" y="16500"/>
                  </a:cubicBezTo>
                  <a:cubicBezTo>
                    <a:pt x="24984" y="16521"/>
                    <a:pt x="25007" y="16530"/>
                    <a:pt x="25028" y="16530"/>
                  </a:cubicBezTo>
                  <a:cubicBezTo>
                    <a:pt x="25067" y="16530"/>
                    <a:pt x="25102" y="16498"/>
                    <a:pt x="25087" y="16452"/>
                  </a:cubicBezTo>
                  <a:cubicBezTo>
                    <a:pt x="25087" y="16404"/>
                    <a:pt x="25075" y="16369"/>
                    <a:pt x="25063" y="16321"/>
                  </a:cubicBezTo>
                  <a:lnTo>
                    <a:pt x="25063" y="16321"/>
                  </a:lnTo>
                  <a:cubicBezTo>
                    <a:pt x="25134" y="16440"/>
                    <a:pt x="25206" y="16571"/>
                    <a:pt x="25277" y="16690"/>
                  </a:cubicBezTo>
                  <a:cubicBezTo>
                    <a:pt x="25292" y="16713"/>
                    <a:pt x="25317" y="16721"/>
                    <a:pt x="25339" y="16721"/>
                  </a:cubicBezTo>
                  <a:cubicBezTo>
                    <a:pt x="25352" y="16721"/>
                    <a:pt x="25364" y="16718"/>
                    <a:pt x="25372" y="16714"/>
                  </a:cubicBezTo>
                  <a:cubicBezTo>
                    <a:pt x="25384" y="16738"/>
                    <a:pt x="25396" y="16762"/>
                    <a:pt x="25408" y="16785"/>
                  </a:cubicBezTo>
                  <a:cubicBezTo>
                    <a:pt x="25420" y="16805"/>
                    <a:pt x="25436" y="16813"/>
                    <a:pt x="25453" y="16813"/>
                  </a:cubicBezTo>
                  <a:cubicBezTo>
                    <a:pt x="25488" y="16813"/>
                    <a:pt x="25523" y="16778"/>
                    <a:pt x="25515" y="16738"/>
                  </a:cubicBezTo>
                  <a:cubicBezTo>
                    <a:pt x="25503" y="16702"/>
                    <a:pt x="25492" y="16654"/>
                    <a:pt x="25480" y="16619"/>
                  </a:cubicBezTo>
                  <a:lnTo>
                    <a:pt x="25480" y="16619"/>
                  </a:lnTo>
                  <a:cubicBezTo>
                    <a:pt x="25575" y="16845"/>
                    <a:pt x="25658" y="17083"/>
                    <a:pt x="25730" y="17333"/>
                  </a:cubicBezTo>
                  <a:cubicBezTo>
                    <a:pt x="25765" y="17488"/>
                    <a:pt x="25801" y="17655"/>
                    <a:pt x="25825" y="17809"/>
                  </a:cubicBezTo>
                  <a:cubicBezTo>
                    <a:pt x="25801" y="17821"/>
                    <a:pt x="25777" y="17845"/>
                    <a:pt x="25777" y="17869"/>
                  </a:cubicBezTo>
                  <a:cubicBezTo>
                    <a:pt x="25777" y="17893"/>
                    <a:pt x="25765" y="17928"/>
                    <a:pt x="25765" y="17952"/>
                  </a:cubicBezTo>
                  <a:cubicBezTo>
                    <a:pt x="25753" y="17940"/>
                    <a:pt x="25730" y="17928"/>
                    <a:pt x="25718" y="17928"/>
                  </a:cubicBezTo>
                  <a:cubicBezTo>
                    <a:pt x="25706" y="17893"/>
                    <a:pt x="25706" y="17857"/>
                    <a:pt x="25706" y="17821"/>
                  </a:cubicBezTo>
                  <a:cubicBezTo>
                    <a:pt x="25700" y="17772"/>
                    <a:pt x="25656" y="17745"/>
                    <a:pt x="25615" y="17745"/>
                  </a:cubicBezTo>
                  <a:cubicBezTo>
                    <a:pt x="25576" y="17745"/>
                    <a:pt x="25539" y="17769"/>
                    <a:pt x="25539" y="17821"/>
                  </a:cubicBezTo>
                  <a:cubicBezTo>
                    <a:pt x="25539" y="17904"/>
                    <a:pt x="25546" y="17986"/>
                    <a:pt x="25549" y="18068"/>
                  </a:cubicBezTo>
                  <a:lnTo>
                    <a:pt x="25549" y="18068"/>
                  </a:lnTo>
                  <a:lnTo>
                    <a:pt x="25539" y="18047"/>
                  </a:lnTo>
                  <a:cubicBezTo>
                    <a:pt x="25534" y="17994"/>
                    <a:pt x="25492" y="17969"/>
                    <a:pt x="25448" y="17969"/>
                  </a:cubicBezTo>
                  <a:cubicBezTo>
                    <a:pt x="25394" y="17969"/>
                    <a:pt x="25337" y="18006"/>
                    <a:pt x="25337" y="18071"/>
                  </a:cubicBezTo>
                  <a:cubicBezTo>
                    <a:pt x="25337" y="18214"/>
                    <a:pt x="25337" y="18369"/>
                    <a:pt x="25349" y="18524"/>
                  </a:cubicBezTo>
                  <a:cubicBezTo>
                    <a:pt x="25337" y="18464"/>
                    <a:pt x="25289" y="18440"/>
                    <a:pt x="25242" y="18440"/>
                  </a:cubicBezTo>
                  <a:cubicBezTo>
                    <a:pt x="25230" y="18394"/>
                    <a:pt x="25188" y="18370"/>
                    <a:pt x="25147" y="18370"/>
                  </a:cubicBezTo>
                  <a:cubicBezTo>
                    <a:pt x="25104" y="18370"/>
                    <a:pt x="25063" y="18397"/>
                    <a:pt x="25063" y="18452"/>
                  </a:cubicBezTo>
                  <a:cubicBezTo>
                    <a:pt x="25075" y="18512"/>
                    <a:pt x="25075" y="18571"/>
                    <a:pt x="25075" y="18631"/>
                  </a:cubicBezTo>
                  <a:cubicBezTo>
                    <a:pt x="25063" y="18595"/>
                    <a:pt x="25027" y="18595"/>
                    <a:pt x="24991" y="18595"/>
                  </a:cubicBezTo>
                  <a:lnTo>
                    <a:pt x="24980" y="18559"/>
                  </a:lnTo>
                  <a:cubicBezTo>
                    <a:pt x="24980" y="18536"/>
                    <a:pt x="24968" y="18524"/>
                    <a:pt x="24968" y="18512"/>
                  </a:cubicBezTo>
                  <a:cubicBezTo>
                    <a:pt x="24951" y="18467"/>
                    <a:pt x="24907" y="18443"/>
                    <a:pt x="24866" y="18443"/>
                  </a:cubicBezTo>
                  <a:cubicBezTo>
                    <a:pt x="24820" y="18443"/>
                    <a:pt x="24777" y="18473"/>
                    <a:pt x="24777" y="18536"/>
                  </a:cubicBezTo>
                  <a:lnTo>
                    <a:pt x="24777" y="18571"/>
                  </a:lnTo>
                  <a:lnTo>
                    <a:pt x="24765" y="18583"/>
                  </a:lnTo>
                  <a:lnTo>
                    <a:pt x="24765" y="18607"/>
                  </a:lnTo>
                  <a:lnTo>
                    <a:pt x="24730" y="18619"/>
                  </a:lnTo>
                  <a:cubicBezTo>
                    <a:pt x="24707" y="18592"/>
                    <a:pt x="24673" y="18579"/>
                    <a:pt x="24639" y="18579"/>
                  </a:cubicBezTo>
                  <a:cubicBezTo>
                    <a:pt x="24583" y="18579"/>
                    <a:pt x="24527" y="18616"/>
                    <a:pt x="24527" y="18690"/>
                  </a:cubicBezTo>
                  <a:cubicBezTo>
                    <a:pt x="24527" y="18714"/>
                    <a:pt x="24527" y="18738"/>
                    <a:pt x="24527" y="18750"/>
                  </a:cubicBezTo>
                  <a:cubicBezTo>
                    <a:pt x="24507" y="18725"/>
                    <a:pt x="24472" y="18713"/>
                    <a:pt x="24435" y="18713"/>
                  </a:cubicBezTo>
                  <a:cubicBezTo>
                    <a:pt x="24367" y="18713"/>
                    <a:pt x="24293" y="18755"/>
                    <a:pt x="24301" y="18833"/>
                  </a:cubicBezTo>
                  <a:cubicBezTo>
                    <a:pt x="24301" y="18845"/>
                    <a:pt x="24301" y="18857"/>
                    <a:pt x="24313" y="18881"/>
                  </a:cubicBezTo>
                  <a:cubicBezTo>
                    <a:pt x="24277" y="18893"/>
                    <a:pt x="24265" y="18929"/>
                    <a:pt x="24265" y="18964"/>
                  </a:cubicBezTo>
                  <a:lnTo>
                    <a:pt x="24265" y="18988"/>
                  </a:lnTo>
                  <a:cubicBezTo>
                    <a:pt x="24253" y="18988"/>
                    <a:pt x="24229" y="18988"/>
                    <a:pt x="24218" y="19000"/>
                  </a:cubicBezTo>
                  <a:cubicBezTo>
                    <a:pt x="24218" y="18976"/>
                    <a:pt x="24218" y="18952"/>
                    <a:pt x="24218" y="18940"/>
                  </a:cubicBezTo>
                  <a:cubicBezTo>
                    <a:pt x="24206" y="18881"/>
                    <a:pt x="24170" y="18821"/>
                    <a:pt x="24099" y="18821"/>
                  </a:cubicBezTo>
                  <a:cubicBezTo>
                    <a:pt x="24051" y="18821"/>
                    <a:pt x="23991" y="18869"/>
                    <a:pt x="23991" y="18929"/>
                  </a:cubicBezTo>
                  <a:cubicBezTo>
                    <a:pt x="23972" y="18921"/>
                    <a:pt x="23950" y="18917"/>
                    <a:pt x="23930" y="18917"/>
                  </a:cubicBezTo>
                  <a:cubicBezTo>
                    <a:pt x="23889" y="18917"/>
                    <a:pt x="23852" y="18933"/>
                    <a:pt x="23837" y="18964"/>
                  </a:cubicBezTo>
                  <a:cubicBezTo>
                    <a:pt x="23808" y="18944"/>
                    <a:pt x="23773" y="18933"/>
                    <a:pt x="23739" y="18933"/>
                  </a:cubicBezTo>
                  <a:cubicBezTo>
                    <a:pt x="23672" y="18933"/>
                    <a:pt x="23610" y="18973"/>
                    <a:pt x="23610" y="19060"/>
                  </a:cubicBezTo>
                  <a:cubicBezTo>
                    <a:pt x="23622" y="19095"/>
                    <a:pt x="23622" y="19131"/>
                    <a:pt x="23622" y="19167"/>
                  </a:cubicBezTo>
                  <a:cubicBezTo>
                    <a:pt x="23587" y="19179"/>
                    <a:pt x="23551" y="19214"/>
                    <a:pt x="23563" y="19262"/>
                  </a:cubicBezTo>
                  <a:lnTo>
                    <a:pt x="23563" y="19274"/>
                  </a:lnTo>
                  <a:cubicBezTo>
                    <a:pt x="23527" y="19274"/>
                    <a:pt x="23491" y="19286"/>
                    <a:pt x="23467" y="19310"/>
                  </a:cubicBezTo>
                  <a:cubicBezTo>
                    <a:pt x="23459" y="19239"/>
                    <a:pt x="23390" y="19201"/>
                    <a:pt x="23331" y="19201"/>
                  </a:cubicBezTo>
                  <a:cubicBezTo>
                    <a:pt x="23311" y="19201"/>
                    <a:pt x="23292" y="19205"/>
                    <a:pt x="23277" y="19214"/>
                  </a:cubicBezTo>
                  <a:cubicBezTo>
                    <a:pt x="23265" y="19167"/>
                    <a:pt x="23253" y="19131"/>
                    <a:pt x="23253" y="19083"/>
                  </a:cubicBezTo>
                  <a:cubicBezTo>
                    <a:pt x="23243" y="19036"/>
                    <a:pt x="23201" y="19014"/>
                    <a:pt x="23159" y="19014"/>
                  </a:cubicBezTo>
                  <a:cubicBezTo>
                    <a:pt x="23106" y="19014"/>
                    <a:pt x="23051" y="19048"/>
                    <a:pt x="23051" y="19107"/>
                  </a:cubicBezTo>
                  <a:cubicBezTo>
                    <a:pt x="23063" y="19226"/>
                    <a:pt x="23063" y="19345"/>
                    <a:pt x="23075" y="19452"/>
                  </a:cubicBezTo>
                  <a:cubicBezTo>
                    <a:pt x="23063" y="19357"/>
                    <a:pt x="23039" y="19274"/>
                    <a:pt x="23027" y="19179"/>
                  </a:cubicBezTo>
                  <a:cubicBezTo>
                    <a:pt x="23014" y="19128"/>
                    <a:pt x="22974" y="19104"/>
                    <a:pt x="22934" y="19104"/>
                  </a:cubicBezTo>
                  <a:cubicBezTo>
                    <a:pt x="22899" y="19104"/>
                    <a:pt x="22865" y="19122"/>
                    <a:pt x="22848" y="19155"/>
                  </a:cubicBezTo>
                  <a:cubicBezTo>
                    <a:pt x="22825" y="19131"/>
                    <a:pt x="22793" y="19119"/>
                    <a:pt x="22761" y="19119"/>
                  </a:cubicBezTo>
                  <a:cubicBezTo>
                    <a:pt x="22712" y="19119"/>
                    <a:pt x="22665" y="19149"/>
                    <a:pt x="22658" y="19214"/>
                  </a:cubicBezTo>
                  <a:cubicBezTo>
                    <a:pt x="22658" y="19310"/>
                    <a:pt x="22658" y="19393"/>
                    <a:pt x="22658" y="19476"/>
                  </a:cubicBezTo>
                  <a:cubicBezTo>
                    <a:pt x="22634" y="19488"/>
                    <a:pt x="22622" y="19512"/>
                    <a:pt x="22622" y="19536"/>
                  </a:cubicBezTo>
                  <a:cubicBezTo>
                    <a:pt x="22575" y="19417"/>
                    <a:pt x="22515" y="19286"/>
                    <a:pt x="22467" y="19167"/>
                  </a:cubicBezTo>
                  <a:cubicBezTo>
                    <a:pt x="22450" y="19116"/>
                    <a:pt x="22399" y="19089"/>
                    <a:pt x="22350" y="19089"/>
                  </a:cubicBezTo>
                  <a:cubicBezTo>
                    <a:pt x="22296" y="19089"/>
                    <a:pt x="22247" y="19122"/>
                    <a:pt x="22253" y="19190"/>
                  </a:cubicBezTo>
                  <a:cubicBezTo>
                    <a:pt x="22253" y="19250"/>
                    <a:pt x="22253" y="19298"/>
                    <a:pt x="22265" y="19357"/>
                  </a:cubicBezTo>
                  <a:cubicBezTo>
                    <a:pt x="22229" y="19369"/>
                    <a:pt x="22194" y="19393"/>
                    <a:pt x="22194" y="19429"/>
                  </a:cubicBezTo>
                  <a:cubicBezTo>
                    <a:pt x="22170" y="19429"/>
                    <a:pt x="22158" y="19417"/>
                    <a:pt x="22134" y="19417"/>
                  </a:cubicBezTo>
                  <a:lnTo>
                    <a:pt x="22122" y="19369"/>
                  </a:lnTo>
                  <a:cubicBezTo>
                    <a:pt x="22106" y="19315"/>
                    <a:pt x="22058" y="19288"/>
                    <a:pt x="22010" y="19288"/>
                  </a:cubicBezTo>
                  <a:cubicBezTo>
                    <a:pt x="21953" y="19288"/>
                    <a:pt x="21896" y="19327"/>
                    <a:pt x="21896" y="19405"/>
                  </a:cubicBezTo>
                  <a:cubicBezTo>
                    <a:pt x="21896" y="19488"/>
                    <a:pt x="21896" y="19560"/>
                    <a:pt x="21896" y="19643"/>
                  </a:cubicBezTo>
                  <a:cubicBezTo>
                    <a:pt x="21884" y="19595"/>
                    <a:pt x="21884" y="19548"/>
                    <a:pt x="21872" y="19500"/>
                  </a:cubicBezTo>
                  <a:cubicBezTo>
                    <a:pt x="21855" y="19441"/>
                    <a:pt x="21814" y="19418"/>
                    <a:pt x="21771" y="19418"/>
                  </a:cubicBezTo>
                  <a:cubicBezTo>
                    <a:pt x="21753" y="19418"/>
                    <a:pt x="21735" y="19422"/>
                    <a:pt x="21717" y="19429"/>
                  </a:cubicBezTo>
                  <a:cubicBezTo>
                    <a:pt x="21705" y="19417"/>
                    <a:pt x="21682" y="19405"/>
                    <a:pt x="21658" y="19405"/>
                  </a:cubicBezTo>
                  <a:lnTo>
                    <a:pt x="21658" y="19393"/>
                  </a:lnTo>
                  <a:cubicBezTo>
                    <a:pt x="21651" y="19351"/>
                    <a:pt x="21619" y="19334"/>
                    <a:pt x="21587" y="19334"/>
                  </a:cubicBezTo>
                  <a:cubicBezTo>
                    <a:pt x="21565" y="19334"/>
                    <a:pt x="21542" y="19342"/>
                    <a:pt x="21527" y="19357"/>
                  </a:cubicBezTo>
                  <a:cubicBezTo>
                    <a:pt x="21503" y="19298"/>
                    <a:pt x="21491" y="19238"/>
                    <a:pt x="21467" y="19167"/>
                  </a:cubicBezTo>
                  <a:cubicBezTo>
                    <a:pt x="21458" y="19124"/>
                    <a:pt x="21426" y="19106"/>
                    <a:pt x="21392" y="19106"/>
                  </a:cubicBezTo>
                  <a:cubicBezTo>
                    <a:pt x="21340" y="19106"/>
                    <a:pt x="21281" y="19149"/>
                    <a:pt x="21289" y="19214"/>
                  </a:cubicBezTo>
                  <a:cubicBezTo>
                    <a:pt x="21301" y="19226"/>
                    <a:pt x="21301" y="19226"/>
                    <a:pt x="21301" y="19238"/>
                  </a:cubicBezTo>
                  <a:lnTo>
                    <a:pt x="21289" y="19238"/>
                  </a:lnTo>
                  <a:cubicBezTo>
                    <a:pt x="21229" y="19262"/>
                    <a:pt x="21205" y="19321"/>
                    <a:pt x="21217" y="19393"/>
                  </a:cubicBezTo>
                  <a:lnTo>
                    <a:pt x="21217" y="19429"/>
                  </a:lnTo>
                  <a:cubicBezTo>
                    <a:pt x="21170" y="19429"/>
                    <a:pt x="21110" y="19464"/>
                    <a:pt x="21098" y="19524"/>
                  </a:cubicBezTo>
                  <a:cubicBezTo>
                    <a:pt x="21086" y="19536"/>
                    <a:pt x="21074" y="19536"/>
                    <a:pt x="21062" y="19536"/>
                  </a:cubicBezTo>
                  <a:cubicBezTo>
                    <a:pt x="21034" y="19508"/>
                    <a:pt x="20997" y="19494"/>
                    <a:pt x="20960" y="19494"/>
                  </a:cubicBezTo>
                  <a:cubicBezTo>
                    <a:pt x="20902" y="19494"/>
                    <a:pt x="20846" y="19526"/>
                    <a:pt x="20824" y="19583"/>
                  </a:cubicBezTo>
                  <a:cubicBezTo>
                    <a:pt x="20812" y="19560"/>
                    <a:pt x="20812" y="19548"/>
                    <a:pt x="20812" y="19536"/>
                  </a:cubicBezTo>
                  <a:cubicBezTo>
                    <a:pt x="20784" y="19466"/>
                    <a:pt x="20728" y="19437"/>
                    <a:pt x="20674" y="19437"/>
                  </a:cubicBezTo>
                  <a:cubicBezTo>
                    <a:pt x="20636" y="19437"/>
                    <a:pt x="20599" y="19452"/>
                    <a:pt x="20574" y="19476"/>
                  </a:cubicBezTo>
                  <a:cubicBezTo>
                    <a:pt x="20527" y="19488"/>
                    <a:pt x="20479" y="19524"/>
                    <a:pt x="20467" y="19571"/>
                  </a:cubicBezTo>
                  <a:lnTo>
                    <a:pt x="20431" y="19571"/>
                  </a:lnTo>
                  <a:cubicBezTo>
                    <a:pt x="20408" y="19536"/>
                    <a:pt x="20372" y="19512"/>
                    <a:pt x="20336" y="19512"/>
                  </a:cubicBezTo>
                  <a:cubicBezTo>
                    <a:pt x="20336" y="19500"/>
                    <a:pt x="20324" y="19488"/>
                    <a:pt x="20324" y="19476"/>
                  </a:cubicBezTo>
                  <a:cubicBezTo>
                    <a:pt x="20310" y="19432"/>
                    <a:pt x="20273" y="19412"/>
                    <a:pt x="20236" y="19412"/>
                  </a:cubicBezTo>
                  <a:cubicBezTo>
                    <a:pt x="20184" y="19412"/>
                    <a:pt x="20132" y="19454"/>
                    <a:pt x="20146" y="19524"/>
                  </a:cubicBezTo>
                  <a:cubicBezTo>
                    <a:pt x="20158" y="19583"/>
                    <a:pt x="20181" y="19655"/>
                    <a:pt x="20193" y="19714"/>
                  </a:cubicBezTo>
                  <a:cubicBezTo>
                    <a:pt x="20183" y="19710"/>
                    <a:pt x="20171" y="19708"/>
                    <a:pt x="20161" y="19708"/>
                  </a:cubicBezTo>
                  <a:cubicBezTo>
                    <a:pt x="20111" y="19708"/>
                    <a:pt x="20069" y="19749"/>
                    <a:pt x="20098" y="19798"/>
                  </a:cubicBezTo>
                  <a:lnTo>
                    <a:pt x="20098" y="19810"/>
                  </a:lnTo>
                  <a:cubicBezTo>
                    <a:pt x="20074" y="19833"/>
                    <a:pt x="20062" y="19845"/>
                    <a:pt x="20062" y="19869"/>
                  </a:cubicBezTo>
                  <a:cubicBezTo>
                    <a:pt x="20003" y="19869"/>
                    <a:pt x="19943" y="19917"/>
                    <a:pt x="19967" y="20000"/>
                  </a:cubicBezTo>
                  <a:cubicBezTo>
                    <a:pt x="19979" y="20048"/>
                    <a:pt x="19991" y="20095"/>
                    <a:pt x="20003" y="20143"/>
                  </a:cubicBezTo>
                  <a:cubicBezTo>
                    <a:pt x="19967" y="20072"/>
                    <a:pt x="19931" y="20000"/>
                    <a:pt x="19884" y="19929"/>
                  </a:cubicBezTo>
                  <a:cubicBezTo>
                    <a:pt x="19864" y="19892"/>
                    <a:pt x="19830" y="19877"/>
                    <a:pt x="19795" y="19877"/>
                  </a:cubicBezTo>
                  <a:cubicBezTo>
                    <a:pt x="19727" y="19877"/>
                    <a:pt x="19654" y="19937"/>
                    <a:pt x="19669" y="20024"/>
                  </a:cubicBezTo>
                  <a:cubicBezTo>
                    <a:pt x="19681" y="20036"/>
                    <a:pt x="19681" y="20048"/>
                    <a:pt x="19681" y="20060"/>
                  </a:cubicBezTo>
                  <a:cubicBezTo>
                    <a:pt x="19669" y="20072"/>
                    <a:pt x="19657" y="20083"/>
                    <a:pt x="19646" y="20107"/>
                  </a:cubicBezTo>
                  <a:cubicBezTo>
                    <a:pt x="19622" y="20072"/>
                    <a:pt x="19586" y="20072"/>
                    <a:pt x="19538" y="20072"/>
                  </a:cubicBezTo>
                  <a:cubicBezTo>
                    <a:pt x="19515" y="20024"/>
                    <a:pt x="19503" y="19976"/>
                    <a:pt x="19479" y="19929"/>
                  </a:cubicBezTo>
                  <a:cubicBezTo>
                    <a:pt x="19455" y="19890"/>
                    <a:pt x="19423" y="19874"/>
                    <a:pt x="19390" y="19874"/>
                  </a:cubicBezTo>
                  <a:cubicBezTo>
                    <a:pt x="19324" y="19874"/>
                    <a:pt x="19257" y="19940"/>
                    <a:pt x="19265" y="20012"/>
                  </a:cubicBezTo>
                  <a:cubicBezTo>
                    <a:pt x="19288" y="20143"/>
                    <a:pt x="19300" y="20274"/>
                    <a:pt x="19324" y="20405"/>
                  </a:cubicBezTo>
                  <a:cubicBezTo>
                    <a:pt x="19300" y="20393"/>
                    <a:pt x="19276" y="20381"/>
                    <a:pt x="19265" y="20369"/>
                  </a:cubicBezTo>
                  <a:cubicBezTo>
                    <a:pt x="19217" y="20298"/>
                    <a:pt x="19169" y="20226"/>
                    <a:pt x="19122" y="20155"/>
                  </a:cubicBezTo>
                  <a:cubicBezTo>
                    <a:pt x="19098" y="20118"/>
                    <a:pt x="19068" y="20102"/>
                    <a:pt x="19039" y="20102"/>
                  </a:cubicBezTo>
                  <a:cubicBezTo>
                    <a:pt x="18993" y="20102"/>
                    <a:pt x="18950" y="20140"/>
                    <a:pt x="18943" y="20191"/>
                  </a:cubicBezTo>
                  <a:cubicBezTo>
                    <a:pt x="18927" y="20183"/>
                    <a:pt x="18909" y="20179"/>
                    <a:pt x="18891" y="20179"/>
                  </a:cubicBezTo>
                  <a:cubicBezTo>
                    <a:pt x="18830" y="20179"/>
                    <a:pt x="18770" y="20224"/>
                    <a:pt x="18788" y="20298"/>
                  </a:cubicBezTo>
                  <a:cubicBezTo>
                    <a:pt x="18824" y="20381"/>
                    <a:pt x="18848" y="20476"/>
                    <a:pt x="18884" y="20560"/>
                  </a:cubicBezTo>
                  <a:cubicBezTo>
                    <a:pt x="18836" y="20464"/>
                    <a:pt x="18788" y="20357"/>
                    <a:pt x="18729" y="20250"/>
                  </a:cubicBezTo>
                  <a:cubicBezTo>
                    <a:pt x="18713" y="20218"/>
                    <a:pt x="18684" y="20205"/>
                    <a:pt x="18653" y="20205"/>
                  </a:cubicBezTo>
                  <a:cubicBezTo>
                    <a:pt x="18593" y="20205"/>
                    <a:pt x="18526" y="20258"/>
                    <a:pt x="18550" y="20322"/>
                  </a:cubicBezTo>
                  <a:cubicBezTo>
                    <a:pt x="18562" y="20369"/>
                    <a:pt x="18574" y="20405"/>
                    <a:pt x="18598" y="20453"/>
                  </a:cubicBezTo>
                  <a:cubicBezTo>
                    <a:pt x="18514" y="20453"/>
                    <a:pt x="18431" y="20536"/>
                    <a:pt x="18467" y="20631"/>
                  </a:cubicBezTo>
                  <a:cubicBezTo>
                    <a:pt x="18460" y="20628"/>
                    <a:pt x="18452" y="20626"/>
                    <a:pt x="18443" y="20626"/>
                  </a:cubicBezTo>
                  <a:cubicBezTo>
                    <a:pt x="18422" y="20626"/>
                    <a:pt x="18397" y="20635"/>
                    <a:pt x="18372" y="20643"/>
                  </a:cubicBezTo>
                  <a:cubicBezTo>
                    <a:pt x="18352" y="20604"/>
                    <a:pt x="18324" y="20580"/>
                    <a:pt x="18288" y="20580"/>
                  </a:cubicBezTo>
                  <a:cubicBezTo>
                    <a:pt x="18280" y="20580"/>
                    <a:pt x="18273" y="20581"/>
                    <a:pt x="18264" y="20583"/>
                  </a:cubicBezTo>
                  <a:cubicBezTo>
                    <a:pt x="18253" y="20548"/>
                    <a:pt x="18229" y="20512"/>
                    <a:pt x="18217" y="20488"/>
                  </a:cubicBezTo>
                  <a:cubicBezTo>
                    <a:pt x="18192" y="20438"/>
                    <a:pt x="18152" y="20418"/>
                    <a:pt x="18113" y="20418"/>
                  </a:cubicBezTo>
                  <a:cubicBezTo>
                    <a:pt x="18058" y="20418"/>
                    <a:pt x="18004" y="20457"/>
                    <a:pt x="17991" y="20512"/>
                  </a:cubicBezTo>
                  <a:cubicBezTo>
                    <a:pt x="17975" y="20506"/>
                    <a:pt x="17958" y="20503"/>
                    <a:pt x="17941" y="20503"/>
                  </a:cubicBezTo>
                  <a:cubicBezTo>
                    <a:pt x="17895" y="20503"/>
                    <a:pt x="17850" y="20525"/>
                    <a:pt x="17824" y="20560"/>
                  </a:cubicBezTo>
                  <a:cubicBezTo>
                    <a:pt x="17808" y="20528"/>
                    <a:pt x="17771" y="20507"/>
                    <a:pt x="17734" y="20507"/>
                  </a:cubicBezTo>
                  <a:cubicBezTo>
                    <a:pt x="17715" y="20507"/>
                    <a:pt x="17697" y="20512"/>
                    <a:pt x="17681" y="20524"/>
                  </a:cubicBezTo>
                  <a:cubicBezTo>
                    <a:pt x="17622" y="20560"/>
                    <a:pt x="17610" y="20619"/>
                    <a:pt x="17633" y="20679"/>
                  </a:cubicBezTo>
                  <a:cubicBezTo>
                    <a:pt x="17645" y="20691"/>
                    <a:pt x="17657" y="20714"/>
                    <a:pt x="17657" y="20726"/>
                  </a:cubicBezTo>
                  <a:cubicBezTo>
                    <a:pt x="17645" y="20726"/>
                    <a:pt x="17633" y="20738"/>
                    <a:pt x="17622" y="20750"/>
                  </a:cubicBezTo>
                  <a:lnTo>
                    <a:pt x="17610" y="20726"/>
                  </a:lnTo>
                  <a:cubicBezTo>
                    <a:pt x="17586" y="20691"/>
                    <a:pt x="17562" y="20679"/>
                    <a:pt x="17526" y="20667"/>
                  </a:cubicBezTo>
                  <a:lnTo>
                    <a:pt x="17514" y="20631"/>
                  </a:lnTo>
                  <a:cubicBezTo>
                    <a:pt x="17495" y="20588"/>
                    <a:pt x="17457" y="20570"/>
                    <a:pt x="17416" y="20570"/>
                  </a:cubicBezTo>
                  <a:cubicBezTo>
                    <a:pt x="17356" y="20570"/>
                    <a:pt x="17290" y="20610"/>
                    <a:pt x="17276" y="20667"/>
                  </a:cubicBezTo>
                  <a:cubicBezTo>
                    <a:pt x="17264" y="20655"/>
                    <a:pt x="17264" y="20631"/>
                    <a:pt x="17252" y="20619"/>
                  </a:cubicBezTo>
                  <a:cubicBezTo>
                    <a:pt x="17224" y="20576"/>
                    <a:pt x="17185" y="20558"/>
                    <a:pt x="17148" y="20558"/>
                  </a:cubicBezTo>
                  <a:cubicBezTo>
                    <a:pt x="17093" y="20558"/>
                    <a:pt x="17040" y="20598"/>
                    <a:pt x="17026" y="20655"/>
                  </a:cubicBezTo>
                  <a:lnTo>
                    <a:pt x="16990" y="20655"/>
                  </a:lnTo>
                  <a:lnTo>
                    <a:pt x="16979" y="20643"/>
                  </a:lnTo>
                  <a:lnTo>
                    <a:pt x="16979" y="20631"/>
                  </a:lnTo>
                  <a:lnTo>
                    <a:pt x="16955" y="20595"/>
                  </a:lnTo>
                  <a:cubicBezTo>
                    <a:pt x="16935" y="20564"/>
                    <a:pt x="16906" y="20550"/>
                    <a:pt x="16877" y="20550"/>
                  </a:cubicBezTo>
                  <a:cubicBezTo>
                    <a:pt x="16819" y="20550"/>
                    <a:pt x="16760" y="20603"/>
                    <a:pt x="16776" y="20667"/>
                  </a:cubicBezTo>
                  <a:cubicBezTo>
                    <a:pt x="16776" y="20691"/>
                    <a:pt x="16776" y="20703"/>
                    <a:pt x="16788" y="20726"/>
                  </a:cubicBezTo>
                  <a:lnTo>
                    <a:pt x="16800" y="20762"/>
                  </a:lnTo>
                  <a:cubicBezTo>
                    <a:pt x="16764" y="20774"/>
                    <a:pt x="16740" y="20798"/>
                    <a:pt x="16740" y="20834"/>
                  </a:cubicBezTo>
                  <a:cubicBezTo>
                    <a:pt x="16717" y="20786"/>
                    <a:pt x="16693" y="20726"/>
                    <a:pt x="16669" y="20679"/>
                  </a:cubicBezTo>
                  <a:cubicBezTo>
                    <a:pt x="16653" y="20647"/>
                    <a:pt x="16627" y="20634"/>
                    <a:pt x="16599" y="20634"/>
                  </a:cubicBezTo>
                  <a:cubicBezTo>
                    <a:pt x="16545" y="20634"/>
                    <a:pt x="16486" y="20687"/>
                    <a:pt x="16502" y="20750"/>
                  </a:cubicBezTo>
                  <a:cubicBezTo>
                    <a:pt x="16467" y="20774"/>
                    <a:pt x="16443" y="20822"/>
                    <a:pt x="16455" y="20869"/>
                  </a:cubicBezTo>
                  <a:cubicBezTo>
                    <a:pt x="16383" y="20738"/>
                    <a:pt x="16312" y="20595"/>
                    <a:pt x="16240" y="20476"/>
                  </a:cubicBezTo>
                  <a:cubicBezTo>
                    <a:pt x="16220" y="20439"/>
                    <a:pt x="16184" y="20423"/>
                    <a:pt x="16149" y="20423"/>
                  </a:cubicBezTo>
                  <a:cubicBezTo>
                    <a:pt x="16084" y="20423"/>
                    <a:pt x="16019" y="20478"/>
                    <a:pt x="16050" y="20548"/>
                  </a:cubicBezTo>
                  <a:lnTo>
                    <a:pt x="16062" y="20572"/>
                  </a:lnTo>
                  <a:lnTo>
                    <a:pt x="16062" y="20583"/>
                  </a:lnTo>
                  <a:cubicBezTo>
                    <a:pt x="16074" y="20607"/>
                    <a:pt x="16074" y="20619"/>
                    <a:pt x="16086" y="20643"/>
                  </a:cubicBezTo>
                  <a:lnTo>
                    <a:pt x="15943" y="20357"/>
                  </a:lnTo>
                  <a:cubicBezTo>
                    <a:pt x="15924" y="20328"/>
                    <a:pt x="15899" y="20315"/>
                    <a:pt x="15874" y="20315"/>
                  </a:cubicBezTo>
                  <a:cubicBezTo>
                    <a:pt x="15819" y="20315"/>
                    <a:pt x="15767" y="20375"/>
                    <a:pt x="15800" y="20441"/>
                  </a:cubicBezTo>
                  <a:cubicBezTo>
                    <a:pt x="15812" y="20476"/>
                    <a:pt x="15824" y="20500"/>
                    <a:pt x="15836" y="20536"/>
                  </a:cubicBezTo>
                  <a:cubicBezTo>
                    <a:pt x="15824" y="20548"/>
                    <a:pt x="15812" y="20560"/>
                    <a:pt x="15812" y="20583"/>
                  </a:cubicBezTo>
                  <a:cubicBezTo>
                    <a:pt x="15788" y="20560"/>
                    <a:pt x="15776" y="20536"/>
                    <a:pt x="15764" y="20512"/>
                  </a:cubicBezTo>
                  <a:cubicBezTo>
                    <a:pt x="15740" y="20488"/>
                    <a:pt x="15717" y="20488"/>
                    <a:pt x="15681" y="20488"/>
                  </a:cubicBezTo>
                  <a:cubicBezTo>
                    <a:pt x="15621" y="20333"/>
                    <a:pt x="15574" y="20179"/>
                    <a:pt x="15538" y="20024"/>
                  </a:cubicBezTo>
                  <a:cubicBezTo>
                    <a:pt x="15466" y="19774"/>
                    <a:pt x="15431" y="19524"/>
                    <a:pt x="15395" y="19274"/>
                  </a:cubicBezTo>
                  <a:lnTo>
                    <a:pt x="15395" y="19274"/>
                  </a:lnTo>
                  <a:cubicBezTo>
                    <a:pt x="15407" y="19321"/>
                    <a:pt x="15419" y="19357"/>
                    <a:pt x="15431" y="19405"/>
                  </a:cubicBezTo>
                  <a:cubicBezTo>
                    <a:pt x="15436" y="19432"/>
                    <a:pt x="15458" y="19444"/>
                    <a:pt x="15481" y="19444"/>
                  </a:cubicBezTo>
                  <a:cubicBezTo>
                    <a:pt x="15509" y="19444"/>
                    <a:pt x="15538" y="19426"/>
                    <a:pt x="15538" y="19393"/>
                  </a:cubicBezTo>
                  <a:cubicBezTo>
                    <a:pt x="15538" y="19357"/>
                    <a:pt x="15538" y="19333"/>
                    <a:pt x="15538" y="19310"/>
                  </a:cubicBezTo>
                  <a:cubicBezTo>
                    <a:pt x="15574" y="19310"/>
                    <a:pt x="15597" y="19298"/>
                    <a:pt x="15609" y="19250"/>
                  </a:cubicBezTo>
                  <a:cubicBezTo>
                    <a:pt x="15609" y="19107"/>
                    <a:pt x="15609" y="18964"/>
                    <a:pt x="15621" y="18821"/>
                  </a:cubicBezTo>
                  <a:cubicBezTo>
                    <a:pt x="15621" y="18857"/>
                    <a:pt x="15633" y="18905"/>
                    <a:pt x="15645" y="18940"/>
                  </a:cubicBezTo>
                  <a:cubicBezTo>
                    <a:pt x="15656" y="18973"/>
                    <a:pt x="15684" y="18988"/>
                    <a:pt x="15712" y="18988"/>
                  </a:cubicBezTo>
                  <a:cubicBezTo>
                    <a:pt x="15745" y="18988"/>
                    <a:pt x="15776" y="18967"/>
                    <a:pt x="15776" y="18929"/>
                  </a:cubicBezTo>
                  <a:cubicBezTo>
                    <a:pt x="15788" y="18857"/>
                    <a:pt x="15788" y="18786"/>
                    <a:pt x="15800" y="18714"/>
                  </a:cubicBezTo>
                  <a:lnTo>
                    <a:pt x="15812" y="18702"/>
                  </a:lnTo>
                  <a:cubicBezTo>
                    <a:pt x="15824" y="18738"/>
                    <a:pt x="15824" y="18762"/>
                    <a:pt x="15836" y="18786"/>
                  </a:cubicBezTo>
                  <a:cubicBezTo>
                    <a:pt x="15848" y="18817"/>
                    <a:pt x="15877" y="18835"/>
                    <a:pt x="15903" y="18835"/>
                  </a:cubicBezTo>
                  <a:cubicBezTo>
                    <a:pt x="15927" y="18835"/>
                    <a:pt x="15949" y="18820"/>
                    <a:pt x="15955" y="18786"/>
                  </a:cubicBezTo>
                  <a:cubicBezTo>
                    <a:pt x="15967" y="18750"/>
                    <a:pt x="15978" y="18702"/>
                    <a:pt x="15990" y="18667"/>
                  </a:cubicBezTo>
                  <a:cubicBezTo>
                    <a:pt x="15996" y="18695"/>
                    <a:pt x="16023" y="18710"/>
                    <a:pt x="16052" y="18710"/>
                  </a:cubicBezTo>
                  <a:cubicBezTo>
                    <a:pt x="16083" y="18710"/>
                    <a:pt x="16115" y="18692"/>
                    <a:pt x="16121" y="18655"/>
                  </a:cubicBezTo>
                  <a:cubicBezTo>
                    <a:pt x="16133" y="18595"/>
                    <a:pt x="16145" y="18524"/>
                    <a:pt x="16157" y="18452"/>
                  </a:cubicBezTo>
                  <a:cubicBezTo>
                    <a:pt x="16205" y="18428"/>
                    <a:pt x="16228" y="18393"/>
                    <a:pt x="16252" y="18357"/>
                  </a:cubicBezTo>
                  <a:lnTo>
                    <a:pt x="16264" y="18405"/>
                  </a:lnTo>
                  <a:cubicBezTo>
                    <a:pt x="16274" y="18444"/>
                    <a:pt x="16304" y="18461"/>
                    <a:pt x="16334" y="18461"/>
                  </a:cubicBezTo>
                  <a:cubicBezTo>
                    <a:pt x="16377" y="18461"/>
                    <a:pt x="16421" y="18425"/>
                    <a:pt x="16407" y="18369"/>
                  </a:cubicBezTo>
                  <a:cubicBezTo>
                    <a:pt x="16395" y="18345"/>
                    <a:pt x="16395" y="18309"/>
                    <a:pt x="16383" y="18286"/>
                  </a:cubicBezTo>
                  <a:lnTo>
                    <a:pt x="16407" y="18274"/>
                  </a:lnTo>
                  <a:cubicBezTo>
                    <a:pt x="16419" y="18321"/>
                    <a:pt x="16455" y="18369"/>
                    <a:pt x="16490" y="18405"/>
                  </a:cubicBezTo>
                  <a:cubicBezTo>
                    <a:pt x="16517" y="18426"/>
                    <a:pt x="16551" y="18438"/>
                    <a:pt x="16584" y="18438"/>
                  </a:cubicBezTo>
                  <a:cubicBezTo>
                    <a:pt x="16624" y="18438"/>
                    <a:pt x="16661" y="18420"/>
                    <a:pt x="16681" y="18381"/>
                  </a:cubicBezTo>
                  <a:lnTo>
                    <a:pt x="16693" y="18369"/>
                  </a:lnTo>
                  <a:lnTo>
                    <a:pt x="16717" y="18381"/>
                  </a:lnTo>
                  <a:cubicBezTo>
                    <a:pt x="16725" y="18382"/>
                    <a:pt x="16734" y="18383"/>
                    <a:pt x="16742" y="18383"/>
                  </a:cubicBezTo>
                  <a:cubicBezTo>
                    <a:pt x="16812" y="18383"/>
                    <a:pt x="16861" y="18338"/>
                    <a:pt x="16871" y="18274"/>
                  </a:cubicBezTo>
                  <a:cubicBezTo>
                    <a:pt x="16883" y="18262"/>
                    <a:pt x="16907" y="18262"/>
                    <a:pt x="16919" y="18250"/>
                  </a:cubicBezTo>
                  <a:cubicBezTo>
                    <a:pt x="16943" y="18274"/>
                    <a:pt x="16979" y="18274"/>
                    <a:pt x="17014" y="18274"/>
                  </a:cubicBezTo>
                  <a:cubicBezTo>
                    <a:pt x="17014" y="18286"/>
                    <a:pt x="17014" y="18309"/>
                    <a:pt x="17026" y="18321"/>
                  </a:cubicBezTo>
                  <a:cubicBezTo>
                    <a:pt x="17039" y="18358"/>
                    <a:pt x="17073" y="18379"/>
                    <a:pt x="17106" y="18379"/>
                  </a:cubicBezTo>
                  <a:cubicBezTo>
                    <a:pt x="17136" y="18379"/>
                    <a:pt x="17163" y="18361"/>
                    <a:pt x="17169" y="18321"/>
                  </a:cubicBezTo>
                  <a:cubicBezTo>
                    <a:pt x="17181" y="18274"/>
                    <a:pt x="17193" y="18226"/>
                    <a:pt x="17205" y="18178"/>
                  </a:cubicBezTo>
                  <a:cubicBezTo>
                    <a:pt x="17241" y="18167"/>
                    <a:pt x="17276" y="18143"/>
                    <a:pt x="17300" y="18119"/>
                  </a:cubicBezTo>
                  <a:cubicBezTo>
                    <a:pt x="17312" y="18167"/>
                    <a:pt x="17312" y="18214"/>
                    <a:pt x="17324" y="18262"/>
                  </a:cubicBezTo>
                  <a:cubicBezTo>
                    <a:pt x="17330" y="18308"/>
                    <a:pt x="17369" y="18329"/>
                    <a:pt x="17410" y="18329"/>
                  </a:cubicBezTo>
                  <a:cubicBezTo>
                    <a:pt x="17455" y="18329"/>
                    <a:pt x="17502" y="18305"/>
                    <a:pt x="17514" y="18262"/>
                  </a:cubicBezTo>
                  <a:lnTo>
                    <a:pt x="17526" y="18238"/>
                  </a:lnTo>
                  <a:cubicBezTo>
                    <a:pt x="17526" y="18262"/>
                    <a:pt x="17526" y="18286"/>
                    <a:pt x="17538" y="18309"/>
                  </a:cubicBezTo>
                  <a:cubicBezTo>
                    <a:pt x="17550" y="18361"/>
                    <a:pt x="17587" y="18385"/>
                    <a:pt x="17625" y="18385"/>
                  </a:cubicBezTo>
                  <a:cubicBezTo>
                    <a:pt x="17667" y="18385"/>
                    <a:pt x="17710" y="18358"/>
                    <a:pt x="17729" y="18309"/>
                  </a:cubicBezTo>
                  <a:cubicBezTo>
                    <a:pt x="17764" y="18202"/>
                    <a:pt x="17800" y="18083"/>
                    <a:pt x="17812" y="17964"/>
                  </a:cubicBezTo>
                  <a:cubicBezTo>
                    <a:pt x="17826" y="18006"/>
                    <a:pt x="17874" y="18036"/>
                    <a:pt x="17917" y="18036"/>
                  </a:cubicBezTo>
                  <a:cubicBezTo>
                    <a:pt x="17948" y="18036"/>
                    <a:pt x="17976" y="18022"/>
                    <a:pt x="17991" y="17988"/>
                  </a:cubicBezTo>
                  <a:cubicBezTo>
                    <a:pt x="18014" y="17952"/>
                    <a:pt x="18026" y="17905"/>
                    <a:pt x="18038" y="17857"/>
                  </a:cubicBezTo>
                  <a:cubicBezTo>
                    <a:pt x="18062" y="17940"/>
                    <a:pt x="18098" y="18024"/>
                    <a:pt x="18157" y="18083"/>
                  </a:cubicBezTo>
                  <a:cubicBezTo>
                    <a:pt x="18178" y="18104"/>
                    <a:pt x="18201" y="18114"/>
                    <a:pt x="18224" y="18114"/>
                  </a:cubicBezTo>
                  <a:cubicBezTo>
                    <a:pt x="18253" y="18114"/>
                    <a:pt x="18280" y="18098"/>
                    <a:pt x="18300" y="18071"/>
                  </a:cubicBezTo>
                  <a:cubicBezTo>
                    <a:pt x="18321" y="18092"/>
                    <a:pt x="18352" y="18103"/>
                    <a:pt x="18382" y="18103"/>
                  </a:cubicBezTo>
                  <a:cubicBezTo>
                    <a:pt x="18422" y="18103"/>
                    <a:pt x="18460" y="18083"/>
                    <a:pt x="18467" y="18036"/>
                  </a:cubicBezTo>
                  <a:cubicBezTo>
                    <a:pt x="18491" y="17893"/>
                    <a:pt x="18503" y="17762"/>
                    <a:pt x="18514" y="17631"/>
                  </a:cubicBezTo>
                  <a:lnTo>
                    <a:pt x="18562" y="17809"/>
                  </a:lnTo>
                  <a:cubicBezTo>
                    <a:pt x="18578" y="17869"/>
                    <a:pt x="18627" y="17896"/>
                    <a:pt x="18674" y="17896"/>
                  </a:cubicBezTo>
                  <a:cubicBezTo>
                    <a:pt x="18732" y="17896"/>
                    <a:pt x="18788" y="17857"/>
                    <a:pt x="18788" y="17786"/>
                  </a:cubicBezTo>
                  <a:cubicBezTo>
                    <a:pt x="18788" y="17643"/>
                    <a:pt x="18788" y="17500"/>
                    <a:pt x="18800" y="17345"/>
                  </a:cubicBezTo>
                  <a:cubicBezTo>
                    <a:pt x="18836" y="17500"/>
                    <a:pt x="18872" y="17643"/>
                    <a:pt x="18919" y="17786"/>
                  </a:cubicBezTo>
                  <a:cubicBezTo>
                    <a:pt x="18928" y="17837"/>
                    <a:pt x="18980" y="17876"/>
                    <a:pt x="19030" y="17876"/>
                  </a:cubicBezTo>
                  <a:cubicBezTo>
                    <a:pt x="19050" y="17876"/>
                    <a:pt x="19069" y="17870"/>
                    <a:pt x="19086" y="17857"/>
                  </a:cubicBezTo>
                  <a:cubicBezTo>
                    <a:pt x="19169" y="17797"/>
                    <a:pt x="19193" y="17714"/>
                    <a:pt x="19205" y="17619"/>
                  </a:cubicBezTo>
                  <a:cubicBezTo>
                    <a:pt x="19205" y="17655"/>
                    <a:pt x="19217" y="17678"/>
                    <a:pt x="19229" y="17714"/>
                  </a:cubicBezTo>
                  <a:cubicBezTo>
                    <a:pt x="19247" y="17763"/>
                    <a:pt x="19294" y="17790"/>
                    <a:pt x="19340" y="17790"/>
                  </a:cubicBezTo>
                  <a:cubicBezTo>
                    <a:pt x="19383" y="17790"/>
                    <a:pt x="19426" y="17766"/>
                    <a:pt x="19443" y="17714"/>
                  </a:cubicBezTo>
                  <a:cubicBezTo>
                    <a:pt x="19455" y="17655"/>
                    <a:pt x="19467" y="17607"/>
                    <a:pt x="19479" y="17547"/>
                  </a:cubicBezTo>
                  <a:cubicBezTo>
                    <a:pt x="19501" y="17580"/>
                    <a:pt x="19535" y="17595"/>
                    <a:pt x="19569" y="17595"/>
                  </a:cubicBezTo>
                  <a:cubicBezTo>
                    <a:pt x="19610" y="17595"/>
                    <a:pt x="19650" y="17574"/>
                    <a:pt x="19669" y="17536"/>
                  </a:cubicBezTo>
                  <a:cubicBezTo>
                    <a:pt x="19677" y="17537"/>
                    <a:pt x="19685" y="17538"/>
                    <a:pt x="19693" y="17538"/>
                  </a:cubicBezTo>
                  <a:cubicBezTo>
                    <a:pt x="19751" y="17538"/>
                    <a:pt x="19823" y="17501"/>
                    <a:pt x="19812" y="17428"/>
                  </a:cubicBezTo>
                  <a:lnTo>
                    <a:pt x="19812" y="17405"/>
                  </a:lnTo>
                  <a:lnTo>
                    <a:pt x="19812" y="17393"/>
                  </a:lnTo>
                  <a:cubicBezTo>
                    <a:pt x="19800" y="17369"/>
                    <a:pt x="19800" y="17333"/>
                    <a:pt x="19800" y="17309"/>
                  </a:cubicBezTo>
                  <a:cubicBezTo>
                    <a:pt x="19836" y="17297"/>
                    <a:pt x="19884" y="17274"/>
                    <a:pt x="19896" y="17226"/>
                  </a:cubicBezTo>
                  <a:cubicBezTo>
                    <a:pt x="19919" y="17226"/>
                    <a:pt x="19955" y="17214"/>
                    <a:pt x="19979" y="17178"/>
                  </a:cubicBezTo>
                  <a:cubicBezTo>
                    <a:pt x="19991" y="17184"/>
                    <a:pt x="20003" y="17187"/>
                    <a:pt x="20015" y="17187"/>
                  </a:cubicBezTo>
                  <a:cubicBezTo>
                    <a:pt x="20027" y="17187"/>
                    <a:pt x="20038" y="17184"/>
                    <a:pt x="20050" y="17178"/>
                  </a:cubicBezTo>
                  <a:cubicBezTo>
                    <a:pt x="20070" y="17193"/>
                    <a:pt x="20092" y="17200"/>
                    <a:pt x="20114" y="17200"/>
                  </a:cubicBezTo>
                  <a:cubicBezTo>
                    <a:pt x="20144" y="17200"/>
                    <a:pt x="20173" y="17187"/>
                    <a:pt x="20193" y="17166"/>
                  </a:cubicBezTo>
                  <a:cubicBezTo>
                    <a:pt x="20218" y="17201"/>
                    <a:pt x="20256" y="17217"/>
                    <a:pt x="20294" y="17217"/>
                  </a:cubicBezTo>
                  <a:cubicBezTo>
                    <a:pt x="20348" y="17217"/>
                    <a:pt x="20404" y="17186"/>
                    <a:pt x="20431" y="17131"/>
                  </a:cubicBezTo>
                  <a:cubicBezTo>
                    <a:pt x="20443" y="17083"/>
                    <a:pt x="20455" y="17035"/>
                    <a:pt x="20455" y="16988"/>
                  </a:cubicBezTo>
                  <a:cubicBezTo>
                    <a:pt x="20479" y="16988"/>
                    <a:pt x="20503" y="16988"/>
                    <a:pt x="20527" y="16976"/>
                  </a:cubicBezTo>
                  <a:lnTo>
                    <a:pt x="20527" y="17012"/>
                  </a:lnTo>
                  <a:cubicBezTo>
                    <a:pt x="20543" y="17061"/>
                    <a:pt x="20583" y="17082"/>
                    <a:pt x="20626" y="17082"/>
                  </a:cubicBezTo>
                  <a:cubicBezTo>
                    <a:pt x="20644" y="17082"/>
                    <a:pt x="20663" y="17078"/>
                    <a:pt x="20681" y="17071"/>
                  </a:cubicBezTo>
                  <a:cubicBezTo>
                    <a:pt x="20693" y="17107"/>
                    <a:pt x="20705" y="17131"/>
                    <a:pt x="20717" y="17155"/>
                  </a:cubicBezTo>
                  <a:lnTo>
                    <a:pt x="20717" y="17166"/>
                  </a:lnTo>
                  <a:lnTo>
                    <a:pt x="20729" y="17190"/>
                  </a:lnTo>
                  <a:cubicBezTo>
                    <a:pt x="20748" y="17234"/>
                    <a:pt x="20783" y="17251"/>
                    <a:pt x="20819" y="17251"/>
                  </a:cubicBezTo>
                  <a:cubicBezTo>
                    <a:pt x="20851" y="17251"/>
                    <a:pt x="20885" y="17237"/>
                    <a:pt x="20908" y="17214"/>
                  </a:cubicBezTo>
                  <a:cubicBezTo>
                    <a:pt x="20923" y="17226"/>
                    <a:pt x="20940" y="17231"/>
                    <a:pt x="20957" y="17231"/>
                  </a:cubicBezTo>
                  <a:cubicBezTo>
                    <a:pt x="21010" y="17231"/>
                    <a:pt x="21065" y="17184"/>
                    <a:pt x="21074" y="17131"/>
                  </a:cubicBezTo>
                  <a:cubicBezTo>
                    <a:pt x="21110" y="17166"/>
                    <a:pt x="21146" y="17214"/>
                    <a:pt x="21181" y="17250"/>
                  </a:cubicBezTo>
                  <a:cubicBezTo>
                    <a:pt x="21205" y="17270"/>
                    <a:pt x="21232" y="17279"/>
                    <a:pt x="21258" y="17279"/>
                  </a:cubicBezTo>
                  <a:cubicBezTo>
                    <a:pt x="21326" y="17279"/>
                    <a:pt x="21389" y="17220"/>
                    <a:pt x="21372" y="17143"/>
                  </a:cubicBezTo>
                  <a:cubicBezTo>
                    <a:pt x="21360" y="17119"/>
                    <a:pt x="21360" y="17083"/>
                    <a:pt x="21348" y="17059"/>
                  </a:cubicBezTo>
                  <a:lnTo>
                    <a:pt x="21348" y="17059"/>
                  </a:lnTo>
                  <a:cubicBezTo>
                    <a:pt x="21396" y="17143"/>
                    <a:pt x="21467" y="17190"/>
                    <a:pt x="21562" y="17202"/>
                  </a:cubicBezTo>
                  <a:cubicBezTo>
                    <a:pt x="21567" y="17203"/>
                    <a:pt x="21572" y="17203"/>
                    <a:pt x="21577" y="17203"/>
                  </a:cubicBezTo>
                  <a:cubicBezTo>
                    <a:pt x="21651" y="17203"/>
                    <a:pt x="21693" y="17115"/>
                    <a:pt x="21682" y="17059"/>
                  </a:cubicBezTo>
                  <a:cubicBezTo>
                    <a:pt x="21646" y="16904"/>
                    <a:pt x="21610" y="16762"/>
                    <a:pt x="21574" y="16619"/>
                  </a:cubicBezTo>
                  <a:lnTo>
                    <a:pt x="21574" y="16619"/>
                  </a:lnTo>
                  <a:cubicBezTo>
                    <a:pt x="21646" y="16738"/>
                    <a:pt x="21717" y="16869"/>
                    <a:pt x="21801" y="16988"/>
                  </a:cubicBezTo>
                  <a:cubicBezTo>
                    <a:pt x="21821" y="17025"/>
                    <a:pt x="21855" y="17040"/>
                    <a:pt x="21890" y="17040"/>
                  </a:cubicBezTo>
                  <a:cubicBezTo>
                    <a:pt x="21957" y="17040"/>
                    <a:pt x="22026" y="16983"/>
                    <a:pt x="22003" y="16904"/>
                  </a:cubicBezTo>
                  <a:cubicBezTo>
                    <a:pt x="21991" y="16845"/>
                    <a:pt x="21967" y="16774"/>
                    <a:pt x="21955" y="16714"/>
                  </a:cubicBezTo>
                  <a:lnTo>
                    <a:pt x="21955" y="16714"/>
                  </a:lnTo>
                  <a:cubicBezTo>
                    <a:pt x="22027" y="16833"/>
                    <a:pt x="22098" y="16940"/>
                    <a:pt x="22194" y="17047"/>
                  </a:cubicBezTo>
                  <a:cubicBezTo>
                    <a:pt x="22210" y="17068"/>
                    <a:pt x="22233" y="17077"/>
                    <a:pt x="22256" y="17077"/>
                  </a:cubicBezTo>
                  <a:cubicBezTo>
                    <a:pt x="22299" y="17077"/>
                    <a:pt x="22345" y="17046"/>
                    <a:pt x="22360" y="17000"/>
                  </a:cubicBezTo>
                  <a:cubicBezTo>
                    <a:pt x="22368" y="17002"/>
                    <a:pt x="22377" y="17003"/>
                    <a:pt x="22386" y="17003"/>
                  </a:cubicBezTo>
                  <a:cubicBezTo>
                    <a:pt x="22427" y="17003"/>
                    <a:pt x="22471" y="16980"/>
                    <a:pt x="22491" y="16940"/>
                  </a:cubicBezTo>
                  <a:cubicBezTo>
                    <a:pt x="22515" y="16857"/>
                    <a:pt x="22503" y="16762"/>
                    <a:pt x="22491" y="16678"/>
                  </a:cubicBezTo>
                  <a:lnTo>
                    <a:pt x="22491" y="16678"/>
                  </a:lnTo>
                  <a:cubicBezTo>
                    <a:pt x="22515" y="16714"/>
                    <a:pt x="22551" y="16738"/>
                    <a:pt x="22586" y="16774"/>
                  </a:cubicBezTo>
                  <a:cubicBezTo>
                    <a:pt x="22601" y="16783"/>
                    <a:pt x="22617" y="16788"/>
                    <a:pt x="22632" y="16788"/>
                  </a:cubicBezTo>
                  <a:cubicBezTo>
                    <a:pt x="22692" y="16788"/>
                    <a:pt x="22748" y="16723"/>
                    <a:pt x="22729" y="16666"/>
                  </a:cubicBezTo>
                  <a:lnTo>
                    <a:pt x="22729" y="16654"/>
                  </a:lnTo>
                  <a:cubicBezTo>
                    <a:pt x="22801" y="16750"/>
                    <a:pt x="22884" y="16845"/>
                    <a:pt x="22979" y="16916"/>
                  </a:cubicBezTo>
                  <a:cubicBezTo>
                    <a:pt x="23001" y="16934"/>
                    <a:pt x="23027" y="16943"/>
                    <a:pt x="23052" y="16943"/>
                  </a:cubicBezTo>
                  <a:cubicBezTo>
                    <a:pt x="23110" y="16943"/>
                    <a:pt x="23163" y="16899"/>
                    <a:pt x="23146" y="16833"/>
                  </a:cubicBezTo>
                  <a:cubicBezTo>
                    <a:pt x="23134" y="16797"/>
                    <a:pt x="23122" y="16774"/>
                    <a:pt x="23122" y="16750"/>
                  </a:cubicBezTo>
                  <a:lnTo>
                    <a:pt x="23122" y="16750"/>
                  </a:lnTo>
                  <a:lnTo>
                    <a:pt x="23134" y="16774"/>
                  </a:lnTo>
                  <a:cubicBezTo>
                    <a:pt x="23154" y="16790"/>
                    <a:pt x="23178" y="16797"/>
                    <a:pt x="23202" y="16797"/>
                  </a:cubicBezTo>
                  <a:cubicBezTo>
                    <a:pt x="23265" y="16797"/>
                    <a:pt x="23327" y="16747"/>
                    <a:pt x="23301" y="16678"/>
                  </a:cubicBezTo>
                  <a:cubicBezTo>
                    <a:pt x="23289" y="16631"/>
                    <a:pt x="23265" y="16583"/>
                    <a:pt x="23253" y="16535"/>
                  </a:cubicBezTo>
                  <a:lnTo>
                    <a:pt x="23253" y="16535"/>
                  </a:lnTo>
                  <a:cubicBezTo>
                    <a:pt x="23271" y="16541"/>
                    <a:pt x="23289" y="16544"/>
                    <a:pt x="23308" y="16544"/>
                  </a:cubicBezTo>
                  <a:cubicBezTo>
                    <a:pt x="23328" y="16544"/>
                    <a:pt x="23348" y="16541"/>
                    <a:pt x="23372" y="16535"/>
                  </a:cubicBezTo>
                  <a:cubicBezTo>
                    <a:pt x="23396" y="16583"/>
                    <a:pt x="23432" y="16619"/>
                    <a:pt x="23467" y="16654"/>
                  </a:cubicBezTo>
                  <a:cubicBezTo>
                    <a:pt x="23481" y="16672"/>
                    <a:pt x="23499" y="16679"/>
                    <a:pt x="23517" y="16679"/>
                  </a:cubicBezTo>
                  <a:cubicBezTo>
                    <a:pt x="23561" y="16679"/>
                    <a:pt x="23607" y="16634"/>
                    <a:pt x="23598" y="16583"/>
                  </a:cubicBezTo>
                  <a:cubicBezTo>
                    <a:pt x="23587" y="16559"/>
                    <a:pt x="23587" y="16547"/>
                    <a:pt x="23587" y="16535"/>
                  </a:cubicBezTo>
                  <a:cubicBezTo>
                    <a:pt x="23610" y="16523"/>
                    <a:pt x="23634" y="16500"/>
                    <a:pt x="23646" y="16476"/>
                  </a:cubicBezTo>
                  <a:cubicBezTo>
                    <a:pt x="23670" y="16476"/>
                    <a:pt x="23682" y="16464"/>
                    <a:pt x="23706" y="16452"/>
                  </a:cubicBezTo>
                  <a:cubicBezTo>
                    <a:pt x="23733" y="16493"/>
                    <a:pt x="23767" y="16514"/>
                    <a:pt x="23803" y="16514"/>
                  </a:cubicBezTo>
                  <a:cubicBezTo>
                    <a:pt x="23831" y="16514"/>
                    <a:pt x="23858" y="16502"/>
                    <a:pt x="23884" y="16476"/>
                  </a:cubicBezTo>
                  <a:lnTo>
                    <a:pt x="23908" y="16452"/>
                  </a:lnTo>
                  <a:lnTo>
                    <a:pt x="23920" y="16464"/>
                  </a:lnTo>
                  <a:cubicBezTo>
                    <a:pt x="23938" y="16476"/>
                    <a:pt x="23957" y="16481"/>
                    <a:pt x="23976" y="16481"/>
                  </a:cubicBezTo>
                  <a:cubicBezTo>
                    <a:pt x="24030" y="16481"/>
                    <a:pt x="24081" y="16437"/>
                    <a:pt x="24099" y="16393"/>
                  </a:cubicBezTo>
                  <a:cubicBezTo>
                    <a:pt x="24110" y="16333"/>
                    <a:pt x="24110" y="16285"/>
                    <a:pt x="24110" y="16226"/>
                  </a:cubicBezTo>
                  <a:close/>
                  <a:moveTo>
                    <a:pt x="25194" y="20357"/>
                  </a:moveTo>
                  <a:cubicBezTo>
                    <a:pt x="25206" y="20476"/>
                    <a:pt x="25206" y="20595"/>
                    <a:pt x="25218" y="20714"/>
                  </a:cubicBezTo>
                  <a:cubicBezTo>
                    <a:pt x="25225" y="20769"/>
                    <a:pt x="25274" y="20804"/>
                    <a:pt x="25322" y="20804"/>
                  </a:cubicBezTo>
                  <a:cubicBezTo>
                    <a:pt x="25358" y="20804"/>
                    <a:pt x="25393" y="20784"/>
                    <a:pt x="25408" y="20738"/>
                  </a:cubicBezTo>
                  <a:cubicBezTo>
                    <a:pt x="25432" y="20631"/>
                    <a:pt x="25444" y="20536"/>
                    <a:pt x="25456" y="20441"/>
                  </a:cubicBezTo>
                  <a:cubicBezTo>
                    <a:pt x="25472" y="20472"/>
                    <a:pt x="25503" y="20488"/>
                    <a:pt x="25537" y="20488"/>
                  </a:cubicBezTo>
                  <a:cubicBezTo>
                    <a:pt x="25554" y="20488"/>
                    <a:pt x="25571" y="20484"/>
                    <a:pt x="25587" y="20476"/>
                  </a:cubicBezTo>
                  <a:lnTo>
                    <a:pt x="25587" y="20476"/>
                  </a:lnTo>
                  <a:cubicBezTo>
                    <a:pt x="25575" y="20560"/>
                    <a:pt x="25551" y="20631"/>
                    <a:pt x="25527" y="20703"/>
                  </a:cubicBezTo>
                  <a:cubicBezTo>
                    <a:pt x="25468" y="20881"/>
                    <a:pt x="25396" y="21048"/>
                    <a:pt x="25337" y="21215"/>
                  </a:cubicBezTo>
                  <a:cubicBezTo>
                    <a:pt x="25289" y="21262"/>
                    <a:pt x="25265" y="21310"/>
                    <a:pt x="25230" y="21345"/>
                  </a:cubicBezTo>
                  <a:cubicBezTo>
                    <a:pt x="25158" y="21441"/>
                    <a:pt x="25087" y="21536"/>
                    <a:pt x="25027" y="21631"/>
                  </a:cubicBezTo>
                  <a:cubicBezTo>
                    <a:pt x="24968" y="21703"/>
                    <a:pt x="24920" y="21786"/>
                    <a:pt x="24861" y="21857"/>
                  </a:cubicBezTo>
                  <a:cubicBezTo>
                    <a:pt x="24841" y="21825"/>
                    <a:pt x="24804" y="21804"/>
                    <a:pt x="24767" y="21804"/>
                  </a:cubicBezTo>
                  <a:cubicBezTo>
                    <a:pt x="24736" y="21804"/>
                    <a:pt x="24704" y="21819"/>
                    <a:pt x="24682" y="21857"/>
                  </a:cubicBezTo>
                  <a:cubicBezTo>
                    <a:pt x="24682" y="21857"/>
                    <a:pt x="24670" y="21869"/>
                    <a:pt x="24670" y="21869"/>
                  </a:cubicBezTo>
                  <a:cubicBezTo>
                    <a:pt x="24659" y="21867"/>
                    <a:pt x="24649" y="21865"/>
                    <a:pt x="24638" y="21865"/>
                  </a:cubicBezTo>
                  <a:cubicBezTo>
                    <a:pt x="24602" y="21865"/>
                    <a:pt x="24569" y="21883"/>
                    <a:pt x="24551" y="21929"/>
                  </a:cubicBezTo>
                  <a:cubicBezTo>
                    <a:pt x="24539" y="21988"/>
                    <a:pt x="24527" y="22036"/>
                    <a:pt x="24503" y="22084"/>
                  </a:cubicBezTo>
                  <a:cubicBezTo>
                    <a:pt x="24484" y="22058"/>
                    <a:pt x="24446" y="22039"/>
                    <a:pt x="24410" y="22039"/>
                  </a:cubicBezTo>
                  <a:cubicBezTo>
                    <a:pt x="24381" y="22039"/>
                    <a:pt x="24353" y="22051"/>
                    <a:pt x="24337" y="22084"/>
                  </a:cubicBezTo>
                  <a:cubicBezTo>
                    <a:pt x="24337" y="22096"/>
                    <a:pt x="24337" y="22096"/>
                    <a:pt x="24337" y="22107"/>
                  </a:cubicBezTo>
                  <a:cubicBezTo>
                    <a:pt x="24328" y="22105"/>
                    <a:pt x="24320" y="22104"/>
                    <a:pt x="24312" y="22104"/>
                  </a:cubicBezTo>
                  <a:cubicBezTo>
                    <a:pt x="24273" y="22104"/>
                    <a:pt x="24237" y="22128"/>
                    <a:pt x="24218" y="22167"/>
                  </a:cubicBezTo>
                  <a:lnTo>
                    <a:pt x="24051" y="22608"/>
                  </a:lnTo>
                  <a:lnTo>
                    <a:pt x="24051" y="22596"/>
                  </a:lnTo>
                  <a:lnTo>
                    <a:pt x="24063" y="22477"/>
                  </a:lnTo>
                  <a:cubicBezTo>
                    <a:pt x="24078" y="22398"/>
                    <a:pt x="24007" y="22341"/>
                    <a:pt x="23942" y="22341"/>
                  </a:cubicBezTo>
                  <a:cubicBezTo>
                    <a:pt x="23909" y="22341"/>
                    <a:pt x="23877" y="22356"/>
                    <a:pt x="23860" y="22393"/>
                  </a:cubicBezTo>
                  <a:cubicBezTo>
                    <a:pt x="23838" y="22354"/>
                    <a:pt x="23792" y="22333"/>
                    <a:pt x="23747" y="22333"/>
                  </a:cubicBezTo>
                  <a:cubicBezTo>
                    <a:pt x="23696" y="22333"/>
                    <a:pt x="23647" y="22360"/>
                    <a:pt x="23634" y="22417"/>
                  </a:cubicBezTo>
                  <a:cubicBezTo>
                    <a:pt x="23622" y="22488"/>
                    <a:pt x="23610" y="22548"/>
                    <a:pt x="23587" y="22619"/>
                  </a:cubicBezTo>
                  <a:cubicBezTo>
                    <a:pt x="23581" y="22549"/>
                    <a:pt x="23526" y="22514"/>
                    <a:pt x="23471" y="22514"/>
                  </a:cubicBezTo>
                  <a:cubicBezTo>
                    <a:pt x="23413" y="22514"/>
                    <a:pt x="23354" y="22552"/>
                    <a:pt x="23348" y="22631"/>
                  </a:cubicBezTo>
                  <a:cubicBezTo>
                    <a:pt x="23348" y="22643"/>
                    <a:pt x="23348" y="22667"/>
                    <a:pt x="23348" y="22679"/>
                  </a:cubicBezTo>
                  <a:cubicBezTo>
                    <a:pt x="23325" y="22646"/>
                    <a:pt x="23286" y="22630"/>
                    <a:pt x="23247" y="22630"/>
                  </a:cubicBezTo>
                  <a:cubicBezTo>
                    <a:pt x="23188" y="22630"/>
                    <a:pt x="23129" y="22667"/>
                    <a:pt x="23122" y="22739"/>
                  </a:cubicBezTo>
                  <a:lnTo>
                    <a:pt x="23122" y="22762"/>
                  </a:lnTo>
                  <a:cubicBezTo>
                    <a:pt x="23099" y="22743"/>
                    <a:pt x="23071" y="22734"/>
                    <a:pt x="23043" y="22734"/>
                  </a:cubicBezTo>
                  <a:cubicBezTo>
                    <a:pt x="22985" y="22734"/>
                    <a:pt x="22928" y="22773"/>
                    <a:pt x="22920" y="22846"/>
                  </a:cubicBezTo>
                  <a:cubicBezTo>
                    <a:pt x="22920" y="22881"/>
                    <a:pt x="22920" y="22917"/>
                    <a:pt x="22920" y="22953"/>
                  </a:cubicBezTo>
                  <a:cubicBezTo>
                    <a:pt x="22899" y="22939"/>
                    <a:pt x="22875" y="22932"/>
                    <a:pt x="22851" y="22932"/>
                  </a:cubicBezTo>
                  <a:cubicBezTo>
                    <a:pt x="22794" y="22932"/>
                    <a:pt x="22738" y="22972"/>
                    <a:pt x="22729" y="23048"/>
                  </a:cubicBezTo>
                  <a:cubicBezTo>
                    <a:pt x="22729" y="23084"/>
                    <a:pt x="22729" y="23120"/>
                    <a:pt x="22729" y="23167"/>
                  </a:cubicBezTo>
                  <a:cubicBezTo>
                    <a:pt x="22717" y="23108"/>
                    <a:pt x="22705" y="23048"/>
                    <a:pt x="22694" y="22989"/>
                  </a:cubicBezTo>
                  <a:cubicBezTo>
                    <a:pt x="22688" y="22925"/>
                    <a:pt x="22640" y="22897"/>
                    <a:pt x="22589" y="22897"/>
                  </a:cubicBezTo>
                  <a:cubicBezTo>
                    <a:pt x="22525" y="22897"/>
                    <a:pt x="22455" y="22940"/>
                    <a:pt x="22455" y="23012"/>
                  </a:cubicBezTo>
                  <a:lnTo>
                    <a:pt x="22455" y="23036"/>
                  </a:lnTo>
                  <a:cubicBezTo>
                    <a:pt x="22435" y="22996"/>
                    <a:pt x="22392" y="22974"/>
                    <a:pt x="22349" y="22974"/>
                  </a:cubicBezTo>
                  <a:cubicBezTo>
                    <a:pt x="22317" y="22974"/>
                    <a:pt x="22286" y="22987"/>
                    <a:pt x="22265" y="23012"/>
                  </a:cubicBezTo>
                  <a:lnTo>
                    <a:pt x="22241" y="23012"/>
                  </a:lnTo>
                  <a:cubicBezTo>
                    <a:pt x="22217" y="23024"/>
                    <a:pt x="22194" y="23036"/>
                    <a:pt x="22182" y="23048"/>
                  </a:cubicBezTo>
                  <a:cubicBezTo>
                    <a:pt x="22162" y="23033"/>
                    <a:pt x="22138" y="23027"/>
                    <a:pt x="22114" y="23027"/>
                  </a:cubicBezTo>
                  <a:cubicBezTo>
                    <a:pt x="22080" y="23027"/>
                    <a:pt x="22048" y="23039"/>
                    <a:pt x="22027" y="23060"/>
                  </a:cubicBezTo>
                  <a:cubicBezTo>
                    <a:pt x="21979" y="23072"/>
                    <a:pt x="21943" y="23108"/>
                    <a:pt x="21943" y="23155"/>
                  </a:cubicBezTo>
                  <a:cubicBezTo>
                    <a:pt x="21923" y="23134"/>
                    <a:pt x="21894" y="23122"/>
                    <a:pt x="21864" y="23122"/>
                  </a:cubicBezTo>
                  <a:cubicBezTo>
                    <a:pt x="21843" y="23122"/>
                    <a:pt x="21821" y="23128"/>
                    <a:pt x="21801" y="23143"/>
                  </a:cubicBezTo>
                  <a:cubicBezTo>
                    <a:pt x="21765" y="23155"/>
                    <a:pt x="21729" y="23179"/>
                    <a:pt x="21705" y="23215"/>
                  </a:cubicBezTo>
                  <a:cubicBezTo>
                    <a:pt x="21705" y="23227"/>
                    <a:pt x="21705" y="23250"/>
                    <a:pt x="21705" y="23262"/>
                  </a:cubicBezTo>
                  <a:cubicBezTo>
                    <a:pt x="21693" y="23250"/>
                    <a:pt x="21693" y="23250"/>
                    <a:pt x="21693" y="23239"/>
                  </a:cubicBezTo>
                  <a:cubicBezTo>
                    <a:pt x="21677" y="23198"/>
                    <a:pt x="21644" y="23179"/>
                    <a:pt x="21614" y="23179"/>
                  </a:cubicBezTo>
                  <a:cubicBezTo>
                    <a:pt x="21599" y="23179"/>
                    <a:pt x="21586" y="23183"/>
                    <a:pt x="21574" y="23191"/>
                  </a:cubicBezTo>
                  <a:cubicBezTo>
                    <a:pt x="21559" y="23185"/>
                    <a:pt x="21543" y="23182"/>
                    <a:pt x="21527" y="23182"/>
                  </a:cubicBezTo>
                  <a:cubicBezTo>
                    <a:pt x="21481" y="23182"/>
                    <a:pt x="21437" y="23206"/>
                    <a:pt x="21420" y="23250"/>
                  </a:cubicBezTo>
                  <a:cubicBezTo>
                    <a:pt x="21412" y="23250"/>
                    <a:pt x="21398" y="23245"/>
                    <a:pt x="21383" y="23245"/>
                  </a:cubicBezTo>
                  <a:cubicBezTo>
                    <a:pt x="21376" y="23245"/>
                    <a:pt x="21368" y="23247"/>
                    <a:pt x="21360" y="23250"/>
                  </a:cubicBezTo>
                  <a:lnTo>
                    <a:pt x="21336" y="23262"/>
                  </a:lnTo>
                  <a:cubicBezTo>
                    <a:pt x="21322" y="23255"/>
                    <a:pt x="21307" y="23252"/>
                    <a:pt x="21293" y="23252"/>
                  </a:cubicBezTo>
                  <a:cubicBezTo>
                    <a:pt x="21235" y="23252"/>
                    <a:pt x="21181" y="23305"/>
                    <a:pt x="21181" y="23381"/>
                  </a:cubicBezTo>
                  <a:lnTo>
                    <a:pt x="21170" y="23358"/>
                  </a:lnTo>
                  <a:cubicBezTo>
                    <a:pt x="21145" y="23317"/>
                    <a:pt x="21106" y="23300"/>
                    <a:pt x="21067" y="23300"/>
                  </a:cubicBezTo>
                  <a:cubicBezTo>
                    <a:pt x="20990" y="23300"/>
                    <a:pt x="20912" y="23366"/>
                    <a:pt x="20943" y="23453"/>
                  </a:cubicBezTo>
                  <a:cubicBezTo>
                    <a:pt x="20967" y="23501"/>
                    <a:pt x="20991" y="23560"/>
                    <a:pt x="21015" y="23620"/>
                  </a:cubicBezTo>
                  <a:cubicBezTo>
                    <a:pt x="20991" y="23584"/>
                    <a:pt x="20967" y="23548"/>
                    <a:pt x="20943" y="23512"/>
                  </a:cubicBezTo>
                  <a:cubicBezTo>
                    <a:pt x="20918" y="23471"/>
                    <a:pt x="20883" y="23455"/>
                    <a:pt x="20849" y="23455"/>
                  </a:cubicBezTo>
                  <a:cubicBezTo>
                    <a:pt x="20805" y="23455"/>
                    <a:pt x="20761" y="23484"/>
                    <a:pt x="20741" y="23524"/>
                  </a:cubicBezTo>
                  <a:cubicBezTo>
                    <a:pt x="20717" y="23501"/>
                    <a:pt x="20705" y="23465"/>
                    <a:pt x="20681" y="23441"/>
                  </a:cubicBezTo>
                  <a:cubicBezTo>
                    <a:pt x="20656" y="23401"/>
                    <a:pt x="20619" y="23384"/>
                    <a:pt x="20582" y="23384"/>
                  </a:cubicBezTo>
                  <a:cubicBezTo>
                    <a:pt x="20531" y="23384"/>
                    <a:pt x="20481" y="23416"/>
                    <a:pt x="20467" y="23465"/>
                  </a:cubicBezTo>
                  <a:lnTo>
                    <a:pt x="20455" y="23453"/>
                  </a:lnTo>
                  <a:cubicBezTo>
                    <a:pt x="20427" y="23407"/>
                    <a:pt x="20389" y="23387"/>
                    <a:pt x="20351" y="23387"/>
                  </a:cubicBezTo>
                  <a:cubicBezTo>
                    <a:pt x="20292" y="23387"/>
                    <a:pt x="20236" y="23435"/>
                    <a:pt x="20229" y="23501"/>
                  </a:cubicBezTo>
                  <a:cubicBezTo>
                    <a:pt x="20217" y="23489"/>
                    <a:pt x="20217" y="23477"/>
                    <a:pt x="20205" y="23465"/>
                  </a:cubicBezTo>
                  <a:cubicBezTo>
                    <a:pt x="20178" y="23422"/>
                    <a:pt x="20140" y="23405"/>
                    <a:pt x="20102" y="23405"/>
                  </a:cubicBezTo>
                  <a:cubicBezTo>
                    <a:pt x="20024" y="23405"/>
                    <a:pt x="19951" y="23480"/>
                    <a:pt x="19991" y="23560"/>
                  </a:cubicBezTo>
                  <a:lnTo>
                    <a:pt x="19848" y="23417"/>
                  </a:lnTo>
                  <a:cubicBezTo>
                    <a:pt x="19827" y="23393"/>
                    <a:pt x="19801" y="23383"/>
                    <a:pt x="19775" y="23383"/>
                  </a:cubicBezTo>
                  <a:cubicBezTo>
                    <a:pt x="19711" y="23383"/>
                    <a:pt x="19646" y="23442"/>
                    <a:pt x="19646" y="23501"/>
                  </a:cubicBezTo>
                  <a:cubicBezTo>
                    <a:pt x="19630" y="23491"/>
                    <a:pt x="19614" y="23486"/>
                    <a:pt x="19598" y="23486"/>
                  </a:cubicBezTo>
                  <a:cubicBezTo>
                    <a:pt x="19517" y="23486"/>
                    <a:pt x="19445" y="23599"/>
                    <a:pt x="19515" y="23679"/>
                  </a:cubicBezTo>
                  <a:cubicBezTo>
                    <a:pt x="19538" y="23715"/>
                    <a:pt x="19562" y="23751"/>
                    <a:pt x="19586" y="23774"/>
                  </a:cubicBezTo>
                  <a:lnTo>
                    <a:pt x="19574" y="23798"/>
                  </a:lnTo>
                  <a:cubicBezTo>
                    <a:pt x="19455" y="23691"/>
                    <a:pt x="19336" y="23596"/>
                    <a:pt x="19217" y="23489"/>
                  </a:cubicBezTo>
                  <a:cubicBezTo>
                    <a:pt x="19196" y="23470"/>
                    <a:pt x="19173" y="23462"/>
                    <a:pt x="19151" y="23462"/>
                  </a:cubicBezTo>
                  <a:cubicBezTo>
                    <a:pt x="19074" y="23462"/>
                    <a:pt x="19012" y="23558"/>
                    <a:pt x="19086" y="23631"/>
                  </a:cubicBezTo>
                  <a:cubicBezTo>
                    <a:pt x="19134" y="23679"/>
                    <a:pt x="19181" y="23739"/>
                    <a:pt x="19229" y="23786"/>
                  </a:cubicBezTo>
                  <a:lnTo>
                    <a:pt x="19217" y="23786"/>
                  </a:lnTo>
                  <a:cubicBezTo>
                    <a:pt x="19205" y="23774"/>
                    <a:pt x="19193" y="23774"/>
                    <a:pt x="19181" y="23762"/>
                  </a:cubicBezTo>
                  <a:cubicBezTo>
                    <a:pt x="19146" y="23739"/>
                    <a:pt x="19110" y="23715"/>
                    <a:pt x="19062" y="23691"/>
                  </a:cubicBezTo>
                  <a:cubicBezTo>
                    <a:pt x="18979" y="23608"/>
                    <a:pt x="18895" y="23524"/>
                    <a:pt x="18812" y="23453"/>
                  </a:cubicBezTo>
                  <a:cubicBezTo>
                    <a:pt x="18790" y="23433"/>
                    <a:pt x="18766" y="23425"/>
                    <a:pt x="18743" y="23425"/>
                  </a:cubicBezTo>
                  <a:cubicBezTo>
                    <a:pt x="18672" y="23425"/>
                    <a:pt x="18618" y="23511"/>
                    <a:pt x="18681" y="23584"/>
                  </a:cubicBezTo>
                  <a:cubicBezTo>
                    <a:pt x="18693" y="23608"/>
                    <a:pt x="18717" y="23631"/>
                    <a:pt x="18729" y="23643"/>
                  </a:cubicBezTo>
                  <a:lnTo>
                    <a:pt x="18705" y="23655"/>
                  </a:lnTo>
                  <a:lnTo>
                    <a:pt x="18693" y="23667"/>
                  </a:lnTo>
                  <a:cubicBezTo>
                    <a:pt x="18669" y="23643"/>
                    <a:pt x="18634" y="23620"/>
                    <a:pt x="18610" y="23596"/>
                  </a:cubicBezTo>
                  <a:cubicBezTo>
                    <a:pt x="18586" y="23572"/>
                    <a:pt x="18574" y="23572"/>
                    <a:pt x="18550" y="23572"/>
                  </a:cubicBezTo>
                  <a:cubicBezTo>
                    <a:pt x="18541" y="23569"/>
                    <a:pt x="18532" y="23567"/>
                    <a:pt x="18524" y="23567"/>
                  </a:cubicBezTo>
                  <a:cubicBezTo>
                    <a:pt x="18497" y="23567"/>
                    <a:pt x="18473" y="23581"/>
                    <a:pt x="18455" y="23608"/>
                  </a:cubicBezTo>
                  <a:cubicBezTo>
                    <a:pt x="18431" y="23596"/>
                    <a:pt x="18419" y="23584"/>
                    <a:pt x="18407" y="23572"/>
                  </a:cubicBezTo>
                  <a:cubicBezTo>
                    <a:pt x="18288" y="23512"/>
                    <a:pt x="18169" y="23441"/>
                    <a:pt x="18062" y="23370"/>
                  </a:cubicBezTo>
                  <a:cubicBezTo>
                    <a:pt x="18059" y="23366"/>
                    <a:pt x="18054" y="23365"/>
                    <a:pt x="18049" y="23365"/>
                  </a:cubicBezTo>
                  <a:cubicBezTo>
                    <a:pt x="18037" y="23365"/>
                    <a:pt x="18023" y="23373"/>
                    <a:pt x="18014" y="23381"/>
                  </a:cubicBezTo>
                  <a:cubicBezTo>
                    <a:pt x="17788" y="23227"/>
                    <a:pt x="17562" y="23048"/>
                    <a:pt x="17360" y="22858"/>
                  </a:cubicBezTo>
                  <a:cubicBezTo>
                    <a:pt x="17300" y="22810"/>
                    <a:pt x="17241" y="22750"/>
                    <a:pt x="17181" y="22703"/>
                  </a:cubicBezTo>
                  <a:cubicBezTo>
                    <a:pt x="17229" y="22691"/>
                    <a:pt x="17276" y="22655"/>
                    <a:pt x="17276" y="22596"/>
                  </a:cubicBezTo>
                  <a:cubicBezTo>
                    <a:pt x="17336" y="22679"/>
                    <a:pt x="17395" y="22750"/>
                    <a:pt x="17467" y="22834"/>
                  </a:cubicBezTo>
                  <a:cubicBezTo>
                    <a:pt x="17488" y="22855"/>
                    <a:pt x="17510" y="22864"/>
                    <a:pt x="17532" y="22864"/>
                  </a:cubicBezTo>
                  <a:cubicBezTo>
                    <a:pt x="17595" y="22864"/>
                    <a:pt x="17648" y="22786"/>
                    <a:pt x="17622" y="22715"/>
                  </a:cubicBezTo>
                  <a:cubicBezTo>
                    <a:pt x="17574" y="22608"/>
                    <a:pt x="17514" y="22512"/>
                    <a:pt x="17467" y="22405"/>
                  </a:cubicBezTo>
                  <a:lnTo>
                    <a:pt x="17467" y="22405"/>
                  </a:lnTo>
                  <a:cubicBezTo>
                    <a:pt x="17526" y="22477"/>
                    <a:pt x="17586" y="22560"/>
                    <a:pt x="17657" y="22631"/>
                  </a:cubicBezTo>
                  <a:cubicBezTo>
                    <a:pt x="17675" y="22656"/>
                    <a:pt x="17697" y="22666"/>
                    <a:pt x="17720" y="22666"/>
                  </a:cubicBezTo>
                  <a:cubicBezTo>
                    <a:pt x="17774" y="22666"/>
                    <a:pt x="17829" y="22607"/>
                    <a:pt x="17812" y="22548"/>
                  </a:cubicBezTo>
                  <a:cubicBezTo>
                    <a:pt x="17800" y="22488"/>
                    <a:pt x="17788" y="22441"/>
                    <a:pt x="17776" y="22381"/>
                  </a:cubicBezTo>
                  <a:lnTo>
                    <a:pt x="17776" y="22381"/>
                  </a:lnTo>
                  <a:cubicBezTo>
                    <a:pt x="17812" y="22441"/>
                    <a:pt x="17848" y="22512"/>
                    <a:pt x="17895" y="22572"/>
                  </a:cubicBezTo>
                  <a:cubicBezTo>
                    <a:pt x="17915" y="22601"/>
                    <a:pt x="17948" y="22614"/>
                    <a:pt x="17981" y="22614"/>
                  </a:cubicBezTo>
                  <a:cubicBezTo>
                    <a:pt x="18030" y="22614"/>
                    <a:pt x="18079" y="22586"/>
                    <a:pt x="18086" y="22536"/>
                  </a:cubicBezTo>
                  <a:lnTo>
                    <a:pt x="18098" y="22536"/>
                  </a:lnTo>
                  <a:lnTo>
                    <a:pt x="18098" y="22560"/>
                  </a:lnTo>
                  <a:cubicBezTo>
                    <a:pt x="18121" y="22605"/>
                    <a:pt x="18161" y="22625"/>
                    <a:pt x="18202" y="22625"/>
                  </a:cubicBezTo>
                  <a:cubicBezTo>
                    <a:pt x="18268" y="22625"/>
                    <a:pt x="18336" y="22574"/>
                    <a:pt x="18336" y="22500"/>
                  </a:cubicBezTo>
                  <a:lnTo>
                    <a:pt x="18336" y="22429"/>
                  </a:lnTo>
                  <a:lnTo>
                    <a:pt x="18348" y="22429"/>
                  </a:lnTo>
                  <a:cubicBezTo>
                    <a:pt x="18376" y="22473"/>
                    <a:pt x="18414" y="22492"/>
                    <a:pt x="18450" y="22492"/>
                  </a:cubicBezTo>
                  <a:cubicBezTo>
                    <a:pt x="18522" y="22492"/>
                    <a:pt x="18590" y="22420"/>
                    <a:pt x="18574" y="22334"/>
                  </a:cubicBezTo>
                  <a:cubicBezTo>
                    <a:pt x="18574" y="22298"/>
                    <a:pt x="18574" y="22262"/>
                    <a:pt x="18562" y="22227"/>
                  </a:cubicBezTo>
                  <a:lnTo>
                    <a:pt x="18562" y="22227"/>
                  </a:lnTo>
                  <a:cubicBezTo>
                    <a:pt x="18580" y="22233"/>
                    <a:pt x="18595" y="22235"/>
                    <a:pt x="18608" y="22235"/>
                  </a:cubicBezTo>
                  <a:cubicBezTo>
                    <a:pt x="18622" y="22235"/>
                    <a:pt x="18634" y="22233"/>
                    <a:pt x="18645" y="22227"/>
                  </a:cubicBezTo>
                  <a:cubicBezTo>
                    <a:pt x="18705" y="22203"/>
                    <a:pt x="18729" y="22155"/>
                    <a:pt x="18729" y="22107"/>
                  </a:cubicBezTo>
                  <a:cubicBezTo>
                    <a:pt x="18788" y="22203"/>
                    <a:pt x="18836" y="22310"/>
                    <a:pt x="18895" y="22417"/>
                  </a:cubicBezTo>
                  <a:cubicBezTo>
                    <a:pt x="18920" y="22467"/>
                    <a:pt x="18960" y="22488"/>
                    <a:pt x="18999" y="22488"/>
                  </a:cubicBezTo>
                  <a:cubicBezTo>
                    <a:pt x="19074" y="22488"/>
                    <a:pt x="19149" y="22415"/>
                    <a:pt x="19134" y="22322"/>
                  </a:cubicBezTo>
                  <a:cubicBezTo>
                    <a:pt x="19122" y="22274"/>
                    <a:pt x="19110" y="22227"/>
                    <a:pt x="19098" y="22167"/>
                  </a:cubicBezTo>
                  <a:cubicBezTo>
                    <a:pt x="19122" y="22167"/>
                    <a:pt x="19157" y="22155"/>
                    <a:pt x="19181" y="22131"/>
                  </a:cubicBezTo>
                  <a:cubicBezTo>
                    <a:pt x="19205" y="22131"/>
                    <a:pt x="19229" y="22131"/>
                    <a:pt x="19253" y="22119"/>
                  </a:cubicBezTo>
                  <a:cubicBezTo>
                    <a:pt x="19324" y="22096"/>
                    <a:pt x="19348" y="22036"/>
                    <a:pt x="19336" y="21965"/>
                  </a:cubicBezTo>
                  <a:lnTo>
                    <a:pt x="19324" y="21929"/>
                  </a:lnTo>
                  <a:lnTo>
                    <a:pt x="19324" y="21929"/>
                  </a:lnTo>
                  <a:cubicBezTo>
                    <a:pt x="19348" y="21965"/>
                    <a:pt x="19360" y="22000"/>
                    <a:pt x="19372" y="22036"/>
                  </a:cubicBezTo>
                  <a:cubicBezTo>
                    <a:pt x="19394" y="22081"/>
                    <a:pt x="19438" y="22100"/>
                    <a:pt x="19484" y="22100"/>
                  </a:cubicBezTo>
                  <a:cubicBezTo>
                    <a:pt x="19560" y="22100"/>
                    <a:pt x="19641" y="22046"/>
                    <a:pt x="19634" y="21965"/>
                  </a:cubicBezTo>
                  <a:cubicBezTo>
                    <a:pt x="19634" y="21893"/>
                    <a:pt x="19622" y="21834"/>
                    <a:pt x="19622" y="21774"/>
                  </a:cubicBezTo>
                  <a:lnTo>
                    <a:pt x="19622" y="21774"/>
                  </a:lnTo>
                  <a:cubicBezTo>
                    <a:pt x="19646" y="21810"/>
                    <a:pt x="19669" y="21857"/>
                    <a:pt x="19693" y="21893"/>
                  </a:cubicBezTo>
                  <a:cubicBezTo>
                    <a:pt x="19721" y="21937"/>
                    <a:pt x="19761" y="21956"/>
                    <a:pt x="19802" y="21956"/>
                  </a:cubicBezTo>
                  <a:cubicBezTo>
                    <a:pt x="19848" y="21956"/>
                    <a:pt x="19894" y="21931"/>
                    <a:pt x="19919" y="21893"/>
                  </a:cubicBezTo>
                  <a:cubicBezTo>
                    <a:pt x="19931" y="21905"/>
                    <a:pt x="19943" y="21929"/>
                    <a:pt x="19955" y="21941"/>
                  </a:cubicBezTo>
                  <a:cubicBezTo>
                    <a:pt x="19986" y="21986"/>
                    <a:pt x="20030" y="22005"/>
                    <a:pt x="20071" y="22005"/>
                  </a:cubicBezTo>
                  <a:cubicBezTo>
                    <a:pt x="20140" y="22005"/>
                    <a:pt x="20205" y="21951"/>
                    <a:pt x="20205" y="21869"/>
                  </a:cubicBezTo>
                  <a:cubicBezTo>
                    <a:pt x="20277" y="21869"/>
                    <a:pt x="20348" y="21822"/>
                    <a:pt x="20360" y="21750"/>
                  </a:cubicBezTo>
                  <a:cubicBezTo>
                    <a:pt x="20372" y="21774"/>
                    <a:pt x="20384" y="21786"/>
                    <a:pt x="20396" y="21810"/>
                  </a:cubicBezTo>
                  <a:cubicBezTo>
                    <a:pt x="20424" y="21852"/>
                    <a:pt x="20472" y="21872"/>
                    <a:pt x="20520" y="21872"/>
                  </a:cubicBezTo>
                  <a:cubicBezTo>
                    <a:pt x="20593" y="21872"/>
                    <a:pt x="20665" y="21825"/>
                    <a:pt x="20658" y="21738"/>
                  </a:cubicBezTo>
                  <a:cubicBezTo>
                    <a:pt x="20658" y="21715"/>
                    <a:pt x="20646" y="21691"/>
                    <a:pt x="20646" y="21655"/>
                  </a:cubicBezTo>
                  <a:lnTo>
                    <a:pt x="20646" y="21655"/>
                  </a:lnTo>
                  <a:cubicBezTo>
                    <a:pt x="20652" y="21656"/>
                    <a:pt x="20658" y="21656"/>
                    <a:pt x="20664" y="21656"/>
                  </a:cubicBezTo>
                  <a:cubicBezTo>
                    <a:pt x="20741" y="21656"/>
                    <a:pt x="20811" y="21588"/>
                    <a:pt x="20789" y="21488"/>
                  </a:cubicBezTo>
                  <a:lnTo>
                    <a:pt x="20789" y="21465"/>
                  </a:lnTo>
                  <a:cubicBezTo>
                    <a:pt x="20800" y="21453"/>
                    <a:pt x="20824" y="21453"/>
                    <a:pt x="20848" y="21429"/>
                  </a:cubicBezTo>
                  <a:cubicBezTo>
                    <a:pt x="20854" y="21430"/>
                    <a:pt x="20860" y="21430"/>
                    <a:pt x="20867" y="21430"/>
                  </a:cubicBezTo>
                  <a:cubicBezTo>
                    <a:pt x="20933" y="21430"/>
                    <a:pt x="21002" y="21374"/>
                    <a:pt x="20991" y="21298"/>
                  </a:cubicBezTo>
                  <a:lnTo>
                    <a:pt x="21015" y="21298"/>
                  </a:lnTo>
                  <a:cubicBezTo>
                    <a:pt x="21027" y="21298"/>
                    <a:pt x="21039" y="21286"/>
                    <a:pt x="21051" y="21286"/>
                  </a:cubicBezTo>
                  <a:cubicBezTo>
                    <a:pt x="21062" y="21322"/>
                    <a:pt x="21074" y="21345"/>
                    <a:pt x="21098" y="21381"/>
                  </a:cubicBezTo>
                  <a:cubicBezTo>
                    <a:pt x="21119" y="21424"/>
                    <a:pt x="21166" y="21445"/>
                    <a:pt x="21214" y="21445"/>
                  </a:cubicBezTo>
                  <a:cubicBezTo>
                    <a:pt x="21274" y="21445"/>
                    <a:pt x="21335" y="21412"/>
                    <a:pt x="21348" y="21345"/>
                  </a:cubicBezTo>
                  <a:lnTo>
                    <a:pt x="21360" y="21310"/>
                  </a:lnTo>
                  <a:cubicBezTo>
                    <a:pt x="21381" y="21323"/>
                    <a:pt x="21406" y="21329"/>
                    <a:pt x="21430" y="21329"/>
                  </a:cubicBezTo>
                  <a:cubicBezTo>
                    <a:pt x="21473" y="21329"/>
                    <a:pt x="21516" y="21308"/>
                    <a:pt x="21539" y="21262"/>
                  </a:cubicBezTo>
                  <a:cubicBezTo>
                    <a:pt x="21551" y="21215"/>
                    <a:pt x="21562" y="21179"/>
                    <a:pt x="21574" y="21131"/>
                  </a:cubicBezTo>
                  <a:cubicBezTo>
                    <a:pt x="21590" y="21186"/>
                    <a:pt x="21647" y="21215"/>
                    <a:pt x="21701" y="21215"/>
                  </a:cubicBezTo>
                  <a:cubicBezTo>
                    <a:pt x="21729" y="21215"/>
                    <a:pt x="21756" y="21207"/>
                    <a:pt x="21777" y="21191"/>
                  </a:cubicBezTo>
                  <a:cubicBezTo>
                    <a:pt x="21801" y="21191"/>
                    <a:pt x="21824" y="21191"/>
                    <a:pt x="21848" y="21179"/>
                  </a:cubicBezTo>
                  <a:lnTo>
                    <a:pt x="21848" y="21215"/>
                  </a:lnTo>
                  <a:cubicBezTo>
                    <a:pt x="21872" y="21278"/>
                    <a:pt x="21928" y="21304"/>
                    <a:pt x="21983" y="21304"/>
                  </a:cubicBezTo>
                  <a:cubicBezTo>
                    <a:pt x="22011" y="21304"/>
                    <a:pt x="22039" y="21298"/>
                    <a:pt x="22063" y="21286"/>
                  </a:cubicBezTo>
                  <a:cubicBezTo>
                    <a:pt x="22074" y="21310"/>
                    <a:pt x="22086" y="21334"/>
                    <a:pt x="22098" y="21357"/>
                  </a:cubicBezTo>
                  <a:cubicBezTo>
                    <a:pt x="22121" y="21407"/>
                    <a:pt x="22162" y="21428"/>
                    <a:pt x="22205" y="21428"/>
                  </a:cubicBezTo>
                  <a:cubicBezTo>
                    <a:pt x="22275" y="21428"/>
                    <a:pt x="22348" y="21372"/>
                    <a:pt x="22348" y="21298"/>
                  </a:cubicBezTo>
                  <a:cubicBezTo>
                    <a:pt x="22348" y="21274"/>
                    <a:pt x="22348" y="21238"/>
                    <a:pt x="22348" y="21215"/>
                  </a:cubicBezTo>
                  <a:cubicBezTo>
                    <a:pt x="22378" y="21252"/>
                    <a:pt x="22426" y="21270"/>
                    <a:pt x="22473" y="21270"/>
                  </a:cubicBezTo>
                  <a:cubicBezTo>
                    <a:pt x="22501" y="21270"/>
                    <a:pt x="22528" y="21264"/>
                    <a:pt x="22551" y="21250"/>
                  </a:cubicBezTo>
                  <a:cubicBezTo>
                    <a:pt x="22580" y="21294"/>
                    <a:pt x="22625" y="21316"/>
                    <a:pt x="22669" y="21316"/>
                  </a:cubicBezTo>
                  <a:cubicBezTo>
                    <a:pt x="22733" y="21316"/>
                    <a:pt x="22794" y="21270"/>
                    <a:pt x="22801" y="21179"/>
                  </a:cubicBezTo>
                  <a:cubicBezTo>
                    <a:pt x="22801" y="21167"/>
                    <a:pt x="22801" y="21155"/>
                    <a:pt x="22801" y="21131"/>
                  </a:cubicBezTo>
                  <a:cubicBezTo>
                    <a:pt x="22822" y="21143"/>
                    <a:pt x="22846" y="21149"/>
                    <a:pt x="22870" y="21149"/>
                  </a:cubicBezTo>
                  <a:cubicBezTo>
                    <a:pt x="22938" y="21149"/>
                    <a:pt x="23003" y="21100"/>
                    <a:pt x="23003" y="21012"/>
                  </a:cubicBezTo>
                  <a:cubicBezTo>
                    <a:pt x="23003" y="20964"/>
                    <a:pt x="23003" y="20917"/>
                    <a:pt x="23003" y="20869"/>
                  </a:cubicBezTo>
                  <a:cubicBezTo>
                    <a:pt x="23039" y="20929"/>
                    <a:pt x="23063" y="20988"/>
                    <a:pt x="23086" y="21048"/>
                  </a:cubicBezTo>
                  <a:cubicBezTo>
                    <a:pt x="23110" y="21094"/>
                    <a:pt x="23156" y="21115"/>
                    <a:pt x="23204" y="21115"/>
                  </a:cubicBezTo>
                  <a:cubicBezTo>
                    <a:pt x="23279" y="21115"/>
                    <a:pt x="23356" y="21064"/>
                    <a:pt x="23348" y="20976"/>
                  </a:cubicBezTo>
                  <a:cubicBezTo>
                    <a:pt x="23348" y="20941"/>
                    <a:pt x="23348" y="20905"/>
                    <a:pt x="23337" y="20881"/>
                  </a:cubicBezTo>
                  <a:lnTo>
                    <a:pt x="23337" y="20881"/>
                  </a:lnTo>
                  <a:lnTo>
                    <a:pt x="23348" y="20905"/>
                  </a:lnTo>
                  <a:cubicBezTo>
                    <a:pt x="23380" y="20958"/>
                    <a:pt x="23422" y="21002"/>
                    <a:pt x="23482" y="21002"/>
                  </a:cubicBezTo>
                  <a:cubicBezTo>
                    <a:pt x="23489" y="21002"/>
                    <a:pt x="23496" y="21001"/>
                    <a:pt x="23503" y="21000"/>
                  </a:cubicBezTo>
                  <a:cubicBezTo>
                    <a:pt x="23527" y="21000"/>
                    <a:pt x="23551" y="20988"/>
                    <a:pt x="23563" y="20964"/>
                  </a:cubicBezTo>
                  <a:cubicBezTo>
                    <a:pt x="23581" y="20970"/>
                    <a:pt x="23598" y="20973"/>
                    <a:pt x="23615" y="20973"/>
                  </a:cubicBezTo>
                  <a:cubicBezTo>
                    <a:pt x="23631" y="20973"/>
                    <a:pt x="23646" y="20970"/>
                    <a:pt x="23658" y="20964"/>
                  </a:cubicBezTo>
                  <a:cubicBezTo>
                    <a:pt x="23682" y="21012"/>
                    <a:pt x="23694" y="21060"/>
                    <a:pt x="23706" y="21119"/>
                  </a:cubicBezTo>
                  <a:cubicBezTo>
                    <a:pt x="23727" y="21179"/>
                    <a:pt x="23784" y="21209"/>
                    <a:pt x="23839" y="21209"/>
                  </a:cubicBezTo>
                  <a:cubicBezTo>
                    <a:pt x="23905" y="21209"/>
                    <a:pt x="23968" y="21167"/>
                    <a:pt x="23968" y="21084"/>
                  </a:cubicBezTo>
                  <a:cubicBezTo>
                    <a:pt x="23956" y="20964"/>
                    <a:pt x="23956" y="20845"/>
                    <a:pt x="23944" y="20726"/>
                  </a:cubicBezTo>
                  <a:lnTo>
                    <a:pt x="23944" y="20726"/>
                  </a:lnTo>
                  <a:cubicBezTo>
                    <a:pt x="23973" y="20766"/>
                    <a:pt x="24003" y="20789"/>
                    <a:pt x="24046" y="20789"/>
                  </a:cubicBezTo>
                  <a:cubicBezTo>
                    <a:pt x="24055" y="20789"/>
                    <a:pt x="24064" y="20788"/>
                    <a:pt x="24075" y="20786"/>
                  </a:cubicBezTo>
                  <a:cubicBezTo>
                    <a:pt x="24099" y="20786"/>
                    <a:pt x="24134" y="20774"/>
                    <a:pt x="24146" y="20750"/>
                  </a:cubicBezTo>
                  <a:cubicBezTo>
                    <a:pt x="24158" y="20786"/>
                    <a:pt x="24170" y="20810"/>
                    <a:pt x="24194" y="20845"/>
                  </a:cubicBezTo>
                  <a:cubicBezTo>
                    <a:pt x="24217" y="20908"/>
                    <a:pt x="24272" y="20941"/>
                    <a:pt x="24325" y="20941"/>
                  </a:cubicBezTo>
                  <a:cubicBezTo>
                    <a:pt x="24383" y="20941"/>
                    <a:pt x="24438" y="20902"/>
                    <a:pt x="24444" y="20822"/>
                  </a:cubicBezTo>
                  <a:lnTo>
                    <a:pt x="24444" y="20810"/>
                  </a:lnTo>
                  <a:cubicBezTo>
                    <a:pt x="24456" y="20834"/>
                    <a:pt x="24468" y="20857"/>
                    <a:pt x="24480" y="20881"/>
                  </a:cubicBezTo>
                  <a:cubicBezTo>
                    <a:pt x="24502" y="20918"/>
                    <a:pt x="24543" y="20935"/>
                    <a:pt x="24584" y="20935"/>
                  </a:cubicBezTo>
                  <a:cubicBezTo>
                    <a:pt x="24650" y="20935"/>
                    <a:pt x="24718" y="20890"/>
                    <a:pt x="24718" y="20810"/>
                  </a:cubicBezTo>
                  <a:lnTo>
                    <a:pt x="24718" y="20786"/>
                  </a:lnTo>
                  <a:cubicBezTo>
                    <a:pt x="24737" y="20806"/>
                    <a:pt x="24764" y="20815"/>
                    <a:pt x="24790" y="20815"/>
                  </a:cubicBezTo>
                  <a:cubicBezTo>
                    <a:pt x="24843" y="20815"/>
                    <a:pt x="24896" y="20778"/>
                    <a:pt x="24896" y="20714"/>
                  </a:cubicBezTo>
                  <a:cubicBezTo>
                    <a:pt x="24908" y="20643"/>
                    <a:pt x="24908" y="20572"/>
                    <a:pt x="24920" y="20500"/>
                  </a:cubicBezTo>
                  <a:cubicBezTo>
                    <a:pt x="24932" y="20548"/>
                    <a:pt x="24944" y="20607"/>
                    <a:pt x="24956" y="20655"/>
                  </a:cubicBezTo>
                  <a:cubicBezTo>
                    <a:pt x="24975" y="20699"/>
                    <a:pt x="25024" y="20727"/>
                    <a:pt x="25068" y="20727"/>
                  </a:cubicBezTo>
                  <a:cubicBezTo>
                    <a:pt x="25106" y="20727"/>
                    <a:pt x="25141" y="20705"/>
                    <a:pt x="25146" y="20655"/>
                  </a:cubicBezTo>
                  <a:cubicBezTo>
                    <a:pt x="25158" y="20560"/>
                    <a:pt x="25182" y="20464"/>
                    <a:pt x="25194" y="20357"/>
                  </a:cubicBezTo>
                  <a:close/>
                  <a:moveTo>
                    <a:pt x="20614" y="1"/>
                  </a:moveTo>
                  <a:cubicBezTo>
                    <a:pt x="20583" y="1"/>
                    <a:pt x="20550" y="15"/>
                    <a:pt x="20527" y="45"/>
                  </a:cubicBezTo>
                  <a:cubicBezTo>
                    <a:pt x="20312" y="367"/>
                    <a:pt x="20348" y="795"/>
                    <a:pt x="20598" y="1069"/>
                  </a:cubicBezTo>
                  <a:cubicBezTo>
                    <a:pt x="20586" y="1153"/>
                    <a:pt x="20586" y="1236"/>
                    <a:pt x="20574" y="1307"/>
                  </a:cubicBezTo>
                  <a:cubicBezTo>
                    <a:pt x="20515" y="1641"/>
                    <a:pt x="20431" y="1962"/>
                    <a:pt x="20312" y="2272"/>
                  </a:cubicBezTo>
                  <a:cubicBezTo>
                    <a:pt x="20181" y="2581"/>
                    <a:pt x="20003" y="2867"/>
                    <a:pt x="19824" y="3153"/>
                  </a:cubicBezTo>
                  <a:cubicBezTo>
                    <a:pt x="19646" y="3439"/>
                    <a:pt x="19372" y="3677"/>
                    <a:pt x="19086" y="3867"/>
                  </a:cubicBezTo>
                  <a:cubicBezTo>
                    <a:pt x="18836" y="4034"/>
                    <a:pt x="18550" y="4129"/>
                    <a:pt x="18253" y="4212"/>
                  </a:cubicBezTo>
                  <a:cubicBezTo>
                    <a:pt x="18133" y="4189"/>
                    <a:pt x="18014" y="4165"/>
                    <a:pt x="17895" y="4153"/>
                  </a:cubicBezTo>
                  <a:cubicBezTo>
                    <a:pt x="17824" y="4153"/>
                    <a:pt x="17764" y="4153"/>
                    <a:pt x="17693" y="4165"/>
                  </a:cubicBezTo>
                  <a:cubicBezTo>
                    <a:pt x="17495" y="4058"/>
                    <a:pt x="17273" y="4000"/>
                    <a:pt x="17049" y="4000"/>
                  </a:cubicBezTo>
                  <a:cubicBezTo>
                    <a:pt x="16922" y="4000"/>
                    <a:pt x="16794" y="4019"/>
                    <a:pt x="16669" y="4058"/>
                  </a:cubicBezTo>
                  <a:cubicBezTo>
                    <a:pt x="16395" y="4141"/>
                    <a:pt x="16074" y="4355"/>
                    <a:pt x="15943" y="4641"/>
                  </a:cubicBezTo>
                  <a:cubicBezTo>
                    <a:pt x="15895" y="4653"/>
                    <a:pt x="15847" y="4677"/>
                    <a:pt x="15812" y="4712"/>
                  </a:cubicBezTo>
                  <a:cubicBezTo>
                    <a:pt x="15705" y="4772"/>
                    <a:pt x="15609" y="4855"/>
                    <a:pt x="15526" y="4939"/>
                  </a:cubicBezTo>
                  <a:cubicBezTo>
                    <a:pt x="15259" y="5003"/>
                    <a:pt x="14992" y="5048"/>
                    <a:pt x="14725" y="5048"/>
                  </a:cubicBezTo>
                  <a:cubicBezTo>
                    <a:pt x="14694" y="5048"/>
                    <a:pt x="14664" y="5047"/>
                    <a:pt x="14633" y="5046"/>
                  </a:cubicBezTo>
                  <a:cubicBezTo>
                    <a:pt x="14300" y="5022"/>
                    <a:pt x="13931" y="4939"/>
                    <a:pt x="13633" y="4784"/>
                  </a:cubicBezTo>
                  <a:cubicBezTo>
                    <a:pt x="13335" y="4629"/>
                    <a:pt x="13050" y="4474"/>
                    <a:pt x="12776" y="4260"/>
                  </a:cubicBezTo>
                  <a:cubicBezTo>
                    <a:pt x="12526" y="4058"/>
                    <a:pt x="12288" y="3820"/>
                    <a:pt x="12085" y="3558"/>
                  </a:cubicBezTo>
                  <a:cubicBezTo>
                    <a:pt x="12026" y="3486"/>
                    <a:pt x="11978" y="3427"/>
                    <a:pt x="11930" y="3355"/>
                  </a:cubicBezTo>
                  <a:cubicBezTo>
                    <a:pt x="12014" y="2998"/>
                    <a:pt x="11823" y="2605"/>
                    <a:pt x="11490" y="2438"/>
                  </a:cubicBezTo>
                  <a:cubicBezTo>
                    <a:pt x="11471" y="2429"/>
                    <a:pt x="11452" y="2425"/>
                    <a:pt x="11435" y="2425"/>
                  </a:cubicBezTo>
                  <a:cubicBezTo>
                    <a:pt x="11386" y="2425"/>
                    <a:pt x="11347" y="2460"/>
                    <a:pt x="11347" y="2522"/>
                  </a:cubicBezTo>
                  <a:cubicBezTo>
                    <a:pt x="11323" y="2712"/>
                    <a:pt x="11395" y="2903"/>
                    <a:pt x="11490" y="3069"/>
                  </a:cubicBezTo>
                  <a:cubicBezTo>
                    <a:pt x="11585" y="3236"/>
                    <a:pt x="11692" y="3391"/>
                    <a:pt x="11799" y="3534"/>
                  </a:cubicBezTo>
                  <a:cubicBezTo>
                    <a:pt x="12014" y="3831"/>
                    <a:pt x="12252" y="4105"/>
                    <a:pt x="12538" y="4343"/>
                  </a:cubicBezTo>
                  <a:cubicBezTo>
                    <a:pt x="12799" y="4582"/>
                    <a:pt x="13109" y="4784"/>
                    <a:pt x="13442" y="4927"/>
                  </a:cubicBezTo>
                  <a:cubicBezTo>
                    <a:pt x="13597" y="4998"/>
                    <a:pt x="13776" y="5034"/>
                    <a:pt x="13954" y="5082"/>
                  </a:cubicBezTo>
                  <a:cubicBezTo>
                    <a:pt x="14121" y="5117"/>
                    <a:pt x="14300" y="5141"/>
                    <a:pt x="14478" y="5153"/>
                  </a:cubicBezTo>
                  <a:cubicBezTo>
                    <a:pt x="14565" y="5160"/>
                    <a:pt x="14653" y="5164"/>
                    <a:pt x="14740" y="5164"/>
                  </a:cubicBezTo>
                  <a:cubicBezTo>
                    <a:pt x="14954" y="5164"/>
                    <a:pt x="15169" y="5141"/>
                    <a:pt x="15371" y="5082"/>
                  </a:cubicBezTo>
                  <a:lnTo>
                    <a:pt x="15371" y="5082"/>
                  </a:lnTo>
                  <a:cubicBezTo>
                    <a:pt x="15359" y="5105"/>
                    <a:pt x="15347" y="5117"/>
                    <a:pt x="15324" y="5141"/>
                  </a:cubicBezTo>
                  <a:cubicBezTo>
                    <a:pt x="15181" y="5296"/>
                    <a:pt x="15050" y="5451"/>
                    <a:pt x="14931" y="5629"/>
                  </a:cubicBezTo>
                  <a:cubicBezTo>
                    <a:pt x="14716" y="5975"/>
                    <a:pt x="14574" y="6391"/>
                    <a:pt x="14621" y="6808"/>
                  </a:cubicBezTo>
                  <a:cubicBezTo>
                    <a:pt x="14645" y="7010"/>
                    <a:pt x="14704" y="7237"/>
                    <a:pt x="14859" y="7391"/>
                  </a:cubicBezTo>
                  <a:cubicBezTo>
                    <a:pt x="14931" y="7451"/>
                    <a:pt x="15014" y="7499"/>
                    <a:pt x="15097" y="7522"/>
                  </a:cubicBezTo>
                  <a:cubicBezTo>
                    <a:pt x="15097" y="7546"/>
                    <a:pt x="15097" y="7558"/>
                    <a:pt x="15109" y="7582"/>
                  </a:cubicBezTo>
                  <a:cubicBezTo>
                    <a:pt x="15050" y="7641"/>
                    <a:pt x="15002" y="7701"/>
                    <a:pt x="14955" y="7749"/>
                  </a:cubicBezTo>
                  <a:cubicBezTo>
                    <a:pt x="14800" y="7927"/>
                    <a:pt x="14669" y="8118"/>
                    <a:pt x="14562" y="8320"/>
                  </a:cubicBezTo>
                  <a:cubicBezTo>
                    <a:pt x="14335" y="8713"/>
                    <a:pt x="14169" y="9154"/>
                    <a:pt x="14085" y="9594"/>
                  </a:cubicBezTo>
                  <a:cubicBezTo>
                    <a:pt x="14085" y="9654"/>
                    <a:pt x="14073" y="9713"/>
                    <a:pt x="14062" y="9773"/>
                  </a:cubicBezTo>
                  <a:cubicBezTo>
                    <a:pt x="13883" y="9380"/>
                    <a:pt x="13561" y="9070"/>
                    <a:pt x="13252" y="8784"/>
                  </a:cubicBezTo>
                  <a:cubicBezTo>
                    <a:pt x="12871" y="8439"/>
                    <a:pt x="12466" y="8130"/>
                    <a:pt x="12049" y="7832"/>
                  </a:cubicBezTo>
                  <a:cubicBezTo>
                    <a:pt x="12037" y="7808"/>
                    <a:pt x="12014" y="7784"/>
                    <a:pt x="11990" y="7784"/>
                  </a:cubicBezTo>
                  <a:lnTo>
                    <a:pt x="11966" y="7784"/>
                  </a:lnTo>
                  <a:cubicBezTo>
                    <a:pt x="11949" y="7776"/>
                    <a:pt x="11938" y="7767"/>
                    <a:pt x="11925" y="7767"/>
                  </a:cubicBezTo>
                  <a:cubicBezTo>
                    <a:pt x="11919" y="7767"/>
                    <a:pt x="11913" y="7769"/>
                    <a:pt x="11907" y="7772"/>
                  </a:cubicBezTo>
                  <a:cubicBezTo>
                    <a:pt x="11707" y="7739"/>
                    <a:pt x="11504" y="7729"/>
                    <a:pt x="11302" y="7729"/>
                  </a:cubicBezTo>
                  <a:cubicBezTo>
                    <a:pt x="11070" y="7729"/>
                    <a:pt x="10838" y="7742"/>
                    <a:pt x="10609" y="7749"/>
                  </a:cubicBezTo>
                  <a:cubicBezTo>
                    <a:pt x="10168" y="7772"/>
                    <a:pt x="9728" y="7808"/>
                    <a:pt x="9287" y="7856"/>
                  </a:cubicBezTo>
                  <a:cubicBezTo>
                    <a:pt x="9192" y="7737"/>
                    <a:pt x="9073" y="7641"/>
                    <a:pt x="8942" y="7582"/>
                  </a:cubicBezTo>
                  <a:cubicBezTo>
                    <a:pt x="8924" y="7578"/>
                    <a:pt x="8907" y="7575"/>
                    <a:pt x="8890" y="7575"/>
                  </a:cubicBezTo>
                  <a:cubicBezTo>
                    <a:pt x="8861" y="7575"/>
                    <a:pt x="8834" y="7583"/>
                    <a:pt x="8811" y="7606"/>
                  </a:cubicBezTo>
                  <a:cubicBezTo>
                    <a:pt x="8775" y="7641"/>
                    <a:pt x="8775" y="7689"/>
                    <a:pt x="8799" y="7725"/>
                  </a:cubicBezTo>
                  <a:cubicBezTo>
                    <a:pt x="8835" y="7820"/>
                    <a:pt x="8894" y="7903"/>
                    <a:pt x="8966" y="7963"/>
                  </a:cubicBezTo>
                  <a:cubicBezTo>
                    <a:pt x="9013" y="7999"/>
                    <a:pt x="9049" y="8034"/>
                    <a:pt x="9097" y="8058"/>
                  </a:cubicBezTo>
                  <a:lnTo>
                    <a:pt x="9120" y="8070"/>
                  </a:lnTo>
                  <a:cubicBezTo>
                    <a:pt x="9132" y="8082"/>
                    <a:pt x="9144" y="8106"/>
                    <a:pt x="9180" y="8106"/>
                  </a:cubicBezTo>
                  <a:cubicBezTo>
                    <a:pt x="9258" y="8138"/>
                    <a:pt x="9339" y="8149"/>
                    <a:pt x="9421" y="8149"/>
                  </a:cubicBezTo>
                  <a:cubicBezTo>
                    <a:pt x="9554" y="8149"/>
                    <a:pt x="9691" y="8120"/>
                    <a:pt x="9823" y="8106"/>
                  </a:cubicBezTo>
                  <a:cubicBezTo>
                    <a:pt x="10061" y="8082"/>
                    <a:pt x="10311" y="8070"/>
                    <a:pt x="10561" y="8058"/>
                  </a:cubicBezTo>
                  <a:cubicBezTo>
                    <a:pt x="10799" y="8046"/>
                    <a:pt x="11049" y="8046"/>
                    <a:pt x="11287" y="8034"/>
                  </a:cubicBezTo>
                  <a:cubicBezTo>
                    <a:pt x="11418" y="8034"/>
                    <a:pt x="11537" y="8022"/>
                    <a:pt x="11668" y="8022"/>
                  </a:cubicBezTo>
                  <a:cubicBezTo>
                    <a:pt x="11704" y="8022"/>
                    <a:pt x="11752" y="8022"/>
                    <a:pt x="11799" y="8034"/>
                  </a:cubicBezTo>
                  <a:cubicBezTo>
                    <a:pt x="11847" y="8058"/>
                    <a:pt x="11895" y="8106"/>
                    <a:pt x="11942" y="8153"/>
                  </a:cubicBezTo>
                  <a:cubicBezTo>
                    <a:pt x="11954" y="8177"/>
                    <a:pt x="11978" y="8189"/>
                    <a:pt x="12002" y="8201"/>
                  </a:cubicBezTo>
                  <a:cubicBezTo>
                    <a:pt x="12097" y="8320"/>
                    <a:pt x="12192" y="8427"/>
                    <a:pt x="12299" y="8522"/>
                  </a:cubicBezTo>
                  <a:cubicBezTo>
                    <a:pt x="12395" y="8594"/>
                    <a:pt x="12502" y="8665"/>
                    <a:pt x="12597" y="8749"/>
                  </a:cubicBezTo>
                  <a:cubicBezTo>
                    <a:pt x="12704" y="8844"/>
                    <a:pt x="12788" y="8939"/>
                    <a:pt x="12871" y="9046"/>
                  </a:cubicBezTo>
                  <a:cubicBezTo>
                    <a:pt x="13050" y="9237"/>
                    <a:pt x="13216" y="9439"/>
                    <a:pt x="13407" y="9618"/>
                  </a:cubicBezTo>
                  <a:cubicBezTo>
                    <a:pt x="13502" y="9713"/>
                    <a:pt x="13597" y="9796"/>
                    <a:pt x="13692" y="9880"/>
                  </a:cubicBezTo>
                  <a:cubicBezTo>
                    <a:pt x="13752" y="9927"/>
                    <a:pt x="13812" y="9975"/>
                    <a:pt x="13871" y="10023"/>
                  </a:cubicBezTo>
                  <a:cubicBezTo>
                    <a:pt x="13704" y="9975"/>
                    <a:pt x="13550" y="9939"/>
                    <a:pt x="13395" y="9892"/>
                  </a:cubicBezTo>
                  <a:cubicBezTo>
                    <a:pt x="11549" y="9439"/>
                    <a:pt x="9692" y="9106"/>
                    <a:pt x="7811" y="8903"/>
                  </a:cubicBezTo>
                  <a:cubicBezTo>
                    <a:pt x="6987" y="8811"/>
                    <a:pt x="6150" y="8748"/>
                    <a:pt x="5315" y="8748"/>
                  </a:cubicBezTo>
                  <a:cubicBezTo>
                    <a:pt x="4205" y="8748"/>
                    <a:pt x="3097" y="8860"/>
                    <a:pt x="2024" y="9165"/>
                  </a:cubicBezTo>
                  <a:cubicBezTo>
                    <a:pt x="1572" y="9296"/>
                    <a:pt x="1108" y="9463"/>
                    <a:pt x="679" y="9665"/>
                  </a:cubicBezTo>
                  <a:cubicBezTo>
                    <a:pt x="488" y="9761"/>
                    <a:pt x="298" y="9856"/>
                    <a:pt x="167" y="10023"/>
                  </a:cubicBezTo>
                  <a:cubicBezTo>
                    <a:pt x="48" y="10189"/>
                    <a:pt x="0" y="10392"/>
                    <a:pt x="0" y="10594"/>
                  </a:cubicBezTo>
                  <a:cubicBezTo>
                    <a:pt x="12" y="11047"/>
                    <a:pt x="143" y="11511"/>
                    <a:pt x="310" y="11916"/>
                  </a:cubicBezTo>
                  <a:cubicBezTo>
                    <a:pt x="477" y="12356"/>
                    <a:pt x="703" y="12773"/>
                    <a:pt x="977" y="13166"/>
                  </a:cubicBezTo>
                  <a:cubicBezTo>
                    <a:pt x="1239" y="13559"/>
                    <a:pt x="1536" y="13916"/>
                    <a:pt x="1870" y="14261"/>
                  </a:cubicBezTo>
                  <a:cubicBezTo>
                    <a:pt x="2179" y="14595"/>
                    <a:pt x="2524" y="14857"/>
                    <a:pt x="2977" y="14976"/>
                  </a:cubicBezTo>
                  <a:cubicBezTo>
                    <a:pt x="3256" y="15036"/>
                    <a:pt x="3544" y="15062"/>
                    <a:pt x="3833" y="15062"/>
                  </a:cubicBezTo>
                  <a:cubicBezTo>
                    <a:pt x="3889" y="15062"/>
                    <a:pt x="3945" y="15061"/>
                    <a:pt x="4001" y="15059"/>
                  </a:cubicBezTo>
                  <a:lnTo>
                    <a:pt x="4001" y="15059"/>
                  </a:lnTo>
                  <a:cubicBezTo>
                    <a:pt x="3882" y="15166"/>
                    <a:pt x="3775" y="15297"/>
                    <a:pt x="3703" y="15452"/>
                  </a:cubicBezTo>
                  <a:cubicBezTo>
                    <a:pt x="3560" y="15750"/>
                    <a:pt x="3572" y="16071"/>
                    <a:pt x="3703" y="16369"/>
                  </a:cubicBezTo>
                  <a:cubicBezTo>
                    <a:pt x="3989" y="17000"/>
                    <a:pt x="4739" y="17274"/>
                    <a:pt x="5334" y="17524"/>
                  </a:cubicBezTo>
                  <a:cubicBezTo>
                    <a:pt x="6632" y="18071"/>
                    <a:pt x="8025" y="18452"/>
                    <a:pt x="9442" y="18464"/>
                  </a:cubicBezTo>
                  <a:cubicBezTo>
                    <a:pt x="9487" y="18465"/>
                    <a:pt x="9532" y="18465"/>
                    <a:pt x="9578" y="18465"/>
                  </a:cubicBezTo>
                  <a:cubicBezTo>
                    <a:pt x="10260" y="18465"/>
                    <a:pt x="10950" y="18381"/>
                    <a:pt x="11609" y="18202"/>
                  </a:cubicBezTo>
                  <a:cubicBezTo>
                    <a:pt x="12252" y="18012"/>
                    <a:pt x="12919" y="17750"/>
                    <a:pt x="13407" y="17274"/>
                  </a:cubicBezTo>
                  <a:cubicBezTo>
                    <a:pt x="14216" y="16488"/>
                    <a:pt x="14490" y="15357"/>
                    <a:pt x="15050" y="14404"/>
                  </a:cubicBezTo>
                  <a:cubicBezTo>
                    <a:pt x="15359" y="13880"/>
                    <a:pt x="15764" y="13452"/>
                    <a:pt x="16276" y="13106"/>
                  </a:cubicBezTo>
                  <a:cubicBezTo>
                    <a:pt x="16348" y="13071"/>
                    <a:pt x="16407" y="13035"/>
                    <a:pt x="16467" y="12987"/>
                  </a:cubicBezTo>
                  <a:lnTo>
                    <a:pt x="16467" y="12987"/>
                  </a:lnTo>
                  <a:cubicBezTo>
                    <a:pt x="16240" y="13356"/>
                    <a:pt x="16098" y="13773"/>
                    <a:pt x="15967" y="14178"/>
                  </a:cubicBezTo>
                  <a:cubicBezTo>
                    <a:pt x="15788" y="14761"/>
                    <a:pt x="15621" y="15345"/>
                    <a:pt x="15478" y="15940"/>
                  </a:cubicBezTo>
                  <a:cubicBezTo>
                    <a:pt x="15193" y="17119"/>
                    <a:pt x="14990" y="18345"/>
                    <a:pt x="15181" y="19548"/>
                  </a:cubicBezTo>
                  <a:cubicBezTo>
                    <a:pt x="15359" y="20714"/>
                    <a:pt x="15919" y="21786"/>
                    <a:pt x="16729" y="22631"/>
                  </a:cubicBezTo>
                  <a:cubicBezTo>
                    <a:pt x="17550" y="23512"/>
                    <a:pt x="18586" y="24155"/>
                    <a:pt x="19669" y="24667"/>
                  </a:cubicBezTo>
                  <a:cubicBezTo>
                    <a:pt x="20229" y="24929"/>
                    <a:pt x="20789" y="25155"/>
                    <a:pt x="21372" y="25370"/>
                  </a:cubicBezTo>
                  <a:cubicBezTo>
                    <a:pt x="21503" y="25417"/>
                    <a:pt x="21658" y="25477"/>
                    <a:pt x="21789" y="25525"/>
                  </a:cubicBezTo>
                  <a:cubicBezTo>
                    <a:pt x="21908" y="25560"/>
                    <a:pt x="22039" y="25608"/>
                    <a:pt x="22122" y="25703"/>
                  </a:cubicBezTo>
                  <a:cubicBezTo>
                    <a:pt x="22205" y="25822"/>
                    <a:pt x="22253" y="25989"/>
                    <a:pt x="22301" y="26120"/>
                  </a:cubicBezTo>
                  <a:cubicBezTo>
                    <a:pt x="22360" y="26275"/>
                    <a:pt x="22432" y="26441"/>
                    <a:pt x="22491" y="26596"/>
                  </a:cubicBezTo>
                  <a:cubicBezTo>
                    <a:pt x="22551" y="26763"/>
                    <a:pt x="22610" y="26918"/>
                    <a:pt x="22682" y="27072"/>
                  </a:cubicBezTo>
                  <a:cubicBezTo>
                    <a:pt x="22703" y="27114"/>
                    <a:pt x="22740" y="27132"/>
                    <a:pt x="22779" y="27132"/>
                  </a:cubicBezTo>
                  <a:cubicBezTo>
                    <a:pt x="22807" y="27132"/>
                    <a:pt x="22836" y="27123"/>
                    <a:pt x="22860" y="27108"/>
                  </a:cubicBezTo>
                  <a:cubicBezTo>
                    <a:pt x="22932" y="27108"/>
                    <a:pt x="22991" y="27060"/>
                    <a:pt x="22991" y="26989"/>
                  </a:cubicBezTo>
                  <a:cubicBezTo>
                    <a:pt x="22979" y="26822"/>
                    <a:pt x="22956" y="26656"/>
                    <a:pt x="22932" y="26489"/>
                  </a:cubicBezTo>
                  <a:cubicBezTo>
                    <a:pt x="22896" y="26310"/>
                    <a:pt x="22884" y="26144"/>
                    <a:pt x="22848" y="25977"/>
                  </a:cubicBezTo>
                  <a:cubicBezTo>
                    <a:pt x="22836" y="25834"/>
                    <a:pt x="22789" y="25667"/>
                    <a:pt x="22801" y="25525"/>
                  </a:cubicBezTo>
                  <a:cubicBezTo>
                    <a:pt x="22825" y="25394"/>
                    <a:pt x="22920" y="25298"/>
                    <a:pt x="23003" y="25203"/>
                  </a:cubicBezTo>
                  <a:cubicBezTo>
                    <a:pt x="23098" y="25084"/>
                    <a:pt x="23194" y="24977"/>
                    <a:pt x="23289" y="24858"/>
                  </a:cubicBezTo>
                  <a:cubicBezTo>
                    <a:pt x="23682" y="24393"/>
                    <a:pt x="24063" y="23905"/>
                    <a:pt x="24420" y="23405"/>
                  </a:cubicBezTo>
                  <a:cubicBezTo>
                    <a:pt x="25111" y="22429"/>
                    <a:pt x="25694" y="21357"/>
                    <a:pt x="25980" y="20191"/>
                  </a:cubicBezTo>
                  <a:cubicBezTo>
                    <a:pt x="26254" y="19048"/>
                    <a:pt x="26218" y="17845"/>
                    <a:pt x="25801" y="16750"/>
                  </a:cubicBezTo>
                  <a:cubicBezTo>
                    <a:pt x="25361" y="15607"/>
                    <a:pt x="24587" y="14630"/>
                    <a:pt x="23753" y="13749"/>
                  </a:cubicBezTo>
                  <a:cubicBezTo>
                    <a:pt x="23337" y="13309"/>
                    <a:pt x="22896" y="12880"/>
                    <a:pt x="22455" y="12463"/>
                  </a:cubicBezTo>
                  <a:cubicBezTo>
                    <a:pt x="22146" y="12166"/>
                    <a:pt x="21813" y="11880"/>
                    <a:pt x="21432" y="11678"/>
                  </a:cubicBezTo>
                  <a:cubicBezTo>
                    <a:pt x="21503" y="11678"/>
                    <a:pt x="21574" y="11678"/>
                    <a:pt x="21658" y="11690"/>
                  </a:cubicBezTo>
                  <a:cubicBezTo>
                    <a:pt x="22265" y="11725"/>
                    <a:pt x="22836" y="11904"/>
                    <a:pt x="23372" y="12202"/>
                  </a:cubicBezTo>
                  <a:cubicBezTo>
                    <a:pt x="24313" y="12749"/>
                    <a:pt x="25122" y="13595"/>
                    <a:pt x="26206" y="13880"/>
                  </a:cubicBezTo>
                  <a:cubicBezTo>
                    <a:pt x="26459" y="13948"/>
                    <a:pt x="26717" y="13976"/>
                    <a:pt x="26975" y="13976"/>
                  </a:cubicBezTo>
                  <a:cubicBezTo>
                    <a:pt x="27399" y="13976"/>
                    <a:pt x="27823" y="13900"/>
                    <a:pt x="28230" y="13797"/>
                  </a:cubicBezTo>
                  <a:cubicBezTo>
                    <a:pt x="28944" y="13630"/>
                    <a:pt x="29623" y="13333"/>
                    <a:pt x="30242" y="12964"/>
                  </a:cubicBezTo>
                  <a:cubicBezTo>
                    <a:pt x="31468" y="12249"/>
                    <a:pt x="32492" y="11225"/>
                    <a:pt x="33350" y="10106"/>
                  </a:cubicBezTo>
                  <a:cubicBezTo>
                    <a:pt x="33743" y="9594"/>
                    <a:pt x="34255" y="8999"/>
                    <a:pt x="34195" y="8308"/>
                  </a:cubicBezTo>
                  <a:cubicBezTo>
                    <a:pt x="34159" y="7975"/>
                    <a:pt x="34016" y="7689"/>
                    <a:pt x="33743" y="7499"/>
                  </a:cubicBezTo>
                  <a:cubicBezTo>
                    <a:pt x="33600" y="7403"/>
                    <a:pt x="33445" y="7344"/>
                    <a:pt x="33290" y="7308"/>
                  </a:cubicBezTo>
                  <a:cubicBezTo>
                    <a:pt x="33588" y="7153"/>
                    <a:pt x="33885" y="6963"/>
                    <a:pt x="34135" y="6725"/>
                  </a:cubicBezTo>
                  <a:cubicBezTo>
                    <a:pt x="34469" y="6415"/>
                    <a:pt x="34647" y="5998"/>
                    <a:pt x="34755" y="5570"/>
                  </a:cubicBezTo>
                  <a:cubicBezTo>
                    <a:pt x="34862" y="5105"/>
                    <a:pt x="34945" y="4641"/>
                    <a:pt x="34981" y="4177"/>
                  </a:cubicBezTo>
                  <a:cubicBezTo>
                    <a:pt x="35017" y="3700"/>
                    <a:pt x="35017" y="3224"/>
                    <a:pt x="34945" y="2760"/>
                  </a:cubicBezTo>
                  <a:cubicBezTo>
                    <a:pt x="34874" y="2319"/>
                    <a:pt x="34767" y="1843"/>
                    <a:pt x="34552" y="1450"/>
                  </a:cubicBezTo>
                  <a:cubicBezTo>
                    <a:pt x="34457" y="1272"/>
                    <a:pt x="34314" y="1117"/>
                    <a:pt x="34124" y="1045"/>
                  </a:cubicBezTo>
                  <a:cubicBezTo>
                    <a:pt x="33992" y="991"/>
                    <a:pt x="33855" y="972"/>
                    <a:pt x="33719" y="972"/>
                  </a:cubicBezTo>
                  <a:cubicBezTo>
                    <a:pt x="33647" y="972"/>
                    <a:pt x="33575" y="978"/>
                    <a:pt x="33504" y="986"/>
                  </a:cubicBezTo>
                  <a:cubicBezTo>
                    <a:pt x="33016" y="1022"/>
                    <a:pt x="32540" y="1093"/>
                    <a:pt x="32076" y="1212"/>
                  </a:cubicBezTo>
                  <a:cubicBezTo>
                    <a:pt x="30183" y="1676"/>
                    <a:pt x="28492" y="2700"/>
                    <a:pt x="26920" y="3831"/>
                  </a:cubicBezTo>
                  <a:cubicBezTo>
                    <a:pt x="25396" y="4951"/>
                    <a:pt x="23932" y="6165"/>
                    <a:pt x="22563" y="7463"/>
                  </a:cubicBezTo>
                  <a:cubicBezTo>
                    <a:pt x="22444" y="7570"/>
                    <a:pt x="22324" y="7689"/>
                    <a:pt x="22205" y="7808"/>
                  </a:cubicBezTo>
                  <a:cubicBezTo>
                    <a:pt x="22241" y="7737"/>
                    <a:pt x="22265" y="7665"/>
                    <a:pt x="22289" y="7594"/>
                  </a:cubicBezTo>
                  <a:cubicBezTo>
                    <a:pt x="22336" y="7475"/>
                    <a:pt x="22372" y="7356"/>
                    <a:pt x="22420" y="7237"/>
                  </a:cubicBezTo>
                  <a:cubicBezTo>
                    <a:pt x="22491" y="6975"/>
                    <a:pt x="22539" y="6725"/>
                    <a:pt x="22586" y="6463"/>
                  </a:cubicBezTo>
                  <a:cubicBezTo>
                    <a:pt x="22610" y="6332"/>
                    <a:pt x="22646" y="6201"/>
                    <a:pt x="22682" y="6082"/>
                  </a:cubicBezTo>
                  <a:cubicBezTo>
                    <a:pt x="22729" y="5963"/>
                    <a:pt x="22789" y="5844"/>
                    <a:pt x="22825" y="5725"/>
                  </a:cubicBezTo>
                  <a:cubicBezTo>
                    <a:pt x="22884" y="5594"/>
                    <a:pt x="22908" y="5451"/>
                    <a:pt x="22932" y="5308"/>
                  </a:cubicBezTo>
                  <a:cubicBezTo>
                    <a:pt x="22944" y="5284"/>
                    <a:pt x="22956" y="5260"/>
                    <a:pt x="22967" y="5236"/>
                  </a:cubicBezTo>
                  <a:cubicBezTo>
                    <a:pt x="22967" y="5165"/>
                    <a:pt x="23003" y="5105"/>
                    <a:pt x="23027" y="5058"/>
                  </a:cubicBezTo>
                  <a:cubicBezTo>
                    <a:pt x="23063" y="5022"/>
                    <a:pt x="23110" y="4998"/>
                    <a:pt x="23134" y="4986"/>
                  </a:cubicBezTo>
                  <a:cubicBezTo>
                    <a:pt x="23253" y="4927"/>
                    <a:pt x="23360" y="4867"/>
                    <a:pt x="23467" y="4808"/>
                  </a:cubicBezTo>
                  <a:cubicBezTo>
                    <a:pt x="23682" y="4701"/>
                    <a:pt x="23896" y="4582"/>
                    <a:pt x="24122" y="4474"/>
                  </a:cubicBezTo>
                  <a:cubicBezTo>
                    <a:pt x="24337" y="4355"/>
                    <a:pt x="24563" y="4236"/>
                    <a:pt x="24789" y="4141"/>
                  </a:cubicBezTo>
                  <a:cubicBezTo>
                    <a:pt x="24980" y="4058"/>
                    <a:pt x="25206" y="3998"/>
                    <a:pt x="25349" y="3831"/>
                  </a:cubicBezTo>
                  <a:cubicBezTo>
                    <a:pt x="25361" y="3808"/>
                    <a:pt x="25372" y="3784"/>
                    <a:pt x="25372" y="3760"/>
                  </a:cubicBezTo>
                  <a:lnTo>
                    <a:pt x="25384" y="3748"/>
                  </a:lnTo>
                  <a:cubicBezTo>
                    <a:pt x="25420" y="3700"/>
                    <a:pt x="25432" y="3653"/>
                    <a:pt x="25456" y="3605"/>
                  </a:cubicBezTo>
                  <a:cubicBezTo>
                    <a:pt x="25480" y="3510"/>
                    <a:pt x="25492" y="3415"/>
                    <a:pt x="25480" y="3308"/>
                  </a:cubicBezTo>
                  <a:cubicBezTo>
                    <a:pt x="25480" y="3260"/>
                    <a:pt x="25456" y="3224"/>
                    <a:pt x="25408" y="3212"/>
                  </a:cubicBezTo>
                  <a:cubicBezTo>
                    <a:pt x="25400" y="3210"/>
                    <a:pt x="25392" y="3209"/>
                    <a:pt x="25384" y="3209"/>
                  </a:cubicBezTo>
                  <a:cubicBezTo>
                    <a:pt x="25348" y="3209"/>
                    <a:pt x="25319" y="3231"/>
                    <a:pt x="25289" y="3260"/>
                  </a:cubicBezTo>
                  <a:cubicBezTo>
                    <a:pt x="25206" y="3379"/>
                    <a:pt x="25146" y="3522"/>
                    <a:pt x="25122" y="3665"/>
                  </a:cubicBezTo>
                  <a:cubicBezTo>
                    <a:pt x="24718" y="3843"/>
                    <a:pt x="24313" y="4034"/>
                    <a:pt x="23932" y="4224"/>
                  </a:cubicBezTo>
                  <a:cubicBezTo>
                    <a:pt x="23551" y="4427"/>
                    <a:pt x="23146" y="4617"/>
                    <a:pt x="22801" y="4891"/>
                  </a:cubicBezTo>
                  <a:cubicBezTo>
                    <a:pt x="22789" y="4891"/>
                    <a:pt x="22765" y="4903"/>
                    <a:pt x="22753" y="4927"/>
                  </a:cubicBezTo>
                  <a:lnTo>
                    <a:pt x="22741" y="4939"/>
                  </a:lnTo>
                  <a:cubicBezTo>
                    <a:pt x="22717" y="4963"/>
                    <a:pt x="22705" y="4986"/>
                    <a:pt x="22717" y="5010"/>
                  </a:cubicBezTo>
                  <a:cubicBezTo>
                    <a:pt x="22491" y="5474"/>
                    <a:pt x="22289" y="5939"/>
                    <a:pt x="22134" y="6439"/>
                  </a:cubicBezTo>
                  <a:cubicBezTo>
                    <a:pt x="22015" y="6832"/>
                    <a:pt x="21884" y="7272"/>
                    <a:pt x="21920" y="7689"/>
                  </a:cubicBezTo>
                  <a:cubicBezTo>
                    <a:pt x="21884" y="7641"/>
                    <a:pt x="21848" y="7606"/>
                    <a:pt x="21813" y="7558"/>
                  </a:cubicBezTo>
                  <a:cubicBezTo>
                    <a:pt x="21515" y="7201"/>
                    <a:pt x="21170" y="6903"/>
                    <a:pt x="20777" y="6677"/>
                  </a:cubicBezTo>
                  <a:cubicBezTo>
                    <a:pt x="20574" y="6558"/>
                    <a:pt x="20360" y="6463"/>
                    <a:pt x="20146" y="6379"/>
                  </a:cubicBezTo>
                  <a:cubicBezTo>
                    <a:pt x="20074" y="6356"/>
                    <a:pt x="20003" y="6332"/>
                    <a:pt x="19931" y="6308"/>
                  </a:cubicBezTo>
                  <a:cubicBezTo>
                    <a:pt x="19919" y="6284"/>
                    <a:pt x="19919" y="6272"/>
                    <a:pt x="19908" y="6260"/>
                  </a:cubicBezTo>
                  <a:cubicBezTo>
                    <a:pt x="19967" y="6189"/>
                    <a:pt x="20015" y="6106"/>
                    <a:pt x="20050" y="6022"/>
                  </a:cubicBezTo>
                  <a:cubicBezTo>
                    <a:pt x="20110" y="5808"/>
                    <a:pt x="20050" y="5582"/>
                    <a:pt x="19979" y="5391"/>
                  </a:cubicBezTo>
                  <a:cubicBezTo>
                    <a:pt x="19812" y="5010"/>
                    <a:pt x="19479" y="4724"/>
                    <a:pt x="19110" y="4534"/>
                  </a:cubicBezTo>
                  <a:cubicBezTo>
                    <a:pt x="18931" y="4427"/>
                    <a:pt x="18729" y="4355"/>
                    <a:pt x="18526" y="4296"/>
                  </a:cubicBezTo>
                  <a:cubicBezTo>
                    <a:pt x="18503" y="4284"/>
                    <a:pt x="18479" y="4284"/>
                    <a:pt x="18467" y="4272"/>
                  </a:cubicBezTo>
                  <a:cubicBezTo>
                    <a:pt x="18753" y="4201"/>
                    <a:pt x="19026" y="4046"/>
                    <a:pt x="19276" y="3891"/>
                  </a:cubicBezTo>
                  <a:cubicBezTo>
                    <a:pt x="19419" y="3796"/>
                    <a:pt x="19562" y="3677"/>
                    <a:pt x="19693" y="3558"/>
                  </a:cubicBezTo>
                  <a:cubicBezTo>
                    <a:pt x="19824" y="3439"/>
                    <a:pt x="19955" y="3308"/>
                    <a:pt x="20062" y="3177"/>
                  </a:cubicBezTo>
                  <a:cubicBezTo>
                    <a:pt x="20289" y="2891"/>
                    <a:pt x="20443" y="2557"/>
                    <a:pt x="20562" y="2224"/>
                  </a:cubicBezTo>
                  <a:cubicBezTo>
                    <a:pt x="20681" y="1879"/>
                    <a:pt x="20765" y="1522"/>
                    <a:pt x="20800" y="1153"/>
                  </a:cubicBezTo>
                  <a:cubicBezTo>
                    <a:pt x="20824" y="974"/>
                    <a:pt x="20836" y="783"/>
                    <a:pt x="20836" y="605"/>
                  </a:cubicBezTo>
                  <a:cubicBezTo>
                    <a:pt x="20836" y="402"/>
                    <a:pt x="20812" y="212"/>
                    <a:pt x="20693" y="45"/>
                  </a:cubicBezTo>
                  <a:cubicBezTo>
                    <a:pt x="20675" y="15"/>
                    <a:pt x="20646" y="1"/>
                    <a:pt x="20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6" name="Google Shape;326;p12"/>
          <p:cNvGrpSpPr/>
          <p:nvPr/>
        </p:nvGrpSpPr>
        <p:grpSpPr>
          <a:xfrm rot="-1175726">
            <a:off x="559303" y="3939957"/>
            <a:ext cx="717378" cy="559970"/>
            <a:chOff x="566194" y="494196"/>
            <a:chExt cx="1075991" cy="839896"/>
          </a:xfrm>
        </p:grpSpPr>
        <p:sp>
          <p:nvSpPr>
            <p:cNvPr id="327" name="Google Shape;327;p12"/>
            <p:cNvSpPr/>
            <p:nvPr/>
          </p:nvSpPr>
          <p:spPr>
            <a:xfrm>
              <a:off x="566194" y="494196"/>
              <a:ext cx="1075991" cy="839896"/>
            </a:xfrm>
            <a:custGeom>
              <a:avLst/>
              <a:gdLst/>
              <a:ahLst/>
              <a:cxnLst/>
              <a:rect l="l" t="t" r="r" b="b"/>
              <a:pathLst>
                <a:path w="33315" h="26005" extrusionOk="0">
                  <a:moveTo>
                    <a:pt x="1894" y="1"/>
                  </a:moveTo>
                  <a:cubicBezTo>
                    <a:pt x="1727" y="1"/>
                    <a:pt x="1572" y="25"/>
                    <a:pt x="1417" y="61"/>
                  </a:cubicBezTo>
                  <a:cubicBezTo>
                    <a:pt x="989" y="168"/>
                    <a:pt x="643" y="418"/>
                    <a:pt x="429" y="775"/>
                  </a:cubicBezTo>
                  <a:cubicBezTo>
                    <a:pt x="262" y="1061"/>
                    <a:pt x="155" y="1418"/>
                    <a:pt x="120" y="1846"/>
                  </a:cubicBezTo>
                  <a:cubicBezTo>
                    <a:pt x="1" y="3049"/>
                    <a:pt x="513" y="4168"/>
                    <a:pt x="1084" y="5192"/>
                  </a:cubicBezTo>
                  <a:cubicBezTo>
                    <a:pt x="1382" y="5728"/>
                    <a:pt x="1656" y="6216"/>
                    <a:pt x="1989" y="6692"/>
                  </a:cubicBezTo>
                  <a:cubicBezTo>
                    <a:pt x="1858" y="6740"/>
                    <a:pt x="1727" y="6811"/>
                    <a:pt x="1608" y="6930"/>
                  </a:cubicBezTo>
                  <a:cubicBezTo>
                    <a:pt x="1120" y="7407"/>
                    <a:pt x="1263" y="8038"/>
                    <a:pt x="1334" y="8347"/>
                  </a:cubicBezTo>
                  <a:cubicBezTo>
                    <a:pt x="1465" y="8907"/>
                    <a:pt x="1691" y="9443"/>
                    <a:pt x="2001" y="9943"/>
                  </a:cubicBezTo>
                  <a:cubicBezTo>
                    <a:pt x="2572" y="10871"/>
                    <a:pt x="3430" y="11657"/>
                    <a:pt x="4465" y="12241"/>
                  </a:cubicBezTo>
                  <a:cubicBezTo>
                    <a:pt x="5501" y="12824"/>
                    <a:pt x="6751" y="13193"/>
                    <a:pt x="8263" y="13384"/>
                  </a:cubicBezTo>
                  <a:cubicBezTo>
                    <a:pt x="8263" y="13395"/>
                    <a:pt x="8216" y="13431"/>
                    <a:pt x="8216" y="13431"/>
                  </a:cubicBezTo>
                  <a:cubicBezTo>
                    <a:pt x="8168" y="13467"/>
                    <a:pt x="8097" y="13526"/>
                    <a:pt x="8025" y="13598"/>
                  </a:cubicBezTo>
                  <a:cubicBezTo>
                    <a:pt x="7894" y="13646"/>
                    <a:pt x="7787" y="13717"/>
                    <a:pt x="7692" y="13788"/>
                  </a:cubicBezTo>
                  <a:cubicBezTo>
                    <a:pt x="7501" y="13919"/>
                    <a:pt x="7335" y="14074"/>
                    <a:pt x="7228" y="14193"/>
                  </a:cubicBezTo>
                  <a:cubicBezTo>
                    <a:pt x="7168" y="14253"/>
                    <a:pt x="6990" y="14443"/>
                    <a:pt x="6990" y="14443"/>
                  </a:cubicBezTo>
                  <a:cubicBezTo>
                    <a:pt x="6930" y="14503"/>
                    <a:pt x="6882" y="14562"/>
                    <a:pt x="6835" y="14622"/>
                  </a:cubicBezTo>
                  <a:cubicBezTo>
                    <a:pt x="6656" y="14705"/>
                    <a:pt x="6537" y="14836"/>
                    <a:pt x="6478" y="14896"/>
                  </a:cubicBezTo>
                  <a:cubicBezTo>
                    <a:pt x="6347" y="15050"/>
                    <a:pt x="6204" y="15205"/>
                    <a:pt x="6085" y="15372"/>
                  </a:cubicBezTo>
                  <a:lnTo>
                    <a:pt x="6001" y="15467"/>
                  </a:lnTo>
                  <a:cubicBezTo>
                    <a:pt x="5906" y="15586"/>
                    <a:pt x="5811" y="15705"/>
                    <a:pt x="5704" y="15836"/>
                  </a:cubicBezTo>
                  <a:cubicBezTo>
                    <a:pt x="5656" y="15896"/>
                    <a:pt x="5561" y="15991"/>
                    <a:pt x="5501" y="16146"/>
                  </a:cubicBezTo>
                  <a:cubicBezTo>
                    <a:pt x="5489" y="16170"/>
                    <a:pt x="5489" y="16205"/>
                    <a:pt x="5477" y="16229"/>
                  </a:cubicBezTo>
                  <a:cubicBezTo>
                    <a:pt x="5394" y="16301"/>
                    <a:pt x="5335" y="16372"/>
                    <a:pt x="5299" y="16432"/>
                  </a:cubicBezTo>
                  <a:lnTo>
                    <a:pt x="5275" y="16455"/>
                  </a:lnTo>
                  <a:cubicBezTo>
                    <a:pt x="5251" y="16479"/>
                    <a:pt x="5227" y="16503"/>
                    <a:pt x="5215" y="16527"/>
                  </a:cubicBezTo>
                  <a:cubicBezTo>
                    <a:pt x="5132" y="16598"/>
                    <a:pt x="5085" y="16670"/>
                    <a:pt x="5037" y="16729"/>
                  </a:cubicBezTo>
                  <a:cubicBezTo>
                    <a:pt x="4954" y="16848"/>
                    <a:pt x="4882" y="16991"/>
                    <a:pt x="4811" y="17134"/>
                  </a:cubicBezTo>
                  <a:cubicBezTo>
                    <a:pt x="4668" y="17479"/>
                    <a:pt x="4811" y="17884"/>
                    <a:pt x="5144" y="18075"/>
                  </a:cubicBezTo>
                  <a:cubicBezTo>
                    <a:pt x="5263" y="18134"/>
                    <a:pt x="5382" y="18158"/>
                    <a:pt x="5513" y="18158"/>
                  </a:cubicBezTo>
                  <a:cubicBezTo>
                    <a:pt x="5775" y="18158"/>
                    <a:pt x="6025" y="18027"/>
                    <a:pt x="6156" y="17789"/>
                  </a:cubicBezTo>
                  <a:cubicBezTo>
                    <a:pt x="6239" y="17741"/>
                    <a:pt x="6311" y="17670"/>
                    <a:pt x="6370" y="17586"/>
                  </a:cubicBezTo>
                  <a:lnTo>
                    <a:pt x="6418" y="17503"/>
                  </a:lnTo>
                  <a:cubicBezTo>
                    <a:pt x="6442" y="17479"/>
                    <a:pt x="6454" y="17456"/>
                    <a:pt x="6478" y="17420"/>
                  </a:cubicBezTo>
                  <a:cubicBezTo>
                    <a:pt x="6478" y="17420"/>
                    <a:pt x="6609" y="17241"/>
                    <a:pt x="6620" y="17229"/>
                  </a:cubicBezTo>
                  <a:cubicBezTo>
                    <a:pt x="6787" y="17182"/>
                    <a:pt x="6990" y="17063"/>
                    <a:pt x="7168" y="16836"/>
                  </a:cubicBezTo>
                  <a:cubicBezTo>
                    <a:pt x="7168" y="16836"/>
                    <a:pt x="7251" y="16729"/>
                    <a:pt x="7287" y="16694"/>
                  </a:cubicBezTo>
                  <a:lnTo>
                    <a:pt x="7287" y="16694"/>
                  </a:lnTo>
                  <a:cubicBezTo>
                    <a:pt x="7192" y="16884"/>
                    <a:pt x="7120" y="17075"/>
                    <a:pt x="7073" y="17277"/>
                  </a:cubicBezTo>
                  <a:cubicBezTo>
                    <a:pt x="6930" y="17813"/>
                    <a:pt x="6954" y="18360"/>
                    <a:pt x="7013" y="18860"/>
                  </a:cubicBezTo>
                  <a:cubicBezTo>
                    <a:pt x="7061" y="19313"/>
                    <a:pt x="7156" y="19753"/>
                    <a:pt x="7275" y="20158"/>
                  </a:cubicBezTo>
                  <a:cubicBezTo>
                    <a:pt x="7418" y="20611"/>
                    <a:pt x="7609" y="21027"/>
                    <a:pt x="7859" y="21396"/>
                  </a:cubicBezTo>
                  <a:cubicBezTo>
                    <a:pt x="8133" y="21825"/>
                    <a:pt x="8502" y="22158"/>
                    <a:pt x="8823" y="22456"/>
                  </a:cubicBezTo>
                  <a:cubicBezTo>
                    <a:pt x="9097" y="22718"/>
                    <a:pt x="9335" y="22944"/>
                    <a:pt x="9442" y="23206"/>
                  </a:cubicBezTo>
                  <a:cubicBezTo>
                    <a:pt x="9454" y="23254"/>
                    <a:pt x="9466" y="23290"/>
                    <a:pt x="9478" y="23325"/>
                  </a:cubicBezTo>
                  <a:cubicBezTo>
                    <a:pt x="9454" y="23409"/>
                    <a:pt x="9430" y="23492"/>
                    <a:pt x="9406" y="23563"/>
                  </a:cubicBezTo>
                  <a:lnTo>
                    <a:pt x="9383" y="23682"/>
                  </a:lnTo>
                  <a:cubicBezTo>
                    <a:pt x="9347" y="23813"/>
                    <a:pt x="9299" y="23956"/>
                    <a:pt x="9287" y="24123"/>
                  </a:cubicBezTo>
                  <a:cubicBezTo>
                    <a:pt x="9276" y="24242"/>
                    <a:pt x="9287" y="24373"/>
                    <a:pt x="9311" y="24480"/>
                  </a:cubicBezTo>
                  <a:cubicBezTo>
                    <a:pt x="9276" y="24742"/>
                    <a:pt x="9252" y="24992"/>
                    <a:pt x="9252" y="25242"/>
                  </a:cubicBezTo>
                  <a:cubicBezTo>
                    <a:pt x="9252" y="25445"/>
                    <a:pt x="9323" y="25635"/>
                    <a:pt x="9466" y="25778"/>
                  </a:cubicBezTo>
                  <a:cubicBezTo>
                    <a:pt x="9609" y="25921"/>
                    <a:pt x="9799" y="26004"/>
                    <a:pt x="10002" y="26004"/>
                  </a:cubicBezTo>
                  <a:cubicBezTo>
                    <a:pt x="10085" y="26004"/>
                    <a:pt x="10168" y="25992"/>
                    <a:pt x="10252" y="25968"/>
                  </a:cubicBezTo>
                  <a:cubicBezTo>
                    <a:pt x="10514" y="25873"/>
                    <a:pt x="10716" y="25671"/>
                    <a:pt x="10859" y="25373"/>
                  </a:cubicBezTo>
                  <a:cubicBezTo>
                    <a:pt x="10883" y="25302"/>
                    <a:pt x="10954" y="25135"/>
                    <a:pt x="10954" y="25123"/>
                  </a:cubicBezTo>
                  <a:cubicBezTo>
                    <a:pt x="11085" y="25064"/>
                    <a:pt x="11192" y="24956"/>
                    <a:pt x="11276" y="24837"/>
                  </a:cubicBezTo>
                  <a:cubicBezTo>
                    <a:pt x="11371" y="24706"/>
                    <a:pt x="11431" y="24564"/>
                    <a:pt x="11490" y="24444"/>
                  </a:cubicBezTo>
                  <a:lnTo>
                    <a:pt x="11538" y="24337"/>
                  </a:lnTo>
                  <a:cubicBezTo>
                    <a:pt x="11573" y="24266"/>
                    <a:pt x="11609" y="24183"/>
                    <a:pt x="11645" y="24111"/>
                  </a:cubicBezTo>
                  <a:cubicBezTo>
                    <a:pt x="11681" y="24087"/>
                    <a:pt x="11716" y="24063"/>
                    <a:pt x="11752" y="24052"/>
                  </a:cubicBezTo>
                  <a:cubicBezTo>
                    <a:pt x="12014" y="23921"/>
                    <a:pt x="12347" y="23897"/>
                    <a:pt x="12716" y="23885"/>
                  </a:cubicBezTo>
                  <a:cubicBezTo>
                    <a:pt x="13157" y="23861"/>
                    <a:pt x="13645" y="23849"/>
                    <a:pt x="14145" y="23706"/>
                  </a:cubicBezTo>
                  <a:cubicBezTo>
                    <a:pt x="14562" y="23587"/>
                    <a:pt x="14979" y="23397"/>
                    <a:pt x="15383" y="23147"/>
                  </a:cubicBezTo>
                  <a:cubicBezTo>
                    <a:pt x="15741" y="22920"/>
                    <a:pt x="16098" y="22659"/>
                    <a:pt x="16431" y="22337"/>
                  </a:cubicBezTo>
                  <a:cubicBezTo>
                    <a:pt x="16812" y="21992"/>
                    <a:pt x="17181" y="21611"/>
                    <a:pt x="17431" y="21099"/>
                  </a:cubicBezTo>
                  <a:cubicBezTo>
                    <a:pt x="17515" y="20908"/>
                    <a:pt x="17586" y="20718"/>
                    <a:pt x="17646" y="20527"/>
                  </a:cubicBezTo>
                  <a:cubicBezTo>
                    <a:pt x="17646" y="20563"/>
                    <a:pt x="17646" y="20706"/>
                    <a:pt x="17646" y="20706"/>
                  </a:cubicBezTo>
                  <a:cubicBezTo>
                    <a:pt x="17634" y="20992"/>
                    <a:pt x="17705" y="21206"/>
                    <a:pt x="17800" y="21361"/>
                  </a:cubicBezTo>
                  <a:cubicBezTo>
                    <a:pt x="17800" y="21373"/>
                    <a:pt x="17777" y="21599"/>
                    <a:pt x="17777" y="21599"/>
                  </a:cubicBezTo>
                  <a:cubicBezTo>
                    <a:pt x="17777" y="21635"/>
                    <a:pt x="17777" y="21670"/>
                    <a:pt x="17765" y="21694"/>
                  </a:cubicBezTo>
                  <a:lnTo>
                    <a:pt x="17753" y="21789"/>
                  </a:lnTo>
                  <a:cubicBezTo>
                    <a:pt x="17741" y="21897"/>
                    <a:pt x="17753" y="22004"/>
                    <a:pt x="17788" y="22099"/>
                  </a:cubicBezTo>
                  <a:cubicBezTo>
                    <a:pt x="17741" y="22278"/>
                    <a:pt x="17777" y="22468"/>
                    <a:pt x="17884" y="22635"/>
                  </a:cubicBezTo>
                  <a:cubicBezTo>
                    <a:pt x="17991" y="22801"/>
                    <a:pt x="18169" y="22920"/>
                    <a:pt x="18360" y="22956"/>
                  </a:cubicBezTo>
                  <a:cubicBezTo>
                    <a:pt x="18408" y="22968"/>
                    <a:pt x="18479" y="22980"/>
                    <a:pt x="18515" y="22980"/>
                  </a:cubicBezTo>
                  <a:cubicBezTo>
                    <a:pt x="18836" y="22980"/>
                    <a:pt x="19122" y="22778"/>
                    <a:pt x="19229" y="22468"/>
                  </a:cubicBezTo>
                  <a:cubicBezTo>
                    <a:pt x="19277" y="22313"/>
                    <a:pt x="19312" y="22158"/>
                    <a:pt x="19324" y="22016"/>
                  </a:cubicBezTo>
                  <a:cubicBezTo>
                    <a:pt x="19324" y="21944"/>
                    <a:pt x="19336" y="21849"/>
                    <a:pt x="19324" y="21754"/>
                  </a:cubicBezTo>
                  <a:cubicBezTo>
                    <a:pt x="19324" y="21718"/>
                    <a:pt x="19324" y="21682"/>
                    <a:pt x="19324" y="21658"/>
                  </a:cubicBezTo>
                  <a:cubicBezTo>
                    <a:pt x="19324" y="21647"/>
                    <a:pt x="19324" y="21635"/>
                    <a:pt x="19324" y="21623"/>
                  </a:cubicBezTo>
                  <a:cubicBezTo>
                    <a:pt x="19324" y="21551"/>
                    <a:pt x="19336" y="21456"/>
                    <a:pt x="19312" y="21349"/>
                  </a:cubicBezTo>
                  <a:cubicBezTo>
                    <a:pt x="19336" y="21325"/>
                    <a:pt x="19348" y="21301"/>
                    <a:pt x="19348" y="21277"/>
                  </a:cubicBezTo>
                  <a:cubicBezTo>
                    <a:pt x="19408" y="21123"/>
                    <a:pt x="19408" y="20980"/>
                    <a:pt x="19408" y="20896"/>
                  </a:cubicBezTo>
                  <a:cubicBezTo>
                    <a:pt x="19408" y="20730"/>
                    <a:pt x="19408" y="20575"/>
                    <a:pt x="19420" y="20408"/>
                  </a:cubicBezTo>
                  <a:lnTo>
                    <a:pt x="19420" y="20313"/>
                  </a:lnTo>
                  <a:cubicBezTo>
                    <a:pt x="19432" y="20111"/>
                    <a:pt x="19432" y="19896"/>
                    <a:pt x="19432" y="19682"/>
                  </a:cubicBezTo>
                  <a:cubicBezTo>
                    <a:pt x="19432" y="19611"/>
                    <a:pt x="19420" y="19432"/>
                    <a:pt x="19336" y="19253"/>
                  </a:cubicBezTo>
                  <a:cubicBezTo>
                    <a:pt x="19348" y="19182"/>
                    <a:pt x="19336" y="19099"/>
                    <a:pt x="19336" y="19015"/>
                  </a:cubicBezTo>
                  <a:lnTo>
                    <a:pt x="19336" y="18932"/>
                  </a:lnTo>
                  <a:cubicBezTo>
                    <a:pt x="19336" y="18849"/>
                    <a:pt x="19324" y="18765"/>
                    <a:pt x="19324" y="18670"/>
                  </a:cubicBezTo>
                  <a:cubicBezTo>
                    <a:pt x="19312" y="18503"/>
                    <a:pt x="19301" y="18277"/>
                    <a:pt x="19229" y="18039"/>
                  </a:cubicBezTo>
                  <a:cubicBezTo>
                    <a:pt x="19205" y="17944"/>
                    <a:pt x="19182" y="17825"/>
                    <a:pt x="19110" y="17694"/>
                  </a:cubicBezTo>
                  <a:cubicBezTo>
                    <a:pt x="19098" y="17598"/>
                    <a:pt x="19086" y="17515"/>
                    <a:pt x="19074" y="17444"/>
                  </a:cubicBezTo>
                  <a:cubicBezTo>
                    <a:pt x="19074" y="17444"/>
                    <a:pt x="19062" y="17384"/>
                    <a:pt x="19062" y="17384"/>
                  </a:cubicBezTo>
                  <a:lnTo>
                    <a:pt x="19062" y="17384"/>
                  </a:lnTo>
                  <a:cubicBezTo>
                    <a:pt x="20336" y="18229"/>
                    <a:pt x="21527" y="18753"/>
                    <a:pt x="22694" y="19003"/>
                  </a:cubicBezTo>
                  <a:cubicBezTo>
                    <a:pt x="23182" y="19099"/>
                    <a:pt x="23670" y="19158"/>
                    <a:pt x="24158" y="19158"/>
                  </a:cubicBezTo>
                  <a:cubicBezTo>
                    <a:pt x="24825" y="19158"/>
                    <a:pt x="25456" y="19063"/>
                    <a:pt x="26063" y="18872"/>
                  </a:cubicBezTo>
                  <a:cubicBezTo>
                    <a:pt x="26623" y="18694"/>
                    <a:pt x="27135" y="18444"/>
                    <a:pt x="27599" y="18098"/>
                  </a:cubicBezTo>
                  <a:cubicBezTo>
                    <a:pt x="27849" y="17920"/>
                    <a:pt x="28385" y="17527"/>
                    <a:pt x="28326" y="16848"/>
                  </a:cubicBezTo>
                  <a:cubicBezTo>
                    <a:pt x="28314" y="16682"/>
                    <a:pt x="28254" y="16539"/>
                    <a:pt x="28195" y="16420"/>
                  </a:cubicBezTo>
                  <a:cubicBezTo>
                    <a:pt x="28754" y="16277"/>
                    <a:pt x="29278" y="16098"/>
                    <a:pt x="29861" y="15884"/>
                  </a:cubicBezTo>
                  <a:cubicBezTo>
                    <a:pt x="30969" y="15479"/>
                    <a:pt x="32076" y="14967"/>
                    <a:pt x="32778" y="13979"/>
                  </a:cubicBezTo>
                  <a:cubicBezTo>
                    <a:pt x="33028" y="13622"/>
                    <a:pt x="33183" y="13300"/>
                    <a:pt x="33243" y="12967"/>
                  </a:cubicBezTo>
                  <a:cubicBezTo>
                    <a:pt x="33314" y="12562"/>
                    <a:pt x="33219" y="12133"/>
                    <a:pt x="32957" y="11776"/>
                  </a:cubicBezTo>
                  <a:cubicBezTo>
                    <a:pt x="32790" y="11538"/>
                    <a:pt x="32540" y="11324"/>
                    <a:pt x="32219" y="11133"/>
                  </a:cubicBezTo>
                  <a:cubicBezTo>
                    <a:pt x="31945" y="10967"/>
                    <a:pt x="31647" y="10824"/>
                    <a:pt x="31302" y="10693"/>
                  </a:cubicBezTo>
                  <a:cubicBezTo>
                    <a:pt x="29969" y="10193"/>
                    <a:pt x="28540" y="10121"/>
                    <a:pt x="27313" y="10097"/>
                  </a:cubicBezTo>
                  <a:cubicBezTo>
                    <a:pt x="26897" y="10086"/>
                    <a:pt x="26480" y="10086"/>
                    <a:pt x="26051" y="10086"/>
                  </a:cubicBezTo>
                  <a:cubicBezTo>
                    <a:pt x="25218" y="10086"/>
                    <a:pt x="24349" y="10097"/>
                    <a:pt x="23492" y="10133"/>
                  </a:cubicBezTo>
                  <a:cubicBezTo>
                    <a:pt x="23182" y="10145"/>
                    <a:pt x="22861" y="10169"/>
                    <a:pt x="22575" y="10181"/>
                  </a:cubicBezTo>
                  <a:cubicBezTo>
                    <a:pt x="22360" y="10181"/>
                    <a:pt x="22146" y="10193"/>
                    <a:pt x="21932" y="10193"/>
                  </a:cubicBezTo>
                  <a:lnTo>
                    <a:pt x="21622" y="10205"/>
                  </a:lnTo>
                  <a:cubicBezTo>
                    <a:pt x="21229" y="10217"/>
                    <a:pt x="20836" y="10217"/>
                    <a:pt x="20444" y="10240"/>
                  </a:cubicBezTo>
                  <a:cubicBezTo>
                    <a:pt x="20729" y="10097"/>
                    <a:pt x="21003" y="9943"/>
                    <a:pt x="21265" y="9752"/>
                  </a:cubicBezTo>
                  <a:cubicBezTo>
                    <a:pt x="21777" y="9383"/>
                    <a:pt x="22170" y="8931"/>
                    <a:pt x="22527" y="8466"/>
                  </a:cubicBezTo>
                  <a:cubicBezTo>
                    <a:pt x="22575" y="8443"/>
                    <a:pt x="22622" y="8419"/>
                    <a:pt x="22670" y="8383"/>
                  </a:cubicBezTo>
                  <a:cubicBezTo>
                    <a:pt x="22753" y="8312"/>
                    <a:pt x="22813" y="8240"/>
                    <a:pt x="22849" y="8204"/>
                  </a:cubicBezTo>
                  <a:lnTo>
                    <a:pt x="22861" y="8181"/>
                  </a:lnTo>
                  <a:cubicBezTo>
                    <a:pt x="22920" y="8109"/>
                    <a:pt x="23003" y="8002"/>
                    <a:pt x="23063" y="7847"/>
                  </a:cubicBezTo>
                  <a:cubicBezTo>
                    <a:pt x="23122" y="7633"/>
                    <a:pt x="23111" y="7407"/>
                    <a:pt x="23015" y="7216"/>
                  </a:cubicBezTo>
                  <a:cubicBezTo>
                    <a:pt x="22896" y="6990"/>
                    <a:pt x="22670" y="6823"/>
                    <a:pt x="22408" y="6799"/>
                  </a:cubicBezTo>
                  <a:cubicBezTo>
                    <a:pt x="22384" y="6788"/>
                    <a:pt x="22337" y="6788"/>
                    <a:pt x="22313" y="6788"/>
                  </a:cubicBezTo>
                  <a:cubicBezTo>
                    <a:pt x="22099" y="6788"/>
                    <a:pt x="21896" y="6883"/>
                    <a:pt x="21729" y="7049"/>
                  </a:cubicBezTo>
                  <a:cubicBezTo>
                    <a:pt x="21694" y="7073"/>
                    <a:pt x="21670" y="7097"/>
                    <a:pt x="21634" y="7133"/>
                  </a:cubicBezTo>
                  <a:cubicBezTo>
                    <a:pt x="21563" y="7216"/>
                    <a:pt x="21503" y="7323"/>
                    <a:pt x="21468" y="7430"/>
                  </a:cubicBezTo>
                  <a:cubicBezTo>
                    <a:pt x="21360" y="7538"/>
                    <a:pt x="20729" y="8133"/>
                    <a:pt x="20729" y="8133"/>
                  </a:cubicBezTo>
                  <a:cubicBezTo>
                    <a:pt x="20586" y="8288"/>
                    <a:pt x="20432" y="8431"/>
                    <a:pt x="20277" y="8573"/>
                  </a:cubicBezTo>
                  <a:cubicBezTo>
                    <a:pt x="20265" y="8585"/>
                    <a:pt x="20253" y="8597"/>
                    <a:pt x="20182" y="8609"/>
                  </a:cubicBezTo>
                  <a:cubicBezTo>
                    <a:pt x="20003" y="8645"/>
                    <a:pt x="19848" y="8681"/>
                    <a:pt x="19693" y="8740"/>
                  </a:cubicBezTo>
                  <a:cubicBezTo>
                    <a:pt x="19682" y="8740"/>
                    <a:pt x="19670" y="8740"/>
                    <a:pt x="19658" y="8752"/>
                  </a:cubicBezTo>
                  <a:cubicBezTo>
                    <a:pt x="19765" y="8276"/>
                    <a:pt x="19753" y="7764"/>
                    <a:pt x="19598" y="7300"/>
                  </a:cubicBezTo>
                  <a:cubicBezTo>
                    <a:pt x="19527" y="7073"/>
                    <a:pt x="19420" y="6871"/>
                    <a:pt x="19301" y="6680"/>
                  </a:cubicBezTo>
                  <a:cubicBezTo>
                    <a:pt x="19408" y="6597"/>
                    <a:pt x="19479" y="6490"/>
                    <a:pt x="19551" y="6407"/>
                  </a:cubicBezTo>
                  <a:lnTo>
                    <a:pt x="19598" y="6347"/>
                  </a:lnTo>
                  <a:cubicBezTo>
                    <a:pt x="19682" y="6252"/>
                    <a:pt x="19753" y="6145"/>
                    <a:pt x="19836" y="6049"/>
                  </a:cubicBezTo>
                  <a:cubicBezTo>
                    <a:pt x="20063" y="5799"/>
                    <a:pt x="20217" y="5525"/>
                    <a:pt x="20348" y="5275"/>
                  </a:cubicBezTo>
                  <a:lnTo>
                    <a:pt x="20479" y="5025"/>
                  </a:lnTo>
                  <a:cubicBezTo>
                    <a:pt x="20515" y="4966"/>
                    <a:pt x="20551" y="4894"/>
                    <a:pt x="20586" y="4835"/>
                  </a:cubicBezTo>
                  <a:cubicBezTo>
                    <a:pt x="20848" y="4680"/>
                    <a:pt x="21015" y="4382"/>
                    <a:pt x="21015" y="4061"/>
                  </a:cubicBezTo>
                  <a:cubicBezTo>
                    <a:pt x="21003" y="3656"/>
                    <a:pt x="20682" y="3323"/>
                    <a:pt x="20277" y="3323"/>
                  </a:cubicBezTo>
                  <a:cubicBezTo>
                    <a:pt x="20122" y="3323"/>
                    <a:pt x="19967" y="3370"/>
                    <a:pt x="19848" y="3466"/>
                  </a:cubicBezTo>
                  <a:cubicBezTo>
                    <a:pt x="19527" y="3692"/>
                    <a:pt x="19372" y="3990"/>
                    <a:pt x="19241" y="4240"/>
                  </a:cubicBezTo>
                  <a:lnTo>
                    <a:pt x="19193" y="4323"/>
                  </a:lnTo>
                  <a:cubicBezTo>
                    <a:pt x="19134" y="4442"/>
                    <a:pt x="19062" y="4561"/>
                    <a:pt x="19003" y="4668"/>
                  </a:cubicBezTo>
                  <a:cubicBezTo>
                    <a:pt x="18920" y="4823"/>
                    <a:pt x="18836" y="4966"/>
                    <a:pt x="18753" y="5121"/>
                  </a:cubicBezTo>
                  <a:lnTo>
                    <a:pt x="18717" y="5192"/>
                  </a:lnTo>
                  <a:cubicBezTo>
                    <a:pt x="18646" y="5335"/>
                    <a:pt x="18562" y="5478"/>
                    <a:pt x="18491" y="5561"/>
                  </a:cubicBezTo>
                  <a:cubicBezTo>
                    <a:pt x="18479" y="5561"/>
                    <a:pt x="18265" y="5585"/>
                    <a:pt x="18265" y="5585"/>
                  </a:cubicBezTo>
                  <a:cubicBezTo>
                    <a:pt x="18169" y="5597"/>
                    <a:pt x="18050" y="5609"/>
                    <a:pt x="17919" y="5633"/>
                  </a:cubicBezTo>
                  <a:cubicBezTo>
                    <a:pt x="17884" y="5609"/>
                    <a:pt x="17753" y="5561"/>
                    <a:pt x="17753" y="5561"/>
                  </a:cubicBezTo>
                  <a:cubicBezTo>
                    <a:pt x="17634" y="5525"/>
                    <a:pt x="17467" y="5466"/>
                    <a:pt x="17288" y="5442"/>
                  </a:cubicBezTo>
                  <a:cubicBezTo>
                    <a:pt x="17181" y="5383"/>
                    <a:pt x="17074" y="5335"/>
                    <a:pt x="16979" y="5299"/>
                  </a:cubicBezTo>
                  <a:cubicBezTo>
                    <a:pt x="16979" y="5299"/>
                    <a:pt x="16860" y="5252"/>
                    <a:pt x="16812" y="5240"/>
                  </a:cubicBezTo>
                  <a:cubicBezTo>
                    <a:pt x="16741" y="5144"/>
                    <a:pt x="16657" y="5061"/>
                    <a:pt x="16586" y="4978"/>
                  </a:cubicBezTo>
                  <a:lnTo>
                    <a:pt x="16538" y="4930"/>
                  </a:lnTo>
                  <a:cubicBezTo>
                    <a:pt x="16515" y="4894"/>
                    <a:pt x="16479" y="4871"/>
                    <a:pt x="16455" y="4847"/>
                  </a:cubicBezTo>
                  <a:cubicBezTo>
                    <a:pt x="16455" y="4835"/>
                    <a:pt x="16443" y="4835"/>
                    <a:pt x="16431" y="4823"/>
                  </a:cubicBezTo>
                  <a:cubicBezTo>
                    <a:pt x="16431" y="4704"/>
                    <a:pt x="16467" y="4549"/>
                    <a:pt x="16503" y="4394"/>
                  </a:cubicBezTo>
                  <a:lnTo>
                    <a:pt x="16526" y="4311"/>
                  </a:lnTo>
                  <a:cubicBezTo>
                    <a:pt x="16562" y="4144"/>
                    <a:pt x="16598" y="3978"/>
                    <a:pt x="16622" y="3811"/>
                  </a:cubicBezTo>
                  <a:cubicBezTo>
                    <a:pt x="16657" y="3680"/>
                    <a:pt x="16681" y="3549"/>
                    <a:pt x="16705" y="3430"/>
                  </a:cubicBezTo>
                  <a:lnTo>
                    <a:pt x="16729" y="3323"/>
                  </a:lnTo>
                  <a:cubicBezTo>
                    <a:pt x="16788" y="3061"/>
                    <a:pt x="16872" y="2728"/>
                    <a:pt x="16776" y="2347"/>
                  </a:cubicBezTo>
                  <a:cubicBezTo>
                    <a:pt x="16693" y="2013"/>
                    <a:pt x="16407" y="1787"/>
                    <a:pt x="16062" y="1787"/>
                  </a:cubicBezTo>
                  <a:cubicBezTo>
                    <a:pt x="15848" y="1787"/>
                    <a:pt x="15645" y="1870"/>
                    <a:pt x="15502" y="2037"/>
                  </a:cubicBezTo>
                  <a:cubicBezTo>
                    <a:pt x="15288" y="2275"/>
                    <a:pt x="15229" y="2608"/>
                    <a:pt x="15324" y="2894"/>
                  </a:cubicBezTo>
                  <a:cubicBezTo>
                    <a:pt x="15312" y="2966"/>
                    <a:pt x="15288" y="3037"/>
                    <a:pt x="15276" y="3120"/>
                  </a:cubicBezTo>
                  <a:lnTo>
                    <a:pt x="15217" y="3382"/>
                  </a:lnTo>
                  <a:cubicBezTo>
                    <a:pt x="15157" y="3668"/>
                    <a:pt x="15086" y="3978"/>
                    <a:pt x="15086" y="4311"/>
                  </a:cubicBezTo>
                  <a:cubicBezTo>
                    <a:pt x="15086" y="4430"/>
                    <a:pt x="15086" y="4561"/>
                    <a:pt x="15074" y="4692"/>
                  </a:cubicBezTo>
                  <a:lnTo>
                    <a:pt x="15074" y="4763"/>
                  </a:lnTo>
                  <a:cubicBezTo>
                    <a:pt x="15074" y="4871"/>
                    <a:pt x="15074" y="5002"/>
                    <a:pt x="15098" y="5144"/>
                  </a:cubicBezTo>
                  <a:cubicBezTo>
                    <a:pt x="14871" y="5204"/>
                    <a:pt x="14657" y="5287"/>
                    <a:pt x="14467" y="5406"/>
                  </a:cubicBezTo>
                  <a:cubicBezTo>
                    <a:pt x="14038" y="5668"/>
                    <a:pt x="13693" y="6037"/>
                    <a:pt x="13467" y="6466"/>
                  </a:cubicBezTo>
                  <a:cubicBezTo>
                    <a:pt x="13467" y="6454"/>
                    <a:pt x="13455" y="6454"/>
                    <a:pt x="13455" y="6442"/>
                  </a:cubicBezTo>
                  <a:cubicBezTo>
                    <a:pt x="13371" y="6299"/>
                    <a:pt x="13276" y="6157"/>
                    <a:pt x="13169" y="6026"/>
                  </a:cubicBezTo>
                  <a:cubicBezTo>
                    <a:pt x="13121" y="5966"/>
                    <a:pt x="13121" y="5954"/>
                    <a:pt x="13121" y="5930"/>
                  </a:cubicBezTo>
                  <a:cubicBezTo>
                    <a:pt x="13086" y="5728"/>
                    <a:pt x="13074" y="5514"/>
                    <a:pt x="13050" y="5299"/>
                  </a:cubicBezTo>
                  <a:cubicBezTo>
                    <a:pt x="13050" y="5192"/>
                    <a:pt x="13038" y="5085"/>
                    <a:pt x="13026" y="4990"/>
                  </a:cubicBezTo>
                  <a:cubicBezTo>
                    <a:pt x="13026" y="4990"/>
                    <a:pt x="12978" y="4430"/>
                    <a:pt x="12955" y="4287"/>
                  </a:cubicBezTo>
                  <a:cubicBezTo>
                    <a:pt x="13002" y="4180"/>
                    <a:pt x="13026" y="4073"/>
                    <a:pt x="13026" y="3954"/>
                  </a:cubicBezTo>
                  <a:cubicBezTo>
                    <a:pt x="13026" y="3918"/>
                    <a:pt x="13026" y="3871"/>
                    <a:pt x="13014" y="3835"/>
                  </a:cubicBezTo>
                  <a:cubicBezTo>
                    <a:pt x="12990" y="3466"/>
                    <a:pt x="12788" y="3275"/>
                    <a:pt x="12657" y="3192"/>
                  </a:cubicBezTo>
                  <a:cubicBezTo>
                    <a:pt x="12526" y="3109"/>
                    <a:pt x="12383" y="3061"/>
                    <a:pt x="12228" y="3061"/>
                  </a:cubicBezTo>
                  <a:cubicBezTo>
                    <a:pt x="12121" y="3061"/>
                    <a:pt x="12026" y="3085"/>
                    <a:pt x="11919" y="3120"/>
                  </a:cubicBezTo>
                  <a:cubicBezTo>
                    <a:pt x="11728" y="3192"/>
                    <a:pt x="11562" y="3359"/>
                    <a:pt x="11478" y="3561"/>
                  </a:cubicBezTo>
                  <a:cubicBezTo>
                    <a:pt x="11419" y="3716"/>
                    <a:pt x="11407" y="3859"/>
                    <a:pt x="11407" y="3942"/>
                  </a:cubicBezTo>
                  <a:lnTo>
                    <a:pt x="11407" y="3978"/>
                  </a:lnTo>
                  <a:cubicBezTo>
                    <a:pt x="11407" y="4025"/>
                    <a:pt x="11395" y="4109"/>
                    <a:pt x="11419" y="4228"/>
                  </a:cubicBezTo>
                  <a:cubicBezTo>
                    <a:pt x="11431" y="4275"/>
                    <a:pt x="11454" y="4323"/>
                    <a:pt x="11466" y="4382"/>
                  </a:cubicBezTo>
                  <a:cubicBezTo>
                    <a:pt x="11442" y="4954"/>
                    <a:pt x="11442" y="5573"/>
                    <a:pt x="11597" y="6168"/>
                  </a:cubicBezTo>
                  <a:cubicBezTo>
                    <a:pt x="11669" y="6490"/>
                    <a:pt x="11776" y="6788"/>
                    <a:pt x="11895" y="7085"/>
                  </a:cubicBezTo>
                  <a:cubicBezTo>
                    <a:pt x="11609" y="6811"/>
                    <a:pt x="11311" y="6538"/>
                    <a:pt x="11026" y="6287"/>
                  </a:cubicBezTo>
                  <a:lnTo>
                    <a:pt x="10800" y="6073"/>
                  </a:lnTo>
                  <a:cubicBezTo>
                    <a:pt x="10645" y="5930"/>
                    <a:pt x="10490" y="5787"/>
                    <a:pt x="10347" y="5668"/>
                  </a:cubicBezTo>
                  <a:cubicBezTo>
                    <a:pt x="10121" y="5442"/>
                    <a:pt x="9883" y="5228"/>
                    <a:pt x="9657" y="5002"/>
                  </a:cubicBezTo>
                  <a:cubicBezTo>
                    <a:pt x="8728" y="4132"/>
                    <a:pt x="7763" y="3275"/>
                    <a:pt x="6787" y="2477"/>
                  </a:cubicBezTo>
                  <a:cubicBezTo>
                    <a:pt x="5847" y="1692"/>
                    <a:pt x="4727" y="823"/>
                    <a:pt x="3382" y="322"/>
                  </a:cubicBezTo>
                  <a:cubicBezTo>
                    <a:pt x="3037" y="203"/>
                    <a:pt x="2715" y="108"/>
                    <a:pt x="2406" y="61"/>
                  </a:cubicBezTo>
                  <a:cubicBezTo>
                    <a:pt x="2227" y="25"/>
                    <a:pt x="2060" y="1"/>
                    <a:pt x="1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12"/>
            <p:cNvSpPr/>
            <p:nvPr/>
          </p:nvSpPr>
          <p:spPr>
            <a:xfrm>
              <a:off x="586961" y="514576"/>
              <a:ext cx="1034069" cy="799072"/>
            </a:xfrm>
            <a:custGeom>
              <a:avLst/>
              <a:gdLst/>
              <a:ahLst/>
              <a:cxnLst/>
              <a:rect l="l" t="t" r="r" b="b"/>
              <a:pathLst>
                <a:path w="32017" h="24741" extrusionOk="0">
                  <a:moveTo>
                    <a:pt x="1120" y="263"/>
                  </a:moveTo>
                  <a:cubicBezTo>
                    <a:pt x="1155" y="346"/>
                    <a:pt x="1263" y="406"/>
                    <a:pt x="1310" y="453"/>
                  </a:cubicBezTo>
                  <a:cubicBezTo>
                    <a:pt x="1465" y="561"/>
                    <a:pt x="1608" y="668"/>
                    <a:pt x="1751" y="799"/>
                  </a:cubicBezTo>
                  <a:cubicBezTo>
                    <a:pt x="1941" y="989"/>
                    <a:pt x="2132" y="1192"/>
                    <a:pt x="2310" y="1394"/>
                  </a:cubicBezTo>
                  <a:cubicBezTo>
                    <a:pt x="2429" y="1585"/>
                    <a:pt x="2560" y="1775"/>
                    <a:pt x="2703" y="1942"/>
                  </a:cubicBezTo>
                  <a:cubicBezTo>
                    <a:pt x="2989" y="2275"/>
                    <a:pt x="3287" y="2561"/>
                    <a:pt x="3596" y="2859"/>
                  </a:cubicBezTo>
                  <a:lnTo>
                    <a:pt x="3382" y="2751"/>
                  </a:lnTo>
                  <a:cubicBezTo>
                    <a:pt x="2894" y="2525"/>
                    <a:pt x="2382" y="2370"/>
                    <a:pt x="1870" y="2180"/>
                  </a:cubicBezTo>
                  <a:cubicBezTo>
                    <a:pt x="1620" y="2085"/>
                    <a:pt x="1370" y="1977"/>
                    <a:pt x="1108" y="1906"/>
                  </a:cubicBezTo>
                  <a:cubicBezTo>
                    <a:pt x="870" y="1835"/>
                    <a:pt x="608" y="1751"/>
                    <a:pt x="358" y="1716"/>
                  </a:cubicBezTo>
                  <a:cubicBezTo>
                    <a:pt x="334" y="1358"/>
                    <a:pt x="370" y="989"/>
                    <a:pt x="512" y="668"/>
                  </a:cubicBezTo>
                  <a:cubicBezTo>
                    <a:pt x="643" y="406"/>
                    <a:pt x="858" y="299"/>
                    <a:pt x="1120" y="263"/>
                  </a:cubicBezTo>
                  <a:close/>
                  <a:moveTo>
                    <a:pt x="1786" y="322"/>
                  </a:moveTo>
                  <a:lnTo>
                    <a:pt x="1786" y="322"/>
                  </a:lnTo>
                  <a:cubicBezTo>
                    <a:pt x="2370" y="465"/>
                    <a:pt x="2929" y="703"/>
                    <a:pt x="3453" y="1001"/>
                  </a:cubicBezTo>
                  <a:cubicBezTo>
                    <a:pt x="4096" y="1358"/>
                    <a:pt x="4680" y="1787"/>
                    <a:pt x="5251" y="2239"/>
                  </a:cubicBezTo>
                  <a:cubicBezTo>
                    <a:pt x="5323" y="2358"/>
                    <a:pt x="5418" y="2454"/>
                    <a:pt x="5501" y="2561"/>
                  </a:cubicBezTo>
                  <a:cubicBezTo>
                    <a:pt x="5608" y="2680"/>
                    <a:pt x="5692" y="2811"/>
                    <a:pt x="5787" y="2942"/>
                  </a:cubicBezTo>
                  <a:cubicBezTo>
                    <a:pt x="5977" y="3204"/>
                    <a:pt x="6156" y="3478"/>
                    <a:pt x="6323" y="3751"/>
                  </a:cubicBezTo>
                  <a:cubicBezTo>
                    <a:pt x="6477" y="3990"/>
                    <a:pt x="6608" y="4240"/>
                    <a:pt x="6751" y="4490"/>
                  </a:cubicBezTo>
                  <a:cubicBezTo>
                    <a:pt x="6894" y="4752"/>
                    <a:pt x="7013" y="5014"/>
                    <a:pt x="7132" y="5275"/>
                  </a:cubicBezTo>
                  <a:cubicBezTo>
                    <a:pt x="7144" y="5299"/>
                    <a:pt x="7156" y="5323"/>
                    <a:pt x="7168" y="5347"/>
                  </a:cubicBezTo>
                  <a:cubicBezTo>
                    <a:pt x="7037" y="5216"/>
                    <a:pt x="6906" y="5097"/>
                    <a:pt x="6775" y="4990"/>
                  </a:cubicBezTo>
                  <a:cubicBezTo>
                    <a:pt x="6549" y="4787"/>
                    <a:pt x="6323" y="4597"/>
                    <a:pt x="6096" y="4406"/>
                  </a:cubicBezTo>
                  <a:cubicBezTo>
                    <a:pt x="5692" y="4073"/>
                    <a:pt x="5263" y="3763"/>
                    <a:pt x="4811" y="3501"/>
                  </a:cubicBezTo>
                  <a:cubicBezTo>
                    <a:pt x="4477" y="3299"/>
                    <a:pt x="4132" y="3120"/>
                    <a:pt x="3787" y="2954"/>
                  </a:cubicBezTo>
                  <a:cubicBezTo>
                    <a:pt x="3406" y="2549"/>
                    <a:pt x="3060" y="2120"/>
                    <a:pt x="2727" y="1668"/>
                  </a:cubicBezTo>
                  <a:cubicBezTo>
                    <a:pt x="2441" y="1275"/>
                    <a:pt x="2227" y="811"/>
                    <a:pt x="1894" y="442"/>
                  </a:cubicBezTo>
                  <a:cubicBezTo>
                    <a:pt x="1858" y="406"/>
                    <a:pt x="1822" y="358"/>
                    <a:pt x="1786" y="322"/>
                  </a:cubicBezTo>
                  <a:close/>
                  <a:moveTo>
                    <a:pt x="1453" y="4513"/>
                  </a:moveTo>
                  <a:cubicBezTo>
                    <a:pt x="1513" y="4525"/>
                    <a:pt x="1572" y="4537"/>
                    <a:pt x="1632" y="4549"/>
                  </a:cubicBezTo>
                  <a:cubicBezTo>
                    <a:pt x="1751" y="4573"/>
                    <a:pt x="1882" y="4609"/>
                    <a:pt x="2013" y="4633"/>
                  </a:cubicBezTo>
                  <a:cubicBezTo>
                    <a:pt x="2263" y="4680"/>
                    <a:pt x="2513" y="4728"/>
                    <a:pt x="2751" y="4787"/>
                  </a:cubicBezTo>
                  <a:cubicBezTo>
                    <a:pt x="3203" y="4883"/>
                    <a:pt x="3656" y="4978"/>
                    <a:pt x="4084" y="5156"/>
                  </a:cubicBezTo>
                  <a:cubicBezTo>
                    <a:pt x="4465" y="5311"/>
                    <a:pt x="4846" y="5478"/>
                    <a:pt x="5215" y="5656"/>
                  </a:cubicBezTo>
                  <a:lnTo>
                    <a:pt x="5180" y="5656"/>
                  </a:lnTo>
                  <a:cubicBezTo>
                    <a:pt x="5136" y="5653"/>
                    <a:pt x="5091" y="5651"/>
                    <a:pt x="5046" y="5651"/>
                  </a:cubicBezTo>
                  <a:cubicBezTo>
                    <a:pt x="4955" y="5651"/>
                    <a:pt x="4862" y="5656"/>
                    <a:pt x="4775" y="5656"/>
                  </a:cubicBezTo>
                  <a:cubicBezTo>
                    <a:pt x="4501" y="5680"/>
                    <a:pt x="4227" y="5728"/>
                    <a:pt x="3941" y="5740"/>
                  </a:cubicBezTo>
                  <a:cubicBezTo>
                    <a:pt x="3644" y="5764"/>
                    <a:pt x="3346" y="5776"/>
                    <a:pt x="3048" y="5776"/>
                  </a:cubicBezTo>
                  <a:cubicBezTo>
                    <a:pt x="2969" y="5776"/>
                    <a:pt x="2891" y="5777"/>
                    <a:pt x="2813" y="5777"/>
                  </a:cubicBezTo>
                  <a:cubicBezTo>
                    <a:pt x="2599" y="5777"/>
                    <a:pt x="2392" y="5764"/>
                    <a:pt x="2191" y="5668"/>
                  </a:cubicBezTo>
                  <a:cubicBezTo>
                    <a:pt x="2179" y="5656"/>
                    <a:pt x="2167" y="5656"/>
                    <a:pt x="2156" y="5656"/>
                  </a:cubicBezTo>
                  <a:cubicBezTo>
                    <a:pt x="2025" y="5466"/>
                    <a:pt x="1905" y="5275"/>
                    <a:pt x="1786" y="5085"/>
                  </a:cubicBezTo>
                  <a:cubicBezTo>
                    <a:pt x="1667" y="4894"/>
                    <a:pt x="1560" y="4704"/>
                    <a:pt x="1453" y="4513"/>
                  </a:cubicBezTo>
                  <a:close/>
                  <a:moveTo>
                    <a:pt x="14776" y="5383"/>
                  </a:moveTo>
                  <a:cubicBezTo>
                    <a:pt x="14812" y="5395"/>
                    <a:pt x="14800" y="5395"/>
                    <a:pt x="14788" y="5395"/>
                  </a:cubicBezTo>
                  <a:lnTo>
                    <a:pt x="14800" y="5395"/>
                  </a:lnTo>
                  <a:cubicBezTo>
                    <a:pt x="14824" y="5406"/>
                    <a:pt x="14812" y="5406"/>
                    <a:pt x="14836" y="5418"/>
                  </a:cubicBezTo>
                  <a:cubicBezTo>
                    <a:pt x="14871" y="5466"/>
                    <a:pt x="14883" y="5537"/>
                    <a:pt x="14859" y="5609"/>
                  </a:cubicBezTo>
                  <a:cubicBezTo>
                    <a:pt x="14836" y="5704"/>
                    <a:pt x="14764" y="5787"/>
                    <a:pt x="14705" y="5871"/>
                  </a:cubicBezTo>
                  <a:cubicBezTo>
                    <a:pt x="14693" y="5883"/>
                    <a:pt x="14681" y="5895"/>
                    <a:pt x="14681" y="5918"/>
                  </a:cubicBezTo>
                  <a:cubicBezTo>
                    <a:pt x="14669" y="5918"/>
                    <a:pt x="14645" y="5930"/>
                    <a:pt x="14633" y="5942"/>
                  </a:cubicBezTo>
                  <a:cubicBezTo>
                    <a:pt x="14616" y="5934"/>
                    <a:pt x="14606" y="5925"/>
                    <a:pt x="14592" y="5925"/>
                  </a:cubicBezTo>
                  <a:cubicBezTo>
                    <a:pt x="14587" y="5925"/>
                    <a:pt x="14581" y="5927"/>
                    <a:pt x="14574" y="5930"/>
                  </a:cubicBezTo>
                  <a:cubicBezTo>
                    <a:pt x="14538" y="5930"/>
                    <a:pt x="14502" y="5930"/>
                    <a:pt x="14478" y="5907"/>
                  </a:cubicBezTo>
                  <a:cubicBezTo>
                    <a:pt x="14455" y="5895"/>
                    <a:pt x="14407" y="5871"/>
                    <a:pt x="14395" y="5859"/>
                  </a:cubicBezTo>
                  <a:cubicBezTo>
                    <a:pt x="14336" y="5799"/>
                    <a:pt x="14300" y="5728"/>
                    <a:pt x="14264" y="5656"/>
                  </a:cubicBezTo>
                  <a:cubicBezTo>
                    <a:pt x="14276" y="5645"/>
                    <a:pt x="14276" y="5621"/>
                    <a:pt x="14288" y="5609"/>
                  </a:cubicBezTo>
                  <a:lnTo>
                    <a:pt x="14300" y="5585"/>
                  </a:lnTo>
                  <a:lnTo>
                    <a:pt x="14312" y="5573"/>
                  </a:lnTo>
                  <a:lnTo>
                    <a:pt x="14336" y="5537"/>
                  </a:lnTo>
                  <a:cubicBezTo>
                    <a:pt x="14348" y="5526"/>
                    <a:pt x="14371" y="5514"/>
                    <a:pt x="14383" y="5502"/>
                  </a:cubicBezTo>
                  <a:lnTo>
                    <a:pt x="14407" y="5478"/>
                  </a:lnTo>
                  <a:lnTo>
                    <a:pt x="14419" y="5478"/>
                  </a:lnTo>
                  <a:cubicBezTo>
                    <a:pt x="14502" y="5430"/>
                    <a:pt x="14562" y="5406"/>
                    <a:pt x="14657" y="5395"/>
                  </a:cubicBezTo>
                  <a:cubicBezTo>
                    <a:pt x="14693" y="5383"/>
                    <a:pt x="14740" y="5383"/>
                    <a:pt x="14776" y="5383"/>
                  </a:cubicBezTo>
                  <a:close/>
                  <a:moveTo>
                    <a:pt x="381" y="1989"/>
                  </a:moveTo>
                  <a:lnTo>
                    <a:pt x="381" y="1989"/>
                  </a:lnTo>
                  <a:cubicBezTo>
                    <a:pt x="489" y="2025"/>
                    <a:pt x="596" y="2049"/>
                    <a:pt x="691" y="2073"/>
                  </a:cubicBezTo>
                  <a:cubicBezTo>
                    <a:pt x="846" y="2108"/>
                    <a:pt x="989" y="2144"/>
                    <a:pt x="1132" y="2180"/>
                  </a:cubicBezTo>
                  <a:cubicBezTo>
                    <a:pt x="1417" y="2251"/>
                    <a:pt x="1703" y="2311"/>
                    <a:pt x="1977" y="2418"/>
                  </a:cubicBezTo>
                  <a:cubicBezTo>
                    <a:pt x="2489" y="2597"/>
                    <a:pt x="2977" y="2811"/>
                    <a:pt x="3465" y="3037"/>
                  </a:cubicBezTo>
                  <a:cubicBezTo>
                    <a:pt x="3953" y="3251"/>
                    <a:pt x="4418" y="3490"/>
                    <a:pt x="4870" y="3763"/>
                  </a:cubicBezTo>
                  <a:cubicBezTo>
                    <a:pt x="5311" y="4025"/>
                    <a:pt x="5727" y="4323"/>
                    <a:pt x="6132" y="4656"/>
                  </a:cubicBezTo>
                  <a:cubicBezTo>
                    <a:pt x="6335" y="4823"/>
                    <a:pt x="6525" y="4990"/>
                    <a:pt x="6728" y="5168"/>
                  </a:cubicBezTo>
                  <a:cubicBezTo>
                    <a:pt x="6906" y="5323"/>
                    <a:pt x="7085" y="5514"/>
                    <a:pt x="7299" y="5645"/>
                  </a:cubicBezTo>
                  <a:cubicBezTo>
                    <a:pt x="7359" y="5776"/>
                    <a:pt x="7418" y="5918"/>
                    <a:pt x="7490" y="6061"/>
                  </a:cubicBezTo>
                  <a:cubicBezTo>
                    <a:pt x="7585" y="6276"/>
                    <a:pt x="7668" y="6478"/>
                    <a:pt x="7775" y="6692"/>
                  </a:cubicBezTo>
                  <a:cubicBezTo>
                    <a:pt x="7692" y="6645"/>
                    <a:pt x="7597" y="6609"/>
                    <a:pt x="7513" y="6561"/>
                  </a:cubicBezTo>
                  <a:cubicBezTo>
                    <a:pt x="7394" y="6514"/>
                    <a:pt x="7275" y="6466"/>
                    <a:pt x="7156" y="6418"/>
                  </a:cubicBezTo>
                  <a:cubicBezTo>
                    <a:pt x="6918" y="6311"/>
                    <a:pt x="6680" y="6204"/>
                    <a:pt x="6454" y="6097"/>
                  </a:cubicBezTo>
                  <a:cubicBezTo>
                    <a:pt x="5620" y="5716"/>
                    <a:pt x="4811" y="5299"/>
                    <a:pt x="3953" y="4966"/>
                  </a:cubicBezTo>
                  <a:cubicBezTo>
                    <a:pt x="3739" y="4871"/>
                    <a:pt x="3525" y="4764"/>
                    <a:pt x="3310" y="4692"/>
                  </a:cubicBezTo>
                  <a:cubicBezTo>
                    <a:pt x="3096" y="4609"/>
                    <a:pt x="2882" y="4549"/>
                    <a:pt x="2656" y="4490"/>
                  </a:cubicBezTo>
                  <a:cubicBezTo>
                    <a:pt x="2429" y="4442"/>
                    <a:pt x="2203" y="4383"/>
                    <a:pt x="1989" y="4335"/>
                  </a:cubicBezTo>
                  <a:cubicBezTo>
                    <a:pt x="1870" y="4311"/>
                    <a:pt x="1751" y="4287"/>
                    <a:pt x="1644" y="4263"/>
                  </a:cubicBezTo>
                  <a:cubicBezTo>
                    <a:pt x="1552" y="4245"/>
                    <a:pt x="1468" y="4220"/>
                    <a:pt x="1380" y="4220"/>
                  </a:cubicBezTo>
                  <a:cubicBezTo>
                    <a:pt x="1353" y="4220"/>
                    <a:pt x="1326" y="4222"/>
                    <a:pt x="1298" y="4228"/>
                  </a:cubicBezTo>
                  <a:lnTo>
                    <a:pt x="1286" y="4228"/>
                  </a:lnTo>
                  <a:cubicBezTo>
                    <a:pt x="1167" y="4025"/>
                    <a:pt x="1060" y="3811"/>
                    <a:pt x="953" y="3609"/>
                  </a:cubicBezTo>
                  <a:cubicBezTo>
                    <a:pt x="727" y="3144"/>
                    <a:pt x="524" y="2668"/>
                    <a:pt x="417" y="2168"/>
                  </a:cubicBezTo>
                  <a:cubicBezTo>
                    <a:pt x="405" y="2108"/>
                    <a:pt x="393" y="2049"/>
                    <a:pt x="381" y="1989"/>
                  </a:cubicBezTo>
                  <a:close/>
                  <a:moveTo>
                    <a:pt x="8918" y="5478"/>
                  </a:moveTo>
                  <a:lnTo>
                    <a:pt x="8918" y="5478"/>
                  </a:lnTo>
                  <a:cubicBezTo>
                    <a:pt x="9002" y="5561"/>
                    <a:pt x="9085" y="5645"/>
                    <a:pt x="9180" y="5728"/>
                  </a:cubicBezTo>
                  <a:cubicBezTo>
                    <a:pt x="9299" y="5835"/>
                    <a:pt x="9406" y="5954"/>
                    <a:pt x="9525" y="6073"/>
                  </a:cubicBezTo>
                  <a:cubicBezTo>
                    <a:pt x="9502" y="6097"/>
                    <a:pt x="9478" y="6145"/>
                    <a:pt x="9502" y="6204"/>
                  </a:cubicBezTo>
                  <a:cubicBezTo>
                    <a:pt x="9609" y="6502"/>
                    <a:pt x="9716" y="6799"/>
                    <a:pt x="9811" y="7097"/>
                  </a:cubicBezTo>
                  <a:cubicBezTo>
                    <a:pt x="9752" y="7002"/>
                    <a:pt x="9692" y="6907"/>
                    <a:pt x="9633" y="6799"/>
                  </a:cubicBezTo>
                  <a:cubicBezTo>
                    <a:pt x="9525" y="6609"/>
                    <a:pt x="9406" y="6418"/>
                    <a:pt x="9311" y="6216"/>
                  </a:cubicBezTo>
                  <a:cubicBezTo>
                    <a:pt x="9180" y="5966"/>
                    <a:pt x="9049" y="5716"/>
                    <a:pt x="8918" y="5478"/>
                  </a:cubicBezTo>
                  <a:close/>
                  <a:moveTo>
                    <a:pt x="17800" y="6478"/>
                  </a:moveTo>
                  <a:lnTo>
                    <a:pt x="17806" y="6483"/>
                  </a:lnTo>
                  <a:lnTo>
                    <a:pt x="17806" y="6483"/>
                  </a:lnTo>
                  <a:cubicBezTo>
                    <a:pt x="17802" y="6482"/>
                    <a:pt x="17800" y="6481"/>
                    <a:pt x="17800" y="6481"/>
                  </a:cubicBezTo>
                  <a:lnTo>
                    <a:pt x="17800" y="6481"/>
                  </a:lnTo>
                  <a:cubicBezTo>
                    <a:pt x="17800" y="6481"/>
                    <a:pt x="17806" y="6484"/>
                    <a:pt x="17812" y="6490"/>
                  </a:cubicBezTo>
                  <a:lnTo>
                    <a:pt x="17806" y="6483"/>
                  </a:lnTo>
                  <a:lnTo>
                    <a:pt x="17806" y="6483"/>
                  </a:lnTo>
                  <a:cubicBezTo>
                    <a:pt x="17809" y="6485"/>
                    <a:pt x="17815" y="6487"/>
                    <a:pt x="17824" y="6490"/>
                  </a:cubicBezTo>
                  <a:cubicBezTo>
                    <a:pt x="17848" y="6514"/>
                    <a:pt x="17884" y="6549"/>
                    <a:pt x="17907" y="6585"/>
                  </a:cubicBezTo>
                  <a:cubicBezTo>
                    <a:pt x="17967" y="6645"/>
                    <a:pt x="18003" y="6704"/>
                    <a:pt x="18027" y="6788"/>
                  </a:cubicBezTo>
                  <a:lnTo>
                    <a:pt x="18038" y="6799"/>
                  </a:lnTo>
                  <a:lnTo>
                    <a:pt x="18038" y="6811"/>
                  </a:lnTo>
                  <a:lnTo>
                    <a:pt x="18038" y="6835"/>
                  </a:lnTo>
                  <a:cubicBezTo>
                    <a:pt x="18050" y="6859"/>
                    <a:pt x="18050" y="6883"/>
                    <a:pt x="18050" y="6895"/>
                  </a:cubicBezTo>
                  <a:lnTo>
                    <a:pt x="18050" y="6930"/>
                  </a:lnTo>
                  <a:lnTo>
                    <a:pt x="18050" y="6966"/>
                  </a:lnTo>
                  <a:lnTo>
                    <a:pt x="18038" y="6978"/>
                  </a:lnTo>
                  <a:cubicBezTo>
                    <a:pt x="18038" y="7002"/>
                    <a:pt x="18038" y="7014"/>
                    <a:pt x="18027" y="7026"/>
                  </a:cubicBezTo>
                  <a:cubicBezTo>
                    <a:pt x="17955" y="7061"/>
                    <a:pt x="17884" y="7085"/>
                    <a:pt x="17800" y="7097"/>
                  </a:cubicBezTo>
                  <a:cubicBezTo>
                    <a:pt x="17777" y="7097"/>
                    <a:pt x="17729" y="7097"/>
                    <a:pt x="17705" y="7085"/>
                  </a:cubicBezTo>
                  <a:cubicBezTo>
                    <a:pt x="17669" y="7073"/>
                    <a:pt x="17634" y="7061"/>
                    <a:pt x="17610" y="7026"/>
                  </a:cubicBezTo>
                  <a:cubicBezTo>
                    <a:pt x="17598" y="7014"/>
                    <a:pt x="17586" y="7002"/>
                    <a:pt x="17574" y="7002"/>
                  </a:cubicBezTo>
                  <a:cubicBezTo>
                    <a:pt x="17562" y="6990"/>
                    <a:pt x="17550" y="6966"/>
                    <a:pt x="17538" y="6954"/>
                  </a:cubicBezTo>
                  <a:cubicBezTo>
                    <a:pt x="17550" y="6930"/>
                    <a:pt x="17550" y="6919"/>
                    <a:pt x="17550" y="6907"/>
                  </a:cubicBezTo>
                  <a:cubicBezTo>
                    <a:pt x="17562" y="6799"/>
                    <a:pt x="17562" y="6692"/>
                    <a:pt x="17610" y="6597"/>
                  </a:cubicBezTo>
                  <a:cubicBezTo>
                    <a:pt x="17646" y="6538"/>
                    <a:pt x="17693" y="6490"/>
                    <a:pt x="17753" y="6478"/>
                  </a:cubicBezTo>
                  <a:close/>
                  <a:moveTo>
                    <a:pt x="15455" y="5264"/>
                  </a:moveTo>
                  <a:cubicBezTo>
                    <a:pt x="15538" y="5287"/>
                    <a:pt x="15621" y="5299"/>
                    <a:pt x="15717" y="5323"/>
                  </a:cubicBezTo>
                  <a:cubicBezTo>
                    <a:pt x="15848" y="5359"/>
                    <a:pt x="15967" y="5406"/>
                    <a:pt x="16098" y="5442"/>
                  </a:cubicBezTo>
                  <a:cubicBezTo>
                    <a:pt x="16217" y="5490"/>
                    <a:pt x="16348" y="5549"/>
                    <a:pt x="16467" y="5561"/>
                  </a:cubicBezTo>
                  <a:lnTo>
                    <a:pt x="16491" y="5561"/>
                  </a:lnTo>
                  <a:cubicBezTo>
                    <a:pt x="16574" y="5609"/>
                    <a:pt x="16681" y="5645"/>
                    <a:pt x="16776" y="5680"/>
                  </a:cubicBezTo>
                  <a:cubicBezTo>
                    <a:pt x="16907" y="5728"/>
                    <a:pt x="17026" y="5776"/>
                    <a:pt x="17157" y="5835"/>
                  </a:cubicBezTo>
                  <a:cubicBezTo>
                    <a:pt x="17229" y="5871"/>
                    <a:pt x="17312" y="5918"/>
                    <a:pt x="17384" y="5966"/>
                  </a:cubicBezTo>
                  <a:cubicBezTo>
                    <a:pt x="17360" y="5990"/>
                    <a:pt x="17360" y="6026"/>
                    <a:pt x="17372" y="6049"/>
                  </a:cubicBezTo>
                  <a:cubicBezTo>
                    <a:pt x="17169" y="6490"/>
                    <a:pt x="17038" y="7002"/>
                    <a:pt x="17181" y="7466"/>
                  </a:cubicBezTo>
                  <a:lnTo>
                    <a:pt x="17181" y="7478"/>
                  </a:lnTo>
                  <a:cubicBezTo>
                    <a:pt x="17169" y="7466"/>
                    <a:pt x="17157" y="7466"/>
                    <a:pt x="17145" y="7454"/>
                  </a:cubicBezTo>
                  <a:cubicBezTo>
                    <a:pt x="17038" y="7407"/>
                    <a:pt x="16919" y="7359"/>
                    <a:pt x="16788" y="7335"/>
                  </a:cubicBezTo>
                  <a:cubicBezTo>
                    <a:pt x="16705" y="7311"/>
                    <a:pt x="16622" y="7288"/>
                    <a:pt x="16538" y="7264"/>
                  </a:cubicBezTo>
                  <a:cubicBezTo>
                    <a:pt x="16419" y="7240"/>
                    <a:pt x="16312" y="7204"/>
                    <a:pt x="16193" y="7180"/>
                  </a:cubicBezTo>
                  <a:cubicBezTo>
                    <a:pt x="16098" y="7145"/>
                    <a:pt x="15991" y="7109"/>
                    <a:pt x="15883" y="7073"/>
                  </a:cubicBezTo>
                  <a:cubicBezTo>
                    <a:pt x="15788" y="7050"/>
                    <a:pt x="15693" y="7014"/>
                    <a:pt x="15598" y="6978"/>
                  </a:cubicBezTo>
                  <a:cubicBezTo>
                    <a:pt x="15479" y="6919"/>
                    <a:pt x="15360" y="6859"/>
                    <a:pt x="15240" y="6811"/>
                  </a:cubicBezTo>
                  <a:cubicBezTo>
                    <a:pt x="15169" y="6776"/>
                    <a:pt x="15086" y="6740"/>
                    <a:pt x="15002" y="6704"/>
                  </a:cubicBezTo>
                  <a:cubicBezTo>
                    <a:pt x="14883" y="6621"/>
                    <a:pt x="14752" y="6573"/>
                    <a:pt x="14621" y="6538"/>
                  </a:cubicBezTo>
                  <a:cubicBezTo>
                    <a:pt x="15038" y="6276"/>
                    <a:pt x="15276" y="5811"/>
                    <a:pt x="15395" y="5347"/>
                  </a:cubicBezTo>
                  <a:cubicBezTo>
                    <a:pt x="15431" y="5335"/>
                    <a:pt x="15443" y="5311"/>
                    <a:pt x="15455" y="5275"/>
                  </a:cubicBezTo>
                  <a:lnTo>
                    <a:pt x="15455" y="5264"/>
                  </a:lnTo>
                  <a:close/>
                  <a:moveTo>
                    <a:pt x="5156" y="5752"/>
                  </a:moveTo>
                  <a:cubicBezTo>
                    <a:pt x="5215" y="5752"/>
                    <a:pt x="5287" y="5764"/>
                    <a:pt x="5358" y="5764"/>
                  </a:cubicBezTo>
                  <a:cubicBezTo>
                    <a:pt x="5382" y="5764"/>
                    <a:pt x="5401" y="5769"/>
                    <a:pt x="5421" y="5769"/>
                  </a:cubicBezTo>
                  <a:cubicBezTo>
                    <a:pt x="5431" y="5769"/>
                    <a:pt x="5442" y="5768"/>
                    <a:pt x="5454" y="5764"/>
                  </a:cubicBezTo>
                  <a:cubicBezTo>
                    <a:pt x="5823" y="5942"/>
                    <a:pt x="6204" y="6133"/>
                    <a:pt x="6585" y="6299"/>
                  </a:cubicBezTo>
                  <a:cubicBezTo>
                    <a:pt x="6787" y="6395"/>
                    <a:pt x="6989" y="6490"/>
                    <a:pt x="7192" y="6573"/>
                  </a:cubicBezTo>
                  <a:cubicBezTo>
                    <a:pt x="7394" y="6657"/>
                    <a:pt x="7609" y="6776"/>
                    <a:pt x="7823" y="6788"/>
                  </a:cubicBezTo>
                  <a:lnTo>
                    <a:pt x="7835" y="6788"/>
                  </a:lnTo>
                  <a:cubicBezTo>
                    <a:pt x="7847" y="6811"/>
                    <a:pt x="7847" y="6835"/>
                    <a:pt x="7859" y="6859"/>
                  </a:cubicBezTo>
                  <a:cubicBezTo>
                    <a:pt x="8001" y="7109"/>
                    <a:pt x="8168" y="7335"/>
                    <a:pt x="8382" y="7526"/>
                  </a:cubicBezTo>
                  <a:cubicBezTo>
                    <a:pt x="8621" y="7740"/>
                    <a:pt x="8883" y="7919"/>
                    <a:pt x="9156" y="8085"/>
                  </a:cubicBezTo>
                  <a:cubicBezTo>
                    <a:pt x="9335" y="8204"/>
                    <a:pt x="9525" y="8300"/>
                    <a:pt x="9716" y="8407"/>
                  </a:cubicBezTo>
                  <a:cubicBezTo>
                    <a:pt x="9287" y="8323"/>
                    <a:pt x="8847" y="8300"/>
                    <a:pt x="8418" y="8216"/>
                  </a:cubicBezTo>
                  <a:cubicBezTo>
                    <a:pt x="7775" y="8085"/>
                    <a:pt x="7156" y="7895"/>
                    <a:pt x="6525" y="7716"/>
                  </a:cubicBezTo>
                  <a:cubicBezTo>
                    <a:pt x="5894" y="7538"/>
                    <a:pt x="5263" y="7359"/>
                    <a:pt x="4632" y="7169"/>
                  </a:cubicBezTo>
                  <a:cubicBezTo>
                    <a:pt x="4037" y="7002"/>
                    <a:pt x="3406" y="6859"/>
                    <a:pt x="2906" y="6466"/>
                  </a:cubicBezTo>
                  <a:cubicBezTo>
                    <a:pt x="2715" y="6323"/>
                    <a:pt x="2548" y="6157"/>
                    <a:pt x="2406" y="5966"/>
                  </a:cubicBezTo>
                  <a:lnTo>
                    <a:pt x="2513" y="5966"/>
                  </a:lnTo>
                  <a:cubicBezTo>
                    <a:pt x="2656" y="5966"/>
                    <a:pt x="2798" y="5954"/>
                    <a:pt x="2941" y="5942"/>
                  </a:cubicBezTo>
                  <a:cubicBezTo>
                    <a:pt x="3239" y="5918"/>
                    <a:pt x="3537" y="5895"/>
                    <a:pt x="3834" y="5859"/>
                  </a:cubicBezTo>
                  <a:cubicBezTo>
                    <a:pt x="4120" y="5835"/>
                    <a:pt x="4418" y="5799"/>
                    <a:pt x="4703" y="5776"/>
                  </a:cubicBezTo>
                  <a:cubicBezTo>
                    <a:pt x="4846" y="5764"/>
                    <a:pt x="5001" y="5752"/>
                    <a:pt x="5156" y="5752"/>
                  </a:cubicBezTo>
                  <a:close/>
                  <a:moveTo>
                    <a:pt x="6108" y="2954"/>
                  </a:moveTo>
                  <a:lnTo>
                    <a:pt x="6108" y="2954"/>
                  </a:lnTo>
                  <a:cubicBezTo>
                    <a:pt x="6227" y="3061"/>
                    <a:pt x="6335" y="3156"/>
                    <a:pt x="6454" y="3251"/>
                  </a:cubicBezTo>
                  <a:cubicBezTo>
                    <a:pt x="7144" y="3847"/>
                    <a:pt x="7835" y="4466"/>
                    <a:pt x="8502" y="5097"/>
                  </a:cubicBezTo>
                  <a:cubicBezTo>
                    <a:pt x="8728" y="5478"/>
                    <a:pt x="8954" y="5871"/>
                    <a:pt x="9204" y="6240"/>
                  </a:cubicBezTo>
                  <a:cubicBezTo>
                    <a:pt x="9454" y="6609"/>
                    <a:pt x="9668" y="7014"/>
                    <a:pt x="9895" y="7407"/>
                  </a:cubicBezTo>
                  <a:cubicBezTo>
                    <a:pt x="9918" y="7490"/>
                    <a:pt x="9942" y="7573"/>
                    <a:pt x="9966" y="7657"/>
                  </a:cubicBezTo>
                  <a:cubicBezTo>
                    <a:pt x="10002" y="7788"/>
                    <a:pt x="10026" y="7907"/>
                    <a:pt x="10037" y="8038"/>
                  </a:cubicBezTo>
                  <a:cubicBezTo>
                    <a:pt x="10061" y="8145"/>
                    <a:pt x="10073" y="8264"/>
                    <a:pt x="10121" y="8371"/>
                  </a:cubicBezTo>
                  <a:cubicBezTo>
                    <a:pt x="10180" y="8454"/>
                    <a:pt x="10276" y="8502"/>
                    <a:pt x="10359" y="8562"/>
                  </a:cubicBezTo>
                  <a:cubicBezTo>
                    <a:pt x="10323" y="8550"/>
                    <a:pt x="10287" y="8538"/>
                    <a:pt x="10264" y="8526"/>
                  </a:cubicBezTo>
                  <a:cubicBezTo>
                    <a:pt x="10240" y="8526"/>
                    <a:pt x="10216" y="8514"/>
                    <a:pt x="10192" y="8514"/>
                  </a:cubicBezTo>
                  <a:cubicBezTo>
                    <a:pt x="10097" y="8466"/>
                    <a:pt x="10002" y="8419"/>
                    <a:pt x="9918" y="8371"/>
                  </a:cubicBezTo>
                  <a:cubicBezTo>
                    <a:pt x="9597" y="8204"/>
                    <a:pt x="9287" y="8014"/>
                    <a:pt x="8990" y="7812"/>
                  </a:cubicBezTo>
                  <a:cubicBezTo>
                    <a:pt x="8740" y="7633"/>
                    <a:pt x="8478" y="7454"/>
                    <a:pt x="8275" y="7216"/>
                  </a:cubicBezTo>
                  <a:cubicBezTo>
                    <a:pt x="8085" y="6990"/>
                    <a:pt x="7954" y="6728"/>
                    <a:pt x="7835" y="6478"/>
                  </a:cubicBezTo>
                  <a:cubicBezTo>
                    <a:pt x="7597" y="5954"/>
                    <a:pt x="7370" y="5430"/>
                    <a:pt x="7120" y="4906"/>
                  </a:cubicBezTo>
                  <a:cubicBezTo>
                    <a:pt x="7001" y="4644"/>
                    <a:pt x="6894" y="4383"/>
                    <a:pt x="6763" y="4132"/>
                  </a:cubicBezTo>
                  <a:cubicBezTo>
                    <a:pt x="6644" y="3882"/>
                    <a:pt x="6513" y="3632"/>
                    <a:pt x="6382" y="3382"/>
                  </a:cubicBezTo>
                  <a:cubicBezTo>
                    <a:pt x="6299" y="3240"/>
                    <a:pt x="6204" y="3097"/>
                    <a:pt x="6108" y="2954"/>
                  </a:cubicBezTo>
                  <a:close/>
                  <a:moveTo>
                    <a:pt x="14038" y="6752"/>
                  </a:moveTo>
                  <a:cubicBezTo>
                    <a:pt x="14086" y="6752"/>
                    <a:pt x="14145" y="6764"/>
                    <a:pt x="14205" y="6764"/>
                  </a:cubicBezTo>
                  <a:cubicBezTo>
                    <a:pt x="14133" y="6799"/>
                    <a:pt x="14062" y="6835"/>
                    <a:pt x="14002" y="6883"/>
                  </a:cubicBezTo>
                  <a:cubicBezTo>
                    <a:pt x="13728" y="7061"/>
                    <a:pt x="13526" y="7323"/>
                    <a:pt x="13371" y="7609"/>
                  </a:cubicBezTo>
                  <a:cubicBezTo>
                    <a:pt x="13205" y="7919"/>
                    <a:pt x="13097" y="8240"/>
                    <a:pt x="13038" y="8574"/>
                  </a:cubicBezTo>
                  <a:cubicBezTo>
                    <a:pt x="13002" y="8740"/>
                    <a:pt x="12990" y="8907"/>
                    <a:pt x="12978" y="9074"/>
                  </a:cubicBezTo>
                  <a:cubicBezTo>
                    <a:pt x="12895" y="8919"/>
                    <a:pt x="12812" y="8776"/>
                    <a:pt x="12728" y="8633"/>
                  </a:cubicBezTo>
                  <a:cubicBezTo>
                    <a:pt x="12704" y="8574"/>
                    <a:pt x="12669" y="8514"/>
                    <a:pt x="12645" y="8454"/>
                  </a:cubicBezTo>
                  <a:cubicBezTo>
                    <a:pt x="12645" y="8431"/>
                    <a:pt x="12645" y="8407"/>
                    <a:pt x="12633" y="8383"/>
                  </a:cubicBezTo>
                  <a:cubicBezTo>
                    <a:pt x="12431" y="7942"/>
                    <a:pt x="12657" y="7442"/>
                    <a:pt x="12919" y="7073"/>
                  </a:cubicBezTo>
                  <a:cubicBezTo>
                    <a:pt x="13038" y="7014"/>
                    <a:pt x="13145" y="6966"/>
                    <a:pt x="13264" y="6930"/>
                  </a:cubicBezTo>
                  <a:cubicBezTo>
                    <a:pt x="13514" y="6847"/>
                    <a:pt x="13776" y="6788"/>
                    <a:pt x="14038" y="6752"/>
                  </a:cubicBezTo>
                  <a:close/>
                  <a:moveTo>
                    <a:pt x="1548" y="7323"/>
                  </a:moveTo>
                  <a:lnTo>
                    <a:pt x="1548" y="7323"/>
                  </a:lnTo>
                  <a:cubicBezTo>
                    <a:pt x="1644" y="7383"/>
                    <a:pt x="1775" y="7419"/>
                    <a:pt x="1882" y="7466"/>
                  </a:cubicBezTo>
                  <a:cubicBezTo>
                    <a:pt x="2108" y="7550"/>
                    <a:pt x="2334" y="7633"/>
                    <a:pt x="2560" y="7728"/>
                  </a:cubicBezTo>
                  <a:cubicBezTo>
                    <a:pt x="2977" y="7895"/>
                    <a:pt x="3394" y="8050"/>
                    <a:pt x="3810" y="8252"/>
                  </a:cubicBezTo>
                  <a:cubicBezTo>
                    <a:pt x="4180" y="8419"/>
                    <a:pt x="4537" y="8609"/>
                    <a:pt x="4906" y="8776"/>
                  </a:cubicBezTo>
                  <a:cubicBezTo>
                    <a:pt x="5096" y="8859"/>
                    <a:pt x="5287" y="8955"/>
                    <a:pt x="5477" y="9026"/>
                  </a:cubicBezTo>
                  <a:cubicBezTo>
                    <a:pt x="5656" y="9097"/>
                    <a:pt x="5846" y="9145"/>
                    <a:pt x="6037" y="9205"/>
                  </a:cubicBezTo>
                  <a:cubicBezTo>
                    <a:pt x="6156" y="9228"/>
                    <a:pt x="6275" y="9252"/>
                    <a:pt x="6394" y="9276"/>
                  </a:cubicBezTo>
                  <a:cubicBezTo>
                    <a:pt x="6132" y="9336"/>
                    <a:pt x="5870" y="9407"/>
                    <a:pt x="5608" y="9466"/>
                  </a:cubicBezTo>
                  <a:cubicBezTo>
                    <a:pt x="4930" y="9633"/>
                    <a:pt x="4263" y="9812"/>
                    <a:pt x="3584" y="9978"/>
                  </a:cubicBezTo>
                  <a:cubicBezTo>
                    <a:pt x="3572" y="9967"/>
                    <a:pt x="3549" y="9967"/>
                    <a:pt x="3525" y="9967"/>
                  </a:cubicBezTo>
                  <a:lnTo>
                    <a:pt x="3501" y="9978"/>
                  </a:lnTo>
                  <a:lnTo>
                    <a:pt x="3477" y="9990"/>
                  </a:lnTo>
                  <a:lnTo>
                    <a:pt x="3453" y="10002"/>
                  </a:lnTo>
                  <a:lnTo>
                    <a:pt x="3429" y="10002"/>
                  </a:lnTo>
                  <a:cubicBezTo>
                    <a:pt x="3418" y="10014"/>
                    <a:pt x="3394" y="10014"/>
                    <a:pt x="3382" y="10014"/>
                  </a:cubicBezTo>
                  <a:lnTo>
                    <a:pt x="3227" y="10014"/>
                  </a:lnTo>
                  <a:lnTo>
                    <a:pt x="3215" y="10002"/>
                  </a:lnTo>
                  <a:lnTo>
                    <a:pt x="3191" y="10002"/>
                  </a:lnTo>
                  <a:cubicBezTo>
                    <a:pt x="3168" y="9990"/>
                    <a:pt x="3144" y="9978"/>
                    <a:pt x="3120" y="9978"/>
                  </a:cubicBezTo>
                  <a:cubicBezTo>
                    <a:pt x="2691" y="9597"/>
                    <a:pt x="2322" y="9169"/>
                    <a:pt x="2048" y="8669"/>
                  </a:cubicBezTo>
                  <a:cubicBezTo>
                    <a:pt x="1810" y="8264"/>
                    <a:pt x="1644" y="7823"/>
                    <a:pt x="1560" y="7359"/>
                  </a:cubicBezTo>
                  <a:cubicBezTo>
                    <a:pt x="1548" y="7347"/>
                    <a:pt x="1548" y="7335"/>
                    <a:pt x="1548" y="7323"/>
                  </a:cubicBezTo>
                  <a:close/>
                  <a:moveTo>
                    <a:pt x="17336" y="7895"/>
                  </a:moveTo>
                  <a:lnTo>
                    <a:pt x="17336" y="7895"/>
                  </a:lnTo>
                  <a:cubicBezTo>
                    <a:pt x="17348" y="7907"/>
                    <a:pt x="17348" y="7907"/>
                    <a:pt x="17360" y="7907"/>
                  </a:cubicBezTo>
                  <a:cubicBezTo>
                    <a:pt x="17396" y="7942"/>
                    <a:pt x="17443" y="7978"/>
                    <a:pt x="17491" y="8014"/>
                  </a:cubicBezTo>
                  <a:cubicBezTo>
                    <a:pt x="17657" y="8204"/>
                    <a:pt x="17824" y="8419"/>
                    <a:pt x="17955" y="8645"/>
                  </a:cubicBezTo>
                  <a:cubicBezTo>
                    <a:pt x="17991" y="8716"/>
                    <a:pt x="18027" y="8788"/>
                    <a:pt x="18062" y="8859"/>
                  </a:cubicBezTo>
                  <a:cubicBezTo>
                    <a:pt x="18038" y="8943"/>
                    <a:pt x="18027" y="9038"/>
                    <a:pt x="18003" y="9133"/>
                  </a:cubicBezTo>
                  <a:cubicBezTo>
                    <a:pt x="17979" y="9276"/>
                    <a:pt x="17943" y="9419"/>
                    <a:pt x="17896" y="9550"/>
                  </a:cubicBezTo>
                  <a:cubicBezTo>
                    <a:pt x="17848" y="9681"/>
                    <a:pt x="17777" y="9812"/>
                    <a:pt x="17681" y="9919"/>
                  </a:cubicBezTo>
                  <a:cubicBezTo>
                    <a:pt x="17646" y="9967"/>
                    <a:pt x="17598" y="10014"/>
                    <a:pt x="17550" y="10050"/>
                  </a:cubicBezTo>
                  <a:cubicBezTo>
                    <a:pt x="17526" y="10062"/>
                    <a:pt x="17503" y="10074"/>
                    <a:pt x="17491" y="10098"/>
                  </a:cubicBezTo>
                  <a:cubicBezTo>
                    <a:pt x="17348" y="10157"/>
                    <a:pt x="17181" y="10205"/>
                    <a:pt x="17026" y="10240"/>
                  </a:cubicBezTo>
                  <a:cubicBezTo>
                    <a:pt x="16979" y="10252"/>
                    <a:pt x="16919" y="10264"/>
                    <a:pt x="16872" y="10276"/>
                  </a:cubicBezTo>
                  <a:cubicBezTo>
                    <a:pt x="16943" y="10193"/>
                    <a:pt x="17003" y="10098"/>
                    <a:pt x="17074" y="10002"/>
                  </a:cubicBezTo>
                  <a:cubicBezTo>
                    <a:pt x="17217" y="9764"/>
                    <a:pt x="17336" y="9502"/>
                    <a:pt x="17396" y="9228"/>
                  </a:cubicBezTo>
                  <a:cubicBezTo>
                    <a:pt x="17467" y="8955"/>
                    <a:pt x="17491" y="8681"/>
                    <a:pt x="17467" y="8407"/>
                  </a:cubicBezTo>
                  <a:cubicBezTo>
                    <a:pt x="17455" y="8228"/>
                    <a:pt x="17419" y="8050"/>
                    <a:pt x="17336" y="7895"/>
                  </a:cubicBezTo>
                  <a:close/>
                  <a:moveTo>
                    <a:pt x="9823" y="6359"/>
                  </a:moveTo>
                  <a:cubicBezTo>
                    <a:pt x="10478" y="7014"/>
                    <a:pt x="11133" y="7681"/>
                    <a:pt x="11764" y="8371"/>
                  </a:cubicBezTo>
                  <a:cubicBezTo>
                    <a:pt x="12181" y="8824"/>
                    <a:pt x="12585" y="9276"/>
                    <a:pt x="12990" y="9740"/>
                  </a:cubicBezTo>
                  <a:cubicBezTo>
                    <a:pt x="13145" y="9931"/>
                    <a:pt x="13300" y="10109"/>
                    <a:pt x="13455" y="10288"/>
                  </a:cubicBezTo>
                  <a:cubicBezTo>
                    <a:pt x="13466" y="10312"/>
                    <a:pt x="13478" y="10324"/>
                    <a:pt x="13490" y="10336"/>
                  </a:cubicBezTo>
                  <a:cubicBezTo>
                    <a:pt x="13512" y="10368"/>
                    <a:pt x="13543" y="10409"/>
                    <a:pt x="13566" y="10443"/>
                  </a:cubicBezTo>
                  <a:lnTo>
                    <a:pt x="13566" y="10443"/>
                  </a:lnTo>
                  <a:cubicBezTo>
                    <a:pt x="13565" y="10443"/>
                    <a:pt x="13563" y="10443"/>
                    <a:pt x="13562" y="10443"/>
                  </a:cubicBezTo>
                  <a:cubicBezTo>
                    <a:pt x="13050" y="10074"/>
                    <a:pt x="12514" y="9717"/>
                    <a:pt x="11966" y="9383"/>
                  </a:cubicBezTo>
                  <a:cubicBezTo>
                    <a:pt x="11585" y="9145"/>
                    <a:pt x="11204" y="8919"/>
                    <a:pt x="10799" y="8740"/>
                  </a:cubicBezTo>
                  <a:cubicBezTo>
                    <a:pt x="10799" y="8716"/>
                    <a:pt x="10788" y="8704"/>
                    <a:pt x="10776" y="8693"/>
                  </a:cubicBezTo>
                  <a:cubicBezTo>
                    <a:pt x="10668" y="8609"/>
                    <a:pt x="10561" y="8538"/>
                    <a:pt x="10454" y="8454"/>
                  </a:cubicBezTo>
                  <a:cubicBezTo>
                    <a:pt x="10371" y="8383"/>
                    <a:pt x="10264" y="8335"/>
                    <a:pt x="10240" y="8204"/>
                  </a:cubicBezTo>
                  <a:cubicBezTo>
                    <a:pt x="10192" y="7978"/>
                    <a:pt x="10145" y="7740"/>
                    <a:pt x="10097" y="7502"/>
                  </a:cubicBezTo>
                  <a:cubicBezTo>
                    <a:pt x="10037" y="7121"/>
                    <a:pt x="9942" y="6740"/>
                    <a:pt x="9823" y="6359"/>
                  </a:cubicBezTo>
                  <a:close/>
                  <a:moveTo>
                    <a:pt x="14455" y="6859"/>
                  </a:moveTo>
                  <a:cubicBezTo>
                    <a:pt x="14669" y="6859"/>
                    <a:pt x="14871" y="6978"/>
                    <a:pt x="15050" y="7097"/>
                  </a:cubicBezTo>
                  <a:cubicBezTo>
                    <a:pt x="15276" y="7252"/>
                    <a:pt x="15491" y="7395"/>
                    <a:pt x="15741" y="7490"/>
                  </a:cubicBezTo>
                  <a:cubicBezTo>
                    <a:pt x="15991" y="7573"/>
                    <a:pt x="16253" y="7621"/>
                    <a:pt x="16503" y="7645"/>
                  </a:cubicBezTo>
                  <a:cubicBezTo>
                    <a:pt x="16634" y="7657"/>
                    <a:pt x="16753" y="7657"/>
                    <a:pt x="16884" y="7681"/>
                  </a:cubicBezTo>
                  <a:cubicBezTo>
                    <a:pt x="16955" y="7692"/>
                    <a:pt x="17015" y="7716"/>
                    <a:pt x="17062" y="7740"/>
                  </a:cubicBezTo>
                  <a:cubicBezTo>
                    <a:pt x="17062" y="7764"/>
                    <a:pt x="17062" y="7788"/>
                    <a:pt x="17074" y="7812"/>
                  </a:cubicBezTo>
                  <a:cubicBezTo>
                    <a:pt x="17229" y="7990"/>
                    <a:pt x="17253" y="8264"/>
                    <a:pt x="17253" y="8490"/>
                  </a:cubicBezTo>
                  <a:cubicBezTo>
                    <a:pt x="17253" y="8728"/>
                    <a:pt x="17217" y="8978"/>
                    <a:pt x="17157" y="9216"/>
                  </a:cubicBezTo>
                  <a:cubicBezTo>
                    <a:pt x="17086" y="9443"/>
                    <a:pt x="16979" y="9669"/>
                    <a:pt x="16848" y="9883"/>
                  </a:cubicBezTo>
                  <a:cubicBezTo>
                    <a:pt x="16776" y="9978"/>
                    <a:pt x="16705" y="10074"/>
                    <a:pt x="16634" y="10157"/>
                  </a:cubicBezTo>
                  <a:cubicBezTo>
                    <a:pt x="16586" y="10217"/>
                    <a:pt x="16526" y="10288"/>
                    <a:pt x="16479" y="10359"/>
                  </a:cubicBezTo>
                  <a:cubicBezTo>
                    <a:pt x="16002" y="10455"/>
                    <a:pt x="15538" y="10538"/>
                    <a:pt x="15062" y="10621"/>
                  </a:cubicBezTo>
                  <a:cubicBezTo>
                    <a:pt x="14892" y="10654"/>
                    <a:pt x="14702" y="10694"/>
                    <a:pt x="14519" y="10694"/>
                  </a:cubicBezTo>
                  <a:cubicBezTo>
                    <a:pt x="14367" y="10694"/>
                    <a:pt x="14221" y="10667"/>
                    <a:pt x="14097" y="10586"/>
                  </a:cubicBezTo>
                  <a:cubicBezTo>
                    <a:pt x="14084" y="10572"/>
                    <a:pt x="14074" y="10566"/>
                    <a:pt x="14065" y="10566"/>
                  </a:cubicBezTo>
                  <a:cubicBezTo>
                    <a:pt x="14060" y="10566"/>
                    <a:pt x="14055" y="10569"/>
                    <a:pt x="14050" y="10574"/>
                  </a:cubicBezTo>
                  <a:cubicBezTo>
                    <a:pt x="14014" y="10538"/>
                    <a:pt x="13990" y="10514"/>
                    <a:pt x="13967" y="10479"/>
                  </a:cubicBezTo>
                  <a:cubicBezTo>
                    <a:pt x="13871" y="10371"/>
                    <a:pt x="13776" y="10252"/>
                    <a:pt x="13693" y="10133"/>
                  </a:cubicBezTo>
                  <a:cubicBezTo>
                    <a:pt x="13526" y="9919"/>
                    <a:pt x="13371" y="9693"/>
                    <a:pt x="13228" y="9478"/>
                  </a:cubicBezTo>
                  <a:cubicBezTo>
                    <a:pt x="13240" y="9419"/>
                    <a:pt x="13228" y="9371"/>
                    <a:pt x="13228" y="9312"/>
                  </a:cubicBezTo>
                  <a:cubicBezTo>
                    <a:pt x="13216" y="9240"/>
                    <a:pt x="13216" y="9157"/>
                    <a:pt x="13216" y="9074"/>
                  </a:cubicBezTo>
                  <a:cubicBezTo>
                    <a:pt x="13228" y="8919"/>
                    <a:pt x="13240" y="8776"/>
                    <a:pt x="13264" y="8621"/>
                  </a:cubicBezTo>
                  <a:cubicBezTo>
                    <a:pt x="13312" y="8323"/>
                    <a:pt x="13395" y="8026"/>
                    <a:pt x="13538" y="7752"/>
                  </a:cubicBezTo>
                  <a:cubicBezTo>
                    <a:pt x="13669" y="7490"/>
                    <a:pt x="13847" y="7240"/>
                    <a:pt x="14086" y="7061"/>
                  </a:cubicBezTo>
                  <a:cubicBezTo>
                    <a:pt x="14205" y="6978"/>
                    <a:pt x="14324" y="6907"/>
                    <a:pt x="14455" y="6859"/>
                  </a:cubicBezTo>
                  <a:close/>
                  <a:moveTo>
                    <a:pt x="22194" y="10395"/>
                  </a:moveTo>
                  <a:lnTo>
                    <a:pt x="22194" y="10395"/>
                  </a:lnTo>
                  <a:cubicBezTo>
                    <a:pt x="21932" y="10490"/>
                    <a:pt x="21670" y="10586"/>
                    <a:pt x="21408" y="10693"/>
                  </a:cubicBezTo>
                  <a:cubicBezTo>
                    <a:pt x="21206" y="10788"/>
                    <a:pt x="20991" y="10848"/>
                    <a:pt x="20777" y="10931"/>
                  </a:cubicBezTo>
                  <a:cubicBezTo>
                    <a:pt x="20670" y="10967"/>
                    <a:pt x="20563" y="11002"/>
                    <a:pt x="20455" y="11038"/>
                  </a:cubicBezTo>
                  <a:cubicBezTo>
                    <a:pt x="20729" y="10871"/>
                    <a:pt x="21003" y="10717"/>
                    <a:pt x="21277" y="10562"/>
                  </a:cubicBezTo>
                  <a:cubicBezTo>
                    <a:pt x="21325" y="10538"/>
                    <a:pt x="21348" y="10490"/>
                    <a:pt x="21348" y="10443"/>
                  </a:cubicBezTo>
                  <a:cubicBezTo>
                    <a:pt x="21503" y="10431"/>
                    <a:pt x="21670" y="10419"/>
                    <a:pt x="21837" y="10407"/>
                  </a:cubicBezTo>
                  <a:cubicBezTo>
                    <a:pt x="21956" y="10407"/>
                    <a:pt x="22075" y="10407"/>
                    <a:pt x="22194" y="10395"/>
                  </a:cubicBezTo>
                  <a:close/>
                  <a:moveTo>
                    <a:pt x="2775" y="6692"/>
                  </a:moveTo>
                  <a:cubicBezTo>
                    <a:pt x="2941" y="6811"/>
                    <a:pt x="3120" y="6930"/>
                    <a:pt x="3310" y="7014"/>
                  </a:cubicBezTo>
                  <a:cubicBezTo>
                    <a:pt x="3608" y="7145"/>
                    <a:pt x="3918" y="7240"/>
                    <a:pt x="4215" y="7323"/>
                  </a:cubicBezTo>
                  <a:cubicBezTo>
                    <a:pt x="4537" y="7419"/>
                    <a:pt x="4858" y="7514"/>
                    <a:pt x="5180" y="7609"/>
                  </a:cubicBezTo>
                  <a:cubicBezTo>
                    <a:pt x="5835" y="7788"/>
                    <a:pt x="6477" y="7978"/>
                    <a:pt x="7120" y="8169"/>
                  </a:cubicBezTo>
                  <a:cubicBezTo>
                    <a:pt x="7751" y="8347"/>
                    <a:pt x="8382" y="8514"/>
                    <a:pt x="9037" y="8597"/>
                  </a:cubicBezTo>
                  <a:cubicBezTo>
                    <a:pt x="9347" y="8633"/>
                    <a:pt x="9656" y="8669"/>
                    <a:pt x="9966" y="8740"/>
                  </a:cubicBezTo>
                  <a:cubicBezTo>
                    <a:pt x="10276" y="8824"/>
                    <a:pt x="10573" y="8943"/>
                    <a:pt x="10871" y="9085"/>
                  </a:cubicBezTo>
                  <a:cubicBezTo>
                    <a:pt x="11454" y="9371"/>
                    <a:pt x="12002" y="9740"/>
                    <a:pt x="12550" y="10098"/>
                  </a:cubicBezTo>
                  <a:cubicBezTo>
                    <a:pt x="13074" y="10443"/>
                    <a:pt x="13586" y="10800"/>
                    <a:pt x="14086" y="11181"/>
                  </a:cubicBezTo>
                  <a:cubicBezTo>
                    <a:pt x="14086" y="11193"/>
                    <a:pt x="14086" y="11217"/>
                    <a:pt x="14097" y="11229"/>
                  </a:cubicBezTo>
                  <a:cubicBezTo>
                    <a:pt x="13419" y="10824"/>
                    <a:pt x="12704" y="10514"/>
                    <a:pt x="11966" y="10228"/>
                  </a:cubicBezTo>
                  <a:cubicBezTo>
                    <a:pt x="10621" y="9705"/>
                    <a:pt x="9180" y="9359"/>
                    <a:pt x="7740" y="9216"/>
                  </a:cubicBezTo>
                  <a:cubicBezTo>
                    <a:pt x="7556" y="9202"/>
                    <a:pt x="7372" y="9192"/>
                    <a:pt x="7188" y="9192"/>
                  </a:cubicBezTo>
                  <a:cubicBezTo>
                    <a:pt x="7074" y="9192"/>
                    <a:pt x="6960" y="9195"/>
                    <a:pt x="6847" y="9205"/>
                  </a:cubicBezTo>
                  <a:cubicBezTo>
                    <a:pt x="6525" y="9169"/>
                    <a:pt x="6216" y="9109"/>
                    <a:pt x="5918" y="8990"/>
                  </a:cubicBezTo>
                  <a:cubicBezTo>
                    <a:pt x="5561" y="8835"/>
                    <a:pt x="5204" y="8693"/>
                    <a:pt x="4858" y="8526"/>
                  </a:cubicBezTo>
                  <a:cubicBezTo>
                    <a:pt x="4501" y="8347"/>
                    <a:pt x="4156" y="8157"/>
                    <a:pt x="3799" y="7990"/>
                  </a:cubicBezTo>
                  <a:cubicBezTo>
                    <a:pt x="3406" y="7800"/>
                    <a:pt x="3025" y="7609"/>
                    <a:pt x="2632" y="7442"/>
                  </a:cubicBezTo>
                  <a:cubicBezTo>
                    <a:pt x="2441" y="7359"/>
                    <a:pt x="2239" y="7288"/>
                    <a:pt x="2036" y="7216"/>
                  </a:cubicBezTo>
                  <a:cubicBezTo>
                    <a:pt x="1882" y="7157"/>
                    <a:pt x="1715" y="7109"/>
                    <a:pt x="1608" y="6978"/>
                  </a:cubicBezTo>
                  <a:lnTo>
                    <a:pt x="1584" y="6966"/>
                  </a:lnTo>
                  <a:cubicBezTo>
                    <a:pt x="1644" y="6883"/>
                    <a:pt x="1763" y="6859"/>
                    <a:pt x="1858" y="6835"/>
                  </a:cubicBezTo>
                  <a:cubicBezTo>
                    <a:pt x="2144" y="6776"/>
                    <a:pt x="2429" y="6728"/>
                    <a:pt x="2727" y="6716"/>
                  </a:cubicBezTo>
                  <a:cubicBezTo>
                    <a:pt x="2739" y="6704"/>
                    <a:pt x="2763" y="6704"/>
                    <a:pt x="2775" y="6692"/>
                  </a:cubicBezTo>
                  <a:close/>
                  <a:moveTo>
                    <a:pt x="20932" y="10467"/>
                  </a:moveTo>
                  <a:lnTo>
                    <a:pt x="20932" y="10467"/>
                  </a:lnTo>
                  <a:cubicBezTo>
                    <a:pt x="20598" y="10681"/>
                    <a:pt x="20277" y="10907"/>
                    <a:pt x="19967" y="11157"/>
                  </a:cubicBezTo>
                  <a:cubicBezTo>
                    <a:pt x="19789" y="11300"/>
                    <a:pt x="19598" y="11455"/>
                    <a:pt x="19408" y="11598"/>
                  </a:cubicBezTo>
                  <a:cubicBezTo>
                    <a:pt x="19356" y="11636"/>
                    <a:pt x="19298" y="11647"/>
                    <a:pt x="19237" y="11647"/>
                  </a:cubicBezTo>
                  <a:cubicBezTo>
                    <a:pt x="19184" y="11647"/>
                    <a:pt x="19129" y="11639"/>
                    <a:pt x="19074" y="11633"/>
                  </a:cubicBezTo>
                  <a:lnTo>
                    <a:pt x="18693" y="11610"/>
                  </a:lnTo>
                  <a:cubicBezTo>
                    <a:pt x="18669" y="11610"/>
                    <a:pt x="18658" y="11622"/>
                    <a:pt x="18646" y="11633"/>
                  </a:cubicBezTo>
                  <a:cubicBezTo>
                    <a:pt x="18217" y="11502"/>
                    <a:pt x="17777" y="11431"/>
                    <a:pt x="17336" y="11360"/>
                  </a:cubicBezTo>
                  <a:cubicBezTo>
                    <a:pt x="16705" y="11252"/>
                    <a:pt x="16062" y="11169"/>
                    <a:pt x="15431" y="11110"/>
                  </a:cubicBezTo>
                  <a:lnTo>
                    <a:pt x="15348" y="11110"/>
                  </a:lnTo>
                  <a:cubicBezTo>
                    <a:pt x="15371" y="11110"/>
                    <a:pt x="15395" y="11098"/>
                    <a:pt x="15419" y="11098"/>
                  </a:cubicBezTo>
                  <a:cubicBezTo>
                    <a:pt x="15717" y="11050"/>
                    <a:pt x="16014" y="11002"/>
                    <a:pt x="16324" y="10967"/>
                  </a:cubicBezTo>
                  <a:cubicBezTo>
                    <a:pt x="16931" y="10871"/>
                    <a:pt x="17538" y="10788"/>
                    <a:pt x="18146" y="10729"/>
                  </a:cubicBezTo>
                  <a:cubicBezTo>
                    <a:pt x="19074" y="10609"/>
                    <a:pt x="20003" y="10526"/>
                    <a:pt x="20932" y="10467"/>
                  </a:cubicBezTo>
                  <a:close/>
                  <a:moveTo>
                    <a:pt x="7253" y="9370"/>
                  </a:moveTo>
                  <a:cubicBezTo>
                    <a:pt x="7499" y="9370"/>
                    <a:pt x="7750" y="9406"/>
                    <a:pt x="7990" y="9431"/>
                  </a:cubicBezTo>
                  <a:cubicBezTo>
                    <a:pt x="8704" y="9514"/>
                    <a:pt x="9418" y="9645"/>
                    <a:pt x="10121" y="9812"/>
                  </a:cubicBezTo>
                  <a:cubicBezTo>
                    <a:pt x="10799" y="9978"/>
                    <a:pt x="11466" y="10181"/>
                    <a:pt x="12121" y="10431"/>
                  </a:cubicBezTo>
                  <a:cubicBezTo>
                    <a:pt x="11978" y="10526"/>
                    <a:pt x="11788" y="10526"/>
                    <a:pt x="11633" y="10538"/>
                  </a:cubicBezTo>
                  <a:cubicBezTo>
                    <a:pt x="11419" y="10550"/>
                    <a:pt x="11204" y="10550"/>
                    <a:pt x="10990" y="10550"/>
                  </a:cubicBezTo>
                  <a:cubicBezTo>
                    <a:pt x="10268" y="10527"/>
                    <a:pt x="9556" y="10430"/>
                    <a:pt x="8835" y="10430"/>
                  </a:cubicBezTo>
                  <a:cubicBezTo>
                    <a:pt x="8796" y="10430"/>
                    <a:pt x="8756" y="10430"/>
                    <a:pt x="8716" y="10431"/>
                  </a:cubicBezTo>
                  <a:cubicBezTo>
                    <a:pt x="8537" y="10443"/>
                    <a:pt x="8347" y="10455"/>
                    <a:pt x="8156" y="10479"/>
                  </a:cubicBezTo>
                  <a:cubicBezTo>
                    <a:pt x="8085" y="10490"/>
                    <a:pt x="8013" y="10502"/>
                    <a:pt x="7942" y="10538"/>
                  </a:cubicBezTo>
                  <a:cubicBezTo>
                    <a:pt x="7935" y="10531"/>
                    <a:pt x="7928" y="10524"/>
                    <a:pt x="7919" y="10524"/>
                  </a:cubicBezTo>
                  <a:cubicBezTo>
                    <a:pt x="7912" y="10524"/>
                    <a:pt x="7904" y="10528"/>
                    <a:pt x="7894" y="10538"/>
                  </a:cubicBezTo>
                  <a:cubicBezTo>
                    <a:pt x="7882" y="10550"/>
                    <a:pt x="7859" y="10574"/>
                    <a:pt x="7835" y="10598"/>
                  </a:cubicBezTo>
                  <a:cubicBezTo>
                    <a:pt x="7799" y="10633"/>
                    <a:pt x="7775" y="10657"/>
                    <a:pt x="7740" y="10705"/>
                  </a:cubicBezTo>
                  <a:lnTo>
                    <a:pt x="7728" y="10729"/>
                  </a:lnTo>
                  <a:cubicBezTo>
                    <a:pt x="7609" y="10848"/>
                    <a:pt x="7501" y="10967"/>
                    <a:pt x="7394" y="11098"/>
                  </a:cubicBezTo>
                  <a:cubicBezTo>
                    <a:pt x="7228" y="11300"/>
                    <a:pt x="7073" y="11502"/>
                    <a:pt x="6918" y="11705"/>
                  </a:cubicBezTo>
                  <a:cubicBezTo>
                    <a:pt x="5906" y="11514"/>
                    <a:pt x="4918" y="11205"/>
                    <a:pt x="4049" y="10669"/>
                  </a:cubicBezTo>
                  <a:cubicBezTo>
                    <a:pt x="3858" y="10562"/>
                    <a:pt x="3680" y="10431"/>
                    <a:pt x="3501" y="10300"/>
                  </a:cubicBezTo>
                  <a:cubicBezTo>
                    <a:pt x="3906" y="10193"/>
                    <a:pt x="4299" y="10086"/>
                    <a:pt x="4703" y="9978"/>
                  </a:cubicBezTo>
                  <a:cubicBezTo>
                    <a:pt x="5096" y="9871"/>
                    <a:pt x="5501" y="9752"/>
                    <a:pt x="5906" y="9645"/>
                  </a:cubicBezTo>
                  <a:cubicBezTo>
                    <a:pt x="6239" y="9550"/>
                    <a:pt x="6585" y="9455"/>
                    <a:pt x="6930" y="9395"/>
                  </a:cubicBezTo>
                  <a:cubicBezTo>
                    <a:pt x="7036" y="9377"/>
                    <a:pt x="7144" y="9370"/>
                    <a:pt x="7253" y="9370"/>
                  </a:cubicBezTo>
                  <a:close/>
                  <a:moveTo>
                    <a:pt x="27075" y="10348"/>
                  </a:moveTo>
                  <a:cubicBezTo>
                    <a:pt x="27813" y="10371"/>
                    <a:pt x="28540" y="10431"/>
                    <a:pt x="29254" y="10574"/>
                  </a:cubicBezTo>
                  <a:cubicBezTo>
                    <a:pt x="29838" y="10693"/>
                    <a:pt x="30421" y="10883"/>
                    <a:pt x="30957" y="11157"/>
                  </a:cubicBezTo>
                  <a:cubicBezTo>
                    <a:pt x="30909" y="11169"/>
                    <a:pt x="30850" y="11169"/>
                    <a:pt x="30802" y="11169"/>
                  </a:cubicBezTo>
                  <a:cubicBezTo>
                    <a:pt x="30302" y="11229"/>
                    <a:pt x="29838" y="11443"/>
                    <a:pt x="29361" y="11562"/>
                  </a:cubicBezTo>
                  <a:cubicBezTo>
                    <a:pt x="28826" y="11681"/>
                    <a:pt x="28278" y="11776"/>
                    <a:pt x="27730" y="11836"/>
                  </a:cubicBezTo>
                  <a:cubicBezTo>
                    <a:pt x="27349" y="11741"/>
                    <a:pt x="26968" y="11657"/>
                    <a:pt x="26599" y="11586"/>
                  </a:cubicBezTo>
                  <a:cubicBezTo>
                    <a:pt x="26075" y="11479"/>
                    <a:pt x="25551" y="11443"/>
                    <a:pt x="25027" y="11431"/>
                  </a:cubicBezTo>
                  <a:cubicBezTo>
                    <a:pt x="24730" y="11419"/>
                    <a:pt x="24432" y="11419"/>
                    <a:pt x="24134" y="11419"/>
                  </a:cubicBezTo>
                  <a:cubicBezTo>
                    <a:pt x="23968" y="11431"/>
                    <a:pt x="23777" y="11431"/>
                    <a:pt x="23599" y="11443"/>
                  </a:cubicBezTo>
                  <a:cubicBezTo>
                    <a:pt x="23622" y="11431"/>
                    <a:pt x="23646" y="11419"/>
                    <a:pt x="23670" y="11407"/>
                  </a:cubicBezTo>
                  <a:cubicBezTo>
                    <a:pt x="23944" y="11288"/>
                    <a:pt x="24206" y="11157"/>
                    <a:pt x="24480" y="11062"/>
                  </a:cubicBezTo>
                  <a:cubicBezTo>
                    <a:pt x="24754" y="10967"/>
                    <a:pt x="25016" y="10860"/>
                    <a:pt x="25289" y="10776"/>
                  </a:cubicBezTo>
                  <a:cubicBezTo>
                    <a:pt x="25587" y="10681"/>
                    <a:pt x="25908" y="10598"/>
                    <a:pt x="26218" y="10514"/>
                  </a:cubicBezTo>
                  <a:cubicBezTo>
                    <a:pt x="26373" y="10479"/>
                    <a:pt x="26528" y="10443"/>
                    <a:pt x="26682" y="10419"/>
                  </a:cubicBezTo>
                  <a:cubicBezTo>
                    <a:pt x="26813" y="10395"/>
                    <a:pt x="26956" y="10383"/>
                    <a:pt x="27075" y="10348"/>
                  </a:cubicBezTo>
                  <a:close/>
                  <a:moveTo>
                    <a:pt x="9133" y="10598"/>
                  </a:moveTo>
                  <a:cubicBezTo>
                    <a:pt x="9502" y="10598"/>
                    <a:pt x="9871" y="10633"/>
                    <a:pt x="10252" y="10657"/>
                  </a:cubicBezTo>
                  <a:cubicBezTo>
                    <a:pt x="10553" y="10677"/>
                    <a:pt x="10862" y="10696"/>
                    <a:pt x="11173" y="10696"/>
                  </a:cubicBezTo>
                  <a:cubicBezTo>
                    <a:pt x="11243" y="10696"/>
                    <a:pt x="11313" y="10695"/>
                    <a:pt x="11383" y="10693"/>
                  </a:cubicBezTo>
                  <a:cubicBezTo>
                    <a:pt x="11526" y="10693"/>
                    <a:pt x="11692" y="10693"/>
                    <a:pt x="11835" y="10657"/>
                  </a:cubicBezTo>
                  <a:lnTo>
                    <a:pt x="11835" y="10657"/>
                  </a:lnTo>
                  <a:cubicBezTo>
                    <a:pt x="11776" y="10717"/>
                    <a:pt x="11716" y="10764"/>
                    <a:pt x="11669" y="10812"/>
                  </a:cubicBezTo>
                  <a:cubicBezTo>
                    <a:pt x="11442" y="11014"/>
                    <a:pt x="11240" y="11229"/>
                    <a:pt x="11038" y="11455"/>
                  </a:cubicBezTo>
                  <a:cubicBezTo>
                    <a:pt x="10883" y="11633"/>
                    <a:pt x="10728" y="11824"/>
                    <a:pt x="10585" y="12014"/>
                  </a:cubicBezTo>
                  <a:cubicBezTo>
                    <a:pt x="9502" y="12014"/>
                    <a:pt x="8394" y="11955"/>
                    <a:pt x="7311" y="11776"/>
                  </a:cubicBezTo>
                  <a:cubicBezTo>
                    <a:pt x="7442" y="11610"/>
                    <a:pt x="7537" y="11419"/>
                    <a:pt x="7644" y="11241"/>
                  </a:cubicBezTo>
                  <a:cubicBezTo>
                    <a:pt x="7716" y="11145"/>
                    <a:pt x="7775" y="11038"/>
                    <a:pt x="7835" y="10943"/>
                  </a:cubicBezTo>
                  <a:cubicBezTo>
                    <a:pt x="7882" y="10860"/>
                    <a:pt x="7930" y="10764"/>
                    <a:pt x="8013" y="10705"/>
                  </a:cubicBezTo>
                  <a:cubicBezTo>
                    <a:pt x="8097" y="10657"/>
                    <a:pt x="8204" y="10657"/>
                    <a:pt x="8287" y="10645"/>
                  </a:cubicBezTo>
                  <a:cubicBezTo>
                    <a:pt x="8371" y="10633"/>
                    <a:pt x="8466" y="10621"/>
                    <a:pt x="8549" y="10621"/>
                  </a:cubicBezTo>
                  <a:cubicBezTo>
                    <a:pt x="8740" y="10598"/>
                    <a:pt x="8930" y="10598"/>
                    <a:pt x="9133" y="10598"/>
                  </a:cubicBezTo>
                  <a:close/>
                  <a:moveTo>
                    <a:pt x="12285" y="10560"/>
                  </a:moveTo>
                  <a:cubicBezTo>
                    <a:pt x="12298" y="10560"/>
                    <a:pt x="12311" y="10561"/>
                    <a:pt x="12323" y="10562"/>
                  </a:cubicBezTo>
                  <a:cubicBezTo>
                    <a:pt x="12514" y="10574"/>
                    <a:pt x="12681" y="10693"/>
                    <a:pt x="12859" y="10740"/>
                  </a:cubicBezTo>
                  <a:cubicBezTo>
                    <a:pt x="13276" y="10919"/>
                    <a:pt x="13693" y="11110"/>
                    <a:pt x="14097" y="11312"/>
                  </a:cubicBezTo>
                  <a:cubicBezTo>
                    <a:pt x="14086" y="11360"/>
                    <a:pt x="14074" y="11419"/>
                    <a:pt x="14050" y="11467"/>
                  </a:cubicBezTo>
                  <a:cubicBezTo>
                    <a:pt x="13943" y="11693"/>
                    <a:pt x="13693" y="11788"/>
                    <a:pt x="13466" y="11836"/>
                  </a:cubicBezTo>
                  <a:cubicBezTo>
                    <a:pt x="13181" y="11895"/>
                    <a:pt x="12895" y="11931"/>
                    <a:pt x="12621" y="11955"/>
                  </a:cubicBezTo>
                  <a:cubicBezTo>
                    <a:pt x="12026" y="12014"/>
                    <a:pt x="11442" y="12026"/>
                    <a:pt x="10859" y="12026"/>
                  </a:cubicBezTo>
                  <a:lnTo>
                    <a:pt x="10799" y="12026"/>
                  </a:lnTo>
                  <a:cubicBezTo>
                    <a:pt x="10907" y="11872"/>
                    <a:pt x="11014" y="11729"/>
                    <a:pt x="11133" y="11586"/>
                  </a:cubicBezTo>
                  <a:cubicBezTo>
                    <a:pt x="11311" y="11371"/>
                    <a:pt x="11490" y="11157"/>
                    <a:pt x="11681" y="10955"/>
                  </a:cubicBezTo>
                  <a:cubicBezTo>
                    <a:pt x="11839" y="10785"/>
                    <a:pt x="12031" y="10560"/>
                    <a:pt x="12285" y="10560"/>
                  </a:cubicBezTo>
                  <a:close/>
                  <a:moveTo>
                    <a:pt x="25956" y="10324"/>
                  </a:moveTo>
                  <a:cubicBezTo>
                    <a:pt x="25789" y="10371"/>
                    <a:pt x="25635" y="10419"/>
                    <a:pt x="25480" y="10467"/>
                  </a:cubicBezTo>
                  <a:cubicBezTo>
                    <a:pt x="25218" y="10562"/>
                    <a:pt x="24956" y="10669"/>
                    <a:pt x="24694" y="10776"/>
                  </a:cubicBezTo>
                  <a:cubicBezTo>
                    <a:pt x="24432" y="10895"/>
                    <a:pt x="24182" y="11026"/>
                    <a:pt x="23920" y="11133"/>
                  </a:cubicBezTo>
                  <a:cubicBezTo>
                    <a:pt x="23396" y="11371"/>
                    <a:pt x="22884" y="11622"/>
                    <a:pt x="22360" y="11860"/>
                  </a:cubicBezTo>
                  <a:cubicBezTo>
                    <a:pt x="22098" y="11967"/>
                    <a:pt x="21825" y="12074"/>
                    <a:pt x="21539" y="12122"/>
                  </a:cubicBezTo>
                  <a:cubicBezTo>
                    <a:pt x="21415" y="12141"/>
                    <a:pt x="21291" y="12148"/>
                    <a:pt x="21167" y="12148"/>
                  </a:cubicBezTo>
                  <a:cubicBezTo>
                    <a:pt x="20982" y="12148"/>
                    <a:pt x="20796" y="12131"/>
                    <a:pt x="20610" y="12110"/>
                  </a:cubicBezTo>
                  <a:cubicBezTo>
                    <a:pt x="20253" y="12074"/>
                    <a:pt x="19884" y="12014"/>
                    <a:pt x="19539" y="11931"/>
                  </a:cubicBezTo>
                  <a:cubicBezTo>
                    <a:pt x="19443" y="11907"/>
                    <a:pt x="19336" y="11883"/>
                    <a:pt x="19241" y="11848"/>
                  </a:cubicBezTo>
                  <a:cubicBezTo>
                    <a:pt x="19229" y="11848"/>
                    <a:pt x="19205" y="11836"/>
                    <a:pt x="19181" y="11824"/>
                  </a:cubicBezTo>
                  <a:cubicBezTo>
                    <a:pt x="19146" y="11812"/>
                    <a:pt x="19110" y="11800"/>
                    <a:pt x="19086" y="11776"/>
                  </a:cubicBezTo>
                  <a:lnTo>
                    <a:pt x="19086" y="11776"/>
                  </a:lnTo>
                  <a:cubicBezTo>
                    <a:pt x="19146" y="11791"/>
                    <a:pt x="19211" y="11806"/>
                    <a:pt x="19278" y="11806"/>
                  </a:cubicBezTo>
                  <a:cubicBezTo>
                    <a:pt x="19317" y="11806"/>
                    <a:pt x="19356" y="11801"/>
                    <a:pt x="19396" y="11788"/>
                  </a:cubicBezTo>
                  <a:cubicBezTo>
                    <a:pt x="19503" y="11752"/>
                    <a:pt x="19586" y="11657"/>
                    <a:pt x="19670" y="11586"/>
                  </a:cubicBezTo>
                  <a:cubicBezTo>
                    <a:pt x="19765" y="11514"/>
                    <a:pt x="19872" y="11431"/>
                    <a:pt x="19967" y="11360"/>
                  </a:cubicBezTo>
                  <a:cubicBezTo>
                    <a:pt x="20039" y="11300"/>
                    <a:pt x="20122" y="11252"/>
                    <a:pt x="20193" y="11205"/>
                  </a:cubicBezTo>
                  <a:cubicBezTo>
                    <a:pt x="20622" y="11062"/>
                    <a:pt x="21039" y="10895"/>
                    <a:pt x="21479" y="10788"/>
                  </a:cubicBezTo>
                  <a:cubicBezTo>
                    <a:pt x="21908" y="10669"/>
                    <a:pt x="22337" y="10514"/>
                    <a:pt x="22753" y="10371"/>
                  </a:cubicBezTo>
                  <a:cubicBezTo>
                    <a:pt x="23670" y="10336"/>
                    <a:pt x="24599" y="10324"/>
                    <a:pt x="25516" y="10324"/>
                  </a:cubicBezTo>
                  <a:close/>
                  <a:moveTo>
                    <a:pt x="30785" y="11535"/>
                  </a:moveTo>
                  <a:cubicBezTo>
                    <a:pt x="30930" y="11535"/>
                    <a:pt x="31076" y="11552"/>
                    <a:pt x="31231" y="11562"/>
                  </a:cubicBezTo>
                  <a:cubicBezTo>
                    <a:pt x="31266" y="11562"/>
                    <a:pt x="31314" y="11565"/>
                    <a:pt x="31363" y="11565"/>
                  </a:cubicBezTo>
                  <a:cubicBezTo>
                    <a:pt x="31412" y="11565"/>
                    <a:pt x="31463" y="11562"/>
                    <a:pt x="31504" y="11550"/>
                  </a:cubicBezTo>
                  <a:cubicBezTo>
                    <a:pt x="31671" y="11741"/>
                    <a:pt x="31778" y="11967"/>
                    <a:pt x="31695" y="12241"/>
                  </a:cubicBezTo>
                  <a:cubicBezTo>
                    <a:pt x="31600" y="12586"/>
                    <a:pt x="31385" y="12895"/>
                    <a:pt x="31123" y="13145"/>
                  </a:cubicBezTo>
                  <a:cubicBezTo>
                    <a:pt x="30909" y="13003"/>
                    <a:pt x="30671" y="12895"/>
                    <a:pt x="30433" y="12800"/>
                  </a:cubicBezTo>
                  <a:cubicBezTo>
                    <a:pt x="30195" y="12681"/>
                    <a:pt x="29933" y="12598"/>
                    <a:pt x="29683" y="12503"/>
                  </a:cubicBezTo>
                  <a:cubicBezTo>
                    <a:pt x="29171" y="12312"/>
                    <a:pt x="28683" y="12098"/>
                    <a:pt x="28159" y="11955"/>
                  </a:cubicBezTo>
                  <a:cubicBezTo>
                    <a:pt x="28087" y="11931"/>
                    <a:pt x="28004" y="11907"/>
                    <a:pt x="27933" y="11895"/>
                  </a:cubicBezTo>
                  <a:cubicBezTo>
                    <a:pt x="28361" y="11860"/>
                    <a:pt x="28778" y="11848"/>
                    <a:pt x="29195" y="11776"/>
                  </a:cubicBezTo>
                  <a:cubicBezTo>
                    <a:pt x="29421" y="11752"/>
                    <a:pt x="29647" y="11693"/>
                    <a:pt x="29861" y="11622"/>
                  </a:cubicBezTo>
                  <a:cubicBezTo>
                    <a:pt x="30135" y="11586"/>
                    <a:pt x="30409" y="11550"/>
                    <a:pt x="30683" y="11538"/>
                  </a:cubicBezTo>
                  <a:cubicBezTo>
                    <a:pt x="30717" y="11536"/>
                    <a:pt x="30751" y="11535"/>
                    <a:pt x="30785" y="11535"/>
                  </a:cubicBezTo>
                  <a:close/>
                  <a:moveTo>
                    <a:pt x="14109" y="11836"/>
                  </a:moveTo>
                  <a:cubicBezTo>
                    <a:pt x="14121" y="11872"/>
                    <a:pt x="14133" y="11907"/>
                    <a:pt x="14145" y="11943"/>
                  </a:cubicBezTo>
                  <a:lnTo>
                    <a:pt x="14169" y="11967"/>
                  </a:lnTo>
                  <a:cubicBezTo>
                    <a:pt x="14217" y="12157"/>
                    <a:pt x="14324" y="12324"/>
                    <a:pt x="14443" y="12467"/>
                  </a:cubicBezTo>
                  <a:cubicBezTo>
                    <a:pt x="14717" y="12812"/>
                    <a:pt x="15014" y="13134"/>
                    <a:pt x="15324" y="13443"/>
                  </a:cubicBezTo>
                  <a:lnTo>
                    <a:pt x="15300" y="13443"/>
                  </a:lnTo>
                  <a:cubicBezTo>
                    <a:pt x="15282" y="13407"/>
                    <a:pt x="15243" y="13390"/>
                    <a:pt x="15202" y="13390"/>
                  </a:cubicBezTo>
                  <a:cubicBezTo>
                    <a:pt x="15160" y="13390"/>
                    <a:pt x="15115" y="13407"/>
                    <a:pt x="15086" y="13443"/>
                  </a:cubicBezTo>
                  <a:cubicBezTo>
                    <a:pt x="15069" y="13402"/>
                    <a:pt x="15036" y="13384"/>
                    <a:pt x="14998" y="13384"/>
                  </a:cubicBezTo>
                  <a:cubicBezTo>
                    <a:pt x="14981" y="13384"/>
                    <a:pt x="14962" y="13388"/>
                    <a:pt x="14943" y="13396"/>
                  </a:cubicBezTo>
                  <a:cubicBezTo>
                    <a:pt x="14931" y="13340"/>
                    <a:pt x="14880" y="13314"/>
                    <a:pt x="14830" y="13314"/>
                  </a:cubicBezTo>
                  <a:cubicBezTo>
                    <a:pt x="14782" y="13314"/>
                    <a:pt x="14734" y="13337"/>
                    <a:pt x="14717" y="13384"/>
                  </a:cubicBezTo>
                  <a:cubicBezTo>
                    <a:pt x="14703" y="13370"/>
                    <a:pt x="14689" y="13364"/>
                    <a:pt x="14672" y="13364"/>
                  </a:cubicBezTo>
                  <a:cubicBezTo>
                    <a:pt x="14661" y="13364"/>
                    <a:pt x="14648" y="13367"/>
                    <a:pt x="14633" y="13372"/>
                  </a:cubicBezTo>
                  <a:cubicBezTo>
                    <a:pt x="14626" y="13331"/>
                    <a:pt x="14593" y="13310"/>
                    <a:pt x="14556" y="13310"/>
                  </a:cubicBezTo>
                  <a:cubicBezTo>
                    <a:pt x="14529" y="13310"/>
                    <a:pt x="14499" y="13322"/>
                    <a:pt x="14478" y="13348"/>
                  </a:cubicBezTo>
                  <a:cubicBezTo>
                    <a:pt x="14464" y="13333"/>
                    <a:pt x="14446" y="13326"/>
                    <a:pt x="14429" y="13326"/>
                  </a:cubicBezTo>
                  <a:cubicBezTo>
                    <a:pt x="14405" y="13326"/>
                    <a:pt x="14380" y="13339"/>
                    <a:pt x="14359" y="13360"/>
                  </a:cubicBezTo>
                  <a:cubicBezTo>
                    <a:pt x="14344" y="13337"/>
                    <a:pt x="14314" y="13324"/>
                    <a:pt x="14285" y="13324"/>
                  </a:cubicBezTo>
                  <a:cubicBezTo>
                    <a:pt x="14269" y="13324"/>
                    <a:pt x="14253" y="13328"/>
                    <a:pt x="14240" y="13336"/>
                  </a:cubicBezTo>
                  <a:cubicBezTo>
                    <a:pt x="14233" y="13302"/>
                    <a:pt x="14195" y="13275"/>
                    <a:pt x="14159" y="13275"/>
                  </a:cubicBezTo>
                  <a:cubicBezTo>
                    <a:pt x="14132" y="13275"/>
                    <a:pt x="14107" y="13289"/>
                    <a:pt x="14097" y="13324"/>
                  </a:cubicBezTo>
                  <a:cubicBezTo>
                    <a:pt x="14086" y="13300"/>
                    <a:pt x="14050" y="13288"/>
                    <a:pt x="14014" y="13288"/>
                  </a:cubicBezTo>
                  <a:lnTo>
                    <a:pt x="14026" y="13265"/>
                  </a:lnTo>
                  <a:cubicBezTo>
                    <a:pt x="14059" y="13199"/>
                    <a:pt x="14001" y="13150"/>
                    <a:pt x="13942" y="13150"/>
                  </a:cubicBezTo>
                  <a:cubicBezTo>
                    <a:pt x="13916" y="13150"/>
                    <a:pt x="13890" y="13159"/>
                    <a:pt x="13871" y="13181"/>
                  </a:cubicBezTo>
                  <a:lnTo>
                    <a:pt x="13847" y="13205"/>
                  </a:lnTo>
                  <a:cubicBezTo>
                    <a:pt x="13847" y="13154"/>
                    <a:pt x="13793" y="13109"/>
                    <a:pt x="13744" y="13109"/>
                  </a:cubicBezTo>
                  <a:cubicBezTo>
                    <a:pt x="13725" y="13109"/>
                    <a:pt x="13706" y="13117"/>
                    <a:pt x="13693" y="13134"/>
                  </a:cubicBezTo>
                  <a:cubicBezTo>
                    <a:pt x="13681" y="13134"/>
                    <a:pt x="13657" y="13134"/>
                    <a:pt x="13645" y="13145"/>
                  </a:cubicBezTo>
                  <a:cubicBezTo>
                    <a:pt x="13621" y="13169"/>
                    <a:pt x="13597" y="13205"/>
                    <a:pt x="13586" y="13229"/>
                  </a:cubicBezTo>
                  <a:cubicBezTo>
                    <a:pt x="13586" y="13205"/>
                    <a:pt x="13586" y="13169"/>
                    <a:pt x="13574" y="13145"/>
                  </a:cubicBezTo>
                  <a:cubicBezTo>
                    <a:pt x="13574" y="13134"/>
                    <a:pt x="13562" y="13122"/>
                    <a:pt x="13550" y="13110"/>
                  </a:cubicBezTo>
                  <a:cubicBezTo>
                    <a:pt x="13557" y="13058"/>
                    <a:pt x="13514" y="13029"/>
                    <a:pt x="13469" y="13029"/>
                  </a:cubicBezTo>
                  <a:cubicBezTo>
                    <a:pt x="13441" y="13029"/>
                    <a:pt x="13413" y="13040"/>
                    <a:pt x="13395" y="13062"/>
                  </a:cubicBezTo>
                  <a:lnTo>
                    <a:pt x="13395" y="13026"/>
                  </a:lnTo>
                  <a:cubicBezTo>
                    <a:pt x="13395" y="12969"/>
                    <a:pt x="13340" y="12930"/>
                    <a:pt x="13290" y="12930"/>
                  </a:cubicBezTo>
                  <a:cubicBezTo>
                    <a:pt x="13257" y="12930"/>
                    <a:pt x="13226" y="12948"/>
                    <a:pt x="13216" y="12991"/>
                  </a:cubicBezTo>
                  <a:lnTo>
                    <a:pt x="13216" y="13015"/>
                  </a:lnTo>
                  <a:cubicBezTo>
                    <a:pt x="13199" y="12997"/>
                    <a:pt x="13175" y="12986"/>
                    <a:pt x="13150" y="12986"/>
                  </a:cubicBezTo>
                  <a:cubicBezTo>
                    <a:pt x="13140" y="12986"/>
                    <a:pt x="13131" y="12988"/>
                    <a:pt x="13121" y="12991"/>
                  </a:cubicBezTo>
                  <a:cubicBezTo>
                    <a:pt x="13147" y="12930"/>
                    <a:pt x="13104" y="12888"/>
                    <a:pt x="13060" y="12888"/>
                  </a:cubicBezTo>
                  <a:cubicBezTo>
                    <a:pt x="13044" y="12888"/>
                    <a:pt x="13027" y="12894"/>
                    <a:pt x="13014" y="12907"/>
                  </a:cubicBezTo>
                  <a:cubicBezTo>
                    <a:pt x="13002" y="12860"/>
                    <a:pt x="12954" y="12836"/>
                    <a:pt x="12907" y="12836"/>
                  </a:cubicBezTo>
                  <a:cubicBezTo>
                    <a:pt x="12907" y="12788"/>
                    <a:pt x="12871" y="12753"/>
                    <a:pt x="12824" y="12753"/>
                  </a:cubicBezTo>
                  <a:cubicBezTo>
                    <a:pt x="12824" y="12698"/>
                    <a:pt x="12782" y="12657"/>
                    <a:pt x="12735" y="12657"/>
                  </a:cubicBezTo>
                  <a:cubicBezTo>
                    <a:pt x="12721" y="12657"/>
                    <a:pt x="12706" y="12661"/>
                    <a:pt x="12693" y="12669"/>
                  </a:cubicBezTo>
                  <a:cubicBezTo>
                    <a:pt x="12669" y="12645"/>
                    <a:pt x="12645" y="12622"/>
                    <a:pt x="12621" y="12622"/>
                  </a:cubicBezTo>
                  <a:cubicBezTo>
                    <a:pt x="12650" y="12544"/>
                    <a:pt x="12568" y="12466"/>
                    <a:pt x="12492" y="12466"/>
                  </a:cubicBezTo>
                  <a:cubicBezTo>
                    <a:pt x="12475" y="12466"/>
                    <a:pt x="12458" y="12470"/>
                    <a:pt x="12443" y="12479"/>
                  </a:cubicBezTo>
                  <a:cubicBezTo>
                    <a:pt x="12425" y="12445"/>
                    <a:pt x="12390" y="12417"/>
                    <a:pt x="12349" y="12417"/>
                  </a:cubicBezTo>
                  <a:cubicBezTo>
                    <a:pt x="12333" y="12417"/>
                    <a:pt x="12317" y="12421"/>
                    <a:pt x="12300" y="12431"/>
                  </a:cubicBezTo>
                  <a:cubicBezTo>
                    <a:pt x="12300" y="12361"/>
                    <a:pt x="12241" y="12292"/>
                    <a:pt x="12173" y="12292"/>
                  </a:cubicBezTo>
                  <a:cubicBezTo>
                    <a:pt x="12160" y="12292"/>
                    <a:pt x="12147" y="12294"/>
                    <a:pt x="12133" y="12300"/>
                  </a:cubicBezTo>
                  <a:lnTo>
                    <a:pt x="12121" y="12276"/>
                  </a:lnTo>
                  <a:cubicBezTo>
                    <a:pt x="12562" y="12253"/>
                    <a:pt x="12990" y="12205"/>
                    <a:pt x="13419" y="12122"/>
                  </a:cubicBezTo>
                  <a:cubicBezTo>
                    <a:pt x="13609" y="12086"/>
                    <a:pt x="13800" y="12026"/>
                    <a:pt x="13967" y="11919"/>
                  </a:cubicBezTo>
                  <a:lnTo>
                    <a:pt x="14002" y="11907"/>
                  </a:lnTo>
                  <a:cubicBezTo>
                    <a:pt x="14038" y="11883"/>
                    <a:pt x="14074" y="11860"/>
                    <a:pt x="14109" y="11836"/>
                  </a:cubicBezTo>
                  <a:close/>
                  <a:moveTo>
                    <a:pt x="9847" y="14098"/>
                  </a:moveTo>
                  <a:cubicBezTo>
                    <a:pt x="9847" y="14098"/>
                    <a:pt x="9847" y="14110"/>
                    <a:pt x="9847" y="14110"/>
                  </a:cubicBezTo>
                  <a:lnTo>
                    <a:pt x="9835" y="14110"/>
                  </a:lnTo>
                  <a:cubicBezTo>
                    <a:pt x="9835" y="14110"/>
                    <a:pt x="9847" y="14110"/>
                    <a:pt x="9847" y="14098"/>
                  </a:cubicBezTo>
                  <a:close/>
                  <a:moveTo>
                    <a:pt x="14467" y="11419"/>
                  </a:moveTo>
                  <a:cubicBezTo>
                    <a:pt x="14895" y="11538"/>
                    <a:pt x="15336" y="11657"/>
                    <a:pt x="15764" y="11788"/>
                  </a:cubicBezTo>
                  <a:cubicBezTo>
                    <a:pt x="15943" y="11872"/>
                    <a:pt x="16133" y="11895"/>
                    <a:pt x="16300" y="12014"/>
                  </a:cubicBezTo>
                  <a:cubicBezTo>
                    <a:pt x="16514" y="12169"/>
                    <a:pt x="16503" y="12491"/>
                    <a:pt x="16514" y="12729"/>
                  </a:cubicBezTo>
                  <a:cubicBezTo>
                    <a:pt x="16526" y="13015"/>
                    <a:pt x="16526" y="13288"/>
                    <a:pt x="16526" y="13562"/>
                  </a:cubicBezTo>
                  <a:cubicBezTo>
                    <a:pt x="16526" y="13753"/>
                    <a:pt x="16503" y="13931"/>
                    <a:pt x="16491" y="14122"/>
                  </a:cubicBezTo>
                  <a:cubicBezTo>
                    <a:pt x="16479" y="14110"/>
                    <a:pt x="16455" y="14098"/>
                    <a:pt x="16443" y="14086"/>
                  </a:cubicBezTo>
                  <a:cubicBezTo>
                    <a:pt x="16002" y="13705"/>
                    <a:pt x="15562" y="13300"/>
                    <a:pt x="15157" y="12872"/>
                  </a:cubicBezTo>
                  <a:cubicBezTo>
                    <a:pt x="14967" y="12669"/>
                    <a:pt x="14764" y="12455"/>
                    <a:pt x="14598" y="12229"/>
                  </a:cubicBezTo>
                  <a:cubicBezTo>
                    <a:pt x="14455" y="12038"/>
                    <a:pt x="14324" y="11800"/>
                    <a:pt x="14395" y="11562"/>
                  </a:cubicBezTo>
                  <a:cubicBezTo>
                    <a:pt x="14407" y="11514"/>
                    <a:pt x="14431" y="11467"/>
                    <a:pt x="14467" y="11419"/>
                  </a:cubicBezTo>
                  <a:close/>
                  <a:moveTo>
                    <a:pt x="23313" y="11574"/>
                  </a:moveTo>
                  <a:cubicBezTo>
                    <a:pt x="23415" y="11589"/>
                    <a:pt x="23521" y="11594"/>
                    <a:pt x="23628" y="11594"/>
                  </a:cubicBezTo>
                  <a:cubicBezTo>
                    <a:pt x="23771" y="11594"/>
                    <a:pt x="23915" y="11586"/>
                    <a:pt x="24051" y="11586"/>
                  </a:cubicBezTo>
                  <a:lnTo>
                    <a:pt x="24837" y="11586"/>
                  </a:lnTo>
                  <a:cubicBezTo>
                    <a:pt x="25349" y="11610"/>
                    <a:pt x="25861" y="11657"/>
                    <a:pt x="26361" y="11741"/>
                  </a:cubicBezTo>
                  <a:cubicBezTo>
                    <a:pt x="26885" y="11836"/>
                    <a:pt x="27397" y="11955"/>
                    <a:pt x="27909" y="12098"/>
                  </a:cubicBezTo>
                  <a:cubicBezTo>
                    <a:pt x="28421" y="12253"/>
                    <a:pt x="28933" y="12419"/>
                    <a:pt x="29433" y="12610"/>
                  </a:cubicBezTo>
                  <a:cubicBezTo>
                    <a:pt x="29707" y="12717"/>
                    <a:pt x="29969" y="12860"/>
                    <a:pt x="30230" y="12991"/>
                  </a:cubicBezTo>
                  <a:cubicBezTo>
                    <a:pt x="30361" y="13050"/>
                    <a:pt x="30504" y="13122"/>
                    <a:pt x="30635" y="13193"/>
                  </a:cubicBezTo>
                  <a:cubicBezTo>
                    <a:pt x="30731" y="13241"/>
                    <a:pt x="30826" y="13288"/>
                    <a:pt x="30921" y="13336"/>
                  </a:cubicBezTo>
                  <a:cubicBezTo>
                    <a:pt x="30885" y="13372"/>
                    <a:pt x="30838" y="13407"/>
                    <a:pt x="30790" y="13443"/>
                  </a:cubicBezTo>
                  <a:cubicBezTo>
                    <a:pt x="30385" y="13765"/>
                    <a:pt x="29921" y="13991"/>
                    <a:pt x="29445" y="14181"/>
                  </a:cubicBezTo>
                  <a:cubicBezTo>
                    <a:pt x="29230" y="14277"/>
                    <a:pt x="29004" y="14360"/>
                    <a:pt x="28790" y="14431"/>
                  </a:cubicBezTo>
                  <a:lnTo>
                    <a:pt x="28778" y="14431"/>
                  </a:lnTo>
                  <a:cubicBezTo>
                    <a:pt x="28706" y="14336"/>
                    <a:pt x="28599" y="14288"/>
                    <a:pt x="28492" y="14229"/>
                  </a:cubicBezTo>
                  <a:cubicBezTo>
                    <a:pt x="28397" y="14181"/>
                    <a:pt x="28290" y="14122"/>
                    <a:pt x="28183" y="14062"/>
                  </a:cubicBezTo>
                  <a:cubicBezTo>
                    <a:pt x="27980" y="13955"/>
                    <a:pt x="27778" y="13848"/>
                    <a:pt x="27575" y="13741"/>
                  </a:cubicBezTo>
                  <a:cubicBezTo>
                    <a:pt x="27373" y="13634"/>
                    <a:pt x="27159" y="13538"/>
                    <a:pt x="26944" y="13455"/>
                  </a:cubicBezTo>
                  <a:cubicBezTo>
                    <a:pt x="26730" y="13372"/>
                    <a:pt x="26504" y="13324"/>
                    <a:pt x="26289" y="13241"/>
                  </a:cubicBezTo>
                  <a:cubicBezTo>
                    <a:pt x="25420" y="12943"/>
                    <a:pt x="24527" y="12729"/>
                    <a:pt x="23646" y="12479"/>
                  </a:cubicBezTo>
                  <a:cubicBezTo>
                    <a:pt x="23408" y="12407"/>
                    <a:pt x="23158" y="12336"/>
                    <a:pt x="22908" y="12253"/>
                  </a:cubicBezTo>
                  <a:cubicBezTo>
                    <a:pt x="22789" y="12217"/>
                    <a:pt x="22670" y="12169"/>
                    <a:pt x="22551" y="12133"/>
                  </a:cubicBezTo>
                  <a:cubicBezTo>
                    <a:pt x="22456" y="12110"/>
                    <a:pt x="22360" y="12074"/>
                    <a:pt x="22265" y="12050"/>
                  </a:cubicBezTo>
                  <a:cubicBezTo>
                    <a:pt x="22479" y="11967"/>
                    <a:pt x="22682" y="11860"/>
                    <a:pt x="22896" y="11764"/>
                  </a:cubicBezTo>
                  <a:cubicBezTo>
                    <a:pt x="23027" y="11705"/>
                    <a:pt x="23170" y="11633"/>
                    <a:pt x="23313" y="11574"/>
                  </a:cubicBezTo>
                  <a:close/>
                  <a:moveTo>
                    <a:pt x="10609" y="14562"/>
                  </a:moveTo>
                  <a:cubicBezTo>
                    <a:pt x="10597" y="14574"/>
                    <a:pt x="10585" y="14598"/>
                    <a:pt x="10573" y="14610"/>
                  </a:cubicBezTo>
                  <a:cubicBezTo>
                    <a:pt x="10561" y="14634"/>
                    <a:pt x="10561" y="14658"/>
                    <a:pt x="10573" y="14681"/>
                  </a:cubicBezTo>
                  <a:cubicBezTo>
                    <a:pt x="10561" y="14693"/>
                    <a:pt x="10538" y="14693"/>
                    <a:pt x="10526" y="14705"/>
                  </a:cubicBezTo>
                  <a:cubicBezTo>
                    <a:pt x="10526" y="14705"/>
                    <a:pt x="10526" y="14693"/>
                    <a:pt x="10526" y="14693"/>
                  </a:cubicBezTo>
                  <a:cubicBezTo>
                    <a:pt x="10538" y="14681"/>
                    <a:pt x="10538" y="14669"/>
                    <a:pt x="10538" y="14669"/>
                  </a:cubicBezTo>
                  <a:cubicBezTo>
                    <a:pt x="10549" y="14634"/>
                    <a:pt x="10561" y="14610"/>
                    <a:pt x="10573" y="14586"/>
                  </a:cubicBezTo>
                  <a:cubicBezTo>
                    <a:pt x="10585" y="14574"/>
                    <a:pt x="10597" y="14562"/>
                    <a:pt x="10609" y="14562"/>
                  </a:cubicBezTo>
                  <a:close/>
                  <a:moveTo>
                    <a:pt x="11228" y="12312"/>
                  </a:moveTo>
                  <a:cubicBezTo>
                    <a:pt x="11240" y="12348"/>
                    <a:pt x="11252" y="12383"/>
                    <a:pt x="11311" y="12395"/>
                  </a:cubicBezTo>
                  <a:cubicBezTo>
                    <a:pt x="11335" y="12407"/>
                    <a:pt x="11371" y="12407"/>
                    <a:pt x="11407" y="12407"/>
                  </a:cubicBezTo>
                  <a:cubicBezTo>
                    <a:pt x="11331" y="12494"/>
                    <a:pt x="11363" y="12638"/>
                    <a:pt x="11476" y="12638"/>
                  </a:cubicBezTo>
                  <a:cubicBezTo>
                    <a:pt x="11488" y="12638"/>
                    <a:pt x="11500" y="12637"/>
                    <a:pt x="11514" y="12634"/>
                  </a:cubicBezTo>
                  <a:lnTo>
                    <a:pt x="11538" y="12634"/>
                  </a:lnTo>
                  <a:cubicBezTo>
                    <a:pt x="11538" y="12699"/>
                    <a:pt x="11587" y="12754"/>
                    <a:pt x="11659" y="12754"/>
                  </a:cubicBezTo>
                  <a:cubicBezTo>
                    <a:pt x="11666" y="12754"/>
                    <a:pt x="11673" y="12754"/>
                    <a:pt x="11681" y="12753"/>
                  </a:cubicBezTo>
                  <a:lnTo>
                    <a:pt x="11692" y="12741"/>
                  </a:lnTo>
                  <a:cubicBezTo>
                    <a:pt x="11692" y="12803"/>
                    <a:pt x="11728" y="12864"/>
                    <a:pt x="11800" y="12864"/>
                  </a:cubicBezTo>
                  <a:cubicBezTo>
                    <a:pt x="11811" y="12864"/>
                    <a:pt x="11823" y="12863"/>
                    <a:pt x="11835" y="12860"/>
                  </a:cubicBezTo>
                  <a:cubicBezTo>
                    <a:pt x="11847" y="12860"/>
                    <a:pt x="11859" y="12848"/>
                    <a:pt x="11871" y="12848"/>
                  </a:cubicBezTo>
                  <a:cubicBezTo>
                    <a:pt x="11860" y="12915"/>
                    <a:pt x="11911" y="12992"/>
                    <a:pt x="11986" y="12992"/>
                  </a:cubicBezTo>
                  <a:cubicBezTo>
                    <a:pt x="11991" y="12992"/>
                    <a:pt x="11997" y="12991"/>
                    <a:pt x="12002" y="12991"/>
                  </a:cubicBezTo>
                  <a:lnTo>
                    <a:pt x="12002" y="12991"/>
                  </a:lnTo>
                  <a:lnTo>
                    <a:pt x="11966" y="13026"/>
                  </a:lnTo>
                  <a:cubicBezTo>
                    <a:pt x="11906" y="13107"/>
                    <a:pt x="11981" y="13204"/>
                    <a:pt x="12063" y="13204"/>
                  </a:cubicBezTo>
                  <a:cubicBezTo>
                    <a:pt x="12079" y="13204"/>
                    <a:pt x="12094" y="13201"/>
                    <a:pt x="12109" y="13193"/>
                  </a:cubicBezTo>
                  <a:cubicBezTo>
                    <a:pt x="12145" y="13181"/>
                    <a:pt x="12181" y="13169"/>
                    <a:pt x="12216" y="13145"/>
                  </a:cubicBezTo>
                  <a:lnTo>
                    <a:pt x="12216" y="13145"/>
                  </a:lnTo>
                  <a:lnTo>
                    <a:pt x="12204" y="13169"/>
                  </a:lnTo>
                  <a:cubicBezTo>
                    <a:pt x="12149" y="13252"/>
                    <a:pt x="12208" y="13335"/>
                    <a:pt x="12282" y="13335"/>
                  </a:cubicBezTo>
                  <a:cubicBezTo>
                    <a:pt x="12303" y="13335"/>
                    <a:pt x="12326" y="13328"/>
                    <a:pt x="12347" y="13312"/>
                  </a:cubicBezTo>
                  <a:lnTo>
                    <a:pt x="12359" y="13300"/>
                  </a:lnTo>
                  <a:cubicBezTo>
                    <a:pt x="12369" y="13349"/>
                    <a:pt x="12411" y="13390"/>
                    <a:pt x="12458" y="13390"/>
                  </a:cubicBezTo>
                  <a:cubicBezTo>
                    <a:pt x="12469" y="13390"/>
                    <a:pt x="12479" y="13388"/>
                    <a:pt x="12490" y="13384"/>
                  </a:cubicBezTo>
                  <a:cubicBezTo>
                    <a:pt x="12490" y="13424"/>
                    <a:pt x="12528" y="13453"/>
                    <a:pt x="12571" y="13453"/>
                  </a:cubicBezTo>
                  <a:cubicBezTo>
                    <a:pt x="12592" y="13453"/>
                    <a:pt x="12614" y="13447"/>
                    <a:pt x="12633" y="13431"/>
                  </a:cubicBezTo>
                  <a:cubicBezTo>
                    <a:pt x="12645" y="13431"/>
                    <a:pt x="12657" y="13407"/>
                    <a:pt x="12669" y="13407"/>
                  </a:cubicBezTo>
                  <a:cubicBezTo>
                    <a:pt x="12677" y="13450"/>
                    <a:pt x="12722" y="13486"/>
                    <a:pt x="12765" y="13486"/>
                  </a:cubicBezTo>
                  <a:cubicBezTo>
                    <a:pt x="12781" y="13486"/>
                    <a:pt x="12798" y="13481"/>
                    <a:pt x="12812" y="13467"/>
                  </a:cubicBezTo>
                  <a:cubicBezTo>
                    <a:pt x="12812" y="13479"/>
                    <a:pt x="12812" y="13503"/>
                    <a:pt x="12812" y="13526"/>
                  </a:cubicBezTo>
                  <a:cubicBezTo>
                    <a:pt x="12804" y="13578"/>
                    <a:pt x="12843" y="13607"/>
                    <a:pt x="12885" y="13607"/>
                  </a:cubicBezTo>
                  <a:cubicBezTo>
                    <a:pt x="12910" y="13607"/>
                    <a:pt x="12936" y="13597"/>
                    <a:pt x="12954" y="13574"/>
                  </a:cubicBezTo>
                  <a:lnTo>
                    <a:pt x="12966" y="13574"/>
                  </a:lnTo>
                  <a:cubicBezTo>
                    <a:pt x="12959" y="13629"/>
                    <a:pt x="13008" y="13674"/>
                    <a:pt x="13056" y="13674"/>
                  </a:cubicBezTo>
                  <a:cubicBezTo>
                    <a:pt x="13081" y="13674"/>
                    <a:pt x="13105" y="13662"/>
                    <a:pt x="13121" y="13634"/>
                  </a:cubicBezTo>
                  <a:cubicBezTo>
                    <a:pt x="13145" y="13598"/>
                    <a:pt x="13169" y="13562"/>
                    <a:pt x="13193" y="13515"/>
                  </a:cubicBezTo>
                  <a:cubicBezTo>
                    <a:pt x="13193" y="13550"/>
                    <a:pt x="13193" y="13586"/>
                    <a:pt x="13193" y="13610"/>
                  </a:cubicBezTo>
                  <a:cubicBezTo>
                    <a:pt x="13193" y="13677"/>
                    <a:pt x="13249" y="13726"/>
                    <a:pt x="13303" y="13726"/>
                  </a:cubicBezTo>
                  <a:cubicBezTo>
                    <a:pt x="13335" y="13726"/>
                    <a:pt x="13365" y="13709"/>
                    <a:pt x="13383" y="13669"/>
                  </a:cubicBezTo>
                  <a:cubicBezTo>
                    <a:pt x="13395" y="13675"/>
                    <a:pt x="13407" y="13678"/>
                    <a:pt x="13419" y="13678"/>
                  </a:cubicBezTo>
                  <a:cubicBezTo>
                    <a:pt x="13431" y="13678"/>
                    <a:pt x="13443" y="13675"/>
                    <a:pt x="13455" y="13669"/>
                  </a:cubicBezTo>
                  <a:lnTo>
                    <a:pt x="13466" y="13669"/>
                  </a:lnTo>
                  <a:cubicBezTo>
                    <a:pt x="13434" y="13741"/>
                    <a:pt x="13494" y="13792"/>
                    <a:pt x="13558" y="13792"/>
                  </a:cubicBezTo>
                  <a:cubicBezTo>
                    <a:pt x="13589" y="13792"/>
                    <a:pt x="13622" y="13780"/>
                    <a:pt x="13645" y="13753"/>
                  </a:cubicBezTo>
                  <a:cubicBezTo>
                    <a:pt x="13657" y="13729"/>
                    <a:pt x="13681" y="13705"/>
                    <a:pt x="13705" y="13681"/>
                  </a:cubicBezTo>
                  <a:lnTo>
                    <a:pt x="13705" y="13681"/>
                  </a:lnTo>
                  <a:cubicBezTo>
                    <a:pt x="13693" y="13729"/>
                    <a:pt x="13681" y="13777"/>
                    <a:pt x="13681" y="13824"/>
                  </a:cubicBezTo>
                  <a:cubicBezTo>
                    <a:pt x="13673" y="13879"/>
                    <a:pt x="13722" y="13913"/>
                    <a:pt x="13770" y="13913"/>
                  </a:cubicBezTo>
                  <a:cubicBezTo>
                    <a:pt x="13795" y="13913"/>
                    <a:pt x="13819" y="13904"/>
                    <a:pt x="13836" y="13884"/>
                  </a:cubicBezTo>
                  <a:lnTo>
                    <a:pt x="13847" y="13872"/>
                  </a:lnTo>
                  <a:lnTo>
                    <a:pt x="13847" y="13884"/>
                  </a:lnTo>
                  <a:cubicBezTo>
                    <a:pt x="13847" y="13932"/>
                    <a:pt x="13892" y="13975"/>
                    <a:pt x="13935" y="13975"/>
                  </a:cubicBezTo>
                  <a:cubicBezTo>
                    <a:pt x="13955" y="13975"/>
                    <a:pt x="13975" y="13966"/>
                    <a:pt x="13990" y="13943"/>
                  </a:cubicBezTo>
                  <a:cubicBezTo>
                    <a:pt x="14002" y="13919"/>
                    <a:pt x="14014" y="13907"/>
                    <a:pt x="14026" y="13884"/>
                  </a:cubicBezTo>
                  <a:cubicBezTo>
                    <a:pt x="14026" y="13930"/>
                    <a:pt x="14066" y="13956"/>
                    <a:pt x="14107" y="13956"/>
                  </a:cubicBezTo>
                  <a:cubicBezTo>
                    <a:pt x="14129" y="13956"/>
                    <a:pt x="14152" y="13948"/>
                    <a:pt x="14169" y="13931"/>
                  </a:cubicBezTo>
                  <a:cubicBezTo>
                    <a:pt x="14181" y="13955"/>
                    <a:pt x="14181" y="13967"/>
                    <a:pt x="14181" y="13991"/>
                  </a:cubicBezTo>
                  <a:cubicBezTo>
                    <a:pt x="14196" y="14037"/>
                    <a:pt x="14231" y="14058"/>
                    <a:pt x="14270" y="14058"/>
                  </a:cubicBezTo>
                  <a:cubicBezTo>
                    <a:pt x="14291" y="14058"/>
                    <a:pt x="14314" y="14051"/>
                    <a:pt x="14336" y="14038"/>
                  </a:cubicBezTo>
                  <a:cubicBezTo>
                    <a:pt x="14343" y="14073"/>
                    <a:pt x="14374" y="14092"/>
                    <a:pt x="14408" y="14092"/>
                  </a:cubicBezTo>
                  <a:cubicBezTo>
                    <a:pt x="14432" y="14092"/>
                    <a:pt x="14459" y="14082"/>
                    <a:pt x="14478" y="14062"/>
                  </a:cubicBezTo>
                  <a:lnTo>
                    <a:pt x="14478" y="14074"/>
                  </a:lnTo>
                  <a:cubicBezTo>
                    <a:pt x="14490" y="14134"/>
                    <a:pt x="14535" y="14163"/>
                    <a:pt x="14580" y="14163"/>
                  </a:cubicBezTo>
                  <a:cubicBezTo>
                    <a:pt x="14624" y="14163"/>
                    <a:pt x="14669" y="14134"/>
                    <a:pt x="14681" y="14074"/>
                  </a:cubicBezTo>
                  <a:lnTo>
                    <a:pt x="14681" y="14038"/>
                  </a:lnTo>
                  <a:cubicBezTo>
                    <a:pt x="14705" y="14074"/>
                    <a:pt x="14717" y="14110"/>
                    <a:pt x="14729" y="14146"/>
                  </a:cubicBezTo>
                  <a:cubicBezTo>
                    <a:pt x="14750" y="14188"/>
                    <a:pt x="14794" y="14209"/>
                    <a:pt x="14839" y="14209"/>
                  </a:cubicBezTo>
                  <a:cubicBezTo>
                    <a:pt x="14894" y="14209"/>
                    <a:pt x="14948" y="14176"/>
                    <a:pt x="14955" y="14110"/>
                  </a:cubicBezTo>
                  <a:lnTo>
                    <a:pt x="14955" y="14074"/>
                  </a:lnTo>
                  <a:cubicBezTo>
                    <a:pt x="14972" y="14092"/>
                    <a:pt x="14998" y="14100"/>
                    <a:pt x="15025" y="14100"/>
                  </a:cubicBezTo>
                  <a:cubicBezTo>
                    <a:pt x="15071" y="14100"/>
                    <a:pt x="15123" y="14076"/>
                    <a:pt x="15145" y="14038"/>
                  </a:cubicBezTo>
                  <a:cubicBezTo>
                    <a:pt x="15145" y="14050"/>
                    <a:pt x="15157" y="14062"/>
                    <a:pt x="15169" y="14074"/>
                  </a:cubicBezTo>
                  <a:cubicBezTo>
                    <a:pt x="15193" y="14110"/>
                    <a:pt x="15226" y="14125"/>
                    <a:pt x="15258" y="14125"/>
                  </a:cubicBezTo>
                  <a:cubicBezTo>
                    <a:pt x="15291" y="14125"/>
                    <a:pt x="15324" y="14110"/>
                    <a:pt x="15348" y="14086"/>
                  </a:cubicBezTo>
                  <a:cubicBezTo>
                    <a:pt x="15377" y="14122"/>
                    <a:pt x="15413" y="14137"/>
                    <a:pt x="15447" y="14137"/>
                  </a:cubicBezTo>
                  <a:cubicBezTo>
                    <a:pt x="15482" y="14137"/>
                    <a:pt x="15514" y="14122"/>
                    <a:pt x="15538" y="14098"/>
                  </a:cubicBezTo>
                  <a:lnTo>
                    <a:pt x="15550" y="14110"/>
                  </a:lnTo>
                  <a:cubicBezTo>
                    <a:pt x="15577" y="14149"/>
                    <a:pt x="15612" y="14165"/>
                    <a:pt x="15646" y="14165"/>
                  </a:cubicBezTo>
                  <a:cubicBezTo>
                    <a:pt x="15718" y="14165"/>
                    <a:pt x="15788" y="14095"/>
                    <a:pt x="15788" y="14015"/>
                  </a:cubicBezTo>
                  <a:cubicBezTo>
                    <a:pt x="15812" y="14038"/>
                    <a:pt x="15836" y="14062"/>
                    <a:pt x="15860" y="14074"/>
                  </a:cubicBezTo>
                  <a:cubicBezTo>
                    <a:pt x="15876" y="14083"/>
                    <a:pt x="15893" y="14087"/>
                    <a:pt x="15909" y="14087"/>
                  </a:cubicBezTo>
                  <a:cubicBezTo>
                    <a:pt x="15938" y="14087"/>
                    <a:pt x="15963" y="14073"/>
                    <a:pt x="15979" y="14050"/>
                  </a:cubicBezTo>
                  <a:cubicBezTo>
                    <a:pt x="16110" y="14169"/>
                    <a:pt x="16229" y="14277"/>
                    <a:pt x="16360" y="14384"/>
                  </a:cubicBezTo>
                  <a:cubicBezTo>
                    <a:pt x="16336" y="14419"/>
                    <a:pt x="16312" y="14467"/>
                    <a:pt x="16288" y="14503"/>
                  </a:cubicBezTo>
                  <a:cubicBezTo>
                    <a:pt x="16253" y="14550"/>
                    <a:pt x="16217" y="14610"/>
                    <a:pt x="16169" y="14658"/>
                  </a:cubicBezTo>
                  <a:cubicBezTo>
                    <a:pt x="16074" y="14741"/>
                    <a:pt x="15967" y="14800"/>
                    <a:pt x="15860" y="14848"/>
                  </a:cubicBezTo>
                  <a:cubicBezTo>
                    <a:pt x="15726" y="14911"/>
                    <a:pt x="15585" y="14933"/>
                    <a:pt x="15443" y="14933"/>
                  </a:cubicBezTo>
                  <a:cubicBezTo>
                    <a:pt x="15343" y="14933"/>
                    <a:pt x="15243" y="14922"/>
                    <a:pt x="15145" y="14908"/>
                  </a:cubicBezTo>
                  <a:cubicBezTo>
                    <a:pt x="14895" y="14884"/>
                    <a:pt x="14657" y="14836"/>
                    <a:pt x="14407" y="14789"/>
                  </a:cubicBezTo>
                  <a:cubicBezTo>
                    <a:pt x="14390" y="14780"/>
                    <a:pt x="14367" y="14772"/>
                    <a:pt x="14343" y="14772"/>
                  </a:cubicBezTo>
                  <a:cubicBezTo>
                    <a:pt x="14333" y="14772"/>
                    <a:pt x="14322" y="14773"/>
                    <a:pt x="14312" y="14777"/>
                  </a:cubicBezTo>
                  <a:cubicBezTo>
                    <a:pt x="14169" y="14753"/>
                    <a:pt x="14014" y="14729"/>
                    <a:pt x="13871" y="14705"/>
                  </a:cubicBezTo>
                  <a:cubicBezTo>
                    <a:pt x="13788" y="14693"/>
                    <a:pt x="13705" y="14681"/>
                    <a:pt x="13621" y="14669"/>
                  </a:cubicBezTo>
                  <a:cubicBezTo>
                    <a:pt x="13597" y="14658"/>
                    <a:pt x="13538" y="14658"/>
                    <a:pt x="13490" y="14658"/>
                  </a:cubicBezTo>
                  <a:cubicBezTo>
                    <a:pt x="13490" y="14609"/>
                    <a:pt x="13451" y="14576"/>
                    <a:pt x="13411" y="14576"/>
                  </a:cubicBezTo>
                  <a:cubicBezTo>
                    <a:pt x="13393" y="14576"/>
                    <a:pt x="13374" y="14583"/>
                    <a:pt x="13359" y="14598"/>
                  </a:cubicBezTo>
                  <a:lnTo>
                    <a:pt x="13359" y="14586"/>
                  </a:lnTo>
                  <a:cubicBezTo>
                    <a:pt x="13383" y="14539"/>
                    <a:pt x="13347" y="14503"/>
                    <a:pt x="13312" y="14491"/>
                  </a:cubicBezTo>
                  <a:cubicBezTo>
                    <a:pt x="13312" y="14430"/>
                    <a:pt x="13263" y="14388"/>
                    <a:pt x="13215" y="14388"/>
                  </a:cubicBezTo>
                  <a:cubicBezTo>
                    <a:pt x="13188" y="14388"/>
                    <a:pt x="13162" y="14401"/>
                    <a:pt x="13145" y="14431"/>
                  </a:cubicBezTo>
                  <a:cubicBezTo>
                    <a:pt x="13137" y="14379"/>
                    <a:pt x="13092" y="14345"/>
                    <a:pt x="13045" y="14345"/>
                  </a:cubicBezTo>
                  <a:cubicBezTo>
                    <a:pt x="13017" y="14345"/>
                    <a:pt x="12989" y="14357"/>
                    <a:pt x="12966" y="14384"/>
                  </a:cubicBezTo>
                  <a:cubicBezTo>
                    <a:pt x="12955" y="14380"/>
                    <a:pt x="12943" y="14378"/>
                    <a:pt x="12931" y="14378"/>
                  </a:cubicBezTo>
                  <a:cubicBezTo>
                    <a:pt x="12903" y="14378"/>
                    <a:pt x="12876" y="14390"/>
                    <a:pt x="12859" y="14431"/>
                  </a:cubicBezTo>
                  <a:lnTo>
                    <a:pt x="12859" y="14443"/>
                  </a:lnTo>
                  <a:cubicBezTo>
                    <a:pt x="12851" y="14397"/>
                    <a:pt x="12814" y="14366"/>
                    <a:pt x="12775" y="14366"/>
                  </a:cubicBezTo>
                  <a:cubicBezTo>
                    <a:pt x="12754" y="14366"/>
                    <a:pt x="12733" y="14375"/>
                    <a:pt x="12716" y="14396"/>
                  </a:cubicBezTo>
                  <a:cubicBezTo>
                    <a:pt x="12681" y="14360"/>
                    <a:pt x="12645" y="14336"/>
                    <a:pt x="12609" y="14312"/>
                  </a:cubicBezTo>
                  <a:cubicBezTo>
                    <a:pt x="12550" y="14265"/>
                    <a:pt x="12478" y="14229"/>
                    <a:pt x="12407" y="14181"/>
                  </a:cubicBezTo>
                  <a:cubicBezTo>
                    <a:pt x="12276" y="14110"/>
                    <a:pt x="12145" y="14027"/>
                    <a:pt x="12014" y="13943"/>
                  </a:cubicBezTo>
                  <a:cubicBezTo>
                    <a:pt x="12002" y="13919"/>
                    <a:pt x="11966" y="13907"/>
                    <a:pt x="11931" y="13896"/>
                  </a:cubicBezTo>
                  <a:cubicBezTo>
                    <a:pt x="11728" y="13777"/>
                    <a:pt x="11514" y="13657"/>
                    <a:pt x="11300" y="13515"/>
                  </a:cubicBezTo>
                  <a:cubicBezTo>
                    <a:pt x="11109" y="13372"/>
                    <a:pt x="10907" y="13217"/>
                    <a:pt x="10799" y="12991"/>
                  </a:cubicBezTo>
                  <a:cubicBezTo>
                    <a:pt x="10740" y="12884"/>
                    <a:pt x="10704" y="12764"/>
                    <a:pt x="10692" y="12645"/>
                  </a:cubicBezTo>
                  <a:cubicBezTo>
                    <a:pt x="10692" y="12574"/>
                    <a:pt x="10692" y="12514"/>
                    <a:pt x="10704" y="12443"/>
                  </a:cubicBezTo>
                  <a:cubicBezTo>
                    <a:pt x="10704" y="12395"/>
                    <a:pt x="10716" y="12348"/>
                    <a:pt x="10728" y="12312"/>
                  </a:cubicBezTo>
                  <a:close/>
                  <a:moveTo>
                    <a:pt x="24873" y="12943"/>
                  </a:moveTo>
                  <a:cubicBezTo>
                    <a:pt x="25266" y="13050"/>
                    <a:pt x="25670" y="13169"/>
                    <a:pt x="26051" y="13312"/>
                  </a:cubicBezTo>
                  <a:cubicBezTo>
                    <a:pt x="26492" y="13455"/>
                    <a:pt x="26897" y="13681"/>
                    <a:pt x="27302" y="13896"/>
                  </a:cubicBezTo>
                  <a:cubicBezTo>
                    <a:pt x="27528" y="14015"/>
                    <a:pt x="27742" y="14146"/>
                    <a:pt x="27968" y="14265"/>
                  </a:cubicBezTo>
                  <a:cubicBezTo>
                    <a:pt x="28075" y="14336"/>
                    <a:pt x="28194" y="14396"/>
                    <a:pt x="28302" y="14455"/>
                  </a:cubicBezTo>
                  <a:cubicBezTo>
                    <a:pt x="28361" y="14491"/>
                    <a:pt x="28421" y="14515"/>
                    <a:pt x="28468" y="14550"/>
                  </a:cubicBezTo>
                  <a:cubicBezTo>
                    <a:pt x="28266" y="14622"/>
                    <a:pt x="28064" y="14693"/>
                    <a:pt x="27849" y="14753"/>
                  </a:cubicBezTo>
                  <a:cubicBezTo>
                    <a:pt x="27635" y="14824"/>
                    <a:pt x="27409" y="14896"/>
                    <a:pt x="27194" y="14943"/>
                  </a:cubicBezTo>
                  <a:cubicBezTo>
                    <a:pt x="27182" y="14943"/>
                    <a:pt x="27171" y="14931"/>
                    <a:pt x="27159" y="14931"/>
                  </a:cubicBezTo>
                  <a:cubicBezTo>
                    <a:pt x="26861" y="14860"/>
                    <a:pt x="26659" y="14646"/>
                    <a:pt x="26444" y="14455"/>
                  </a:cubicBezTo>
                  <a:cubicBezTo>
                    <a:pt x="26206" y="14265"/>
                    <a:pt x="25992" y="14062"/>
                    <a:pt x="25778" y="13848"/>
                  </a:cubicBezTo>
                  <a:cubicBezTo>
                    <a:pt x="25587" y="13646"/>
                    <a:pt x="25397" y="13443"/>
                    <a:pt x="25194" y="13241"/>
                  </a:cubicBezTo>
                  <a:cubicBezTo>
                    <a:pt x="25111" y="13145"/>
                    <a:pt x="25016" y="13050"/>
                    <a:pt x="24908" y="12967"/>
                  </a:cubicBezTo>
                  <a:cubicBezTo>
                    <a:pt x="24896" y="12967"/>
                    <a:pt x="24885" y="12955"/>
                    <a:pt x="24873" y="12943"/>
                  </a:cubicBezTo>
                  <a:close/>
                  <a:moveTo>
                    <a:pt x="19682" y="12086"/>
                  </a:moveTo>
                  <a:lnTo>
                    <a:pt x="19682" y="12086"/>
                  </a:lnTo>
                  <a:cubicBezTo>
                    <a:pt x="19884" y="12133"/>
                    <a:pt x="20098" y="12181"/>
                    <a:pt x="20313" y="12217"/>
                  </a:cubicBezTo>
                  <a:cubicBezTo>
                    <a:pt x="20622" y="12264"/>
                    <a:pt x="20944" y="12300"/>
                    <a:pt x="21265" y="12300"/>
                  </a:cubicBezTo>
                  <a:cubicBezTo>
                    <a:pt x="21551" y="12288"/>
                    <a:pt x="21825" y="12229"/>
                    <a:pt x="22087" y="12122"/>
                  </a:cubicBezTo>
                  <a:cubicBezTo>
                    <a:pt x="22110" y="12122"/>
                    <a:pt x="22134" y="12110"/>
                    <a:pt x="22158" y="12098"/>
                  </a:cubicBezTo>
                  <a:cubicBezTo>
                    <a:pt x="22337" y="12229"/>
                    <a:pt x="22575" y="12288"/>
                    <a:pt x="22777" y="12360"/>
                  </a:cubicBezTo>
                  <a:cubicBezTo>
                    <a:pt x="22991" y="12419"/>
                    <a:pt x="23206" y="12491"/>
                    <a:pt x="23420" y="12550"/>
                  </a:cubicBezTo>
                  <a:cubicBezTo>
                    <a:pt x="23825" y="12669"/>
                    <a:pt x="24230" y="12764"/>
                    <a:pt x="24623" y="12884"/>
                  </a:cubicBezTo>
                  <a:cubicBezTo>
                    <a:pt x="24646" y="12907"/>
                    <a:pt x="24670" y="12919"/>
                    <a:pt x="24694" y="12943"/>
                  </a:cubicBezTo>
                  <a:cubicBezTo>
                    <a:pt x="24754" y="12979"/>
                    <a:pt x="24813" y="13026"/>
                    <a:pt x="24861" y="13074"/>
                  </a:cubicBezTo>
                  <a:cubicBezTo>
                    <a:pt x="24980" y="13169"/>
                    <a:pt x="25087" y="13265"/>
                    <a:pt x="25194" y="13372"/>
                  </a:cubicBezTo>
                  <a:cubicBezTo>
                    <a:pt x="25397" y="13586"/>
                    <a:pt x="25587" y="13800"/>
                    <a:pt x="25789" y="14003"/>
                  </a:cubicBezTo>
                  <a:cubicBezTo>
                    <a:pt x="25992" y="14229"/>
                    <a:pt x="26194" y="14443"/>
                    <a:pt x="26409" y="14658"/>
                  </a:cubicBezTo>
                  <a:cubicBezTo>
                    <a:pt x="26504" y="14753"/>
                    <a:pt x="26611" y="14860"/>
                    <a:pt x="26718" y="14955"/>
                  </a:cubicBezTo>
                  <a:cubicBezTo>
                    <a:pt x="26754" y="14979"/>
                    <a:pt x="26778" y="15003"/>
                    <a:pt x="26801" y="15027"/>
                  </a:cubicBezTo>
                  <a:cubicBezTo>
                    <a:pt x="26605" y="15056"/>
                    <a:pt x="26410" y="15077"/>
                    <a:pt x="26214" y="15077"/>
                  </a:cubicBezTo>
                  <a:cubicBezTo>
                    <a:pt x="26171" y="15077"/>
                    <a:pt x="26129" y="15076"/>
                    <a:pt x="26087" y="15074"/>
                  </a:cubicBezTo>
                  <a:cubicBezTo>
                    <a:pt x="25456" y="15039"/>
                    <a:pt x="24885" y="14741"/>
                    <a:pt x="24325" y="14479"/>
                  </a:cubicBezTo>
                  <a:cubicBezTo>
                    <a:pt x="23730" y="14205"/>
                    <a:pt x="23134" y="13919"/>
                    <a:pt x="22539" y="13646"/>
                  </a:cubicBezTo>
                  <a:cubicBezTo>
                    <a:pt x="21956" y="13372"/>
                    <a:pt x="21348" y="13122"/>
                    <a:pt x="20789" y="12800"/>
                  </a:cubicBezTo>
                  <a:cubicBezTo>
                    <a:pt x="20408" y="12574"/>
                    <a:pt x="20051" y="12312"/>
                    <a:pt x="19682" y="12086"/>
                  </a:cubicBezTo>
                  <a:close/>
                  <a:moveTo>
                    <a:pt x="16586" y="12407"/>
                  </a:moveTo>
                  <a:lnTo>
                    <a:pt x="16586" y="12407"/>
                  </a:lnTo>
                  <a:cubicBezTo>
                    <a:pt x="16681" y="12526"/>
                    <a:pt x="16812" y="12634"/>
                    <a:pt x="16919" y="12729"/>
                  </a:cubicBezTo>
                  <a:cubicBezTo>
                    <a:pt x="17193" y="12991"/>
                    <a:pt x="17491" y="13217"/>
                    <a:pt x="17800" y="13443"/>
                  </a:cubicBezTo>
                  <a:cubicBezTo>
                    <a:pt x="18098" y="13669"/>
                    <a:pt x="18396" y="13884"/>
                    <a:pt x="18681" y="14134"/>
                  </a:cubicBezTo>
                  <a:cubicBezTo>
                    <a:pt x="18836" y="14265"/>
                    <a:pt x="18967" y="14384"/>
                    <a:pt x="19110" y="14527"/>
                  </a:cubicBezTo>
                  <a:cubicBezTo>
                    <a:pt x="19170" y="14586"/>
                    <a:pt x="19229" y="14646"/>
                    <a:pt x="19289" y="14717"/>
                  </a:cubicBezTo>
                  <a:cubicBezTo>
                    <a:pt x="19348" y="14777"/>
                    <a:pt x="19431" y="14860"/>
                    <a:pt x="19455" y="14943"/>
                  </a:cubicBezTo>
                  <a:cubicBezTo>
                    <a:pt x="19479" y="15039"/>
                    <a:pt x="19455" y="15134"/>
                    <a:pt x="19443" y="15229"/>
                  </a:cubicBezTo>
                  <a:cubicBezTo>
                    <a:pt x="19420" y="15348"/>
                    <a:pt x="19396" y="15467"/>
                    <a:pt x="19384" y="15586"/>
                  </a:cubicBezTo>
                  <a:cubicBezTo>
                    <a:pt x="19348" y="15789"/>
                    <a:pt x="19301" y="16003"/>
                    <a:pt x="19289" y="16205"/>
                  </a:cubicBezTo>
                  <a:cubicBezTo>
                    <a:pt x="18360" y="15634"/>
                    <a:pt x="17491" y="14955"/>
                    <a:pt x="16645" y="14253"/>
                  </a:cubicBezTo>
                  <a:cubicBezTo>
                    <a:pt x="16669" y="14015"/>
                    <a:pt x="16681" y="13765"/>
                    <a:pt x="16681" y="13526"/>
                  </a:cubicBezTo>
                  <a:cubicBezTo>
                    <a:pt x="16681" y="13229"/>
                    <a:pt x="16657" y="12931"/>
                    <a:pt x="16622" y="12645"/>
                  </a:cubicBezTo>
                  <a:cubicBezTo>
                    <a:pt x="16610" y="12562"/>
                    <a:pt x="16598" y="12491"/>
                    <a:pt x="16586" y="12407"/>
                  </a:cubicBezTo>
                  <a:close/>
                  <a:moveTo>
                    <a:pt x="14562" y="11336"/>
                  </a:moveTo>
                  <a:cubicBezTo>
                    <a:pt x="15181" y="11371"/>
                    <a:pt x="15812" y="11431"/>
                    <a:pt x="16431" y="11514"/>
                  </a:cubicBezTo>
                  <a:cubicBezTo>
                    <a:pt x="17074" y="11598"/>
                    <a:pt x="17729" y="11681"/>
                    <a:pt x="18360" y="11848"/>
                  </a:cubicBezTo>
                  <a:cubicBezTo>
                    <a:pt x="18681" y="11931"/>
                    <a:pt x="18979" y="12038"/>
                    <a:pt x="19277" y="12181"/>
                  </a:cubicBezTo>
                  <a:cubicBezTo>
                    <a:pt x="19551" y="12324"/>
                    <a:pt x="19812" y="12503"/>
                    <a:pt x="20074" y="12681"/>
                  </a:cubicBezTo>
                  <a:cubicBezTo>
                    <a:pt x="20622" y="13038"/>
                    <a:pt x="21206" y="13336"/>
                    <a:pt x="21801" y="13598"/>
                  </a:cubicBezTo>
                  <a:lnTo>
                    <a:pt x="23634" y="14443"/>
                  </a:lnTo>
                  <a:lnTo>
                    <a:pt x="24539" y="14872"/>
                  </a:lnTo>
                  <a:cubicBezTo>
                    <a:pt x="24837" y="15003"/>
                    <a:pt x="25123" y="15134"/>
                    <a:pt x="25432" y="15229"/>
                  </a:cubicBezTo>
                  <a:cubicBezTo>
                    <a:pt x="25635" y="15289"/>
                    <a:pt x="25837" y="15312"/>
                    <a:pt x="26051" y="15324"/>
                  </a:cubicBezTo>
                  <a:cubicBezTo>
                    <a:pt x="26051" y="15348"/>
                    <a:pt x="26063" y="15360"/>
                    <a:pt x="26075" y="15384"/>
                  </a:cubicBezTo>
                  <a:cubicBezTo>
                    <a:pt x="26278" y="15586"/>
                    <a:pt x="26480" y="15801"/>
                    <a:pt x="26647" y="16039"/>
                  </a:cubicBezTo>
                  <a:cubicBezTo>
                    <a:pt x="26706" y="16122"/>
                    <a:pt x="26778" y="16217"/>
                    <a:pt x="26766" y="16324"/>
                  </a:cubicBezTo>
                  <a:lnTo>
                    <a:pt x="26742" y="16324"/>
                  </a:lnTo>
                  <a:cubicBezTo>
                    <a:pt x="26729" y="16325"/>
                    <a:pt x="26717" y="16326"/>
                    <a:pt x="26705" y="16326"/>
                  </a:cubicBezTo>
                  <a:cubicBezTo>
                    <a:pt x="26552" y="16326"/>
                    <a:pt x="26409" y="16260"/>
                    <a:pt x="26266" y="16205"/>
                  </a:cubicBezTo>
                  <a:cubicBezTo>
                    <a:pt x="26063" y="16134"/>
                    <a:pt x="25861" y="16063"/>
                    <a:pt x="25658" y="15991"/>
                  </a:cubicBezTo>
                  <a:cubicBezTo>
                    <a:pt x="25254" y="15860"/>
                    <a:pt x="24837" y="15753"/>
                    <a:pt x="24432" y="15646"/>
                  </a:cubicBezTo>
                  <a:cubicBezTo>
                    <a:pt x="24051" y="15539"/>
                    <a:pt x="23658" y="15455"/>
                    <a:pt x="23277" y="15348"/>
                  </a:cubicBezTo>
                  <a:cubicBezTo>
                    <a:pt x="22896" y="15253"/>
                    <a:pt x="22539" y="15134"/>
                    <a:pt x="22170" y="15015"/>
                  </a:cubicBezTo>
                  <a:cubicBezTo>
                    <a:pt x="21872" y="14908"/>
                    <a:pt x="21587" y="14753"/>
                    <a:pt x="21325" y="14574"/>
                  </a:cubicBezTo>
                  <a:cubicBezTo>
                    <a:pt x="21122" y="14360"/>
                    <a:pt x="20884" y="14169"/>
                    <a:pt x="20646" y="14003"/>
                  </a:cubicBezTo>
                  <a:cubicBezTo>
                    <a:pt x="19455" y="13157"/>
                    <a:pt x="18146" y="12479"/>
                    <a:pt x="16776" y="12003"/>
                  </a:cubicBezTo>
                  <a:cubicBezTo>
                    <a:pt x="16038" y="11741"/>
                    <a:pt x="15288" y="11502"/>
                    <a:pt x="14514" y="11360"/>
                  </a:cubicBezTo>
                  <a:cubicBezTo>
                    <a:pt x="14538" y="11348"/>
                    <a:pt x="14550" y="11336"/>
                    <a:pt x="14562" y="11336"/>
                  </a:cubicBezTo>
                  <a:close/>
                  <a:moveTo>
                    <a:pt x="10502" y="16527"/>
                  </a:moveTo>
                  <a:cubicBezTo>
                    <a:pt x="10502" y="16527"/>
                    <a:pt x="10502" y="16539"/>
                    <a:pt x="10502" y="16539"/>
                  </a:cubicBezTo>
                  <a:lnTo>
                    <a:pt x="10490" y="16539"/>
                  </a:lnTo>
                  <a:cubicBezTo>
                    <a:pt x="10490" y="16539"/>
                    <a:pt x="10502" y="16527"/>
                    <a:pt x="10502" y="16527"/>
                  </a:cubicBezTo>
                  <a:close/>
                  <a:moveTo>
                    <a:pt x="7609" y="17182"/>
                  </a:moveTo>
                  <a:lnTo>
                    <a:pt x="7561" y="17301"/>
                  </a:lnTo>
                  <a:cubicBezTo>
                    <a:pt x="7549" y="17289"/>
                    <a:pt x="7537" y="17289"/>
                    <a:pt x="7537" y="17277"/>
                  </a:cubicBezTo>
                  <a:cubicBezTo>
                    <a:pt x="7537" y="17253"/>
                    <a:pt x="7537" y="17229"/>
                    <a:pt x="7537" y="17194"/>
                  </a:cubicBezTo>
                  <a:cubicBezTo>
                    <a:pt x="7544" y="17197"/>
                    <a:pt x="7551" y="17199"/>
                    <a:pt x="7558" y="17199"/>
                  </a:cubicBezTo>
                  <a:cubicBezTo>
                    <a:pt x="7575" y="17199"/>
                    <a:pt x="7592" y="17190"/>
                    <a:pt x="7609" y="17182"/>
                  </a:cubicBezTo>
                  <a:close/>
                  <a:moveTo>
                    <a:pt x="11061" y="17015"/>
                  </a:moveTo>
                  <a:lnTo>
                    <a:pt x="11061" y="17015"/>
                  </a:lnTo>
                  <a:cubicBezTo>
                    <a:pt x="11049" y="17051"/>
                    <a:pt x="11038" y="17086"/>
                    <a:pt x="11026" y="17110"/>
                  </a:cubicBezTo>
                  <a:cubicBezTo>
                    <a:pt x="10966" y="17241"/>
                    <a:pt x="10907" y="17360"/>
                    <a:pt x="10835" y="17479"/>
                  </a:cubicBezTo>
                  <a:cubicBezTo>
                    <a:pt x="10895" y="17348"/>
                    <a:pt x="10942" y="17217"/>
                    <a:pt x="11002" y="17086"/>
                  </a:cubicBezTo>
                  <a:cubicBezTo>
                    <a:pt x="11026" y="17063"/>
                    <a:pt x="11038" y="17039"/>
                    <a:pt x="11061" y="17015"/>
                  </a:cubicBezTo>
                  <a:close/>
                  <a:moveTo>
                    <a:pt x="16538" y="12050"/>
                  </a:moveTo>
                  <a:lnTo>
                    <a:pt x="16538" y="12050"/>
                  </a:lnTo>
                  <a:cubicBezTo>
                    <a:pt x="17193" y="12288"/>
                    <a:pt x="17824" y="12574"/>
                    <a:pt x="18455" y="12895"/>
                  </a:cubicBezTo>
                  <a:cubicBezTo>
                    <a:pt x="19098" y="13217"/>
                    <a:pt x="19717" y="13586"/>
                    <a:pt x="20313" y="13991"/>
                  </a:cubicBezTo>
                  <a:cubicBezTo>
                    <a:pt x="20598" y="14193"/>
                    <a:pt x="20920" y="14384"/>
                    <a:pt x="21134" y="14658"/>
                  </a:cubicBezTo>
                  <a:cubicBezTo>
                    <a:pt x="21360" y="14931"/>
                    <a:pt x="21563" y="15229"/>
                    <a:pt x="21753" y="15515"/>
                  </a:cubicBezTo>
                  <a:cubicBezTo>
                    <a:pt x="21991" y="15860"/>
                    <a:pt x="22206" y="16217"/>
                    <a:pt x="22444" y="16563"/>
                  </a:cubicBezTo>
                  <a:cubicBezTo>
                    <a:pt x="22670" y="16896"/>
                    <a:pt x="22908" y="17241"/>
                    <a:pt x="23146" y="17587"/>
                  </a:cubicBezTo>
                  <a:cubicBezTo>
                    <a:pt x="22920" y="17563"/>
                    <a:pt x="22694" y="17539"/>
                    <a:pt x="22479" y="17503"/>
                  </a:cubicBezTo>
                  <a:cubicBezTo>
                    <a:pt x="21467" y="17336"/>
                    <a:pt x="20515" y="16932"/>
                    <a:pt x="19634" y="16420"/>
                  </a:cubicBezTo>
                  <a:cubicBezTo>
                    <a:pt x="19646" y="16158"/>
                    <a:pt x="19658" y="15908"/>
                    <a:pt x="19670" y="15646"/>
                  </a:cubicBezTo>
                  <a:cubicBezTo>
                    <a:pt x="19682" y="15479"/>
                    <a:pt x="19670" y="15312"/>
                    <a:pt x="19670" y="15146"/>
                  </a:cubicBezTo>
                  <a:lnTo>
                    <a:pt x="19670" y="15110"/>
                  </a:lnTo>
                  <a:cubicBezTo>
                    <a:pt x="19670" y="15062"/>
                    <a:pt x="19670" y="15015"/>
                    <a:pt x="19658" y="14979"/>
                  </a:cubicBezTo>
                  <a:cubicBezTo>
                    <a:pt x="19658" y="14943"/>
                    <a:pt x="19658" y="14920"/>
                    <a:pt x="19658" y="14884"/>
                  </a:cubicBezTo>
                  <a:cubicBezTo>
                    <a:pt x="19658" y="14860"/>
                    <a:pt x="19634" y="14848"/>
                    <a:pt x="19622" y="14848"/>
                  </a:cubicBezTo>
                  <a:cubicBezTo>
                    <a:pt x="19586" y="14789"/>
                    <a:pt x="19551" y="14729"/>
                    <a:pt x="19503" y="14669"/>
                  </a:cubicBezTo>
                  <a:cubicBezTo>
                    <a:pt x="19372" y="14527"/>
                    <a:pt x="19241" y="14396"/>
                    <a:pt x="19110" y="14277"/>
                  </a:cubicBezTo>
                  <a:cubicBezTo>
                    <a:pt x="18550" y="13765"/>
                    <a:pt x="17896" y="13348"/>
                    <a:pt x="17312" y="12872"/>
                  </a:cubicBezTo>
                  <a:cubicBezTo>
                    <a:pt x="17145" y="12741"/>
                    <a:pt x="16991" y="12598"/>
                    <a:pt x="16836" y="12455"/>
                  </a:cubicBezTo>
                  <a:cubicBezTo>
                    <a:pt x="16717" y="12336"/>
                    <a:pt x="16574" y="12205"/>
                    <a:pt x="16538" y="12050"/>
                  </a:cubicBezTo>
                  <a:close/>
                  <a:moveTo>
                    <a:pt x="21622" y="14920"/>
                  </a:moveTo>
                  <a:cubicBezTo>
                    <a:pt x="21729" y="14979"/>
                    <a:pt x="21837" y="15027"/>
                    <a:pt x="21944" y="15086"/>
                  </a:cubicBezTo>
                  <a:cubicBezTo>
                    <a:pt x="22122" y="15170"/>
                    <a:pt x="22301" y="15253"/>
                    <a:pt x="22479" y="15312"/>
                  </a:cubicBezTo>
                  <a:cubicBezTo>
                    <a:pt x="22670" y="15384"/>
                    <a:pt x="22872" y="15443"/>
                    <a:pt x="23063" y="15503"/>
                  </a:cubicBezTo>
                  <a:cubicBezTo>
                    <a:pt x="23456" y="15610"/>
                    <a:pt x="23861" y="15717"/>
                    <a:pt x="24254" y="15824"/>
                  </a:cubicBezTo>
                  <a:cubicBezTo>
                    <a:pt x="24682" y="15943"/>
                    <a:pt x="25111" y="16098"/>
                    <a:pt x="25539" y="16241"/>
                  </a:cubicBezTo>
                  <a:cubicBezTo>
                    <a:pt x="25766" y="16324"/>
                    <a:pt x="25992" y="16408"/>
                    <a:pt x="26218" y="16491"/>
                  </a:cubicBezTo>
                  <a:cubicBezTo>
                    <a:pt x="26325" y="16527"/>
                    <a:pt x="26444" y="16574"/>
                    <a:pt x="26563" y="16598"/>
                  </a:cubicBezTo>
                  <a:cubicBezTo>
                    <a:pt x="26551" y="16610"/>
                    <a:pt x="26540" y="16622"/>
                    <a:pt x="26528" y="16634"/>
                  </a:cubicBezTo>
                  <a:cubicBezTo>
                    <a:pt x="26159" y="16920"/>
                    <a:pt x="25742" y="17146"/>
                    <a:pt x="25301" y="17301"/>
                  </a:cubicBezTo>
                  <a:cubicBezTo>
                    <a:pt x="24765" y="17491"/>
                    <a:pt x="24206" y="17575"/>
                    <a:pt x="23634" y="17587"/>
                  </a:cubicBezTo>
                  <a:cubicBezTo>
                    <a:pt x="23611" y="17575"/>
                    <a:pt x="23587" y="17563"/>
                    <a:pt x="23563" y="17551"/>
                  </a:cubicBezTo>
                  <a:lnTo>
                    <a:pt x="23539" y="17551"/>
                  </a:lnTo>
                  <a:lnTo>
                    <a:pt x="23539" y="17539"/>
                  </a:lnTo>
                  <a:cubicBezTo>
                    <a:pt x="23515" y="17527"/>
                    <a:pt x="23503" y="17527"/>
                    <a:pt x="23492" y="17515"/>
                  </a:cubicBezTo>
                  <a:lnTo>
                    <a:pt x="23468" y="17491"/>
                  </a:lnTo>
                  <a:lnTo>
                    <a:pt x="23444" y="17479"/>
                  </a:lnTo>
                  <a:lnTo>
                    <a:pt x="23456" y="17479"/>
                  </a:lnTo>
                  <a:lnTo>
                    <a:pt x="23432" y="17467"/>
                  </a:lnTo>
                  <a:lnTo>
                    <a:pt x="23420" y="17456"/>
                  </a:lnTo>
                  <a:lnTo>
                    <a:pt x="23420" y="17444"/>
                  </a:lnTo>
                  <a:cubicBezTo>
                    <a:pt x="23408" y="17432"/>
                    <a:pt x="23396" y="17420"/>
                    <a:pt x="23384" y="17408"/>
                  </a:cubicBezTo>
                  <a:lnTo>
                    <a:pt x="23384" y="17396"/>
                  </a:lnTo>
                  <a:lnTo>
                    <a:pt x="23372" y="17384"/>
                  </a:lnTo>
                  <a:lnTo>
                    <a:pt x="23361" y="17360"/>
                  </a:lnTo>
                  <a:lnTo>
                    <a:pt x="23349" y="17348"/>
                  </a:lnTo>
                  <a:lnTo>
                    <a:pt x="23349" y="17336"/>
                  </a:lnTo>
                  <a:lnTo>
                    <a:pt x="23337" y="17313"/>
                  </a:lnTo>
                  <a:cubicBezTo>
                    <a:pt x="23325" y="17289"/>
                    <a:pt x="23301" y="17289"/>
                    <a:pt x="23277" y="17277"/>
                  </a:cubicBezTo>
                  <a:cubicBezTo>
                    <a:pt x="22884" y="16705"/>
                    <a:pt x="22491" y="16134"/>
                    <a:pt x="22087" y="15562"/>
                  </a:cubicBezTo>
                  <a:cubicBezTo>
                    <a:pt x="21932" y="15348"/>
                    <a:pt x="21789" y="15122"/>
                    <a:pt x="21622" y="14920"/>
                  </a:cubicBezTo>
                  <a:close/>
                  <a:moveTo>
                    <a:pt x="9275" y="14372"/>
                  </a:moveTo>
                  <a:cubicBezTo>
                    <a:pt x="9298" y="14401"/>
                    <a:pt x="9333" y="14422"/>
                    <a:pt x="9369" y="14422"/>
                  </a:cubicBezTo>
                  <a:cubicBezTo>
                    <a:pt x="9390" y="14422"/>
                    <a:pt x="9412" y="14414"/>
                    <a:pt x="9430" y="14396"/>
                  </a:cubicBezTo>
                  <a:lnTo>
                    <a:pt x="9442" y="14384"/>
                  </a:lnTo>
                  <a:lnTo>
                    <a:pt x="9442" y="14384"/>
                  </a:lnTo>
                  <a:cubicBezTo>
                    <a:pt x="9432" y="14455"/>
                    <a:pt x="9482" y="14534"/>
                    <a:pt x="9549" y="14534"/>
                  </a:cubicBezTo>
                  <a:cubicBezTo>
                    <a:pt x="9561" y="14534"/>
                    <a:pt x="9573" y="14532"/>
                    <a:pt x="9585" y="14527"/>
                  </a:cubicBezTo>
                  <a:cubicBezTo>
                    <a:pt x="9609" y="14527"/>
                    <a:pt x="9633" y="14515"/>
                    <a:pt x="9656" y="14503"/>
                  </a:cubicBezTo>
                  <a:lnTo>
                    <a:pt x="9656" y="14503"/>
                  </a:lnTo>
                  <a:cubicBezTo>
                    <a:pt x="9656" y="14515"/>
                    <a:pt x="9645" y="14527"/>
                    <a:pt x="9645" y="14550"/>
                  </a:cubicBezTo>
                  <a:cubicBezTo>
                    <a:pt x="9633" y="14598"/>
                    <a:pt x="9668" y="14646"/>
                    <a:pt x="9704" y="14669"/>
                  </a:cubicBezTo>
                  <a:cubicBezTo>
                    <a:pt x="9716" y="14729"/>
                    <a:pt x="9740" y="14789"/>
                    <a:pt x="9799" y="14824"/>
                  </a:cubicBezTo>
                  <a:cubicBezTo>
                    <a:pt x="9835" y="14860"/>
                    <a:pt x="9883" y="14860"/>
                    <a:pt x="9930" y="14860"/>
                  </a:cubicBezTo>
                  <a:cubicBezTo>
                    <a:pt x="9930" y="14943"/>
                    <a:pt x="9966" y="15003"/>
                    <a:pt x="10037" y="15039"/>
                  </a:cubicBezTo>
                  <a:cubicBezTo>
                    <a:pt x="10062" y="15054"/>
                    <a:pt x="10087" y="15060"/>
                    <a:pt x="10111" y="15060"/>
                  </a:cubicBezTo>
                  <a:cubicBezTo>
                    <a:pt x="10145" y="15060"/>
                    <a:pt x="10176" y="15047"/>
                    <a:pt x="10204" y="15027"/>
                  </a:cubicBezTo>
                  <a:cubicBezTo>
                    <a:pt x="10216" y="15086"/>
                    <a:pt x="10240" y="15146"/>
                    <a:pt x="10276" y="15181"/>
                  </a:cubicBezTo>
                  <a:cubicBezTo>
                    <a:pt x="10315" y="15213"/>
                    <a:pt x="10355" y="15229"/>
                    <a:pt x="10391" y="15229"/>
                  </a:cubicBezTo>
                  <a:cubicBezTo>
                    <a:pt x="10409" y="15229"/>
                    <a:pt x="10426" y="15225"/>
                    <a:pt x="10442" y="15217"/>
                  </a:cubicBezTo>
                  <a:lnTo>
                    <a:pt x="10442" y="15241"/>
                  </a:lnTo>
                  <a:cubicBezTo>
                    <a:pt x="10458" y="15304"/>
                    <a:pt x="10511" y="15342"/>
                    <a:pt x="10566" y="15342"/>
                  </a:cubicBezTo>
                  <a:cubicBezTo>
                    <a:pt x="10593" y="15342"/>
                    <a:pt x="10621" y="15332"/>
                    <a:pt x="10645" y="15312"/>
                  </a:cubicBezTo>
                  <a:cubicBezTo>
                    <a:pt x="10657" y="15301"/>
                    <a:pt x="10680" y="15289"/>
                    <a:pt x="10692" y="15277"/>
                  </a:cubicBezTo>
                  <a:cubicBezTo>
                    <a:pt x="10704" y="15301"/>
                    <a:pt x="10728" y="15336"/>
                    <a:pt x="10764" y="15348"/>
                  </a:cubicBezTo>
                  <a:cubicBezTo>
                    <a:pt x="10764" y="15384"/>
                    <a:pt x="10776" y="15431"/>
                    <a:pt x="10788" y="15479"/>
                  </a:cubicBezTo>
                  <a:cubicBezTo>
                    <a:pt x="10806" y="15534"/>
                    <a:pt x="10852" y="15575"/>
                    <a:pt x="10910" y="15575"/>
                  </a:cubicBezTo>
                  <a:cubicBezTo>
                    <a:pt x="10928" y="15575"/>
                    <a:pt x="10947" y="15571"/>
                    <a:pt x="10966" y="15562"/>
                  </a:cubicBezTo>
                  <a:cubicBezTo>
                    <a:pt x="11002" y="15551"/>
                    <a:pt x="11049" y="15527"/>
                    <a:pt x="11085" y="15503"/>
                  </a:cubicBezTo>
                  <a:cubicBezTo>
                    <a:pt x="11085" y="15503"/>
                    <a:pt x="11085" y="15515"/>
                    <a:pt x="11085" y="15527"/>
                  </a:cubicBezTo>
                  <a:cubicBezTo>
                    <a:pt x="11104" y="15583"/>
                    <a:pt x="11153" y="15617"/>
                    <a:pt x="11208" y="15617"/>
                  </a:cubicBezTo>
                  <a:cubicBezTo>
                    <a:pt x="11222" y="15617"/>
                    <a:pt x="11237" y="15615"/>
                    <a:pt x="11252" y="15610"/>
                  </a:cubicBezTo>
                  <a:cubicBezTo>
                    <a:pt x="11252" y="15610"/>
                    <a:pt x="11252" y="15598"/>
                    <a:pt x="11264" y="15598"/>
                  </a:cubicBezTo>
                  <a:cubicBezTo>
                    <a:pt x="11276" y="15622"/>
                    <a:pt x="11288" y="15646"/>
                    <a:pt x="11311" y="15658"/>
                  </a:cubicBezTo>
                  <a:cubicBezTo>
                    <a:pt x="11311" y="15670"/>
                    <a:pt x="11323" y="15693"/>
                    <a:pt x="11335" y="15705"/>
                  </a:cubicBezTo>
                  <a:cubicBezTo>
                    <a:pt x="11343" y="15769"/>
                    <a:pt x="11399" y="15801"/>
                    <a:pt x="11456" y="15801"/>
                  </a:cubicBezTo>
                  <a:cubicBezTo>
                    <a:pt x="11485" y="15801"/>
                    <a:pt x="11514" y="15793"/>
                    <a:pt x="11538" y="15777"/>
                  </a:cubicBezTo>
                  <a:cubicBezTo>
                    <a:pt x="11573" y="15753"/>
                    <a:pt x="11597" y="15717"/>
                    <a:pt x="11633" y="15693"/>
                  </a:cubicBezTo>
                  <a:cubicBezTo>
                    <a:pt x="11633" y="15705"/>
                    <a:pt x="11633" y="15729"/>
                    <a:pt x="11633" y="15753"/>
                  </a:cubicBezTo>
                  <a:cubicBezTo>
                    <a:pt x="11633" y="15816"/>
                    <a:pt x="11691" y="15854"/>
                    <a:pt x="11751" y="15854"/>
                  </a:cubicBezTo>
                  <a:cubicBezTo>
                    <a:pt x="11781" y="15854"/>
                    <a:pt x="11811" y="15844"/>
                    <a:pt x="11835" y="15824"/>
                  </a:cubicBezTo>
                  <a:cubicBezTo>
                    <a:pt x="11847" y="15812"/>
                    <a:pt x="11859" y="15801"/>
                    <a:pt x="11871" y="15789"/>
                  </a:cubicBezTo>
                  <a:cubicBezTo>
                    <a:pt x="11871" y="15836"/>
                    <a:pt x="11871" y="15872"/>
                    <a:pt x="11871" y="15920"/>
                  </a:cubicBezTo>
                  <a:cubicBezTo>
                    <a:pt x="11878" y="15987"/>
                    <a:pt x="11930" y="16016"/>
                    <a:pt x="11987" y="16016"/>
                  </a:cubicBezTo>
                  <a:cubicBezTo>
                    <a:pt x="12031" y="16016"/>
                    <a:pt x="12078" y="15998"/>
                    <a:pt x="12109" y="15967"/>
                  </a:cubicBezTo>
                  <a:cubicBezTo>
                    <a:pt x="12133" y="15943"/>
                    <a:pt x="12157" y="15908"/>
                    <a:pt x="12192" y="15872"/>
                  </a:cubicBezTo>
                  <a:lnTo>
                    <a:pt x="12192" y="15872"/>
                  </a:lnTo>
                  <a:cubicBezTo>
                    <a:pt x="12192" y="15908"/>
                    <a:pt x="12181" y="15932"/>
                    <a:pt x="12181" y="15967"/>
                  </a:cubicBezTo>
                  <a:cubicBezTo>
                    <a:pt x="12181" y="16036"/>
                    <a:pt x="12249" y="16112"/>
                    <a:pt x="12319" y="16112"/>
                  </a:cubicBezTo>
                  <a:cubicBezTo>
                    <a:pt x="12345" y="16112"/>
                    <a:pt x="12372" y="16101"/>
                    <a:pt x="12395" y="16074"/>
                  </a:cubicBezTo>
                  <a:cubicBezTo>
                    <a:pt x="12443" y="16027"/>
                    <a:pt x="12490" y="15979"/>
                    <a:pt x="12538" y="15920"/>
                  </a:cubicBezTo>
                  <a:cubicBezTo>
                    <a:pt x="12538" y="16003"/>
                    <a:pt x="12538" y="16074"/>
                    <a:pt x="12538" y="16158"/>
                  </a:cubicBezTo>
                  <a:cubicBezTo>
                    <a:pt x="12546" y="16224"/>
                    <a:pt x="12617" y="16273"/>
                    <a:pt x="12684" y="16273"/>
                  </a:cubicBezTo>
                  <a:cubicBezTo>
                    <a:pt x="12713" y="16273"/>
                    <a:pt x="12742" y="16263"/>
                    <a:pt x="12764" y="16241"/>
                  </a:cubicBezTo>
                  <a:cubicBezTo>
                    <a:pt x="12835" y="16170"/>
                    <a:pt x="12895" y="16086"/>
                    <a:pt x="12954" y="16015"/>
                  </a:cubicBezTo>
                  <a:cubicBezTo>
                    <a:pt x="12966" y="16063"/>
                    <a:pt x="12966" y="16110"/>
                    <a:pt x="12990" y="16158"/>
                  </a:cubicBezTo>
                  <a:cubicBezTo>
                    <a:pt x="12999" y="16223"/>
                    <a:pt x="13059" y="16280"/>
                    <a:pt x="13124" y="16280"/>
                  </a:cubicBezTo>
                  <a:cubicBezTo>
                    <a:pt x="13143" y="16280"/>
                    <a:pt x="13162" y="16276"/>
                    <a:pt x="13181" y="16265"/>
                  </a:cubicBezTo>
                  <a:cubicBezTo>
                    <a:pt x="13216" y="16241"/>
                    <a:pt x="13240" y="16217"/>
                    <a:pt x="13276" y="16193"/>
                  </a:cubicBezTo>
                  <a:cubicBezTo>
                    <a:pt x="13288" y="16217"/>
                    <a:pt x="13300" y="16241"/>
                    <a:pt x="13312" y="16265"/>
                  </a:cubicBezTo>
                  <a:cubicBezTo>
                    <a:pt x="13339" y="16312"/>
                    <a:pt x="13389" y="16341"/>
                    <a:pt x="13441" y="16341"/>
                  </a:cubicBezTo>
                  <a:cubicBezTo>
                    <a:pt x="13480" y="16341"/>
                    <a:pt x="13519" y="16325"/>
                    <a:pt x="13550" y="16289"/>
                  </a:cubicBezTo>
                  <a:cubicBezTo>
                    <a:pt x="13562" y="16265"/>
                    <a:pt x="13574" y="16253"/>
                    <a:pt x="13586" y="16229"/>
                  </a:cubicBezTo>
                  <a:cubicBezTo>
                    <a:pt x="13609" y="16336"/>
                    <a:pt x="13657" y="16420"/>
                    <a:pt x="13752" y="16467"/>
                  </a:cubicBezTo>
                  <a:cubicBezTo>
                    <a:pt x="13764" y="16479"/>
                    <a:pt x="13776" y="16479"/>
                    <a:pt x="13788" y="16479"/>
                  </a:cubicBezTo>
                  <a:cubicBezTo>
                    <a:pt x="13788" y="16539"/>
                    <a:pt x="13824" y="16586"/>
                    <a:pt x="13907" y="16598"/>
                  </a:cubicBezTo>
                  <a:cubicBezTo>
                    <a:pt x="13920" y="16601"/>
                    <a:pt x="13932" y="16602"/>
                    <a:pt x="13944" y="16602"/>
                  </a:cubicBezTo>
                  <a:cubicBezTo>
                    <a:pt x="14033" y="16602"/>
                    <a:pt x="14105" y="16529"/>
                    <a:pt x="14157" y="16455"/>
                  </a:cubicBezTo>
                  <a:cubicBezTo>
                    <a:pt x="14193" y="16491"/>
                    <a:pt x="14240" y="16527"/>
                    <a:pt x="14312" y="16551"/>
                  </a:cubicBezTo>
                  <a:lnTo>
                    <a:pt x="14324" y="16551"/>
                  </a:lnTo>
                  <a:cubicBezTo>
                    <a:pt x="14353" y="16586"/>
                    <a:pt x="14395" y="16604"/>
                    <a:pt x="14435" y="16604"/>
                  </a:cubicBezTo>
                  <a:cubicBezTo>
                    <a:pt x="14475" y="16604"/>
                    <a:pt x="14514" y="16586"/>
                    <a:pt x="14538" y="16551"/>
                  </a:cubicBezTo>
                  <a:cubicBezTo>
                    <a:pt x="14562" y="16574"/>
                    <a:pt x="14574" y="16586"/>
                    <a:pt x="14598" y="16610"/>
                  </a:cubicBezTo>
                  <a:cubicBezTo>
                    <a:pt x="14627" y="16640"/>
                    <a:pt x="14666" y="16658"/>
                    <a:pt x="14705" y="16658"/>
                  </a:cubicBezTo>
                  <a:cubicBezTo>
                    <a:pt x="14743" y="16658"/>
                    <a:pt x="14782" y="16640"/>
                    <a:pt x="14812" y="16598"/>
                  </a:cubicBezTo>
                  <a:cubicBezTo>
                    <a:pt x="14836" y="16574"/>
                    <a:pt x="14859" y="16539"/>
                    <a:pt x="14871" y="16503"/>
                  </a:cubicBezTo>
                  <a:cubicBezTo>
                    <a:pt x="14919" y="16563"/>
                    <a:pt x="14967" y="16622"/>
                    <a:pt x="15038" y="16670"/>
                  </a:cubicBezTo>
                  <a:cubicBezTo>
                    <a:pt x="15060" y="16687"/>
                    <a:pt x="15085" y="16695"/>
                    <a:pt x="15110" y="16695"/>
                  </a:cubicBezTo>
                  <a:cubicBezTo>
                    <a:pt x="15154" y="16695"/>
                    <a:pt x="15198" y="16672"/>
                    <a:pt x="15229" y="16634"/>
                  </a:cubicBezTo>
                  <a:cubicBezTo>
                    <a:pt x="15264" y="16622"/>
                    <a:pt x="15300" y="16598"/>
                    <a:pt x="15336" y="16574"/>
                  </a:cubicBezTo>
                  <a:lnTo>
                    <a:pt x="15360" y="16551"/>
                  </a:lnTo>
                  <a:cubicBezTo>
                    <a:pt x="15360" y="16622"/>
                    <a:pt x="15371" y="16694"/>
                    <a:pt x="15395" y="16777"/>
                  </a:cubicBezTo>
                  <a:cubicBezTo>
                    <a:pt x="15411" y="16823"/>
                    <a:pt x="15460" y="16844"/>
                    <a:pt x="15506" y="16844"/>
                  </a:cubicBezTo>
                  <a:cubicBezTo>
                    <a:pt x="15532" y="16844"/>
                    <a:pt x="15557" y="16837"/>
                    <a:pt x="15574" y="16825"/>
                  </a:cubicBezTo>
                  <a:lnTo>
                    <a:pt x="15610" y="16789"/>
                  </a:lnTo>
                  <a:cubicBezTo>
                    <a:pt x="15631" y="16842"/>
                    <a:pt x="15681" y="16886"/>
                    <a:pt x="15751" y="16886"/>
                  </a:cubicBezTo>
                  <a:cubicBezTo>
                    <a:pt x="15759" y="16886"/>
                    <a:pt x="15768" y="16885"/>
                    <a:pt x="15776" y="16884"/>
                  </a:cubicBezTo>
                  <a:cubicBezTo>
                    <a:pt x="15812" y="16872"/>
                    <a:pt x="15848" y="16848"/>
                    <a:pt x="15872" y="16813"/>
                  </a:cubicBezTo>
                  <a:cubicBezTo>
                    <a:pt x="15895" y="16860"/>
                    <a:pt x="15919" y="16908"/>
                    <a:pt x="15955" y="16955"/>
                  </a:cubicBezTo>
                  <a:cubicBezTo>
                    <a:pt x="15967" y="16991"/>
                    <a:pt x="16002" y="17003"/>
                    <a:pt x="16038" y="17003"/>
                  </a:cubicBezTo>
                  <a:cubicBezTo>
                    <a:pt x="16026" y="17086"/>
                    <a:pt x="16014" y="17170"/>
                    <a:pt x="16014" y="17253"/>
                  </a:cubicBezTo>
                  <a:cubicBezTo>
                    <a:pt x="16014" y="17274"/>
                    <a:pt x="16030" y="17287"/>
                    <a:pt x="16046" y="17287"/>
                  </a:cubicBezTo>
                  <a:cubicBezTo>
                    <a:pt x="16058" y="17287"/>
                    <a:pt x="16069" y="17280"/>
                    <a:pt x="16074" y="17265"/>
                  </a:cubicBezTo>
                  <a:cubicBezTo>
                    <a:pt x="16086" y="17170"/>
                    <a:pt x="16098" y="17086"/>
                    <a:pt x="16110" y="17003"/>
                  </a:cubicBezTo>
                  <a:cubicBezTo>
                    <a:pt x="16133" y="16991"/>
                    <a:pt x="16157" y="16979"/>
                    <a:pt x="16169" y="16955"/>
                  </a:cubicBezTo>
                  <a:cubicBezTo>
                    <a:pt x="16193" y="16932"/>
                    <a:pt x="16205" y="16896"/>
                    <a:pt x="16217" y="16872"/>
                  </a:cubicBezTo>
                  <a:cubicBezTo>
                    <a:pt x="16217" y="16884"/>
                    <a:pt x="16229" y="16896"/>
                    <a:pt x="16241" y="16908"/>
                  </a:cubicBezTo>
                  <a:cubicBezTo>
                    <a:pt x="16241" y="16920"/>
                    <a:pt x="16241" y="16944"/>
                    <a:pt x="16241" y="16955"/>
                  </a:cubicBezTo>
                  <a:cubicBezTo>
                    <a:pt x="16229" y="16967"/>
                    <a:pt x="16229" y="16991"/>
                    <a:pt x="16229" y="17003"/>
                  </a:cubicBezTo>
                  <a:cubicBezTo>
                    <a:pt x="16217" y="17039"/>
                    <a:pt x="16217" y="17075"/>
                    <a:pt x="16217" y="17110"/>
                  </a:cubicBezTo>
                  <a:cubicBezTo>
                    <a:pt x="16181" y="17122"/>
                    <a:pt x="16157" y="17146"/>
                    <a:pt x="16145" y="17182"/>
                  </a:cubicBezTo>
                  <a:lnTo>
                    <a:pt x="16145" y="17206"/>
                  </a:lnTo>
                  <a:cubicBezTo>
                    <a:pt x="16145" y="17217"/>
                    <a:pt x="16133" y="17229"/>
                    <a:pt x="16133" y="17253"/>
                  </a:cubicBezTo>
                  <a:cubicBezTo>
                    <a:pt x="16133" y="17289"/>
                    <a:pt x="16122" y="17336"/>
                    <a:pt x="16110" y="17384"/>
                  </a:cubicBezTo>
                  <a:lnTo>
                    <a:pt x="16074" y="17384"/>
                  </a:lnTo>
                  <a:cubicBezTo>
                    <a:pt x="16059" y="17377"/>
                    <a:pt x="16041" y="17373"/>
                    <a:pt x="16024" y="17373"/>
                  </a:cubicBezTo>
                  <a:cubicBezTo>
                    <a:pt x="15987" y="17373"/>
                    <a:pt x="15951" y="17391"/>
                    <a:pt x="15943" y="17432"/>
                  </a:cubicBezTo>
                  <a:cubicBezTo>
                    <a:pt x="15931" y="17467"/>
                    <a:pt x="15919" y="17491"/>
                    <a:pt x="15907" y="17527"/>
                  </a:cubicBezTo>
                  <a:cubicBezTo>
                    <a:pt x="15895" y="17521"/>
                    <a:pt x="15883" y="17518"/>
                    <a:pt x="15872" y="17518"/>
                  </a:cubicBezTo>
                  <a:cubicBezTo>
                    <a:pt x="15860" y="17518"/>
                    <a:pt x="15848" y="17521"/>
                    <a:pt x="15836" y="17527"/>
                  </a:cubicBezTo>
                  <a:cubicBezTo>
                    <a:pt x="15836" y="17449"/>
                    <a:pt x="15759" y="17386"/>
                    <a:pt x="15685" y="17386"/>
                  </a:cubicBezTo>
                  <a:cubicBezTo>
                    <a:pt x="15647" y="17386"/>
                    <a:pt x="15610" y="17403"/>
                    <a:pt x="15586" y="17444"/>
                  </a:cubicBezTo>
                  <a:cubicBezTo>
                    <a:pt x="15562" y="17479"/>
                    <a:pt x="15550" y="17503"/>
                    <a:pt x="15526" y="17539"/>
                  </a:cubicBezTo>
                  <a:cubicBezTo>
                    <a:pt x="15512" y="17482"/>
                    <a:pt x="15451" y="17442"/>
                    <a:pt x="15391" y="17442"/>
                  </a:cubicBezTo>
                  <a:cubicBezTo>
                    <a:pt x="15351" y="17442"/>
                    <a:pt x="15312" y="17460"/>
                    <a:pt x="15288" y="17503"/>
                  </a:cubicBezTo>
                  <a:cubicBezTo>
                    <a:pt x="15276" y="17527"/>
                    <a:pt x="15264" y="17539"/>
                    <a:pt x="15252" y="17563"/>
                  </a:cubicBezTo>
                  <a:cubicBezTo>
                    <a:pt x="15260" y="17482"/>
                    <a:pt x="15190" y="17437"/>
                    <a:pt x="15119" y="17437"/>
                  </a:cubicBezTo>
                  <a:cubicBezTo>
                    <a:pt x="15075" y="17437"/>
                    <a:pt x="15030" y="17455"/>
                    <a:pt x="15002" y="17491"/>
                  </a:cubicBezTo>
                  <a:cubicBezTo>
                    <a:pt x="14967" y="17527"/>
                    <a:pt x="14943" y="17575"/>
                    <a:pt x="14907" y="17610"/>
                  </a:cubicBezTo>
                  <a:lnTo>
                    <a:pt x="14907" y="17563"/>
                  </a:lnTo>
                  <a:cubicBezTo>
                    <a:pt x="14915" y="17470"/>
                    <a:pt x="14848" y="17413"/>
                    <a:pt x="14777" y="17413"/>
                  </a:cubicBezTo>
                  <a:cubicBezTo>
                    <a:pt x="14738" y="17413"/>
                    <a:pt x="14698" y="17430"/>
                    <a:pt x="14669" y="17467"/>
                  </a:cubicBezTo>
                  <a:cubicBezTo>
                    <a:pt x="14609" y="17551"/>
                    <a:pt x="14538" y="17622"/>
                    <a:pt x="14478" y="17706"/>
                  </a:cubicBezTo>
                  <a:lnTo>
                    <a:pt x="14514" y="17444"/>
                  </a:lnTo>
                  <a:cubicBezTo>
                    <a:pt x="14522" y="17357"/>
                    <a:pt x="14441" y="17296"/>
                    <a:pt x="14368" y="17296"/>
                  </a:cubicBezTo>
                  <a:cubicBezTo>
                    <a:pt x="14331" y="17296"/>
                    <a:pt x="14296" y="17312"/>
                    <a:pt x="14276" y="17348"/>
                  </a:cubicBezTo>
                  <a:cubicBezTo>
                    <a:pt x="14252" y="17396"/>
                    <a:pt x="14228" y="17432"/>
                    <a:pt x="14205" y="17467"/>
                  </a:cubicBezTo>
                  <a:cubicBezTo>
                    <a:pt x="14205" y="17456"/>
                    <a:pt x="14205" y="17432"/>
                    <a:pt x="14217" y="17420"/>
                  </a:cubicBezTo>
                  <a:cubicBezTo>
                    <a:pt x="14224" y="17342"/>
                    <a:pt x="14145" y="17279"/>
                    <a:pt x="14072" y="17279"/>
                  </a:cubicBezTo>
                  <a:cubicBezTo>
                    <a:pt x="14035" y="17279"/>
                    <a:pt x="13999" y="17296"/>
                    <a:pt x="13978" y="17336"/>
                  </a:cubicBezTo>
                  <a:cubicBezTo>
                    <a:pt x="13919" y="17420"/>
                    <a:pt x="13871" y="17503"/>
                    <a:pt x="13824" y="17587"/>
                  </a:cubicBezTo>
                  <a:cubicBezTo>
                    <a:pt x="13836" y="17479"/>
                    <a:pt x="13847" y="17372"/>
                    <a:pt x="13859" y="17265"/>
                  </a:cubicBezTo>
                  <a:cubicBezTo>
                    <a:pt x="13867" y="17181"/>
                    <a:pt x="13802" y="17132"/>
                    <a:pt x="13732" y="17132"/>
                  </a:cubicBezTo>
                  <a:cubicBezTo>
                    <a:pt x="13692" y="17132"/>
                    <a:pt x="13651" y="17147"/>
                    <a:pt x="13621" y="17182"/>
                  </a:cubicBezTo>
                  <a:cubicBezTo>
                    <a:pt x="13597" y="17217"/>
                    <a:pt x="13562" y="17265"/>
                    <a:pt x="13526" y="17301"/>
                  </a:cubicBezTo>
                  <a:cubicBezTo>
                    <a:pt x="13526" y="17277"/>
                    <a:pt x="13502" y="17253"/>
                    <a:pt x="13490" y="17229"/>
                  </a:cubicBezTo>
                  <a:cubicBezTo>
                    <a:pt x="13478" y="17158"/>
                    <a:pt x="13478" y="17086"/>
                    <a:pt x="13466" y="17015"/>
                  </a:cubicBezTo>
                  <a:cubicBezTo>
                    <a:pt x="13459" y="16956"/>
                    <a:pt x="13392" y="16910"/>
                    <a:pt x="13327" y="16910"/>
                  </a:cubicBezTo>
                  <a:cubicBezTo>
                    <a:pt x="13289" y="16910"/>
                    <a:pt x="13251" y="16927"/>
                    <a:pt x="13228" y="16967"/>
                  </a:cubicBezTo>
                  <a:cubicBezTo>
                    <a:pt x="13216" y="16991"/>
                    <a:pt x="13205" y="17027"/>
                    <a:pt x="13181" y="17051"/>
                  </a:cubicBezTo>
                  <a:cubicBezTo>
                    <a:pt x="13166" y="17008"/>
                    <a:pt x="13118" y="16986"/>
                    <a:pt x="13071" y="16986"/>
                  </a:cubicBezTo>
                  <a:cubicBezTo>
                    <a:pt x="13040" y="16986"/>
                    <a:pt x="13009" y="16996"/>
                    <a:pt x="12990" y="17015"/>
                  </a:cubicBezTo>
                  <a:cubicBezTo>
                    <a:pt x="12943" y="17051"/>
                    <a:pt x="12895" y="17086"/>
                    <a:pt x="12859" y="17134"/>
                  </a:cubicBezTo>
                  <a:cubicBezTo>
                    <a:pt x="12867" y="17059"/>
                    <a:pt x="12799" y="17017"/>
                    <a:pt x="12730" y="17017"/>
                  </a:cubicBezTo>
                  <a:cubicBezTo>
                    <a:pt x="12689" y="17017"/>
                    <a:pt x="12648" y="17032"/>
                    <a:pt x="12621" y="17063"/>
                  </a:cubicBezTo>
                  <a:cubicBezTo>
                    <a:pt x="12609" y="17075"/>
                    <a:pt x="12609" y="17098"/>
                    <a:pt x="12597" y="17110"/>
                  </a:cubicBezTo>
                  <a:lnTo>
                    <a:pt x="12597" y="17098"/>
                  </a:lnTo>
                  <a:cubicBezTo>
                    <a:pt x="12613" y="17012"/>
                    <a:pt x="12535" y="16956"/>
                    <a:pt x="12460" y="16956"/>
                  </a:cubicBezTo>
                  <a:cubicBezTo>
                    <a:pt x="12421" y="16956"/>
                    <a:pt x="12383" y="16971"/>
                    <a:pt x="12359" y="17003"/>
                  </a:cubicBezTo>
                  <a:cubicBezTo>
                    <a:pt x="12323" y="17075"/>
                    <a:pt x="12276" y="17134"/>
                    <a:pt x="12228" y="17206"/>
                  </a:cubicBezTo>
                  <a:cubicBezTo>
                    <a:pt x="12228" y="17158"/>
                    <a:pt x="12240" y="17122"/>
                    <a:pt x="12240" y="17086"/>
                  </a:cubicBezTo>
                  <a:cubicBezTo>
                    <a:pt x="12240" y="16998"/>
                    <a:pt x="12181" y="16949"/>
                    <a:pt x="12112" y="16949"/>
                  </a:cubicBezTo>
                  <a:cubicBezTo>
                    <a:pt x="12088" y="16949"/>
                    <a:pt x="12062" y="16955"/>
                    <a:pt x="12038" y="16967"/>
                  </a:cubicBezTo>
                  <a:cubicBezTo>
                    <a:pt x="12038" y="16892"/>
                    <a:pt x="11980" y="16845"/>
                    <a:pt x="11917" y="16845"/>
                  </a:cubicBezTo>
                  <a:cubicBezTo>
                    <a:pt x="11881" y="16845"/>
                    <a:pt x="11842" y="16861"/>
                    <a:pt x="11811" y="16896"/>
                  </a:cubicBezTo>
                  <a:cubicBezTo>
                    <a:pt x="11776" y="16944"/>
                    <a:pt x="11740" y="16991"/>
                    <a:pt x="11704" y="17039"/>
                  </a:cubicBezTo>
                  <a:cubicBezTo>
                    <a:pt x="11716" y="16967"/>
                    <a:pt x="11728" y="16896"/>
                    <a:pt x="11752" y="16825"/>
                  </a:cubicBezTo>
                  <a:cubicBezTo>
                    <a:pt x="11767" y="16740"/>
                    <a:pt x="11694" y="16686"/>
                    <a:pt x="11624" y="16686"/>
                  </a:cubicBezTo>
                  <a:cubicBezTo>
                    <a:pt x="11585" y="16686"/>
                    <a:pt x="11547" y="16703"/>
                    <a:pt x="11526" y="16741"/>
                  </a:cubicBezTo>
                  <a:cubicBezTo>
                    <a:pt x="11505" y="16726"/>
                    <a:pt x="11480" y="16717"/>
                    <a:pt x="11455" y="16717"/>
                  </a:cubicBezTo>
                  <a:cubicBezTo>
                    <a:pt x="11423" y="16717"/>
                    <a:pt x="11391" y="16731"/>
                    <a:pt x="11371" y="16765"/>
                  </a:cubicBezTo>
                  <a:cubicBezTo>
                    <a:pt x="11371" y="16741"/>
                    <a:pt x="11383" y="16705"/>
                    <a:pt x="11383" y="16670"/>
                  </a:cubicBezTo>
                  <a:cubicBezTo>
                    <a:pt x="11400" y="16585"/>
                    <a:pt x="11338" y="16542"/>
                    <a:pt x="11271" y="16542"/>
                  </a:cubicBezTo>
                  <a:cubicBezTo>
                    <a:pt x="11244" y="16542"/>
                    <a:pt x="11216" y="16549"/>
                    <a:pt x="11192" y="16563"/>
                  </a:cubicBezTo>
                  <a:cubicBezTo>
                    <a:pt x="11157" y="16586"/>
                    <a:pt x="11121" y="16610"/>
                    <a:pt x="11097" y="16634"/>
                  </a:cubicBezTo>
                  <a:cubicBezTo>
                    <a:pt x="11109" y="16586"/>
                    <a:pt x="11121" y="16527"/>
                    <a:pt x="11145" y="16467"/>
                  </a:cubicBezTo>
                  <a:cubicBezTo>
                    <a:pt x="11169" y="16378"/>
                    <a:pt x="11105" y="16316"/>
                    <a:pt x="11031" y="16316"/>
                  </a:cubicBezTo>
                  <a:cubicBezTo>
                    <a:pt x="10997" y="16316"/>
                    <a:pt x="10961" y="16330"/>
                    <a:pt x="10930" y="16360"/>
                  </a:cubicBezTo>
                  <a:cubicBezTo>
                    <a:pt x="10871" y="16444"/>
                    <a:pt x="10799" y="16515"/>
                    <a:pt x="10728" y="16598"/>
                  </a:cubicBezTo>
                  <a:cubicBezTo>
                    <a:pt x="10764" y="16527"/>
                    <a:pt x="10788" y="16455"/>
                    <a:pt x="10811" y="16384"/>
                  </a:cubicBezTo>
                  <a:cubicBezTo>
                    <a:pt x="10823" y="16348"/>
                    <a:pt x="10811" y="16313"/>
                    <a:pt x="10799" y="16289"/>
                  </a:cubicBezTo>
                  <a:cubicBezTo>
                    <a:pt x="10799" y="16277"/>
                    <a:pt x="10799" y="16265"/>
                    <a:pt x="10799" y="16253"/>
                  </a:cubicBezTo>
                  <a:cubicBezTo>
                    <a:pt x="10827" y="16171"/>
                    <a:pt x="10763" y="16102"/>
                    <a:pt x="10688" y="16102"/>
                  </a:cubicBezTo>
                  <a:cubicBezTo>
                    <a:pt x="10666" y="16102"/>
                    <a:pt x="10643" y="16108"/>
                    <a:pt x="10621" y="16122"/>
                  </a:cubicBezTo>
                  <a:cubicBezTo>
                    <a:pt x="10526" y="16193"/>
                    <a:pt x="10430" y="16265"/>
                    <a:pt x="10347" y="16348"/>
                  </a:cubicBezTo>
                  <a:cubicBezTo>
                    <a:pt x="10371" y="16265"/>
                    <a:pt x="10395" y="16182"/>
                    <a:pt x="10418" y="16098"/>
                  </a:cubicBezTo>
                  <a:cubicBezTo>
                    <a:pt x="10436" y="16026"/>
                    <a:pt x="10373" y="15934"/>
                    <a:pt x="10305" y="15934"/>
                  </a:cubicBezTo>
                  <a:cubicBezTo>
                    <a:pt x="10283" y="15934"/>
                    <a:pt x="10260" y="15944"/>
                    <a:pt x="10240" y="15967"/>
                  </a:cubicBezTo>
                  <a:cubicBezTo>
                    <a:pt x="10204" y="16003"/>
                    <a:pt x="10157" y="16039"/>
                    <a:pt x="10121" y="16074"/>
                  </a:cubicBezTo>
                  <a:cubicBezTo>
                    <a:pt x="10109" y="16086"/>
                    <a:pt x="10097" y="16098"/>
                    <a:pt x="10085" y="16110"/>
                  </a:cubicBezTo>
                  <a:cubicBezTo>
                    <a:pt x="10073" y="16122"/>
                    <a:pt x="10061" y="16134"/>
                    <a:pt x="10049" y="16158"/>
                  </a:cubicBezTo>
                  <a:cubicBezTo>
                    <a:pt x="10037" y="16170"/>
                    <a:pt x="10014" y="16193"/>
                    <a:pt x="10002" y="16205"/>
                  </a:cubicBezTo>
                  <a:cubicBezTo>
                    <a:pt x="10037" y="16063"/>
                    <a:pt x="10073" y="15920"/>
                    <a:pt x="10109" y="15777"/>
                  </a:cubicBezTo>
                  <a:cubicBezTo>
                    <a:pt x="10127" y="15694"/>
                    <a:pt x="10068" y="15626"/>
                    <a:pt x="9996" y="15626"/>
                  </a:cubicBezTo>
                  <a:cubicBezTo>
                    <a:pt x="9975" y="15626"/>
                    <a:pt x="9952" y="15632"/>
                    <a:pt x="9930" y="15646"/>
                  </a:cubicBezTo>
                  <a:cubicBezTo>
                    <a:pt x="9823" y="15717"/>
                    <a:pt x="9728" y="15789"/>
                    <a:pt x="9645" y="15872"/>
                  </a:cubicBezTo>
                  <a:cubicBezTo>
                    <a:pt x="9656" y="15777"/>
                    <a:pt x="9656" y="15682"/>
                    <a:pt x="9645" y="15586"/>
                  </a:cubicBezTo>
                  <a:cubicBezTo>
                    <a:pt x="9645" y="15537"/>
                    <a:pt x="9589" y="15500"/>
                    <a:pt x="9539" y="15500"/>
                  </a:cubicBezTo>
                  <a:cubicBezTo>
                    <a:pt x="9515" y="15500"/>
                    <a:pt x="9493" y="15508"/>
                    <a:pt x="9478" y="15527"/>
                  </a:cubicBezTo>
                  <a:cubicBezTo>
                    <a:pt x="9418" y="15574"/>
                    <a:pt x="9371" y="15634"/>
                    <a:pt x="9323" y="15693"/>
                  </a:cubicBezTo>
                  <a:lnTo>
                    <a:pt x="9311" y="15682"/>
                  </a:lnTo>
                  <a:cubicBezTo>
                    <a:pt x="9311" y="15670"/>
                    <a:pt x="9323" y="15658"/>
                    <a:pt x="9323" y="15646"/>
                  </a:cubicBezTo>
                  <a:cubicBezTo>
                    <a:pt x="9360" y="15571"/>
                    <a:pt x="9296" y="15512"/>
                    <a:pt x="9226" y="15512"/>
                  </a:cubicBezTo>
                  <a:cubicBezTo>
                    <a:pt x="9207" y="15512"/>
                    <a:pt x="9187" y="15516"/>
                    <a:pt x="9168" y="15527"/>
                  </a:cubicBezTo>
                  <a:cubicBezTo>
                    <a:pt x="9156" y="15503"/>
                    <a:pt x="9133" y="15491"/>
                    <a:pt x="9109" y="15491"/>
                  </a:cubicBezTo>
                  <a:lnTo>
                    <a:pt x="9097" y="15491"/>
                  </a:lnTo>
                  <a:cubicBezTo>
                    <a:pt x="9097" y="15479"/>
                    <a:pt x="9097" y="15467"/>
                    <a:pt x="9097" y="15455"/>
                  </a:cubicBezTo>
                  <a:cubicBezTo>
                    <a:pt x="9109" y="15396"/>
                    <a:pt x="9061" y="15348"/>
                    <a:pt x="9002" y="15336"/>
                  </a:cubicBezTo>
                  <a:cubicBezTo>
                    <a:pt x="9014" y="15324"/>
                    <a:pt x="9014" y="15312"/>
                    <a:pt x="9014" y="15289"/>
                  </a:cubicBezTo>
                  <a:cubicBezTo>
                    <a:pt x="9025" y="15205"/>
                    <a:pt x="8966" y="15158"/>
                    <a:pt x="8906" y="15158"/>
                  </a:cubicBezTo>
                  <a:cubicBezTo>
                    <a:pt x="8906" y="15074"/>
                    <a:pt x="8835" y="15015"/>
                    <a:pt x="8763" y="15015"/>
                  </a:cubicBezTo>
                  <a:lnTo>
                    <a:pt x="8775" y="14967"/>
                  </a:lnTo>
                  <a:cubicBezTo>
                    <a:pt x="8775" y="14931"/>
                    <a:pt x="8763" y="14896"/>
                    <a:pt x="8740" y="14872"/>
                  </a:cubicBezTo>
                  <a:cubicBezTo>
                    <a:pt x="8811" y="14777"/>
                    <a:pt x="8883" y="14681"/>
                    <a:pt x="8954" y="14574"/>
                  </a:cubicBezTo>
                  <a:cubicBezTo>
                    <a:pt x="8970" y="14585"/>
                    <a:pt x="8986" y="14591"/>
                    <a:pt x="9002" y="14591"/>
                  </a:cubicBezTo>
                  <a:cubicBezTo>
                    <a:pt x="9022" y="14591"/>
                    <a:pt x="9041" y="14582"/>
                    <a:pt x="9061" y="14562"/>
                  </a:cubicBezTo>
                  <a:cubicBezTo>
                    <a:pt x="9133" y="14503"/>
                    <a:pt x="9204" y="14443"/>
                    <a:pt x="9275" y="14372"/>
                  </a:cubicBezTo>
                  <a:close/>
                  <a:moveTo>
                    <a:pt x="7799" y="17372"/>
                  </a:moveTo>
                  <a:lnTo>
                    <a:pt x="7799" y="17372"/>
                  </a:lnTo>
                  <a:cubicBezTo>
                    <a:pt x="7775" y="17444"/>
                    <a:pt x="7751" y="17515"/>
                    <a:pt x="7728" y="17587"/>
                  </a:cubicBezTo>
                  <a:cubicBezTo>
                    <a:pt x="7704" y="17634"/>
                    <a:pt x="7680" y="17670"/>
                    <a:pt x="7656" y="17717"/>
                  </a:cubicBezTo>
                  <a:cubicBezTo>
                    <a:pt x="7656" y="17706"/>
                    <a:pt x="7656" y="17694"/>
                    <a:pt x="7656" y="17682"/>
                  </a:cubicBezTo>
                  <a:cubicBezTo>
                    <a:pt x="7656" y="17646"/>
                    <a:pt x="7644" y="17622"/>
                    <a:pt x="7632" y="17610"/>
                  </a:cubicBezTo>
                  <a:cubicBezTo>
                    <a:pt x="7656" y="17539"/>
                    <a:pt x="7692" y="17467"/>
                    <a:pt x="7728" y="17396"/>
                  </a:cubicBezTo>
                  <a:cubicBezTo>
                    <a:pt x="7751" y="17396"/>
                    <a:pt x="7775" y="17384"/>
                    <a:pt x="7799" y="17372"/>
                  </a:cubicBezTo>
                  <a:close/>
                  <a:moveTo>
                    <a:pt x="7835" y="17646"/>
                  </a:moveTo>
                  <a:cubicBezTo>
                    <a:pt x="7847" y="17658"/>
                    <a:pt x="7859" y="17658"/>
                    <a:pt x="7871" y="17658"/>
                  </a:cubicBezTo>
                  <a:cubicBezTo>
                    <a:pt x="7823" y="17801"/>
                    <a:pt x="7775" y="17932"/>
                    <a:pt x="7728" y="18075"/>
                  </a:cubicBezTo>
                  <a:cubicBezTo>
                    <a:pt x="7728" y="18087"/>
                    <a:pt x="7728" y="18098"/>
                    <a:pt x="7716" y="18098"/>
                  </a:cubicBezTo>
                  <a:cubicBezTo>
                    <a:pt x="7716" y="18098"/>
                    <a:pt x="7716" y="18098"/>
                    <a:pt x="7716" y="18087"/>
                  </a:cubicBezTo>
                  <a:cubicBezTo>
                    <a:pt x="7751" y="17944"/>
                    <a:pt x="7787" y="17801"/>
                    <a:pt x="7835" y="17658"/>
                  </a:cubicBezTo>
                  <a:cubicBezTo>
                    <a:pt x="7835" y="17658"/>
                    <a:pt x="7835" y="17658"/>
                    <a:pt x="7835" y="17646"/>
                  </a:cubicBezTo>
                  <a:close/>
                  <a:moveTo>
                    <a:pt x="8013" y="17777"/>
                  </a:moveTo>
                  <a:cubicBezTo>
                    <a:pt x="8013" y="17801"/>
                    <a:pt x="8013" y="17813"/>
                    <a:pt x="8013" y="17825"/>
                  </a:cubicBezTo>
                  <a:cubicBezTo>
                    <a:pt x="8013" y="17837"/>
                    <a:pt x="8013" y="17848"/>
                    <a:pt x="8013" y="17860"/>
                  </a:cubicBezTo>
                  <a:cubicBezTo>
                    <a:pt x="7954" y="18003"/>
                    <a:pt x="7906" y="18146"/>
                    <a:pt x="7859" y="18289"/>
                  </a:cubicBezTo>
                  <a:cubicBezTo>
                    <a:pt x="7847" y="18289"/>
                    <a:pt x="7835" y="18277"/>
                    <a:pt x="7823" y="18277"/>
                  </a:cubicBezTo>
                  <a:cubicBezTo>
                    <a:pt x="7835" y="18229"/>
                    <a:pt x="7847" y="18170"/>
                    <a:pt x="7859" y="18122"/>
                  </a:cubicBezTo>
                  <a:cubicBezTo>
                    <a:pt x="7918" y="18015"/>
                    <a:pt x="7966" y="17896"/>
                    <a:pt x="8013" y="17777"/>
                  </a:cubicBezTo>
                  <a:close/>
                  <a:moveTo>
                    <a:pt x="8192" y="18003"/>
                  </a:moveTo>
                  <a:cubicBezTo>
                    <a:pt x="8132" y="18158"/>
                    <a:pt x="8085" y="18313"/>
                    <a:pt x="8037" y="18468"/>
                  </a:cubicBezTo>
                  <a:cubicBezTo>
                    <a:pt x="8025" y="18479"/>
                    <a:pt x="8025" y="18491"/>
                    <a:pt x="8013" y="18503"/>
                  </a:cubicBezTo>
                  <a:cubicBezTo>
                    <a:pt x="7990" y="18491"/>
                    <a:pt x="7966" y="18479"/>
                    <a:pt x="7942" y="18479"/>
                  </a:cubicBezTo>
                  <a:cubicBezTo>
                    <a:pt x="7942" y="18468"/>
                    <a:pt x="7942" y="18456"/>
                    <a:pt x="7942" y="18456"/>
                  </a:cubicBezTo>
                  <a:cubicBezTo>
                    <a:pt x="8037" y="18301"/>
                    <a:pt x="8121" y="18158"/>
                    <a:pt x="8192" y="18003"/>
                  </a:cubicBezTo>
                  <a:close/>
                  <a:moveTo>
                    <a:pt x="8442" y="17813"/>
                  </a:moveTo>
                  <a:cubicBezTo>
                    <a:pt x="8442" y="17813"/>
                    <a:pt x="8454" y="17813"/>
                    <a:pt x="8454" y="17825"/>
                  </a:cubicBezTo>
                  <a:cubicBezTo>
                    <a:pt x="8442" y="17848"/>
                    <a:pt x="8430" y="17884"/>
                    <a:pt x="8418" y="17908"/>
                  </a:cubicBezTo>
                  <a:cubicBezTo>
                    <a:pt x="8324" y="18131"/>
                    <a:pt x="8242" y="18354"/>
                    <a:pt x="8137" y="18577"/>
                  </a:cubicBezTo>
                  <a:lnTo>
                    <a:pt x="8137" y="18577"/>
                  </a:lnTo>
                  <a:cubicBezTo>
                    <a:pt x="8147" y="18554"/>
                    <a:pt x="8158" y="18523"/>
                    <a:pt x="8168" y="18491"/>
                  </a:cubicBezTo>
                  <a:cubicBezTo>
                    <a:pt x="8275" y="18277"/>
                    <a:pt x="8359" y="18051"/>
                    <a:pt x="8442" y="17813"/>
                  </a:cubicBezTo>
                  <a:close/>
                  <a:moveTo>
                    <a:pt x="9037" y="18229"/>
                  </a:moveTo>
                  <a:cubicBezTo>
                    <a:pt x="9049" y="18253"/>
                    <a:pt x="9061" y="18265"/>
                    <a:pt x="9085" y="18277"/>
                  </a:cubicBezTo>
                  <a:cubicBezTo>
                    <a:pt x="8990" y="18491"/>
                    <a:pt x="8894" y="18706"/>
                    <a:pt x="8787" y="18920"/>
                  </a:cubicBezTo>
                  <a:cubicBezTo>
                    <a:pt x="8847" y="18718"/>
                    <a:pt x="8894" y="18527"/>
                    <a:pt x="8942" y="18337"/>
                  </a:cubicBezTo>
                  <a:cubicBezTo>
                    <a:pt x="8978" y="18325"/>
                    <a:pt x="9002" y="18301"/>
                    <a:pt x="9014" y="18265"/>
                  </a:cubicBezTo>
                  <a:cubicBezTo>
                    <a:pt x="9025" y="18253"/>
                    <a:pt x="9025" y="18241"/>
                    <a:pt x="9037" y="18229"/>
                  </a:cubicBezTo>
                  <a:close/>
                  <a:moveTo>
                    <a:pt x="8549" y="17956"/>
                  </a:moveTo>
                  <a:cubicBezTo>
                    <a:pt x="8573" y="17979"/>
                    <a:pt x="8597" y="17991"/>
                    <a:pt x="8621" y="17991"/>
                  </a:cubicBezTo>
                  <a:cubicBezTo>
                    <a:pt x="8502" y="18289"/>
                    <a:pt x="8394" y="18587"/>
                    <a:pt x="8311" y="18884"/>
                  </a:cubicBezTo>
                  <a:cubicBezTo>
                    <a:pt x="8287" y="18932"/>
                    <a:pt x="8263" y="18991"/>
                    <a:pt x="8240" y="19039"/>
                  </a:cubicBezTo>
                  <a:cubicBezTo>
                    <a:pt x="8240" y="19027"/>
                    <a:pt x="8228" y="19015"/>
                    <a:pt x="8228" y="19015"/>
                  </a:cubicBezTo>
                  <a:cubicBezTo>
                    <a:pt x="8311" y="18658"/>
                    <a:pt x="8430" y="18301"/>
                    <a:pt x="8549" y="17956"/>
                  </a:cubicBezTo>
                  <a:close/>
                  <a:moveTo>
                    <a:pt x="10538" y="18872"/>
                  </a:moveTo>
                  <a:cubicBezTo>
                    <a:pt x="10538" y="18884"/>
                    <a:pt x="10549" y="18884"/>
                    <a:pt x="10561" y="18884"/>
                  </a:cubicBezTo>
                  <a:cubicBezTo>
                    <a:pt x="10526" y="18944"/>
                    <a:pt x="10502" y="19003"/>
                    <a:pt x="10466" y="19063"/>
                  </a:cubicBezTo>
                  <a:cubicBezTo>
                    <a:pt x="10490" y="19003"/>
                    <a:pt x="10514" y="18944"/>
                    <a:pt x="10538" y="18872"/>
                  </a:cubicBezTo>
                  <a:close/>
                  <a:moveTo>
                    <a:pt x="8573" y="19051"/>
                  </a:moveTo>
                  <a:cubicBezTo>
                    <a:pt x="8537" y="19170"/>
                    <a:pt x="8513" y="19301"/>
                    <a:pt x="8478" y="19420"/>
                  </a:cubicBezTo>
                  <a:cubicBezTo>
                    <a:pt x="8478" y="19384"/>
                    <a:pt x="8478" y="19349"/>
                    <a:pt x="8478" y="19313"/>
                  </a:cubicBezTo>
                  <a:cubicBezTo>
                    <a:pt x="8478" y="19313"/>
                    <a:pt x="8478" y="19301"/>
                    <a:pt x="8478" y="19301"/>
                  </a:cubicBezTo>
                  <a:cubicBezTo>
                    <a:pt x="8502" y="19218"/>
                    <a:pt x="8537" y="19134"/>
                    <a:pt x="8573" y="19051"/>
                  </a:cubicBezTo>
                  <a:close/>
                  <a:moveTo>
                    <a:pt x="9311" y="18396"/>
                  </a:moveTo>
                  <a:cubicBezTo>
                    <a:pt x="9311" y="18408"/>
                    <a:pt x="9323" y="18408"/>
                    <a:pt x="9335" y="18408"/>
                  </a:cubicBezTo>
                  <a:cubicBezTo>
                    <a:pt x="9323" y="18456"/>
                    <a:pt x="9347" y="18479"/>
                    <a:pt x="9371" y="18503"/>
                  </a:cubicBezTo>
                  <a:cubicBezTo>
                    <a:pt x="9240" y="18872"/>
                    <a:pt x="9085" y="19241"/>
                    <a:pt x="8930" y="19611"/>
                  </a:cubicBezTo>
                  <a:cubicBezTo>
                    <a:pt x="8978" y="19432"/>
                    <a:pt x="9037" y="19241"/>
                    <a:pt x="9097" y="19063"/>
                  </a:cubicBezTo>
                  <a:cubicBezTo>
                    <a:pt x="9168" y="18837"/>
                    <a:pt x="9240" y="18622"/>
                    <a:pt x="9311" y="18396"/>
                  </a:cubicBezTo>
                  <a:close/>
                  <a:moveTo>
                    <a:pt x="8859" y="19194"/>
                  </a:moveTo>
                  <a:cubicBezTo>
                    <a:pt x="8811" y="19337"/>
                    <a:pt x="8763" y="19492"/>
                    <a:pt x="8716" y="19634"/>
                  </a:cubicBezTo>
                  <a:cubicBezTo>
                    <a:pt x="8716" y="19634"/>
                    <a:pt x="8704" y="19634"/>
                    <a:pt x="8692" y="19646"/>
                  </a:cubicBezTo>
                  <a:lnTo>
                    <a:pt x="8692" y="19622"/>
                  </a:lnTo>
                  <a:cubicBezTo>
                    <a:pt x="8692" y="19599"/>
                    <a:pt x="8692" y="19587"/>
                    <a:pt x="8692" y="19575"/>
                  </a:cubicBezTo>
                  <a:cubicBezTo>
                    <a:pt x="8740" y="19444"/>
                    <a:pt x="8799" y="19325"/>
                    <a:pt x="8859" y="19194"/>
                  </a:cubicBezTo>
                  <a:close/>
                  <a:moveTo>
                    <a:pt x="9597" y="18408"/>
                  </a:moveTo>
                  <a:cubicBezTo>
                    <a:pt x="9597" y="18468"/>
                    <a:pt x="9585" y="18539"/>
                    <a:pt x="9585" y="18610"/>
                  </a:cubicBezTo>
                  <a:cubicBezTo>
                    <a:pt x="9585" y="18622"/>
                    <a:pt x="9585" y="18646"/>
                    <a:pt x="9597" y="18658"/>
                  </a:cubicBezTo>
                  <a:cubicBezTo>
                    <a:pt x="9430" y="18980"/>
                    <a:pt x="9335" y="19337"/>
                    <a:pt x="9204" y="19670"/>
                  </a:cubicBezTo>
                  <a:cubicBezTo>
                    <a:pt x="9275" y="19361"/>
                    <a:pt x="9371" y="19051"/>
                    <a:pt x="9478" y="18753"/>
                  </a:cubicBezTo>
                  <a:cubicBezTo>
                    <a:pt x="9514" y="18634"/>
                    <a:pt x="9561" y="18515"/>
                    <a:pt x="9597" y="18408"/>
                  </a:cubicBezTo>
                  <a:close/>
                  <a:moveTo>
                    <a:pt x="10240" y="18789"/>
                  </a:moveTo>
                  <a:cubicBezTo>
                    <a:pt x="10276" y="18813"/>
                    <a:pt x="10299" y="18813"/>
                    <a:pt x="10335" y="18813"/>
                  </a:cubicBezTo>
                  <a:cubicBezTo>
                    <a:pt x="10204" y="19111"/>
                    <a:pt x="10061" y="19408"/>
                    <a:pt x="9918" y="19706"/>
                  </a:cubicBezTo>
                  <a:cubicBezTo>
                    <a:pt x="10014" y="19396"/>
                    <a:pt x="10133" y="19099"/>
                    <a:pt x="10240" y="18789"/>
                  </a:cubicBezTo>
                  <a:close/>
                  <a:moveTo>
                    <a:pt x="10907" y="18896"/>
                  </a:moveTo>
                  <a:lnTo>
                    <a:pt x="10907" y="18896"/>
                  </a:lnTo>
                  <a:cubicBezTo>
                    <a:pt x="10895" y="18932"/>
                    <a:pt x="10930" y="18968"/>
                    <a:pt x="10966" y="18968"/>
                  </a:cubicBezTo>
                  <a:cubicBezTo>
                    <a:pt x="10811" y="19241"/>
                    <a:pt x="10692" y="19539"/>
                    <a:pt x="10549" y="19825"/>
                  </a:cubicBezTo>
                  <a:cubicBezTo>
                    <a:pt x="10645" y="19515"/>
                    <a:pt x="10740" y="19218"/>
                    <a:pt x="10835" y="18908"/>
                  </a:cubicBezTo>
                  <a:cubicBezTo>
                    <a:pt x="10842" y="18912"/>
                    <a:pt x="10849" y="18913"/>
                    <a:pt x="10856" y="18913"/>
                  </a:cubicBezTo>
                  <a:cubicBezTo>
                    <a:pt x="10873" y="18913"/>
                    <a:pt x="10890" y="18905"/>
                    <a:pt x="10907" y="18896"/>
                  </a:cubicBezTo>
                  <a:close/>
                  <a:moveTo>
                    <a:pt x="10049" y="18563"/>
                  </a:moveTo>
                  <a:cubicBezTo>
                    <a:pt x="10061" y="18587"/>
                    <a:pt x="10085" y="18599"/>
                    <a:pt x="10121" y="18610"/>
                  </a:cubicBezTo>
                  <a:cubicBezTo>
                    <a:pt x="9990" y="18908"/>
                    <a:pt x="9859" y="19218"/>
                    <a:pt x="9728" y="19515"/>
                  </a:cubicBezTo>
                  <a:cubicBezTo>
                    <a:pt x="9656" y="19658"/>
                    <a:pt x="9597" y="19813"/>
                    <a:pt x="9537" y="19956"/>
                  </a:cubicBezTo>
                  <a:cubicBezTo>
                    <a:pt x="9645" y="19539"/>
                    <a:pt x="9776" y="19122"/>
                    <a:pt x="9918" y="18706"/>
                  </a:cubicBezTo>
                  <a:cubicBezTo>
                    <a:pt x="9954" y="18706"/>
                    <a:pt x="9990" y="18694"/>
                    <a:pt x="10014" y="18646"/>
                  </a:cubicBezTo>
                  <a:cubicBezTo>
                    <a:pt x="10026" y="18622"/>
                    <a:pt x="10037" y="18587"/>
                    <a:pt x="10049" y="18563"/>
                  </a:cubicBezTo>
                  <a:close/>
                  <a:moveTo>
                    <a:pt x="9680" y="18860"/>
                  </a:moveTo>
                  <a:lnTo>
                    <a:pt x="9680" y="18860"/>
                  </a:lnTo>
                  <a:cubicBezTo>
                    <a:pt x="9561" y="19230"/>
                    <a:pt x="9454" y="19611"/>
                    <a:pt x="9347" y="19980"/>
                  </a:cubicBezTo>
                  <a:cubicBezTo>
                    <a:pt x="9330" y="19971"/>
                    <a:pt x="9313" y="19963"/>
                    <a:pt x="9292" y="19963"/>
                  </a:cubicBezTo>
                  <a:cubicBezTo>
                    <a:pt x="9283" y="19963"/>
                    <a:pt x="9274" y="19964"/>
                    <a:pt x="9264" y="19968"/>
                  </a:cubicBezTo>
                  <a:cubicBezTo>
                    <a:pt x="9359" y="19753"/>
                    <a:pt x="9430" y="19527"/>
                    <a:pt x="9514" y="19301"/>
                  </a:cubicBezTo>
                  <a:cubicBezTo>
                    <a:pt x="9561" y="19146"/>
                    <a:pt x="9621" y="19003"/>
                    <a:pt x="9680" y="18860"/>
                  </a:cubicBezTo>
                  <a:close/>
                  <a:moveTo>
                    <a:pt x="15526" y="20111"/>
                  </a:moveTo>
                  <a:cubicBezTo>
                    <a:pt x="15538" y="20134"/>
                    <a:pt x="15562" y="20146"/>
                    <a:pt x="15574" y="20158"/>
                  </a:cubicBezTo>
                  <a:cubicBezTo>
                    <a:pt x="15562" y="20182"/>
                    <a:pt x="15538" y="20206"/>
                    <a:pt x="15526" y="20230"/>
                  </a:cubicBezTo>
                  <a:cubicBezTo>
                    <a:pt x="15514" y="20230"/>
                    <a:pt x="15491" y="20218"/>
                    <a:pt x="15479" y="20218"/>
                  </a:cubicBezTo>
                  <a:lnTo>
                    <a:pt x="15479" y="20182"/>
                  </a:lnTo>
                  <a:cubicBezTo>
                    <a:pt x="15491" y="20170"/>
                    <a:pt x="15514" y="20158"/>
                    <a:pt x="15514" y="20134"/>
                  </a:cubicBezTo>
                  <a:lnTo>
                    <a:pt x="15526" y="20111"/>
                  </a:lnTo>
                  <a:close/>
                  <a:moveTo>
                    <a:pt x="9609" y="20206"/>
                  </a:moveTo>
                  <a:cubicBezTo>
                    <a:pt x="9597" y="20242"/>
                    <a:pt x="9585" y="20277"/>
                    <a:pt x="9585" y="20325"/>
                  </a:cubicBezTo>
                  <a:cubicBezTo>
                    <a:pt x="9573" y="20325"/>
                    <a:pt x="9573" y="20325"/>
                    <a:pt x="9561" y="20337"/>
                  </a:cubicBezTo>
                  <a:lnTo>
                    <a:pt x="9549" y="20325"/>
                  </a:lnTo>
                  <a:cubicBezTo>
                    <a:pt x="9549" y="20313"/>
                    <a:pt x="9549" y="20301"/>
                    <a:pt x="9561" y="20289"/>
                  </a:cubicBezTo>
                  <a:cubicBezTo>
                    <a:pt x="9573" y="20254"/>
                    <a:pt x="9585" y="20230"/>
                    <a:pt x="9609" y="20206"/>
                  </a:cubicBezTo>
                  <a:close/>
                  <a:moveTo>
                    <a:pt x="11407" y="18837"/>
                  </a:moveTo>
                  <a:cubicBezTo>
                    <a:pt x="11407" y="18849"/>
                    <a:pt x="11395" y="18872"/>
                    <a:pt x="11395" y="18884"/>
                  </a:cubicBezTo>
                  <a:cubicBezTo>
                    <a:pt x="11371" y="18980"/>
                    <a:pt x="11419" y="19039"/>
                    <a:pt x="11478" y="19051"/>
                  </a:cubicBezTo>
                  <a:cubicBezTo>
                    <a:pt x="11180" y="19468"/>
                    <a:pt x="11014" y="19956"/>
                    <a:pt x="10764" y="20408"/>
                  </a:cubicBezTo>
                  <a:cubicBezTo>
                    <a:pt x="10930" y="19920"/>
                    <a:pt x="11121" y="19444"/>
                    <a:pt x="11311" y="18968"/>
                  </a:cubicBezTo>
                  <a:cubicBezTo>
                    <a:pt x="11335" y="18968"/>
                    <a:pt x="11359" y="18944"/>
                    <a:pt x="11371" y="18920"/>
                  </a:cubicBezTo>
                  <a:lnTo>
                    <a:pt x="11407" y="18837"/>
                  </a:lnTo>
                  <a:close/>
                  <a:moveTo>
                    <a:pt x="10442" y="19551"/>
                  </a:moveTo>
                  <a:lnTo>
                    <a:pt x="10442" y="19551"/>
                  </a:lnTo>
                  <a:cubicBezTo>
                    <a:pt x="10347" y="19837"/>
                    <a:pt x="10264" y="20123"/>
                    <a:pt x="10168" y="20420"/>
                  </a:cubicBezTo>
                  <a:cubicBezTo>
                    <a:pt x="10157" y="20420"/>
                    <a:pt x="10133" y="20420"/>
                    <a:pt x="10121" y="20432"/>
                  </a:cubicBezTo>
                  <a:cubicBezTo>
                    <a:pt x="10216" y="20134"/>
                    <a:pt x="10323" y="19837"/>
                    <a:pt x="10442" y="19551"/>
                  </a:cubicBezTo>
                  <a:close/>
                  <a:moveTo>
                    <a:pt x="15252" y="20075"/>
                  </a:moveTo>
                  <a:cubicBezTo>
                    <a:pt x="15252" y="20099"/>
                    <a:pt x="15252" y="20123"/>
                    <a:pt x="15264" y="20134"/>
                  </a:cubicBezTo>
                  <a:lnTo>
                    <a:pt x="15252" y="20170"/>
                  </a:lnTo>
                  <a:cubicBezTo>
                    <a:pt x="15240" y="20218"/>
                    <a:pt x="15264" y="20254"/>
                    <a:pt x="15300" y="20265"/>
                  </a:cubicBezTo>
                  <a:cubicBezTo>
                    <a:pt x="15300" y="20313"/>
                    <a:pt x="15276" y="20361"/>
                    <a:pt x="15264" y="20408"/>
                  </a:cubicBezTo>
                  <a:cubicBezTo>
                    <a:pt x="15240" y="20408"/>
                    <a:pt x="15217" y="20420"/>
                    <a:pt x="15193" y="20432"/>
                  </a:cubicBezTo>
                  <a:cubicBezTo>
                    <a:pt x="15169" y="20396"/>
                    <a:pt x="15157" y="20349"/>
                    <a:pt x="15145" y="20301"/>
                  </a:cubicBezTo>
                  <a:cubicBezTo>
                    <a:pt x="15169" y="20289"/>
                    <a:pt x="15193" y="20265"/>
                    <a:pt x="15205" y="20230"/>
                  </a:cubicBezTo>
                  <a:cubicBezTo>
                    <a:pt x="15229" y="20182"/>
                    <a:pt x="15240" y="20123"/>
                    <a:pt x="15252" y="20075"/>
                  </a:cubicBezTo>
                  <a:close/>
                  <a:moveTo>
                    <a:pt x="10859" y="19575"/>
                  </a:moveTo>
                  <a:cubicBezTo>
                    <a:pt x="10740" y="19884"/>
                    <a:pt x="10633" y="20194"/>
                    <a:pt x="10526" y="20515"/>
                  </a:cubicBezTo>
                  <a:cubicBezTo>
                    <a:pt x="10519" y="20482"/>
                    <a:pt x="10485" y="20459"/>
                    <a:pt x="10453" y="20459"/>
                  </a:cubicBezTo>
                  <a:cubicBezTo>
                    <a:pt x="10429" y="20459"/>
                    <a:pt x="10405" y="20473"/>
                    <a:pt x="10395" y="20504"/>
                  </a:cubicBezTo>
                  <a:lnTo>
                    <a:pt x="10371" y="20504"/>
                  </a:lnTo>
                  <a:cubicBezTo>
                    <a:pt x="10573" y="20218"/>
                    <a:pt x="10716" y="19896"/>
                    <a:pt x="10859" y="19575"/>
                  </a:cubicBezTo>
                  <a:close/>
                  <a:moveTo>
                    <a:pt x="9883" y="20182"/>
                  </a:moveTo>
                  <a:cubicBezTo>
                    <a:pt x="9859" y="20242"/>
                    <a:pt x="9847" y="20313"/>
                    <a:pt x="9847" y="20384"/>
                  </a:cubicBezTo>
                  <a:cubicBezTo>
                    <a:pt x="9835" y="20384"/>
                    <a:pt x="9811" y="20396"/>
                    <a:pt x="9811" y="20432"/>
                  </a:cubicBezTo>
                  <a:cubicBezTo>
                    <a:pt x="9799" y="20468"/>
                    <a:pt x="9787" y="20504"/>
                    <a:pt x="9776" y="20539"/>
                  </a:cubicBezTo>
                  <a:cubicBezTo>
                    <a:pt x="9764" y="20527"/>
                    <a:pt x="9752" y="20527"/>
                    <a:pt x="9728" y="20515"/>
                  </a:cubicBezTo>
                  <a:cubicBezTo>
                    <a:pt x="9728" y="20504"/>
                    <a:pt x="9728" y="20492"/>
                    <a:pt x="9728" y="20468"/>
                  </a:cubicBezTo>
                  <a:cubicBezTo>
                    <a:pt x="9787" y="20373"/>
                    <a:pt x="9835" y="20277"/>
                    <a:pt x="9883" y="20182"/>
                  </a:cubicBezTo>
                  <a:close/>
                  <a:moveTo>
                    <a:pt x="14621" y="19956"/>
                  </a:moveTo>
                  <a:lnTo>
                    <a:pt x="14609" y="20027"/>
                  </a:lnTo>
                  <a:cubicBezTo>
                    <a:pt x="14502" y="20194"/>
                    <a:pt x="14383" y="20373"/>
                    <a:pt x="14264" y="20539"/>
                  </a:cubicBezTo>
                  <a:cubicBezTo>
                    <a:pt x="14324" y="20373"/>
                    <a:pt x="14383" y="20194"/>
                    <a:pt x="14443" y="20027"/>
                  </a:cubicBezTo>
                  <a:cubicBezTo>
                    <a:pt x="14460" y="20036"/>
                    <a:pt x="14476" y="20040"/>
                    <a:pt x="14493" y="20040"/>
                  </a:cubicBezTo>
                  <a:cubicBezTo>
                    <a:pt x="14523" y="20040"/>
                    <a:pt x="14551" y="20027"/>
                    <a:pt x="14574" y="20003"/>
                  </a:cubicBezTo>
                  <a:cubicBezTo>
                    <a:pt x="14598" y="19980"/>
                    <a:pt x="14609" y="19968"/>
                    <a:pt x="14621" y="19956"/>
                  </a:cubicBezTo>
                  <a:close/>
                  <a:moveTo>
                    <a:pt x="14919" y="20134"/>
                  </a:moveTo>
                  <a:lnTo>
                    <a:pt x="14919" y="20170"/>
                  </a:lnTo>
                  <a:cubicBezTo>
                    <a:pt x="14883" y="20301"/>
                    <a:pt x="14824" y="20432"/>
                    <a:pt x="14752" y="20551"/>
                  </a:cubicBezTo>
                  <a:cubicBezTo>
                    <a:pt x="14788" y="20456"/>
                    <a:pt x="14812" y="20373"/>
                    <a:pt x="14836" y="20289"/>
                  </a:cubicBezTo>
                  <a:cubicBezTo>
                    <a:pt x="14859" y="20242"/>
                    <a:pt x="14895" y="20182"/>
                    <a:pt x="14919" y="20134"/>
                  </a:cubicBezTo>
                  <a:close/>
                  <a:moveTo>
                    <a:pt x="11454" y="19456"/>
                  </a:moveTo>
                  <a:cubicBezTo>
                    <a:pt x="11335" y="19825"/>
                    <a:pt x="11216" y="20194"/>
                    <a:pt x="11085" y="20563"/>
                  </a:cubicBezTo>
                  <a:lnTo>
                    <a:pt x="11061" y="20551"/>
                  </a:lnTo>
                  <a:cubicBezTo>
                    <a:pt x="11049" y="20539"/>
                    <a:pt x="11049" y="20539"/>
                    <a:pt x="11038" y="20539"/>
                  </a:cubicBezTo>
                  <a:cubicBezTo>
                    <a:pt x="11026" y="20504"/>
                    <a:pt x="10990" y="20480"/>
                    <a:pt x="10942" y="20468"/>
                  </a:cubicBezTo>
                  <a:cubicBezTo>
                    <a:pt x="11133" y="20134"/>
                    <a:pt x="11264" y="19777"/>
                    <a:pt x="11454" y="19456"/>
                  </a:cubicBezTo>
                  <a:close/>
                  <a:moveTo>
                    <a:pt x="12764" y="19730"/>
                  </a:moveTo>
                  <a:cubicBezTo>
                    <a:pt x="12776" y="19742"/>
                    <a:pt x="12788" y="19753"/>
                    <a:pt x="12812" y="19765"/>
                  </a:cubicBezTo>
                  <a:lnTo>
                    <a:pt x="12800" y="19801"/>
                  </a:lnTo>
                  <a:cubicBezTo>
                    <a:pt x="12769" y="19884"/>
                    <a:pt x="12836" y="19949"/>
                    <a:pt x="12902" y="19949"/>
                  </a:cubicBezTo>
                  <a:cubicBezTo>
                    <a:pt x="12911" y="19949"/>
                    <a:pt x="12921" y="19947"/>
                    <a:pt x="12931" y="19944"/>
                  </a:cubicBezTo>
                  <a:lnTo>
                    <a:pt x="12931" y="19944"/>
                  </a:lnTo>
                  <a:cubicBezTo>
                    <a:pt x="12764" y="20182"/>
                    <a:pt x="12585" y="20420"/>
                    <a:pt x="12419" y="20658"/>
                  </a:cubicBezTo>
                  <a:cubicBezTo>
                    <a:pt x="12490" y="20456"/>
                    <a:pt x="12562" y="20254"/>
                    <a:pt x="12633" y="20039"/>
                  </a:cubicBezTo>
                  <a:cubicBezTo>
                    <a:pt x="12681" y="19944"/>
                    <a:pt x="12716" y="19837"/>
                    <a:pt x="12764" y="19730"/>
                  </a:cubicBezTo>
                  <a:close/>
                  <a:moveTo>
                    <a:pt x="15002" y="20551"/>
                  </a:moveTo>
                  <a:cubicBezTo>
                    <a:pt x="15014" y="20563"/>
                    <a:pt x="15026" y="20587"/>
                    <a:pt x="15038" y="20611"/>
                  </a:cubicBezTo>
                  <a:cubicBezTo>
                    <a:pt x="15014" y="20635"/>
                    <a:pt x="15002" y="20646"/>
                    <a:pt x="14990" y="20670"/>
                  </a:cubicBezTo>
                  <a:cubicBezTo>
                    <a:pt x="14967" y="20658"/>
                    <a:pt x="14955" y="20658"/>
                    <a:pt x="14943" y="20658"/>
                  </a:cubicBezTo>
                  <a:cubicBezTo>
                    <a:pt x="14967" y="20623"/>
                    <a:pt x="14979" y="20587"/>
                    <a:pt x="15002" y="20551"/>
                  </a:cubicBezTo>
                  <a:close/>
                  <a:moveTo>
                    <a:pt x="12633" y="19456"/>
                  </a:moveTo>
                  <a:cubicBezTo>
                    <a:pt x="12645" y="19480"/>
                    <a:pt x="12645" y="19492"/>
                    <a:pt x="12657" y="19503"/>
                  </a:cubicBezTo>
                  <a:cubicBezTo>
                    <a:pt x="12585" y="19682"/>
                    <a:pt x="12514" y="19849"/>
                    <a:pt x="12454" y="20027"/>
                  </a:cubicBezTo>
                  <a:cubicBezTo>
                    <a:pt x="12335" y="20277"/>
                    <a:pt x="12216" y="20515"/>
                    <a:pt x="12085" y="20754"/>
                  </a:cubicBezTo>
                  <a:cubicBezTo>
                    <a:pt x="12216" y="20361"/>
                    <a:pt x="12335" y="19980"/>
                    <a:pt x="12466" y="19587"/>
                  </a:cubicBezTo>
                  <a:cubicBezTo>
                    <a:pt x="12481" y="19594"/>
                    <a:pt x="12497" y="19598"/>
                    <a:pt x="12514" y="19598"/>
                  </a:cubicBezTo>
                  <a:cubicBezTo>
                    <a:pt x="12553" y="19598"/>
                    <a:pt x="12593" y="19577"/>
                    <a:pt x="12609" y="19527"/>
                  </a:cubicBezTo>
                  <a:cubicBezTo>
                    <a:pt x="12621" y="19503"/>
                    <a:pt x="12633" y="19480"/>
                    <a:pt x="12633" y="19456"/>
                  </a:cubicBezTo>
                  <a:close/>
                  <a:moveTo>
                    <a:pt x="13538" y="19789"/>
                  </a:moveTo>
                  <a:cubicBezTo>
                    <a:pt x="13550" y="19837"/>
                    <a:pt x="13586" y="19861"/>
                    <a:pt x="13633" y="19873"/>
                  </a:cubicBezTo>
                  <a:lnTo>
                    <a:pt x="13633" y="19908"/>
                  </a:lnTo>
                  <a:cubicBezTo>
                    <a:pt x="13455" y="20218"/>
                    <a:pt x="13264" y="20539"/>
                    <a:pt x="13062" y="20849"/>
                  </a:cubicBezTo>
                  <a:cubicBezTo>
                    <a:pt x="13157" y="20551"/>
                    <a:pt x="13252" y="20254"/>
                    <a:pt x="13347" y="19956"/>
                  </a:cubicBezTo>
                  <a:cubicBezTo>
                    <a:pt x="13371" y="19956"/>
                    <a:pt x="13407" y="19944"/>
                    <a:pt x="13431" y="19908"/>
                  </a:cubicBezTo>
                  <a:cubicBezTo>
                    <a:pt x="13437" y="19911"/>
                    <a:pt x="13443" y="19913"/>
                    <a:pt x="13450" y="19913"/>
                  </a:cubicBezTo>
                  <a:cubicBezTo>
                    <a:pt x="13471" y="19913"/>
                    <a:pt x="13493" y="19899"/>
                    <a:pt x="13502" y="19873"/>
                  </a:cubicBezTo>
                  <a:cubicBezTo>
                    <a:pt x="13514" y="19849"/>
                    <a:pt x="13526" y="19825"/>
                    <a:pt x="13526" y="19801"/>
                  </a:cubicBezTo>
                  <a:lnTo>
                    <a:pt x="13538" y="19789"/>
                  </a:lnTo>
                  <a:close/>
                  <a:moveTo>
                    <a:pt x="14550" y="20492"/>
                  </a:moveTo>
                  <a:lnTo>
                    <a:pt x="14550" y="20492"/>
                  </a:lnTo>
                  <a:cubicBezTo>
                    <a:pt x="14514" y="20623"/>
                    <a:pt x="14478" y="20754"/>
                    <a:pt x="14443" y="20873"/>
                  </a:cubicBezTo>
                  <a:cubicBezTo>
                    <a:pt x="14422" y="20852"/>
                    <a:pt x="14393" y="20839"/>
                    <a:pt x="14363" y="20839"/>
                  </a:cubicBezTo>
                  <a:cubicBezTo>
                    <a:pt x="14342" y="20839"/>
                    <a:pt x="14320" y="20846"/>
                    <a:pt x="14300" y="20861"/>
                  </a:cubicBezTo>
                  <a:cubicBezTo>
                    <a:pt x="14383" y="20742"/>
                    <a:pt x="14467" y="20623"/>
                    <a:pt x="14550" y="20492"/>
                  </a:cubicBezTo>
                  <a:close/>
                  <a:moveTo>
                    <a:pt x="11430" y="20396"/>
                  </a:moveTo>
                  <a:cubicBezTo>
                    <a:pt x="11383" y="20563"/>
                    <a:pt x="11347" y="20718"/>
                    <a:pt x="11311" y="20885"/>
                  </a:cubicBezTo>
                  <a:cubicBezTo>
                    <a:pt x="11308" y="20881"/>
                    <a:pt x="11303" y="20880"/>
                    <a:pt x="11298" y="20880"/>
                  </a:cubicBezTo>
                  <a:cubicBezTo>
                    <a:pt x="11287" y="20880"/>
                    <a:pt x="11272" y="20888"/>
                    <a:pt x="11264" y="20896"/>
                  </a:cubicBezTo>
                  <a:lnTo>
                    <a:pt x="11276" y="20861"/>
                  </a:lnTo>
                  <a:cubicBezTo>
                    <a:pt x="11288" y="20837"/>
                    <a:pt x="11276" y="20813"/>
                    <a:pt x="11252" y="20801"/>
                  </a:cubicBezTo>
                  <a:lnTo>
                    <a:pt x="11264" y="20765"/>
                  </a:lnTo>
                  <a:cubicBezTo>
                    <a:pt x="11311" y="20646"/>
                    <a:pt x="11371" y="20515"/>
                    <a:pt x="11430" y="20396"/>
                  </a:cubicBezTo>
                  <a:close/>
                  <a:moveTo>
                    <a:pt x="11954" y="19301"/>
                  </a:moveTo>
                  <a:lnTo>
                    <a:pt x="11990" y="19313"/>
                  </a:lnTo>
                  <a:cubicBezTo>
                    <a:pt x="11990" y="19337"/>
                    <a:pt x="11978" y="19361"/>
                    <a:pt x="11978" y="19384"/>
                  </a:cubicBezTo>
                  <a:cubicBezTo>
                    <a:pt x="11965" y="19445"/>
                    <a:pt x="12008" y="19475"/>
                    <a:pt x="12055" y="19475"/>
                  </a:cubicBezTo>
                  <a:cubicBezTo>
                    <a:pt x="12091" y="19475"/>
                    <a:pt x="12129" y="19457"/>
                    <a:pt x="12145" y="19420"/>
                  </a:cubicBezTo>
                  <a:lnTo>
                    <a:pt x="12157" y="19396"/>
                  </a:lnTo>
                  <a:cubicBezTo>
                    <a:pt x="12169" y="19456"/>
                    <a:pt x="12216" y="19480"/>
                    <a:pt x="12252" y="19492"/>
                  </a:cubicBezTo>
                  <a:cubicBezTo>
                    <a:pt x="12002" y="19980"/>
                    <a:pt x="11752" y="20468"/>
                    <a:pt x="11502" y="20956"/>
                  </a:cubicBezTo>
                  <a:cubicBezTo>
                    <a:pt x="11502" y="20932"/>
                    <a:pt x="11502" y="20920"/>
                    <a:pt x="11502" y="20908"/>
                  </a:cubicBezTo>
                  <a:cubicBezTo>
                    <a:pt x="11609" y="20361"/>
                    <a:pt x="11776" y="19825"/>
                    <a:pt x="11954" y="19301"/>
                  </a:cubicBezTo>
                  <a:close/>
                  <a:moveTo>
                    <a:pt x="14157" y="19968"/>
                  </a:moveTo>
                  <a:cubicBezTo>
                    <a:pt x="14157" y="19980"/>
                    <a:pt x="14169" y="20003"/>
                    <a:pt x="14181" y="20015"/>
                  </a:cubicBezTo>
                  <a:cubicBezTo>
                    <a:pt x="14026" y="20254"/>
                    <a:pt x="13859" y="20480"/>
                    <a:pt x="13705" y="20718"/>
                  </a:cubicBezTo>
                  <a:cubicBezTo>
                    <a:pt x="13609" y="20861"/>
                    <a:pt x="13514" y="21004"/>
                    <a:pt x="13419" y="21146"/>
                  </a:cubicBezTo>
                  <a:cubicBezTo>
                    <a:pt x="13411" y="21154"/>
                    <a:pt x="13404" y="21161"/>
                    <a:pt x="13400" y="21169"/>
                  </a:cubicBezTo>
                  <a:lnTo>
                    <a:pt x="13400" y="21169"/>
                  </a:lnTo>
                  <a:cubicBezTo>
                    <a:pt x="13517" y="20816"/>
                    <a:pt x="13647" y="20475"/>
                    <a:pt x="13788" y="20134"/>
                  </a:cubicBezTo>
                  <a:cubicBezTo>
                    <a:pt x="13813" y="20165"/>
                    <a:pt x="13850" y="20187"/>
                    <a:pt x="13889" y="20187"/>
                  </a:cubicBezTo>
                  <a:cubicBezTo>
                    <a:pt x="13925" y="20187"/>
                    <a:pt x="13962" y="20168"/>
                    <a:pt x="13990" y="20123"/>
                  </a:cubicBezTo>
                  <a:cubicBezTo>
                    <a:pt x="14014" y="20087"/>
                    <a:pt x="14026" y="20051"/>
                    <a:pt x="14050" y="20015"/>
                  </a:cubicBezTo>
                  <a:cubicBezTo>
                    <a:pt x="14059" y="20018"/>
                    <a:pt x="14068" y="20020"/>
                    <a:pt x="14076" y="20020"/>
                  </a:cubicBezTo>
                  <a:cubicBezTo>
                    <a:pt x="14103" y="20020"/>
                    <a:pt x="14127" y="20006"/>
                    <a:pt x="14145" y="19980"/>
                  </a:cubicBezTo>
                  <a:lnTo>
                    <a:pt x="14157" y="19968"/>
                  </a:lnTo>
                  <a:close/>
                  <a:moveTo>
                    <a:pt x="12062" y="20254"/>
                  </a:moveTo>
                  <a:lnTo>
                    <a:pt x="12062" y="20254"/>
                  </a:lnTo>
                  <a:cubicBezTo>
                    <a:pt x="11966" y="20575"/>
                    <a:pt x="11859" y="20908"/>
                    <a:pt x="11752" y="21230"/>
                  </a:cubicBezTo>
                  <a:lnTo>
                    <a:pt x="11740" y="21242"/>
                  </a:lnTo>
                  <a:cubicBezTo>
                    <a:pt x="11728" y="21230"/>
                    <a:pt x="11716" y="21230"/>
                    <a:pt x="11704" y="21230"/>
                  </a:cubicBezTo>
                  <a:cubicBezTo>
                    <a:pt x="11716" y="21194"/>
                    <a:pt x="11728" y="21158"/>
                    <a:pt x="11752" y="21123"/>
                  </a:cubicBezTo>
                  <a:cubicBezTo>
                    <a:pt x="11773" y="21071"/>
                    <a:pt x="11730" y="21037"/>
                    <a:pt x="11680" y="21037"/>
                  </a:cubicBezTo>
                  <a:cubicBezTo>
                    <a:pt x="11672" y="21037"/>
                    <a:pt x="11664" y="21038"/>
                    <a:pt x="11657" y="21039"/>
                  </a:cubicBezTo>
                  <a:cubicBezTo>
                    <a:pt x="11800" y="20777"/>
                    <a:pt x="11931" y="20515"/>
                    <a:pt x="12062" y="20254"/>
                  </a:cubicBezTo>
                  <a:close/>
                  <a:moveTo>
                    <a:pt x="13288" y="20849"/>
                  </a:moveTo>
                  <a:cubicBezTo>
                    <a:pt x="13252" y="20968"/>
                    <a:pt x="13205" y="21087"/>
                    <a:pt x="13169" y="21206"/>
                  </a:cubicBezTo>
                  <a:cubicBezTo>
                    <a:pt x="13145" y="21206"/>
                    <a:pt x="13133" y="21218"/>
                    <a:pt x="13109" y="21230"/>
                  </a:cubicBezTo>
                  <a:lnTo>
                    <a:pt x="13097" y="21254"/>
                  </a:lnTo>
                  <a:cubicBezTo>
                    <a:pt x="13085" y="21230"/>
                    <a:pt x="13074" y="21218"/>
                    <a:pt x="13062" y="21206"/>
                  </a:cubicBezTo>
                  <a:cubicBezTo>
                    <a:pt x="13133" y="21087"/>
                    <a:pt x="13216" y="20968"/>
                    <a:pt x="13288" y="20849"/>
                  </a:cubicBezTo>
                  <a:close/>
                  <a:moveTo>
                    <a:pt x="12234" y="21212"/>
                  </a:moveTo>
                  <a:cubicBezTo>
                    <a:pt x="12216" y="21230"/>
                    <a:pt x="12197" y="21249"/>
                    <a:pt x="12181" y="21266"/>
                  </a:cubicBezTo>
                  <a:cubicBezTo>
                    <a:pt x="12169" y="21277"/>
                    <a:pt x="12157" y="21289"/>
                    <a:pt x="12145" y="21301"/>
                  </a:cubicBezTo>
                  <a:cubicBezTo>
                    <a:pt x="12145" y="21312"/>
                    <a:pt x="12136" y="21322"/>
                    <a:pt x="12126" y="21332"/>
                  </a:cubicBezTo>
                  <a:lnTo>
                    <a:pt x="12126" y="21332"/>
                  </a:lnTo>
                  <a:cubicBezTo>
                    <a:pt x="12139" y="21292"/>
                    <a:pt x="12160" y="21260"/>
                    <a:pt x="12181" y="21218"/>
                  </a:cubicBezTo>
                  <a:cubicBezTo>
                    <a:pt x="12187" y="21221"/>
                    <a:pt x="12193" y="21222"/>
                    <a:pt x="12200" y="21222"/>
                  </a:cubicBezTo>
                  <a:cubicBezTo>
                    <a:pt x="12211" y="21222"/>
                    <a:pt x="12223" y="21219"/>
                    <a:pt x="12234" y="21212"/>
                  </a:cubicBezTo>
                  <a:close/>
                  <a:moveTo>
                    <a:pt x="13145" y="19956"/>
                  </a:moveTo>
                  <a:lnTo>
                    <a:pt x="13145" y="19956"/>
                  </a:lnTo>
                  <a:cubicBezTo>
                    <a:pt x="13014" y="20396"/>
                    <a:pt x="12871" y="20825"/>
                    <a:pt x="12728" y="21266"/>
                  </a:cubicBezTo>
                  <a:cubicBezTo>
                    <a:pt x="12721" y="21221"/>
                    <a:pt x="12686" y="21191"/>
                    <a:pt x="12647" y="21191"/>
                  </a:cubicBezTo>
                  <a:cubicBezTo>
                    <a:pt x="12622" y="21191"/>
                    <a:pt x="12596" y="21203"/>
                    <a:pt x="12573" y="21230"/>
                  </a:cubicBezTo>
                  <a:cubicBezTo>
                    <a:pt x="12538" y="21266"/>
                    <a:pt x="12502" y="21301"/>
                    <a:pt x="12466" y="21337"/>
                  </a:cubicBezTo>
                  <a:lnTo>
                    <a:pt x="12443" y="21337"/>
                  </a:lnTo>
                  <a:cubicBezTo>
                    <a:pt x="12454" y="21289"/>
                    <a:pt x="12466" y="21254"/>
                    <a:pt x="12478" y="21218"/>
                  </a:cubicBezTo>
                  <a:cubicBezTo>
                    <a:pt x="12496" y="21155"/>
                    <a:pt x="12447" y="21086"/>
                    <a:pt x="12390" y="21086"/>
                  </a:cubicBezTo>
                  <a:cubicBezTo>
                    <a:pt x="12372" y="21086"/>
                    <a:pt x="12353" y="21093"/>
                    <a:pt x="12335" y="21111"/>
                  </a:cubicBezTo>
                  <a:cubicBezTo>
                    <a:pt x="12313" y="21133"/>
                    <a:pt x="12289" y="21157"/>
                    <a:pt x="12264" y="21182"/>
                  </a:cubicBezTo>
                  <a:lnTo>
                    <a:pt x="12264" y="21182"/>
                  </a:lnTo>
                  <a:cubicBezTo>
                    <a:pt x="12562" y="20777"/>
                    <a:pt x="12859" y="20361"/>
                    <a:pt x="13145" y="19956"/>
                  </a:cubicBezTo>
                  <a:close/>
                  <a:moveTo>
                    <a:pt x="14026" y="20611"/>
                  </a:moveTo>
                  <a:lnTo>
                    <a:pt x="14026" y="20611"/>
                  </a:lnTo>
                  <a:cubicBezTo>
                    <a:pt x="13967" y="20765"/>
                    <a:pt x="13907" y="20932"/>
                    <a:pt x="13859" y="21087"/>
                  </a:cubicBezTo>
                  <a:cubicBezTo>
                    <a:pt x="13824" y="21087"/>
                    <a:pt x="13800" y="21111"/>
                    <a:pt x="13776" y="21135"/>
                  </a:cubicBezTo>
                  <a:cubicBezTo>
                    <a:pt x="13728" y="21194"/>
                    <a:pt x="13669" y="21266"/>
                    <a:pt x="13621" y="21337"/>
                  </a:cubicBezTo>
                  <a:cubicBezTo>
                    <a:pt x="13621" y="21301"/>
                    <a:pt x="13633" y="21289"/>
                    <a:pt x="13645" y="21254"/>
                  </a:cubicBezTo>
                  <a:cubicBezTo>
                    <a:pt x="13645" y="21230"/>
                    <a:pt x="13645" y="21206"/>
                    <a:pt x="13633" y="21182"/>
                  </a:cubicBezTo>
                  <a:cubicBezTo>
                    <a:pt x="13693" y="21087"/>
                    <a:pt x="13764" y="20992"/>
                    <a:pt x="13836" y="20896"/>
                  </a:cubicBezTo>
                  <a:cubicBezTo>
                    <a:pt x="13895" y="20801"/>
                    <a:pt x="13955" y="20706"/>
                    <a:pt x="14026" y="20611"/>
                  </a:cubicBezTo>
                  <a:close/>
                  <a:moveTo>
                    <a:pt x="1243" y="0"/>
                  </a:moveTo>
                  <a:cubicBezTo>
                    <a:pt x="1135" y="0"/>
                    <a:pt x="1029" y="11"/>
                    <a:pt x="929" y="37"/>
                  </a:cubicBezTo>
                  <a:cubicBezTo>
                    <a:pt x="679" y="96"/>
                    <a:pt x="465" y="239"/>
                    <a:pt x="334" y="465"/>
                  </a:cubicBezTo>
                  <a:cubicBezTo>
                    <a:pt x="191" y="703"/>
                    <a:pt x="131" y="989"/>
                    <a:pt x="96" y="1275"/>
                  </a:cubicBezTo>
                  <a:cubicBezTo>
                    <a:pt x="0" y="2335"/>
                    <a:pt x="489" y="3347"/>
                    <a:pt x="989" y="4252"/>
                  </a:cubicBezTo>
                  <a:cubicBezTo>
                    <a:pt x="1286" y="4787"/>
                    <a:pt x="1596" y="5323"/>
                    <a:pt x="1953" y="5823"/>
                  </a:cubicBezTo>
                  <a:cubicBezTo>
                    <a:pt x="2108" y="6049"/>
                    <a:pt x="2286" y="6264"/>
                    <a:pt x="2489" y="6454"/>
                  </a:cubicBezTo>
                  <a:cubicBezTo>
                    <a:pt x="2394" y="6466"/>
                    <a:pt x="2298" y="6466"/>
                    <a:pt x="2215" y="6490"/>
                  </a:cubicBezTo>
                  <a:cubicBezTo>
                    <a:pt x="2060" y="6514"/>
                    <a:pt x="1905" y="6538"/>
                    <a:pt x="1751" y="6585"/>
                  </a:cubicBezTo>
                  <a:cubicBezTo>
                    <a:pt x="1632" y="6609"/>
                    <a:pt x="1501" y="6657"/>
                    <a:pt x="1405" y="6752"/>
                  </a:cubicBezTo>
                  <a:cubicBezTo>
                    <a:pt x="1179" y="6966"/>
                    <a:pt x="1251" y="7300"/>
                    <a:pt x="1310" y="7573"/>
                  </a:cubicBezTo>
                  <a:cubicBezTo>
                    <a:pt x="1429" y="8073"/>
                    <a:pt x="1632" y="8538"/>
                    <a:pt x="1894" y="8978"/>
                  </a:cubicBezTo>
                  <a:cubicBezTo>
                    <a:pt x="2441" y="9847"/>
                    <a:pt x="3239" y="10562"/>
                    <a:pt x="4132" y="11062"/>
                  </a:cubicBezTo>
                  <a:cubicBezTo>
                    <a:pt x="5239" y="11669"/>
                    <a:pt x="6477" y="11979"/>
                    <a:pt x="7716" y="12133"/>
                  </a:cubicBezTo>
                  <a:cubicBezTo>
                    <a:pt x="8359" y="12217"/>
                    <a:pt x="9014" y="12253"/>
                    <a:pt x="9656" y="12288"/>
                  </a:cubicBezTo>
                  <a:cubicBezTo>
                    <a:pt x="9752" y="12288"/>
                    <a:pt x="9847" y="12288"/>
                    <a:pt x="9930" y="12300"/>
                  </a:cubicBezTo>
                  <a:cubicBezTo>
                    <a:pt x="9502" y="12360"/>
                    <a:pt x="9085" y="12526"/>
                    <a:pt x="8704" y="12753"/>
                  </a:cubicBezTo>
                  <a:cubicBezTo>
                    <a:pt x="8466" y="12895"/>
                    <a:pt x="8240" y="13062"/>
                    <a:pt x="8013" y="13241"/>
                  </a:cubicBezTo>
                  <a:cubicBezTo>
                    <a:pt x="7918" y="13336"/>
                    <a:pt x="7787" y="13419"/>
                    <a:pt x="7751" y="13550"/>
                  </a:cubicBezTo>
                  <a:cubicBezTo>
                    <a:pt x="7716" y="13538"/>
                    <a:pt x="7680" y="13538"/>
                    <a:pt x="7644" y="13538"/>
                  </a:cubicBezTo>
                  <a:cubicBezTo>
                    <a:pt x="7561" y="13562"/>
                    <a:pt x="7478" y="13622"/>
                    <a:pt x="7406" y="13669"/>
                  </a:cubicBezTo>
                  <a:cubicBezTo>
                    <a:pt x="7275" y="13765"/>
                    <a:pt x="7156" y="13872"/>
                    <a:pt x="7037" y="13991"/>
                  </a:cubicBezTo>
                  <a:cubicBezTo>
                    <a:pt x="6978" y="14062"/>
                    <a:pt x="6918" y="14134"/>
                    <a:pt x="6858" y="14193"/>
                  </a:cubicBezTo>
                  <a:cubicBezTo>
                    <a:pt x="6799" y="14265"/>
                    <a:pt x="6728" y="14324"/>
                    <a:pt x="6680" y="14396"/>
                  </a:cubicBezTo>
                  <a:cubicBezTo>
                    <a:pt x="6644" y="14443"/>
                    <a:pt x="6608" y="14515"/>
                    <a:pt x="6608" y="14586"/>
                  </a:cubicBezTo>
                  <a:cubicBezTo>
                    <a:pt x="6585" y="14562"/>
                    <a:pt x="6561" y="14562"/>
                    <a:pt x="6525" y="14550"/>
                  </a:cubicBezTo>
                  <a:cubicBezTo>
                    <a:pt x="6518" y="14550"/>
                    <a:pt x="6511" y="14549"/>
                    <a:pt x="6504" y="14549"/>
                  </a:cubicBezTo>
                  <a:cubicBezTo>
                    <a:pt x="6421" y="14549"/>
                    <a:pt x="6366" y="14615"/>
                    <a:pt x="6311" y="14681"/>
                  </a:cubicBezTo>
                  <a:cubicBezTo>
                    <a:pt x="6180" y="14824"/>
                    <a:pt x="6049" y="14979"/>
                    <a:pt x="5930" y="15134"/>
                  </a:cubicBezTo>
                  <a:cubicBezTo>
                    <a:pt x="5811" y="15289"/>
                    <a:pt x="5680" y="15443"/>
                    <a:pt x="5561" y="15598"/>
                  </a:cubicBezTo>
                  <a:cubicBezTo>
                    <a:pt x="5525" y="15634"/>
                    <a:pt x="5465" y="15682"/>
                    <a:pt x="5454" y="15729"/>
                  </a:cubicBezTo>
                  <a:cubicBezTo>
                    <a:pt x="5442" y="15765"/>
                    <a:pt x="5442" y="15801"/>
                    <a:pt x="5465" y="15836"/>
                  </a:cubicBezTo>
                  <a:cubicBezTo>
                    <a:pt x="5418" y="15908"/>
                    <a:pt x="5370" y="15967"/>
                    <a:pt x="5311" y="16027"/>
                  </a:cubicBezTo>
                  <a:lnTo>
                    <a:pt x="5287" y="16039"/>
                  </a:lnTo>
                  <a:cubicBezTo>
                    <a:pt x="5227" y="16086"/>
                    <a:pt x="5192" y="16134"/>
                    <a:pt x="5144" y="16193"/>
                  </a:cubicBezTo>
                  <a:cubicBezTo>
                    <a:pt x="5132" y="16205"/>
                    <a:pt x="5120" y="16217"/>
                    <a:pt x="5108" y="16229"/>
                  </a:cubicBezTo>
                  <a:cubicBezTo>
                    <a:pt x="5084" y="16265"/>
                    <a:pt x="5061" y="16289"/>
                    <a:pt x="5037" y="16324"/>
                  </a:cubicBezTo>
                  <a:lnTo>
                    <a:pt x="5013" y="16336"/>
                  </a:lnTo>
                  <a:cubicBezTo>
                    <a:pt x="4977" y="16372"/>
                    <a:pt x="4942" y="16420"/>
                    <a:pt x="4918" y="16467"/>
                  </a:cubicBezTo>
                  <a:cubicBezTo>
                    <a:pt x="4846" y="16551"/>
                    <a:pt x="4799" y="16646"/>
                    <a:pt x="4763" y="16741"/>
                  </a:cubicBezTo>
                  <a:cubicBezTo>
                    <a:pt x="4739" y="16801"/>
                    <a:pt x="4763" y="16860"/>
                    <a:pt x="4811" y="16884"/>
                  </a:cubicBezTo>
                  <a:cubicBezTo>
                    <a:pt x="4829" y="16893"/>
                    <a:pt x="4853" y="16899"/>
                    <a:pt x="4876" y="16899"/>
                  </a:cubicBezTo>
                  <a:cubicBezTo>
                    <a:pt x="4914" y="16899"/>
                    <a:pt x="4951" y="16885"/>
                    <a:pt x="4965" y="16848"/>
                  </a:cubicBezTo>
                  <a:lnTo>
                    <a:pt x="5061" y="16682"/>
                  </a:lnTo>
                  <a:cubicBezTo>
                    <a:pt x="5073" y="16658"/>
                    <a:pt x="5084" y="16646"/>
                    <a:pt x="5096" y="16622"/>
                  </a:cubicBezTo>
                  <a:cubicBezTo>
                    <a:pt x="5109" y="16631"/>
                    <a:pt x="5123" y="16635"/>
                    <a:pt x="5138" y="16635"/>
                  </a:cubicBezTo>
                  <a:cubicBezTo>
                    <a:pt x="5164" y="16635"/>
                    <a:pt x="5192" y="16621"/>
                    <a:pt x="5215" y="16598"/>
                  </a:cubicBezTo>
                  <a:cubicBezTo>
                    <a:pt x="5251" y="16539"/>
                    <a:pt x="5287" y="16479"/>
                    <a:pt x="5334" y="16420"/>
                  </a:cubicBezTo>
                  <a:cubicBezTo>
                    <a:pt x="5370" y="16360"/>
                    <a:pt x="5406" y="16313"/>
                    <a:pt x="5454" y="16253"/>
                  </a:cubicBezTo>
                  <a:cubicBezTo>
                    <a:pt x="5501" y="16182"/>
                    <a:pt x="5549" y="16110"/>
                    <a:pt x="5596" y="16039"/>
                  </a:cubicBezTo>
                  <a:cubicBezTo>
                    <a:pt x="5608" y="16027"/>
                    <a:pt x="5620" y="16015"/>
                    <a:pt x="5632" y="15991"/>
                  </a:cubicBezTo>
                  <a:cubicBezTo>
                    <a:pt x="5660" y="15999"/>
                    <a:pt x="5687" y="16003"/>
                    <a:pt x="5713" y="16003"/>
                  </a:cubicBezTo>
                  <a:cubicBezTo>
                    <a:pt x="5845" y="16003"/>
                    <a:pt x="5958" y="15912"/>
                    <a:pt x="6037" y="15812"/>
                  </a:cubicBezTo>
                  <a:cubicBezTo>
                    <a:pt x="6156" y="15670"/>
                    <a:pt x="6263" y="15527"/>
                    <a:pt x="6382" y="15396"/>
                  </a:cubicBezTo>
                  <a:cubicBezTo>
                    <a:pt x="6454" y="15324"/>
                    <a:pt x="6513" y="15253"/>
                    <a:pt x="6585" y="15193"/>
                  </a:cubicBezTo>
                  <a:cubicBezTo>
                    <a:pt x="6644" y="15134"/>
                    <a:pt x="6716" y="15074"/>
                    <a:pt x="6763" y="14991"/>
                  </a:cubicBezTo>
                  <a:cubicBezTo>
                    <a:pt x="6775" y="14955"/>
                    <a:pt x="6799" y="14920"/>
                    <a:pt x="6799" y="14884"/>
                  </a:cubicBezTo>
                  <a:cubicBezTo>
                    <a:pt x="6818" y="14889"/>
                    <a:pt x="6838" y="14891"/>
                    <a:pt x="6858" y="14891"/>
                  </a:cubicBezTo>
                  <a:cubicBezTo>
                    <a:pt x="6983" y="14891"/>
                    <a:pt x="7113" y="14803"/>
                    <a:pt x="7216" y="14741"/>
                  </a:cubicBezTo>
                  <a:cubicBezTo>
                    <a:pt x="7359" y="14646"/>
                    <a:pt x="7490" y="14539"/>
                    <a:pt x="7609" y="14431"/>
                  </a:cubicBezTo>
                  <a:cubicBezTo>
                    <a:pt x="7680" y="14360"/>
                    <a:pt x="7740" y="14288"/>
                    <a:pt x="7811" y="14217"/>
                  </a:cubicBezTo>
                  <a:cubicBezTo>
                    <a:pt x="7859" y="14169"/>
                    <a:pt x="7906" y="14110"/>
                    <a:pt x="7930" y="14038"/>
                  </a:cubicBezTo>
                  <a:cubicBezTo>
                    <a:pt x="7942" y="14015"/>
                    <a:pt x="7942" y="13991"/>
                    <a:pt x="7942" y="13967"/>
                  </a:cubicBezTo>
                  <a:cubicBezTo>
                    <a:pt x="7963" y="13978"/>
                    <a:pt x="7987" y="13984"/>
                    <a:pt x="8011" y="13984"/>
                  </a:cubicBezTo>
                  <a:cubicBezTo>
                    <a:pt x="8041" y="13984"/>
                    <a:pt x="8071" y="13975"/>
                    <a:pt x="8097" y="13955"/>
                  </a:cubicBezTo>
                  <a:cubicBezTo>
                    <a:pt x="8406" y="13705"/>
                    <a:pt x="8740" y="13479"/>
                    <a:pt x="9073" y="13265"/>
                  </a:cubicBezTo>
                  <a:cubicBezTo>
                    <a:pt x="9168" y="13229"/>
                    <a:pt x="9252" y="13181"/>
                    <a:pt x="9335" y="13134"/>
                  </a:cubicBezTo>
                  <a:cubicBezTo>
                    <a:pt x="9442" y="13086"/>
                    <a:pt x="9549" y="13050"/>
                    <a:pt x="9656" y="13038"/>
                  </a:cubicBezTo>
                  <a:cubicBezTo>
                    <a:pt x="9682" y="13035"/>
                    <a:pt x="9707" y="13034"/>
                    <a:pt x="9733" y="13034"/>
                  </a:cubicBezTo>
                  <a:cubicBezTo>
                    <a:pt x="9802" y="13034"/>
                    <a:pt x="9869" y="13045"/>
                    <a:pt x="9930" y="13062"/>
                  </a:cubicBezTo>
                  <a:cubicBezTo>
                    <a:pt x="9347" y="13336"/>
                    <a:pt x="8859" y="13860"/>
                    <a:pt x="8478" y="14348"/>
                  </a:cubicBezTo>
                  <a:cubicBezTo>
                    <a:pt x="8180" y="14717"/>
                    <a:pt x="7918" y="15098"/>
                    <a:pt x="7680" y="15503"/>
                  </a:cubicBezTo>
                  <a:cubicBezTo>
                    <a:pt x="7430" y="15908"/>
                    <a:pt x="7168" y="16336"/>
                    <a:pt x="7037" y="16801"/>
                  </a:cubicBezTo>
                  <a:cubicBezTo>
                    <a:pt x="6918" y="17241"/>
                    <a:pt x="6954" y="17706"/>
                    <a:pt x="7001" y="18158"/>
                  </a:cubicBezTo>
                  <a:cubicBezTo>
                    <a:pt x="7037" y="18563"/>
                    <a:pt x="7120" y="18956"/>
                    <a:pt x="7239" y="19337"/>
                  </a:cubicBezTo>
                  <a:cubicBezTo>
                    <a:pt x="7359" y="19718"/>
                    <a:pt x="7525" y="20087"/>
                    <a:pt x="7740" y="20420"/>
                  </a:cubicBezTo>
                  <a:cubicBezTo>
                    <a:pt x="7978" y="20777"/>
                    <a:pt x="8287" y="21075"/>
                    <a:pt x="8609" y="21361"/>
                  </a:cubicBezTo>
                  <a:cubicBezTo>
                    <a:pt x="8906" y="21647"/>
                    <a:pt x="9216" y="21944"/>
                    <a:pt x="9383" y="22337"/>
                  </a:cubicBezTo>
                  <a:cubicBezTo>
                    <a:pt x="9430" y="22456"/>
                    <a:pt x="9466" y="22587"/>
                    <a:pt x="9490" y="22730"/>
                  </a:cubicBezTo>
                  <a:cubicBezTo>
                    <a:pt x="9454" y="22849"/>
                    <a:pt x="9418" y="22968"/>
                    <a:pt x="9383" y="23099"/>
                  </a:cubicBezTo>
                  <a:cubicBezTo>
                    <a:pt x="9347" y="23242"/>
                    <a:pt x="9287" y="23409"/>
                    <a:pt x="9264" y="23563"/>
                  </a:cubicBezTo>
                  <a:cubicBezTo>
                    <a:pt x="9264" y="23635"/>
                    <a:pt x="9287" y="23718"/>
                    <a:pt x="9335" y="23766"/>
                  </a:cubicBezTo>
                  <a:cubicBezTo>
                    <a:pt x="9275" y="24040"/>
                    <a:pt x="9240" y="24325"/>
                    <a:pt x="9240" y="24611"/>
                  </a:cubicBezTo>
                  <a:cubicBezTo>
                    <a:pt x="9240" y="24687"/>
                    <a:pt x="9293" y="24741"/>
                    <a:pt x="9357" y="24741"/>
                  </a:cubicBezTo>
                  <a:cubicBezTo>
                    <a:pt x="9373" y="24741"/>
                    <a:pt x="9390" y="24737"/>
                    <a:pt x="9406" y="24730"/>
                  </a:cubicBezTo>
                  <a:cubicBezTo>
                    <a:pt x="9525" y="24695"/>
                    <a:pt x="9585" y="24587"/>
                    <a:pt x="9633" y="24480"/>
                  </a:cubicBezTo>
                  <a:cubicBezTo>
                    <a:pt x="9692" y="24349"/>
                    <a:pt x="9752" y="24206"/>
                    <a:pt x="9811" y="24075"/>
                  </a:cubicBezTo>
                  <a:cubicBezTo>
                    <a:pt x="9823" y="24040"/>
                    <a:pt x="9847" y="24004"/>
                    <a:pt x="9859" y="23968"/>
                  </a:cubicBezTo>
                  <a:cubicBezTo>
                    <a:pt x="9869" y="23969"/>
                    <a:pt x="9878" y="23970"/>
                    <a:pt x="9888" y="23970"/>
                  </a:cubicBezTo>
                  <a:cubicBezTo>
                    <a:pt x="9973" y="23970"/>
                    <a:pt x="10055" y="23924"/>
                    <a:pt x="10109" y="23849"/>
                  </a:cubicBezTo>
                  <a:cubicBezTo>
                    <a:pt x="10204" y="23718"/>
                    <a:pt x="10264" y="23563"/>
                    <a:pt x="10335" y="23421"/>
                  </a:cubicBezTo>
                  <a:cubicBezTo>
                    <a:pt x="10383" y="23313"/>
                    <a:pt x="10442" y="23194"/>
                    <a:pt x="10490" y="23075"/>
                  </a:cubicBezTo>
                  <a:cubicBezTo>
                    <a:pt x="10597" y="22980"/>
                    <a:pt x="10704" y="22909"/>
                    <a:pt x="10823" y="22849"/>
                  </a:cubicBezTo>
                  <a:cubicBezTo>
                    <a:pt x="11204" y="22659"/>
                    <a:pt x="11633" y="22635"/>
                    <a:pt x="12050" y="22623"/>
                  </a:cubicBezTo>
                  <a:cubicBezTo>
                    <a:pt x="12478" y="22599"/>
                    <a:pt x="12907" y="22587"/>
                    <a:pt x="13324" y="22468"/>
                  </a:cubicBezTo>
                  <a:cubicBezTo>
                    <a:pt x="13705" y="22361"/>
                    <a:pt x="14074" y="22194"/>
                    <a:pt x="14407" y="21980"/>
                  </a:cubicBezTo>
                  <a:cubicBezTo>
                    <a:pt x="14752" y="21766"/>
                    <a:pt x="15062" y="21516"/>
                    <a:pt x="15360" y="21242"/>
                  </a:cubicBezTo>
                  <a:cubicBezTo>
                    <a:pt x="15693" y="20944"/>
                    <a:pt x="16014" y="20611"/>
                    <a:pt x="16217" y="20194"/>
                  </a:cubicBezTo>
                  <a:cubicBezTo>
                    <a:pt x="16431" y="19765"/>
                    <a:pt x="16514" y="19265"/>
                    <a:pt x="16586" y="18789"/>
                  </a:cubicBezTo>
                  <a:cubicBezTo>
                    <a:pt x="16669" y="18337"/>
                    <a:pt x="16717" y="17860"/>
                    <a:pt x="16741" y="17396"/>
                  </a:cubicBezTo>
                  <a:cubicBezTo>
                    <a:pt x="16764" y="16777"/>
                    <a:pt x="16741" y="16063"/>
                    <a:pt x="16479" y="15467"/>
                  </a:cubicBezTo>
                  <a:lnTo>
                    <a:pt x="16479" y="15467"/>
                  </a:lnTo>
                  <a:cubicBezTo>
                    <a:pt x="16562" y="15503"/>
                    <a:pt x="16634" y="15562"/>
                    <a:pt x="16693" y="15634"/>
                  </a:cubicBezTo>
                  <a:cubicBezTo>
                    <a:pt x="16776" y="15717"/>
                    <a:pt x="16824" y="15812"/>
                    <a:pt x="16872" y="15920"/>
                  </a:cubicBezTo>
                  <a:cubicBezTo>
                    <a:pt x="16907" y="16003"/>
                    <a:pt x="16943" y="16098"/>
                    <a:pt x="16991" y="16193"/>
                  </a:cubicBezTo>
                  <a:cubicBezTo>
                    <a:pt x="17110" y="16574"/>
                    <a:pt x="17205" y="16955"/>
                    <a:pt x="17276" y="17348"/>
                  </a:cubicBezTo>
                  <a:cubicBezTo>
                    <a:pt x="17288" y="17396"/>
                    <a:pt x="17336" y="17444"/>
                    <a:pt x="17384" y="17456"/>
                  </a:cubicBezTo>
                  <a:cubicBezTo>
                    <a:pt x="17372" y="17467"/>
                    <a:pt x="17360" y="17491"/>
                    <a:pt x="17348" y="17515"/>
                  </a:cubicBezTo>
                  <a:cubicBezTo>
                    <a:pt x="17324" y="17587"/>
                    <a:pt x="17324" y="17670"/>
                    <a:pt x="17324" y="17741"/>
                  </a:cubicBezTo>
                  <a:cubicBezTo>
                    <a:pt x="17324" y="17837"/>
                    <a:pt x="17324" y="17932"/>
                    <a:pt x="17336" y="18027"/>
                  </a:cubicBezTo>
                  <a:cubicBezTo>
                    <a:pt x="17360" y="18194"/>
                    <a:pt x="17384" y="18349"/>
                    <a:pt x="17431" y="18515"/>
                  </a:cubicBezTo>
                  <a:cubicBezTo>
                    <a:pt x="17479" y="18658"/>
                    <a:pt x="17526" y="18825"/>
                    <a:pt x="17657" y="18896"/>
                  </a:cubicBezTo>
                  <a:cubicBezTo>
                    <a:pt x="17634" y="18932"/>
                    <a:pt x="17622" y="18968"/>
                    <a:pt x="17610" y="19015"/>
                  </a:cubicBezTo>
                  <a:cubicBezTo>
                    <a:pt x="17598" y="19099"/>
                    <a:pt x="17610" y="19182"/>
                    <a:pt x="17610" y="19277"/>
                  </a:cubicBezTo>
                  <a:cubicBezTo>
                    <a:pt x="17622" y="19372"/>
                    <a:pt x="17622" y="19468"/>
                    <a:pt x="17634" y="19563"/>
                  </a:cubicBezTo>
                  <a:cubicBezTo>
                    <a:pt x="17634" y="19742"/>
                    <a:pt x="17634" y="19920"/>
                    <a:pt x="17622" y="20099"/>
                  </a:cubicBezTo>
                  <a:cubicBezTo>
                    <a:pt x="17622" y="20265"/>
                    <a:pt x="17657" y="20432"/>
                    <a:pt x="17812" y="20504"/>
                  </a:cubicBezTo>
                  <a:cubicBezTo>
                    <a:pt x="17812" y="20527"/>
                    <a:pt x="17812" y="20551"/>
                    <a:pt x="17800" y="20563"/>
                  </a:cubicBezTo>
                  <a:cubicBezTo>
                    <a:pt x="17800" y="20646"/>
                    <a:pt x="17788" y="20742"/>
                    <a:pt x="17777" y="20825"/>
                  </a:cubicBezTo>
                  <a:cubicBezTo>
                    <a:pt x="17777" y="20896"/>
                    <a:pt x="17765" y="20956"/>
                    <a:pt x="17765" y="21027"/>
                  </a:cubicBezTo>
                  <a:cubicBezTo>
                    <a:pt x="17753" y="21099"/>
                    <a:pt x="17741" y="21158"/>
                    <a:pt x="17741" y="21230"/>
                  </a:cubicBezTo>
                  <a:cubicBezTo>
                    <a:pt x="17729" y="21289"/>
                    <a:pt x="17765" y="21325"/>
                    <a:pt x="17800" y="21337"/>
                  </a:cubicBezTo>
                  <a:cubicBezTo>
                    <a:pt x="17800" y="21361"/>
                    <a:pt x="17800" y="21373"/>
                    <a:pt x="17800" y="21397"/>
                  </a:cubicBezTo>
                  <a:cubicBezTo>
                    <a:pt x="17788" y="21468"/>
                    <a:pt x="17765" y="21527"/>
                    <a:pt x="17753" y="21587"/>
                  </a:cubicBezTo>
                  <a:cubicBezTo>
                    <a:pt x="17741" y="21647"/>
                    <a:pt x="17800" y="21706"/>
                    <a:pt x="17848" y="21718"/>
                  </a:cubicBezTo>
                  <a:cubicBezTo>
                    <a:pt x="17856" y="21720"/>
                    <a:pt x="17864" y="21720"/>
                    <a:pt x="17871" y="21720"/>
                  </a:cubicBezTo>
                  <a:cubicBezTo>
                    <a:pt x="17922" y="21720"/>
                    <a:pt x="17969" y="21688"/>
                    <a:pt x="17979" y="21647"/>
                  </a:cubicBezTo>
                  <a:cubicBezTo>
                    <a:pt x="18015" y="21539"/>
                    <a:pt x="18038" y="21432"/>
                    <a:pt x="18050" y="21325"/>
                  </a:cubicBezTo>
                  <a:cubicBezTo>
                    <a:pt x="18050" y="21277"/>
                    <a:pt x="18062" y="21218"/>
                    <a:pt x="18050" y="21170"/>
                  </a:cubicBezTo>
                  <a:lnTo>
                    <a:pt x="18050" y="21135"/>
                  </a:lnTo>
                  <a:cubicBezTo>
                    <a:pt x="18050" y="21099"/>
                    <a:pt x="18050" y="21063"/>
                    <a:pt x="18050" y="21027"/>
                  </a:cubicBezTo>
                  <a:cubicBezTo>
                    <a:pt x="18050" y="21016"/>
                    <a:pt x="18050" y="20992"/>
                    <a:pt x="18050" y="20980"/>
                  </a:cubicBezTo>
                  <a:cubicBezTo>
                    <a:pt x="18050" y="20908"/>
                    <a:pt x="18062" y="20837"/>
                    <a:pt x="18038" y="20765"/>
                  </a:cubicBezTo>
                  <a:lnTo>
                    <a:pt x="18027" y="20742"/>
                  </a:lnTo>
                  <a:cubicBezTo>
                    <a:pt x="18027" y="20658"/>
                    <a:pt x="18038" y="20575"/>
                    <a:pt x="18038" y="20504"/>
                  </a:cubicBezTo>
                  <a:cubicBezTo>
                    <a:pt x="18074" y="20480"/>
                    <a:pt x="18110" y="20456"/>
                    <a:pt x="18122" y="20420"/>
                  </a:cubicBezTo>
                  <a:cubicBezTo>
                    <a:pt x="18134" y="20373"/>
                    <a:pt x="18122" y="20301"/>
                    <a:pt x="18134" y="20254"/>
                  </a:cubicBezTo>
                  <a:cubicBezTo>
                    <a:pt x="18134" y="20051"/>
                    <a:pt x="18146" y="19861"/>
                    <a:pt x="18146" y="19658"/>
                  </a:cubicBezTo>
                  <a:cubicBezTo>
                    <a:pt x="18158" y="19468"/>
                    <a:pt x="18158" y="19265"/>
                    <a:pt x="18158" y="19063"/>
                  </a:cubicBezTo>
                  <a:cubicBezTo>
                    <a:pt x="18158" y="18980"/>
                    <a:pt x="18158" y="18884"/>
                    <a:pt x="18074" y="18825"/>
                  </a:cubicBezTo>
                  <a:cubicBezTo>
                    <a:pt x="18050" y="18813"/>
                    <a:pt x="18027" y="18801"/>
                    <a:pt x="18003" y="18801"/>
                  </a:cubicBezTo>
                  <a:cubicBezTo>
                    <a:pt x="18038" y="18741"/>
                    <a:pt x="18062" y="18670"/>
                    <a:pt x="18062" y="18610"/>
                  </a:cubicBezTo>
                  <a:cubicBezTo>
                    <a:pt x="18074" y="18527"/>
                    <a:pt x="18062" y="18432"/>
                    <a:pt x="18062" y="18349"/>
                  </a:cubicBezTo>
                  <a:cubicBezTo>
                    <a:pt x="18062" y="18253"/>
                    <a:pt x="18062" y="18170"/>
                    <a:pt x="18050" y="18075"/>
                  </a:cubicBezTo>
                  <a:cubicBezTo>
                    <a:pt x="18050" y="17908"/>
                    <a:pt x="18027" y="17741"/>
                    <a:pt x="17991" y="17587"/>
                  </a:cubicBezTo>
                  <a:cubicBezTo>
                    <a:pt x="17967" y="17503"/>
                    <a:pt x="17943" y="17408"/>
                    <a:pt x="17896" y="17336"/>
                  </a:cubicBezTo>
                  <a:cubicBezTo>
                    <a:pt x="17872" y="17301"/>
                    <a:pt x="17836" y="17289"/>
                    <a:pt x="17800" y="17277"/>
                  </a:cubicBezTo>
                  <a:cubicBezTo>
                    <a:pt x="17872" y="17146"/>
                    <a:pt x="17824" y="17003"/>
                    <a:pt x="17800" y="16872"/>
                  </a:cubicBezTo>
                  <a:cubicBezTo>
                    <a:pt x="17753" y="16586"/>
                    <a:pt x="17693" y="16313"/>
                    <a:pt x="17598" y="16051"/>
                  </a:cubicBezTo>
                  <a:cubicBezTo>
                    <a:pt x="17467" y="15634"/>
                    <a:pt x="17265" y="15229"/>
                    <a:pt x="16979" y="14896"/>
                  </a:cubicBezTo>
                  <a:lnTo>
                    <a:pt x="16979" y="14896"/>
                  </a:lnTo>
                  <a:cubicBezTo>
                    <a:pt x="17050" y="14955"/>
                    <a:pt x="17122" y="15015"/>
                    <a:pt x="17193" y="15074"/>
                  </a:cubicBezTo>
                  <a:cubicBezTo>
                    <a:pt x="17693" y="15467"/>
                    <a:pt x="18217" y="15860"/>
                    <a:pt x="18753" y="16217"/>
                  </a:cubicBezTo>
                  <a:cubicBezTo>
                    <a:pt x="19801" y="16920"/>
                    <a:pt x="20944" y="17503"/>
                    <a:pt x="22170" y="17753"/>
                  </a:cubicBezTo>
                  <a:cubicBezTo>
                    <a:pt x="22611" y="17847"/>
                    <a:pt x="23061" y="17895"/>
                    <a:pt x="23510" y="17895"/>
                  </a:cubicBezTo>
                  <a:cubicBezTo>
                    <a:pt x="24092" y="17895"/>
                    <a:pt x="24672" y="17814"/>
                    <a:pt x="25230" y="17646"/>
                  </a:cubicBezTo>
                  <a:cubicBezTo>
                    <a:pt x="25718" y="17491"/>
                    <a:pt x="26170" y="17265"/>
                    <a:pt x="26587" y="16967"/>
                  </a:cubicBezTo>
                  <a:cubicBezTo>
                    <a:pt x="26813" y="16801"/>
                    <a:pt x="27087" y="16586"/>
                    <a:pt x="27051" y="16277"/>
                  </a:cubicBezTo>
                  <a:cubicBezTo>
                    <a:pt x="27040" y="16146"/>
                    <a:pt x="26980" y="16027"/>
                    <a:pt x="26897" y="15920"/>
                  </a:cubicBezTo>
                  <a:cubicBezTo>
                    <a:pt x="26813" y="15789"/>
                    <a:pt x="26718" y="15670"/>
                    <a:pt x="26611" y="15551"/>
                  </a:cubicBezTo>
                  <a:cubicBezTo>
                    <a:pt x="26551" y="15479"/>
                    <a:pt x="26492" y="15408"/>
                    <a:pt x="26432" y="15348"/>
                  </a:cubicBezTo>
                  <a:cubicBezTo>
                    <a:pt x="26706" y="15324"/>
                    <a:pt x="26980" y="15289"/>
                    <a:pt x="27242" y="15217"/>
                  </a:cubicBezTo>
                  <a:cubicBezTo>
                    <a:pt x="27849" y="15074"/>
                    <a:pt x="28421" y="14872"/>
                    <a:pt x="29004" y="14658"/>
                  </a:cubicBezTo>
                  <a:cubicBezTo>
                    <a:pt x="29969" y="14300"/>
                    <a:pt x="31004" y="13860"/>
                    <a:pt x="31623" y="12991"/>
                  </a:cubicBezTo>
                  <a:cubicBezTo>
                    <a:pt x="31778" y="12741"/>
                    <a:pt x="31921" y="12491"/>
                    <a:pt x="31969" y="12217"/>
                  </a:cubicBezTo>
                  <a:cubicBezTo>
                    <a:pt x="32016" y="11955"/>
                    <a:pt x="31945" y="11705"/>
                    <a:pt x="31802" y="11502"/>
                  </a:cubicBezTo>
                  <a:cubicBezTo>
                    <a:pt x="31659" y="11300"/>
                    <a:pt x="31457" y="11145"/>
                    <a:pt x="31254" y="11026"/>
                  </a:cubicBezTo>
                  <a:cubicBezTo>
                    <a:pt x="30992" y="10871"/>
                    <a:pt x="30719" y="10752"/>
                    <a:pt x="30433" y="10645"/>
                  </a:cubicBezTo>
                  <a:cubicBezTo>
                    <a:pt x="29230" y="10181"/>
                    <a:pt x="27933" y="10109"/>
                    <a:pt x="26659" y="10074"/>
                  </a:cubicBezTo>
                  <a:cubicBezTo>
                    <a:pt x="26259" y="10066"/>
                    <a:pt x="25859" y="10062"/>
                    <a:pt x="25460" y="10062"/>
                  </a:cubicBezTo>
                  <a:cubicBezTo>
                    <a:pt x="24597" y="10062"/>
                    <a:pt x="23735" y="10081"/>
                    <a:pt x="22872" y="10121"/>
                  </a:cubicBezTo>
                  <a:cubicBezTo>
                    <a:pt x="22563" y="10133"/>
                    <a:pt x="22241" y="10145"/>
                    <a:pt x="21932" y="10169"/>
                  </a:cubicBezTo>
                  <a:cubicBezTo>
                    <a:pt x="21717" y="10169"/>
                    <a:pt x="21515" y="10169"/>
                    <a:pt x="21301" y="10181"/>
                  </a:cubicBezTo>
                  <a:cubicBezTo>
                    <a:pt x="20729" y="10193"/>
                    <a:pt x="20158" y="10205"/>
                    <a:pt x="19598" y="10240"/>
                  </a:cubicBezTo>
                  <a:cubicBezTo>
                    <a:pt x="19277" y="10264"/>
                    <a:pt x="18967" y="10288"/>
                    <a:pt x="18646" y="10324"/>
                  </a:cubicBezTo>
                  <a:cubicBezTo>
                    <a:pt x="18681" y="10312"/>
                    <a:pt x="18717" y="10276"/>
                    <a:pt x="18717" y="10217"/>
                  </a:cubicBezTo>
                  <a:cubicBezTo>
                    <a:pt x="18717" y="9967"/>
                    <a:pt x="18669" y="9705"/>
                    <a:pt x="18598" y="9455"/>
                  </a:cubicBezTo>
                  <a:cubicBezTo>
                    <a:pt x="19170" y="9205"/>
                    <a:pt x="19753" y="8955"/>
                    <a:pt x="20253" y="8585"/>
                  </a:cubicBezTo>
                  <a:cubicBezTo>
                    <a:pt x="20753" y="8228"/>
                    <a:pt x="21146" y="7752"/>
                    <a:pt x="21515" y="7276"/>
                  </a:cubicBezTo>
                  <a:cubicBezTo>
                    <a:pt x="21524" y="7278"/>
                    <a:pt x="21533" y="7279"/>
                    <a:pt x="21541" y="7279"/>
                  </a:cubicBezTo>
                  <a:cubicBezTo>
                    <a:pt x="21580" y="7279"/>
                    <a:pt x="21617" y="7259"/>
                    <a:pt x="21646" y="7240"/>
                  </a:cubicBezTo>
                  <a:cubicBezTo>
                    <a:pt x="21670" y="7228"/>
                    <a:pt x="21694" y="7192"/>
                    <a:pt x="21706" y="7169"/>
                  </a:cubicBezTo>
                  <a:cubicBezTo>
                    <a:pt x="21741" y="7121"/>
                    <a:pt x="21801" y="7073"/>
                    <a:pt x="21813" y="7002"/>
                  </a:cubicBezTo>
                  <a:cubicBezTo>
                    <a:pt x="21837" y="6954"/>
                    <a:pt x="21837" y="6907"/>
                    <a:pt x="21813" y="6871"/>
                  </a:cubicBezTo>
                  <a:cubicBezTo>
                    <a:pt x="21789" y="6823"/>
                    <a:pt x="21741" y="6788"/>
                    <a:pt x="21682" y="6776"/>
                  </a:cubicBezTo>
                  <a:cubicBezTo>
                    <a:pt x="21610" y="6776"/>
                    <a:pt x="21551" y="6823"/>
                    <a:pt x="21503" y="6871"/>
                  </a:cubicBezTo>
                  <a:cubicBezTo>
                    <a:pt x="21491" y="6883"/>
                    <a:pt x="21479" y="6895"/>
                    <a:pt x="21456" y="6907"/>
                  </a:cubicBezTo>
                  <a:cubicBezTo>
                    <a:pt x="21432" y="6942"/>
                    <a:pt x="21420" y="6978"/>
                    <a:pt x="21420" y="7014"/>
                  </a:cubicBezTo>
                  <a:lnTo>
                    <a:pt x="21420" y="7026"/>
                  </a:lnTo>
                  <a:lnTo>
                    <a:pt x="21420" y="7050"/>
                  </a:lnTo>
                  <a:lnTo>
                    <a:pt x="21408" y="7061"/>
                  </a:lnTo>
                  <a:cubicBezTo>
                    <a:pt x="21408" y="7073"/>
                    <a:pt x="21408" y="7085"/>
                    <a:pt x="21396" y="7109"/>
                  </a:cubicBezTo>
                  <a:cubicBezTo>
                    <a:pt x="21182" y="7311"/>
                    <a:pt x="20967" y="7526"/>
                    <a:pt x="20753" y="7728"/>
                  </a:cubicBezTo>
                  <a:cubicBezTo>
                    <a:pt x="20515" y="7954"/>
                    <a:pt x="20289" y="8181"/>
                    <a:pt x="20051" y="8395"/>
                  </a:cubicBezTo>
                  <a:cubicBezTo>
                    <a:pt x="19932" y="8502"/>
                    <a:pt x="19812" y="8550"/>
                    <a:pt x="19658" y="8585"/>
                  </a:cubicBezTo>
                  <a:cubicBezTo>
                    <a:pt x="19515" y="8609"/>
                    <a:pt x="19372" y="8645"/>
                    <a:pt x="19241" y="8693"/>
                  </a:cubicBezTo>
                  <a:cubicBezTo>
                    <a:pt x="18967" y="8788"/>
                    <a:pt x="18693" y="8895"/>
                    <a:pt x="18443" y="9050"/>
                  </a:cubicBezTo>
                  <a:cubicBezTo>
                    <a:pt x="18419" y="8978"/>
                    <a:pt x="18396" y="8919"/>
                    <a:pt x="18360" y="8859"/>
                  </a:cubicBezTo>
                  <a:cubicBezTo>
                    <a:pt x="18336" y="8812"/>
                    <a:pt x="18312" y="8776"/>
                    <a:pt x="18300" y="8740"/>
                  </a:cubicBezTo>
                  <a:cubicBezTo>
                    <a:pt x="18312" y="8728"/>
                    <a:pt x="18336" y="8693"/>
                    <a:pt x="18336" y="8669"/>
                  </a:cubicBezTo>
                  <a:cubicBezTo>
                    <a:pt x="18348" y="8597"/>
                    <a:pt x="18360" y="8526"/>
                    <a:pt x="18372" y="8443"/>
                  </a:cubicBezTo>
                  <a:cubicBezTo>
                    <a:pt x="18384" y="8371"/>
                    <a:pt x="18384" y="8300"/>
                    <a:pt x="18384" y="8228"/>
                  </a:cubicBezTo>
                  <a:cubicBezTo>
                    <a:pt x="18384" y="8169"/>
                    <a:pt x="18372" y="8109"/>
                    <a:pt x="18372" y="8050"/>
                  </a:cubicBezTo>
                  <a:cubicBezTo>
                    <a:pt x="18491" y="7669"/>
                    <a:pt x="18479" y="7240"/>
                    <a:pt x="18348" y="6847"/>
                  </a:cubicBezTo>
                  <a:cubicBezTo>
                    <a:pt x="18193" y="6371"/>
                    <a:pt x="17860" y="5990"/>
                    <a:pt x="17407" y="5740"/>
                  </a:cubicBezTo>
                  <a:cubicBezTo>
                    <a:pt x="17538" y="5740"/>
                    <a:pt x="17657" y="5728"/>
                    <a:pt x="17777" y="5716"/>
                  </a:cubicBezTo>
                  <a:cubicBezTo>
                    <a:pt x="17919" y="5692"/>
                    <a:pt x="18050" y="5680"/>
                    <a:pt x="18169" y="5609"/>
                  </a:cubicBezTo>
                  <a:cubicBezTo>
                    <a:pt x="18265" y="5549"/>
                    <a:pt x="18348" y="5466"/>
                    <a:pt x="18408" y="5383"/>
                  </a:cubicBezTo>
                  <a:cubicBezTo>
                    <a:pt x="18515" y="5252"/>
                    <a:pt x="18610" y="5121"/>
                    <a:pt x="18717" y="5002"/>
                  </a:cubicBezTo>
                  <a:cubicBezTo>
                    <a:pt x="18920" y="4775"/>
                    <a:pt x="19062" y="4490"/>
                    <a:pt x="19205" y="4228"/>
                  </a:cubicBezTo>
                  <a:cubicBezTo>
                    <a:pt x="19301" y="4049"/>
                    <a:pt x="19396" y="3859"/>
                    <a:pt x="19527" y="3692"/>
                  </a:cubicBezTo>
                  <a:cubicBezTo>
                    <a:pt x="19646" y="3680"/>
                    <a:pt x="19741" y="3549"/>
                    <a:pt x="19741" y="3430"/>
                  </a:cubicBezTo>
                  <a:cubicBezTo>
                    <a:pt x="19741" y="3360"/>
                    <a:pt x="19690" y="3316"/>
                    <a:pt x="19630" y="3316"/>
                  </a:cubicBezTo>
                  <a:cubicBezTo>
                    <a:pt x="19608" y="3316"/>
                    <a:pt x="19585" y="3322"/>
                    <a:pt x="19562" y="3335"/>
                  </a:cubicBezTo>
                  <a:cubicBezTo>
                    <a:pt x="19336" y="3501"/>
                    <a:pt x="19229" y="3751"/>
                    <a:pt x="19098" y="3990"/>
                  </a:cubicBezTo>
                  <a:cubicBezTo>
                    <a:pt x="18955" y="4252"/>
                    <a:pt x="18800" y="4502"/>
                    <a:pt x="18669" y="4775"/>
                  </a:cubicBezTo>
                  <a:cubicBezTo>
                    <a:pt x="18539" y="5025"/>
                    <a:pt x="18408" y="5311"/>
                    <a:pt x="18169" y="5478"/>
                  </a:cubicBezTo>
                  <a:cubicBezTo>
                    <a:pt x="18050" y="5549"/>
                    <a:pt x="17896" y="5549"/>
                    <a:pt x="17765" y="5561"/>
                  </a:cubicBezTo>
                  <a:cubicBezTo>
                    <a:pt x="17610" y="5573"/>
                    <a:pt x="17455" y="5585"/>
                    <a:pt x="17300" y="5633"/>
                  </a:cubicBezTo>
                  <a:cubicBezTo>
                    <a:pt x="17276" y="5633"/>
                    <a:pt x="17265" y="5656"/>
                    <a:pt x="17253" y="5668"/>
                  </a:cubicBezTo>
                  <a:cubicBezTo>
                    <a:pt x="17157" y="5621"/>
                    <a:pt x="17050" y="5573"/>
                    <a:pt x="16955" y="5537"/>
                  </a:cubicBezTo>
                  <a:cubicBezTo>
                    <a:pt x="16800" y="5490"/>
                    <a:pt x="16622" y="5418"/>
                    <a:pt x="16455" y="5418"/>
                  </a:cubicBezTo>
                  <a:cubicBezTo>
                    <a:pt x="16336" y="5335"/>
                    <a:pt x="16181" y="5287"/>
                    <a:pt x="16050" y="5228"/>
                  </a:cubicBezTo>
                  <a:cubicBezTo>
                    <a:pt x="15955" y="5192"/>
                    <a:pt x="15848" y="5156"/>
                    <a:pt x="15741" y="5133"/>
                  </a:cubicBezTo>
                  <a:cubicBezTo>
                    <a:pt x="15741" y="5109"/>
                    <a:pt x="15741" y="5085"/>
                    <a:pt x="15729" y="5073"/>
                  </a:cubicBezTo>
                  <a:cubicBezTo>
                    <a:pt x="15645" y="4942"/>
                    <a:pt x="15526" y="4823"/>
                    <a:pt x="15419" y="4716"/>
                  </a:cubicBezTo>
                  <a:cubicBezTo>
                    <a:pt x="15336" y="4621"/>
                    <a:pt x="15217" y="4525"/>
                    <a:pt x="15181" y="4383"/>
                  </a:cubicBezTo>
                  <a:cubicBezTo>
                    <a:pt x="15110" y="4109"/>
                    <a:pt x="15193" y="3799"/>
                    <a:pt x="15264" y="3525"/>
                  </a:cubicBezTo>
                  <a:cubicBezTo>
                    <a:pt x="15324" y="3240"/>
                    <a:pt x="15383" y="2942"/>
                    <a:pt x="15443" y="2656"/>
                  </a:cubicBezTo>
                  <a:cubicBezTo>
                    <a:pt x="15502" y="2394"/>
                    <a:pt x="15586" y="2120"/>
                    <a:pt x="15514" y="1858"/>
                  </a:cubicBezTo>
                  <a:cubicBezTo>
                    <a:pt x="15500" y="1801"/>
                    <a:pt x="15455" y="1769"/>
                    <a:pt x="15408" y="1769"/>
                  </a:cubicBezTo>
                  <a:cubicBezTo>
                    <a:pt x="15378" y="1769"/>
                    <a:pt x="15347" y="1783"/>
                    <a:pt x="15324" y="1811"/>
                  </a:cubicBezTo>
                  <a:cubicBezTo>
                    <a:pt x="15252" y="1906"/>
                    <a:pt x="15240" y="2061"/>
                    <a:pt x="15324" y="2144"/>
                  </a:cubicBezTo>
                  <a:cubicBezTo>
                    <a:pt x="15312" y="2358"/>
                    <a:pt x="15252" y="2561"/>
                    <a:pt x="15205" y="2763"/>
                  </a:cubicBezTo>
                  <a:cubicBezTo>
                    <a:pt x="15145" y="3061"/>
                    <a:pt x="15074" y="3359"/>
                    <a:pt x="15074" y="3668"/>
                  </a:cubicBezTo>
                  <a:cubicBezTo>
                    <a:pt x="15074" y="3823"/>
                    <a:pt x="15062" y="3990"/>
                    <a:pt x="15050" y="4156"/>
                  </a:cubicBezTo>
                  <a:cubicBezTo>
                    <a:pt x="15050" y="4263"/>
                    <a:pt x="15050" y="4383"/>
                    <a:pt x="15086" y="4490"/>
                  </a:cubicBezTo>
                  <a:cubicBezTo>
                    <a:pt x="15133" y="4621"/>
                    <a:pt x="15229" y="4716"/>
                    <a:pt x="15324" y="4823"/>
                  </a:cubicBezTo>
                  <a:cubicBezTo>
                    <a:pt x="15407" y="4906"/>
                    <a:pt x="15479" y="5002"/>
                    <a:pt x="15574" y="5085"/>
                  </a:cubicBezTo>
                  <a:cubicBezTo>
                    <a:pt x="15425" y="5053"/>
                    <a:pt x="15277" y="5037"/>
                    <a:pt x="15130" y="5037"/>
                  </a:cubicBezTo>
                  <a:cubicBezTo>
                    <a:pt x="14782" y="5037"/>
                    <a:pt x="14443" y="5127"/>
                    <a:pt x="14133" y="5311"/>
                  </a:cubicBezTo>
                  <a:cubicBezTo>
                    <a:pt x="13764" y="5526"/>
                    <a:pt x="13466" y="5871"/>
                    <a:pt x="13312" y="6264"/>
                  </a:cubicBezTo>
                  <a:cubicBezTo>
                    <a:pt x="13264" y="6335"/>
                    <a:pt x="13216" y="6395"/>
                    <a:pt x="13169" y="6466"/>
                  </a:cubicBezTo>
                  <a:cubicBezTo>
                    <a:pt x="13157" y="6490"/>
                    <a:pt x="13145" y="6502"/>
                    <a:pt x="13133" y="6526"/>
                  </a:cubicBezTo>
                  <a:cubicBezTo>
                    <a:pt x="13109" y="6561"/>
                    <a:pt x="13097" y="6609"/>
                    <a:pt x="13074" y="6645"/>
                  </a:cubicBezTo>
                  <a:lnTo>
                    <a:pt x="13062" y="6669"/>
                  </a:lnTo>
                  <a:cubicBezTo>
                    <a:pt x="13050" y="6692"/>
                    <a:pt x="13026" y="6716"/>
                    <a:pt x="13014" y="6740"/>
                  </a:cubicBezTo>
                  <a:lnTo>
                    <a:pt x="13014" y="6752"/>
                  </a:lnTo>
                  <a:cubicBezTo>
                    <a:pt x="12943" y="6776"/>
                    <a:pt x="12883" y="6799"/>
                    <a:pt x="12824" y="6823"/>
                  </a:cubicBezTo>
                  <a:cubicBezTo>
                    <a:pt x="12764" y="6847"/>
                    <a:pt x="12693" y="6871"/>
                    <a:pt x="12633" y="6907"/>
                  </a:cubicBezTo>
                  <a:cubicBezTo>
                    <a:pt x="12538" y="6633"/>
                    <a:pt x="12407" y="6371"/>
                    <a:pt x="12264" y="6121"/>
                  </a:cubicBezTo>
                  <a:cubicBezTo>
                    <a:pt x="12192" y="6002"/>
                    <a:pt x="12109" y="5883"/>
                    <a:pt x="12014" y="5764"/>
                  </a:cubicBezTo>
                  <a:cubicBezTo>
                    <a:pt x="11919" y="5645"/>
                    <a:pt x="11859" y="5526"/>
                    <a:pt x="11847" y="5371"/>
                  </a:cubicBezTo>
                  <a:cubicBezTo>
                    <a:pt x="11800" y="5049"/>
                    <a:pt x="11776" y="4728"/>
                    <a:pt x="11752" y="4406"/>
                  </a:cubicBezTo>
                  <a:cubicBezTo>
                    <a:pt x="11728" y="4109"/>
                    <a:pt x="11692" y="3811"/>
                    <a:pt x="11669" y="3513"/>
                  </a:cubicBezTo>
                  <a:cubicBezTo>
                    <a:pt x="11681" y="3490"/>
                    <a:pt x="11681" y="3478"/>
                    <a:pt x="11692" y="3466"/>
                  </a:cubicBezTo>
                  <a:lnTo>
                    <a:pt x="11692" y="3454"/>
                  </a:lnTo>
                  <a:lnTo>
                    <a:pt x="11704" y="3442"/>
                  </a:lnTo>
                  <a:lnTo>
                    <a:pt x="11716" y="3430"/>
                  </a:lnTo>
                  <a:cubicBezTo>
                    <a:pt x="11740" y="3394"/>
                    <a:pt x="11752" y="3359"/>
                    <a:pt x="11752" y="3323"/>
                  </a:cubicBezTo>
                  <a:cubicBezTo>
                    <a:pt x="11752" y="3299"/>
                    <a:pt x="11740" y="3287"/>
                    <a:pt x="11740" y="3263"/>
                  </a:cubicBezTo>
                  <a:cubicBezTo>
                    <a:pt x="11740" y="3192"/>
                    <a:pt x="11716" y="3120"/>
                    <a:pt x="11669" y="3073"/>
                  </a:cubicBezTo>
                  <a:cubicBezTo>
                    <a:pt x="11639" y="3058"/>
                    <a:pt x="11605" y="3048"/>
                    <a:pt x="11572" y="3048"/>
                  </a:cubicBezTo>
                  <a:cubicBezTo>
                    <a:pt x="11552" y="3048"/>
                    <a:pt x="11532" y="3052"/>
                    <a:pt x="11514" y="3061"/>
                  </a:cubicBezTo>
                  <a:cubicBezTo>
                    <a:pt x="11466" y="3085"/>
                    <a:pt x="11430" y="3120"/>
                    <a:pt x="11419" y="3168"/>
                  </a:cubicBezTo>
                  <a:cubicBezTo>
                    <a:pt x="11395" y="3228"/>
                    <a:pt x="11395" y="3299"/>
                    <a:pt x="11395" y="3359"/>
                  </a:cubicBezTo>
                  <a:cubicBezTo>
                    <a:pt x="11395" y="3394"/>
                    <a:pt x="11383" y="3430"/>
                    <a:pt x="11395" y="3454"/>
                  </a:cubicBezTo>
                  <a:cubicBezTo>
                    <a:pt x="11407" y="3501"/>
                    <a:pt x="11430" y="3537"/>
                    <a:pt x="11466" y="3561"/>
                  </a:cubicBezTo>
                  <a:cubicBezTo>
                    <a:pt x="11430" y="4168"/>
                    <a:pt x="11419" y="4787"/>
                    <a:pt x="11561" y="5383"/>
                  </a:cubicBezTo>
                  <a:cubicBezTo>
                    <a:pt x="11704" y="5990"/>
                    <a:pt x="11978" y="6561"/>
                    <a:pt x="12252" y="7121"/>
                  </a:cubicBezTo>
                  <a:cubicBezTo>
                    <a:pt x="12026" y="7264"/>
                    <a:pt x="11823" y="7431"/>
                    <a:pt x="11657" y="7621"/>
                  </a:cubicBezTo>
                  <a:cubicBezTo>
                    <a:pt x="11633" y="7657"/>
                    <a:pt x="11621" y="7681"/>
                    <a:pt x="11633" y="7716"/>
                  </a:cubicBezTo>
                  <a:cubicBezTo>
                    <a:pt x="11633" y="7716"/>
                    <a:pt x="11633" y="7728"/>
                    <a:pt x="11633" y="7728"/>
                  </a:cubicBezTo>
                  <a:lnTo>
                    <a:pt x="11621" y="7728"/>
                  </a:lnTo>
                  <a:cubicBezTo>
                    <a:pt x="11419" y="7502"/>
                    <a:pt x="11204" y="7288"/>
                    <a:pt x="10978" y="7061"/>
                  </a:cubicBezTo>
                  <a:cubicBezTo>
                    <a:pt x="10573" y="6669"/>
                    <a:pt x="10157" y="6288"/>
                    <a:pt x="9728" y="5907"/>
                  </a:cubicBezTo>
                  <a:cubicBezTo>
                    <a:pt x="9573" y="5764"/>
                    <a:pt x="9418" y="5621"/>
                    <a:pt x="9264" y="5478"/>
                  </a:cubicBezTo>
                  <a:cubicBezTo>
                    <a:pt x="9037" y="5264"/>
                    <a:pt x="8811" y="5049"/>
                    <a:pt x="8585" y="4835"/>
                  </a:cubicBezTo>
                  <a:cubicBezTo>
                    <a:pt x="7656" y="3966"/>
                    <a:pt x="6716" y="3132"/>
                    <a:pt x="5751" y="2323"/>
                  </a:cubicBezTo>
                  <a:cubicBezTo>
                    <a:pt x="4763" y="1513"/>
                    <a:pt x="3727" y="727"/>
                    <a:pt x="2525" y="287"/>
                  </a:cubicBezTo>
                  <a:cubicBezTo>
                    <a:pt x="2239" y="180"/>
                    <a:pt x="1941" y="96"/>
                    <a:pt x="1644" y="37"/>
                  </a:cubicBezTo>
                  <a:cubicBezTo>
                    <a:pt x="1517" y="17"/>
                    <a:pt x="1379" y="0"/>
                    <a:pt x="1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" name="Google Shape;329;p12"/>
          <p:cNvSpPr/>
          <p:nvPr/>
        </p:nvSpPr>
        <p:spPr>
          <a:xfrm>
            <a:off x="7305675" y="3533775"/>
            <a:ext cx="1317075" cy="711500"/>
          </a:xfrm>
          <a:custGeom>
            <a:avLst/>
            <a:gdLst/>
            <a:ahLst/>
            <a:cxnLst/>
            <a:rect l="l" t="t" r="r" b="b"/>
            <a:pathLst>
              <a:path w="52683" h="28460" extrusionOk="0">
                <a:moveTo>
                  <a:pt x="0" y="16764"/>
                </a:moveTo>
                <a:cubicBezTo>
                  <a:pt x="3684" y="25974"/>
                  <a:pt x="19940" y="31792"/>
                  <a:pt x="28194" y="26289"/>
                </a:cubicBezTo>
                <a:cubicBezTo>
                  <a:pt x="32680" y="23299"/>
                  <a:pt x="36197" y="14480"/>
                  <a:pt x="32385" y="10668"/>
                </a:cubicBezTo>
                <a:cubicBezTo>
                  <a:pt x="30796" y="9079"/>
                  <a:pt x="26979" y="13535"/>
                  <a:pt x="27813" y="15621"/>
                </a:cubicBezTo>
                <a:cubicBezTo>
                  <a:pt x="29944" y="20948"/>
                  <a:pt x="40184" y="20328"/>
                  <a:pt x="44958" y="17145"/>
                </a:cubicBezTo>
                <a:cubicBezTo>
                  <a:pt x="50079" y="13731"/>
                  <a:pt x="54569" y="5505"/>
                  <a:pt x="51816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0" name="Google Shape;330;p12"/>
          <p:cNvSpPr txBox="1"/>
          <p:nvPr>
            <p:ph type="title"/>
          </p:nvPr>
        </p:nvSpPr>
        <p:spPr>
          <a:xfrm>
            <a:off x="641525" y="539492"/>
            <a:ext cx="7710488" cy="612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 sz="280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Հետազոտման օբյեկտներ են հանդիսացել՝</a:t>
            </a:r>
            <a:endParaRPr lang="en-US" sz="2800" b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31" name="Google Shape;331;p12"/>
          <p:cNvSpPr txBox="1"/>
          <p:nvPr/>
        </p:nvSpPr>
        <p:spPr>
          <a:xfrm>
            <a:off x="5306375" y="2485175"/>
            <a:ext cx="3336194" cy="119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Բացի այդ ուսումնասիրվել են 2014թ սեպտեմբերին Տավուշի մարզի Դիլիջան քաղաքից (N5) և 1998թ տարվա բոլոր եղանակներին ՀՀ տարբեր տարածաշրջաններից հավաքված (N6) հավաքված ՄՄԹ-ի նմուշները։ </a:t>
            </a:r>
            <a:endParaRPr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32" name="Google Shape;332;p1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01431" y="1572322"/>
            <a:ext cx="3517544" cy="32384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Google Shape;333;p12"/>
          <p:cNvCxnSpPr/>
          <p:nvPr/>
        </p:nvCxnSpPr>
        <p:spPr>
          <a:xfrm>
            <a:off x="1859203" y="1837746"/>
            <a:ext cx="3265239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334" name="Google Shape;334;p12"/>
          <p:cNvCxnSpPr/>
          <p:nvPr/>
        </p:nvCxnSpPr>
        <p:spPr>
          <a:xfrm>
            <a:off x="2554242" y="2356479"/>
            <a:ext cx="24838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35" name="Google Shape;335;p12"/>
          <p:cNvSpPr txBox="1"/>
          <p:nvPr/>
        </p:nvSpPr>
        <p:spPr>
          <a:xfrm>
            <a:off x="4953893" y="3889525"/>
            <a:ext cx="3975854" cy="521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Գեղարքունիքի մարզի Դրախտիկ գյուղից (N1),</a:t>
            </a:r>
            <a:endParaRPr lang="en-US" sz="1400" b="0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36" name="Google Shape;336;p12"/>
          <p:cNvSpPr txBox="1"/>
          <p:nvPr/>
        </p:nvSpPr>
        <p:spPr>
          <a:xfrm>
            <a:off x="5059188" y="1680395"/>
            <a:ext cx="3870559" cy="30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Լոռու մարզի Սպիտակ  քաղաքից (N2)</a:t>
            </a:r>
            <a:endParaRPr lang="en-US" sz="1400" b="0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37" name="Google Shape;337;p12"/>
          <p:cNvSpPr txBox="1"/>
          <p:nvPr/>
        </p:nvSpPr>
        <p:spPr>
          <a:xfrm>
            <a:off x="5004435" y="2085975"/>
            <a:ext cx="4281170" cy="305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Տավուշի մարզի Դիլիջան քաղաքից (N3, N4)</a:t>
            </a:r>
            <a:endParaRPr lang="en-US" sz="1400" b="0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38" name="Google Shape;338;p12"/>
          <p:cNvSpPr txBox="1"/>
          <p:nvPr/>
        </p:nvSpPr>
        <p:spPr>
          <a:xfrm>
            <a:off x="527532" y="968144"/>
            <a:ext cx="834236" cy="60417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9" name="Google Shape;339;p12"/>
          <p:cNvSpPr txBox="1"/>
          <p:nvPr/>
        </p:nvSpPr>
        <p:spPr>
          <a:xfrm>
            <a:off x="4224952" y="4478041"/>
            <a:ext cx="834236" cy="60417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340" name="Google Shape;340;p12"/>
          <p:cNvCxnSpPr/>
          <p:nvPr/>
        </p:nvCxnSpPr>
        <p:spPr>
          <a:xfrm>
            <a:off x="3185084" y="3034479"/>
            <a:ext cx="1874104" cy="801397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1"/>
          <p:cNvSpPr/>
          <p:nvPr/>
        </p:nvSpPr>
        <p:spPr>
          <a:xfrm>
            <a:off x="7876345" y="1365970"/>
            <a:ext cx="32" cy="3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F3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7876345" y="1365583"/>
            <a:ext cx="420" cy="420"/>
          </a:xfrm>
          <a:custGeom>
            <a:avLst/>
            <a:gdLst/>
            <a:ahLst/>
            <a:cxnLst/>
            <a:rect l="l" t="t" r="r" b="b"/>
            <a:pathLst>
              <a:path w="13" h="13" extrusionOk="0">
                <a:moveTo>
                  <a:pt x="0" y="1"/>
                </a:moveTo>
                <a:lnTo>
                  <a:pt x="0" y="12"/>
                </a:lnTo>
                <a:lnTo>
                  <a:pt x="12" y="1"/>
                </a:lnTo>
                <a:close/>
              </a:path>
            </a:pathLst>
          </a:custGeom>
          <a:solidFill>
            <a:srgbClr val="5F3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8097067" y="1230611"/>
            <a:ext cx="32" cy="3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5F3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8096679" y="1230611"/>
            <a:ext cx="420" cy="32"/>
          </a:xfrm>
          <a:custGeom>
            <a:avLst/>
            <a:gdLst/>
            <a:ahLst/>
            <a:cxnLst/>
            <a:rect l="l" t="t" r="r" b="b"/>
            <a:pathLst>
              <a:path w="13" h="1" extrusionOk="0">
                <a:moveTo>
                  <a:pt x="13" y="0"/>
                </a:moveTo>
                <a:lnTo>
                  <a:pt x="13" y="0"/>
                </a:lnTo>
                <a:lnTo>
                  <a:pt x="1" y="0"/>
                </a:lnTo>
                <a:close/>
              </a:path>
            </a:pathLst>
          </a:custGeom>
          <a:solidFill>
            <a:srgbClr val="5F3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324475" y="970922"/>
            <a:ext cx="2318125" cy="499150"/>
          </a:xfrm>
          <a:custGeom>
            <a:avLst/>
            <a:gdLst/>
            <a:ahLst/>
            <a:cxnLst/>
            <a:rect l="l" t="t" r="r" b="b"/>
            <a:pathLst>
              <a:path w="92725" h="19966" extrusionOk="0">
                <a:moveTo>
                  <a:pt x="0" y="10360"/>
                </a:moveTo>
                <a:cubicBezTo>
                  <a:pt x="3802" y="855"/>
                  <a:pt x="24078" y="-4015"/>
                  <a:pt x="30099" y="4264"/>
                </a:cubicBezTo>
                <a:cubicBezTo>
                  <a:pt x="32041" y="6934"/>
                  <a:pt x="36740" y="11709"/>
                  <a:pt x="33909" y="13408"/>
                </a:cubicBezTo>
                <a:cubicBezTo>
                  <a:pt x="32380" y="14325"/>
                  <a:pt x="29835" y="15049"/>
                  <a:pt x="28575" y="13789"/>
                </a:cubicBezTo>
                <a:cubicBezTo>
                  <a:pt x="26770" y="11984"/>
                  <a:pt x="28024" y="8358"/>
                  <a:pt x="29337" y="6169"/>
                </a:cubicBezTo>
                <a:cubicBezTo>
                  <a:pt x="32498" y="900"/>
                  <a:pt x="40802" y="-556"/>
                  <a:pt x="46863" y="454"/>
                </a:cubicBezTo>
                <a:cubicBezTo>
                  <a:pt x="57009" y="2145"/>
                  <a:pt x="63220" y="13398"/>
                  <a:pt x="72771" y="17218"/>
                </a:cubicBezTo>
                <a:cubicBezTo>
                  <a:pt x="77736" y="19204"/>
                  <a:pt x="84421" y="21469"/>
                  <a:pt x="88773" y="18361"/>
                </a:cubicBezTo>
                <a:cubicBezTo>
                  <a:pt x="91519" y="16400"/>
                  <a:pt x="93711" y="11854"/>
                  <a:pt x="92202" y="8836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0" name="Google Shape;350;p11"/>
          <p:cNvSpPr/>
          <p:nvPr/>
        </p:nvSpPr>
        <p:spPr>
          <a:xfrm>
            <a:off x="1543050" y="2352575"/>
            <a:ext cx="1304868" cy="1847898"/>
          </a:xfrm>
          <a:custGeom>
            <a:avLst/>
            <a:gdLst/>
            <a:ahLst/>
            <a:cxnLst/>
            <a:rect l="l" t="t" r="r" b="b"/>
            <a:pathLst>
              <a:path w="54483" h="67460" extrusionOk="0">
                <a:moveTo>
                  <a:pt x="0" y="0"/>
                </a:moveTo>
                <a:cubicBezTo>
                  <a:pt x="5075" y="10150"/>
                  <a:pt x="23746" y="19225"/>
                  <a:pt x="17907" y="28956"/>
                </a:cubicBezTo>
                <a:cubicBezTo>
                  <a:pt x="16002" y="32131"/>
                  <a:pt x="7382" y="33764"/>
                  <a:pt x="6858" y="30099"/>
                </a:cubicBezTo>
                <a:cubicBezTo>
                  <a:pt x="6368" y="26667"/>
                  <a:pt x="14694" y="26124"/>
                  <a:pt x="17145" y="28575"/>
                </a:cubicBezTo>
                <a:cubicBezTo>
                  <a:pt x="24490" y="35920"/>
                  <a:pt x="17860" y="50413"/>
                  <a:pt x="23622" y="59055"/>
                </a:cubicBezTo>
                <a:cubicBezTo>
                  <a:pt x="29381" y="67693"/>
                  <a:pt x="47142" y="70587"/>
                  <a:pt x="54483" y="63246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51" name="Google Shape;351;p11"/>
          <p:cNvPicPr preferRelativeResize="0"/>
          <p:nvPr/>
        </p:nvPicPr>
        <p:blipFill rotWithShape="1">
          <a:blip r:embed="rId1"/>
          <a:srcRect l="10031" r="10031"/>
          <a:stretch>
            <a:fillRect/>
          </a:stretch>
        </p:blipFill>
        <p:spPr>
          <a:xfrm>
            <a:off x="2975789" y="187031"/>
            <a:ext cx="2752800" cy="1880104"/>
          </a:xfrm>
          <a:prstGeom prst="hexagon">
            <a:avLst>
              <a:gd name="adj" fmla="val 27566"/>
              <a:gd name="vf" fmla="val 115470"/>
            </a:avLst>
          </a:prstGeom>
          <a:noFill/>
          <a:ln>
            <a:noFill/>
          </a:ln>
        </p:spPr>
      </p:pic>
      <p:pic>
        <p:nvPicPr>
          <p:cNvPr id="352" name="Google Shape;352;p1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66108" y="184918"/>
            <a:ext cx="2077350" cy="2071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911895" y="825238"/>
            <a:ext cx="3104585" cy="308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80719" y="3031484"/>
            <a:ext cx="1697855" cy="18478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5" name="Google Shape;355;p11"/>
          <p:cNvCxnSpPr>
            <a:endCxn id="356" idx="1"/>
          </p:cNvCxnSpPr>
          <p:nvPr/>
        </p:nvCxnSpPr>
        <p:spPr>
          <a:xfrm rot="10800000" flipH="1">
            <a:off x="1870555" y="2460024"/>
            <a:ext cx="1517400" cy="676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57" name="Google Shape;357;p11"/>
          <p:cNvCxnSpPr>
            <a:endCxn id="358" idx="2"/>
          </p:cNvCxnSpPr>
          <p:nvPr/>
        </p:nvCxnSpPr>
        <p:spPr>
          <a:xfrm rot="10800000" flipH="1">
            <a:off x="1876199" y="2887889"/>
            <a:ext cx="1599600" cy="395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59" name="Google Shape;359;p11"/>
          <p:cNvCxnSpPr>
            <a:endCxn id="360" idx="2"/>
          </p:cNvCxnSpPr>
          <p:nvPr/>
        </p:nvCxnSpPr>
        <p:spPr>
          <a:xfrm rot="10800000" flipH="1">
            <a:off x="1895560" y="3289582"/>
            <a:ext cx="1605300" cy="300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61" name="Google Shape;361;p11"/>
          <p:cNvCxnSpPr>
            <a:endCxn id="362" idx="2"/>
          </p:cNvCxnSpPr>
          <p:nvPr/>
        </p:nvCxnSpPr>
        <p:spPr>
          <a:xfrm rot="10800000" flipH="1">
            <a:off x="1878653" y="3623789"/>
            <a:ext cx="1659900" cy="19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63" name="Google Shape;363;p11"/>
          <p:cNvCxnSpPr>
            <a:endCxn id="364" idx="2"/>
          </p:cNvCxnSpPr>
          <p:nvPr/>
        </p:nvCxnSpPr>
        <p:spPr>
          <a:xfrm rot="10800000" flipH="1">
            <a:off x="1878599" y="3943779"/>
            <a:ext cx="1654800" cy="86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65" name="Google Shape;365;p11"/>
          <p:cNvCxnSpPr>
            <a:endCxn id="366" idx="2"/>
          </p:cNvCxnSpPr>
          <p:nvPr/>
        </p:nvCxnSpPr>
        <p:spPr>
          <a:xfrm rot="10800000" flipH="1">
            <a:off x="1894526" y="4219913"/>
            <a:ext cx="1662900" cy="37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67" name="Google Shape;367;p11"/>
          <p:cNvSpPr txBox="1"/>
          <p:nvPr/>
        </p:nvSpPr>
        <p:spPr>
          <a:xfrm>
            <a:off x="3757349" y="4066626"/>
            <a:ext cx="295785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Կենսաբանորեն ակտիվ ամիններ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8" name="Google Shape;368;p11"/>
          <p:cNvSpPr txBox="1"/>
          <p:nvPr/>
        </p:nvSpPr>
        <p:spPr>
          <a:xfrm>
            <a:off x="3773365" y="3776614"/>
            <a:ext cx="12336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Հորմոններ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9" name="Google Shape;369;p11"/>
          <p:cNvSpPr txBox="1"/>
          <p:nvPr/>
        </p:nvSpPr>
        <p:spPr>
          <a:xfrm>
            <a:off x="3808540" y="3456437"/>
            <a:ext cx="153422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Սպիտակուցներ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0" name="Google Shape;370;p11"/>
          <p:cNvSpPr txBox="1"/>
          <p:nvPr/>
        </p:nvSpPr>
        <p:spPr>
          <a:xfrm>
            <a:off x="3808158" y="3118164"/>
            <a:ext cx="169785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Հանքային աղեր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1" name="Google Shape;371;p11"/>
          <p:cNvSpPr txBox="1"/>
          <p:nvPr/>
        </p:nvSpPr>
        <p:spPr>
          <a:xfrm>
            <a:off x="3839132" y="2727982"/>
            <a:ext cx="131957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Պեպտիդներ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2" name="Google Shape;372;p11"/>
          <p:cNvSpPr txBox="1"/>
          <p:nvPr/>
        </p:nvSpPr>
        <p:spPr>
          <a:xfrm>
            <a:off x="3839750" y="2313737"/>
            <a:ext cx="112294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Լիպիդներ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3" name="Google Shape;373;p11"/>
          <p:cNvSpPr txBox="1"/>
          <p:nvPr/>
        </p:nvSpPr>
        <p:spPr>
          <a:xfrm>
            <a:off x="3780565" y="4349998"/>
            <a:ext cx="169785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Ածխաջրեր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4" name="Google Shape;374;p11"/>
          <p:cNvSpPr txBox="1"/>
          <p:nvPr/>
        </p:nvSpPr>
        <p:spPr>
          <a:xfrm>
            <a:off x="3788529" y="4679887"/>
            <a:ext cx="169785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Ամինաթթուներ</a:t>
            </a:r>
            <a:endParaRPr lang="en-US"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375" name="Google Shape;375;p11"/>
          <p:cNvCxnSpPr/>
          <p:nvPr/>
        </p:nvCxnSpPr>
        <p:spPr>
          <a:xfrm>
            <a:off x="1862525" y="4478923"/>
            <a:ext cx="1710950" cy="335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76" name="Google Shape;376;p11"/>
          <p:cNvCxnSpPr>
            <a:endCxn id="377" idx="2"/>
          </p:cNvCxnSpPr>
          <p:nvPr/>
        </p:nvCxnSpPr>
        <p:spPr>
          <a:xfrm>
            <a:off x="1846499" y="4706353"/>
            <a:ext cx="1691100" cy="111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78" name="Google Shape;378;p11"/>
          <p:cNvSpPr/>
          <p:nvPr/>
        </p:nvSpPr>
        <p:spPr>
          <a:xfrm>
            <a:off x="3412528" y="2280623"/>
            <a:ext cx="442863" cy="376721"/>
          </a:xfrm>
          <a:prstGeom prst="flowChartConnector">
            <a:avLst/>
          </a:prstGeom>
          <a:solidFill>
            <a:schemeClr val="accent1"/>
          </a:solidFill>
          <a:ln w="25400" cap="flat" cmpd="sng">
            <a:solidFill>
              <a:srgbClr val="B2A5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6" name="Google Shape;356;p11"/>
          <p:cNvSpPr txBox="1"/>
          <p:nvPr/>
        </p:nvSpPr>
        <p:spPr>
          <a:xfrm>
            <a:off x="3387955" y="2306135"/>
            <a:ext cx="6336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52%</a:t>
            </a:r>
            <a:endParaRPr lang="en-US"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3475799" y="2734000"/>
            <a:ext cx="360000" cy="307777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B2A5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" name="Google Shape;379;p11"/>
          <p:cNvSpPr txBox="1"/>
          <p:nvPr/>
        </p:nvSpPr>
        <p:spPr>
          <a:xfrm>
            <a:off x="3408719" y="2742734"/>
            <a:ext cx="55359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10%</a:t>
            </a:r>
            <a:endParaRPr lang="en-US"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3500860" y="3139877"/>
            <a:ext cx="320187" cy="299409"/>
          </a:xfrm>
          <a:prstGeom prst="flowChartConnector">
            <a:avLst/>
          </a:prstGeom>
          <a:solidFill>
            <a:schemeClr val="accent1"/>
          </a:solidFill>
          <a:ln w="25400" cap="flat" cmpd="sng">
            <a:solidFill>
              <a:srgbClr val="B2A5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" name="Google Shape;380;p11"/>
          <p:cNvSpPr txBox="1"/>
          <p:nvPr/>
        </p:nvSpPr>
        <p:spPr>
          <a:xfrm>
            <a:off x="3404718" y="3129793"/>
            <a:ext cx="7416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15%</a:t>
            </a:r>
            <a:endParaRPr lang="en-US"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3538553" y="3512373"/>
            <a:ext cx="244800" cy="222833"/>
          </a:xfrm>
          <a:prstGeom prst="flowChartConnector">
            <a:avLst/>
          </a:prstGeom>
          <a:solidFill>
            <a:schemeClr val="accent1"/>
          </a:solidFill>
          <a:ln w="25400" cap="flat" cmpd="sng">
            <a:solidFill>
              <a:srgbClr val="B2A5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3533399" y="3838357"/>
            <a:ext cx="244800" cy="210844"/>
          </a:xfrm>
          <a:prstGeom prst="flowChartConnector">
            <a:avLst/>
          </a:prstGeom>
          <a:solidFill>
            <a:schemeClr val="accent1"/>
          </a:solidFill>
          <a:ln w="25400" cap="flat" cmpd="sng">
            <a:solidFill>
              <a:srgbClr val="B2A5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" name="Google Shape;381;p11"/>
          <p:cNvSpPr txBox="1"/>
          <p:nvPr/>
        </p:nvSpPr>
        <p:spPr>
          <a:xfrm>
            <a:off x="3441484" y="3500560"/>
            <a:ext cx="46168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4%</a:t>
            </a:r>
            <a:endParaRPr lang="en-US" sz="105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" name="Google Shape;382;p11"/>
          <p:cNvSpPr txBox="1"/>
          <p:nvPr/>
        </p:nvSpPr>
        <p:spPr>
          <a:xfrm>
            <a:off x="3441700" y="3805555"/>
            <a:ext cx="688975" cy="28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0,6%</a:t>
            </a:r>
            <a:endParaRPr lang="en-US"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3557426" y="4122382"/>
            <a:ext cx="194400" cy="195061"/>
          </a:xfrm>
          <a:prstGeom prst="flowChartConnector">
            <a:avLst/>
          </a:prstGeom>
          <a:solidFill>
            <a:schemeClr val="accent1"/>
          </a:solidFill>
          <a:ln w="25400" cap="flat" cmpd="sng">
            <a:solidFill>
              <a:srgbClr val="B2A5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3537599" y="4719822"/>
            <a:ext cx="194400" cy="195061"/>
          </a:xfrm>
          <a:prstGeom prst="flowChartConnector">
            <a:avLst/>
          </a:prstGeom>
          <a:solidFill>
            <a:schemeClr val="accent1"/>
          </a:solidFill>
          <a:ln w="25400" cap="flat" cmpd="sng">
            <a:solidFill>
              <a:srgbClr val="B2A5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" name="Google Shape;383;p11"/>
          <p:cNvSpPr/>
          <p:nvPr/>
        </p:nvSpPr>
        <p:spPr>
          <a:xfrm>
            <a:off x="3557426" y="4414917"/>
            <a:ext cx="194400" cy="195061"/>
          </a:xfrm>
          <a:prstGeom prst="flowChartConnector">
            <a:avLst/>
          </a:prstGeom>
          <a:solidFill>
            <a:schemeClr val="accent1"/>
          </a:solidFill>
          <a:ln w="25400" cap="flat" cmpd="sng">
            <a:solidFill>
              <a:srgbClr val="B2A5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4" name="Google Shape;384;p11"/>
          <p:cNvSpPr txBox="1"/>
          <p:nvPr/>
        </p:nvSpPr>
        <p:spPr>
          <a:xfrm>
            <a:off x="3487637" y="4103552"/>
            <a:ext cx="4548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0,3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%</a:t>
            </a:r>
            <a:endParaRPr lang="en-US" sz="11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5" name="Google Shape;385;p11"/>
          <p:cNvSpPr txBox="1"/>
          <p:nvPr/>
        </p:nvSpPr>
        <p:spPr>
          <a:xfrm>
            <a:off x="3496643" y="4390773"/>
            <a:ext cx="46567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0,2%</a:t>
            </a:r>
            <a:endParaRPr lang="en-US" sz="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6" name="Google Shape;386;p11"/>
          <p:cNvSpPr txBox="1"/>
          <p:nvPr/>
        </p:nvSpPr>
        <p:spPr>
          <a:xfrm>
            <a:off x="3462246" y="4713822"/>
            <a:ext cx="44091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0,1%</a:t>
            </a:r>
            <a:endParaRPr lang="en-US" sz="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7" name="Google Shape;387;p11"/>
          <p:cNvSpPr txBox="1"/>
          <p:nvPr/>
        </p:nvSpPr>
        <p:spPr>
          <a:xfrm>
            <a:off x="5342766" y="4540353"/>
            <a:ext cx="395245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Ullah A., Aldakheel F.M., Anjum S.I., Raza G., Khan S.A., Gajger I.T. (2023). </a:t>
            </a:r>
            <a:r>
              <a:rPr lang="en-US" sz="1000" b="0" i="1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Saudi Pharmaceutical Journal</a:t>
            </a:r>
            <a:r>
              <a:rPr lang="en-US" sz="1000" b="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, </a:t>
            </a:r>
            <a:r>
              <a:rPr lang="en-US" sz="1000" b="0" i="1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31</a:t>
            </a:r>
            <a:r>
              <a:rPr lang="en-US" sz="1000" b="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(1): 96-109. </a:t>
            </a:r>
            <a:r>
              <a:rPr lang="en-US" sz="1000" b="0" i="0" u="sng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  <a:hlinkClick r:id="rId5"/>
              </a:rPr>
              <a:t>https://doi.org/10.1016/j.jsps.2022.11.008</a:t>
            </a:r>
            <a:endParaRPr sz="10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8" name="Google Shape;388;p11"/>
          <p:cNvSpPr txBox="1"/>
          <p:nvPr/>
        </p:nvSpPr>
        <p:spPr>
          <a:xfrm>
            <a:off x="933479" y="2390541"/>
            <a:ext cx="207300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7B41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Մեղվի թույնի կազմը</a:t>
            </a:r>
            <a:endParaRPr lang="en-US" sz="1400" b="1" i="0" u="none" strike="noStrike" cap="none">
              <a:solidFill>
                <a:srgbClr val="7B41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3"/>
          <p:cNvSpPr/>
          <p:nvPr/>
        </p:nvSpPr>
        <p:spPr>
          <a:xfrm>
            <a:off x="852208" y="251465"/>
            <a:ext cx="7247890" cy="706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3606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3 մգ/մլ մեղի թույնի հակաբակտերիական ակտիվությունը</a:t>
            </a:r>
            <a:endParaRPr sz="2000" b="1" i="0" u="none" strike="noStrike" cap="non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3606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endParaRPr sz="2000" b="0" i="0" u="none" strike="noStrike" cap="none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94" name="Google Shape;394;p13"/>
          <p:cNvPicPr preferRelativeResize="0"/>
          <p:nvPr/>
        </p:nvPicPr>
        <p:blipFill rotWithShape="1">
          <a:blip r:embed="rId1"/>
          <a:srcRect l="2432" r="11582" b="34072"/>
          <a:stretch>
            <a:fillRect/>
          </a:stretch>
        </p:blipFill>
        <p:spPr>
          <a:xfrm>
            <a:off x="2506527" y="3249778"/>
            <a:ext cx="1779905" cy="1765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3"/>
          <p:cNvPicPr preferRelativeResize="0"/>
          <p:nvPr/>
        </p:nvPicPr>
        <p:blipFill rotWithShape="1">
          <a:blip r:embed="rId2"/>
          <a:srcRect l="3094" t="2429" r="2343" b="5302"/>
          <a:stretch>
            <a:fillRect/>
          </a:stretch>
        </p:blipFill>
        <p:spPr>
          <a:xfrm>
            <a:off x="4476153" y="3540480"/>
            <a:ext cx="1780194" cy="106496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96" name="Google Shape;396;p13"/>
          <p:cNvGraphicFramePr/>
          <p:nvPr/>
        </p:nvGraphicFramePr>
        <p:xfrm>
          <a:off x="636693" y="711201"/>
          <a:ext cx="7118775" cy="3000000"/>
        </p:xfrm>
        <a:graphic>
          <a:graphicData uri="http://schemas.openxmlformats.org/drawingml/2006/table">
            <a:tbl>
              <a:tblPr>
                <a:noFill/>
                <a:tableStyleId>{9A3C1A64-16F9-466C-9200-CD3CEFACDC24}</a:tableStyleId>
              </a:tblPr>
              <a:tblGrid>
                <a:gridCol w="661450"/>
                <a:gridCol w="859900"/>
                <a:gridCol w="1058325"/>
                <a:gridCol w="793750"/>
                <a:gridCol w="926050"/>
                <a:gridCol w="926050"/>
                <a:gridCol w="926050"/>
                <a:gridCol w="967200"/>
              </a:tblGrid>
              <a:tr h="417950">
                <a:tc rowSpan="2"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Թեստ-օրգանիզմ </a:t>
                      </a:r>
                      <a:endParaRPr lang="en-US"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ՄՄԹ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E. coli </a:t>
                      </a: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ATCC 8739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S.</a:t>
                      </a:r>
                      <a:r>
                        <a:rPr lang="en-US" sz="9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Typhimurium</a:t>
                      </a:r>
                      <a:endParaRPr lang="en-US" sz="9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MDC 1754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S. enterica</a:t>
                      </a:r>
                      <a:endParaRPr lang="en-US" sz="1000" i="1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K3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P. aeruginosa</a:t>
                      </a:r>
                      <a:endParaRPr lang="en-US" sz="1000" i="1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ATCC 3012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P. aeruginosa </a:t>
                      </a: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WT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B. subtilis </a:t>
                      </a:r>
                      <a:endParaRPr lang="en-US" sz="1000" i="1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ATCC 6633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S. aureus </a:t>
                      </a: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ATCC 6538P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</a:tr>
              <a:tr h="259150">
                <a:tc vMerge="1"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Ø թեստ-օրգանիզմների աճի բացակայության գոտի, մմ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79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N1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12*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11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11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11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10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11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12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</a:tr>
              <a:tr h="279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N2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10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11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14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12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11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10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16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</a:tr>
              <a:tr h="279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N3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13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14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11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18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12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15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15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</a:tr>
              <a:tr h="279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N4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10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15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11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13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15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16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15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</a:tr>
              <a:tr h="279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N5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14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11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</a:tr>
              <a:tr h="279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N6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8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9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9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10․5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10․5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</a:tr>
            </a:tbl>
          </a:graphicData>
        </a:graphic>
      </p:graphicFrame>
      <p:sp>
        <p:nvSpPr>
          <p:cNvPr id="397" name="Google Shape;397;p13"/>
          <p:cNvSpPr txBox="1"/>
          <p:nvPr/>
        </p:nvSpPr>
        <p:spPr>
          <a:xfrm>
            <a:off x="8668800" y="3384410"/>
            <a:ext cx="475200" cy="10649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8" name="Google Shape;398;p13"/>
          <p:cNvSpPr txBox="1"/>
          <p:nvPr/>
        </p:nvSpPr>
        <p:spPr>
          <a:xfrm>
            <a:off x="7755468" y="1171734"/>
            <a:ext cx="1312332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*</a:t>
            </a:r>
            <a:r>
              <a:rPr lang="en-US" sz="1200" b="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Ներկայացված տվյալները իրենցից ներկայացնում են 3 անկախ փորձերի միջինացված տվյալներ։</a:t>
            </a:r>
            <a:endParaRPr sz="1400" b="0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99" name="Google Shape;399;p13"/>
          <p:cNvSpPr/>
          <p:nvPr/>
        </p:nvSpPr>
        <p:spPr>
          <a:xfrm>
            <a:off x="1388532" y="2609107"/>
            <a:ext cx="6150610" cy="324000"/>
          </a:xfrm>
          <a:prstGeom prst="ellipse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4"/>
          <p:cNvSpPr/>
          <p:nvPr/>
        </p:nvSpPr>
        <p:spPr>
          <a:xfrm>
            <a:off x="2267712" y="1166018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aphicFrame>
        <p:nvGraphicFramePr>
          <p:cNvPr id="405" name="Google Shape;405;p14"/>
          <p:cNvGraphicFramePr/>
          <p:nvPr/>
        </p:nvGraphicFramePr>
        <p:xfrm>
          <a:off x="664210" y="512445"/>
          <a:ext cx="7976235" cy="3806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" name="" r:id="rId1" imgW="13782675" imgH="6581775" progId="Prism8.Document">
                  <p:embed/>
                </p:oleObj>
              </mc:Choice>
              <mc:Fallback>
                <p:oleObj name="" r:id="rId1" imgW="13782675" imgH="6581775" progId="Prism8.Document">
                  <p:embed/>
                  <p:pic>
                    <p:nvPicPr>
                      <p:cNvPr id="0" name="Google Shape;405;p14"/>
                      <p:cNvPicPr preferRelativeResize="0"/>
                      <p:nvPr/>
                    </p:nvPicPr>
                    <p:blipFill rotWithShape="1">
                      <a:blip r:embed="rId2"/>
                      <a:srcRect/>
                      <a:stretch>
                        <a:fillRect/>
                      </a:stretch>
                    </p:blipFill>
                    <p:spPr>
                      <a:xfrm>
                        <a:off x="664210" y="512445"/>
                        <a:ext cx="7976235" cy="38061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6" name="Google Shape;406;p14"/>
          <p:cNvSpPr txBox="1"/>
          <p:nvPr/>
        </p:nvSpPr>
        <p:spPr>
          <a:xfrm>
            <a:off x="22860" y="0"/>
            <a:ext cx="9119235" cy="551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Մեղրատու մեղվի թույնի հակաբակտերիական ակտիվություն</a:t>
            </a:r>
            <a:endParaRPr lang="en-US" sz="2000" b="1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407" name="Google Shape;407;p14"/>
          <p:cNvSpPr txBox="1"/>
          <p:nvPr/>
        </p:nvSpPr>
        <p:spPr>
          <a:xfrm>
            <a:off x="1006699" y="3969066"/>
            <a:ext cx="7850736" cy="1174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**** P&lt;0.0001, ***P&lt;0.0007, ns&gt;0.999</a:t>
            </a:r>
            <a:endParaRPr lang="en-US" sz="1200" b="0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Ա՝ բոլոր թեստ օրգանիզմների նկատմամբ գծապատկեր</a:t>
            </a:r>
            <a:endParaRPr sz="1200" b="0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Բ՝ գրամբացասական թեստ օրգանիզմների նկատմամբ N1 և N2 նմուշների ՀԲԱ, 3- լուծիչ՝ թորած ջուր</a:t>
            </a:r>
            <a:endParaRPr sz="1200" b="0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Գ՝ գրամդրական թեստ օրգանիզմների նկատմամբ N1 և N2 նմուշների ՀԲԱ, 3- լուծիչ՝ թորած ջուր</a:t>
            </a:r>
            <a:endParaRPr sz="1200" b="0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12156"/>
          </a:schemeClr>
        </a:solidFill>
        <a:effectLst/>
      </p:bgPr>
    </p:bg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15"/>
          <p:cNvPicPr preferRelativeResize="0"/>
          <p:nvPr/>
        </p:nvPicPr>
        <p:blipFill rotWithShape="1">
          <a:blip r:embed="rId1"/>
          <a:srcRect l="6513" t="2138" r="8183" b="1"/>
          <a:stretch>
            <a:fillRect/>
          </a:stretch>
        </p:blipFill>
        <p:spPr>
          <a:xfrm>
            <a:off x="6859193" y="1747929"/>
            <a:ext cx="2108072" cy="1951628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15"/>
          <p:cNvSpPr txBox="1"/>
          <p:nvPr/>
        </p:nvSpPr>
        <p:spPr>
          <a:xfrm>
            <a:off x="695960" y="114300"/>
            <a:ext cx="7902575" cy="1014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Մեղրատու մեղվի թույնի նվազագույն արգելակիչ կոնցենտրացիայի որոշում ուսումնասիրված </a:t>
            </a:r>
            <a:r>
              <a:rPr lang="en-US" sz="2000" b="1" i="1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S. aureus</a:t>
            </a:r>
            <a:r>
              <a:rPr lang="en-US" sz="2000" b="1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 ATCC 6538P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14" name="Google Shape;414;p1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55980" y="1056640"/>
            <a:ext cx="6170295" cy="3430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" name="Google Shape;419;p16"/>
          <p:cNvGraphicFramePr/>
          <p:nvPr>
            <p:custDataLst>
              <p:tags r:id="rId1"/>
            </p:custDataLst>
          </p:nvPr>
        </p:nvGraphicFramePr>
        <p:xfrm>
          <a:off x="519430" y="555625"/>
          <a:ext cx="8050530" cy="2167255"/>
        </p:xfrm>
        <a:graphic>
          <a:graphicData uri="http://schemas.openxmlformats.org/drawingml/2006/table">
            <a:tbl>
              <a:tblPr firstRow="1" firstCol="1" bandRow="1">
                <a:noFill/>
                <a:tableStyleId>{9A3C1A64-16F9-466C-9200-CD3CEFACDC24}</a:tableStyleId>
              </a:tblPr>
              <a:tblGrid>
                <a:gridCol w="605155"/>
                <a:gridCol w="1385570"/>
                <a:gridCol w="3073400"/>
                <a:gridCol w="1398905"/>
                <a:gridCol w="1587500"/>
              </a:tblGrid>
              <a:tr h="33845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ՄՄԹ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Aspergillus flavus</a:t>
                      </a:r>
                      <a:endParaRPr sz="1200" i="1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Penicillium aurantioviolaceum</a:t>
                      </a:r>
                      <a:endParaRPr sz="1200" i="1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Mucor plumbeus</a:t>
                      </a:r>
                      <a:endParaRPr sz="1200" i="1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Ascosphaera apis</a:t>
                      </a:r>
                      <a:endParaRPr sz="1200" i="1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N1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6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6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չհ</a:t>
                      </a:r>
                      <a:endParaRPr sz="16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չհ</a:t>
                      </a:r>
                      <a:endParaRPr sz="16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N2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±</a:t>
                      </a:r>
                      <a:endParaRPr sz="16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±</a:t>
                      </a:r>
                      <a:endParaRPr sz="16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6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չհ</a:t>
                      </a:r>
                      <a:endParaRPr sz="16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N3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6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6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6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±</a:t>
                      </a:r>
                      <a:endParaRPr sz="16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N4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6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6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6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6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N6</a:t>
                      </a:r>
                      <a:endParaRPr sz="12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6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6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6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+</a:t>
                      </a:r>
                      <a:endParaRPr sz="16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/>
                </a:tc>
              </a:tr>
            </a:tbl>
          </a:graphicData>
        </a:graphic>
      </p:graphicFrame>
      <p:sp>
        <p:nvSpPr>
          <p:cNvPr id="420" name="Google Shape;420;p16"/>
          <p:cNvSpPr txBox="1"/>
          <p:nvPr/>
        </p:nvSpPr>
        <p:spPr>
          <a:xfrm>
            <a:off x="55245" y="0"/>
            <a:ext cx="9076690" cy="397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1A00"/>
              </a:buClr>
              <a:buSzPts val="2000"/>
              <a:buFont typeface="Arial" panose="020B0604020202020204"/>
              <a:buNone/>
            </a:pPr>
            <a:r>
              <a:rPr lang="en-US" sz="2000" b="1" i="0" u="none" strike="noStrike" cap="none">
                <a:solidFill>
                  <a:srgbClr val="311A00"/>
                </a:solidFill>
                <a:latin typeface="Merriweather"/>
                <a:ea typeface="Merriweather"/>
                <a:cs typeface="Merriweather"/>
                <a:sym typeface="Merriweather"/>
              </a:rPr>
              <a:t>Մեղրատու մեղի թույնի հակասնկային ակտիվությունը</a:t>
            </a:r>
            <a:endParaRPr sz="2000" b="1" i="0" u="none" strike="noStrike" cap="none">
              <a:solidFill>
                <a:srgbClr val="311A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21" name="Google Shape;421;p16"/>
          <p:cNvPicPr preferRelativeResize="0"/>
          <p:nvPr/>
        </p:nvPicPr>
        <p:blipFill rotWithShape="1">
          <a:blip r:embed="rId2"/>
          <a:srcRect l="5639" t="12271" r="12111" b="26866"/>
          <a:stretch>
            <a:fillRect/>
          </a:stretch>
        </p:blipFill>
        <p:spPr>
          <a:xfrm>
            <a:off x="2147062" y="3558813"/>
            <a:ext cx="1505585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16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137537" y="3013348"/>
            <a:ext cx="1515110" cy="54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16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087191" y="3007952"/>
            <a:ext cx="1515110" cy="53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6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087191" y="3538177"/>
            <a:ext cx="1513509" cy="579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6"/>
          <p:cNvPicPr preferRelativeResize="0"/>
          <p:nvPr/>
        </p:nvPicPr>
        <p:blipFill rotWithShape="1">
          <a:blip r:embed="rId6"/>
          <a:srcRect l="2758" r="49741" b="63256"/>
          <a:stretch>
            <a:fillRect/>
          </a:stretch>
        </p:blipFill>
        <p:spPr>
          <a:xfrm>
            <a:off x="5958489" y="3019062"/>
            <a:ext cx="1046480" cy="10988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6" name="Google Shape;426;p16"/>
          <p:cNvGrpSpPr/>
          <p:nvPr/>
        </p:nvGrpSpPr>
        <p:grpSpPr>
          <a:xfrm>
            <a:off x="7016130" y="3007951"/>
            <a:ext cx="1052195" cy="1109979"/>
            <a:chOff x="0" y="0"/>
            <a:chExt cx="1052195" cy="1079500"/>
          </a:xfrm>
        </p:grpSpPr>
        <p:pic>
          <p:nvPicPr>
            <p:cNvPr id="427" name="Google Shape;427;p16"/>
            <p:cNvPicPr preferRelativeResize="0"/>
            <p:nvPr/>
          </p:nvPicPr>
          <p:blipFill rotWithShape="1">
            <a:blip r:embed="rId6"/>
            <a:srcRect l="2758" t="70783" r="49741" b="12017"/>
            <a:stretch>
              <a:fillRect/>
            </a:stretch>
          </p:blipFill>
          <p:spPr>
            <a:xfrm>
              <a:off x="0" y="571500"/>
              <a:ext cx="1052195" cy="50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p16"/>
            <p:cNvPicPr preferRelativeResize="0"/>
            <p:nvPr/>
          </p:nvPicPr>
          <p:blipFill rotWithShape="1">
            <a:blip r:embed="rId6"/>
            <a:srcRect l="49947" t="2706" r="4675" b="79250"/>
            <a:stretch>
              <a:fillRect/>
            </a:stretch>
          </p:blipFill>
          <p:spPr>
            <a:xfrm>
              <a:off x="0" y="0"/>
              <a:ext cx="1045845" cy="571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9" name="Google Shape;429;p16"/>
          <p:cNvSpPr txBox="1"/>
          <p:nvPr/>
        </p:nvSpPr>
        <p:spPr>
          <a:xfrm>
            <a:off x="1770042" y="3007949"/>
            <a:ext cx="31616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Ա</a:t>
            </a:r>
            <a:endParaRPr lang="en-US" sz="14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" name="Google Shape;430;p16"/>
          <p:cNvSpPr txBox="1"/>
          <p:nvPr/>
        </p:nvSpPr>
        <p:spPr>
          <a:xfrm>
            <a:off x="5648923" y="3007951"/>
            <a:ext cx="31616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Գ</a:t>
            </a:r>
            <a:endParaRPr lang="en-US" sz="14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" name="Google Shape;431;p16"/>
          <p:cNvSpPr txBox="1"/>
          <p:nvPr/>
        </p:nvSpPr>
        <p:spPr>
          <a:xfrm>
            <a:off x="3727483" y="3007950"/>
            <a:ext cx="31616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Բ</a:t>
            </a:r>
            <a:endParaRPr lang="en-US" sz="14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" name="Google Shape;432;p16"/>
          <p:cNvSpPr txBox="1"/>
          <p:nvPr/>
        </p:nvSpPr>
        <p:spPr>
          <a:xfrm>
            <a:off x="247650" y="2880995"/>
            <a:ext cx="1599565" cy="1238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Չհ – չի հետազոտվել, -՝ ակտիվության բացակայություն, +՝ ակտիվության առկայություն, ±՝ դիտվում է սնկի աճի ճնշում</a:t>
            </a:r>
            <a:endParaRPr lang="en-US" sz="1000" b="0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433" name="Google Shape;433;p16"/>
          <p:cNvSpPr txBox="1"/>
          <p:nvPr/>
        </p:nvSpPr>
        <p:spPr>
          <a:xfrm>
            <a:off x="424066" y="4023838"/>
            <a:ext cx="8092799" cy="896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Ա՝ N3 և N4 ՄՄԹ-ների հակասնկային ակտիվությունը </a:t>
            </a:r>
            <a:r>
              <a:rPr lang="en-US" sz="1200" b="0" i="1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Aspergillus flavus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և </a:t>
            </a:r>
            <a:r>
              <a:rPr lang="en-US" sz="1200" b="0" i="1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Penicillium aurantioviolaceum</a:t>
            </a:r>
            <a:r>
              <a:rPr lang="en-US" sz="1200" b="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-ի դեմ; Բ՝ N3 և N4 ՄՄԹ-ների հակասնկային ակտիվությունը </a:t>
            </a:r>
            <a:r>
              <a:rPr lang="en-US" sz="1200" b="0" i="1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Ascosphaera apis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և </a:t>
            </a:r>
            <a:r>
              <a:rPr lang="en-US" sz="1200" b="0" i="1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Mucor plumbeus</a:t>
            </a:r>
            <a:r>
              <a:rPr lang="en-US" sz="1200" b="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-ի դեմ; Գ՝ N6 հակասնկային ակտիվությունը </a:t>
            </a:r>
            <a:r>
              <a:rPr lang="en-US" sz="1200" b="0" i="1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Aspergillus flavus</a:t>
            </a:r>
            <a:r>
              <a:rPr lang="en-US" sz="1200" b="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, </a:t>
            </a:r>
            <a:r>
              <a:rPr lang="en-US" sz="1200" b="0" i="1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Penicillium aurantioviolaceum</a:t>
            </a:r>
            <a:r>
              <a:rPr lang="en-US" sz="1200" b="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, </a:t>
            </a:r>
            <a:r>
              <a:rPr lang="en-US" sz="1200" b="0" i="1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Ascosphaera apis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և </a:t>
            </a:r>
            <a:r>
              <a:rPr lang="en-US" sz="1200" b="0" i="1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Mucor plumbeus</a:t>
            </a:r>
            <a:r>
              <a:rPr lang="en-US" sz="1200" b="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-ի դեմ։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34" name="Google Shape;434;p16"/>
          <p:cNvSpPr/>
          <p:nvPr/>
        </p:nvSpPr>
        <p:spPr>
          <a:xfrm>
            <a:off x="3780367" y="1275503"/>
            <a:ext cx="508000" cy="1522419"/>
          </a:xfrm>
          <a:prstGeom prst="ellipse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5" name="Google Shape;435;p16"/>
          <p:cNvSpPr/>
          <p:nvPr/>
        </p:nvSpPr>
        <p:spPr>
          <a:xfrm>
            <a:off x="7553933" y="1774190"/>
            <a:ext cx="508000" cy="1013198"/>
          </a:xfrm>
          <a:prstGeom prst="ellipse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df9b90ba7b_0_1"/>
          <p:cNvSpPr txBox="1"/>
          <p:nvPr>
            <p:ph type="title"/>
          </p:nvPr>
        </p:nvSpPr>
        <p:spPr>
          <a:xfrm>
            <a:off x="0" y="119800"/>
            <a:ext cx="8958300" cy="12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en-US" sz="2400">
                <a:solidFill>
                  <a:srgbClr val="5F472B"/>
                </a:solidFill>
                <a:latin typeface="Sylfaen" panose="010A0502050306030303" charset="0"/>
                <a:ea typeface="Merriweather"/>
                <a:cs typeface="Sylfaen" panose="010A0502050306030303" charset="0"/>
                <a:sym typeface="Merriweather"/>
              </a:rPr>
              <a:t>Մեղրատու մեղուների թույնի ցիտոտոքսիկ ակտիվությունը տարբեր տեսակի քաղցկեղային բջջային գծերի դեմ</a:t>
            </a:r>
            <a:endParaRPr sz="2400">
              <a:solidFill>
                <a:srgbClr val="5F472B"/>
              </a:solidFill>
              <a:latin typeface="Sylfaen" panose="010A0502050306030303" charset="0"/>
              <a:ea typeface="Merriweather"/>
              <a:cs typeface="Sylfaen" panose="010A0502050306030303" charset="0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ylfaen" panose="010A0502050306030303" charset="0"/>
              <a:cs typeface="Sylfaen" panose="010A0502050306030303" charset="0"/>
            </a:endParaRPr>
          </a:p>
        </p:txBody>
      </p:sp>
      <p:pic>
        <p:nvPicPr>
          <p:cNvPr id="441" name="Google Shape;441;g3df9b90ba7b_0_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61290" y="1621155"/>
            <a:ext cx="4364990" cy="343916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g3df9b90ba7b_0_1"/>
          <p:cNvSpPr txBox="1"/>
          <p:nvPr/>
        </p:nvSpPr>
        <p:spPr>
          <a:xfrm>
            <a:off x="155" y="1059790"/>
            <a:ext cx="436500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5F472B"/>
                </a:solidFill>
                <a:latin typeface="Merriweather"/>
                <a:ea typeface="Merriweather"/>
                <a:cs typeface="Merriweather"/>
                <a:sym typeface="Merriweather"/>
              </a:rPr>
              <a:t>Կրծքագեղձի քաղցկեղ</a:t>
            </a:r>
            <a:endParaRPr lang="en-US" sz="2000" b="1">
              <a:solidFill>
                <a:srgbClr val="5F472B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448" name="Google Shape;448;g3df9b90ba7b_0_11"/>
          <p:cNvSpPr txBox="1"/>
          <p:nvPr/>
        </p:nvSpPr>
        <p:spPr>
          <a:xfrm>
            <a:off x="4485005" y="1059815"/>
            <a:ext cx="4617720" cy="48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5F472B"/>
                </a:solidFill>
                <a:latin typeface="Merriweather"/>
                <a:ea typeface="Merriweather"/>
                <a:cs typeface="Merriweather"/>
                <a:sym typeface="Merriweather"/>
              </a:rPr>
              <a:t>Արգանդի պարանոցի քաղցկեղ</a:t>
            </a:r>
            <a:endParaRPr lang="en-US" sz="2000" b="1">
              <a:solidFill>
                <a:srgbClr val="5F472B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447" name="Google Shape;447;g3df9b90ba7b_0_11"/>
          <p:cNvPicPr preferRelativeResize="0"/>
          <p:nvPr/>
        </p:nvPicPr>
        <p:blipFill rotWithShape="1">
          <a:blip r:embed="rId2"/>
          <a:srcRect r="6577"/>
          <a:stretch>
            <a:fillRect/>
          </a:stretch>
        </p:blipFill>
        <p:spPr>
          <a:xfrm>
            <a:off x="4859846" y="1620539"/>
            <a:ext cx="4176650" cy="3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"/>
          <p:cNvSpPr/>
          <p:nvPr/>
        </p:nvSpPr>
        <p:spPr>
          <a:xfrm>
            <a:off x="7876345" y="1365970"/>
            <a:ext cx="32" cy="3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F3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8" name="Google Shape;228;p2"/>
          <p:cNvSpPr/>
          <p:nvPr/>
        </p:nvSpPr>
        <p:spPr>
          <a:xfrm>
            <a:off x="7876345" y="1365583"/>
            <a:ext cx="420" cy="420"/>
          </a:xfrm>
          <a:custGeom>
            <a:avLst/>
            <a:gdLst/>
            <a:ahLst/>
            <a:cxnLst/>
            <a:rect l="l" t="t" r="r" b="b"/>
            <a:pathLst>
              <a:path w="13" h="13" extrusionOk="0">
                <a:moveTo>
                  <a:pt x="0" y="1"/>
                </a:moveTo>
                <a:lnTo>
                  <a:pt x="0" y="12"/>
                </a:lnTo>
                <a:lnTo>
                  <a:pt x="12" y="1"/>
                </a:lnTo>
                <a:close/>
              </a:path>
            </a:pathLst>
          </a:custGeom>
          <a:solidFill>
            <a:srgbClr val="5F3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9" name="Google Shape;229;p2"/>
          <p:cNvSpPr/>
          <p:nvPr/>
        </p:nvSpPr>
        <p:spPr>
          <a:xfrm>
            <a:off x="8097067" y="1230611"/>
            <a:ext cx="32" cy="3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5F3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0" name="Google Shape;230;p2"/>
          <p:cNvSpPr/>
          <p:nvPr/>
        </p:nvSpPr>
        <p:spPr>
          <a:xfrm>
            <a:off x="8096679" y="1230611"/>
            <a:ext cx="420" cy="32"/>
          </a:xfrm>
          <a:custGeom>
            <a:avLst/>
            <a:gdLst/>
            <a:ahLst/>
            <a:cxnLst/>
            <a:rect l="l" t="t" r="r" b="b"/>
            <a:pathLst>
              <a:path w="13" h="1" extrusionOk="0">
                <a:moveTo>
                  <a:pt x="13" y="0"/>
                </a:moveTo>
                <a:lnTo>
                  <a:pt x="13" y="0"/>
                </a:lnTo>
                <a:lnTo>
                  <a:pt x="1" y="0"/>
                </a:lnTo>
                <a:close/>
              </a:path>
            </a:pathLst>
          </a:custGeom>
          <a:solidFill>
            <a:srgbClr val="5F3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" name="Google Shape;231;p2"/>
          <p:cNvSpPr/>
          <p:nvPr/>
        </p:nvSpPr>
        <p:spPr>
          <a:xfrm>
            <a:off x="5324475" y="970922"/>
            <a:ext cx="2318125" cy="499150"/>
          </a:xfrm>
          <a:custGeom>
            <a:avLst/>
            <a:gdLst/>
            <a:ahLst/>
            <a:cxnLst/>
            <a:rect l="l" t="t" r="r" b="b"/>
            <a:pathLst>
              <a:path w="92725" h="19966" extrusionOk="0">
                <a:moveTo>
                  <a:pt x="0" y="10360"/>
                </a:moveTo>
                <a:cubicBezTo>
                  <a:pt x="3802" y="855"/>
                  <a:pt x="24078" y="-4015"/>
                  <a:pt x="30099" y="4264"/>
                </a:cubicBezTo>
                <a:cubicBezTo>
                  <a:pt x="32041" y="6934"/>
                  <a:pt x="36740" y="11709"/>
                  <a:pt x="33909" y="13408"/>
                </a:cubicBezTo>
                <a:cubicBezTo>
                  <a:pt x="32380" y="14325"/>
                  <a:pt x="29835" y="15049"/>
                  <a:pt x="28575" y="13789"/>
                </a:cubicBezTo>
                <a:cubicBezTo>
                  <a:pt x="26770" y="11984"/>
                  <a:pt x="28024" y="8358"/>
                  <a:pt x="29337" y="6169"/>
                </a:cubicBezTo>
                <a:cubicBezTo>
                  <a:pt x="32498" y="900"/>
                  <a:pt x="40802" y="-556"/>
                  <a:pt x="46863" y="454"/>
                </a:cubicBezTo>
                <a:cubicBezTo>
                  <a:pt x="57009" y="2145"/>
                  <a:pt x="63220" y="13398"/>
                  <a:pt x="72771" y="17218"/>
                </a:cubicBezTo>
                <a:cubicBezTo>
                  <a:pt x="77736" y="19204"/>
                  <a:pt x="84421" y="21469"/>
                  <a:pt x="88773" y="18361"/>
                </a:cubicBezTo>
                <a:cubicBezTo>
                  <a:pt x="91519" y="16400"/>
                  <a:pt x="93711" y="11854"/>
                  <a:pt x="92202" y="8836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2" name="Google Shape;232;p2"/>
          <p:cNvSpPr/>
          <p:nvPr/>
        </p:nvSpPr>
        <p:spPr>
          <a:xfrm>
            <a:off x="1543050" y="2352575"/>
            <a:ext cx="1304868" cy="1847898"/>
          </a:xfrm>
          <a:custGeom>
            <a:avLst/>
            <a:gdLst/>
            <a:ahLst/>
            <a:cxnLst/>
            <a:rect l="l" t="t" r="r" b="b"/>
            <a:pathLst>
              <a:path w="54483" h="67460" extrusionOk="0">
                <a:moveTo>
                  <a:pt x="0" y="0"/>
                </a:moveTo>
                <a:cubicBezTo>
                  <a:pt x="5075" y="10150"/>
                  <a:pt x="23746" y="19225"/>
                  <a:pt x="17907" y="28956"/>
                </a:cubicBezTo>
                <a:cubicBezTo>
                  <a:pt x="16002" y="32131"/>
                  <a:pt x="7382" y="33764"/>
                  <a:pt x="6858" y="30099"/>
                </a:cubicBezTo>
                <a:cubicBezTo>
                  <a:pt x="6368" y="26667"/>
                  <a:pt x="14694" y="26124"/>
                  <a:pt x="17145" y="28575"/>
                </a:cubicBezTo>
                <a:cubicBezTo>
                  <a:pt x="24490" y="35920"/>
                  <a:pt x="17860" y="50413"/>
                  <a:pt x="23622" y="59055"/>
                </a:cubicBezTo>
                <a:cubicBezTo>
                  <a:pt x="29381" y="67693"/>
                  <a:pt x="47142" y="70587"/>
                  <a:pt x="54483" y="63246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233" name="Google Shape;233;p2" descr="Honey bees as models for gut microbiota research | Lab Animal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18364" y="376567"/>
            <a:ext cx="2579427" cy="188473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"/>
          <p:cNvSpPr/>
          <p:nvPr/>
        </p:nvSpPr>
        <p:spPr>
          <a:xfrm>
            <a:off x="498143" y="4781844"/>
            <a:ext cx="805217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Hariprasath K, Mohankumar S, Sudha M, Saranya N, Saminathan VR. </a:t>
            </a:r>
            <a:r>
              <a:rPr lang="en-US" sz="1000" b="0" i="1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J Pure Appl Microbiol. </a:t>
            </a:r>
            <a:r>
              <a:rPr lang="en-US" sz="1000" b="0" i="0" u="none" strike="noStrike" cap="non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2025;19(1):19-33. doi: 10.22207/JPAM.19.1.03</a:t>
            </a:r>
            <a:endParaRPr lang="en-US" sz="1000" b="0" i="0" u="none" strike="noStrike" cap="non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35" name="Google Shape;235;p2" descr="E:\KINGSTON\nor\Tez\283_en_feature01_03_fig01-1.jp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52484" y="2313572"/>
            <a:ext cx="2531659" cy="211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" descr="Frontiers | The honey bee “hive” microbiota: meta-analysis reveals a native  and aerobic microbiota prevalent throughout the social resource niche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318913" y="614149"/>
            <a:ext cx="2593075" cy="3582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" descr="Difference Between Honey Bee And Bumble Bee"/>
          <p:cNvPicPr preferRelativeResize="0"/>
          <p:nvPr/>
        </p:nvPicPr>
        <p:blipFill rotWithShape="1">
          <a:blip r:embed="rId4"/>
          <a:srcRect l="57036" t="38489" r="3360" b="20993"/>
          <a:stretch>
            <a:fillRect/>
          </a:stretch>
        </p:blipFill>
        <p:spPr>
          <a:xfrm>
            <a:off x="3575713" y="1544281"/>
            <a:ext cx="2017525" cy="1376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" descr="From fermented foods to probiotics; meet Lactic Acid Bacteria - Quadram  Institute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753135" y="423081"/>
            <a:ext cx="1654857" cy="96899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" descr="Lactobacillus Spp, Packaging Type: Pack at ₹ 900/kg in Pune | ID:  22988373348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" name="Google Shape;240;p2" descr="Lactobacillus Spp, Packaging Type: Pack at ₹ 900/kg in Pune | ID:  22988373348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41" name="Google Shape;241;p2" descr="E:\KINGSTON\nor\Tez\lactobacillus-acidophillus-powder.png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3807725" y="3022978"/>
            <a:ext cx="1617260" cy="109864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"/>
          <p:cNvSpPr/>
          <p:nvPr/>
        </p:nvSpPr>
        <p:spPr>
          <a:xfrm rot="-540498">
            <a:off x="5627451" y="1020231"/>
            <a:ext cx="504967" cy="1258584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gradFill>
            <a:gsLst>
              <a:gs pos="0">
                <a:srgbClr val="E4C2AA"/>
              </a:gs>
              <a:gs pos="35000">
                <a:srgbClr val="E9D5C6"/>
              </a:gs>
              <a:gs pos="100000">
                <a:srgbClr val="F7F0E9"/>
              </a:gs>
            </a:gsLst>
            <a:lin ang="16200000" scaled="0"/>
          </a:gradFill>
          <a:ln w="9525" cap="flat" cmpd="sng">
            <a:solidFill>
              <a:srgbClr val="8E67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803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3" name="Google Shape;243;p2"/>
          <p:cNvSpPr/>
          <p:nvPr/>
        </p:nvSpPr>
        <p:spPr>
          <a:xfrm rot="9989923">
            <a:off x="3041767" y="2402235"/>
            <a:ext cx="511723" cy="1317009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gradFill>
            <a:gsLst>
              <a:gs pos="0">
                <a:srgbClr val="E4C2AA"/>
              </a:gs>
              <a:gs pos="35000">
                <a:srgbClr val="E9D5C6"/>
              </a:gs>
              <a:gs pos="100000">
                <a:srgbClr val="F7F0E9"/>
              </a:gs>
            </a:gsLst>
            <a:lin ang="16200000" scaled="0"/>
          </a:gradFill>
          <a:ln w="9525" cap="flat" cmpd="sng">
            <a:solidFill>
              <a:srgbClr val="8E67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803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4" name="Google Shape;244;p2"/>
          <p:cNvSpPr txBox="1"/>
          <p:nvPr/>
        </p:nvSpPr>
        <p:spPr>
          <a:xfrm>
            <a:off x="3138985" y="4217158"/>
            <a:ext cx="2984253" cy="368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hilosopher"/>
              <a:buNone/>
            </a:pPr>
            <a:r>
              <a:rPr lang="en-US" sz="1200" b="1" i="0" u="none" strike="noStrike" cap="none">
                <a:solidFill>
                  <a:srgbClr val="311A00"/>
                </a:solidFill>
                <a:latin typeface="Merriweather"/>
                <a:ea typeface="Merriweather"/>
                <a:cs typeface="Merriweather"/>
                <a:sym typeface="Merriweather"/>
              </a:rPr>
              <a:t>Կաթնաթթվային բակտերիաներ</a:t>
            </a:r>
            <a:endParaRPr sz="1200" b="1" i="0" u="none" strike="noStrike" cap="none">
              <a:solidFill>
                <a:srgbClr val="311A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g3df9b90ba7b_0_2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54940" y="1640840"/>
            <a:ext cx="4188460" cy="329946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g3df9b90ba7b_0_21"/>
          <p:cNvSpPr txBox="1"/>
          <p:nvPr/>
        </p:nvSpPr>
        <p:spPr>
          <a:xfrm>
            <a:off x="0" y="843280"/>
            <a:ext cx="4806315" cy="79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5F472B"/>
                </a:solidFill>
                <a:latin typeface="Sylfaen" panose="010A0502050306030303" charset="0"/>
                <a:ea typeface="Merriweather"/>
                <a:cs typeface="Sylfaen" panose="010A0502050306030303" charset="0"/>
                <a:sym typeface="Merriweather"/>
              </a:rPr>
              <a:t>Ենթաստամոքսային գեղձի քաղցկեղ, </a:t>
            </a:r>
            <a:endParaRPr sz="2000">
              <a:latin typeface="Sylfaen" panose="010A0502050306030303" charset="0"/>
              <a:cs typeface="Sylfaen" panose="010A0502050306030303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5F472B"/>
                </a:solidFill>
                <a:latin typeface="Sylfaen" panose="010A0502050306030303" charset="0"/>
                <a:ea typeface="Merriweather"/>
                <a:cs typeface="Sylfaen" panose="010A0502050306030303" charset="0"/>
                <a:sym typeface="Merriweather"/>
              </a:rPr>
              <a:t>առնետի մոդել</a:t>
            </a:r>
            <a:endParaRPr sz="2000">
              <a:latin typeface="Sylfaen" panose="010A0502050306030303" charset="0"/>
              <a:cs typeface="Sylfaen" panose="010A0502050306030303" charset="0"/>
            </a:endParaRPr>
          </a:p>
        </p:txBody>
      </p:sp>
      <p:sp>
        <p:nvSpPr>
          <p:cNvPr id="440" name="Google Shape;440;g3df9b90ba7b_0_1"/>
          <p:cNvSpPr txBox="1"/>
          <p:nvPr>
            <p:ph type="title"/>
          </p:nvPr>
        </p:nvSpPr>
        <p:spPr>
          <a:xfrm>
            <a:off x="0" y="-20320"/>
            <a:ext cx="8958580" cy="9467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en-US" sz="2400">
                <a:solidFill>
                  <a:srgbClr val="5F472B"/>
                </a:solidFill>
                <a:latin typeface="Sylfaen" panose="010A0502050306030303" charset="0"/>
                <a:ea typeface="Merriweather"/>
                <a:cs typeface="Sylfaen" panose="010A0502050306030303" charset="0"/>
                <a:sym typeface="Merriweather"/>
              </a:rPr>
              <a:t>Մեղրատու մեղուների թույնի ցիտոտոքսիկ ակտիվությունը տարբեր տեսակի քաղցկեղային բջջային գծերի դեմ</a:t>
            </a:r>
            <a:endParaRPr sz="2400">
              <a:solidFill>
                <a:srgbClr val="5F472B"/>
              </a:solidFill>
              <a:latin typeface="Sylfaen" panose="010A0502050306030303" charset="0"/>
              <a:ea typeface="Merriweather"/>
              <a:cs typeface="Sylfaen" panose="010A0502050306030303" charset="0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ylfaen" panose="010A0502050306030303" charset="0"/>
              <a:cs typeface="Sylfaen" panose="010A0502050306030303" charset="0"/>
            </a:endParaRPr>
          </a:p>
        </p:txBody>
      </p:sp>
      <p:sp>
        <p:nvSpPr>
          <p:cNvPr id="460" name="Google Shape;460;g3df9b90ba7b_0_26"/>
          <p:cNvSpPr txBox="1"/>
          <p:nvPr/>
        </p:nvSpPr>
        <p:spPr>
          <a:xfrm>
            <a:off x="5292090" y="915670"/>
            <a:ext cx="3472815" cy="79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5F472B"/>
                </a:solidFill>
                <a:latin typeface="Sylfaen" panose="010A0502050306030303" charset="0"/>
                <a:ea typeface="Merriweather"/>
                <a:cs typeface="Sylfaen" panose="010A0502050306030303" charset="0"/>
                <a:sym typeface="Merriweather"/>
              </a:rPr>
              <a:t>Մաշկի մելանոմա, </a:t>
            </a:r>
            <a:endParaRPr sz="2000">
              <a:latin typeface="Sylfaen" panose="010A0502050306030303" charset="0"/>
              <a:cs typeface="Sylfaen" panose="010A0502050306030303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5F472B"/>
                </a:solidFill>
                <a:latin typeface="Sylfaen" panose="010A0502050306030303" charset="0"/>
                <a:ea typeface="Merriweather"/>
                <a:cs typeface="Sylfaen" panose="010A0502050306030303" charset="0"/>
                <a:sym typeface="Merriweather"/>
              </a:rPr>
              <a:t>առնետի մոդելում</a:t>
            </a:r>
            <a:endParaRPr sz="2000">
              <a:latin typeface="Sylfaen" panose="010A0502050306030303" charset="0"/>
              <a:cs typeface="Sylfaen" panose="010A0502050306030303" charset="0"/>
            </a:endParaRPr>
          </a:p>
        </p:txBody>
      </p:sp>
      <p:pic>
        <p:nvPicPr>
          <p:cNvPr id="459" name="Google Shape;459;g3df9b90ba7b_0_26"/>
          <p:cNvPicPr preferRelativeResize="0"/>
          <p:nvPr/>
        </p:nvPicPr>
        <p:blipFill rotWithShape="1">
          <a:blip r:embed="rId2"/>
          <a:srcRect l="666" r="8168"/>
          <a:stretch>
            <a:fillRect/>
          </a:stretch>
        </p:blipFill>
        <p:spPr>
          <a:xfrm>
            <a:off x="4486910" y="1639570"/>
            <a:ext cx="4569460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g3e11406ff8e_0_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792605" y="1304290"/>
            <a:ext cx="5808345" cy="3623945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g3df9b90ba7b_0_1"/>
          <p:cNvSpPr txBox="1"/>
          <p:nvPr>
            <p:ph type="title"/>
          </p:nvPr>
        </p:nvSpPr>
        <p:spPr>
          <a:xfrm>
            <a:off x="35560" y="267335"/>
            <a:ext cx="8958580" cy="9467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en-US" sz="2400">
                <a:solidFill>
                  <a:srgbClr val="5F472B"/>
                </a:solidFill>
                <a:latin typeface="Sylfaen" panose="010A0502050306030303" charset="0"/>
                <a:ea typeface="Merriweather"/>
                <a:cs typeface="Sylfaen" panose="010A0502050306030303" charset="0"/>
                <a:sym typeface="Merriweather"/>
              </a:rPr>
              <a:t>Մեղրատու մեղուների թույնի ցիտոտոքսիկ ակտիվությունը տարբեր տեսակի քաղցկեղային բջջային գծերի դեմ</a:t>
            </a:r>
            <a:endParaRPr sz="2400">
              <a:solidFill>
                <a:srgbClr val="5F472B"/>
              </a:solidFill>
              <a:latin typeface="Sylfaen" panose="010A0502050306030303" charset="0"/>
              <a:ea typeface="Merriweather"/>
              <a:cs typeface="Sylfaen" panose="010A0502050306030303" charset="0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ylfaen" panose="010A0502050306030303" charset="0"/>
              <a:cs typeface="Sylfaen" panose="010A0502050306030303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9"/>
          <p:cNvSpPr txBox="1"/>
          <p:nvPr>
            <p:ph type="title"/>
          </p:nvPr>
        </p:nvSpPr>
        <p:spPr>
          <a:xfrm>
            <a:off x="720000" y="10653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 sz="2400" i="0" u="none" strike="noStrike">
                <a:solidFill>
                  <a:schemeClr val="dk1"/>
                </a:solidFill>
                <a:latin typeface="Sylfaen" panose="010A0502050306030303" charset="0"/>
                <a:ea typeface="Merriweather"/>
                <a:cs typeface="Sylfaen" panose="010A0502050306030303" charset="0"/>
                <a:sym typeface="Merriweather"/>
              </a:rPr>
              <a:t>ԵԶՐԱԿԱՑՈՒԹՅՈՒՆ</a:t>
            </a:r>
            <a:br>
              <a:rPr lang="en-US" sz="2400">
                <a:solidFill>
                  <a:schemeClr val="dk1"/>
                </a:solidFill>
                <a:latin typeface="Sylfaen" panose="010A0502050306030303" charset="0"/>
                <a:ea typeface="Merriweather"/>
                <a:cs typeface="Sylfaen" panose="010A0502050306030303" charset="0"/>
                <a:sym typeface="Merriweather"/>
              </a:rPr>
            </a:br>
            <a:br>
              <a:rPr lang="en-US" sz="2400">
                <a:solidFill>
                  <a:schemeClr val="dk1"/>
                </a:solidFill>
                <a:latin typeface="Sylfaen" panose="010A0502050306030303" charset="0"/>
                <a:ea typeface="Merriweather"/>
                <a:cs typeface="Sylfaen" panose="010A0502050306030303" charset="0"/>
                <a:sym typeface="Merriweather"/>
              </a:rPr>
            </a:br>
            <a:endParaRPr sz="2400">
              <a:solidFill>
                <a:schemeClr val="dk1"/>
              </a:solidFill>
              <a:latin typeface="Sylfaen" panose="010A0502050306030303" charset="0"/>
              <a:ea typeface="Merriweather"/>
              <a:cs typeface="Sylfaen" panose="010A0502050306030303" charset="0"/>
              <a:sym typeface="Merriweather"/>
            </a:endParaRPr>
          </a:p>
        </p:txBody>
      </p:sp>
      <p:grpSp>
        <p:nvGrpSpPr>
          <p:cNvPr id="472" name="Google Shape;472;p19"/>
          <p:cNvGrpSpPr/>
          <p:nvPr/>
        </p:nvGrpSpPr>
        <p:grpSpPr>
          <a:xfrm rot="-488827" flipH="1">
            <a:off x="8094568" y="1725101"/>
            <a:ext cx="575962" cy="606976"/>
            <a:chOff x="487356" y="3193686"/>
            <a:chExt cx="863732" cy="910240"/>
          </a:xfrm>
        </p:grpSpPr>
        <p:sp>
          <p:nvSpPr>
            <p:cNvPr id="473" name="Google Shape;473;p19"/>
            <p:cNvSpPr/>
            <p:nvPr/>
          </p:nvSpPr>
          <p:spPr>
            <a:xfrm>
              <a:off x="487356" y="3193686"/>
              <a:ext cx="863732" cy="910240"/>
            </a:xfrm>
            <a:custGeom>
              <a:avLst/>
              <a:gdLst/>
              <a:ahLst/>
              <a:cxnLst/>
              <a:rect l="l" t="t" r="r" b="b"/>
              <a:pathLst>
                <a:path w="26743" h="28183" extrusionOk="0">
                  <a:moveTo>
                    <a:pt x="24051" y="1"/>
                  </a:moveTo>
                  <a:cubicBezTo>
                    <a:pt x="23992" y="1"/>
                    <a:pt x="23932" y="1"/>
                    <a:pt x="23873" y="13"/>
                  </a:cubicBezTo>
                  <a:cubicBezTo>
                    <a:pt x="23706" y="36"/>
                    <a:pt x="23539" y="60"/>
                    <a:pt x="23373" y="96"/>
                  </a:cubicBezTo>
                  <a:cubicBezTo>
                    <a:pt x="23039" y="155"/>
                    <a:pt x="22718" y="239"/>
                    <a:pt x="22396" y="334"/>
                  </a:cubicBezTo>
                  <a:cubicBezTo>
                    <a:pt x="22242" y="370"/>
                    <a:pt x="22075" y="417"/>
                    <a:pt x="21908" y="489"/>
                  </a:cubicBezTo>
                  <a:cubicBezTo>
                    <a:pt x="21753" y="548"/>
                    <a:pt x="21527" y="632"/>
                    <a:pt x="21325" y="822"/>
                  </a:cubicBezTo>
                  <a:cubicBezTo>
                    <a:pt x="21277" y="858"/>
                    <a:pt x="21242" y="894"/>
                    <a:pt x="21194" y="929"/>
                  </a:cubicBezTo>
                  <a:cubicBezTo>
                    <a:pt x="21122" y="977"/>
                    <a:pt x="21063" y="1037"/>
                    <a:pt x="21003" y="1084"/>
                  </a:cubicBezTo>
                  <a:cubicBezTo>
                    <a:pt x="20884" y="1191"/>
                    <a:pt x="20777" y="1298"/>
                    <a:pt x="20658" y="1418"/>
                  </a:cubicBezTo>
                  <a:cubicBezTo>
                    <a:pt x="20456" y="1632"/>
                    <a:pt x="20253" y="1870"/>
                    <a:pt x="20075" y="2108"/>
                  </a:cubicBezTo>
                  <a:cubicBezTo>
                    <a:pt x="19825" y="2430"/>
                    <a:pt x="19575" y="2787"/>
                    <a:pt x="19325" y="3192"/>
                  </a:cubicBezTo>
                  <a:lnTo>
                    <a:pt x="19301" y="3192"/>
                  </a:lnTo>
                  <a:cubicBezTo>
                    <a:pt x="18967" y="3239"/>
                    <a:pt x="18658" y="3394"/>
                    <a:pt x="18420" y="3632"/>
                  </a:cubicBezTo>
                  <a:cubicBezTo>
                    <a:pt x="18063" y="3977"/>
                    <a:pt x="17920" y="4418"/>
                    <a:pt x="17801" y="4775"/>
                  </a:cubicBezTo>
                  <a:cubicBezTo>
                    <a:pt x="17789" y="4823"/>
                    <a:pt x="17777" y="4870"/>
                    <a:pt x="17765" y="4906"/>
                  </a:cubicBezTo>
                  <a:cubicBezTo>
                    <a:pt x="17574" y="4858"/>
                    <a:pt x="17384" y="4811"/>
                    <a:pt x="17193" y="4775"/>
                  </a:cubicBezTo>
                  <a:cubicBezTo>
                    <a:pt x="16920" y="4727"/>
                    <a:pt x="16670" y="4704"/>
                    <a:pt x="16419" y="4704"/>
                  </a:cubicBezTo>
                  <a:cubicBezTo>
                    <a:pt x="16062" y="4704"/>
                    <a:pt x="15717" y="4751"/>
                    <a:pt x="15396" y="4858"/>
                  </a:cubicBezTo>
                  <a:cubicBezTo>
                    <a:pt x="15288" y="4894"/>
                    <a:pt x="15181" y="4954"/>
                    <a:pt x="15110" y="5037"/>
                  </a:cubicBezTo>
                  <a:cubicBezTo>
                    <a:pt x="14788" y="5085"/>
                    <a:pt x="14455" y="5192"/>
                    <a:pt x="14098" y="5370"/>
                  </a:cubicBezTo>
                  <a:cubicBezTo>
                    <a:pt x="13883" y="5478"/>
                    <a:pt x="13681" y="5597"/>
                    <a:pt x="13479" y="5751"/>
                  </a:cubicBezTo>
                  <a:cubicBezTo>
                    <a:pt x="13419" y="5763"/>
                    <a:pt x="13360" y="5787"/>
                    <a:pt x="13312" y="5823"/>
                  </a:cubicBezTo>
                  <a:cubicBezTo>
                    <a:pt x="12729" y="6168"/>
                    <a:pt x="12395" y="6716"/>
                    <a:pt x="12169" y="7180"/>
                  </a:cubicBezTo>
                  <a:cubicBezTo>
                    <a:pt x="10502" y="7252"/>
                    <a:pt x="8704" y="7585"/>
                    <a:pt x="6835" y="8180"/>
                  </a:cubicBezTo>
                  <a:cubicBezTo>
                    <a:pt x="5882" y="8478"/>
                    <a:pt x="4906" y="8835"/>
                    <a:pt x="3942" y="9252"/>
                  </a:cubicBezTo>
                  <a:cubicBezTo>
                    <a:pt x="3204" y="9573"/>
                    <a:pt x="2227" y="10026"/>
                    <a:pt x="1346" y="10692"/>
                  </a:cubicBezTo>
                  <a:cubicBezTo>
                    <a:pt x="1144" y="10847"/>
                    <a:pt x="953" y="11002"/>
                    <a:pt x="775" y="11169"/>
                  </a:cubicBezTo>
                  <a:lnTo>
                    <a:pt x="751" y="11193"/>
                  </a:lnTo>
                  <a:cubicBezTo>
                    <a:pt x="584" y="11347"/>
                    <a:pt x="346" y="11562"/>
                    <a:pt x="215" y="11883"/>
                  </a:cubicBezTo>
                  <a:cubicBezTo>
                    <a:pt x="1" y="12407"/>
                    <a:pt x="144" y="13014"/>
                    <a:pt x="656" y="13693"/>
                  </a:cubicBezTo>
                  <a:cubicBezTo>
                    <a:pt x="1227" y="14431"/>
                    <a:pt x="2132" y="14943"/>
                    <a:pt x="3263" y="15169"/>
                  </a:cubicBezTo>
                  <a:cubicBezTo>
                    <a:pt x="3716" y="15253"/>
                    <a:pt x="4204" y="15312"/>
                    <a:pt x="4751" y="15324"/>
                  </a:cubicBezTo>
                  <a:lnTo>
                    <a:pt x="4775" y="15324"/>
                  </a:lnTo>
                  <a:cubicBezTo>
                    <a:pt x="4680" y="15419"/>
                    <a:pt x="4585" y="15515"/>
                    <a:pt x="4501" y="15610"/>
                  </a:cubicBezTo>
                  <a:cubicBezTo>
                    <a:pt x="3870" y="16253"/>
                    <a:pt x="3477" y="16848"/>
                    <a:pt x="3287" y="17491"/>
                  </a:cubicBezTo>
                  <a:cubicBezTo>
                    <a:pt x="3096" y="18098"/>
                    <a:pt x="3144" y="18622"/>
                    <a:pt x="3454" y="19039"/>
                  </a:cubicBezTo>
                  <a:cubicBezTo>
                    <a:pt x="3775" y="19503"/>
                    <a:pt x="4251" y="19717"/>
                    <a:pt x="4585" y="19848"/>
                  </a:cubicBezTo>
                  <a:cubicBezTo>
                    <a:pt x="5061" y="20027"/>
                    <a:pt x="5573" y="20110"/>
                    <a:pt x="6180" y="20110"/>
                  </a:cubicBezTo>
                  <a:cubicBezTo>
                    <a:pt x="6418" y="20110"/>
                    <a:pt x="6656" y="20098"/>
                    <a:pt x="6930" y="20075"/>
                  </a:cubicBezTo>
                  <a:cubicBezTo>
                    <a:pt x="7561" y="20003"/>
                    <a:pt x="8288" y="19884"/>
                    <a:pt x="8942" y="19551"/>
                  </a:cubicBezTo>
                  <a:cubicBezTo>
                    <a:pt x="8954" y="19622"/>
                    <a:pt x="8966" y="19705"/>
                    <a:pt x="8978" y="19789"/>
                  </a:cubicBezTo>
                  <a:cubicBezTo>
                    <a:pt x="9061" y="20277"/>
                    <a:pt x="9228" y="20753"/>
                    <a:pt x="9466" y="21206"/>
                  </a:cubicBezTo>
                  <a:cubicBezTo>
                    <a:pt x="9514" y="21301"/>
                    <a:pt x="9597" y="21396"/>
                    <a:pt x="9681" y="21456"/>
                  </a:cubicBezTo>
                  <a:cubicBezTo>
                    <a:pt x="9823" y="21837"/>
                    <a:pt x="9990" y="22206"/>
                    <a:pt x="10193" y="22587"/>
                  </a:cubicBezTo>
                  <a:cubicBezTo>
                    <a:pt x="10538" y="23242"/>
                    <a:pt x="10978" y="23837"/>
                    <a:pt x="11478" y="24349"/>
                  </a:cubicBezTo>
                  <a:cubicBezTo>
                    <a:pt x="11824" y="24694"/>
                    <a:pt x="12133" y="24944"/>
                    <a:pt x="12455" y="25135"/>
                  </a:cubicBezTo>
                  <a:cubicBezTo>
                    <a:pt x="12490" y="25170"/>
                    <a:pt x="12538" y="25206"/>
                    <a:pt x="12586" y="25242"/>
                  </a:cubicBezTo>
                  <a:lnTo>
                    <a:pt x="12598" y="25242"/>
                  </a:lnTo>
                  <a:cubicBezTo>
                    <a:pt x="12907" y="25575"/>
                    <a:pt x="13241" y="25825"/>
                    <a:pt x="13586" y="25980"/>
                  </a:cubicBezTo>
                  <a:cubicBezTo>
                    <a:pt x="13824" y="26171"/>
                    <a:pt x="14098" y="26325"/>
                    <a:pt x="14384" y="26433"/>
                  </a:cubicBezTo>
                  <a:cubicBezTo>
                    <a:pt x="14467" y="26468"/>
                    <a:pt x="14550" y="26492"/>
                    <a:pt x="14645" y="26492"/>
                  </a:cubicBezTo>
                  <a:cubicBezTo>
                    <a:pt x="14717" y="26492"/>
                    <a:pt x="14776" y="26480"/>
                    <a:pt x="14836" y="26456"/>
                  </a:cubicBezTo>
                  <a:cubicBezTo>
                    <a:pt x="14895" y="26468"/>
                    <a:pt x="14943" y="26480"/>
                    <a:pt x="15003" y="26480"/>
                  </a:cubicBezTo>
                  <a:lnTo>
                    <a:pt x="15038" y="26480"/>
                  </a:lnTo>
                  <a:cubicBezTo>
                    <a:pt x="15419" y="26706"/>
                    <a:pt x="15824" y="26921"/>
                    <a:pt x="16241" y="27111"/>
                  </a:cubicBezTo>
                  <a:cubicBezTo>
                    <a:pt x="16658" y="27302"/>
                    <a:pt x="17098" y="27480"/>
                    <a:pt x="17539" y="27635"/>
                  </a:cubicBezTo>
                  <a:cubicBezTo>
                    <a:pt x="17991" y="27802"/>
                    <a:pt x="18479" y="27968"/>
                    <a:pt x="18991" y="28052"/>
                  </a:cubicBezTo>
                  <a:cubicBezTo>
                    <a:pt x="19348" y="28123"/>
                    <a:pt x="19729" y="28147"/>
                    <a:pt x="20122" y="28147"/>
                  </a:cubicBezTo>
                  <a:lnTo>
                    <a:pt x="20265" y="28147"/>
                  </a:lnTo>
                  <a:cubicBezTo>
                    <a:pt x="20325" y="28159"/>
                    <a:pt x="20396" y="28171"/>
                    <a:pt x="20468" y="28171"/>
                  </a:cubicBezTo>
                  <a:lnTo>
                    <a:pt x="20527" y="28183"/>
                  </a:lnTo>
                  <a:cubicBezTo>
                    <a:pt x="20753" y="28183"/>
                    <a:pt x="20920" y="28123"/>
                    <a:pt x="21075" y="28076"/>
                  </a:cubicBezTo>
                  <a:cubicBezTo>
                    <a:pt x="21396" y="27968"/>
                    <a:pt x="21611" y="27647"/>
                    <a:pt x="21599" y="27302"/>
                  </a:cubicBezTo>
                  <a:cubicBezTo>
                    <a:pt x="21575" y="26968"/>
                    <a:pt x="21337" y="26694"/>
                    <a:pt x="21003" y="26623"/>
                  </a:cubicBezTo>
                  <a:lnTo>
                    <a:pt x="20980" y="26623"/>
                  </a:lnTo>
                  <a:cubicBezTo>
                    <a:pt x="20932" y="26599"/>
                    <a:pt x="20884" y="26599"/>
                    <a:pt x="20837" y="26587"/>
                  </a:cubicBezTo>
                  <a:lnTo>
                    <a:pt x="20289" y="26468"/>
                  </a:lnTo>
                  <a:cubicBezTo>
                    <a:pt x="20158" y="26444"/>
                    <a:pt x="20039" y="26421"/>
                    <a:pt x="19932" y="26385"/>
                  </a:cubicBezTo>
                  <a:cubicBezTo>
                    <a:pt x="19896" y="26373"/>
                    <a:pt x="19884" y="26361"/>
                    <a:pt x="19872" y="26349"/>
                  </a:cubicBezTo>
                  <a:lnTo>
                    <a:pt x="19825" y="26254"/>
                  </a:lnTo>
                  <a:cubicBezTo>
                    <a:pt x="19801" y="26206"/>
                    <a:pt x="19789" y="26171"/>
                    <a:pt x="19777" y="26123"/>
                  </a:cubicBezTo>
                  <a:lnTo>
                    <a:pt x="19765" y="26087"/>
                  </a:lnTo>
                  <a:cubicBezTo>
                    <a:pt x="19741" y="26016"/>
                    <a:pt x="19706" y="25944"/>
                    <a:pt x="19658" y="25873"/>
                  </a:cubicBezTo>
                  <a:cubicBezTo>
                    <a:pt x="19646" y="25861"/>
                    <a:pt x="19646" y="25849"/>
                    <a:pt x="19634" y="25825"/>
                  </a:cubicBezTo>
                  <a:cubicBezTo>
                    <a:pt x="19396" y="25170"/>
                    <a:pt x="19253" y="24408"/>
                    <a:pt x="19206" y="23504"/>
                  </a:cubicBezTo>
                  <a:cubicBezTo>
                    <a:pt x="19194" y="23277"/>
                    <a:pt x="19194" y="23051"/>
                    <a:pt x="19194" y="22837"/>
                  </a:cubicBezTo>
                  <a:cubicBezTo>
                    <a:pt x="19206" y="22825"/>
                    <a:pt x="19206" y="22801"/>
                    <a:pt x="19217" y="22777"/>
                  </a:cubicBezTo>
                  <a:cubicBezTo>
                    <a:pt x="19277" y="22694"/>
                    <a:pt x="19325" y="22599"/>
                    <a:pt x="19348" y="22480"/>
                  </a:cubicBezTo>
                  <a:cubicBezTo>
                    <a:pt x="19444" y="21991"/>
                    <a:pt x="19444" y="21444"/>
                    <a:pt x="19337" y="20753"/>
                  </a:cubicBezTo>
                  <a:cubicBezTo>
                    <a:pt x="19313" y="20622"/>
                    <a:pt x="19277" y="20479"/>
                    <a:pt x="19241" y="20325"/>
                  </a:cubicBezTo>
                  <a:cubicBezTo>
                    <a:pt x="19241" y="20277"/>
                    <a:pt x="19241" y="20241"/>
                    <a:pt x="19241" y="20194"/>
                  </a:cubicBezTo>
                  <a:lnTo>
                    <a:pt x="19229" y="20146"/>
                  </a:lnTo>
                  <a:cubicBezTo>
                    <a:pt x="19229" y="19979"/>
                    <a:pt x="19217" y="19825"/>
                    <a:pt x="19194" y="19646"/>
                  </a:cubicBezTo>
                  <a:cubicBezTo>
                    <a:pt x="19158" y="19325"/>
                    <a:pt x="19086" y="19003"/>
                    <a:pt x="18991" y="18693"/>
                  </a:cubicBezTo>
                  <a:cubicBezTo>
                    <a:pt x="18801" y="18062"/>
                    <a:pt x="18503" y="17491"/>
                    <a:pt x="18098" y="16991"/>
                  </a:cubicBezTo>
                  <a:cubicBezTo>
                    <a:pt x="18086" y="16979"/>
                    <a:pt x="18074" y="16967"/>
                    <a:pt x="18074" y="16955"/>
                  </a:cubicBezTo>
                  <a:cubicBezTo>
                    <a:pt x="18074" y="16836"/>
                    <a:pt x="18039" y="16693"/>
                    <a:pt x="17979" y="16550"/>
                  </a:cubicBezTo>
                  <a:cubicBezTo>
                    <a:pt x="17943" y="16074"/>
                    <a:pt x="17634" y="15753"/>
                    <a:pt x="17432" y="15550"/>
                  </a:cubicBezTo>
                  <a:lnTo>
                    <a:pt x="17360" y="15479"/>
                  </a:lnTo>
                  <a:cubicBezTo>
                    <a:pt x="17277" y="15395"/>
                    <a:pt x="17205" y="15312"/>
                    <a:pt x="17122" y="15229"/>
                  </a:cubicBezTo>
                  <a:cubicBezTo>
                    <a:pt x="17170" y="15157"/>
                    <a:pt x="17205" y="15086"/>
                    <a:pt x="17241" y="15014"/>
                  </a:cubicBezTo>
                  <a:cubicBezTo>
                    <a:pt x="17432" y="14598"/>
                    <a:pt x="17527" y="14110"/>
                    <a:pt x="17491" y="13633"/>
                  </a:cubicBezTo>
                  <a:cubicBezTo>
                    <a:pt x="17491" y="13598"/>
                    <a:pt x="17491" y="13574"/>
                    <a:pt x="17491" y="13550"/>
                  </a:cubicBezTo>
                  <a:cubicBezTo>
                    <a:pt x="17598" y="13550"/>
                    <a:pt x="17693" y="13514"/>
                    <a:pt x="17789" y="13467"/>
                  </a:cubicBezTo>
                  <a:cubicBezTo>
                    <a:pt x="17836" y="13479"/>
                    <a:pt x="17884" y="13479"/>
                    <a:pt x="17932" y="13479"/>
                  </a:cubicBezTo>
                  <a:cubicBezTo>
                    <a:pt x="18074" y="13479"/>
                    <a:pt x="18205" y="13443"/>
                    <a:pt x="18336" y="13359"/>
                  </a:cubicBezTo>
                  <a:lnTo>
                    <a:pt x="18372" y="13336"/>
                  </a:lnTo>
                  <a:cubicBezTo>
                    <a:pt x="18598" y="13324"/>
                    <a:pt x="18801" y="13229"/>
                    <a:pt x="18932" y="13050"/>
                  </a:cubicBezTo>
                  <a:cubicBezTo>
                    <a:pt x="18956" y="13026"/>
                    <a:pt x="18967" y="13002"/>
                    <a:pt x="18991" y="12990"/>
                  </a:cubicBezTo>
                  <a:cubicBezTo>
                    <a:pt x="19134" y="12931"/>
                    <a:pt x="19265" y="12836"/>
                    <a:pt x="19348" y="12705"/>
                  </a:cubicBezTo>
                  <a:cubicBezTo>
                    <a:pt x="19372" y="12681"/>
                    <a:pt x="19396" y="12645"/>
                    <a:pt x="19408" y="12609"/>
                  </a:cubicBezTo>
                  <a:cubicBezTo>
                    <a:pt x="19515" y="12574"/>
                    <a:pt x="19598" y="12526"/>
                    <a:pt x="19682" y="12443"/>
                  </a:cubicBezTo>
                  <a:cubicBezTo>
                    <a:pt x="19825" y="12526"/>
                    <a:pt x="19979" y="12609"/>
                    <a:pt x="20146" y="12669"/>
                  </a:cubicBezTo>
                  <a:cubicBezTo>
                    <a:pt x="20194" y="12693"/>
                    <a:pt x="20253" y="12705"/>
                    <a:pt x="20313" y="12728"/>
                  </a:cubicBezTo>
                  <a:cubicBezTo>
                    <a:pt x="20349" y="12848"/>
                    <a:pt x="20396" y="12978"/>
                    <a:pt x="20456" y="13121"/>
                  </a:cubicBezTo>
                  <a:cubicBezTo>
                    <a:pt x="20503" y="13276"/>
                    <a:pt x="20575" y="13431"/>
                    <a:pt x="20646" y="13598"/>
                  </a:cubicBezTo>
                  <a:cubicBezTo>
                    <a:pt x="20670" y="13645"/>
                    <a:pt x="20706" y="13717"/>
                    <a:pt x="20753" y="13788"/>
                  </a:cubicBezTo>
                  <a:cubicBezTo>
                    <a:pt x="20765" y="13871"/>
                    <a:pt x="20777" y="13955"/>
                    <a:pt x="20801" y="14038"/>
                  </a:cubicBezTo>
                  <a:cubicBezTo>
                    <a:pt x="20837" y="14241"/>
                    <a:pt x="20896" y="14443"/>
                    <a:pt x="20956" y="14633"/>
                  </a:cubicBezTo>
                  <a:cubicBezTo>
                    <a:pt x="21051" y="14955"/>
                    <a:pt x="21337" y="15169"/>
                    <a:pt x="21670" y="15169"/>
                  </a:cubicBezTo>
                  <a:cubicBezTo>
                    <a:pt x="21694" y="15169"/>
                    <a:pt x="21753" y="15169"/>
                    <a:pt x="21789" y="15157"/>
                  </a:cubicBezTo>
                  <a:cubicBezTo>
                    <a:pt x="22170" y="15098"/>
                    <a:pt x="22468" y="14776"/>
                    <a:pt x="22504" y="14360"/>
                  </a:cubicBezTo>
                  <a:cubicBezTo>
                    <a:pt x="22515" y="14169"/>
                    <a:pt x="22468" y="14002"/>
                    <a:pt x="22432" y="13895"/>
                  </a:cubicBezTo>
                  <a:lnTo>
                    <a:pt x="22420" y="13860"/>
                  </a:lnTo>
                  <a:cubicBezTo>
                    <a:pt x="22361" y="13621"/>
                    <a:pt x="22265" y="13395"/>
                    <a:pt x="22170" y="13157"/>
                  </a:cubicBezTo>
                  <a:cubicBezTo>
                    <a:pt x="22158" y="13121"/>
                    <a:pt x="22134" y="13098"/>
                    <a:pt x="22111" y="13050"/>
                  </a:cubicBezTo>
                  <a:cubicBezTo>
                    <a:pt x="21992" y="12645"/>
                    <a:pt x="21837" y="12240"/>
                    <a:pt x="21658" y="11859"/>
                  </a:cubicBezTo>
                  <a:cubicBezTo>
                    <a:pt x="21587" y="11716"/>
                    <a:pt x="21480" y="11597"/>
                    <a:pt x="21337" y="11526"/>
                  </a:cubicBezTo>
                  <a:cubicBezTo>
                    <a:pt x="21265" y="11454"/>
                    <a:pt x="21194" y="11395"/>
                    <a:pt x="21134" y="11347"/>
                  </a:cubicBezTo>
                  <a:cubicBezTo>
                    <a:pt x="21039" y="11276"/>
                    <a:pt x="20932" y="11193"/>
                    <a:pt x="20837" y="11121"/>
                  </a:cubicBezTo>
                  <a:cubicBezTo>
                    <a:pt x="20849" y="11109"/>
                    <a:pt x="20896" y="11038"/>
                    <a:pt x="20896" y="11026"/>
                  </a:cubicBezTo>
                  <a:cubicBezTo>
                    <a:pt x="20932" y="10966"/>
                    <a:pt x="20968" y="10919"/>
                    <a:pt x="20991" y="10871"/>
                  </a:cubicBezTo>
                  <a:cubicBezTo>
                    <a:pt x="21027" y="10847"/>
                    <a:pt x="21051" y="10812"/>
                    <a:pt x="21087" y="10788"/>
                  </a:cubicBezTo>
                  <a:cubicBezTo>
                    <a:pt x="21122" y="10776"/>
                    <a:pt x="21158" y="10776"/>
                    <a:pt x="21206" y="10776"/>
                  </a:cubicBezTo>
                  <a:lnTo>
                    <a:pt x="21289" y="10788"/>
                  </a:lnTo>
                  <a:lnTo>
                    <a:pt x="21456" y="10788"/>
                  </a:lnTo>
                  <a:cubicBezTo>
                    <a:pt x="21539" y="10800"/>
                    <a:pt x="21623" y="10800"/>
                    <a:pt x="21706" y="10800"/>
                  </a:cubicBezTo>
                  <a:cubicBezTo>
                    <a:pt x="21777" y="10895"/>
                    <a:pt x="21837" y="10990"/>
                    <a:pt x="21908" y="11097"/>
                  </a:cubicBezTo>
                  <a:cubicBezTo>
                    <a:pt x="21980" y="11193"/>
                    <a:pt x="22039" y="11276"/>
                    <a:pt x="22111" y="11371"/>
                  </a:cubicBezTo>
                  <a:lnTo>
                    <a:pt x="22218" y="11574"/>
                  </a:lnTo>
                  <a:cubicBezTo>
                    <a:pt x="22349" y="11800"/>
                    <a:pt x="22539" y="11966"/>
                    <a:pt x="22766" y="12038"/>
                  </a:cubicBezTo>
                  <a:cubicBezTo>
                    <a:pt x="22777" y="12038"/>
                    <a:pt x="22777" y="12050"/>
                    <a:pt x="22789" y="12050"/>
                  </a:cubicBezTo>
                  <a:cubicBezTo>
                    <a:pt x="22849" y="12109"/>
                    <a:pt x="22920" y="12169"/>
                    <a:pt x="22992" y="12216"/>
                  </a:cubicBezTo>
                  <a:cubicBezTo>
                    <a:pt x="23123" y="12324"/>
                    <a:pt x="23254" y="12431"/>
                    <a:pt x="23385" y="12538"/>
                  </a:cubicBezTo>
                  <a:cubicBezTo>
                    <a:pt x="23516" y="12633"/>
                    <a:pt x="23670" y="12693"/>
                    <a:pt x="23825" y="12693"/>
                  </a:cubicBezTo>
                  <a:cubicBezTo>
                    <a:pt x="24242" y="12693"/>
                    <a:pt x="24575" y="12359"/>
                    <a:pt x="24587" y="11955"/>
                  </a:cubicBezTo>
                  <a:cubicBezTo>
                    <a:pt x="24587" y="11585"/>
                    <a:pt x="24385" y="11324"/>
                    <a:pt x="24313" y="11240"/>
                  </a:cubicBezTo>
                  <a:cubicBezTo>
                    <a:pt x="24242" y="11157"/>
                    <a:pt x="24170" y="11073"/>
                    <a:pt x="24099" y="10990"/>
                  </a:cubicBezTo>
                  <a:cubicBezTo>
                    <a:pt x="24004" y="10895"/>
                    <a:pt x="23897" y="10800"/>
                    <a:pt x="23801" y="10716"/>
                  </a:cubicBezTo>
                  <a:cubicBezTo>
                    <a:pt x="23742" y="10681"/>
                    <a:pt x="23694" y="10657"/>
                    <a:pt x="23635" y="10621"/>
                  </a:cubicBezTo>
                  <a:cubicBezTo>
                    <a:pt x="23587" y="10573"/>
                    <a:pt x="23528" y="10538"/>
                    <a:pt x="23468" y="10514"/>
                  </a:cubicBezTo>
                  <a:cubicBezTo>
                    <a:pt x="23420" y="10431"/>
                    <a:pt x="23242" y="10145"/>
                    <a:pt x="23242" y="10145"/>
                  </a:cubicBezTo>
                  <a:cubicBezTo>
                    <a:pt x="23194" y="10050"/>
                    <a:pt x="23135" y="9954"/>
                    <a:pt x="23075" y="9859"/>
                  </a:cubicBezTo>
                  <a:lnTo>
                    <a:pt x="22980" y="9704"/>
                  </a:lnTo>
                  <a:cubicBezTo>
                    <a:pt x="22968" y="9680"/>
                    <a:pt x="22944" y="9657"/>
                    <a:pt x="22920" y="9609"/>
                  </a:cubicBezTo>
                  <a:cubicBezTo>
                    <a:pt x="23027" y="9538"/>
                    <a:pt x="23123" y="9454"/>
                    <a:pt x="23218" y="9347"/>
                  </a:cubicBezTo>
                  <a:cubicBezTo>
                    <a:pt x="23754" y="8704"/>
                    <a:pt x="23611" y="7871"/>
                    <a:pt x="23551" y="7537"/>
                  </a:cubicBezTo>
                  <a:cubicBezTo>
                    <a:pt x="23539" y="7466"/>
                    <a:pt x="23539" y="7406"/>
                    <a:pt x="23516" y="7335"/>
                  </a:cubicBezTo>
                  <a:cubicBezTo>
                    <a:pt x="23504" y="7240"/>
                    <a:pt x="23468" y="7133"/>
                    <a:pt x="23444" y="7025"/>
                  </a:cubicBezTo>
                  <a:cubicBezTo>
                    <a:pt x="23301" y="6466"/>
                    <a:pt x="23123" y="5930"/>
                    <a:pt x="22896" y="5430"/>
                  </a:cubicBezTo>
                  <a:cubicBezTo>
                    <a:pt x="22754" y="5132"/>
                    <a:pt x="22599" y="4823"/>
                    <a:pt x="22432" y="4537"/>
                  </a:cubicBezTo>
                  <a:cubicBezTo>
                    <a:pt x="22361" y="4430"/>
                    <a:pt x="22301" y="4335"/>
                    <a:pt x="22242" y="4227"/>
                  </a:cubicBezTo>
                  <a:cubicBezTo>
                    <a:pt x="22265" y="4216"/>
                    <a:pt x="22385" y="4132"/>
                    <a:pt x="22385" y="4132"/>
                  </a:cubicBezTo>
                  <a:cubicBezTo>
                    <a:pt x="22504" y="4049"/>
                    <a:pt x="22611" y="3989"/>
                    <a:pt x="22706" y="3942"/>
                  </a:cubicBezTo>
                  <a:cubicBezTo>
                    <a:pt x="22789" y="3894"/>
                    <a:pt x="22920" y="3870"/>
                    <a:pt x="23027" y="3846"/>
                  </a:cubicBezTo>
                  <a:cubicBezTo>
                    <a:pt x="23385" y="3775"/>
                    <a:pt x="23778" y="3704"/>
                    <a:pt x="24218" y="3644"/>
                  </a:cubicBezTo>
                  <a:cubicBezTo>
                    <a:pt x="24504" y="3894"/>
                    <a:pt x="24885" y="4025"/>
                    <a:pt x="25278" y="4025"/>
                  </a:cubicBezTo>
                  <a:cubicBezTo>
                    <a:pt x="25361" y="4025"/>
                    <a:pt x="25433" y="4025"/>
                    <a:pt x="25516" y="4013"/>
                  </a:cubicBezTo>
                  <a:cubicBezTo>
                    <a:pt x="25921" y="3954"/>
                    <a:pt x="26302" y="3727"/>
                    <a:pt x="26516" y="3406"/>
                  </a:cubicBezTo>
                  <a:cubicBezTo>
                    <a:pt x="26683" y="3144"/>
                    <a:pt x="26742" y="2834"/>
                    <a:pt x="26659" y="2525"/>
                  </a:cubicBezTo>
                  <a:cubicBezTo>
                    <a:pt x="26576" y="2191"/>
                    <a:pt x="26278" y="1965"/>
                    <a:pt x="25921" y="1965"/>
                  </a:cubicBezTo>
                  <a:cubicBezTo>
                    <a:pt x="25611" y="1965"/>
                    <a:pt x="25325" y="2013"/>
                    <a:pt x="25052" y="2049"/>
                  </a:cubicBezTo>
                  <a:lnTo>
                    <a:pt x="24730" y="2096"/>
                  </a:lnTo>
                  <a:cubicBezTo>
                    <a:pt x="24432" y="2132"/>
                    <a:pt x="24135" y="2168"/>
                    <a:pt x="23837" y="2215"/>
                  </a:cubicBezTo>
                  <a:cubicBezTo>
                    <a:pt x="23504" y="2263"/>
                    <a:pt x="23158" y="2322"/>
                    <a:pt x="22801" y="2394"/>
                  </a:cubicBezTo>
                  <a:cubicBezTo>
                    <a:pt x="22396" y="2477"/>
                    <a:pt x="22039" y="2632"/>
                    <a:pt x="21694" y="2858"/>
                  </a:cubicBezTo>
                  <a:cubicBezTo>
                    <a:pt x="21527" y="2977"/>
                    <a:pt x="21349" y="3096"/>
                    <a:pt x="21170" y="3227"/>
                  </a:cubicBezTo>
                  <a:cubicBezTo>
                    <a:pt x="21122" y="3203"/>
                    <a:pt x="21075" y="3180"/>
                    <a:pt x="21027" y="3168"/>
                  </a:cubicBezTo>
                  <a:cubicBezTo>
                    <a:pt x="21277" y="2846"/>
                    <a:pt x="21539" y="2537"/>
                    <a:pt x="21825" y="2263"/>
                  </a:cubicBezTo>
                  <a:cubicBezTo>
                    <a:pt x="21908" y="2191"/>
                    <a:pt x="21980" y="2120"/>
                    <a:pt x="22063" y="2060"/>
                  </a:cubicBezTo>
                  <a:cubicBezTo>
                    <a:pt x="22099" y="2025"/>
                    <a:pt x="22146" y="2001"/>
                    <a:pt x="22230" y="1965"/>
                  </a:cubicBezTo>
                  <a:lnTo>
                    <a:pt x="22301" y="1930"/>
                  </a:lnTo>
                  <a:cubicBezTo>
                    <a:pt x="22396" y="1882"/>
                    <a:pt x="22504" y="1846"/>
                    <a:pt x="22611" y="1822"/>
                  </a:cubicBezTo>
                  <a:cubicBezTo>
                    <a:pt x="22885" y="1965"/>
                    <a:pt x="23182" y="2037"/>
                    <a:pt x="23492" y="2037"/>
                  </a:cubicBezTo>
                  <a:cubicBezTo>
                    <a:pt x="23837" y="2037"/>
                    <a:pt x="24170" y="1941"/>
                    <a:pt x="24456" y="1775"/>
                  </a:cubicBezTo>
                  <a:cubicBezTo>
                    <a:pt x="24706" y="1632"/>
                    <a:pt x="24992" y="1322"/>
                    <a:pt x="25004" y="906"/>
                  </a:cubicBezTo>
                  <a:cubicBezTo>
                    <a:pt x="25016" y="608"/>
                    <a:pt x="24873" y="334"/>
                    <a:pt x="24611" y="155"/>
                  </a:cubicBezTo>
                  <a:cubicBezTo>
                    <a:pt x="24456" y="48"/>
                    <a:pt x="24266" y="1"/>
                    <a:pt x="240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9"/>
            <p:cNvSpPr/>
            <p:nvPr/>
          </p:nvSpPr>
          <p:spPr>
            <a:xfrm>
              <a:off x="507348" y="3216165"/>
              <a:ext cx="824878" cy="869707"/>
            </a:xfrm>
            <a:custGeom>
              <a:avLst/>
              <a:gdLst/>
              <a:ahLst/>
              <a:cxnLst/>
              <a:rect l="l" t="t" r="r" b="b"/>
              <a:pathLst>
                <a:path w="25540" h="26928" extrusionOk="0">
                  <a:moveTo>
                    <a:pt x="19038" y="4550"/>
                  </a:moveTo>
                  <a:cubicBezTo>
                    <a:pt x="19236" y="4550"/>
                    <a:pt x="19432" y="4614"/>
                    <a:pt x="19610" y="4710"/>
                  </a:cubicBezTo>
                  <a:cubicBezTo>
                    <a:pt x="19765" y="4793"/>
                    <a:pt x="19920" y="4901"/>
                    <a:pt x="20063" y="5032"/>
                  </a:cubicBezTo>
                  <a:cubicBezTo>
                    <a:pt x="20218" y="5270"/>
                    <a:pt x="20265" y="5615"/>
                    <a:pt x="20134" y="5877"/>
                  </a:cubicBezTo>
                  <a:cubicBezTo>
                    <a:pt x="19980" y="6186"/>
                    <a:pt x="19587" y="6413"/>
                    <a:pt x="19241" y="6425"/>
                  </a:cubicBezTo>
                  <a:lnTo>
                    <a:pt x="19229" y="6425"/>
                  </a:lnTo>
                  <a:cubicBezTo>
                    <a:pt x="19206" y="6413"/>
                    <a:pt x="19170" y="6389"/>
                    <a:pt x="19146" y="6377"/>
                  </a:cubicBezTo>
                  <a:cubicBezTo>
                    <a:pt x="18991" y="6270"/>
                    <a:pt x="18837" y="6151"/>
                    <a:pt x="18694" y="6032"/>
                  </a:cubicBezTo>
                  <a:cubicBezTo>
                    <a:pt x="18622" y="5960"/>
                    <a:pt x="18551" y="5901"/>
                    <a:pt x="18491" y="5817"/>
                  </a:cubicBezTo>
                  <a:cubicBezTo>
                    <a:pt x="18479" y="5770"/>
                    <a:pt x="18456" y="5722"/>
                    <a:pt x="18444" y="5663"/>
                  </a:cubicBezTo>
                  <a:cubicBezTo>
                    <a:pt x="18372" y="5353"/>
                    <a:pt x="18408" y="5008"/>
                    <a:pt x="18539" y="4710"/>
                  </a:cubicBezTo>
                  <a:cubicBezTo>
                    <a:pt x="18587" y="4686"/>
                    <a:pt x="18634" y="4651"/>
                    <a:pt x="18682" y="4627"/>
                  </a:cubicBezTo>
                  <a:cubicBezTo>
                    <a:pt x="18798" y="4573"/>
                    <a:pt x="18918" y="4550"/>
                    <a:pt x="19038" y="4550"/>
                  </a:cubicBezTo>
                  <a:close/>
                  <a:moveTo>
                    <a:pt x="20325" y="5317"/>
                  </a:moveTo>
                  <a:lnTo>
                    <a:pt x="20325" y="5317"/>
                  </a:lnTo>
                  <a:cubicBezTo>
                    <a:pt x="20349" y="5353"/>
                    <a:pt x="20372" y="5389"/>
                    <a:pt x="20384" y="5424"/>
                  </a:cubicBezTo>
                  <a:cubicBezTo>
                    <a:pt x="20384" y="5436"/>
                    <a:pt x="20396" y="5460"/>
                    <a:pt x="20408" y="5472"/>
                  </a:cubicBezTo>
                  <a:cubicBezTo>
                    <a:pt x="20420" y="5508"/>
                    <a:pt x="20444" y="5532"/>
                    <a:pt x="20456" y="5555"/>
                  </a:cubicBezTo>
                  <a:cubicBezTo>
                    <a:pt x="20480" y="5627"/>
                    <a:pt x="20503" y="5698"/>
                    <a:pt x="20503" y="5782"/>
                  </a:cubicBezTo>
                  <a:cubicBezTo>
                    <a:pt x="20372" y="6103"/>
                    <a:pt x="20087" y="6365"/>
                    <a:pt x="19753" y="6472"/>
                  </a:cubicBezTo>
                  <a:lnTo>
                    <a:pt x="19730" y="6484"/>
                  </a:lnTo>
                  <a:cubicBezTo>
                    <a:pt x="19896" y="6401"/>
                    <a:pt x="20027" y="6306"/>
                    <a:pt x="20134" y="6175"/>
                  </a:cubicBezTo>
                  <a:cubicBezTo>
                    <a:pt x="20337" y="5936"/>
                    <a:pt x="20384" y="5615"/>
                    <a:pt x="20325" y="5317"/>
                  </a:cubicBezTo>
                  <a:close/>
                  <a:moveTo>
                    <a:pt x="20396" y="6186"/>
                  </a:moveTo>
                  <a:cubicBezTo>
                    <a:pt x="20337" y="6282"/>
                    <a:pt x="20253" y="6377"/>
                    <a:pt x="20158" y="6437"/>
                  </a:cubicBezTo>
                  <a:cubicBezTo>
                    <a:pt x="20039" y="6532"/>
                    <a:pt x="19908" y="6579"/>
                    <a:pt x="19777" y="6591"/>
                  </a:cubicBezTo>
                  <a:lnTo>
                    <a:pt x="19718" y="6591"/>
                  </a:lnTo>
                  <a:cubicBezTo>
                    <a:pt x="19980" y="6544"/>
                    <a:pt x="20230" y="6389"/>
                    <a:pt x="20396" y="6186"/>
                  </a:cubicBezTo>
                  <a:close/>
                  <a:moveTo>
                    <a:pt x="11955" y="7329"/>
                  </a:moveTo>
                  <a:cubicBezTo>
                    <a:pt x="11990" y="7365"/>
                    <a:pt x="12026" y="7377"/>
                    <a:pt x="12074" y="7377"/>
                  </a:cubicBezTo>
                  <a:cubicBezTo>
                    <a:pt x="12002" y="7556"/>
                    <a:pt x="11955" y="7734"/>
                    <a:pt x="11919" y="7913"/>
                  </a:cubicBezTo>
                  <a:cubicBezTo>
                    <a:pt x="11419" y="7996"/>
                    <a:pt x="10907" y="8091"/>
                    <a:pt x="10407" y="8187"/>
                  </a:cubicBezTo>
                  <a:cubicBezTo>
                    <a:pt x="10193" y="8206"/>
                    <a:pt x="9979" y="8226"/>
                    <a:pt x="9759" y="8226"/>
                  </a:cubicBezTo>
                  <a:cubicBezTo>
                    <a:pt x="9709" y="8226"/>
                    <a:pt x="9659" y="8225"/>
                    <a:pt x="9609" y="8222"/>
                  </a:cubicBezTo>
                  <a:cubicBezTo>
                    <a:pt x="9145" y="8211"/>
                    <a:pt x="8681" y="8175"/>
                    <a:pt x="8216" y="8175"/>
                  </a:cubicBezTo>
                  <a:cubicBezTo>
                    <a:pt x="7752" y="8187"/>
                    <a:pt x="7276" y="8222"/>
                    <a:pt x="6823" y="8282"/>
                  </a:cubicBezTo>
                  <a:cubicBezTo>
                    <a:pt x="6787" y="8282"/>
                    <a:pt x="6752" y="8294"/>
                    <a:pt x="6728" y="8294"/>
                  </a:cubicBezTo>
                  <a:cubicBezTo>
                    <a:pt x="7371" y="8091"/>
                    <a:pt x="8038" y="7913"/>
                    <a:pt x="8704" y="7770"/>
                  </a:cubicBezTo>
                  <a:cubicBezTo>
                    <a:pt x="9669" y="7556"/>
                    <a:pt x="10633" y="7425"/>
                    <a:pt x="11621" y="7341"/>
                  </a:cubicBezTo>
                  <a:cubicBezTo>
                    <a:pt x="11729" y="7341"/>
                    <a:pt x="11848" y="7329"/>
                    <a:pt x="11955" y="7329"/>
                  </a:cubicBezTo>
                  <a:close/>
                  <a:moveTo>
                    <a:pt x="15444" y="7917"/>
                  </a:moveTo>
                  <a:cubicBezTo>
                    <a:pt x="15513" y="7917"/>
                    <a:pt x="15581" y="7926"/>
                    <a:pt x="15646" y="7949"/>
                  </a:cubicBezTo>
                  <a:cubicBezTo>
                    <a:pt x="15705" y="7972"/>
                    <a:pt x="15741" y="8008"/>
                    <a:pt x="15765" y="8044"/>
                  </a:cubicBezTo>
                  <a:cubicBezTo>
                    <a:pt x="15217" y="8365"/>
                    <a:pt x="14705" y="8699"/>
                    <a:pt x="14193" y="9068"/>
                  </a:cubicBezTo>
                  <a:cubicBezTo>
                    <a:pt x="14098" y="9139"/>
                    <a:pt x="14015" y="9211"/>
                    <a:pt x="13919" y="9282"/>
                  </a:cubicBezTo>
                  <a:cubicBezTo>
                    <a:pt x="13860" y="9318"/>
                    <a:pt x="13800" y="9354"/>
                    <a:pt x="13729" y="9389"/>
                  </a:cubicBezTo>
                  <a:cubicBezTo>
                    <a:pt x="13669" y="9401"/>
                    <a:pt x="13598" y="9425"/>
                    <a:pt x="13538" y="9449"/>
                  </a:cubicBezTo>
                  <a:cubicBezTo>
                    <a:pt x="13372" y="9496"/>
                    <a:pt x="13205" y="9544"/>
                    <a:pt x="13038" y="9580"/>
                  </a:cubicBezTo>
                  <a:cubicBezTo>
                    <a:pt x="12717" y="9675"/>
                    <a:pt x="12395" y="9746"/>
                    <a:pt x="12062" y="9806"/>
                  </a:cubicBezTo>
                  <a:cubicBezTo>
                    <a:pt x="11812" y="9866"/>
                    <a:pt x="11550" y="9913"/>
                    <a:pt x="11300" y="9996"/>
                  </a:cubicBezTo>
                  <a:cubicBezTo>
                    <a:pt x="11871" y="9615"/>
                    <a:pt x="12455" y="9234"/>
                    <a:pt x="13050" y="8889"/>
                  </a:cubicBezTo>
                  <a:cubicBezTo>
                    <a:pt x="13538" y="8603"/>
                    <a:pt x="14038" y="8342"/>
                    <a:pt x="14538" y="8091"/>
                  </a:cubicBezTo>
                  <a:cubicBezTo>
                    <a:pt x="14729" y="8044"/>
                    <a:pt x="14931" y="8008"/>
                    <a:pt x="15122" y="7961"/>
                  </a:cubicBezTo>
                  <a:cubicBezTo>
                    <a:pt x="15224" y="7939"/>
                    <a:pt x="15335" y="7917"/>
                    <a:pt x="15444" y="7917"/>
                  </a:cubicBezTo>
                  <a:close/>
                  <a:moveTo>
                    <a:pt x="12038" y="8627"/>
                  </a:moveTo>
                  <a:cubicBezTo>
                    <a:pt x="12038" y="8663"/>
                    <a:pt x="12026" y="8699"/>
                    <a:pt x="12026" y="8746"/>
                  </a:cubicBezTo>
                  <a:cubicBezTo>
                    <a:pt x="12026" y="8800"/>
                    <a:pt x="12060" y="8827"/>
                    <a:pt x="12102" y="8827"/>
                  </a:cubicBezTo>
                  <a:cubicBezTo>
                    <a:pt x="12115" y="8827"/>
                    <a:pt x="12130" y="8824"/>
                    <a:pt x="12145" y="8818"/>
                  </a:cubicBezTo>
                  <a:lnTo>
                    <a:pt x="12145" y="8818"/>
                  </a:lnTo>
                  <a:cubicBezTo>
                    <a:pt x="12121" y="8901"/>
                    <a:pt x="12110" y="8996"/>
                    <a:pt x="12098" y="9092"/>
                  </a:cubicBezTo>
                  <a:cubicBezTo>
                    <a:pt x="12098" y="9139"/>
                    <a:pt x="12145" y="9175"/>
                    <a:pt x="12181" y="9175"/>
                  </a:cubicBezTo>
                  <a:cubicBezTo>
                    <a:pt x="11919" y="9342"/>
                    <a:pt x="11657" y="9508"/>
                    <a:pt x="11395" y="9675"/>
                  </a:cubicBezTo>
                  <a:cubicBezTo>
                    <a:pt x="11205" y="9794"/>
                    <a:pt x="11014" y="9925"/>
                    <a:pt x="10836" y="10044"/>
                  </a:cubicBezTo>
                  <a:cubicBezTo>
                    <a:pt x="10836" y="9949"/>
                    <a:pt x="10847" y="9854"/>
                    <a:pt x="10871" y="9770"/>
                  </a:cubicBezTo>
                  <a:cubicBezTo>
                    <a:pt x="10907" y="9627"/>
                    <a:pt x="10990" y="9508"/>
                    <a:pt x="11086" y="9413"/>
                  </a:cubicBezTo>
                  <a:cubicBezTo>
                    <a:pt x="11109" y="9389"/>
                    <a:pt x="11109" y="9354"/>
                    <a:pt x="11086" y="9330"/>
                  </a:cubicBezTo>
                  <a:cubicBezTo>
                    <a:pt x="11121" y="9294"/>
                    <a:pt x="11145" y="9258"/>
                    <a:pt x="11181" y="9223"/>
                  </a:cubicBezTo>
                  <a:cubicBezTo>
                    <a:pt x="11348" y="9044"/>
                    <a:pt x="11526" y="8877"/>
                    <a:pt x="11717" y="8746"/>
                  </a:cubicBezTo>
                  <a:cubicBezTo>
                    <a:pt x="11824" y="8699"/>
                    <a:pt x="11931" y="8663"/>
                    <a:pt x="12038" y="8627"/>
                  </a:cubicBezTo>
                  <a:close/>
                  <a:moveTo>
                    <a:pt x="15816" y="4957"/>
                  </a:moveTo>
                  <a:cubicBezTo>
                    <a:pt x="16033" y="4957"/>
                    <a:pt x="16248" y="4980"/>
                    <a:pt x="16455" y="5020"/>
                  </a:cubicBezTo>
                  <a:cubicBezTo>
                    <a:pt x="16693" y="5067"/>
                    <a:pt x="16920" y="5139"/>
                    <a:pt x="17146" y="5198"/>
                  </a:cubicBezTo>
                  <a:cubicBezTo>
                    <a:pt x="17313" y="5258"/>
                    <a:pt x="17479" y="5317"/>
                    <a:pt x="17646" y="5365"/>
                  </a:cubicBezTo>
                  <a:cubicBezTo>
                    <a:pt x="17682" y="5651"/>
                    <a:pt x="17813" y="5925"/>
                    <a:pt x="17956" y="6175"/>
                  </a:cubicBezTo>
                  <a:cubicBezTo>
                    <a:pt x="18039" y="6401"/>
                    <a:pt x="18134" y="6639"/>
                    <a:pt x="18241" y="6853"/>
                  </a:cubicBezTo>
                  <a:cubicBezTo>
                    <a:pt x="18467" y="7341"/>
                    <a:pt x="18825" y="7782"/>
                    <a:pt x="19337" y="7984"/>
                  </a:cubicBezTo>
                  <a:cubicBezTo>
                    <a:pt x="19301" y="7996"/>
                    <a:pt x="19265" y="8020"/>
                    <a:pt x="19253" y="8068"/>
                  </a:cubicBezTo>
                  <a:cubicBezTo>
                    <a:pt x="19229" y="8068"/>
                    <a:pt x="19206" y="8068"/>
                    <a:pt x="19194" y="8080"/>
                  </a:cubicBezTo>
                  <a:cubicBezTo>
                    <a:pt x="19134" y="8091"/>
                    <a:pt x="19087" y="8163"/>
                    <a:pt x="19122" y="8222"/>
                  </a:cubicBezTo>
                  <a:lnTo>
                    <a:pt x="19134" y="8246"/>
                  </a:lnTo>
                  <a:cubicBezTo>
                    <a:pt x="19099" y="8246"/>
                    <a:pt x="19075" y="8258"/>
                    <a:pt x="19051" y="8282"/>
                  </a:cubicBezTo>
                  <a:cubicBezTo>
                    <a:pt x="19041" y="8253"/>
                    <a:pt x="19018" y="8240"/>
                    <a:pt x="18994" y="8240"/>
                  </a:cubicBezTo>
                  <a:cubicBezTo>
                    <a:pt x="18960" y="8240"/>
                    <a:pt x="18925" y="8268"/>
                    <a:pt x="18932" y="8318"/>
                  </a:cubicBezTo>
                  <a:lnTo>
                    <a:pt x="18932" y="8330"/>
                  </a:lnTo>
                  <a:cubicBezTo>
                    <a:pt x="18884" y="8330"/>
                    <a:pt x="18837" y="8377"/>
                    <a:pt x="18860" y="8437"/>
                  </a:cubicBezTo>
                  <a:cubicBezTo>
                    <a:pt x="18884" y="8568"/>
                    <a:pt x="18932" y="8699"/>
                    <a:pt x="18956" y="8842"/>
                  </a:cubicBezTo>
                  <a:cubicBezTo>
                    <a:pt x="18956" y="8925"/>
                    <a:pt x="18944" y="9020"/>
                    <a:pt x="18932" y="9104"/>
                  </a:cubicBezTo>
                  <a:cubicBezTo>
                    <a:pt x="18884" y="8913"/>
                    <a:pt x="18789" y="8746"/>
                    <a:pt x="18682" y="8592"/>
                  </a:cubicBezTo>
                  <a:cubicBezTo>
                    <a:pt x="18667" y="8573"/>
                    <a:pt x="18646" y="8565"/>
                    <a:pt x="18625" y="8565"/>
                  </a:cubicBezTo>
                  <a:cubicBezTo>
                    <a:pt x="18582" y="8565"/>
                    <a:pt x="18542" y="8602"/>
                    <a:pt x="18575" y="8651"/>
                  </a:cubicBezTo>
                  <a:cubicBezTo>
                    <a:pt x="18670" y="8830"/>
                    <a:pt x="18694" y="9020"/>
                    <a:pt x="18718" y="9211"/>
                  </a:cubicBezTo>
                  <a:lnTo>
                    <a:pt x="18718" y="9246"/>
                  </a:lnTo>
                  <a:cubicBezTo>
                    <a:pt x="18706" y="9258"/>
                    <a:pt x="18682" y="9282"/>
                    <a:pt x="18670" y="9294"/>
                  </a:cubicBezTo>
                  <a:cubicBezTo>
                    <a:pt x="18670" y="9211"/>
                    <a:pt x="18670" y="9127"/>
                    <a:pt x="18658" y="9044"/>
                  </a:cubicBezTo>
                  <a:cubicBezTo>
                    <a:pt x="18658" y="8983"/>
                    <a:pt x="18605" y="8950"/>
                    <a:pt x="18555" y="8950"/>
                  </a:cubicBezTo>
                  <a:cubicBezTo>
                    <a:pt x="18507" y="8950"/>
                    <a:pt x="18462" y="8980"/>
                    <a:pt x="18467" y="9044"/>
                  </a:cubicBezTo>
                  <a:cubicBezTo>
                    <a:pt x="18467" y="9056"/>
                    <a:pt x="18456" y="9068"/>
                    <a:pt x="18456" y="9092"/>
                  </a:cubicBezTo>
                  <a:cubicBezTo>
                    <a:pt x="18444" y="9044"/>
                    <a:pt x="18420" y="8996"/>
                    <a:pt x="18396" y="8961"/>
                  </a:cubicBezTo>
                  <a:cubicBezTo>
                    <a:pt x="18384" y="8941"/>
                    <a:pt x="18368" y="8933"/>
                    <a:pt x="18351" y="8933"/>
                  </a:cubicBezTo>
                  <a:cubicBezTo>
                    <a:pt x="18317" y="8933"/>
                    <a:pt x="18285" y="8968"/>
                    <a:pt x="18301" y="9008"/>
                  </a:cubicBezTo>
                  <a:cubicBezTo>
                    <a:pt x="18337" y="9092"/>
                    <a:pt x="18348" y="9175"/>
                    <a:pt x="18348" y="9258"/>
                  </a:cubicBezTo>
                  <a:cubicBezTo>
                    <a:pt x="18325" y="9270"/>
                    <a:pt x="18289" y="9294"/>
                    <a:pt x="18289" y="9342"/>
                  </a:cubicBezTo>
                  <a:cubicBezTo>
                    <a:pt x="18277" y="9377"/>
                    <a:pt x="18277" y="9425"/>
                    <a:pt x="18265" y="9461"/>
                  </a:cubicBezTo>
                  <a:cubicBezTo>
                    <a:pt x="18217" y="9485"/>
                    <a:pt x="18206" y="9556"/>
                    <a:pt x="18253" y="9592"/>
                  </a:cubicBezTo>
                  <a:lnTo>
                    <a:pt x="18241" y="9615"/>
                  </a:lnTo>
                  <a:cubicBezTo>
                    <a:pt x="18232" y="9614"/>
                    <a:pt x="18222" y="9613"/>
                    <a:pt x="18212" y="9613"/>
                  </a:cubicBezTo>
                  <a:cubicBezTo>
                    <a:pt x="18157" y="9613"/>
                    <a:pt x="18095" y="9641"/>
                    <a:pt x="18075" y="9711"/>
                  </a:cubicBezTo>
                  <a:cubicBezTo>
                    <a:pt x="18051" y="9806"/>
                    <a:pt x="18027" y="9901"/>
                    <a:pt x="17991" y="10008"/>
                  </a:cubicBezTo>
                  <a:cubicBezTo>
                    <a:pt x="18003" y="9949"/>
                    <a:pt x="18015" y="9901"/>
                    <a:pt x="18027" y="9842"/>
                  </a:cubicBezTo>
                  <a:cubicBezTo>
                    <a:pt x="18051" y="9746"/>
                    <a:pt x="17979" y="9687"/>
                    <a:pt x="17908" y="9675"/>
                  </a:cubicBezTo>
                  <a:cubicBezTo>
                    <a:pt x="17932" y="9496"/>
                    <a:pt x="17932" y="9330"/>
                    <a:pt x="17860" y="9175"/>
                  </a:cubicBezTo>
                  <a:cubicBezTo>
                    <a:pt x="17852" y="9150"/>
                    <a:pt x="17834" y="9140"/>
                    <a:pt x="17814" y="9140"/>
                  </a:cubicBezTo>
                  <a:cubicBezTo>
                    <a:pt x="17776" y="9140"/>
                    <a:pt x="17733" y="9176"/>
                    <a:pt x="17741" y="9223"/>
                  </a:cubicBezTo>
                  <a:cubicBezTo>
                    <a:pt x="17777" y="9377"/>
                    <a:pt x="17741" y="9532"/>
                    <a:pt x="17705" y="9687"/>
                  </a:cubicBezTo>
                  <a:cubicBezTo>
                    <a:pt x="17682" y="9746"/>
                    <a:pt x="17670" y="9818"/>
                    <a:pt x="17646" y="9889"/>
                  </a:cubicBezTo>
                  <a:cubicBezTo>
                    <a:pt x="17575" y="9985"/>
                    <a:pt x="17491" y="10068"/>
                    <a:pt x="17408" y="10163"/>
                  </a:cubicBezTo>
                  <a:cubicBezTo>
                    <a:pt x="17408" y="10020"/>
                    <a:pt x="17408" y="9877"/>
                    <a:pt x="17384" y="9735"/>
                  </a:cubicBezTo>
                  <a:cubicBezTo>
                    <a:pt x="17384" y="9671"/>
                    <a:pt x="17315" y="9629"/>
                    <a:pt x="17248" y="9629"/>
                  </a:cubicBezTo>
                  <a:cubicBezTo>
                    <a:pt x="17215" y="9629"/>
                    <a:pt x="17182" y="9639"/>
                    <a:pt x="17158" y="9663"/>
                  </a:cubicBezTo>
                  <a:lnTo>
                    <a:pt x="16789" y="10104"/>
                  </a:lnTo>
                  <a:lnTo>
                    <a:pt x="16765" y="10092"/>
                  </a:lnTo>
                  <a:lnTo>
                    <a:pt x="16777" y="10068"/>
                  </a:lnTo>
                  <a:cubicBezTo>
                    <a:pt x="16801" y="10020"/>
                    <a:pt x="16777" y="9985"/>
                    <a:pt x="16729" y="9961"/>
                  </a:cubicBezTo>
                  <a:cubicBezTo>
                    <a:pt x="16729" y="9901"/>
                    <a:pt x="16741" y="9842"/>
                    <a:pt x="16741" y="9794"/>
                  </a:cubicBezTo>
                  <a:cubicBezTo>
                    <a:pt x="16749" y="9713"/>
                    <a:pt x="16691" y="9676"/>
                    <a:pt x="16626" y="9676"/>
                  </a:cubicBezTo>
                  <a:cubicBezTo>
                    <a:pt x="16596" y="9676"/>
                    <a:pt x="16565" y="9684"/>
                    <a:pt x="16539" y="9699"/>
                  </a:cubicBezTo>
                  <a:cubicBezTo>
                    <a:pt x="16455" y="9770"/>
                    <a:pt x="16384" y="9842"/>
                    <a:pt x="16301" y="9901"/>
                  </a:cubicBezTo>
                  <a:cubicBezTo>
                    <a:pt x="16289" y="9913"/>
                    <a:pt x="16277" y="9913"/>
                    <a:pt x="16265" y="9925"/>
                  </a:cubicBezTo>
                  <a:lnTo>
                    <a:pt x="16241" y="9973"/>
                  </a:lnTo>
                  <a:lnTo>
                    <a:pt x="16181" y="10020"/>
                  </a:lnTo>
                  <a:lnTo>
                    <a:pt x="16122" y="10020"/>
                  </a:lnTo>
                  <a:cubicBezTo>
                    <a:pt x="16134" y="9937"/>
                    <a:pt x="16134" y="9842"/>
                    <a:pt x="16146" y="9758"/>
                  </a:cubicBezTo>
                  <a:cubicBezTo>
                    <a:pt x="16146" y="9723"/>
                    <a:pt x="16134" y="9699"/>
                    <a:pt x="16122" y="9675"/>
                  </a:cubicBezTo>
                  <a:cubicBezTo>
                    <a:pt x="16146" y="9615"/>
                    <a:pt x="16158" y="9568"/>
                    <a:pt x="16181" y="9508"/>
                  </a:cubicBezTo>
                  <a:cubicBezTo>
                    <a:pt x="16197" y="9453"/>
                    <a:pt x="16145" y="9409"/>
                    <a:pt x="16098" y="9409"/>
                  </a:cubicBezTo>
                  <a:cubicBezTo>
                    <a:pt x="16074" y="9409"/>
                    <a:pt x="16051" y="9420"/>
                    <a:pt x="16039" y="9449"/>
                  </a:cubicBezTo>
                  <a:cubicBezTo>
                    <a:pt x="16027" y="9473"/>
                    <a:pt x="16015" y="9496"/>
                    <a:pt x="16003" y="9520"/>
                  </a:cubicBezTo>
                  <a:cubicBezTo>
                    <a:pt x="15979" y="9508"/>
                    <a:pt x="15955" y="9485"/>
                    <a:pt x="15931" y="9485"/>
                  </a:cubicBezTo>
                  <a:cubicBezTo>
                    <a:pt x="15920" y="9461"/>
                    <a:pt x="15896" y="9449"/>
                    <a:pt x="15872" y="9437"/>
                  </a:cubicBezTo>
                  <a:cubicBezTo>
                    <a:pt x="15884" y="9389"/>
                    <a:pt x="15884" y="9342"/>
                    <a:pt x="15848" y="9294"/>
                  </a:cubicBezTo>
                  <a:cubicBezTo>
                    <a:pt x="15820" y="9251"/>
                    <a:pt x="15782" y="9230"/>
                    <a:pt x="15742" y="9230"/>
                  </a:cubicBezTo>
                  <a:cubicBezTo>
                    <a:pt x="15715" y="9230"/>
                    <a:pt x="15686" y="9239"/>
                    <a:pt x="15658" y="9258"/>
                  </a:cubicBezTo>
                  <a:lnTo>
                    <a:pt x="15646" y="9246"/>
                  </a:lnTo>
                  <a:cubicBezTo>
                    <a:pt x="15658" y="9223"/>
                    <a:pt x="15670" y="9199"/>
                    <a:pt x="15693" y="9175"/>
                  </a:cubicBezTo>
                  <a:cubicBezTo>
                    <a:pt x="15741" y="9115"/>
                    <a:pt x="15705" y="9044"/>
                    <a:pt x="15658" y="9020"/>
                  </a:cubicBezTo>
                  <a:cubicBezTo>
                    <a:pt x="15729" y="8949"/>
                    <a:pt x="15693" y="8853"/>
                    <a:pt x="15634" y="8818"/>
                  </a:cubicBezTo>
                  <a:cubicBezTo>
                    <a:pt x="15908" y="8627"/>
                    <a:pt x="16193" y="8413"/>
                    <a:pt x="16181" y="8068"/>
                  </a:cubicBezTo>
                  <a:cubicBezTo>
                    <a:pt x="16229" y="8008"/>
                    <a:pt x="16193" y="7925"/>
                    <a:pt x="16134" y="7889"/>
                  </a:cubicBezTo>
                  <a:cubicBezTo>
                    <a:pt x="16062" y="7746"/>
                    <a:pt x="15920" y="7639"/>
                    <a:pt x="15765" y="7568"/>
                  </a:cubicBezTo>
                  <a:cubicBezTo>
                    <a:pt x="15654" y="7522"/>
                    <a:pt x="15532" y="7494"/>
                    <a:pt x="15411" y="7494"/>
                  </a:cubicBezTo>
                  <a:cubicBezTo>
                    <a:pt x="15312" y="7494"/>
                    <a:pt x="15213" y="7513"/>
                    <a:pt x="15122" y="7556"/>
                  </a:cubicBezTo>
                  <a:cubicBezTo>
                    <a:pt x="15062" y="7580"/>
                    <a:pt x="15050" y="7639"/>
                    <a:pt x="15062" y="7699"/>
                  </a:cubicBezTo>
                  <a:cubicBezTo>
                    <a:pt x="15015" y="7722"/>
                    <a:pt x="14967" y="7734"/>
                    <a:pt x="14919" y="7758"/>
                  </a:cubicBezTo>
                  <a:cubicBezTo>
                    <a:pt x="14943" y="7746"/>
                    <a:pt x="14967" y="7722"/>
                    <a:pt x="14991" y="7710"/>
                  </a:cubicBezTo>
                  <a:cubicBezTo>
                    <a:pt x="15077" y="7646"/>
                    <a:pt x="15007" y="7503"/>
                    <a:pt x="14905" y="7503"/>
                  </a:cubicBezTo>
                  <a:cubicBezTo>
                    <a:pt x="14894" y="7503"/>
                    <a:pt x="14883" y="7505"/>
                    <a:pt x="14872" y="7508"/>
                  </a:cubicBezTo>
                  <a:cubicBezTo>
                    <a:pt x="14824" y="7520"/>
                    <a:pt x="14777" y="7544"/>
                    <a:pt x="14741" y="7591"/>
                  </a:cubicBezTo>
                  <a:cubicBezTo>
                    <a:pt x="14693" y="7627"/>
                    <a:pt x="14646" y="7663"/>
                    <a:pt x="14586" y="7699"/>
                  </a:cubicBezTo>
                  <a:cubicBezTo>
                    <a:pt x="14574" y="7699"/>
                    <a:pt x="14550" y="7699"/>
                    <a:pt x="14538" y="7710"/>
                  </a:cubicBezTo>
                  <a:cubicBezTo>
                    <a:pt x="14491" y="7722"/>
                    <a:pt x="14455" y="7758"/>
                    <a:pt x="14419" y="7782"/>
                  </a:cubicBezTo>
                  <a:cubicBezTo>
                    <a:pt x="14464" y="7692"/>
                    <a:pt x="14393" y="7602"/>
                    <a:pt x="14305" y="7602"/>
                  </a:cubicBezTo>
                  <a:cubicBezTo>
                    <a:pt x="14299" y="7602"/>
                    <a:pt x="14294" y="7603"/>
                    <a:pt x="14288" y="7603"/>
                  </a:cubicBezTo>
                  <a:lnTo>
                    <a:pt x="14253" y="7615"/>
                  </a:lnTo>
                  <a:cubicBezTo>
                    <a:pt x="14217" y="7639"/>
                    <a:pt x="14181" y="7651"/>
                    <a:pt x="14157" y="7675"/>
                  </a:cubicBezTo>
                  <a:lnTo>
                    <a:pt x="14146" y="7675"/>
                  </a:lnTo>
                  <a:cubicBezTo>
                    <a:pt x="14217" y="7591"/>
                    <a:pt x="14276" y="7508"/>
                    <a:pt x="14312" y="7425"/>
                  </a:cubicBezTo>
                  <a:cubicBezTo>
                    <a:pt x="14348" y="7353"/>
                    <a:pt x="14296" y="7281"/>
                    <a:pt x="14232" y="7281"/>
                  </a:cubicBezTo>
                  <a:cubicBezTo>
                    <a:pt x="14211" y="7281"/>
                    <a:pt x="14190" y="7288"/>
                    <a:pt x="14169" y="7306"/>
                  </a:cubicBezTo>
                  <a:lnTo>
                    <a:pt x="14166" y="7312"/>
                  </a:lnTo>
                  <a:lnTo>
                    <a:pt x="14166" y="7312"/>
                  </a:lnTo>
                  <a:cubicBezTo>
                    <a:pt x="14184" y="7260"/>
                    <a:pt x="14141" y="7199"/>
                    <a:pt x="14090" y="7199"/>
                  </a:cubicBezTo>
                  <a:cubicBezTo>
                    <a:pt x="14073" y="7199"/>
                    <a:pt x="14055" y="7206"/>
                    <a:pt x="14038" y="7222"/>
                  </a:cubicBezTo>
                  <a:lnTo>
                    <a:pt x="13967" y="7294"/>
                  </a:lnTo>
                  <a:cubicBezTo>
                    <a:pt x="13943" y="7270"/>
                    <a:pt x="13919" y="7246"/>
                    <a:pt x="13895" y="7246"/>
                  </a:cubicBezTo>
                  <a:cubicBezTo>
                    <a:pt x="13979" y="7115"/>
                    <a:pt x="14074" y="6996"/>
                    <a:pt x="14181" y="6877"/>
                  </a:cubicBezTo>
                  <a:cubicBezTo>
                    <a:pt x="14226" y="6823"/>
                    <a:pt x="14176" y="6741"/>
                    <a:pt x="14117" y="6741"/>
                  </a:cubicBezTo>
                  <a:cubicBezTo>
                    <a:pt x="14099" y="6741"/>
                    <a:pt x="14079" y="6750"/>
                    <a:pt x="14062" y="6770"/>
                  </a:cubicBezTo>
                  <a:cubicBezTo>
                    <a:pt x="13955" y="6877"/>
                    <a:pt x="13836" y="7008"/>
                    <a:pt x="13729" y="7127"/>
                  </a:cubicBezTo>
                  <a:cubicBezTo>
                    <a:pt x="13717" y="7091"/>
                    <a:pt x="13681" y="7068"/>
                    <a:pt x="13634" y="7056"/>
                  </a:cubicBezTo>
                  <a:cubicBezTo>
                    <a:pt x="13776" y="6877"/>
                    <a:pt x="13943" y="6710"/>
                    <a:pt x="14110" y="6556"/>
                  </a:cubicBezTo>
                  <a:cubicBezTo>
                    <a:pt x="14167" y="6508"/>
                    <a:pt x="14111" y="6431"/>
                    <a:pt x="14049" y="6431"/>
                  </a:cubicBezTo>
                  <a:cubicBezTo>
                    <a:pt x="14034" y="6431"/>
                    <a:pt x="14017" y="6436"/>
                    <a:pt x="14003" y="6448"/>
                  </a:cubicBezTo>
                  <a:cubicBezTo>
                    <a:pt x="13884" y="6556"/>
                    <a:pt x="13776" y="6663"/>
                    <a:pt x="13657" y="6770"/>
                  </a:cubicBezTo>
                  <a:cubicBezTo>
                    <a:pt x="13637" y="6729"/>
                    <a:pt x="13589" y="6696"/>
                    <a:pt x="13546" y="6696"/>
                  </a:cubicBezTo>
                  <a:cubicBezTo>
                    <a:pt x="13539" y="6696"/>
                    <a:pt x="13533" y="6697"/>
                    <a:pt x="13526" y="6698"/>
                  </a:cubicBezTo>
                  <a:cubicBezTo>
                    <a:pt x="13693" y="6496"/>
                    <a:pt x="13895" y="6306"/>
                    <a:pt x="14122" y="6151"/>
                  </a:cubicBezTo>
                  <a:cubicBezTo>
                    <a:pt x="14183" y="6120"/>
                    <a:pt x="14148" y="6036"/>
                    <a:pt x="14091" y="6036"/>
                  </a:cubicBezTo>
                  <a:cubicBezTo>
                    <a:pt x="14082" y="6036"/>
                    <a:pt x="14072" y="6039"/>
                    <a:pt x="14062" y="6044"/>
                  </a:cubicBezTo>
                  <a:cubicBezTo>
                    <a:pt x="13895" y="6127"/>
                    <a:pt x="13741" y="6246"/>
                    <a:pt x="13598" y="6377"/>
                  </a:cubicBezTo>
                  <a:lnTo>
                    <a:pt x="13610" y="6353"/>
                  </a:lnTo>
                  <a:cubicBezTo>
                    <a:pt x="13643" y="6303"/>
                    <a:pt x="13594" y="6252"/>
                    <a:pt x="13541" y="6252"/>
                  </a:cubicBezTo>
                  <a:cubicBezTo>
                    <a:pt x="13519" y="6252"/>
                    <a:pt x="13496" y="6261"/>
                    <a:pt x="13479" y="6282"/>
                  </a:cubicBezTo>
                  <a:lnTo>
                    <a:pt x="13479" y="6294"/>
                  </a:lnTo>
                  <a:lnTo>
                    <a:pt x="13455" y="6270"/>
                  </a:lnTo>
                  <a:cubicBezTo>
                    <a:pt x="13514" y="6210"/>
                    <a:pt x="13562" y="6139"/>
                    <a:pt x="13622" y="6079"/>
                  </a:cubicBezTo>
                  <a:cubicBezTo>
                    <a:pt x="13645" y="6067"/>
                    <a:pt x="13657" y="6056"/>
                    <a:pt x="13681" y="6056"/>
                  </a:cubicBezTo>
                  <a:cubicBezTo>
                    <a:pt x="13717" y="6044"/>
                    <a:pt x="13729" y="5996"/>
                    <a:pt x="13717" y="5972"/>
                  </a:cubicBezTo>
                  <a:cubicBezTo>
                    <a:pt x="13741" y="5948"/>
                    <a:pt x="13753" y="5925"/>
                    <a:pt x="13776" y="5901"/>
                  </a:cubicBezTo>
                  <a:cubicBezTo>
                    <a:pt x="13832" y="5845"/>
                    <a:pt x="13779" y="5760"/>
                    <a:pt x="13719" y="5760"/>
                  </a:cubicBezTo>
                  <a:cubicBezTo>
                    <a:pt x="13702" y="5760"/>
                    <a:pt x="13685" y="5766"/>
                    <a:pt x="13669" y="5782"/>
                  </a:cubicBezTo>
                  <a:cubicBezTo>
                    <a:pt x="13586" y="5865"/>
                    <a:pt x="13503" y="5948"/>
                    <a:pt x="13419" y="6020"/>
                  </a:cubicBezTo>
                  <a:cubicBezTo>
                    <a:pt x="13229" y="6103"/>
                    <a:pt x="13050" y="6222"/>
                    <a:pt x="12907" y="6365"/>
                  </a:cubicBezTo>
                  <a:cubicBezTo>
                    <a:pt x="12979" y="6258"/>
                    <a:pt x="13062" y="6151"/>
                    <a:pt x="13145" y="6044"/>
                  </a:cubicBezTo>
                  <a:cubicBezTo>
                    <a:pt x="13360" y="5853"/>
                    <a:pt x="13598" y="5675"/>
                    <a:pt x="13860" y="5532"/>
                  </a:cubicBezTo>
                  <a:cubicBezTo>
                    <a:pt x="13931" y="5496"/>
                    <a:pt x="14003" y="5472"/>
                    <a:pt x="14074" y="5436"/>
                  </a:cubicBezTo>
                  <a:cubicBezTo>
                    <a:pt x="14074" y="5496"/>
                    <a:pt x="14110" y="5544"/>
                    <a:pt x="14181" y="5544"/>
                  </a:cubicBezTo>
                  <a:cubicBezTo>
                    <a:pt x="14300" y="5544"/>
                    <a:pt x="14407" y="5496"/>
                    <a:pt x="14515" y="5448"/>
                  </a:cubicBezTo>
                  <a:cubicBezTo>
                    <a:pt x="14527" y="5436"/>
                    <a:pt x="14538" y="5436"/>
                    <a:pt x="14550" y="5424"/>
                  </a:cubicBezTo>
                  <a:cubicBezTo>
                    <a:pt x="14550" y="5448"/>
                    <a:pt x="14550" y="5472"/>
                    <a:pt x="14562" y="5484"/>
                  </a:cubicBezTo>
                  <a:cubicBezTo>
                    <a:pt x="14550" y="5508"/>
                    <a:pt x="14538" y="5532"/>
                    <a:pt x="14538" y="5567"/>
                  </a:cubicBezTo>
                  <a:cubicBezTo>
                    <a:pt x="14538" y="5615"/>
                    <a:pt x="14586" y="5663"/>
                    <a:pt x="14634" y="5663"/>
                  </a:cubicBezTo>
                  <a:cubicBezTo>
                    <a:pt x="14681" y="5663"/>
                    <a:pt x="14729" y="5627"/>
                    <a:pt x="14729" y="5579"/>
                  </a:cubicBezTo>
                  <a:lnTo>
                    <a:pt x="14741" y="5579"/>
                  </a:lnTo>
                  <a:cubicBezTo>
                    <a:pt x="14765" y="5567"/>
                    <a:pt x="14788" y="5555"/>
                    <a:pt x="14812" y="5544"/>
                  </a:cubicBezTo>
                  <a:cubicBezTo>
                    <a:pt x="14860" y="5520"/>
                    <a:pt x="14908" y="5484"/>
                    <a:pt x="14955" y="5460"/>
                  </a:cubicBezTo>
                  <a:cubicBezTo>
                    <a:pt x="15038" y="5413"/>
                    <a:pt x="15122" y="5353"/>
                    <a:pt x="15217" y="5306"/>
                  </a:cubicBezTo>
                  <a:lnTo>
                    <a:pt x="15217" y="5306"/>
                  </a:lnTo>
                  <a:cubicBezTo>
                    <a:pt x="15101" y="5420"/>
                    <a:pt x="14976" y="5524"/>
                    <a:pt x="14884" y="5651"/>
                  </a:cubicBezTo>
                  <a:cubicBezTo>
                    <a:pt x="14836" y="5710"/>
                    <a:pt x="14919" y="5770"/>
                    <a:pt x="14967" y="5770"/>
                  </a:cubicBezTo>
                  <a:cubicBezTo>
                    <a:pt x="15027" y="5758"/>
                    <a:pt x="15062" y="5722"/>
                    <a:pt x="15086" y="5675"/>
                  </a:cubicBezTo>
                  <a:lnTo>
                    <a:pt x="15098" y="5651"/>
                  </a:lnTo>
                  <a:cubicBezTo>
                    <a:pt x="15158" y="5591"/>
                    <a:pt x="15217" y="5520"/>
                    <a:pt x="15277" y="5460"/>
                  </a:cubicBezTo>
                  <a:cubicBezTo>
                    <a:pt x="15372" y="5365"/>
                    <a:pt x="15467" y="5282"/>
                    <a:pt x="15562" y="5198"/>
                  </a:cubicBezTo>
                  <a:cubicBezTo>
                    <a:pt x="15586" y="5174"/>
                    <a:pt x="15586" y="5163"/>
                    <a:pt x="15586" y="5139"/>
                  </a:cubicBezTo>
                  <a:cubicBezTo>
                    <a:pt x="15598" y="5127"/>
                    <a:pt x="15610" y="5115"/>
                    <a:pt x="15622" y="5103"/>
                  </a:cubicBezTo>
                  <a:cubicBezTo>
                    <a:pt x="15634" y="5067"/>
                    <a:pt x="15634" y="5043"/>
                    <a:pt x="15622" y="5008"/>
                  </a:cubicBezTo>
                  <a:lnTo>
                    <a:pt x="15646" y="5008"/>
                  </a:lnTo>
                  <a:cubicBezTo>
                    <a:pt x="15670" y="4996"/>
                    <a:pt x="15681" y="4984"/>
                    <a:pt x="15681" y="4960"/>
                  </a:cubicBezTo>
                  <a:cubicBezTo>
                    <a:pt x="15726" y="4958"/>
                    <a:pt x="15771" y="4957"/>
                    <a:pt x="15816" y="4957"/>
                  </a:cubicBezTo>
                  <a:close/>
                  <a:moveTo>
                    <a:pt x="10502" y="10270"/>
                  </a:moveTo>
                  <a:cubicBezTo>
                    <a:pt x="10502" y="10270"/>
                    <a:pt x="10502" y="10270"/>
                    <a:pt x="10502" y="10282"/>
                  </a:cubicBezTo>
                  <a:lnTo>
                    <a:pt x="10490" y="10282"/>
                  </a:lnTo>
                  <a:cubicBezTo>
                    <a:pt x="10490" y="10282"/>
                    <a:pt x="10502" y="10270"/>
                    <a:pt x="10502" y="10270"/>
                  </a:cubicBezTo>
                  <a:close/>
                  <a:moveTo>
                    <a:pt x="8097" y="8365"/>
                  </a:moveTo>
                  <a:cubicBezTo>
                    <a:pt x="8442" y="8365"/>
                    <a:pt x="8788" y="8389"/>
                    <a:pt x="9121" y="8413"/>
                  </a:cubicBezTo>
                  <a:cubicBezTo>
                    <a:pt x="8526" y="8532"/>
                    <a:pt x="7919" y="8687"/>
                    <a:pt x="7335" y="8865"/>
                  </a:cubicBezTo>
                  <a:cubicBezTo>
                    <a:pt x="6954" y="8984"/>
                    <a:pt x="6573" y="9104"/>
                    <a:pt x="6192" y="9246"/>
                  </a:cubicBezTo>
                  <a:cubicBezTo>
                    <a:pt x="5978" y="9330"/>
                    <a:pt x="5764" y="9413"/>
                    <a:pt x="5561" y="9496"/>
                  </a:cubicBezTo>
                  <a:cubicBezTo>
                    <a:pt x="5037" y="9675"/>
                    <a:pt x="4525" y="9877"/>
                    <a:pt x="4013" y="10080"/>
                  </a:cubicBezTo>
                  <a:cubicBezTo>
                    <a:pt x="3573" y="10211"/>
                    <a:pt x="3132" y="10330"/>
                    <a:pt x="2692" y="10425"/>
                  </a:cubicBezTo>
                  <a:cubicBezTo>
                    <a:pt x="2084" y="10556"/>
                    <a:pt x="1442" y="10723"/>
                    <a:pt x="906" y="11056"/>
                  </a:cubicBezTo>
                  <a:cubicBezTo>
                    <a:pt x="1584" y="10461"/>
                    <a:pt x="2382" y="10020"/>
                    <a:pt x="3204" y="9639"/>
                  </a:cubicBezTo>
                  <a:cubicBezTo>
                    <a:pt x="4049" y="9246"/>
                    <a:pt x="4930" y="8901"/>
                    <a:pt x="5823" y="8592"/>
                  </a:cubicBezTo>
                  <a:cubicBezTo>
                    <a:pt x="6573" y="8449"/>
                    <a:pt x="7335" y="8365"/>
                    <a:pt x="8097" y="8365"/>
                  </a:cubicBezTo>
                  <a:close/>
                  <a:moveTo>
                    <a:pt x="17253" y="11675"/>
                  </a:moveTo>
                  <a:lnTo>
                    <a:pt x="17277" y="11699"/>
                  </a:lnTo>
                  <a:cubicBezTo>
                    <a:pt x="17194" y="11794"/>
                    <a:pt x="17110" y="11890"/>
                    <a:pt x="17015" y="11973"/>
                  </a:cubicBezTo>
                  <a:cubicBezTo>
                    <a:pt x="17051" y="11901"/>
                    <a:pt x="17086" y="11830"/>
                    <a:pt x="17122" y="11759"/>
                  </a:cubicBezTo>
                  <a:cubicBezTo>
                    <a:pt x="17170" y="11747"/>
                    <a:pt x="17217" y="11711"/>
                    <a:pt x="17253" y="11675"/>
                  </a:cubicBezTo>
                  <a:close/>
                  <a:moveTo>
                    <a:pt x="11145" y="8973"/>
                  </a:moveTo>
                  <a:lnTo>
                    <a:pt x="11145" y="8973"/>
                  </a:lnTo>
                  <a:cubicBezTo>
                    <a:pt x="11098" y="9032"/>
                    <a:pt x="11050" y="9080"/>
                    <a:pt x="11002" y="9127"/>
                  </a:cubicBezTo>
                  <a:cubicBezTo>
                    <a:pt x="10693" y="9496"/>
                    <a:pt x="10490" y="9913"/>
                    <a:pt x="10371" y="10366"/>
                  </a:cubicBezTo>
                  <a:cubicBezTo>
                    <a:pt x="9645" y="10878"/>
                    <a:pt x="8942" y="11425"/>
                    <a:pt x="8264" y="11985"/>
                  </a:cubicBezTo>
                  <a:cubicBezTo>
                    <a:pt x="8383" y="11759"/>
                    <a:pt x="8490" y="11520"/>
                    <a:pt x="8609" y="11294"/>
                  </a:cubicBezTo>
                  <a:cubicBezTo>
                    <a:pt x="8800" y="10925"/>
                    <a:pt x="8978" y="10556"/>
                    <a:pt x="9252" y="10235"/>
                  </a:cubicBezTo>
                  <a:cubicBezTo>
                    <a:pt x="9538" y="9901"/>
                    <a:pt x="9895" y="9651"/>
                    <a:pt x="10264" y="9425"/>
                  </a:cubicBezTo>
                  <a:cubicBezTo>
                    <a:pt x="10550" y="9246"/>
                    <a:pt x="10836" y="9104"/>
                    <a:pt x="11145" y="8973"/>
                  </a:cubicBezTo>
                  <a:close/>
                  <a:moveTo>
                    <a:pt x="2918" y="10544"/>
                  </a:moveTo>
                  <a:lnTo>
                    <a:pt x="2918" y="10544"/>
                  </a:lnTo>
                  <a:cubicBezTo>
                    <a:pt x="2716" y="10628"/>
                    <a:pt x="2525" y="10723"/>
                    <a:pt x="2335" y="10818"/>
                  </a:cubicBezTo>
                  <a:cubicBezTo>
                    <a:pt x="1977" y="10997"/>
                    <a:pt x="1608" y="11223"/>
                    <a:pt x="1370" y="11556"/>
                  </a:cubicBezTo>
                  <a:cubicBezTo>
                    <a:pt x="1132" y="11890"/>
                    <a:pt x="1001" y="12294"/>
                    <a:pt x="894" y="12687"/>
                  </a:cubicBezTo>
                  <a:cubicBezTo>
                    <a:pt x="727" y="12521"/>
                    <a:pt x="584" y="12330"/>
                    <a:pt x="489" y="12128"/>
                  </a:cubicBezTo>
                  <a:cubicBezTo>
                    <a:pt x="394" y="11937"/>
                    <a:pt x="310" y="11723"/>
                    <a:pt x="441" y="11532"/>
                  </a:cubicBezTo>
                  <a:cubicBezTo>
                    <a:pt x="465" y="11485"/>
                    <a:pt x="501" y="11437"/>
                    <a:pt x="525" y="11401"/>
                  </a:cubicBezTo>
                  <a:cubicBezTo>
                    <a:pt x="787" y="11187"/>
                    <a:pt x="1072" y="11032"/>
                    <a:pt x="1382" y="10913"/>
                  </a:cubicBezTo>
                  <a:cubicBezTo>
                    <a:pt x="1751" y="10758"/>
                    <a:pt x="2144" y="10687"/>
                    <a:pt x="2537" y="10616"/>
                  </a:cubicBezTo>
                  <a:cubicBezTo>
                    <a:pt x="2656" y="10592"/>
                    <a:pt x="2787" y="10568"/>
                    <a:pt x="2918" y="10544"/>
                  </a:cubicBezTo>
                  <a:close/>
                  <a:moveTo>
                    <a:pt x="11883" y="8163"/>
                  </a:moveTo>
                  <a:lnTo>
                    <a:pt x="11883" y="8163"/>
                  </a:lnTo>
                  <a:cubicBezTo>
                    <a:pt x="11871" y="8222"/>
                    <a:pt x="11860" y="8294"/>
                    <a:pt x="11860" y="8353"/>
                  </a:cubicBezTo>
                  <a:cubicBezTo>
                    <a:pt x="11860" y="8353"/>
                    <a:pt x="11860" y="8365"/>
                    <a:pt x="11860" y="8365"/>
                  </a:cubicBezTo>
                  <a:lnTo>
                    <a:pt x="11836" y="8389"/>
                  </a:lnTo>
                  <a:cubicBezTo>
                    <a:pt x="11086" y="8663"/>
                    <a:pt x="10324" y="8961"/>
                    <a:pt x="9693" y="9473"/>
                  </a:cubicBezTo>
                  <a:cubicBezTo>
                    <a:pt x="9371" y="9735"/>
                    <a:pt x="9062" y="10056"/>
                    <a:pt x="8835" y="10413"/>
                  </a:cubicBezTo>
                  <a:cubicBezTo>
                    <a:pt x="8728" y="10592"/>
                    <a:pt x="8645" y="10770"/>
                    <a:pt x="8573" y="10961"/>
                  </a:cubicBezTo>
                  <a:cubicBezTo>
                    <a:pt x="8502" y="11151"/>
                    <a:pt x="8454" y="11330"/>
                    <a:pt x="8383" y="11509"/>
                  </a:cubicBezTo>
                  <a:cubicBezTo>
                    <a:pt x="8288" y="11747"/>
                    <a:pt x="8169" y="11961"/>
                    <a:pt x="8038" y="12163"/>
                  </a:cubicBezTo>
                  <a:cubicBezTo>
                    <a:pt x="7919" y="12259"/>
                    <a:pt x="7811" y="12354"/>
                    <a:pt x="7692" y="12437"/>
                  </a:cubicBezTo>
                  <a:cubicBezTo>
                    <a:pt x="7526" y="12580"/>
                    <a:pt x="7359" y="12723"/>
                    <a:pt x="7192" y="12866"/>
                  </a:cubicBezTo>
                  <a:cubicBezTo>
                    <a:pt x="7168" y="12878"/>
                    <a:pt x="7133" y="12902"/>
                    <a:pt x="7109" y="12914"/>
                  </a:cubicBezTo>
                  <a:cubicBezTo>
                    <a:pt x="6990" y="12973"/>
                    <a:pt x="6859" y="13044"/>
                    <a:pt x="6740" y="13104"/>
                  </a:cubicBezTo>
                  <a:lnTo>
                    <a:pt x="6728" y="13068"/>
                  </a:lnTo>
                  <a:cubicBezTo>
                    <a:pt x="6490" y="12735"/>
                    <a:pt x="6299" y="12378"/>
                    <a:pt x="6145" y="11997"/>
                  </a:cubicBezTo>
                  <a:cubicBezTo>
                    <a:pt x="6002" y="11628"/>
                    <a:pt x="5883" y="11247"/>
                    <a:pt x="5752" y="10878"/>
                  </a:cubicBezTo>
                  <a:cubicBezTo>
                    <a:pt x="5740" y="10806"/>
                    <a:pt x="5728" y="10747"/>
                    <a:pt x="5728" y="10675"/>
                  </a:cubicBezTo>
                  <a:cubicBezTo>
                    <a:pt x="5716" y="10663"/>
                    <a:pt x="5716" y="10651"/>
                    <a:pt x="5704" y="10639"/>
                  </a:cubicBezTo>
                  <a:cubicBezTo>
                    <a:pt x="5752" y="10282"/>
                    <a:pt x="5871" y="9937"/>
                    <a:pt x="6156" y="9711"/>
                  </a:cubicBezTo>
                  <a:cubicBezTo>
                    <a:pt x="6323" y="9568"/>
                    <a:pt x="6526" y="9473"/>
                    <a:pt x="6716" y="9342"/>
                  </a:cubicBezTo>
                  <a:cubicBezTo>
                    <a:pt x="6871" y="9282"/>
                    <a:pt x="7037" y="9223"/>
                    <a:pt x="7204" y="9163"/>
                  </a:cubicBezTo>
                  <a:cubicBezTo>
                    <a:pt x="7597" y="9032"/>
                    <a:pt x="7990" y="8913"/>
                    <a:pt x="8395" y="8806"/>
                  </a:cubicBezTo>
                  <a:cubicBezTo>
                    <a:pt x="8788" y="8711"/>
                    <a:pt x="9193" y="8603"/>
                    <a:pt x="9609" y="8544"/>
                  </a:cubicBezTo>
                  <a:cubicBezTo>
                    <a:pt x="9871" y="8496"/>
                    <a:pt x="10133" y="8449"/>
                    <a:pt x="10395" y="8413"/>
                  </a:cubicBezTo>
                  <a:cubicBezTo>
                    <a:pt x="10550" y="8389"/>
                    <a:pt x="10717" y="8377"/>
                    <a:pt x="10883" y="8342"/>
                  </a:cubicBezTo>
                  <a:cubicBezTo>
                    <a:pt x="11026" y="8318"/>
                    <a:pt x="11181" y="8282"/>
                    <a:pt x="11324" y="8246"/>
                  </a:cubicBezTo>
                  <a:cubicBezTo>
                    <a:pt x="11514" y="8222"/>
                    <a:pt x="11693" y="8199"/>
                    <a:pt x="11883" y="8163"/>
                  </a:cubicBezTo>
                  <a:close/>
                  <a:moveTo>
                    <a:pt x="5656" y="11032"/>
                  </a:moveTo>
                  <a:cubicBezTo>
                    <a:pt x="5716" y="11378"/>
                    <a:pt x="5835" y="11711"/>
                    <a:pt x="5966" y="12044"/>
                  </a:cubicBezTo>
                  <a:cubicBezTo>
                    <a:pt x="6049" y="12259"/>
                    <a:pt x="6133" y="12485"/>
                    <a:pt x="6192" y="12711"/>
                  </a:cubicBezTo>
                  <a:cubicBezTo>
                    <a:pt x="6216" y="12818"/>
                    <a:pt x="6240" y="12937"/>
                    <a:pt x="6240" y="13044"/>
                  </a:cubicBezTo>
                  <a:cubicBezTo>
                    <a:pt x="6240" y="13116"/>
                    <a:pt x="6216" y="13187"/>
                    <a:pt x="6204" y="13259"/>
                  </a:cubicBezTo>
                  <a:lnTo>
                    <a:pt x="6192" y="13271"/>
                  </a:lnTo>
                  <a:cubicBezTo>
                    <a:pt x="6180" y="13295"/>
                    <a:pt x="6180" y="13306"/>
                    <a:pt x="6180" y="13330"/>
                  </a:cubicBezTo>
                  <a:lnTo>
                    <a:pt x="6180" y="13366"/>
                  </a:lnTo>
                  <a:cubicBezTo>
                    <a:pt x="5978" y="13461"/>
                    <a:pt x="5775" y="13545"/>
                    <a:pt x="5561" y="13616"/>
                  </a:cubicBezTo>
                  <a:cubicBezTo>
                    <a:pt x="5585" y="12902"/>
                    <a:pt x="5573" y="12175"/>
                    <a:pt x="5621" y="11461"/>
                  </a:cubicBezTo>
                  <a:cubicBezTo>
                    <a:pt x="5633" y="11330"/>
                    <a:pt x="5644" y="11187"/>
                    <a:pt x="5656" y="11032"/>
                  </a:cubicBezTo>
                  <a:close/>
                  <a:moveTo>
                    <a:pt x="4585" y="10139"/>
                  </a:moveTo>
                  <a:lnTo>
                    <a:pt x="4585" y="10139"/>
                  </a:lnTo>
                  <a:cubicBezTo>
                    <a:pt x="4513" y="10211"/>
                    <a:pt x="4442" y="10282"/>
                    <a:pt x="4382" y="10366"/>
                  </a:cubicBezTo>
                  <a:cubicBezTo>
                    <a:pt x="4156" y="10651"/>
                    <a:pt x="4001" y="10973"/>
                    <a:pt x="3835" y="11294"/>
                  </a:cubicBezTo>
                  <a:cubicBezTo>
                    <a:pt x="3454" y="12056"/>
                    <a:pt x="3097" y="12842"/>
                    <a:pt x="2835" y="13652"/>
                  </a:cubicBezTo>
                  <a:cubicBezTo>
                    <a:pt x="2311" y="13545"/>
                    <a:pt x="1799" y="13378"/>
                    <a:pt x="1358" y="13068"/>
                  </a:cubicBezTo>
                  <a:cubicBezTo>
                    <a:pt x="1346" y="12902"/>
                    <a:pt x="1334" y="12723"/>
                    <a:pt x="1322" y="12544"/>
                  </a:cubicBezTo>
                  <a:cubicBezTo>
                    <a:pt x="1346" y="12473"/>
                    <a:pt x="1370" y="12402"/>
                    <a:pt x="1382" y="12318"/>
                  </a:cubicBezTo>
                  <a:cubicBezTo>
                    <a:pt x="1430" y="12163"/>
                    <a:pt x="1477" y="12009"/>
                    <a:pt x="1513" y="11842"/>
                  </a:cubicBezTo>
                  <a:cubicBezTo>
                    <a:pt x="1561" y="11747"/>
                    <a:pt x="1608" y="11651"/>
                    <a:pt x="1656" y="11568"/>
                  </a:cubicBezTo>
                  <a:cubicBezTo>
                    <a:pt x="1846" y="11330"/>
                    <a:pt x="2096" y="11151"/>
                    <a:pt x="2370" y="10997"/>
                  </a:cubicBezTo>
                  <a:cubicBezTo>
                    <a:pt x="2739" y="10782"/>
                    <a:pt x="3144" y="10616"/>
                    <a:pt x="3549" y="10437"/>
                  </a:cubicBezTo>
                  <a:cubicBezTo>
                    <a:pt x="3573" y="10437"/>
                    <a:pt x="3597" y="10425"/>
                    <a:pt x="3620" y="10413"/>
                  </a:cubicBezTo>
                  <a:cubicBezTo>
                    <a:pt x="3656" y="10401"/>
                    <a:pt x="3704" y="10389"/>
                    <a:pt x="3739" y="10389"/>
                  </a:cubicBezTo>
                  <a:cubicBezTo>
                    <a:pt x="4025" y="10318"/>
                    <a:pt x="4311" y="10235"/>
                    <a:pt x="4585" y="10139"/>
                  </a:cubicBezTo>
                  <a:close/>
                  <a:moveTo>
                    <a:pt x="6275" y="9508"/>
                  </a:moveTo>
                  <a:lnTo>
                    <a:pt x="6275" y="9508"/>
                  </a:lnTo>
                  <a:cubicBezTo>
                    <a:pt x="6228" y="9532"/>
                    <a:pt x="6192" y="9568"/>
                    <a:pt x="6145" y="9592"/>
                  </a:cubicBezTo>
                  <a:cubicBezTo>
                    <a:pt x="5906" y="9770"/>
                    <a:pt x="5752" y="10008"/>
                    <a:pt x="5668" y="10294"/>
                  </a:cubicBezTo>
                  <a:cubicBezTo>
                    <a:pt x="5585" y="10592"/>
                    <a:pt x="5561" y="10913"/>
                    <a:pt x="5537" y="11223"/>
                  </a:cubicBezTo>
                  <a:cubicBezTo>
                    <a:pt x="5513" y="11616"/>
                    <a:pt x="5478" y="11997"/>
                    <a:pt x="5442" y="12390"/>
                  </a:cubicBezTo>
                  <a:cubicBezTo>
                    <a:pt x="5406" y="12818"/>
                    <a:pt x="5371" y="13247"/>
                    <a:pt x="5359" y="13676"/>
                  </a:cubicBezTo>
                  <a:cubicBezTo>
                    <a:pt x="5287" y="13699"/>
                    <a:pt x="5204" y="13723"/>
                    <a:pt x="5121" y="13747"/>
                  </a:cubicBezTo>
                  <a:cubicBezTo>
                    <a:pt x="4881" y="13805"/>
                    <a:pt x="4637" y="13823"/>
                    <a:pt x="4391" y="13823"/>
                  </a:cubicBezTo>
                  <a:cubicBezTo>
                    <a:pt x="4234" y="13823"/>
                    <a:pt x="4076" y="13816"/>
                    <a:pt x="3918" y="13806"/>
                  </a:cubicBezTo>
                  <a:cubicBezTo>
                    <a:pt x="3918" y="13771"/>
                    <a:pt x="3918" y="13747"/>
                    <a:pt x="3894" y="13723"/>
                  </a:cubicBezTo>
                  <a:cubicBezTo>
                    <a:pt x="3739" y="13592"/>
                    <a:pt x="3668" y="13414"/>
                    <a:pt x="3632" y="13223"/>
                  </a:cubicBezTo>
                  <a:cubicBezTo>
                    <a:pt x="3644" y="12830"/>
                    <a:pt x="3704" y="12437"/>
                    <a:pt x="3811" y="12056"/>
                  </a:cubicBezTo>
                  <a:cubicBezTo>
                    <a:pt x="3930" y="11663"/>
                    <a:pt x="4085" y="11282"/>
                    <a:pt x="4287" y="10925"/>
                  </a:cubicBezTo>
                  <a:cubicBezTo>
                    <a:pt x="4299" y="10889"/>
                    <a:pt x="4323" y="10866"/>
                    <a:pt x="4335" y="10830"/>
                  </a:cubicBezTo>
                  <a:cubicBezTo>
                    <a:pt x="4382" y="10758"/>
                    <a:pt x="4418" y="10699"/>
                    <a:pt x="4466" y="10628"/>
                  </a:cubicBezTo>
                  <a:cubicBezTo>
                    <a:pt x="4644" y="10366"/>
                    <a:pt x="4847" y="10127"/>
                    <a:pt x="5109" y="9961"/>
                  </a:cubicBezTo>
                  <a:cubicBezTo>
                    <a:pt x="5502" y="9818"/>
                    <a:pt x="5883" y="9663"/>
                    <a:pt x="6275" y="9508"/>
                  </a:cubicBezTo>
                  <a:close/>
                  <a:moveTo>
                    <a:pt x="13312" y="11449"/>
                  </a:moveTo>
                  <a:lnTo>
                    <a:pt x="13312" y="11449"/>
                  </a:lnTo>
                  <a:cubicBezTo>
                    <a:pt x="13300" y="11532"/>
                    <a:pt x="13276" y="11651"/>
                    <a:pt x="13348" y="11699"/>
                  </a:cubicBezTo>
                  <a:cubicBezTo>
                    <a:pt x="13360" y="11723"/>
                    <a:pt x="13360" y="11735"/>
                    <a:pt x="13372" y="11759"/>
                  </a:cubicBezTo>
                  <a:cubicBezTo>
                    <a:pt x="13384" y="11794"/>
                    <a:pt x="13407" y="11818"/>
                    <a:pt x="13443" y="11830"/>
                  </a:cubicBezTo>
                  <a:cubicBezTo>
                    <a:pt x="13479" y="11830"/>
                    <a:pt x="13526" y="11818"/>
                    <a:pt x="13550" y="11782"/>
                  </a:cubicBezTo>
                  <a:cubicBezTo>
                    <a:pt x="13550" y="11771"/>
                    <a:pt x="13562" y="11747"/>
                    <a:pt x="13562" y="11735"/>
                  </a:cubicBezTo>
                  <a:lnTo>
                    <a:pt x="13598" y="11723"/>
                  </a:lnTo>
                  <a:cubicBezTo>
                    <a:pt x="13681" y="11663"/>
                    <a:pt x="13741" y="11580"/>
                    <a:pt x="13776" y="11485"/>
                  </a:cubicBezTo>
                  <a:cubicBezTo>
                    <a:pt x="13788" y="11497"/>
                    <a:pt x="13812" y="11509"/>
                    <a:pt x="13836" y="11520"/>
                  </a:cubicBezTo>
                  <a:lnTo>
                    <a:pt x="13836" y="11556"/>
                  </a:lnTo>
                  <a:cubicBezTo>
                    <a:pt x="13812" y="11604"/>
                    <a:pt x="13860" y="11651"/>
                    <a:pt x="13895" y="11663"/>
                  </a:cubicBezTo>
                  <a:cubicBezTo>
                    <a:pt x="13914" y="11718"/>
                    <a:pt x="13960" y="11759"/>
                    <a:pt x="14013" y="11759"/>
                  </a:cubicBezTo>
                  <a:cubicBezTo>
                    <a:pt x="14029" y="11759"/>
                    <a:pt x="14045" y="11755"/>
                    <a:pt x="14062" y="11747"/>
                  </a:cubicBezTo>
                  <a:cubicBezTo>
                    <a:pt x="14080" y="11765"/>
                    <a:pt x="14107" y="11773"/>
                    <a:pt x="14135" y="11773"/>
                  </a:cubicBezTo>
                  <a:cubicBezTo>
                    <a:pt x="14163" y="11773"/>
                    <a:pt x="14193" y="11765"/>
                    <a:pt x="14217" y="11747"/>
                  </a:cubicBezTo>
                  <a:cubicBezTo>
                    <a:pt x="14229" y="11759"/>
                    <a:pt x="14253" y="11759"/>
                    <a:pt x="14265" y="11759"/>
                  </a:cubicBezTo>
                  <a:cubicBezTo>
                    <a:pt x="14276" y="11794"/>
                    <a:pt x="14276" y="11818"/>
                    <a:pt x="14288" y="11842"/>
                  </a:cubicBezTo>
                  <a:cubicBezTo>
                    <a:pt x="14307" y="11898"/>
                    <a:pt x="14356" y="11929"/>
                    <a:pt x="14403" y="11929"/>
                  </a:cubicBezTo>
                  <a:cubicBezTo>
                    <a:pt x="14445" y="11929"/>
                    <a:pt x="14486" y="11904"/>
                    <a:pt x="14503" y="11854"/>
                  </a:cubicBezTo>
                  <a:lnTo>
                    <a:pt x="14538" y="11854"/>
                  </a:lnTo>
                  <a:cubicBezTo>
                    <a:pt x="14550" y="11854"/>
                    <a:pt x="14574" y="11854"/>
                    <a:pt x="14586" y="11842"/>
                  </a:cubicBezTo>
                  <a:cubicBezTo>
                    <a:pt x="14609" y="11888"/>
                    <a:pt x="14647" y="11909"/>
                    <a:pt x="14686" y="11909"/>
                  </a:cubicBezTo>
                  <a:cubicBezTo>
                    <a:pt x="14708" y="11909"/>
                    <a:pt x="14731" y="11902"/>
                    <a:pt x="14753" y="11890"/>
                  </a:cubicBezTo>
                  <a:cubicBezTo>
                    <a:pt x="14774" y="11947"/>
                    <a:pt x="14829" y="11986"/>
                    <a:pt x="14886" y="11986"/>
                  </a:cubicBezTo>
                  <a:cubicBezTo>
                    <a:pt x="14924" y="11986"/>
                    <a:pt x="14962" y="11968"/>
                    <a:pt x="14991" y="11925"/>
                  </a:cubicBezTo>
                  <a:lnTo>
                    <a:pt x="14991" y="11913"/>
                  </a:lnTo>
                  <a:lnTo>
                    <a:pt x="15015" y="11901"/>
                  </a:lnTo>
                  <a:cubicBezTo>
                    <a:pt x="15027" y="11890"/>
                    <a:pt x="15050" y="11878"/>
                    <a:pt x="15074" y="11854"/>
                  </a:cubicBezTo>
                  <a:cubicBezTo>
                    <a:pt x="15084" y="11857"/>
                    <a:pt x="15093" y="11859"/>
                    <a:pt x="15103" y="11859"/>
                  </a:cubicBezTo>
                  <a:cubicBezTo>
                    <a:pt x="15129" y="11859"/>
                    <a:pt x="15155" y="11847"/>
                    <a:pt x="15181" y="11830"/>
                  </a:cubicBezTo>
                  <a:cubicBezTo>
                    <a:pt x="15205" y="11878"/>
                    <a:pt x="15241" y="11913"/>
                    <a:pt x="15277" y="11925"/>
                  </a:cubicBezTo>
                  <a:cubicBezTo>
                    <a:pt x="15277" y="11949"/>
                    <a:pt x="15265" y="11961"/>
                    <a:pt x="15253" y="11985"/>
                  </a:cubicBezTo>
                  <a:cubicBezTo>
                    <a:pt x="15236" y="12044"/>
                    <a:pt x="15285" y="12097"/>
                    <a:pt x="15337" y="12097"/>
                  </a:cubicBezTo>
                  <a:cubicBezTo>
                    <a:pt x="15357" y="12097"/>
                    <a:pt x="15379" y="12089"/>
                    <a:pt x="15396" y="12068"/>
                  </a:cubicBezTo>
                  <a:lnTo>
                    <a:pt x="15491" y="11985"/>
                  </a:lnTo>
                  <a:cubicBezTo>
                    <a:pt x="15506" y="11990"/>
                    <a:pt x="15523" y="11993"/>
                    <a:pt x="15540" y="11993"/>
                  </a:cubicBezTo>
                  <a:cubicBezTo>
                    <a:pt x="15564" y="11993"/>
                    <a:pt x="15589" y="11987"/>
                    <a:pt x="15610" y="11973"/>
                  </a:cubicBezTo>
                  <a:lnTo>
                    <a:pt x="15610" y="11973"/>
                  </a:lnTo>
                  <a:cubicBezTo>
                    <a:pt x="15598" y="11997"/>
                    <a:pt x="15598" y="12032"/>
                    <a:pt x="15610" y="12056"/>
                  </a:cubicBezTo>
                  <a:cubicBezTo>
                    <a:pt x="15646" y="12152"/>
                    <a:pt x="15693" y="12235"/>
                    <a:pt x="15741" y="12318"/>
                  </a:cubicBezTo>
                  <a:cubicBezTo>
                    <a:pt x="15741" y="12366"/>
                    <a:pt x="15753" y="12425"/>
                    <a:pt x="15753" y="12473"/>
                  </a:cubicBezTo>
                  <a:cubicBezTo>
                    <a:pt x="15777" y="12556"/>
                    <a:pt x="15789" y="12628"/>
                    <a:pt x="15812" y="12711"/>
                  </a:cubicBezTo>
                  <a:cubicBezTo>
                    <a:pt x="15836" y="12866"/>
                    <a:pt x="15848" y="13021"/>
                    <a:pt x="15848" y="13187"/>
                  </a:cubicBezTo>
                  <a:cubicBezTo>
                    <a:pt x="15860" y="13449"/>
                    <a:pt x="15800" y="13699"/>
                    <a:pt x="15562" y="13842"/>
                  </a:cubicBezTo>
                  <a:cubicBezTo>
                    <a:pt x="15348" y="13985"/>
                    <a:pt x="15086" y="14033"/>
                    <a:pt x="14836" y="14080"/>
                  </a:cubicBezTo>
                  <a:cubicBezTo>
                    <a:pt x="14567" y="14122"/>
                    <a:pt x="14298" y="14154"/>
                    <a:pt x="14022" y="14154"/>
                  </a:cubicBezTo>
                  <a:cubicBezTo>
                    <a:pt x="13980" y="14154"/>
                    <a:pt x="13938" y="14153"/>
                    <a:pt x="13895" y="14152"/>
                  </a:cubicBezTo>
                  <a:cubicBezTo>
                    <a:pt x="13729" y="14140"/>
                    <a:pt x="13562" y="14128"/>
                    <a:pt x="13395" y="14104"/>
                  </a:cubicBezTo>
                  <a:cubicBezTo>
                    <a:pt x="13348" y="14092"/>
                    <a:pt x="13288" y="14080"/>
                    <a:pt x="13229" y="14068"/>
                  </a:cubicBezTo>
                  <a:cubicBezTo>
                    <a:pt x="12848" y="13926"/>
                    <a:pt x="12526" y="13664"/>
                    <a:pt x="12395" y="13295"/>
                  </a:cubicBezTo>
                  <a:cubicBezTo>
                    <a:pt x="12431" y="13033"/>
                    <a:pt x="12502" y="12783"/>
                    <a:pt x="12574" y="12544"/>
                  </a:cubicBezTo>
                  <a:cubicBezTo>
                    <a:pt x="12645" y="12282"/>
                    <a:pt x="12741" y="12032"/>
                    <a:pt x="12895" y="11818"/>
                  </a:cubicBezTo>
                  <a:cubicBezTo>
                    <a:pt x="12919" y="11806"/>
                    <a:pt x="12907" y="11782"/>
                    <a:pt x="12895" y="11771"/>
                  </a:cubicBezTo>
                  <a:cubicBezTo>
                    <a:pt x="12931" y="11699"/>
                    <a:pt x="12967" y="11640"/>
                    <a:pt x="13014" y="11568"/>
                  </a:cubicBezTo>
                  <a:cubicBezTo>
                    <a:pt x="13038" y="11580"/>
                    <a:pt x="13050" y="11580"/>
                    <a:pt x="13074" y="11580"/>
                  </a:cubicBezTo>
                  <a:cubicBezTo>
                    <a:pt x="13133" y="11568"/>
                    <a:pt x="13181" y="11544"/>
                    <a:pt x="13217" y="11509"/>
                  </a:cubicBezTo>
                  <a:cubicBezTo>
                    <a:pt x="13253" y="11509"/>
                    <a:pt x="13276" y="11485"/>
                    <a:pt x="13300" y="11461"/>
                  </a:cubicBezTo>
                  <a:lnTo>
                    <a:pt x="13312" y="11449"/>
                  </a:lnTo>
                  <a:close/>
                  <a:moveTo>
                    <a:pt x="15586" y="8437"/>
                  </a:moveTo>
                  <a:lnTo>
                    <a:pt x="15586" y="8437"/>
                  </a:lnTo>
                  <a:cubicBezTo>
                    <a:pt x="15527" y="8508"/>
                    <a:pt x="15455" y="8580"/>
                    <a:pt x="15396" y="8663"/>
                  </a:cubicBezTo>
                  <a:cubicBezTo>
                    <a:pt x="15289" y="8734"/>
                    <a:pt x="15181" y="8818"/>
                    <a:pt x="15074" y="8901"/>
                  </a:cubicBezTo>
                  <a:cubicBezTo>
                    <a:pt x="14503" y="9330"/>
                    <a:pt x="13991" y="9842"/>
                    <a:pt x="13550" y="10401"/>
                  </a:cubicBezTo>
                  <a:cubicBezTo>
                    <a:pt x="13098" y="10961"/>
                    <a:pt x="12705" y="11556"/>
                    <a:pt x="12383" y="12199"/>
                  </a:cubicBezTo>
                  <a:cubicBezTo>
                    <a:pt x="12217" y="12544"/>
                    <a:pt x="12062" y="12890"/>
                    <a:pt x="11955" y="13247"/>
                  </a:cubicBezTo>
                  <a:cubicBezTo>
                    <a:pt x="11848" y="13616"/>
                    <a:pt x="11812" y="13997"/>
                    <a:pt x="11800" y="14378"/>
                  </a:cubicBezTo>
                  <a:cubicBezTo>
                    <a:pt x="11776" y="14771"/>
                    <a:pt x="11729" y="15164"/>
                    <a:pt x="11502" y="15497"/>
                  </a:cubicBezTo>
                  <a:cubicBezTo>
                    <a:pt x="11395" y="15664"/>
                    <a:pt x="11252" y="15807"/>
                    <a:pt x="11109" y="15938"/>
                  </a:cubicBezTo>
                  <a:cubicBezTo>
                    <a:pt x="11026" y="15569"/>
                    <a:pt x="10955" y="15200"/>
                    <a:pt x="10919" y="14830"/>
                  </a:cubicBezTo>
                  <a:cubicBezTo>
                    <a:pt x="10883" y="14592"/>
                    <a:pt x="10883" y="14354"/>
                    <a:pt x="10871" y="14128"/>
                  </a:cubicBezTo>
                  <a:cubicBezTo>
                    <a:pt x="10871" y="14009"/>
                    <a:pt x="10871" y="13890"/>
                    <a:pt x="10871" y="13771"/>
                  </a:cubicBezTo>
                  <a:cubicBezTo>
                    <a:pt x="10871" y="13723"/>
                    <a:pt x="10871" y="13676"/>
                    <a:pt x="10871" y="13628"/>
                  </a:cubicBezTo>
                  <a:cubicBezTo>
                    <a:pt x="10943" y="13128"/>
                    <a:pt x="11062" y="12640"/>
                    <a:pt x="11276" y="12187"/>
                  </a:cubicBezTo>
                  <a:cubicBezTo>
                    <a:pt x="11407" y="11901"/>
                    <a:pt x="11562" y="11640"/>
                    <a:pt x="11752" y="11401"/>
                  </a:cubicBezTo>
                  <a:cubicBezTo>
                    <a:pt x="11967" y="11128"/>
                    <a:pt x="12217" y="10901"/>
                    <a:pt x="12467" y="10675"/>
                  </a:cubicBezTo>
                  <a:cubicBezTo>
                    <a:pt x="12729" y="10449"/>
                    <a:pt x="13003" y="10211"/>
                    <a:pt x="13276" y="9996"/>
                  </a:cubicBezTo>
                  <a:cubicBezTo>
                    <a:pt x="13550" y="9770"/>
                    <a:pt x="13836" y="9568"/>
                    <a:pt x="14122" y="9365"/>
                  </a:cubicBezTo>
                  <a:cubicBezTo>
                    <a:pt x="14598" y="9032"/>
                    <a:pt x="15086" y="8723"/>
                    <a:pt x="15586" y="8437"/>
                  </a:cubicBezTo>
                  <a:close/>
                  <a:moveTo>
                    <a:pt x="13062" y="14568"/>
                  </a:moveTo>
                  <a:cubicBezTo>
                    <a:pt x="13217" y="14580"/>
                    <a:pt x="13372" y="14592"/>
                    <a:pt x="13514" y="14616"/>
                  </a:cubicBezTo>
                  <a:cubicBezTo>
                    <a:pt x="14003" y="14664"/>
                    <a:pt x="14503" y="14723"/>
                    <a:pt x="14991" y="14771"/>
                  </a:cubicBezTo>
                  <a:cubicBezTo>
                    <a:pt x="14991" y="14795"/>
                    <a:pt x="15003" y="14819"/>
                    <a:pt x="15027" y="14842"/>
                  </a:cubicBezTo>
                  <a:cubicBezTo>
                    <a:pt x="15062" y="14866"/>
                    <a:pt x="15086" y="14902"/>
                    <a:pt x="15122" y="14926"/>
                  </a:cubicBezTo>
                  <a:lnTo>
                    <a:pt x="15122" y="14938"/>
                  </a:lnTo>
                  <a:lnTo>
                    <a:pt x="15110" y="14938"/>
                  </a:lnTo>
                  <a:cubicBezTo>
                    <a:pt x="15062" y="14890"/>
                    <a:pt x="15027" y="14842"/>
                    <a:pt x="14979" y="14795"/>
                  </a:cubicBezTo>
                  <a:cubicBezTo>
                    <a:pt x="14965" y="14781"/>
                    <a:pt x="14951" y="14775"/>
                    <a:pt x="14937" y="14775"/>
                  </a:cubicBezTo>
                  <a:cubicBezTo>
                    <a:pt x="14927" y="14775"/>
                    <a:pt x="14917" y="14778"/>
                    <a:pt x="14908" y="14783"/>
                  </a:cubicBezTo>
                  <a:cubicBezTo>
                    <a:pt x="14896" y="14783"/>
                    <a:pt x="14872" y="14795"/>
                    <a:pt x="14848" y="14795"/>
                  </a:cubicBezTo>
                  <a:cubicBezTo>
                    <a:pt x="14788" y="14830"/>
                    <a:pt x="14765" y="14914"/>
                    <a:pt x="14800" y="14973"/>
                  </a:cubicBezTo>
                  <a:lnTo>
                    <a:pt x="14824" y="14997"/>
                  </a:lnTo>
                  <a:cubicBezTo>
                    <a:pt x="14834" y="15016"/>
                    <a:pt x="14843" y="15027"/>
                    <a:pt x="14847" y="15043"/>
                  </a:cubicBezTo>
                  <a:lnTo>
                    <a:pt x="14847" y="15043"/>
                  </a:lnTo>
                  <a:cubicBezTo>
                    <a:pt x="14821" y="15019"/>
                    <a:pt x="14790" y="15007"/>
                    <a:pt x="14758" y="15007"/>
                  </a:cubicBezTo>
                  <a:cubicBezTo>
                    <a:pt x="14731" y="15007"/>
                    <a:pt x="14703" y="15016"/>
                    <a:pt x="14681" y="15033"/>
                  </a:cubicBezTo>
                  <a:cubicBezTo>
                    <a:pt x="14634" y="15069"/>
                    <a:pt x="14610" y="15140"/>
                    <a:pt x="14646" y="15188"/>
                  </a:cubicBezTo>
                  <a:cubicBezTo>
                    <a:pt x="14646" y="15200"/>
                    <a:pt x="14657" y="15211"/>
                    <a:pt x="14669" y="15223"/>
                  </a:cubicBezTo>
                  <a:cubicBezTo>
                    <a:pt x="14664" y="15223"/>
                    <a:pt x="14659" y="15222"/>
                    <a:pt x="14653" y="15222"/>
                  </a:cubicBezTo>
                  <a:cubicBezTo>
                    <a:pt x="14574" y="15222"/>
                    <a:pt x="14492" y="15300"/>
                    <a:pt x="14515" y="15378"/>
                  </a:cubicBezTo>
                  <a:cubicBezTo>
                    <a:pt x="14527" y="15414"/>
                    <a:pt x="14538" y="15450"/>
                    <a:pt x="14538" y="15485"/>
                  </a:cubicBezTo>
                  <a:cubicBezTo>
                    <a:pt x="14527" y="15473"/>
                    <a:pt x="14515" y="15450"/>
                    <a:pt x="14515" y="15438"/>
                  </a:cubicBezTo>
                  <a:cubicBezTo>
                    <a:pt x="14486" y="15397"/>
                    <a:pt x="14449" y="15380"/>
                    <a:pt x="14413" y="15380"/>
                  </a:cubicBezTo>
                  <a:cubicBezTo>
                    <a:pt x="14345" y="15380"/>
                    <a:pt x="14281" y="15443"/>
                    <a:pt x="14288" y="15521"/>
                  </a:cubicBezTo>
                  <a:cubicBezTo>
                    <a:pt x="14281" y="15519"/>
                    <a:pt x="14273" y="15519"/>
                    <a:pt x="14265" y="15519"/>
                  </a:cubicBezTo>
                  <a:cubicBezTo>
                    <a:pt x="14209" y="15519"/>
                    <a:pt x="14147" y="15554"/>
                    <a:pt x="14157" y="15616"/>
                  </a:cubicBezTo>
                  <a:cubicBezTo>
                    <a:pt x="14157" y="15700"/>
                    <a:pt x="14193" y="15771"/>
                    <a:pt x="14229" y="15842"/>
                  </a:cubicBezTo>
                  <a:lnTo>
                    <a:pt x="14241" y="15854"/>
                  </a:lnTo>
                  <a:lnTo>
                    <a:pt x="14217" y="15842"/>
                  </a:lnTo>
                  <a:cubicBezTo>
                    <a:pt x="14200" y="15821"/>
                    <a:pt x="14176" y="15812"/>
                    <a:pt x="14152" y="15812"/>
                  </a:cubicBezTo>
                  <a:cubicBezTo>
                    <a:pt x="14110" y="15812"/>
                    <a:pt x="14065" y="15840"/>
                    <a:pt x="14050" y="15878"/>
                  </a:cubicBezTo>
                  <a:cubicBezTo>
                    <a:pt x="14015" y="15902"/>
                    <a:pt x="13991" y="15950"/>
                    <a:pt x="14015" y="15985"/>
                  </a:cubicBezTo>
                  <a:lnTo>
                    <a:pt x="14026" y="15997"/>
                  </a:lnTo>
                  <a:cubicBezTo>
                    <a:pt x="13967" y="16009"/>
                    <a:pt x="13919" y="16081"/>
                    <a:pt x="13943" y="16140"/>
                  </a:cubicBezTo>
                  <a:cubicBezTo>
                    <a:pt x="13931" y="16152"/>
                    <a:pt x="13919" y="16164"/>
                    <a:pt x="13919" y="16188"/>
                  </a:cubicBezTo>
                  <a:cubicBezTo>
                    <a:pt x="13907" y="16176"/>
                    <a:pt x="13907" y="16164"/>
                    <a:pt x="13895" y="16140"/>
                  </a:cubicBezTo>
                  <a:lnTo>
                    <a:pt x="13884" y="16116"/>
                  </a:lnTo>
                  <a:cubicBezTo>
                    <a:pt x="13884" y="16092"/>
                    <a:pt x="13884" y="16069"/>
                    <a:pt x="13872" y="16057"/>
                  </a:cubicBezTo>
                  <a:cubicBezTo>
                    <a:pt x="13861" y="16005"/>
                    <a:pt x="13815" y="15971"/>
                    <a:pt x="13764" y="15971"/>
                  </a:cubicBezTo>
                  <a:cubicBezTo>
                    <a:pt x="13756" y="15971"/>
                    <a:pt x="13748" y="15972"/>
                    <a:pt x="13741" y="15973"/>
                  </a:cubicBezTo>
                  <a:cubicBezTo>
                    <a:pt x="13717" y="15985"/>
                    <a:pt x="13693" y="15997"/>
                    <a:pt x="13681" y="16021"/>
                  </a:cubicBezTo>
                  <a:cubicBezTo>
                    <a:pt x="13669" y="15997"/>
                    <a:pt x="13657" y="15973"/>
                    <a:pt x="13634" y="15950"/>
                  </a:cubicBezTo>
                  <a:cubicBezTo>
                    <a:pt x="13624" y="15920"/>
                    <a:pt x="13590" y="15899"/>
                    <a:pt x="13551" y="15899"/>
                  </a:cubicBezTo>
                  <a:cubicBezTo>
                    <a:pt x="13543" y="15899"/>
                    <a:pt x="13535" y="15900"/>
                    <a:pt x="13526" y="15902"/>
                  </a:cubicBezTo>
                  <a:cubicBezTo>
                    <a:pt x="13491" y="15914"/>
                    <a:pt x="13455" y="15950"/>
                    <a:pt x="13455" y="15997"/>
                  </a:cubicBezTo>
                  <a:cubicBezTo>
                    <a:pt x="13455" y="16057"/>
                    <a:pt x="13467" y="16116"/>
                    <a:pt x="13467" y="16176"/>
                  </a:cubicBezTo>
                  <a:cubicBezTo>
                    <a:pt x="13443" y="16200"/>
                    <a:pt x="13431" y="16223"/>
                    <a:pt x="13443" y="16259"/>
                  </a:cubicBezTo>
                  <a:cubicBezTo>
                    <a:pt x="13455" y="16283"/>
                    <a:pt x="13467" y="16295"/>
                    <a:pt x="13467" y="16319"/>
                  </a:cubicBezTo>
                  <a:cubicBezTo>
                    <a:pt x="13467" y="16343"/>
                    <a:pt x="13467" y="16366"/>
                    <a:pt x="13467" y="16378"/>
                  </a:cubicBezTo>
                  <a:lnTo>
                    <a:pt x="13443" y="16331"/>
                  </a:lnTo>
                  <a:cubicBezTo>
                    <a:pt x="13421" y="16292"/>
                    <a:pt x="13384" y="16277"/>
                    <a:pt x="13347" y="16277"/>
                  </a:cubicBezTo>
                  <a:cubicBezTo>
                    <a:pt x="13304" y="16277"/>
                    <a:pt x="13260" y="16298"/>
                    <a:pt x="13241" y="16331"/>
                  </a:cubicBezTo>
                  <a:cubicBezTo>
                    <a:pt x="13230" y="16325"/>
                    <a:pt x="13219" y="16323"/>
                    <a:pt x="13206" y="16323"/>
                  </a:cubicBezTo>
                  <a:cubicBezTo>
                    <a:pt x="13163" y="16323"/>
                    <a:pt x="13114" y="16353"/>
                    <a:pt x="13086" y="16390"/>
                  </a:cubicBezTo>
                  <a:cubicBezTo>
                    <a:pt x="13086" y="16354"/>
                    <a:pt x="13074" y="16331"/>
                    <a:pt x="13062" y="16295"/>
                  </a:cubicBezTo>
                  <a:cubicBezTo>
                    <a:pt x="13051" y="16252"/>
                    <a:pt x="13012" y="16210"/>
                    <a:pt x="12961" y="16210"/>
                  </a:cubicBezTo>
                  <a:cubicBezTo>
                    <a:pt x="12955" y="16210"/>
                    <a:pt x="12949" y="16210"/>
                    <a:pt x="12943" y="16212"/>
                  </a:cubicBezTo>
                  <a:cubicBezTo>
                    <a:pt x="12919" y="16212"/>
                    <a:pt x="12895" y="16223"/>
                    <a:pt x="12883" y="16235"/>
                  </a:cubicBezTo>
                  <a:cubicBezTo>
                    <a:pt x="12872" y="16223"/>
                    <a:pt x="12860" y="16212"/>
                    <a:pt x="12860" y="16200"/>
                  </a:cubicBezTo>
                  <a:cubicBezTo>
                    <a:pt x="12840" y="16170"/>
                    <a:pt x="12812" y="16149"/>
                    <a:pt x="12783" y="16149"/>
                  </a:cubicBezTo>
                  <a:cubicBezTo>
                    <a:pt x="12777" y="16149"/>
                    <a:pt x="12771" y="16150"/>
                    <a:pt x="12764" y="16152"/>
                  </a:cubicBezTo>
                  <a:cubicBezTo>
                    <a:pt x="12729" y="16152"/>
                    <a:pt x="12693" y="16176"/>
                    <a:pt x="12681" y="16212"/>
                  </a:cubicBezTo>
                  <a:cubicBezTo>
                    <a:pt x="12657" y="16283"/>
                    <a:pt x="12645" y="16354"/>
                    <a:pt x="12633" y="16414"/>
                  </a:cubicBezTo>
                  <a:lnTo>
                    <a:pt x="12610" y="16426"/>
                  </a:lnTo>
                  <a:cubicBezTo>
                    <a:pt x="12598" y="16438"/>
                    <a:pt x="12586" y="16450"/>
                    <a:pt x="12574" y="16462"/>
                  </a:cubicBezTo>
                  <a:cubicBezTo>
                    <a:pt x="12550" y="16438"/>
                    <a:pt x="12538" y="16414"/>
                    <a:pt x="12526" y="16402"/>
                  </a:cubicBezTo>
                  <a:cubicBezTo>
                    <a:pt x="12504" y="16371"/>
                    <a:pt x="12473" y="16358"/>
                    <a:pt x="12441" y="16358"/>
                  </a:cubicBezTo>
                  <a:cubicBezTo>
                    <a:pt x="12389" y="16358"/>
                    <a:pt x="12334" y="16393"/>
                    <a:pt x="12312" y="16438"/>
                  </a:cubicBezTo>
                  <a:lnTo>
                    <a:pt x="12288" y="16402"/>
                  </a:lnTo>
                  <a:cubicBezTo>
                    <a:pt x="12288" y="16390"/>
                    <a:pt x="12276" y="16390"/>
                    <a:pt x="12264" y="16390"/>
                  </a:cubicBezTo>
                  <a:cubicBezTo>
                    <a:pt x="12217" y="16140"/>
                    <a:pt x="12181" y="15902"/>
                    <a:pt x="12169" y="15652"/>
                  </a:cubicBezTo>
                  <a:cubicBezTo>
                    <a:pt x="12163" y="15609"/>
                    <a:pt x="12125" y="15585"/>
                    <a:pt x="12088" y="15585"/>
                  </a:cubicBezTo>
                  <a:cubicBezTo>
                    <a:pt x="12054" y="15585"/>
                    <a:pt x="12020" y="15606"/>
                    <a:pt x="12014" y="15652"/>
                  </a:cubicBezTo>
                  <a:cubicBezTo>
                    <a:pt x="12002" y="15926"/>
                    <a:pt x="12002" y="16200"/>
                    <a:pt x="12038" y="16473"/>
                  </a:cubicBezTo>
                  <a:cubicBezTo>
                    <a:pt x="12026" y="16450"/>
                    <a:pt x="12002" y="16426"/>
                    <a:pt x="11990" y="16414"/>
                  </a:cubicBezTo>
                  <a:cubicBezTo>
                    <a:pt x="11964" y="16387"/>
                    <a:pt x="11930" y="16374"/>
                    <a:pt x="11895" y="16374"/>
                  </a:cubicBezTo>
                  <a:cubicBezTo>
                    <a:pt x="11883" y="16374"/>
                    <a:pt x="11871" y="16375"/>
                    <a:pt x="11860" y="16378"/>
                  </a:cubicBezTo>
                  <a:cubicBezTo>
                    <a:pt x="11836" y="16223"/>
                    <a:pt x="11812" y="16081"/>
                    <a:pt x="11788" y="15926"/>
                  </a:cubicBezTo>
                  <a:cubicBezTo>
                    <a:pt x="11783" y="15893"/>
                    <a:pt x="11752" y="15878"/>
                    <a:pt x="11721" y="15878"/>
                  </a:cubicBezTo>
                  <a:cubicBezTo>
                    <a:pt x="11684" y="15878"/>
                    <a:pt x="11645" y="15899"/>
                    <a:pt x="11645" y="15938"/>
                  </a:cubicBezTo>
                  <a:cubicBezTo>
                    <a:pt x="11657" y="16069"/>
                    <a:pt x="11669" y="16200"/>
                    <a:pt x="11681" y="16331"/>
                  </a:cubicBezTo>
                  <a:cubicBezTo>
                    <a:pt x="11645" y="16331"/>
                    <a:pt x="11598" y="16343"/>
                    <a:pt x="11574" y="16378"/>
                  </a:cubicBezTo>
                  <a:cubicBezTo>
                    <a:pt x="11546" y="16342"/>
                    <a:pt x="11505" y="16326"/>
                    <a:pt x="11466" y="16326"/>
                  </a:cubicBezTo>
                  <a:cubicBezTo>
                    <a:pt x="11454" y="16326"/>
                    <a:pt x="11442" y="16328"/>
                    <a:pt x="11431" y="16331"/>
                  </a:cubicBezTo>
                  <a:cubicBezTo>
                    <a:pt x="11455" y="16283"/>
                    <a:pt x="11467" y="16235"/>
                    <a:pt x="11467" y="16188"/>
                  </a:cubicBezTo>
                  <a:cubicBezTo>
                    <a:pt x="11467" y="16128"/>
                    <a:pt x="11443" y="16069"/>
                    <a:pt x="11395" y="16033"/>
                  </a:cubicBezTo>
                  <a:cubicBezTo>
                    <a:pt x="11479" y="15962"/>
                    <a:pt x="11562" y="15878"/>
                    <a:pt x="11633" y="15795"/>
                  </a:cubicBezTo>
                  <a:cubicBezTo>
                    <a:pt x="11860" y="15509"/>
                    <a:pt x="11990" y="15176"/>
                    <a:pt x="12026" y="14807"/>
                  </a:cubicBezTo>
                  <a:cubicBezTo>
                    <a:pt x="12038" y="14819"/>
                    <a:pt x="12038" y="14819"/>
                    <a:pt x="12038" y="14819"/>
                  </a:cubicBezTo>
                  <a:cubicBezTo>
                    <a:pt x="12062" y="14819"/>
                    <a:pt x="12098" y="14819"/>
                    <a:pt x="12110" y="14807"/>
                  </a:cubicBezTo>
                  <a:cubicBezTo>
                    <a:pt x="12133" y="14795"/>
                    <a:pt x="12157" y="14771"/>
                    <a:pt x="12169" y="14747"/>
                  </a:cubicBezTo>
                  <a:lnTo>
                    <a:pt x="12169" y="14735"/>
                  </a:lnTo>
                  <a:cubicBezTo>
                    <a:pt x="12181" y="14735"/>
                    <a:pt x="12193" y="14723"/>
                    <a:pt x="12193" y="14711"/>
                  </a:cubicBezTo>
                  <a:cubicBezTo>
                    <a:pt x="12348" y="14640"/>
                    <a:pt x="12502" y="14604"/>
                    <a:pt x="12669" y="14580"/>
                  </a:cubicBezTo>
                  <a:cubicBezTo>
                    <a:pt x="12707" y="14584"/>
                    <a:pt x="12746" y="14585"/>
                    <a:pt x="12784" y="14585"/>
                  </a:cubicBezTo>
                  <a:cubicBezTo>
                    <a:pt x="12877" y="14585"/>
                    <a:pt x="12969" y="14577"/>
                    <a:pt x="13062" y="14568"/>
                  </a:cubicBezTo>
                  <a:close/>
                  <a:moveTo>
                    <a:pt x="13098" y="9937"/>
                  </a:moveTo>
                  <a:cubicBezTo>
                    <a:pt x="12895" y="10104"/>
                    <a:pt x="12705" y="10258"/>
                    <a:pt x="12514" y="10425"/>
                  </a:cubicBezTo>
                  <a:cubicBezTo>
                    <a:pt x="12014" y="10878"/>
                    <a:pt x="11562" y="11366"/>
                    <a:pt x="11264" y="11961"/>
                  </a:cubicBezTo>
                  <a:cubicBezTo>
                    <a:pt x="10978" y="12521"/>
                    <a:pt x="10800" y="13128"/>
                    <a:pt x="10728" y="13759"/>
                  </a:cubicBezTo>
                  <a:cubicBezTo>
                    <a:pt x="10669" y="14283"/>
                    <a:pt x="10681" y="14819"/>
                    <a:pt x="10728" y="15342"/>
                  </a:cubicBezTo>
                  <a:cubicBezTo>
                    <a:pt x="10693" y="15759"/>
                    <a:pt x="10574" y="16164"/>
                    <a:pt x="10371" y="16545"/>
                  </a:cubicBezTo>
                  <a:cubicBezTo>
                    <a:pt x="10252" y="16771"/>
                    <a:pt x="10097" y="16974"/>
                    <a:pt x="9931" y="17164"/>
                  </a:cubicBezTo>
                  <a:cubicBezTo>
                    <a:pt x="9919" y="17164"/>
                    <a:pt x="9907" y="17176"/>
                    <a:pt x="9895" y="17188"/>
                  </a:cubicBezTo>
                  <a:lnTo>
                    <a:pt x="9871" y="17212"/>
                  </a:lnTo>
                  <a:cubicBezTo>
                    <a:pt x="9847" y="17235"/>
                    <a:pt x="9824" y="17271"/>
                    <a:pt x="9812" y="17295"/>
                  </a:cubicBezTo>
                  <a:cubicBezTo>
                    <a:pt x="9776" y="17319"/>
                    <a:pt x="9752" y="17343"/>
                    <a:pt x="9716" y="17378"/>
                  </a:cubicBezTo>
                  <a:cubicBezTo>
                    <a:pt x="9704" y="17378"/>
                    <a:pt x="9704" y="17390"/>
                    <a:pt x="9693" y="17390"/>
                  </a:cubicBezTo>
                  <a:cubicBezTo>
                    <a:pt x="9609" y="17438"/>
                    <a:pt x="9514" y="17474"/>
                    <a:pt x="9431" y="17509"/>
                  </a:cubicBezTo>
                  <a:cubicBezTo>
                    <a:pt x="9395" y="17521"/>
                    <a:pt x="9371" y="17533"/>
                    <a:pt x="9335" y="17545"/>
                  </a:cubicBezTo>
                  <a:cubicBezTo>
                    <a:pt x="9288" y="17545"/>
                    <a:pt x="9252" y="17545"/>
                    <a:pt x="9204" y="17533"/>
                  </a:cubicBezTo>
                  <a:cubicBezTo>
                    <a:pt x="9121" y="17497"/>
                    <a:pt x="9050" y="17462"/>
                    <a:pt x="8966" y="17402"/>
                  </a:cubicBezTo>
                  <a:cubicBezTo>
                    <a:pt x="8895" y="17355"/>
                    <a:pt x="8835" y="17283"/>
                    <a:pt x="8800" y="17200"/>
                  </a:cubicBezTo>
                  <a:cubicBezTo>
                    <a:pt x="8776" y="17152"/>
                    <a:pt x="8752" y="17105"/>
                    <a:pt x="8740" y="17057"/>
                  </a:cubicBezTo>
                  <a:cubicBezTo>
                    <a:pt x="8716" y="17009"/>
                    <a:pt x="8704" y="16950"/>
                    <a:pt x="8692" y="16890"/>
                  </a:cubicBezTo>
                  <a:cubicBezTo>
                    <a:pt x="8692" y="16878"/>
                    <a:pt x="8692" y="16866"/>
                    <a:pt x="8681" y="16854"/>
                  </a:cubicBezTo>
                  <a:cubicBezTo>
                    <a:pt x="8657" y="16712"/>
                    <a:pt x="8633" y="16569"/>
                    <a:pt x="8621" y="16414"/>
                  </a:cubicBezTo>
                  <a:lnTo>
                    <a:pt x="8609" y="16390"/>
                  </a:lnTo>
                  <a:cubicBezTo>
                    <a:pt x="8585" y="16081"/>
                    <a:pt x="8573" y="15783"/>
                    <a:pt x="8561" y="15473"/>
                  </a:cubicBezTo>
                  <a:cubicBezTo>
                    <a:pt x="8550" y="15080"/>
                    <a:pt x="8538" y="14676"/>
                    <a:pt x="8538" y="14283"/>
                  </a:cubicBezTo>
                  <a:cubicBezTo>
                    <a:pt x="8538" y="14104"/>
                    <a:pt x="8526" y="13926"/>
                    <a:pt x="8538" y="13759"/>
                  </a:cubicBezTo>
                  <a:cubicBezTo>
                    <a:pt x="8550" y="13580"/>
                    <a:pt x="8597" y="13425"/>
                    <a:pt x="8704" y="13283"/>
                  </a:cubicBezTo>
                  <a:cubicBezTo>
                    <a:pt x="8907" y="12997"/>
                    <a:pt x="9216" y="12771"/>
                    <a:pt x="9478" y="12544"/>
                  </a:cubicBezTo>
                  <a:cubicBezTo>
                    <a:pt x="9764" y="12294"/>
                    <a:pt x="10050" y="12056"/>
                    <a:pt x="10336" y="11830"/>
                  </a:cubicBezTo>
                  <a:cubicBezTo>
                    <a:pt x="10669" y="11556"/>
                    <a:pt x="11014" y="11294"/>
                    <a:pt x="11371" y="11044"/>
                  </a:cubicBezTo>
                  <a:cubicBezTo>
                    <a:pt x="11419" y="11009"/>
                    <a:pt x="11467" y="10973"/>
                    <a:pt x="11526" y="10937"/>
                  </a:cubicBezTo>
                  <a:cubicBezTo>
                    <a:pt x="11955" y="10663"/>
                    <a:pt x="12395" y="10377"/>
                    <a:pt x="12824" y="10104"/>
                  </a:cubicBezTo>
                  <a:cubicBezTo>
                    <a:pt x="12919" y="10044"/>
                    <a:pt x="13003" y="9996"/>
                    <a:pt x="13098" y="9937"/>
                  </a:cubicBezTo>
                  <a:close/>
                  <a:moveTo>
                    <a:pt x="13348" y="9604"/>
                  </a:moveTo>
                  <a:cubicBezTo>
                    <a:pt x="12622" y="10032"/>
                    <a:pt x="11919" y="10508"/>
                    <a:pt x="11240" y="11009"/>
                  </a:cubicBezTo>
                  <a:cubicBezTo>
                    <a:pt x="10609" y="11425"/>
                    <a:pt x="9990" y="11842"/>
                    <a:pt x="9371" y="12271"/>
                  </a:cubicBezTo>
                  <a:cubicBezTo>
                    <a:pt x="7847" y="13354"/>
                    <a:pt x="6359" y="14509"/>
                    <a:pt x="4978" y="15771"/>
                  </a:cubicBezTo>
                  <a:cubicBezTo>
                    <a:pt x="4787" y="15950"/>
                    <a:pt x="4597" y="16116"/>
                    <a:pt x="4418" y="16307"/>
                  </a:cubicBezTo>
                  <a:cubicBezTo>
                    <a:pt x="4263" y="16473"/>
                    <a:pt x="4132" y="16676"/>
                    <a:pt x="4037" y="16890"/>
                  </a:cubicBezTo>
                  <a:cubicBezTo>
                    <a:pt x="3882" y="17271"/>
                    <a:pt x="3823" y="17700"/>
                    <a:pt x="3787" y="18105"/>
                  </a:cubicBezTo>
                  <a:lnTo>
                    <a:pt x="3775" y="18105"/>
                  </a:lnTo>
                  <a:cubicBezTo>
                    <a:pt x="3644" y="18021"/>
                    <a:pt x="3537" y="17902"/>
                    <a:pt x="3466" y="17759"/>
                  </a:cubicBezTo>
                  <a:cubicBezTo>
                    <a:pt x="3406" y="17605"/>
                    <a:pt x="3430" y="17438"/>
                    <a:pt x="3466" y="17283"/>
                  </a:cubicBezTo>
                  <a:cubicBezTo>
                    <a:pt x="3620" y="16652"/>
                    <a:pt x="4001" y="16128"/>
                    <a:pt x="4442" y="15676"/>
                  </a:cubicBezTo>
                  <a:cubicBezTo>
                    <a:pt x="4906" y="15176"/>
                    <a:pt x="5442" y="14735"/>
                    <a:pt x="5954" y="14283"/>
                  </a:cubicBezTo>
                  <a:cubicBezTo>
                    <a:pt x="6502" y="13783"/>
                    <a:pt x="7073" y="13295"/>
                    <a:pt x="7633" y="12818"/>
                  </a:cubicBezTo>
                  <a:cubicBezTo>
                    <a:pt x="8300" y="12259"/>
                    <a:pt x="8978" y="11711"/>
                    <a:pt x="9657" y="11187"/>
                  </a:cubicBezTo>
                  <a:cubicBezTo>
                    <a:pt x="9931" y="11128"/>
                    <a:pt x="10169" y="10925"/>
                    <a:pt x="10371" y="10758"/>
                  </a:cubicBezTo>
                  <a:cubicBezTo>
                    <a:pt x="10609" y="10580"/>
                    <a:pt x="10836" y="10377"/>
                    <a:pt x="11098" y="10235"/>
                  </a:cubicBezTo>
                  <a:cubicBezTo>
                    <a:pt x="11383" y="10092"/>
                    <a:pt x="11705" y="10032"/>
                    <a:pt x="12014" y="9961"/>
                  </a:cubicBezTo>
                  <a:cubicBezTo>
                    <a:pt x="12336" y="9889"/>
                    <a:pt x="12657" y="9806"/>
                    <a:pt x="12979" y="9711"/>
                  </a:cubicBezTo>
                  <a:cubicBezTo>
                    <a:pt x="13110" y="9687"/>
                    <a:pt x="13229" y="9639"/>
                    <a:pt x="13348" y="9604"/>
                  </a:cubicBezTo>
                  <a:close/>
                  <a:moveTo>
                    <a:pt x="8514" y="13330"/>
                  </a:moveTo>
                  <a:lnTo>
                    <a:pt x="8514" y="13330"/>
                  </a:lnTo>
                  <a:cubicBezTo>
                    <a:pt x="8407" y="13509"/>
                    <a:pt x="8347" y="13699"/>
                    <a:pt x="8335" y="13926"/>
                  </a:cubicBezTo>
                  <a:cubicBezTo>
                    <a:pt x="8311" y="14318"/>
                    <a:pt x="8323" y="14711"/>
                    <a:pt x="8335" y="15104"/>
                  </a:cubicBezTo>
                  <a:cubicBezTo>
                    <a:pt x="8347" y="15569"/>
                    <a:pt x="8359" y="16021"/>
                    <a:pt x="8383" y="16473"/>
                  </a:cubicBezTo>
                  <a:cubicBezTo>
                    <a:pt x="8395" y="16890"/>
                    <a:pt x="8407" y="17295"/>
                    <a:pt x="8454" y="17700"/>
                  </a:cubicBezTo>
                  <a:cubicBezTo>
                    <a:pt x="8228" y="17926"/>
                    <a:pt x="7966" y="18081"/>
                    <a:pt x="7680" y="18200"/>
                  </a:cubicBezTo>
                  <a:cubicBezTo>
                    <a:pt x="7657" y="18176"/>
                    <a:pt x="7633" y="18164"/>
                    <a:pt x="7597" y="18164"/>
                  </a:cubicBezTo>
                  <a:cubicBezTo>
                    <a:pt x="7570" y="18167"/>
                    <a:pt x="7543" y="18169"/>
                    <a:pt x="7516" y="18169"/>
                  </a:cubicBezTo>
                  <a:cubicBezTo>
                    <a:pt x="7330" y="18169"/>
                    <a:pt x="7149" y="18097"/>
                    <a:pt x="7014" y="17962"/>
                  </a:cubicBezTo>
                  <a:cubicBezTo>
                    <a:pt x="6787" y="17771"/>
                    <a:pt x="6764" y="17450"/>
                    <a:pt x="6764" y="17176"/>
                  </a:cubicBezTo>
                  <a:cubicBezTo>
                    <a:pt x="6764" y="16593"/>
                    <a:pt x="6776" y="16009"/>
                    <a:pt x="6823" y="15438"/>
                  </a:cubicBezTo>
                  <a:cubicBezTo>
                    <a:pt x="6823" y="15426"/>
                    <a:pt x="6823" y="15414"/>
                    <a:pt x="6823" y="15402"/>
                  </a:cubicBezTo>
                  <a:cubicBezTo>
                    <a:pt x="6835" y="15378"/>
                    <a:pt x="6847" y="15366"/>
                    <a:pt x="6847" y="15342"/>
                  </a:cubicBezTo>
                  <a:cubicBezTo>
                    <a:pt x="7192" y="14938"/>
                    <a:pt x="7490" y="14497"/>
                    <a:pt x="7823" y="14092"/>
                  </a:cubicBezTo>
                  <a:cubicBezTo>
                    <a:pt x="8038" y="13818"/>
                    <a:pt x="8276" y="13568"/>
                    <a:pt x="8514" y="13330"/>
                  </a:cubicBezTo>
                  <a:close/>
                  <a:moveTo>
                    <a:pt x="8454" y="13092"/>
                  </a:moveTo>
                  <a:lnTo>
                    <a:pt x="8454" y="13092"/>
                  </a:lnTo>
                  <a:cubicBezTo>
                    <a:pt x="8395" y="13152"/>
                    <a:pt x="8347" y="13199"/>
                    <a:pt x="8300" y="13259"/>
                  </a:cubicBezTo>
                  <a:cubicBezTo>
                    <a:pt x="8121" y="13449"/>
                    <a:pt x="7954" y="13652"/>
                    <a:pt x="7799" y="13854"/>
                  </a:cubicBezTo>
                  <a:cubicBezTo>
                    <a:pt x="7728" y="13926"/>
                    <a:pt x="7657" y="14009"/>
                    <a:pt x="7585" y="14080"/>
                  </a:cubicBezTo>
                  <a:cubicBezTo>
                    <a:pt x="7430" y="14259"/>
                    <a:pt x="7276" y="14438"/>
                    <a:pt x="7133" y="14628"/>
                  </a:cubicBezTo>
                  <a:cubicBezTo>
                    <a:pt x="7061" y="14711"/>
                    <a:pt x="7002" y="14807"/>
                    <a:pt x="6930" y="14890"/>
                  </a:cubicBezTo>
                  <a:cubicBezTo>
                    <a:pt x="6883" y="14961"/>
                    <a:pt x="6835" y="15021"/>
                    <a:pt x="6787" y="15092"/>
                  </a:cubicBezTo>
                  <a:cubicBezTo>
                    <a:pt x="6752" y="15128"/>
                    <a:pt x="6716" y="15176"/>
                    <a:pt x="6668" y="15211"/>
                  </a:cubicBezTo>
                  <a:cubicBezTo>
                    <a:pt x="6549" y="15330"/>
                    <a:pt x="6430" y="15450"/>
                    <a:pt x="6311" y="15569"/>
                  </a:cubicBezTo>
                  <a:cubicBezTo>
                    <a:pt x="6073" y="15795"/>
                    <a:pt x="5823" y="16021"/>
                    <a:pt x="5573" y="16235"/>
                  </a:cubicBezTo>
                  <a:cubicBezTo>
                    <a:pt x="5347" y="16438"/>
                    <a:pt x="5121" y="16628"/>
                    <a:pt x="4942" y="16866"/>
                  </a:cubicBezTo>
                  <a:cubicBezTo>
                    <a:pt x="4775" y="17081"/>
                    <a:pt x="4644" y="17319"/>
                    <a:pt x="4561" y="17569"/>
                  </a:cubicBezTo>
                  <a:cubicBezTo>
                    <a:pt x="4513" y="17724"/>
                    <a:pt x="4478" y="17867"/>
                    <a:pt x="4454" y="18033"/>
                  </a:cubicBezTo>
                  <a:cubicBezTo>
                    <a:pt x="4442" y="18105"/>
                    <a:pt x="4430" y="18176"/>
                    <a:pt x="4430" y="18248"/>
                  </a:cubicBezTo>
                  <a:cubicBezTo>
                    <a:pt x="4430" y="18295"/>
                    <a:pt x="4430" y="18331"/>
                    <a:pt x="4430" y="18367"/>
                  </a:cubicBezTo>
                  <a:cubicBezTo>
                    <a:pt x="4430" y="18378"/>
                    <a:pt x="4430" y="18390"/>
                    <a:pt x="4430" y="18402"/>
                  </a:cubicBezTo>
                  <a:lnTo>
                    <a:pt x="4430" y="18414"/>
                  </a:lnTo>
                  <a:cubicBezTo>
                    <a:pt x="4287" y="18367"/>
                    <a:pt x="4144" y="18319"/>
                    <a:pt x="4013" y="18248"/>
                  </a:cubicBezTo>
                  <a:lnTo>
                    <a:pt x="4013" y="18236"/>
                  </a:lnTo>
                  <a:cubicBezTo>
                    <a:pt x="4049" y="17831"/>
                    <a:pt x="4085" y="17438"/>
                    <a:pt x="4216" y="17045"/>
                  </a:cubicBezTo>
                  <a:cubicBezTo>
                    <a:pt x="4359" y="16628"/>
                    <a:pt x="4644" y="16307"/>
                    <a:pt x="4966" y="16009"/>
                  </a:cubicBezTo>
                  <a:cubicBezTo>
                    <a:pt x="5621" y="15366"/>
                    <a:pt x="6323" y="14771"/>
                    <a:pt x="7037" y="14199"/>
                  </a:cubicBezTo>
                  <a:cubicBezTo>
                    <a:pt x="7502" y="13818"/>
                    <a:pt x="7978" y="13449"/>
                    <a:pt x="8454" y="13092"/>
                  </a:cubicBezTo>
                  <a:close/>
                  <a:moveTo>
                    <a:pt x="6621" y="15497"/>
                  </a:moveTo>
                  <a:lnTo>
                    <a:pt x="6621" y="15497"/>
                  </a:lnTo>
                  <a:cubicBezTo>
                    <a:pt x="6502" y="15890"/>
                    <a:pt x="6478" y="16295"/>
                    <a:pt x="6466" y="16712"/>
                  </a:cubicBezTo>
                  <a:cubicBezTo>
                    <a:pt x="6466" y="17021"/>
                    <a:pt x="6466" y="17331"/>
                    <a:pt x="6478" y="17640"/>
                  </a:cubicBezTo>
                  <a:cubicBezTo>
                    <a:pt x="6478" y="17795"/>
                    <a:pt x="6490" y="17938"/>
                    <a:pt x="6490" y="18093"/>
                  </a:cubicBezTo>
                  <a:cubicBezTo>
                    <a:pt x="6502" y="18236"/>
                    <a:pt x="6490" y="18367"/>
                    <a:pt x="6514" y="18498"/>
                  </a:cubicBezTo>
                  <a:cubicBezTo>
                    <a:pt x="6208" y="18546"/>
                    <a:pt x="5896" y="18576"/>
                    <a:pt x="5586" y="18576"/>
                  </a:cubicBezTo>
                  <a:cubicBezTo>
                    <a:pt x="5292" y="18576"/>
                    <a:pt x="5000" y="18549"/>
                    <a:pt x="4716" y="18486"/>
                  </a:cubicBezTo>
                  <a:cubicBezTo>
                    <a:pt x="4716" y="18426"/>
                    <a:pt x="4704" y="18367"/>
                    <a:pt x="4704" y="18319"/>
                  </a:cubicBezTo>
                  <a:cubicBezTo>
                    <a:pt x="4704" y="18188"/>
                    <a:pt x="4716" y="18045"/>
                    <a:pt x="4740" y="17914"/>
                  </a:cubicBezTo>
                  <a:cubicBezTo>
                    <a:pt x="4775" y="17640"/>
                    <a:pt x="4859" y="17378"/>
                    <a:pt x="4990" y="17128"/>
                  </a:cubicBezTo>
                  <a:cubicBezTo>
                    <a:pt x="5144" y="16866"/>
                    <a:pt x="5347" y="16664"/>
                    <a:pt x="5573" y="16473"/>
                  </a:cubicBezTo>
                  <a:cubicBezTo>
                    <a:pt x="5823" y="16247"/>
                    <a:pt x="6085" y="16021"/>
                    <a:pt x="6323" y="15795"/>
                  </a:cubicBezTo>
                  <a:cubicBezTo>
                    <a:pt x="6430" y="15688"/>
                    <a:pt x="6526" y="15592"/>
                    <a:pt x="6621" y="15497"/>
                  </a:cubicBezTo>
                  <a:close/>
                  <a:moveTo>
                    <a:pt x="16824" y="16974"/>
                  </a:moveTo>
                  <a:cubicBezTo>
                    <a:pt x="16943" y="17140"/>
                    <a:pt x="17051" y="17319"/>
                    <a:pt x="17134" y="17509"/>
                  </a:cubicBezTo>
                  <a:cubicBezTo>
                    <a:pt x="17336" y="17890"/>
                    <a:pt x="17491" y="18295"/>
                    <a:pt x="17575" y="18712"/>
                  </a:cubicBezTo>
                  <a:cubicBezTo>
                    <a:pt x="17527" y="18593"/>
                    <a:pt x="17479" y="18486"/>
                    <a:pt x="17420" y="18378"/>
                  </a:cubicBezTo>
                  <a:cubicBezTo>
                    <a:pt x="17399" y="18336"/>
                    <a:pt x="17361" y="18318"/>
                    <a:pt x="17322" y="18318"/>
                  </a:cubicBezTo>
                  <a:cubicBezTo>
                    <a:pt x="17253" y="18318"/>
                    <a:pt x="17182" y="18377"/>
                    <a:pt x="17205" y="18462"/>
                  </a:cubicBezTo>
                  <a:cubicBezTo>
                    <a:pt x="17265" y="18652"/>
                    <a:pt x="17301" y="18855"/>
                    <a:pt x="17336" y="19057"/>
                  </a:cubicBezTo>
                  <a:cubicBezTo>
                    <a:pt x="17301" y="18986"/>
                    <a:pt x="17265" y="18902"/>
                    <a:pt x="17229" y="18831"/>
                  </a:cubicBezTo>
                  <a:cubicBezTo>
                    <a:pt x="17134" y="18652"/>
                    <a:pt x="17015" y="18498"/>
                    <a:pt x="16860" y="18378"/>
                  </a:cubicBezTo>
                  <a:cubicBezTo>
                    <a:pt x="16850" y="18372"/>
                    <a:pt x="16840" y="18370"/>
                    <a:pt x="16831" y="18370"/>
                  </a:cubicBezTo>
                  <a:cubicBezTo>
                    <a:pt x="16787" y="18370"/>
                    <a:pt x="16759" y="18432"/>
                    <a:pt x="16789" y="18462"/>
                  </a:cubicBezTo>
                  <a:cubicBezTo>
                    <a:pt x="16920" y="18605"/>
                    <a:pt x="16967" y="18783"/>
                    <a:pt x="17039" y="18962"/>
                  </a:cubicBezTo>
                  <a:cubicBezTo>
                    <a:pt x="17110" y="19117"/>
                    <a:pt x="17170" y="19295"/>
                    <a:pt x="17217" y="19462"/>
                  </a:cubicBezTo>
                  <a:cubicBezTo>
                    <a:pt x="17158" y="19307"/>
                    <a:pt x="17074" y="19176"/>
                    <a:pt x="16955" y="19081"/>
                  </a:cubicBezTo>
                  <a:cubicBezTo>
                    <a:pt x="16938" y="19063"/>
                    <a:pt x="16918" y="19056"/>
                    <a:pt x="16899" y="19056"/>
                  </a:cubicBezTo>
                  <a:cubicBezTo>
                    <a:pt x="16842" y="19056"/>
                    <a:pt x="16794" y="19125"/>
                    <a:pt x="16848" y="19188"/>
                  </a:cubicBezTo>
                  <a:cubicBezTo>
                    <a:pt x="16932" y="19283"/>
                    <a:pt x="16943" y="19438"/>
                    <a:pt x="16979" y="19557"/>
                  </a:cubicBezTo>
                  <a:cubicBezTo>
                    <a:pt x="16991" y="19593"/>
                    <a:pt x="17003" y="19629"/>
                    <a:pt x="17015" y="19676"/>
                  </a:cubicBezTo>
                  <a:lnTo>
                    <a:pt x="16991" y="19700"/>
                  </a:lnTo>
                  <a:cubicBezTo>
                    <a:pt x="16943" y="19771"/>
                    <a:pt x="16920" y="19843"/>
                    <a:pt x="16908" y="19926"/>
                  </a:cubicBezTo>
                  <a:cubicBezTo>
                    <a:pt x="16824" y="19736"/>
                    <a:pt x="16729" y="19569"/>
                    <a:pt x="16622" y="19390"/>
                  </a:cubicBezTo>
                  <a:cubicBezTo>
                    <a:pt x="16614" y="19366"/>
                    <a:pt x="16594" y="19355"/>
                    <a:pt x="16572" y="19355"/>
                  </a:cubicBezTo>
                  <a:cubicBezTo>
                    <a:pt x="16533" y="19355"/>
                    <a:pt x="16487" y="19392"/>
                    <a:pt x="16503" y="19438"/>
                  </a:cubicBezTo>
                  <a:cubicBezTo>
                    <a:pt x="16562" y="19593"/>
                    <a:pt x="16622" y="19760"/>
                    <a:pt x="16670" y="19926"/>
                  </a:cubicBezTo>
                  <a:cubicBezTo>
                    <a:pt x="16646" y="19926"/>
                    <a:pt x="16622" y="19926"/>
                    <a:pt x="16598" y="19938"/>
                  </a:cubicBezTo>
                  <a:lnTo>
                    <a:pt x="16574" y="19938"/>
                  </a:lnTo>
                  <a:cubicBezTo>
                    <a:pt x="16515" y="19831"/>
                    <a:pt x="16443" y="19724"/>
                    <a:pt x="16372" y="19617"/>
                  </a:cubicBezTo>
                  <a:cubicBezTo>
                    <a:pt x="16352" y="19590"/>
                    <a:pt x="16328" y="19580"/>
                    <a:pt x="16304" y="19580"/>
                  </a:cubicBezTo>
                  <a:cubicBezTo>
                    <a:pt x="16239" y="19580"/>
                    <a:pt x="16173" y="19655"/>
                    <a:pt x="16181" y="19724"/>
                  </a:cubicBezTo>
                  <a:cubicBezTo>
                    <a:pt x="16241" y="19986"/>
                    <a:pt x="16289" y="20260"/>
                    <a:pt x="16324" y="20533"/>
                  </a:cubicBezTo>
                  <a:cubicBezTo>
                    <a:pt x="16289" y="20557"/>
                    <a:pt x="16265" y="20593"/>
                    <a:pt x="16265" y="20641"/>
                  </a:cubicBezTo>
                  <a:lnTo>
                    <a:pt x="16229" y="20617"/>
                  </a:lnTo>
                  <a:cubicBezTo>
                    <a:pt x="16170" y="20510"/>
                    <a:pt x="16122" y="20379"/>
                    <a:pt x="16074" y="20260"/>
                  </a:cubicBezTo>
                  <a:cubicBezTo>
                    <a:pt x="16056" y="20203"/>
                    <a:pt x="16001" y="20170"/>
                    <a:pt x="15948" y="20170"/>
                  </a:cubicBezTo>
                  <a:cubicBezTo>
                    <a:pt x="15900" y="20170"/>
                    <a:pt x="15853" y="20197"/>
                    <a:pt x="15836" y="20260"/>
                  </a:cubicBezTo>
                  <a:cubicBezTo>
                    <a:pt x="15789" y="20486"/>
                    <a:pt x="15753" y="20712"/>
                    <a:pt x="15717" y="20938"/>
                  </a:cubicBezTo>
                  <a:cubicBezTo>
                    <a:pt x="15681" y="20867"/>
                    <a:pt x="15658" y="20807"/>
                    <a:pt x="15634" y="20748"/>
                  </a:cubicBezTo>
                  <a:cubicBezTo>
                    <a:pt x="15586" y="20653"/>
                    <a:pt x="15496" y="20578"/>
                    <a:pt x="15403" y="20578"/>
                  </a:cubicBezTo>
                  <a:cubicBezTo>
                    <a:pt x="15356" y="20578"/>
                    <a:pt x="15308" y="20597"/>
                    <a:pt x="15265" y="20641"/>
                  </a:cubicBezTo>
                  <a:cubicBezTo>
                    <a:pt x="15134" y="20748"/>
                    <a:pt x="15134" y="20974"/>
                    <a:pt x="15110" y="21129"/>
                  </a:cubicBezTo>
                  <a:cubicBezTo>
                    <a:pt x="15098" y="21200"/>
                    <a:pt x="15098" y="21272"/>
                    <a:pt x="15086" y="21343"/>
                  </a:cubicBezTo>
                  <a:cubicBezTo>
                    <a:pt x="15050" y="21260"/>
                    <a:pt x="15003" y="21176"/>
                    <a:pt x="14955" y="21105"/>
                  </a:cubicBezTo>
                  <a:cubicBezTo>
                    <a:pt x="14919" y="21034"/>
                    <a:pt x="14860" y="20986"/>
                    <a:pt x="14777" y="20986"/>
                  </a:cubicBezTo>
                  <a:cubicBezTo>
                    <a:pt x="14681" y="20986"/>
                    <a:pt x="14622" y="21069"/>
                    <a:pt x="14586" y="21141"/>
                  </a:cubicBezTo>
                  <a:cubicBezTo>
                    <a:pt x="14431" y="21403"/>
                    <a:pt x="14372" y="21688"/>
                    <a:pt x="14348" y="21986"/>
                  </a:cubicBezTo>
                  <a:lnTo>
                    <a:pt x="14336" y="21986"/>
                  </a:lnTo>
                  <a:cubicBezTo>
                    <a:pt x="14265" y="21867"/>
                    <a:pt x="14181" y="21760"/>
                    <a:pt x="14110" y="21653"/>
                  </a:cubicBezTo>
                  <a:cubicBezTo>
                    <a:pt x="14050" y="21581"/>
                    <a:pt x="14003" y="21474"/>
                    <a:pt x="13919" y="21438"/>
                  </a:cubicBezTo>
                  <a:cubicBezTo>
                    <a:pt x="13899" y="21426"/>
                    <a:pt x="13877" y="21421"/>
                    <a:pt x="13854" y="21421"/>
                  </a:cubicBezTo>
                  <a:cubicBezTo>
                    <a:pt x="13808" y="21421"/>
                    <a:pt x="13761" y="21442"/>
                    <a:pt x="13729" y="21474"/>
                  </a:cubicBezTo>
                  <a:cubicBezTo>
                    <a:pt x="13681" y="21534"/>
                    <a:pt x="13669" y="21617"/>
                    <a:pt x="13669" y="21700"/>
                  </a:cubicBezTo>
                  <a:cubicBezTo>
                    <a:pt x="13681" y="21807"/>
                    <a:pt x="13705" y="21915"/>
                    <a:pt x="13717" y="22022"/>
                  </a:cubicBezTo>
                  <a:cubicBezTo>
                    <a:pt x="13741" y="22153"/>
                    <a:pt x="13765" y="22284"/>
                    <a:pt x="13776" y="22415"/>
                  </a:cubicBezTo>
                  <a:cubicBezTo>
                    <a:pt x="13657" y="22272"/>
                    <a:pt x="13550" y="22141"/>
                    <a:pt x="13443" y="21986"/>
                  </a:cubicBezTo>
                  <a:cubicBezTo>
                    <a:pt x="13422" y="21957"/>
                    <a:pt x="13392" y="21944"/>
                    <a:pt x="13363" y="21944"/>
                  </a:cubicBezTo>
                  <a:cubicBezTo>
                    <a:pt x="13310" y="21944"/>
                    <a:pt x="13261" y="21988"/>
                    <a:pt x="13276" y="22057"/>
                  </a:cubicBezTo>
                  <a:cubicBezTo>
                    <a:pt x="13300" y="22248"/>
                    <a:pt x="13360" y="22438"/>
                    <a:pt x="13431" y="22629"/>
                  </a:cubicBezTo>
                  <a:lnTo>
                    <a:pt x="13419" y="22629"/>
                  </a:lnTo>
                  <a:cubicBezTo>
                    <a:pt x="13360" y="22569"/>
                    <a:pt x="13300" y="22498"/>
                    <a:pt x="13264" y="22462"/>
                  </a:cubicBezTo>
                  <a:cubicBezTo>
                    <a:pt x="13133" y="22319"/>
                    <a:pt x="13014" y="22188"/>
                    <a:pt x="12883" y="22046"/>
                  </a:cubicBezTo>
                  <a:cubicBezTo>
                    <a:pt x="12863" y="22022"/>
                    <a:pt x="12839" y="22011"/>
                    <a:pt x="12816" y="22011"/>
                  </a:cubicBezTo>
                  <a:cubicBezTo>
                    <a:pt x="12760" y="22011"/>
                    <a:pt x="12708" y="22073"/>
                    <a:pt x="12717" y="22141"/>
                  </a:cubicBezTo>
                  <a:cubicBezTo>
                    <a:pt x="12741" y="22379"/>
                    <a:pt x="12788" y="22605"/>
                    <a:pt x="12848" y="22843"/>
                  </a:cubicBezTo>
                  <a:cubicBezTo>
                    <a:pt x="12812" y="22796"/>
                    <a:pt x="12776" y="22736"/>
                    <a:pt x="12741" y="22689"/>
                  </a:cubicBezTo>
                  <a:cubicBezTo>
                    <a:pt x="12633" y="22558"/>
                    <a:pt x="12514" y="22438"/>
                    <a:pt x="12371" y="22343"/>
                  </a:cubicBezTo>
                  <a:cubicBezTo>
                    <a:pt x="12362" y="22333"/>
                    <a:pt x="12348" y="22329"/>
                    <a:pt x="12334" y="22329"/>
                  </a:cubicBezTo>
                  <a:cubicBezTo>
                    <a:pt x="12296" y="22329"/>
                    <a:pt x="12252" y="22360"/>
                    <a:pt x="12252" y="22403"/>
                  </a:cubicBezTo>
                  <a:cubicBezTo>
                    <a:pt x="12264" y="22522"/>
                    <a:pt x="12300" y="22641"/>
                    <a:pt x="12348" y="22748"/>
                  </a:cubicBezTo>
                  <a:cubicBezTo>
                    <a:pt x="12348" y="22772"/>
                    <a:pt x="12360" y="22796"/>
                    <a:pt x="12371" y="22819"/>
                  </a:cubicBezTo>
                  <a:lnTo>
                    <a:pt x="12383" y="22843"/>
                  </a:lnTo>
                  <a:cubicBezTo>
                    <a:pt x="12419" y="22915"/>
                    <a:pt x="12455" y="22998"/>
                    <a:pt x="12491" y="23070"/>
                  </a:cubicBezTo>
                  <a:cubicBezTo>
                    <a:pt x="12467" y="23046"/>
                    <a:pt x="12431" y="23010"/>
                    <a:pt x="12407" y="22986"/>
                  </a:cubicBezTo>
                  <a:cubicBezTo>
                    <a:pt x="12395" y="22974"/>
                    <a:pt x="12371" y="22962"/>
                    <a:pt x="12348" y="22950"/>
                  </a:cubicBezTo>
                  <a:cubicBezTo>
                    <a:pt x="12264" y="22867"/>
                    <a:pt x="12169" y="22784"/>
                    <a:pt x="12086" y="22700"/>
                  </a:cubicBezTo>
                  <a:cubicBezTo>
                    <a:pt x="12073" y="22684"/>
                    <a:pt x="12054" y="22676"/>
                    <a:pt x="12036" y="22676"/>
                  </a:cubicBezTo>
                  <a:cubicBezTo>
                    <a:pt x="12001" y="22676"/>
                    <a:pt x="11967" y="22702"/>
                    <a:pt x="11967" y="22748"/>
                  </a:cubicBezTo>
                  <a:cubicBezTo>
                    <a:pt x="11967" y="22784"/>
                    <a:pt x="11979" y="22831"/>
                    <a:pt x="11990" y="22867"/>
                  </a:cubicBezTo>
                  <a:cubicBezTo>
                    <a:pt x="11931" y="22819"/>
                    <a:pt x="11871" y="22760"/>
                    <a:pt x="11824" y="22700"/>
                  </a:cubicBezTo>
                  <a:cubicBezTo>
                    <a:pt x="11645" y="22510"/>
                    <a:pt x="11502" y="22308"/>
                    <a:pt x="11359" y="22093"/>
                  </a:cubicBezTo>
                  <a:cubicBezTo>
                    <a:pt x="11324" y="22010"/>
                    <a:pt x="11300" y="21927"/>
                    <a:pt x="11252" y="21831"/>
                  </a:cubicBezTo>
                  <a:cubicBezTo>
                    <a:pt x="11217" y="21760"/>
                    <a:pt x="11181" y="21676"/>
                    <a:pt x="11133" y="21593"/>
                  </a:cubicBezTo>
                  <a:cubicBezTo>
                    <a:pt x="11098" y="21522"/>
                    <a:pt x="11062" y="21438"/>
                    <a:pt x="10990" y="21391"/>
                  </a:cubicBezTo>
                  <a:cubicBezTo>
                    <a:pt x="10980" y="21384"/>
                    <a:pt x="10970" y="21381"/>
                    <a:pt x="10961" y="21381"/>
                  </a:cubicBezTo>
                  <a:cubicBezTo>
                    <a:pt x="10937" y="21381"/>
                    <a:pt x="10919" y="21401"/>
                    <a:pt x="10919" y="21426"/>
                  </a:cubicBezTo>
                  <a:cubicBezTo>
                    <a:pt x="10919" y="21510"/>
                    <a:pt x="10967" y="21593"/>
                    <a:pt x="11002" y="21676"/>
                  </a:cubicBezTo>
                  <a:cubicBezTo>
                    <a:pt x="11014" y="21712"/>
                    <a:pt x="11038" y="21760"/>
                    <a:pt x="11062" y="21807"/>
                  </a:cubicBezTo>
                  <a:cubicBezTo>
                    <a:pt x="11038" y="21819"/>
                    <a:pt x="11026" y="21867"/>
                    <a:pt x="11038" y="21903"/>
                  </a:cubicBezTo>
                  <a:cubicBezTo>
                    <a:pt x="11193" y="22248"/>
                    <a:pt x="11395" y="22593"/>
                    <a:pt x="11645" y="22891"/>
                  </a:cubicBezTo>
                  <a:cubicBezTo>
                    <a:pt x="11764" y="23034"/>
                    <a:pt x="11907" y="23165"/>
                    <a:pt x="12062" y="23284"/>
                  </a:cubicBezTo>
                  <a:cubicBezTo>
                    <a:pt x="12098" y="23308"/>
                    <a:pt x="12133" y="23331"/>
                    <a:pt x="12169" y="23355"/>
                  </a:cubicBezTo>
                  <a:lnTo>
                    <a:pt x="12169" y="23367"/>
                  </a:lnTo>
                  <a:cubicBezTo>
                    <a:pt x="11979" y="23248"/>
                    <a:pt x="11800" y="23117"/>
                    <a:pt x="11621" y="22974"/>
                  </a:cubicBezTo>
                  <a:cubicBezTo>
                    <a:pt x="11607" y="22960"/>
                    <a:pt x="11589" y="22955"/>
                    <a:pt x="11572" y="22955"/>
                  </a:cubicBezTo>
                  <a:cubicBezTo>
                    <a:pt x="11560" y="22955"/>
                    <a:pt x="11548" y="22957"/>
                    <a:pt x="11538" y="22962"/>
                  </a:cubicBezTo>
                  <a:cubicBezTo>
                    <a:pt x="11324" y="22677"/>
                    <a:pt x="11121" y="22379"/>
                    <a:pt x="10967" y="22057"/>
                  </a:cubicBezTo>
                  <a:cubicBezTo>
                    <a:pt x="10958" y="22040"/>
                    <a:pt x="10941" y="22032"/>
                    <a:pt x="10924" y="22032"/>
                  </a:cubicBezTo>
                  <a:cubicBezTo>
                    <a:pt x="10894" y="22032"/>
                    <a:pt x="10864" y="22056"/>
                    <a:pt x="10871" y="22093"/>
                  </a:cubicBezTo>
                  <a:cubicBezTo>
                    <a:pt x="10967" y="22343"/>
                    <a:pt x="11074" y="22569"/>
                    <a:pt x="11205" y="22796"/>
                  </a:cubicBezTo>
                  <a:cubicBezTo>
                    <a:pt x="11098" y="22689"/>
                    <a:pt x="11002" y="22569"/>
                    <a:pt x="10907" y="22450"/>
                  </a:cubicBezTo>
                  <a:cubicBezTo>
                    <a:pt x="10514" y="21927"/>
                    <a:pt x="10205" y="21355"/>
                    <a:pt x="9931" y="20760"/>
                  </a:cubicBezTo>
                  <a:cubicBezTo>
                    <a:pt x="9859" y="20605"/>
                    <a:pt x="9800" y="20462"/>
                    <a:pt x="9728" y="20307"/>
                  </a:cubicBezTo>
                  <a:cubicBezTo>
                    <a:pt x="9752" y="20307"/>
                    <a:pt x="9776" y="20307"/>
                    <a:pt x="9800" y="20295"/>
                  </a:cubicBezTo>
                  <a:cubicBezTo>
                    <a:pt x="9812" y="20283"/>
                    <a:pt x="9824" y="20272"/>
                    <a:pt x="9835" y="20260"/>
                  </a:cubicBezTo>
                  <a:cubicBezTo>
                    <a:pt x="9871" y="20295"/>
                    <a:pt x="9907" y="20331"/>
                    <a:pt x="9943" y="20367"/>
                  </a:cubicBezTo>
                  <a:cubicBezTo>
                    <a:pt x="9957" y="20379"/>
                    <a:pt x="9974" y="20384"/>
                    <a:pt x="9990" y="20384"/>
                  </a:cubicBezTo>
                  <a:cubicBezTo>
                    <a:pt x="10039" y="20384"/>
                    <a:pt x="10088" y="20337"/>
                    <a:pt x="10097" y="20283"/>
                  </a:cubicBezTo>
                  <a:cubicBezTo>
                    <a:pt x="10109" y="20129"/>
                    <a:pt x="10062" y="19974"/>
                    <a:pt x="10026" y="19819"/>
                  </a:cubicBezTo>
                  <a:lnTo>
                    <a:pt x="10026" y="19819"/>
                  </a:lnTo>
                  <a:cubicBezTo>
                    <a:pt x="10097" y="19938"/>
                    <a:pt x="10157" y="20081"/>
                    <a:pt x="10252" y="20176"/>
                  </a:cubicBezTo>
                  <a:cubicBezTo>
                    <a:pt x="10292" y="20216"/>
                    <a:pt x="10339" y="20239"/>
                    <a:pt x="10388" y="20239"/>
                  </a:cubicBezTo>
                  <a:cubicBezTo>
                    <a:pt x="10398" y="20239"/>
                    <a:pt x="10409" y="20238"/>
                    <a:pt x="10419" y="20236"/>
                  </a:cubicBezTo>
                  <a:cubicBezTo>
                    <a:pt x="10431" y="20260"/>
                    <a:pt x="10455" y="20283"/>
                    <a:pt x="10478" y="20295"/>
                  </a:cubicBezTo>
                  <a:cubicBezTo>
                    <a:pt x="10543" y="20342"/>
                    <a:pt x="10608" y="20359"/>
                    <a:pt x="10678" y="20359"/>
                  </a:cubicBezTo>
                  <a:cubicBezTo>
                    <a:pt x="10698" y="20359"/>
                    <a:pt x="10719" y="20358"/>
                    <a:pt x="10740" y="20355"/>
                  </a:cubicBezTo>
                  <a:cubicBezTo>
                    <a:pt x="10812" y="20343"/>
                    <a:pt x="10847" y="20248"/>
                    <a:pt x="10812" y="20176"/>
                  </a:cubicBezTo>
                  <a:cubicBezTo>
                    <a:pt x="10776" y="20105"/>
                    <a:pt x="10717" y="20022"/>
                    <a:pt x="10681" y="19950"/>
                  </a:cubicBezTo>
                  <a:cubicBezTo>
                    <a:pt x="10681" y="19950"/>
                    <a:pt x="10681" y="19938"/>
                    <a:pt x="10681" y="19938"/>
                  </a:cubicBezTo>
                  <a:cubicBezTo>
                    <a:pt x="10705" y="19926"/>
                    <a:pt x="10728" y="19902"/>
                    <a:pt x="10740" y="19879"/>
                  </a:cubicBezTo>
                  <a:cubicBezTo>
                    <a:pt x="10764" y="19926"/>
                    <a:pt x="10788" y="19974"/>
                    <a:pt x="10824" y="20022"/>
                  </a:cubicBezTo>
                  <a:cubicBezTo>
                    <a:pt x="10847" y="20081"/>
                    <a:pt x="10883" y="20141"/>
                    <a:pt x="10943" y="20176"/>
                  </a:cubicBezTo>
                  <a:cubicBezTo>
                    <a:pt x="10971" y="20193"/>
                    <a:pt x="11001" y="20201"/>
                    <a:pt x="11030" y="20201"/>
                  </a:cubicBezTo>
                  <a:cubicBezTo>
                    <a:pt x="11086" y="20201"/>
                    <a:pt x="11138" y="20172"/>
                    <a:pt x="11169" y="20117"/>
                  </a:cubicBezTo>
                  <a:cubicBezTo>
                    <a:pt x="11240" y="19986"/>
                    <a:pt x="11181" y="19819"/>
                    <a:pt x="11121" y="19688"/>
                  </a:cubicBezTo>
                  <a:cubicBezTo>
                    <a:pt x="11109" y="19652"/>
                    <a:pt x="11086" y="19605"/>
                    <a:pt x="11062" y="19569"/>
                  </a:cubicBezTo>
                  <a:cubicBezTo>
                    <a:pt x="11169" y="19510"/>
                    <a:pt x="11217" y="19414"/>
                    <a:pt x="11240" y="19295"/>
                  </a:cubicBezTo>
                  <a:cubicBezTo>
                    <a:pt x="11288" y="19402"/>
                    <a:pt x="11336" y="19498"/>
                    <a:pt x="11395" y="19581"/>
                  </a:cubicBezTo>
                  <a:cubicBezTo>
                    <a:pt x="11425" y="19610"/>
                    <a:pt x="11454" y="19632"/>
                    <a:pt x="11490" y="19632"/>
                  </a:cubicBezTo>
                  <a:cubicBezTo>
                    <a:pt x="11498" y="19632"/>
                    <a:pt x="11506" y="19631"/>
                    <a:pt x="11514" y="19629"/>
                  </a:cubicBezTo>
                  <a:cubicBezTo>
                    <a:pt x="11562" y="19605"/>
                    <a:pt x="11574" y="19557"/>
                    <a:pt x="11574" y="19521"/>
                  </a:cubicBezTo>
                  <a:lnTo>
                    <a:pt x="11574" y="19510"/>
                  </a:lnTo>
                  <a:lnTo>
                    <a:pt x="11598" y="19521"/>
                  </a:lnTo>
                  <a:cubicBezTo>
                    <a:pt x="11633" y="19510"/>
                    <a:pt x="11669" y="19498"/>
                    <a:pt x="11693" y="19474"/>
                  </a:cubicBezTo>
                  <a:cubicBezTo>
                    <a:pt x="11729" y="19438"/>
                    <a:pt x="11740" y="19390"/>
                    <a:pt x="11717" y="19355"/>
                  </a:cubicBezTo>
                  <a:cubicBezTo>
                    <a:pt x="11705" y="19343"/>
                    <a:pt x="11693" y="19331"/>
                    <a:pt x="11681" y="19319"/>
                  </a:cubicBezTo>
                  <a:cubicBezTo>
                    <a:pt x="11705" y="19319"/>
                    <a:pt x="11717" y="19307"/>
                    <a:pt x="11740" y="19283"/>
                  </a:cubicBezTo>
                  <a:cubicBezTo>
                    <a:pt x="11776" y="19307"/>
                    <a:pt x="11812" y="19343"/>
                    <a:pt x="11848" y="19367"/>
                  </a:cubicBezTo>
                  <a:cubicBezTo>
                    <a:pt x="11862" y="19375"/>
                    <a:pt x="11877" y="19379"/>
                    <a:pt x="11891" y="19379"/>
                  </a:cubicBezTo>
                  <a:cubicBezTo>
                    <a:pt x="11937" y="19379"/>
                    <a:pt x="11979" y="19341"/>
                    <a:pt x="11979" y="19295"/>
                  </a:cubicBezTo>
                  <a:lnTo>
                    <a:pt x="11979" y="19283"/>
                  </a:lnTo>
                  <a:lnTo>
                    <a:pt x="11990" y="19295"/>
                  </a:lnTo>
                  <a:cubicBezTo>
                    <a:pt x="12003" y="19300"/>
                    <a:pt x="12017" y="19303"/>
                    <a:pt x="12031" y="19303"/>
                  </a:cubicBezTo>
                  <a:cubicBezTo>
                    <a:pt x="12085" y="19303"/>
                    <a:pt x="12143" y="19268"/>
                    <a:pt x="12133" y="19212"/>
                  </a:cubicBezTo>
                  <a:lnTo>
                    <a:pt x="12133" y="19200"/>
                  </a:lnTo>
                  <a:cubicBezTo>
                    <a:pt x="12161" y="19228"/>
                    <a:pt x="12193" y="19239"/>
                    <a:pt x="12227" y="19239"/>
                  </a:cubicBezTo>
                  <a:cubicBezTo>
                    <a:pt x="12251" y="19239"/>
                    <a:pt x="12275" y="19234"/>
                    <a:pt x="12300" y="19224"/>
                  </a:cubicBezTo>
                  <a:cubicBezTo>
                    <a:pt x="12514" y="19140"/>
                    <a:pt x="12455" y="18867"/>
                    <a:pt x="12419" y="18688"/>
                  </a:cubicBezTo>
                  <a:cubicBezTo>
                    <a:pt x="12419" y="18664"/>
                    <a:pt x="12407" y="18640"/>
                    <a:pt x="12407" y="18605"/>
                  </a:cubicBezTo>
                  <a:lnTo>
                    <a:pt x="12407" y="18605"/>
                  </a:lnTo>
                  <a:cubicBezTo>
                    <a:pt x="12455" y="18688"/>
                    <a:pt x="12514" y="18771"/>
                    <a:pt x="12574" y="18855"/>
                  </a:cubicBezTo>
                  <a:cubicBezTo>
                    <a:pt x="12606" y="18898"/>
                    <a:pt x="12649" y="18919"/>
                    <a:pt x="12690" y="18919"/>
                  </a:cubicBezTo>
                  <a:cubicBezTo>
                    <a:pt x="12739" y="18919"/>
                    <a:pt x="12786" y="18889"/>
                    <a:pt x="12812" y="18831"/>
                  </a:cubicBezTo>
                  <a:lnTo>
                    <a:pt x="12824" y="18831"/>
                  </a:lnTo>
                  <a:cubicBezTo>
                    <a:pt x="12919" y="18831"/>
                    <a:pt x="12967" y="18783"/>
                    <a:pt x="12991" y="18700"/>
                  </a:cubicBezTo>
                  <a:lnTo>
                    <a:pt x="13014" y="18736"/>
                  </a:lnTo>
                  <a:cubicBezTo>
                    <a:pt x="13038" y="18752"/>
                    <a:pt x="13067" y="18759"/>
                    <a:pt x="13096" y="18759"/>
                  </a:cubicBezTo>
                  <a:cubicBezTo>
                    <a:pt x="13152" y="18759"/>
                    <a:pt x="13205" y="18728"/>
                    <a:pt x="13205" y="18664"/>
                  </a:cubicBezTo>
                  <a:lnTo>
                    <a:pt x="13205" y="18640"/>
                  </a:lnTo>
                  <a:cubicBezTo>
                    <a:pt x="13225" y="18655"/>
                    <a:pt x="13249" y="18662"/>
                    <a:pt x="13274" y="18662"/>
                  </a:cubicBezTo>
                  <a:cubicBezTo>
                    <a:pt x="13308" y="18662"/>
                    <a:pt x="13344" y="18649"/>
                    <a:pt x="13372" y="18629"/>
                  </a:cubicBezTo>
                  <a:cubicBezTo>
                    <a:pt x="13388" y="18638"/>
                    <a:pt x="13405" y="18643"/>
                    <a:pt x="13422" y="18643"/>
                  </a:cubicBezTo>
                  <a:cubicBezTo>
                    <a:pt x="13467" y="18643"/>
                    <a:pt x="13509" y="18612"/>
                    <a:pt x="13526" y="18569"/>
                  </a:cubicBezTo>
                  <a:cubicBezTo>
                    <a:pt x="13538" y="18521"/>
                    <a:pt x="13550" y="18462"/>
                    <a:pt x="13562" y="18414"/>
                  </a:cubicBezTo>
                  <a:cubicBezTo>
                    <a:pt x="13618" y="18461"/>
                    <a:pt x="13689" y="18493"/>
                    <a:pt x="13757" y="18493"/>
                  </a:cubicBezTo>
                  <a:cubicBezTo>
                    <a:pt x="13776" y="18493"/>
                    <a:pt x="13794" y="18491"/>
                    <a:pt x="13812" y="18486"/>
                  </a:cubicBezTo>
                  <a:cubicBezTo>
                    <a:pt x="13836" y="18486"/>
                    <a:pt x="13860" y="18474"/>
                    <a:pt x="13872" y="18474"/>
                  </a:cubicBezTo>
                  <a:cubicBezTo>
                    <a:pt x="13895" y="18486"/>
                    <a:pt x="13919" y="18498"/>
                    <a:pt x="13943" y="18509"/>
                  </a:cubicBezTo>
                  <a:cubicBezTo>
                    <a:pt x="13957" y="18515"/>
                    <a:pt x="13971" y="18517"/>
                    <a:pt x="13984" y="18517"/>
                  </a:cubicBezTo>
                  <a:cubicBezTo>
                    <a:pt x="14061" y="18517"/>
                    <a:pt x="14120" y="18436"/>
                    <a:pt x="14110" y="18355"/>
                  </a:cubicBezTo>
                  <a:lnTo>
                    <a:pt x="14110" y="18355"/>
                  </a:lnTo>
                  <a:cubicBezTo>
                    <a:pt x="14122" y="18358"/>
                    <a:pt x="14134" y="18359"/>
                    <a:pt x="14146" y="18359"/>
                  </a:cubicBezTo>
                  <a:cubicBezTo>
                    <a:pt x="14181" y="18359"/>
                    <a:pt x="14217" y="18346"/>
                    <a:pt x="14253" y="18319"/>
                  </a:cubicBezTo>
                  <a:cubicBezTo>
                    <a:pt x="14276" y="18295"/>
                    <a:pt x="14288" y="18283"/>
                    <a:pt x="14300" y="18259"/>
                  </a:cubicBezTo>
                  <a:cubicBezTo>
                    <a:pt x="14336" y="18271"/>
                    <a:pt x="14372" y="18295"/>
                    <a:pt x="14419" y="18295"/>
                  </a:cubicBezTo>
                  <a:cubicBezTo>
                    <a:pt x="14432" y="18298"/>
                    <a:pt x="14444" y="18300"/>
                    <a:pt x="14456" y="18300"/>
                  </a:cubicBezTo>
                  <a:cubicBezTo>
                    <a:pt x="14535" y="18300"/>
                    <a:pt x="14595" y="18235"/>
                    <a:pt x="14574" y="18152"/>
                  </a:cubicBezTo>
                  <a:cubicBezTo>
                    <a:pt x="14574" y="18117"/>
                    <a:pt x="14562" y="18093"/>
                    <a:pt x="14562" y="18069"/>
                  </a:cubicBezTo>
                  <a:cubicBezTo>
                    <a:pt x="14586" y="18057"/>
                    <a:pt x="14610" y="18033"/>
                    <a:pt x="14634" y="18021"/>
                  </a:cubicBezTo>
                  <a:lnTo>
                    <a:pt x="14729" y="18140"/>
                  </a:lnTo>
                  <a:cubicBezTo>
                    <a:pt x="14748" y="18167"/>
                    <a:pt x="14774" y="18177"/>
                    <a:pt x="14800" y="18177"/>
                  </a:cubicBezTo>
                  <a:cubicBezTo>
                    <a:pt x="14859" y="18177"/>
                    <a:pt x="14923" y="18126"/>
                    <a:pt x="14931" y="18069"/>
                  </a:cubicBezTo>
                  <a:cubicBezTo>
                    <a:pt x="14931" y="17997"/>
                    <a:pt x="14931" y="17926"/>
                    <a:pt x="14931" y="17855"/>
                  </a:cubicBezTo>
                  <a:cubicBezTo>
                    <a:pt x="14943" y="17890"/>
                    <a:pt x="14955" y="17914"/>
                    <a:pt x="14979" y="17950"/>
                  </a:cubicBezTo>
                  <a:cubicBezTo>
                    <a:pt x="15032" y="18045"/>
                    <a:pt x="15112" y="18121"/>
                    <a:pt x="15212" y="18121"/>
                  </a:cubicBezTo>
                  <a:cubicBezTo>
                    <a:pt x="15225" y="18121"/>
                    <a:pt x="15239" y="18119"/>
                    <a:pt x="15253" y="18117"/>
                  </a:cubicBezTo>
                  <a:cubicBezTo>
                    <a:pt x="15300" y="18105"/>
                    <a:pt x="15348" y="18057"/>
                    <a:pt x="15348" y="18009"/>
                  </a:cubicBezTo>
                  <a:cubicBezTo>
                    <a:pt x="15336" y="17902"/>
                    <a:pt x="15324" y="17807"/>
                    <a:pt x="15312" y="17712"/>
                  </a:cubicBezTo>
                  <a:cubicBezTo>
                    <a:pt x="15324" y="17640"/>
                    <a:pt x="15324" y="17569"/>
                    <a:pt x="15324" y="17509"/>
                  </a:cubicBezTo>
                  <a:cubicBezTo>
                    <a:pt x="15360" y="17486"/>
                    <a:pt x="15372" y="17462"/>
                    <a:pt x="15384" y="17426"/>
                  </a:cubicBezTo>
                  <a:cubicBezTo>
                    <a:pt x="15396" y="17438"/>
                    <a:pt x="15396" y="17438"/>
                    <a:pt x="15408" y="17450"/>
                  </a:cubicBezTo>
                  <a:cubicBezTo>
                    <a:pt x="15431" y="17497"/>
                    <a:pt x="15467" y="17545"/>
                    <a:pt x="15503" y="17581"/>
                  </a:cubicBezTo>
                  <a:cubicBezTo>
                    <a:pt x="15547" y="17652"/>
                    <a:pt x="15625" y="17730"/>
                    <a:pt x="15706" y="17730"/>
                  </a:cubicBezTo>
                  <a:cubicBezTo>
                    <a:pt x="15734" y="17730"/>
                    <a:pt x="15761" y="17721"/>
                    <a:pt x="15789" y="17700"/>
                  </a:cubicBezTo>
                  <a:cubicBezTo>
                    <a:pt x="15860" y="17652"/>
                    <a:pt x="15860" y="17557"/>
                    <a:pt x="15848" y="17474"/>
                  </a:cubicBezTo>
                  <a:cubicBezTo>
                    <a:pt x="15920" y="17450"/>
                    <a:pt x="15955" y="17390"/>
                    <a:pt x="15955" y="17319"/>
                  </a:cubicBezTo>
                  <a:cubicBezTo>
                    <a:pt x="15979" y="17331"/>
                    <a:pt x="16015" y="17343"/>
                    <a:pt x="16039" y="17355"/>
                  </a:cubicBezTo>
                  <a:cubicBezTo>
                    <a:pt x="16046" y="17356"/>
                    <a:pt x="16053" y="17356"/>
                    <a:pt x="16060" y="17356"/>
                  </a:cubicBezTo>
                  <a:cubicBezTo>
                    <a:pt x="16139" y="17356"/>
                    <a:pt x="16226" y="17299"/>
                    <a:pt x="16193" y="17212"/>
                  </a:cubicBezTo>
                  <a:lnTo>
                    <a:pt x="16170" y="17152"/>
                  </a:lnTo>
                  <a:lnTo>
                    <a:pt x="16170" y="17152"/>
                  </a:lnTo>
                  <a:cubicBezTo>
                    <a:pt x="16217" y="17176"/>
                    <a:pt x="16253" y="17212"/>
                    <a:pt x="16301" y="17235"/>
                  </a:cubicBezTo>
                  <a:cubicBezTo>
                    <a:pt x="16317" y="17243"/>
                    <a:pt x="16335" y="17246"/>
                    <a:pt x="16353" y="17246"/>
                  </a:cubicBezTo>
                  <a:cubicBezTo>
                    <a:pt x="16425" y="17246"/>
                    <a:pt x="16496" y="17191"/>
                    <a:pt x="16467" y="17105"/>
                  </a:cubicBezTo>
                  <a:lnTo>
                    <a:pt x="16455" y="17069"/>
                  </a:lnTo>
                  <a:lnTo>
                    <a:pt x="16455" y="17069"/>
                  </a:lnTo>
                  <a:cubicBezTo>
                    <a:pt x="16479" y="17081"/>
                    <a:pt x="16503" y="17093"/>
                    <a:pt x="16515" y="17105"/>
                  </a:cubicBezTo>
                  <a:cubicBezTo>
                    <a:pt x="16526" y="17108"/>
                    <a:pt x="16537" y="17110"/>
                    <a:pt x="16548" y="17110"/>
                  </a:cubicBezTo>
                  <a:cubicBezTo>
                    <a:pt x="16610" y="17110"/>
                    <a:pt x="16668" y="17058"/>
                    <a:pt x="16658" y="16997"/>
                  </a:cubicBezTo>
                  <a:cubicBezTo>
                    <a:pt x="16682" y="16997"/>
                    <a:pt x="16693" y="16997"/>
                    <a:pt x="16705" y="17009"/>
                  </a:cubicBezTo>
                  <a:cubicBezTo>
                    <a:pt x="16753" y="17009"/>
                    <a:pt x="16789" y="16997"/>
                    <a:pt x="16824" y="16974"/>
                  </a:cubicBezTo>
                  <a:close/>
                  <a:moveTo>
                    <a:pt x="17860" y="25463"/>
                  </a:moveTo>
                  <a:lnTo>
                    <a:pt x="17860" y="25463"/>
                  </a:lnTo>
                  <a:cubicBezTo>
                    <a:pt x="17896" y="25546"/>
                    <a:pt x="17932" y="25629"/>
                    <a:pt x="17979" y="25713"/>
                  </a:cubicBezTo>
                  <a:cubicBezTo>
                    <a:pt x="17967" y="25725"/>
                    <a:pt x="17956" y="25748"/>
                    <a:pt x="17944" y="25760"/>
                  </a:cubicBezTo>
                  <a:cubicBezTo>
                    <a:pt x="17920" y="25665"/>
                    <a:pt x="17884" y="25558"/>
                    <a:pt x="17860" y="25463"/>
                  </a:cubicBezTo>
                  <a:close/>
                  <a:moveTo>
                    <a:pt x="17753" y="22391"/>
                  </a:moveTo>
                  <a:lnTo>
                    <a:pt x="17753" y="22391"/>
                  </a:lnTo>
                  <a:cubicBezTo>
                    <a:pt x="17717" y="22986"/>
                    <a:pt x="17741" y="23593"/>
                    <a:pt x="17825" y="24177"/>
                  </a:cubicBezTo>
                  <a:cubicBezTo>
                    <a:pt x="17860" y="24355"/>
                    <a:pt x="17896" y="24534"/>
                    <a:pt x="17932" y="24713"/>
                  </a:cubicBezTo>
                  <a:cubicBezTo>
                    <a:pt x="17918" y="24704"/>
                    <a:pt x="17903" y="24701"/>
                    <a:pt x="17889" y="24701"/>
                  </a:cubicBezTo>
                  <a:cubicBezTo>
                    <a:pt x="17840" y="24701"/>
                    <a:pt x="17794" y="24744"/>
                    <a:pt x="17813" y="24808"/>
                  </a:cubicBezTo>
                  <a:cubicBezTo>
                    <a:pt x="17836" y="24903"/>
                    <a:pt x="17860" y="24998"/>
                    <a:pt x="17884" y="25105"/>
                  </a:cubicBezTo>
                  <a:cubicBezTo>
                    <a:pt x="17848" y="25010"/>
                    <a:pt x="17801" y="24927"/>
                    <a:pt x="17765" y="24844"/>
                  </a:cubicBezTo>
                  <a:cubicBezTo>
                    <a:pt x="17756" y="24820"/>
                    <a:pt x="17734" y="24810"/>
                    <a:pt x="17710" y="24810"/>
                  </a:cubicBezTo>
                  <a:cubicBezTo>
                    <a:pt x="17674" y="24810"/>
                    <a:pt x="17634" y="24836"/>
                    <a:pt x="17634" y="24879"/>
                  </a:cubicBezTo>
                  <a:cubicBezTo>
                    <a:pt x="17658" y="25141"/>
                    <a:pt x="17694" y="25391"/>
                    <a:pt x="17753" y="25641"/>
                  </a:cubicBezTo>
                  <a:cubicBezTo>
                    <a:pt x="17634" y="25486"/>
                    <a:pt x="17527" y="25332"/>
                    <a:pt x="17432" y="25177"/>
                  </a:cubicBezTo>
                  <a:cubicBezTo>
                    <a:pt x="17411" y="25149"/>
                    <a:pt x="17386" y="25137"/>
                    <a:pt x="17362" y="25137"/>
                  </a:cubicBezTo>
                  <a:cubicBezTo>
                    <a:pt x="17317" y="25137"/>
                    <a:pt x="17281" y="25181"/>
                    <a:pt x="17313" y="25236"/>
                  </a:cubicBezTo>
                  <a:cubicBezTo>
                    <a:pt x="17396" y="25427"/>
                    <a:pt x="17479" y="25606"/>
                    <a:pt x="17563" y="25784"/>
                  </a:cubicBezTo>
                  <a:lnTo>
                    <a:pt x="17539" y="25760"/>
                  </a:lnTo>
                  <a:cubicBezTo>
                    <a:pt x="17518" y="25746"/>
                    <a:pt x="17501" y="25741"/>
                    <a:pt x="17486" y="25741"/>
                  </a:cubicBezTo>
                  <a:cubicBezTo>
                    <a:pt x="17475" y="25741"/>
                    <a:pt x="17465" y="25743"/>
                    <a:pt x="17455" y="25748"/>
                  </a:cubicBezTo>
                  <a:cubicBezTo>
                    <a:pt x="17336" y="25665"/>
                    <a:pt x="17205" y="25558"/>
                    <a:pt x="17086" y="25463"/>
                  </a:cubicBezTo>
                  <a:cubicBezTo>
                    <a:pt x="17071" y="25451"/>
                    <a:pt x="17054" y="25446"/>
                    <a:pt x="17038" y="25446"/>
                  </a:cubicBezTo>
                  <a:cubicBezTo>
                    <a:pt x="16988" y="25446"/>
                    <a:pt x="16943" y="25492"/>
                    <a:pt x="16979" y="25546"/>
                  </a:cubicBezTo>
                  <a:cubicBezTo>
                    <a:pt x="17098" y="25725"/>
                    <a:pt x="17229" y="25915"/>
                    <a:pt x="17360" y="26094"/>
                  </a:cubicBezTo>
                  <a:cubicBezTo>
                    <a:pt x="16991" y="26034"/>
                    <a:pt x="16682" y="25748"/>
                    <a:pt x="16348" y="25606"/>
                  </a:cubicBezTo>
                  <a:cubicBezTo>
                    <a:pt x="16339" y="25600"/>
                    <a:pt x="16330" y="25598"/>
                    <a:pt x="16322" y="25598"/>
                  </a:cubicBezTo>
                  <a:cubicBezTo>
                    <a:pt x="16276" y="25598"/>
                    <a:pt x="16248" y="25671"/>
                    <a:pt x="16289" y="25701"/>
                  </a:cubicBezTo>
                  <a:cubicBezTo>
                    <a:pt x="16336" y="25760"/>
                    <a:pt x="16384" y="25808"/>
                    <a:pt x="16443" y="25867"/>
                  </a:cubicBezTo>
                  <a:cubicBezTo>
                    <a:pt x="15943" y="25653"/>
                    <a:pt x="15467" y="25415"/>
                    <a:pt x="14991" y="25153"/>
                  </a:cubicBezTo>
                  <a:cubicBezTo>
                    <a:pt x="14896" y="25105"/>
                    <a:pt x="14800" y="25046"/>
                    <a:pt x="14717" y="24998"/>
                  </a:cubicBezTo>
                  <a:cubicBezTo>
                    <a:pt x="14717" y="24963"/>
                    <a:pt x="14717" y="24939"/>
                    <a:pt x="14705" y="24903"/>
                  </a:cubicBezTo>
                  <a:cubicBezTo>
                    <a:pt x="14681" y="24855"/>
                    <a:pt x="14657" y="24796"/>
                    <a:pt x="14634" y="24748"/>
                  </a:cubicBezTo>
                  <a:lnTo>
                    <a:pt x="14634" y="24748"/>
                  </a:lnTo>
                  <a:cubicBezTo>
                    <a:pt x="14717" y="24784"/>
                    <a:pt x="14800" y="24808"/>
                    <a:pt x="14884" y="24820"/>
                  </a:cubicBezTo>
                  <a:cubicBezTo>
                    <a:pt x="14889" y="24820"/>
                    <a:pt x="14893" y="24821"/>
                    <a:pt x="14898" y="24821"/>
                  </a:cubicBezTo>
                  <a:cubicBezTo>
                    <a:pt x="14985" y="24821"/>
                    <a:pt x="15038" y="24721"/>
                    <a:pt x="15027" y="24653"/>
                  </a:cubicBezTo>
                  <a:cubicBezTo>
                    <a:pt x="15015" y="24605"/>
                    <a:pt x="14991" y="24546"/>
                    <a:pt x="14979" y="24498"/>
                  </a:cubicBezTo>
                  <a:lnTo>
                    <a:pt x="14979" y="24498"/>
                  </a:lnTo>
                  <a:cubicBezTo>
                    <a:pt x="15060" y="24547"/>
                    <a:pt x="15158" y="24585"/>
                    <a:pt x="15254" y="24585"/>
                  </a:cubicBezTo>
                  <a:cubicBezTo>
                    <a:pt x="15298" y="24585"/>
                    <a:pt x="15342" y="24577"/>
                    <a:pt x="15384" y="24558"/>
                  </a:cubicBezTo>
                  <a:cubicBezTo>
                    <a:pt x="15550" y="24486"/>
                    <a:pt x="15562" y="24308"/>
                    <a:pt x="15527" y="24153"/>
                  </a:cubicBezTo>
                  <a:cubicBezTo>
                    <a:pt x="15527" y="24117"/>
                    <a:pt x="15515" y="24082"/>
                    <a:pt x="15503" y="24046"/>
                  </a:cubicBezTo>
                  <a:lnTo>
                    <a:pt x="15503" y="24046"/>
                  </a:lnTo>
                  <a:cubicBezTo>
                    <a:pt x="15610" y="24117"/>
                    <a:pt x="15717" y="24201"/>
                    <a:pt x="15824" y="24260"/>
                  </a:cubicBezTo>
                  <a:cubicBezTo>
                    <a:pt x="15847" y="24273"/>
                    <a:pt x="15871" y="24278"/>
                    <a:pt x="15894" y="24278"/>
                  </a:cubicBezTo>
                  <a:cubicBezTo>
                    <a:pt x="15980" y="24278"/>
                    <a:pt x="16057" y="24199"/>
                    <a:pt x="16039" y="24105"/>
                  </a:cubicBezTo>
                  <a:cubicBezTo>
                    <a:pt x="16015" y="24034"/>
                    <a:pt x="16003" y="23974"/>
                    <a:pt x="15991" y="23903"/>
                  </a:cubicBezTo>
                  <a:lnTo>
                    <a:pt x="15991" y="23903"/>
                  </a:lnTo>
                  <a:cubicBezTo>
                    <a:pt x="16003" y="23915"/>
                    <a:pt x="16015" y="23927"/>
                    <a:pt x="16027" y="23939"/>
                  </a:cubicBezTo>
                  <a:cubicBezTo>
                    <a:pt x="16058" y="23964"/>
                    <a:pt x="16095" y="23977"/>
                    <a:pt x="16132" y="23977"/>
                  </a:cubicBezTo>
                  <a:cubicBezTo>
                    <a:pt x="16180" y="23977"/>
                    <a:pt x="16226" y="23955"/>
                    <a:pt x="16253" y="23915"/>
                  </a:cubicBezTo>
                  <a:cubicBezTo>
                    <a:pt x="16348" y="23772"/>
                    <a:pt x="16348" y="23605"/>
                    <a:pt x="16324" y="23439"/>
                  </a:cubicBezTo>
                  <a:lnTo>
                    <a:pt x="16324" y="23427"/>
                  </a:lnTo>
                  <a:cubicBezTo>
                    <a:pt x="16360" y="23474"/>
                    <a:pt x="16384" y="23522"/>
                    <a:pt x="16420" y="23570"/>
                  </a:cubicBezTo>
                  <a:cubicBezTo>
                    <a:pt x="16449" y="23623"/>
                    <a:pt x="16495" y="23646"/>
                    <a:pt x="16542" y="23646"/>
                  </a:cubicBezTo>
                  <a:cubicBezTo>
                    <a:pt x="16610" y="23646"/>
                    <a:pt x="16679" y="23595"/>
                    <a:pt x="16693" y="23510"/>
                  </a:cubicBezTo>
                  <a:lnTo>
                    <a:pt x="16729" y="23200"/>
                  </a:lnTo>
                  <a:cubicBezTo>
                    <a:pt x="16753" y="23248"/>
                    <a:pt x="16789" y="23296"/>
                    <a:pt x="16824" y="23343"/>
                  </a:cubicBezTo>
                  <a:cubicBezTo>
                    <a:pt x="16851" y="23390"/>
                    <a:pt x="16908" y="23422"/>
                    <a:pt x="16963" y="23422"/>
                  </a:cubicBezTo>
                  <a:cubicBezTo>
                    <a:pt x="17006" y="23422"/>
                    <a:pt x="17048" y="23402"/>
                    <a:pt x="17074" y="23355"/>
                  </a:cubicBezTo>
                  <a:cubicBezTo>
                    <a:pt x="17122" y="23236"/>
                    <a:pt x="17146" y="23129"/>
                    <a:pt x="17158" y="23010"/>
                  </a:cubicBezTo>
                  <a:cubicBezTo>
                    <a:pt x="17182" y="23058"/>
                    <a:pt x="17217" y="23093"/>
                    <a:pt x="17277" y="23093"/>
                  </a:cubicBezTo>
                  <a:cubicBezTo>
                    <a:pt x="17336" y="23093"/>
                    <a:pt x="17420" y="23058"/>
                    <a:pt x="17420" y="22998"/>
                  </a:cubicBezTo>
                  <a:cubicBezTo>
                    <a:pt x="17444" y="22891"/>
                    <a:pt x="17455" y="22784"/>
                    <a:pt x="17467" y="22677"/>
                  </a:cubicBezTo>
                  <a:cubicBezTo>
                    <a:pt x="17489" y="22689"/>
                    <a:pt x="17514" y="22695"/>
                    <a:pt x="17539" y="22695"/>
                  </a:cubicBezTo>
                  <a:cubicBezTo>
                    <a:pt x="17610" y="22695"/>
                    <a:pt x="17685" y="22646"/>
                    <a:pt x="17694" y="22558"/>
                  </a:cubicBezTo>
                  <a:cubicBezTo>
                    <a:pt x="17694" y="22510"/>
                    <a:pt x="17694" y="22462"/>
                    <a:pt x="17694" y="22415"/>
                  </a:cubicBezTo>
                  <a:cubicBezTo>
                    <a:pt x="17717" y="22403"/>
                    <a:pt x="17741" y="22403"/>
                    <a:pt x="17753" y="22391"/>
                  </a:cubicBezTo>
                  <a:close/>
                  <a:moveTo>
                    <a:pt x="23427" y="1"/>
                  </a:moveTo>
                  <a:cubicBezTo>
                    <a:pt x="23393" y="1"/>
                    <a:pt x="23358" y="3"/>
                    <a:pt x="23325" y="7"/>
                  </a:cubicBezTo>
                  <a:cubicBezTo>
                    <a:pt x="23170" y="31"/>
                    <a:pt x="23016" y="55"/>
                    <a:pt x="22873" y="91"/>
                  </a:cubicBezTo>
                  <a:cubicBezTo>
                    <a:pt x="22551" y="150"/>
                    <a:pt x="22254" y="221"/>
                    <a:pt x="21944" y="305"/>
                  </a:cubicBezTo>
                  <a:cubicBezTo>
                    <a:pt x="21801" y="352"/>
                    <a:pt x="21646" y="400"/>
                    <a:pt x="21504" y="448"/>
                  </a:cubicBezTo>
                  <a:cubicBezTo>
                    <a:pt x="21373" y="507"/>
                    <a:pt x="21242" y="555"/>
                    <a:pt x="21134" y="650"/>
                  </a:cubicBezTo>
                  <a:cubicBezTo>
                    <a:pt x="21027" y="757"/>
                    <a:pt x="20908" y="829"/>
                    <a:pt x="20801" y="936"/>
                  </a:cubicBezTo>
                  <a:cubicBezTo>
                    <a:pt x="20694" y="1031"/>
                    <a:pt x="20599" y="1126"/>
                    <a:pt x="20492" y="1222"/>
                  </a:cubicBezTo>
                  <a:cubicBezTo>
                    <a:pt x="20301" y="1424"/>
                    <a:pt x="20122" y="1638"/>
                    <a:pt x="19956" y="1865"/>
                  </a:cubicBezTo>
                  <a:cubicBezTo>
                    <a:pt x="19634" y="2269"/>
                    <a:pt x="19349" y="2698"/>
                    <a:pt x="19087" y="3139"/>
                  </a:cubicBezTo>
                  <a:cubicBezTo>
                    <a:pt x="18991" y="3150"/>
                    <a:pt x="18884" y="3162"/>
                    <a:pt x="18801" y="3186"/>
                  </a:cubicBezTo>
                  <a:cubicBezTo>
                    <a:pt x="18587" y="3210"/>
                    <a:pt x="18396" y="3305"/>
                    <a:pt x="18229" y="3460"/>
                  </a:cubicBezTo>
                  <a:cubicBezTo>
                    <a:pt x="17991" y="3698"/>
                    <a:pt x="17884" y="4043"/>
                    <a:pt x="17777" y="4353"/>
                  </a:cubicBezTo>
                  <a:cubicBezTo>
                    <a:pt x="17694" y="4603"/>
                    <a:pt x="17634" y="4853"/>
                    <a:pt x="17634" y="5115"/>
                  </a:cubicBezTo>
                  <a:cubicBezTo>
                    <a:pt x="17491" y="5055"/>
                    <a:pt x="17336" y="5008"/>
                    <a:pt x="17194" y="4960"/>
                  </a:cubicBezTo>
                  <a:cubicBezTo>
                    <a:pt x="16955" y="4889"/>
                    <a:pt x="16705" y="4817"/>
                    <a:pt x="16455" y="4770"/>
                  </a:cubicBezTo>
                  <a:cubicBezTo>
                    <a:pt x="16244" y="4734"/>
                    <a:pt x="16028" y="4713"/>
                    <a:pt x="15812" y="4713"/>
                  </a:cubicBezTo>
                  <a:cubicBezTo>
                    <a:pt x="15528" y="4713"/>
                    <a:pt x="15244" y="4748"/>
                    <a:pt x="14967" y="4829"/>
                  </a:cubicBezTo>
                  <a:cubicBezTo>
                    <a:pt x="14931" y="4853"/>
                    <a:pt x="14908" y="4877"/>
                    <a:pt x="14896" y="4913"/>
                  </a:cubicBezTo>
                  <a:cubicBezTo>
                    <a:pt x="14836" y="4948"/>
                    <a:pt x="14777" y="4984"/>
                    <a:pt x="14729" y="5020"/>
                  </a:cubicBezTo>
                  <a:cubicBezTo>
                    <a:pt x="14384" y="5043"/>
                    <a:pt x="14050" y="5163"/>
                    <a:pt x="13753" y="5317"/>
                  </a:cubicBezTo>
                  <a:cubicBezTo>
                    <a:pt x="13514" y="5436"/>
                    <a:pt x="13300" y="5567"/>
                    <a:pt x="13110" y="5734"/>
                  </a:cubicBezTo>
                  <a:cubicBezTo>
                    <a:pt x="13095" y="5729"/>
                    <a:pt x="13080" y="5726"/>
                    <a:pt x="13066" y="5726"/>
                  </a:cubicBezTo>
                  <a:cubicBezTo>
                    <a:pt x="13046" y="5726"/>
                    <a:pt x="13028" y="5732"/>
                    <a:pt x="13014" y="5746"/>
                  </a:cubicBezTo>
                  <a:cubicBezTo>
                    <a:pt x="12479" y="6056"/>
                    <a:pt x="12193" y="6639"/>
                    <a:pt x="11955" y="7187"/>
                  </a:cubicBezTo>
                  <a:cubicBezTo>
                    <a:pt x="10062" y="7210"/>
                    <a:pt x="8192" y="7591"/>
                    <a:pt x="6395" y="8151"/>
                  </a:cubicBezTo>
                  <a:cubicBezTo>
                    <a:pt x="5430" y="8461"/>
                    <a:pt x="4490" y="8806"/>
                    <a:pt x="3573" y="9211"/>
                  </a:cubicBezTo>
                  <a:cubicBezTo>
                    <a:pt x="2704" y="9580"/>
                    <a:pt x="1858" y="10008"/>
                    <a:pt x="1108" y="10568"/>
                  </a:cubicBezTo>
                  <a:cubicBezTo>
                    <a:pt x="918" y="10711"/>
                    <a:pt x="739" y="10854"/>
                    <a:pt x="572" y="11009"/>
                  </a:cubicBezTo>
                  <a:cubicBezTo>
                    <a:pt x="418" y="11151"/>
                    <a:pt x="251" y="11306"/>
                    <a:pt x="168" y="11509"/>
                  </a:cubicBezTo>
                  <a:cubicBezTo>
                    <a:pt x="1" y="11901"/>
                    <a:pt x="299" y="12378"/>
                    <a:pt x="537" y="12687"/>
                  </a:cubicBezTo>
                  <a:cubicBezTo>
                    <a:pt x="1072" y="13390"/>
                    <a:pt x="1918" y="13759"/>
                    <a:pt x="2763" y="13926"/>
                  </a:cubicBezTo>
                  <a:cubicBezTo>
                    <a:pt x="3216" y="14021"/>
                    <a:pt x="3680" y="14068"/>
                    <a:pt x="4144" y="14080"/>
                  </a:cubicBezTo>
                  <a:cubicBezTo>
                    <a:pt x="4197" y="14083"/>
                    <a:pt x="4249" y="14084"/>
                    <a:pt x="4300" y="14084"/>
                  </a:cubicBezTo>
                  <a:cubicBezTo>
                    <a:pt x="4756" y="14084"/>
                    <a:pt x="5192" y="13992"/>
                    <a:pt x="5609" y="13842"/>
                  </a:cubicBezTo>
                  <a:cubicBezTo>
                    <a:pt x="5930" y="13723"/>
                    <a:pt x="6240" y="13568"/>
                    <a:pt x="6549" y="13425"/>
                  </a:cubicBezTo>
                  <a:lnTo>
                    <a:pt x="6549" y="13425"/>
                  </a:lnTo>
                  <a:cubicBezTo>
                    <a:pt x="6335" y="13604"/>
                    <a:pt x="6133" y="13783"/>
                    <a:pt x="5918" y="13961"/>
                  </a:cubicBezTo>
                  <a:cubicBezTo>
                    <a:pt x="5383" y="14438"/>
                    <a:pt x="4823" y="14914"/>
                    <a:pt x="4323" y="15426"/>
                  </a:cubicBezTo>
                  <a:cubicBezTo>
                    <a:pt x="3859" y="15890"/>
                    <a:pt x="3454" y="16426"/>
                    <a:pt x="3251" y="17057"/>
                  </a:cubicBezTo>
                  <a:cubicBezTo>
                    <a:pt x="3144" y="17402"/>
                    <a:pt x="3120" y="17759"/>
                    <a:pt x="3335" y="18057"/>
                  </a:cubicBezTo>
                  <a:cubicBezTo>
                    <a:pt x="3537" y="18343"/>
                    <a:pt x="3859" y="18509"/>
                    <a:pt x="4180" y="18640"/>
                  </a:cubicBezTo>
                  <a:cubicBezTo>
                    <a:pt x="4612" y="18808"/>
                    <a:pt x="5076" y="18869"/>
                    <a:pt x="5543" y="18869"/>
                  </a:cubicBezTo>
                  <a:cubicBezTo>
                    <a:pt x="5772" y="18869"/>
                    <a:pt x="6001" y="18854"/>
                    <a:pt x="6228" y="18831"/>
                  </a:cubicBezTo>
                  <a:cubicBezTo>
                    <a:pt x="6918" y="18759"/>
                    <a:pt x="7657" y="18617"/>
                    <a:pt x="8252" y="18236"/>
                  </a:cubicBezTo>
                  <a:cubicBezTo>
                    <a:pt x="8371" y="18164"/>
                    <a:pt x="8478" y="18069"/>
                    <a:pt x="8585" y="17974"/>
                  </a:cubicBezTo>
                  <a:lnTo>
                    <a:pt x="8597" y="17974"/>
                  </a:lnTo>
                  <a:cubicBezTo>
                    <a:pt x="8621" y="17986"/>
                    <a:pt x="8657" y="17997"/>
                    <a:pt x="8692" y="17997"/>
                  </a:cubicBezTo>
                  <a:cubicBezTo>
                    <a:pt x="8706" y="18000"/>
                    <a:pt x="8719" y="18001"/>
                    <a:pt x="8733" y="18001"/>
                  </a:cubicBezTo>
                  <a:cubicBezTo>
                    <a:pt x="8794" y="18001"/>
                    <a:pt x="8860" y="17981"/>
                    <a:pt x="8919" y="17962"/>
                  </a:cubicBezTo>
                  <a:lnTo>
                    <a:pt x="8919" y="17962"/>
                  </a:lnTo>
                  <a:cubicBezTo>
                    <a:pt x="8895" y="18117"/>
                    <a:pt x="8895" y="18271"/>
                    <a:pt x="8907" y="18414"/>
                  </a:cubicBezTo>
                  <a:cubicBezTo>
                    <a:pt x="8907" y="18629"/>
                    <a:pt x="8931" y="18843"/>
                    <a:pt x="8966" y="19057"/>
                  </a:cubicBezTo>
                  <a:cubicBezTo>
                    <a:pt x="9050" y="19486"/>
                    <a:pt x="9193" y="19902"/>
                    <a:pt x="9395" y="20283"/>
                  </a:cubicBezTo>
                  <a:cubicBezTo>
                    <a:pt x="9410" y="20329"/>
                    <a:pt x="9444" y="20345"/>
                    <a:pt x="9482" y="20345"/>
                  </a:cubicBezTo>
                  <a:cubicBezTo>
                    <a:pt x="9505" y="20345"/>
                    <a:pt x="9528" y="20340"/>
                    <a:pt x="9550" y="20331"/>
                  </a:cubicBezTo>
                  <a:cubicBezTo>
                    <a:pt x="9693" y="20795"/>
                    <a:pt x="9883" y="21236"/>
                    <a:pt x="10109" y="21665"/>
                  </a:cubicBezTo>
                  <a:cubicBezTo>
                    <a:pt x="10431" y="22260"/>
                    <a:pt x="10824" y="22808"/>
                    <a:pt x="11300" y="23284"/>
                  </a:cubicBezTo>
                  <a:cubicBezTo>
                    <a:pt x="11562" y="23546"/>
                    <a:pt x="11848" y="23796"/>
                    <a:pt x="12169" y="23986"/>
                  </a:cubicBezTo>
                  <a:lnTo>
                    <a:pt x="12181" y="23986"/>
                  </a:lnTo>
                  <a:cubicBezTo>
                    <a:pt x="12193" y="23998"/>
                    <a:pt x="12193" y="23998"/>
                    <a:pt x="12205" y="24010"/>
                  </a:cubicBezTo>
                  <a:cubicBezTo>
                    <a:pt x="12264" y="24058"/>
                    <a:pt x="12324" y="24105"/>
                    <a:pt x="12383" y="24153"/>
                  </a:cubicBezTo>
                  <a:cubicBezTo>
                    <a:pt x="12645" y="24427"/>
                    <a:pt x="12931" y="24665"/>
                    <a:pt x="13276" y="24820"/>
                  </a:cubicBezTo>
                  <a:cubicBezTo>
                    <a:pt x="13491" y="24986"/>
                    <a:pt x="13729" y="25129"/>
                    <a:pt x="13991" y="25225"/>
                  </a:cubicBezTo>
                  <a:cubicBezTo>
                    <a:pt x="14001" y="25229"/>
                    <a:pt x="14012" y="25231"/>
                    <a:pt x="14023" y="25231"/>
                  </a:cubicBezTo>
                  <a:cubicBezTo>
                    <a:pt x="14070" y="25231"/>
                    <a:pt x="14112" y="25190"/>
                    <a:pt x="14122" y="25141"/>
                  </a:cubicBezTo>
                  <a:cubicBezTo>
                    <a:pt x="14193" y="25177"/>
                    <a:pt x="14265" y="25201"/>
                    <a:pt x="14336" y="25225"/>
                  </a:cubicBezTo>
                  <a:cubicBezTo>
                    <a:pt x="14344" y="25226"/>
                    <a:pt x="14352" y="25227"/>
                    <a:pt x="14359" y="25227"/>
                  </a:cubicBezTo>
                  <a:cubicBezTo>
                    <a:pt x="14411" y="25227"/>
                    <a:pt x="14458" y="25194"/>
                    <a:pt x="14479" y="25153"/>
                  </a:cubicBezTo>
                  <a:cubicBezTo>
                    <a:pt x="14550" y="25201"/>
                    <a:pt x="14622" y="25248"/>
                    <a:pt x="14693" y="25284"/>
                  </a:cubicBezTo>
                  <a:cubicBezTo>
                    <a:pt x="15074" y="25522"/>
                    <a:pt x="15467" y="25725"/>
                    <a:pt x="15872" y="25915"/>
                  </a:cubicBezTo>
                  <a:cubicBezTo>
                    <a:pt x="16277" y="26106"/>
                    <a:pt x="16693" y="26272"/>
                    <a:pt x="17122" y="26427"/>
                  </a:cubicBezTo>
                  <a:cubicBezTo>
                    <a:pt x="17563" y="26582"/>
                    <a:pt x="18015" y="26737"/>
                    <a:pt x="18467" y="26820"/>
                  </a:cubicBezTo>
                  <a:cubicBezTo>
                    <a:pt x="18797" y="26880"/>
                    <a:pt x="19134" y="26906"/>
                    <a:pt x="19473" y="26906"/>
                  </a:cubicBezTo>
                  <a:cubicBezTo>
                    <a:pt x="19539" y="26906"/>
                    <a:pt x="19604" y="26905"/>
                    <a:pt x="19670" y="26903"/>
                  </a:cubicBezTo>
                  <a:cubicBezTo>
                    <a:pt x="19741" y="26915"/>
                    <a:pt x="19801" y="26927"/>
                    <a:pt x="19861" y="26927"/>
                  </a:cubicBezTo>
                  <a:cubicBezTo>
                    <a:pt x="20003" y="26927"/>
                    <a:pt x="20111" y="26903"/>
                    <a:pt x="20242" y="26856"/>
                  </a:cubicBezTo>
                  <a:cubicBezTo>
                    <a:pt x="20349" y="26820"/>
                    <a:pt x="20384" y="26641"/>
                    <a:pt x="20253" y="26618"/>
                  </a:cubicBezTo>
                  <a:cubicBezTo>
                    <a:pt x="20218" y="26618"/>
                    <a:pt x="20194" y="26606"/>
                    <a:pt x="20170" y="26606"/>
                  </a:cubicBezTo>
                  <a:cubicBezTo>
                    <a:pt x="20158" y="26594"/>
                    <a:pt x="20134" y="26594"/>
                    <a:pt x="20111" y="26594"/>
                  </a:cubicBezTo>
                  <a:cubicBezTo>
                    <a:pt x="19968" y="26558"/>
                    <a:pt x="19813" y="26522"/>
                    <a:pt x="19658" y="26499"/>
                  </a:cubicBezTo>
                  <a:cubicBezTo>
                    <a:pt x="19468" y="26451"/>
                    <a:pt x="19277" y="26427"/>
                    <a:pt x="19099" y="26356"/>
                  </a:cubicBezTo>
                  <a:cubicBezTo>
                    <a:pt x="18944" y="26308"/>
                    <a:pt x="18813" y="26225"/>
                    <a:pt x="18718" y="26094"/>
                  </a:cubicBezTo>
                  <a:cubicBezTo>
                    <a:pt x="18706" y="26070"/>
                    <a:pt x="18706" y="26058"/>
                    <a:pt x="18694" y="26046"/>
                  </a:cubicBezTo>
                  <a:cubicBezTo>
                    <a:pt x="18682" y="26034"/>
                    <a:pt x="18670" y="26010"/>
                    <a:pt x="18670" y="25998"/>
                  </a:cubicBezTo>
                  <a:cubicBezTo>
                    <a:pt x="18646" y="25951"/>
                    <a:pt x="18622" y="25903"/>
                    <a:pt x="18610" y="25867"/>
                  </a:cubicBezTo>
                  <a:cubicBezTo>
                    <a:pt x="18575" y="25796"/>
                    <a:pt x="18563" y="25725"/>
                    <a:pt x="18539" y="25653"/>
                  </a:cubicBezTo>
                  <a:cubicBezTo>
                    <a:pt x="18527" y="25641"/>
                    <a:pt x="18515" y="25617"/>
                    <a:pt x="18491" y="25617"/>
                  </a:cubicBezTo>
                  <a:cubicBezTo>
                    <a:pt x="18467" y="25546"/>
                    <a:pt x="18444" y="25486"/>
                    <a:pt x="18420" y="25427"/>
                  </a:cubicBezTo>
                  <a:cubicBezTo>
                    <a:pt x="18110" y="24617"/>
                    <a:pt x="17991" y="23760"/>
                    <a:pt x="17944" y="22903"/>
                  </a:cubicBezTo>
                  <a:cubicBezTo>
                    <a:pt x="17932" y="22617"/>
                    <a:pt x="17932" y="22343"/>
                    <a:pt x="17932" y="22057"/>
                  </a:cubicBezTo>
                  <a:cubicBezTo>
                    <a:pt x="17956" y="22034"/>
                    <a:pt x="17979" y="21998"/>
                    <a:pt x="17967" y="21962"/>
                  </a:cubicBezTo>
                  <a:cubicBezTo>
                    <a:pt x="17967" y="21903"/>
                    <a:pt x="17967" y="21855"/>
                    <a:pt x="17956" y="21807"/>
                  </a:cubicBezTo>
                  <a:lnTo>
                    <a:pt x="17956" y="21807"/>
                  </a:lnTo>
                  <a:cubicBezTo>
                    <a:pt x="17965" y="21809"/>
                    <a:pt x="17975" y="21810"/>
                    <a:pt x="17985" y="21810"/>
                  </a:cubicBezTo>
                  <a:cubicBezTo>
                    <a:pt x="18037" y="21810"/>
                    <a:pt x="18088" y="21784"/>
                    <a:pt x="18098" y="21724"/>
                  </a:cubicBezTo>
                  <a:cubicBezTo>
                    <a:pt x="18206" y="21248"/>
                    <a:pt x="18158" y="20724"/>
                    <a:pt x="18075" y="20236"/>
                  </a:cubicBezTo>
                  <a:cubicBezTo>
                    <a:pt x="18051" y="20081"/>
                    <a:pt x="18015" y="19926"/>
                    <a:pt x="17979" y="19771"/>
                  </a:cubicBezTo>
                  <a:cubicBezTo>
                    <a:pt x="17979" y="19688"/>
                    <a:pt x="17979" y="19605"/>
                    <a:pt x="17967" y="19533"/>
                  </a:cubicBezTo>
                  <a:cubicBezTo>
                    <a:pt x="17967" y="19390"/>
                    <a:pt x="17956" y="19236"/>
                    <a:pt x="17944" y="19093"/>
                  </a:cubicBezTo>
                  <a:cubicBezTo>
                    <a:pt x="17908" y="18807"/>
                    <a:pt x="17848" y="18533"/>
                    <a:pt x="17765" y="18259"/>
                  </a:cubicBezTo>
                  <a:cubicBezTo>
                    <a:pt x="17598" y="17712"/>
                    <a:pt x="17336" y="17200"/>
                    <a:pt x="16979" y="16747"/>
                  </a:cubicBezTo>
                  <a:cubicBezTo>
                    <a:pt x="16896" y="16652"/>
                    <a:pt x="16813" y="16569"/>
                    <a:pt x="16729" y="16485"/>
                  </a:cubicBezTo>
                  <a:cubicBezTo>
                    <a:pt x="16729" y="16473"/>
                    <a:pt x="16729" y="16473"/>
                    <a:pt x="16729" y="16462"/>
                  </a:cubicBezTo>
                  <a:lnTo>
                    <a:pt x="16717" y="16438"/>
                  </a:lnTo>
                  <a:lnTo>
                    <a:pt x="16717" y="16438"/>
                  </a:lnTo>
                  <a:cubicBezTo>
                    <a:pt x="16727" y="16443"/>
                    <a:pt x="16737" y="16446"/>
                    <a:pt x="16746" y="16446"/>
                  </a:cubicBezTo>
                  <a:cubicBezTo>
                    <a:pt x="16759" y="16446"/>
                    <a:pt x="16770" y="16440"/>
                    <a:pt x="16777" y="16426"/>
                  </a:cubicBezTo>
                  <a:cubicBezTo>
                    <a:pt x="16848" y="16319"/>
                    <a:pt x="16789" y="16176"/>
                    <a:pt x="16729" y="16081"/>
                  </a:cubicBezTo>
                  <a:lnTo>
                    <a:pt x="16717" y="16057"/>
                  </a:lnTo>
                  <a:lnTo>
                    <a:pt x="16729" y="16021"/>
                  </a:lnTo>
                  <a:cubicBezTo>
                    <a:pt x="16741" y="15711"/>
                    <a:pt x="16479" y="15485"/>
                    <a:pt x="16277" y="15283"/>
                  </a:cubicBezTo>
                  <a:cubicBezTo>
                    <a:pt x="16181" y="15176"/>
                    <a:pt x="16074" y="15069"/>
                    <a:pt x="15967" y="14961"/>
                  </a:cubicBezTo>
                  <a:cubicBezTo>
                    <a:pt x="15860" y="14866"/>
                    <a:pt x="15753" y="14747"/>
                    <a:pt x="15634" y="14664"/>
                  </a:cubicBezTo>
                  <a:cubicBezTo>
                    <a:pt x="15670" y="14628"/>
                    <a:pt x="15705" y="14604"/>
                    <a:pt x="15729" y="14580"/>
                  </a:cubicBezTo>
                  <a:cubicBezTo>
                    <a:pt x="15860" y="14438"/>
                    <a:pt x="15955" y="14283"/>
                    <a:pt x="16039" y="14116"/>
                  </a:cubicBezTo>
                  <a:cubicBezTo>
                    <a:pt x="16193" y="13783"/>
                    <a:pt x="16253" y="13402"/>
                    <a:pt x="16229" y="13033"/>
                  </a:cubicBezTo>
                  <a:cubicBezTo>
                    <a:pt x="16217" y="12818"/>
                    <a:pt x="16181" y="12616"/>
                    <a:pt x="16110" y="12425"/>
                  </a:cubicBezTo>
                  <a:cubicBezTo>
                    <a:pt x="16062" y="12318"/>
                    <a:pt x="16015" y="12199"/>
                    <a:pt x="15943" y="12092"/>
                  </a:cubicBezTo>
                  <a:cubicBezTo>
                    <a:pt x="15991" y="12044"/>
                    <a:pt x="16039" y="11997"/>
                    <a:pt x="16074" y="11937"/>
                  </a:cubicBezTo>
                  <a:lnTo>
                    <a:pt x="16074" y="11937"/>
                  </a:lnTo>
                  <a:cubicBezTo>
                    <a:pt x="16062" y="11997"/>
                    <a:pt x="16039" y="12044"/>
                    <a:pt x="16027" y="12104"/>
                  </a:cubicBezTo>
                  <a:cubicBezTo>
                    <a:pt x="16009" y="12157"/>
                    <a:pt x="16063" y="12209"/>
                    <a:pt x="16116" y="12209"/>
                  </a:cubicBezTo>
                  <a:cubicBezTo>
                    <a:pt x="16135" y="12209"/>
                    <a:pt x="16154" y="12203"/>
                    <a:pt x="16170" y="12187"/>
                  </a:cubicBezTo>
                  <a:cubicBezTo>
                    <a:pt x="16241" y="12092"/>
                    <a:pt x="16312" y="12009"/>
                    <a:pt x="16396" y="11925"/>
                  </a:cubicBezTo>
                  <a:lnTo>
                    <a:pt x="16396" y="11925"/>
                  </a:lnTo>
                  <a:cubicBezTo>
                    <a:pt x="16372" y="11985"/>
                    <a:pt x="16348" y="12032"/>
                    <a:pt x="16324" y="12092"/>
                  </a:cubicBezTo>
                  <a:cubicBezTo>
                    <a:pt x="16307" y="12145"/>
                    <a:pt x="16361" y="12198"/>
                    <a:pt x="16409" y="12198"/>
                  </a:cubicBezTo>
                  <a:cubicBezTo>
                    <a:pt x="16426" y="12198"/>
                    <a:pt x="16443" y="12191"/>
                    <a:pt x="16455" y="12175"/>
                  </a:cubicBezTo>
                  <a:cubicBezTo>
                    <a:pt x="16515" y="12092"/>
                    <a:pt x="16586" y="12021"/>
                    <a:pt x="16658" y="11937"/>
                  </a:cubicBezTo>
                  <a:lnTo>
                    <a:pt x="16658" y="11937"/>
                  </a:lnTo>
                  <a:cubicBezTo>
                    <a:pt x="16634" y="11997"/>
                    <a:pt x="16610" y="12056"/>
                    <a:pt x="16586" y="12116"/>
                  </a:cubicBezTo>
                  <a:cubicBezTo>
                    <a:pt x="16569" y="12177"/>
                    <a:pt x="16628" y="12238"/>
                    <a:pt x="16685" y="12238"/>
                  </a:cubicBezTo>
                  <a:cubicBezTo>
                    <a:pt x="16705" y="12238"/>
                    <a:pt x="16725" y="12230"/>
                    <a:pt x="16741" y="12211"/>
                  </a:cubicBezTo>
                  <a:cubicBezTo>
                    <a:pt x="16753" y="12187"/>
                    <a:pt x="16765" y="12175"/>
                    <a:pt x="16777" y="12152"/>
                  </a:cubicBezTo>
                  <a:lnTo>
                    <a:pt x="16777" y="12163"/>
                  </a:lnTo>
                  <a:cubicBezTo>
                    <a:pt x="16757" y="12212"/>
                    <a:pt x="16793" y="12283"/>
                    <a:pt x="16845" y="12283"/>
                  </a:cubicBezTo>
                  <a:cubicBezTo>
                    <a:pt x="16857" y="12283"/>
                    <a:pt x="16870" y="12280"/>
                    <a:pt x="16884" y="12271"/>
                  </a:cubicBezTo>
                  <a:cubicBezTo>
                    <a:pt x="17015" y="12187"/>
                    <a:pt x="17134" y="12092"/>
                    <a:pt x="17253" y="11985"/>
                  </a:cubicBezTo>
                  <a:lnTo>
                    <a:pt x="17253" y="11985"/>
                  </a:lnTo>
                  <a:lnTo>
                    <a:pt x="17229" y="12021"/>
                  </a:lnTo>
                  <a:cubicBezTo>
                    <a:pt x="17170" y="12099"/>
                    <a:pt x="17224" y="12217"/>
                    <a:pt x="17305" y="12217"/>
                  </a:cubicBezTo>
                  <a:cubicBezTo>
                    <a:pt x="17322" y="12217"/>
                    <a:pt x="17341" y="12212"/>
                    <a:pt x="17360" y="12199"/>
                  </a:cubicBezTo>
                  <a:cubicBezTo>
                    <a:pt x="17479" y="12128"/>
                    <a:pt x="17575" y="12032"/>
                    <a:pt x="17670" y="11937"/>
                  </a:cubicBezTo>
                  <a:lnTo>
                    <a:pt x="17670" y="11961"/>
                  </a:lnTo>
                  <a:cubicBezTo>
                    <a:pt x="17646" y="12025"/>
                    <a:pt x="17696" y="12067"/>
                    <a:pt x="17746" y="12067"/>
                  </a:cubicBezTo>
                  <a:cubicBezTo>
                    <a:pt x="17772" y="12067"/>
                    <a:pt x="17797" y="12056"/>
                    <a:pt x="17813" y="12032"/>
                  </a:cubicBezTo>
                  <a:cubicBezTo>
                    <a:pt x="17896" y="11925"/>
                    <a:pt x="17979" y="11806"/>
                    <a:pt x="18039" y="11687"/>
                  </a:cubicBezTo>
                  <a:cubicBezTo>
                    <a:pt x="18046" y="11731"/>
                    <a:pt x="18090" y="11762"/>
                    <a:pt x="18134" y="11762"/>
                  </a:cubicBezTo>
                  <a:cubicBezTo>
                    <a:pt x="18160" y="11762"/>
                    <a:pt x="18187" y="11750"/>
                    <a:pt x="18206" y="11723"/>
                  </a:cubicBezTo>
                  <a:cubicBezTo>
                    <a:pt x="18313" y="11568"/>
                    <a:pt x="18396" y="11390"/>
                    <a:pt x="18479" y="11211"/>
                  </a:cubicBezTo>
                  <a:cubicBezTo>
                    <a:pt x="18479" y="11247"/>
                    <a:pt x="18479" y="11270"/>
                    <a:pt x="18479" y="11294"/>
                  </a:cubicBezTo>
                  <a:cubicBezTo>
                    <a:pt x="18479" y="11355"/>
                    <a:pt x="18521" y="11385"/>
                    <a:pt x="18563" y="11385"/>
                  </a:cubicBezTo>
                  <a:cubicBezTo>
                    <a:pt x="18597" y="11385"/>
                    <a:pt x="18630" y="11366"/>
                    <a:pt x="18646" y="11330"/>
                  </a:cubicBezTo>
                  <a:cubicBezTo>
                    <a:pt x="18670" y="11259"/>
                    <a:pt x="18694" y="11199"/>
                    <a:pt x="18718" y="11128"/>
                  </a:cubicBezTo>
                  <a:cubicBezTo>
                    <a:pt x="18729" y="11116"/>
                    <a:pt x="18741" y="11104"/>
                    <a:pt x="18753" y="11080"/>
                  </a:cubicBezTo>
                  <a:lnTo>
                    <a:pt x="18801" y="10925"/>
                  </a:lnTo>
                  <a:cubicBezTo>
                    <a:pt x="18801" y="10973"/>
                    <a:pt x="18801" y="11032"/>
                    <a:pt x="18801" y="11092"/>
                  </a:cubicBezTo>
                  <a:cubicBezTo>
                    <a:pt x="18794" y="11151"/>
                    <a:pt x="18839" y="11185"/>
                    <a:pt x="18888" y="11185"/>
                  </a:cubicBezTo>
                  <a:cubicBezTo>
                    <a:pt x="18928" y="11185"/>
                    <a:pt x="18970" y="11163"/>
                    <a:pt x="18991" y="11116"/>
                  </a:cubicBezTo>
                  <a:cubicBezTo>
                    <a:pt x="18991" y="11092"/>
                    <a:pt x="19003" y="11068"/>
                    <a:pt x="19015" y="11044"/>
                  </a:cubicBezTo>
                  <a:lnTo>
                    <a:pt x="19027" y="11068"/>
                  </a:lnTo>
                  <a:cubicBezTo>
                    <a:pt x="19253" y="11199"/>
                    <a:pt x="19491" y="11354"/>
                    <a:pt x="19730" y="11449"/>
                  </a:cubicBezTo>
                  <a:cubicBezTo>
                    <a:pt x="19837" y="11485"/>
                    <a:pt x="19944" y="11520"/>
                    <a:pt x="20051" y="11544"/>
                  </a:cubicBezTo>
                  <a:cubicBezTo>
                    <a:pt x="20075" y="11556"/>
                    <a:pt x="20099" y="11556"/>
                    <a:pt x="20122" y="11568"/>
                  </a:cubicBezTo>
                  <a:lnTo>
                    <a:pt x="20134" y="11580"/>
                  </a:lnTo>
                  <a:cubicBezTo>
                    <a:pt x="20158" y="11628"/>
                    <a:pt x="20182" y="11640"/>
                    <a:pt x="20218" y="11651"/>
                  </a:cubicBezTo>
                  <a:cubicBezTo>
                    <a:pt x="20230" y="11711"/>
                    <a:pt x="20253" y="11782"/>
                    <a:pt x="20265" y="11854"/>
                  </a:cubicBezTo>
                  <a:cubicBezTo>
                    <a:pt x="20313" y="11997"/>
                    <a:pt x="20361" y="12128"/>
                    <a:pt x="20408" y="12271"/>
                  </a:cubicBezTo>
                  <a:cubicBezTo>
                    <a:pt x="20468" y="12413"/>
                    <a:pt x="20527" y="12544"/>
                    <a:pt x="20587" y="12675"/>
                  </a:cubicBezTo>
                  <a:cubicBezTo>
                    <a:pt x="20623" y="12759"/>
                    <a:pt x="20658" y="12854"/>
                    <a:pt x="20730" y="12890"/>
                  </a:cubicBezTo>
                  <a:cubicBezTo>
                    <a:pt x="20730" y="12925"/>
                    <a:pt x="20742" y="12973"/>
                    <a:pt x="20742" y="13009"/>
                  </a:cubicBezTo>
                  <a:cubicBezTo>
                    <a:pt x="20753" y="13092"/>
                    <a:pt x="20765" y="13187"/>
                    <a:pt x="20789" y="13271"/>
                  </a:cubicBezTo>
                  <a:cubicBezTo>
                    <a:pt x="20825" y="13461"/>
                    <a:pt x="20873" y="13640"/>
                    <a:pt x="20932" y="13830"/>
                  </a:cubicBezTo>
                  <a:cubicBezTo>
                    <a:pt x="20944" y="13890"/>
                    <a:pt x="21004" y="13914"/>
                    <a:pt x="21063" y="13914"/>
                  </a:cubicBezTo>
                  <a:cubicBezTo>
                    <a:pt x="21170" y="13890"/>
                    <a:pt x="21242" y="13795"/>
                    <a:pt x="21254" y="13687"/>
                  </a:cubicBezTo>
                  <a:cubicBezTo>
                    <a:pt x="21254" y="13592"/>
                    <a:pt x="21218" y="13485"/>
                    <a:pt x="21194" y="13402"/>
                  </a:cubicBezTo>
                  <a:cubicBezTo>
                    <a:pt x="21134" y="13187"/>
                    <a:pt x="21051" y="12985"/>
                    <a:pt x="20968" y="12783"/>
                  </a:cubicBezTo>
                  <a:cubicBezTo>
                    <a:pt x="20956" y="12759"/>
                    <a:pt x="20944" y="12747"/>
                    <a:pt x="20932" y="12735"/>
                  </a:cubicBezTo>
                  <a:cubicBezTo>
                    <a:pt x="20801" y="12318"/>
                    <a:pt x="20646" y="11901"/>
                    <a:pt x="20468" y="11497"/>
                  </a:cubicBezTo>
                  <a:cubicBezTo>
                    <a:pt x="20448" y="11457"/>
                    <a:pt x="20412" y="11434"/>
                    <a:pt x="20373" y="11434"/>
                  </a:cubicBezTo>
                  <a:cubicBezTo>
                    <a:pt x="20365" y="11434"/>
                    <a:pt x="20357" y="11435"/>
                    <a:pt x="20349" y="11437"/>
                  </a:cubicBezTo>
                  <a:cubicBezTo>
                    <a:pt x="20301" y="11342"/>
                    <a:pt x="20206" y="11282"/>
                    <a:pt x="20122" y="11211"/>
                  </a:cubicBezTo>
                  <a:cubicBezTo>
                    <a:pt x="20027" y="11139"/>
                    <a:pt x="19932" y="11068"/>
                    <a:pt x="19837" y="10997"/>
                  </a:cubicBezTo>
                  <a:cubicBezTo>
                    <a:pt x="19658" y="10878"/>
                    <a:pt x="19468" y="10770"/>
                    <a:pt x="19265" y="10687"/>
                  </a:cubicBezTo>
                  <a:lnTo>
                    <a:pt x="19277" y="10628"/>
                  </a:lnTo>
                  <a:cubicBezTo>
                    <a:pt x="19289" y="10632"/>
                    <a:pt x="19302" y="10634"/>
                    <a:pt x="19315" y="10634"/>
                  </a:cubicBezTo>
                  <a:cubicBezTo>
                    <a:pt x="19378" y="10634"/>
                    <a:pt x="19444" y="10587"/>
                    <a:pt x="19444" y="10508"/>
                  </a:cubicBezTo>
                  <a:cubicBezTo>
                    <a:pt x="19515" y="10508"/>
                    <a:pt x="19587" y="10449"/>
                    <a:pt x="19563" y="10366"/>
                  </a:cubicBezTo>
                  <a:cubicBezTo>
                    <a:pt x="19551" y="10330"/>
                    <a:pt x="19539" y="10306"/>
                    <a:pt x="19539" y="10270"/>
                  </a:cubicBezTo>
                  <a:cubicBezTo>
                    <a:pt x="19599" y="10270"/>
                    <a:pt x="19658" y="10235"/>
                    <a:pt x="19658" y="10163"/>
                  </a:cubicBezTo>
                  <a:cubicBezTo>
                    <a:pt x="19682" y="10151"/>
                    <a:pt x="19706" y="10116"/>
                    <a:pt x="19718" y="10092"/>
                  </a:cubicBezTo>
                  <a:lnTo>
                    <a:pt x="19753" y="10056"/>
                  </a:lnTo>
                  <a:cubicBezTo>
                    <a:pt x="19813" y="9961"/>
                    <a:pt x="19861" y="9866"/>
                    <a:pt x="19908" y="9770"/>
                  </a:cubicBezTo>
                  <a:cubicBezTo>
                    <a:pt x="19914" y="9773"/>
                    <a:pt x="19921" y="9775"/>
                    <a:pt x="19928" y="9775"/>
                  </a:cubicBezTo>
                  <a:cubicBezTo>
                    <a:pt x="19949" y="9775"/>
                    <a:pt x="19974" y="9761"/>
                    <a:pt x="19991" y="9735"/>
                  </a:cubicBezTo>
                  <a:cubicBezTo>
                    <a:pt x="20027" y="9675"/>
                    <a:pt x="20027" y="9604"/>
                    <a:pt x="20027" y="9544"/>
                  </a:cubicBezTo>
                  <a:cubicBezTo>
                    <a:pt x="20242" y="9532"/>
                    <a:pt x="20468" y="9520"/>
                    <a:pt x="20682" y="9520"/>
                  </a:cubicBezTo>
                  <a:cubicBezTo>
                    <a:pt x="20812" y="9527"/>
                    <a:pt x="20946" y="9542"/>
                    <a:pt x="21079" y="9542"/>
                  </a:cubicBezTo>
                  <a:cubicBezTo>
                    <a:pt x="21178" y="9542"/>
                    <a:pt x="21276" y="9534"/>
                    <a:pt x="21373" y="9508"/>
                  </a:cubicBezTo>
                  <a:cubicBezTo>
                    <a:pt x="21396" y="9544"/>
                    <a:pt x="21432" y="9568"/>
                    <a:pt x="21468" y="9604"/>
                  </a:cubicBezTo>
                  <a:lnTo>
                    <a:pt x="21480" y="9615"/>
                  </a:lnTo>
                  <a:cubicBezTo>
                    <a:pt x="21515" y="9663"/>
                    <a:pt x="21539" y="9711"/>
                    <a:pt x="21575" y="9758"/>
                  </a:cubicBezTo>
                  <a:cubicBezTo>
                    <a:pt x="21646" y="9866"/>
                    <a:pt x="21718" y="9985"/>
                    <a:pt x="21801" y="10092"/>
                  </a:cubicBezTo>
                  <a:cubicBezTo>
                    <a:pt x="21873" y="10199"/>
                    <a:pt x="21944" y="10306"/>
                    <a:pt x="22016" y="10401"/>
                  </a:cubicBezTo>
                  <a:cubicBezTo>
                    <a:pt x="22063" y="10485"/>
                    <a:pt x="22099" y="10556"/>
                    <a:pt x="22147" y="10628"/>
                  </a:cubicBezTo>
                  <a:cubicBezTo>
                    <a:pt x="22200" y="10734"/>
                    <a:pt x="22291" y="10822"/>
                    <a:pt x="22404" y="10822"/>
                  </a:cubicBezTo>
                  <a:cubicBezTo>
                    <a:pt x="22417" y="10822"/>
                    <a:pt x="22430" y="10821"/>
                    <a:pt x="22444" y="10818"/>
                  </a:cubicBezTo>
                  <a:cubicBezTo>
                    <a:pt x="22480" y="10866"/>
                    <a:pt x="22528" y="10913"/>
                    <a:pt x="22575" y="10949"/>
                  </a:cubicBezTo>
                  <a:cubicBezTo>
                    <a:pt x="22635" y="10997"/>
                    <a:pt x="22694" y="11056"/>
                    <a:pt x="22754" y="11104"/>
                  </a:cubicBezTo>
                  <a:cubicBezTo>
                    <a:pt x="22885" y="11211"/>
                    <a:pt x="23016" y="11306"/>
                    <a:pt x="23147" y="11413"/>
                  </a:cubicBezTo>
                  <a:cubicBezTo>
                    <a:pt x="23165" y="11429"/>
                    <a:pt x="23186" y="11435"/>
                    <a:pt x="23206" y="11435"/>
                  </a:cubicBezTo>
                  <a:cubicBezTo>
                    <a:pt x="23266" y="11435"/>
                    <a:pt x="23325" y="11380"/>
                    <a:pt x="23325" y="11318"/>
                  </a:cubicBezTo>
                  <a:cubicBezTo>
                    <a:pt x="23337" y="11199"/>
                    <a:pt x="23278" y="11092"/>
                    <a:pt x="23194" y="11009"/>
                  </a:cubicBezTo>
                  <a:cubicBezTo>
                    <a:pt x="23147" y="10937"/>
                    <a:pt x="23075" y="10866"/>
                    <a:pt x="23016" y="10794"/>
                  </a:cubicBezTo>
                  <a:cubicBezTo>
                    <a:pt x="22956" y="10723"/>
                    <a:pt x="22885" y="10663"/>
                    <a:pt x="22801" y="10604"/>
                  </a:cubicBezTo>
                  <a:cubicBezTo>
                    <a:pt x="22766" y="10580"/>
                    <a:pt x="22730" y="10556"/>
                    <a:pt x="22694" y="10532"/>
                  </a:cubicBezTo>
                  <a:cubicBezTo>
                    <a:pt x="22670" y="10520"/>
                    <a:pt x="22647" y="10508"/>
                    <a:pt x="22623" y="10508"/>
                  </a:cubicBezTo>
                  <a:lnTo>
                    <a:pt x="22623" y="10497"/>
                  </a:lnTo>
                  <a:cubicBezTo>
                    <a:pt x="22603" y="10457"/>
                    <a:pt x="22559" y="10434"/>
                    <a:pt x="22517" y="10434"/>
                  </a:cubicBezTo>
                  <a:cubicBezTo>
                    <a:pt x="22508" y="10434"/>
                    <a:pt x="22500" y="10435"/>
                    <a:pt x="22492" y="10437"/>
                  </a:cubicBezTo>
                  <a:cubicBezTo>
                    <a:pt x="22480" y="10437"/>
                    <a:pt x="22468" y="10449"/>
                    <a:pt x="22456" y="10449"/>
                  </a:cubicBezTo>
                  <a:cubicBezTo>
                    <a:pt x="22337" y="10247"/>
                    <a:pt x="22206" y="10044"/>
                    <a:pt x="22087" y="9842"/>
                  </a:cubicBezTo>
                  <a:cubicBezTo>
                    <a:pt x="22016" y="9711"/>
                    <a:pt x="21932" y="9580"/>
                    <a:pt x="21849" y="9449"/>
                  </a:cubicBezTo>
                  <a:cubicBezTo>
                    <a:pt x="21789" y="9348"/>
                    <a:pt x="21711" y="9180"/>
                    <a:pt x="21588" y="9180"/>
                  </a:cubicBezTo>
                  <a:cubicBezTo>
                    <a:pt x="21566" y="9180"/>
                    <a:pt x="21541" y="9186"/>
                    <a:pt x="21515" y="9199"/>
                  </a:cubicBezTo>
                  <a:lnTo>
                    <a:pt x="21480" y="9223"/>
                  </a:lnTo>
                  <a:cubicBezTo>
                    <a:pt x="21299" y="9146"/>
                    <a:pt x="21103" y="9124"/>
                    <a:pt x="20903" y="9124"/>
                  </a:cubicBezTo>
                  <a:cubicBezTo>
                    <a:pt x="20853" y="9124"/>
                    <a:pt x="20803" y="9125"/>
                    <a:pt x="20753" y="9127"/>
                  </a:cubicBezTo>
                  <a:cubicBezTo>
                    <a:pt x="20503" y="9139"/>
                    <a:pt x="20253" y="9175"/>
                    <a:pt x="20003" y="9223"/>
                  </a:cubicBezTo>
                  <a:lnTo>
                    <a:pt x="20003" y="9199"/>
                  </a:lnTo>
                  <a:cubicBezTo>
                    <a:pt x="19980" y="9092"/>
                    <a:pt x="19956" y="8984"/>
                    <a:pt x="19932" y="8877"/>
                  </a:cubicBezTo>
                  <a:lnTo>
                    <a:pt x="19932" y="8877"/>
                  </a:lnTo>
                  <a:cubicBezTo>
                    <a:pt x="19944" y="8901"/>
                    <a:pt x="19956" y="8913"/>
                    <a:pt x="19968" y="8937"/>
                  </a:cubicBezTo>
                  <a:cubicBezTo>
                    <a:pt x="19985" y="8963"/>
                    <a:pt x="20012" y="8975"/>
                    <a:pt x="20037" y="8975"/>
                  </a:cubicBezTo>
                  <a:cubicBezTo>
                    <a:pt x="20083" y="8975"/>
                    <a:pt x="20126" y="8938"/>
                    <a:pt x="20111" y="8877"/>
                  </a:cubicBezTo>
                  <a:cubicBezTo>
                    <a:pt x="20111" y="8853"/>
                    <a:pt x="20111" y="8842"/>
                    <a:pt x="20099" y="8818"/>
                  </a:cubicBezTo>
                  <a:cubicBezTo>
                    <a:pt x="20158" y="8818"/>
                    <a:pt x="20206" y="8746"/>
                    <a:pt x="20158" y="8687"/>
                  </a:cubicBezTo>
                  <a:cubicBezTo>
                    <a:pt x="20015" y="8508"/>
                    <a:pt x="19872" y="8330"/>
                    <a:pt x="19730" y="8163"/>
                  </a:cubicBezTo>
                  <a:lnTo>
                    <a:pt x="19730" y="8163"/>
                  </a:lnTo>
                  <a:cubicBezTo>
                    <a:pt x="19991" y="8318"/>
                    <a:pt x="20277" y="8449"/>
                    <a:pt x="20575" y="8556"/>
                  </a:cubicBezTo>
                  <a:cubicBezTo>
                    <a:pt x="20780" y="8629"/>
                    <a:pt x="21012" y="8676"/>
                    <a:pt x="21242" y="8676"/>
                  </a:cubicBezTo>
                  <a:cubicBezTo>
                    <a:pt x="21573" y="8676"/>
                    <a:pt x="21898" y="8578"/>
                    <a:pt x="22123" y="8318"/>
                  </a:cubicBezTo>
                  <a:cubicBezTo>
                    <a:pt x="22432" y="7949"/>
                    <a:pt x="22397" y="7449"/>
                    <a:pt x="22313" y="7008"/>
                  </a:cubicBezTo>
                  <a:cubicBezTo>
                    <a:pt x="22313" y="6948"/>
                    <a:pt x="22301" y="6889"/>
                    <a:pt x="22289" y="6829"/>
                  </a:cubicBezTo>
                  <a:cubicBezTo>
                    <a:pt x="22266" y="6746"/>
                    <a:pt x="22242" y="6651"/>
                    <a:pt x="22218" y="6567"/>
                  </a:cubicBezTo>
                  <a:cubicBezTo>
                    <a:pt x="22099" y="6056"/>
                    <a:pt x="21932" y="5544"/>
                    <a:pt x="21706" y="5067"/>
                  </a:cubicBezTo>
                  <a:cubicBezTo>
                    <a:pt x="21575" y="4782"/>
                    <a:pt x="21432" y="4508"/>
                    <a:pt x="21277" y="4234"/>
                  </a:cubicBezTo>
                  <a:cubicBezTo>
                    <a:pt x="21123" y="3984"/>
                    <a:pt x="20956" y="3710"/>
                    <a:pt x="20753" y="3496"/>
                  </a:cubicBezTo>
                  <a:cubicBezTo>
                    <a:pt x="20730" y="3472"/>
                    <a:pt x="20718" y="3460"/>
                    <a:pt x="20694" y="3448"/>
                  </a:cubicBezTo>
                  <a:cubicBezTo>
                    <a:pt x="20944" y="3305"/>
                    <a:pt x="21182" y="3139"/>
                    <a:pt x="21420" y="2984"/>
                  </a:cubicBezTo>
                  <a:cubicBezTo>
                    <a:pt x="21551" y="2900"/>
                    <a:pt x="21682" y="2817"/>
                    <a:pt x="21825" y="2746"/>
                  </a:cubicBezTo>
                  <a:cubicBezTo>
                    <a:pt x="21968" y="2674"/>
                    <a:pt x="22123" y="2638"/>
                    <a:pt x="22277" y="2603"/>
                  </a:cubicBezTo>
                  <a:cubicBezTo>
                    <a:pt x="22801" y="2496"/>
                    <a:pt x="23325" y="2412"/>
                    <a:pt x="23861" y="2353"/>
                  </a:cubicBezTo>
                  <a:cubicBezTo>
                    <a:pt x="23861" y="2377"/>
                    <a:pt x="23873" y="2388"/>
                    <a:pt x="23885" y="2400"/>
                  </a:cubicBezTo>
                  <a:cubicBezTo>
                    <a:pt x="24070" y="2648"/>
                    <a:pt x="24372" y="2779"/>
                    <a:pt x="24673" y="2779"/>
                  </a:cubicBezTo>
                  <a:cubicBezTo>
                    <a:pt x="24720" y="2779"/>
                    <a:pt x="24767" y="2776"/>
                    <a:pt x="24814" y="2769"/>
                  </a:cubicBezTo>
                  <a:cubicBezTo>
                    <a:pt x="25135" y="2722"/>
                    <a:pt x="25540" y="2448"/>
                    <a:pt x="25433" y="2067"/>
                  </a:cubicBezTo>
                  <a:cubicBezTo>
                    <a:pt x="25421" y="2019"/>
                    <a:pt x="25373" y="1972"/>
                    <a:pt x="25314" y="1972"/>
                  </a:cubicBezTo>
                  <a:cubicBezTo>
                    <a:pt x="24980" y="1984"/>
                    <a:pt x="24635" y="2031"/>
                    <a:pt x="24302" y="2079"/>
                  </a:cubicBezTo>
                  <a:cubicBezTo>
                    <a:pt x="23968" y="2126"/>
                    <a:pt x="23635" y="2162"/>
                    <a:pt x="23313" y="2210"/>
                  </a:cubicBezTo>
                  <a:cubicBezTo>
                    <a:pt x="22980" y="2269"/>
                    <a:pt x="22635" y="2317"/>
                    <a:pt x="22313" y="2388"/>
                  </a:cubicBezTo>
                  <a:cubicBezTo>
                    <a:pt x="21992" y="2460"/>
                    <a:pt x="21706" y="2579"/>
                    <a:pt x="21432" y="2758"/>
                  </a:cubicBezTo>
                  <a:cubicBezTo>
                    <a:pt x="21146" y="2948"/>
                    <a:pt x="20861" y="3150"/>
                    <a:pt x="20599" y="3353"/>
                  </a:cubicBezTo>
                  <a:cubicBezTo>
                    <a:pt x="20324" y="3144"/>
                    <a:pt x="20003" y="3049"/>
                    <a:pt x="19667" y="3049"/>
                  </a:cubicBezTo>
                  <a:cubicBezTo>
                    <a:pt x="19582" y="3049"/>
                    <a:pt x="19495" y="3055"/>
                    <a:pt x="19408" y="3067"/>
                  </a:cubicBezTo>
                  <a:cubicBezTo>
                    <a:pt x="19360" y="3067"/>
                    <a:pt x="19301" y="3079"/>
                    <a:pt x="19253" y="3091"/>
                  </a:cubicBezTo>
                  <a:cubicBezTo>
                    <a:pt x="19718" y="2424"/>
                    <a:pt x="20182" y="1745"/>
                    <a:pt x="20777" y="1186"/>
                  </a:cubicBezTo>
                  <a:cubicBezTo>
                    <a:pt x="20861" y="1103"/>
                    <a:pt x="20956" y="1019"/>
                    <a:pt x="21051" y="948"/>
                  </a:cubicBezTo>
                  <a:cubicBezTo>
                    <a:pt x="21158" y="853"/>
                    <a:pt x="21277" y="805"/>
                    <a:pt x="21408" y="745"/>
                  </a:cubicBezTo>
                  <a:cubicBezTo>
                    <a:pt x="21623" y="638"/>
                    <a:pt x="21873" y="567"/>
                    <a:pt x="22123" y="507"/>
                  </a:cubicBezTo>
                  <a:cubicBezTo>
                    <a:pt x="22123" y="531"/>
                    <a:pt x="22135" y="543"/>
                    <a:pt x="22158" y="567"/>
                  </a:cubicBezTo>
                  <a:cubicBezTo>
                    <a:pt x="22366" y="712"/>
                    <a:pt x="22618" y="783"/>
                    <a:pt x="22870" y="783"/>
                  </a:cubicBezTo>
                  <a:cubicBezTo>
                    <a:pt x="23094" y="783"/>
                    <a:pt x="23319" y="727"/>
                    <a:pt x="23516" y="614"/>
                  </a:cubicBezTo>
                  <a:cubicBezTo>
                    <a:pt x="23694" y="507"/>
                    <a:pt x="23885" y="221"/>
                    <a:pt x="23647" y="55"/>
                  </a:cubicBezTo>
                  <a:cubicBezTo>
                    <a:pt x="23581" y="14"/>
                    <a:pt x="23504" y="1"/>
                    <a:pt x="23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75" name="Google Shape;475;p19"/>
          <p:cNvSpPr/>
          <p:nvPr/>
        </p:nvSpPr>
        <p:spPr>
          <a:xfrm rot="9032917">
            <a:off x="8118015" y="1838905"/>
            <a:ext cx="611969" cy="1759129"/>
          </a:xfrm>
          <a:custGeom>
            <a:avLst/>
            <a:gdLst/>
            <a:ahLst/>
            <a:cxnLst/>
            <a:rect l="l" t="t" r="r" b="b"/>
            <a:pathLst>
              <a:path w="24478" h="70363" extrusionOk="0">
                <a:moveTo>
                  <a:pt x="0" y="0"/>
                </a:moveTo>
                <a:cubicBezTo>
                  <a:pt x="5357" y="2685"/>
                  <a:pt x="11466" y="5588"/>
                  <a:pt x="14335" y="10849"/>
                </a:cubicBezTo>
                <a:cubicBezTo>
                  <a:pt x="16857" y="15474"/>
                  <a:pt x="15948" y="23990"/>
                  <a:pt x="11236" y="26347"/>
                </a:cubicBezTo>
                <a:cubicBezTo>
                  <a:pt x="9730" y="27100"/>
                  <a:pt x="6952" y="27466"/>
                  <a:pt x="6199" y="25960"/>
                </a:cubicBezTo>
                <a:cubicBezTo>
                  <a:pt x="5088" y="23738"/>
                  <a:pt x="10397" y="21791"/>
                  <a:pt x="12786" y="22473"/>
                </a:cubicBezTo>
                <a:cubicBezTo>
                  <a:pt x="15818" y="23339"/>
                  <a:pt x="17765" y="27101"/>
                  <a:pt x="18210" y="30222"/>
                </a:cubicBezTo>
                <a:cubicBezTo>
                  <a:pt x="19231" y="37379"/>
                  <a:pt x="12987" y="43743"/>
                  <a:pt x="11236" y="50757"/>
                </a:cubicBezTo>
                <a:cubicBezTo>
                  <a:pt x="9379" y="58195"/>
                  <a:pt x="16197" y="71993"/>
                  <a:pt x="23634" y="70130"/>
                </a:cubicBezTo>
                <a:cubicBezTo>
                  <a:pt x="26217" y="69483"/>
                  <a:pt x="21962" y="65030"/>
                  <a:pt x="21697" y="62381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6" name="Google Shape;476;p19"/>
          <p:cNvSpPr txBox="1"/>
          <p:nvPr>
            <p:ph type="subTitle" idx="1"/>
          </p:nvPr>
        </p:nvSpPr>
        <p:spPr>
          <a:xfrm>
            <a:off x="60745" y="753503"/>
            <a:ext cx="8141400" cy="40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66700" algn="just" rtl="0">
              <a:spcBef>
                <a:spcPts val="0"/>
              </a:spcBef>
              <a:spcAft>
                <a:spcPts val="0"/>
              </a:spcAft>
              <a:buClr>
                <a:srgbClr val="5F472B"/>
              </a:buClr>
              <a:buSzPts val="1800"/>
              <a:buFont typeface="Arial" panose="020B0604020202020204"/>
              <a:buChar char="•"/>
            </a:pPr>
            <a:r>
              <a:rPr lang="en-US" sz="1800" b="1">
                <a:solidFill>
                  <a:srgbClr val="5F472B"/>
                </a:solidFill>
                <a:latin typeface="Sylfaen" panose="010A0502050306030303" charset="0"/>
                <a:ea typeface="Arial" panose="020B0604020202020204"/>
                <a:cs typeface="Sylfaen" panose="010A0502050306030303" charset="0"/>
                <a:sym typeface="Arial" panose="020B0604020202020204"/>
              </a:rPr>
              <a:t>Հաստատվել է հստակ անտրոպոգեն ախտոտվածությունը Գեղարքունիքի, Կոտայքի և Սյունիքի ամառային նմուշներում, բացի այդ մեղրատու մեղուները կարող են տեղափոխել բույսերի հիվանդությունների հարուցիչներին։</a:t>
            </a:r>
            <a:endParaRPr sz="1800">
              <a:solidFill>
                <a:srgbClr val="000000"/>
              </a:solidFill>
              <a:latin typeface="Sylfaen" panose="010A0502050306030303" charset="0"/>
              <a:ea typeface="Arial" panose="020B0604020202020204"/>
              <a:cs typeface="Sylfaen" panose="010A0502050306030303" charset="0"/>
              <a:sym typeface="Arial" panose="020B0604020202020204"/>
            </a:endParaRPr>
          </a:p>
          <a:p>
            <a:pPr marL="342900" lvl="0" indent="-266700" algn="just" rtl="0">
              <a:spcBef>
                <a:spcPts val="0"/>
              </a:spcBef>
              <a:spcAft>
                <a:spcPts val="0"/>
              </a:spcAft>
              <a:buClr>
                <a:srgbClr val="5F472B"/>
              </a:buClr>
              <a:buSzPts val="1800"/>
              <a:buFont typeface="Arial" panose="020B0604020202020204"/>
              <a:buChar char="•"/>
            </a:pPr>
            <a:r>
              <a:rPr lang="en-US" sz="1800" b="1" i="1">
                <a:solidFill>
                  <a:srgbClr val="5F472B"/>
                </a:solidFill>
                <a:latin typeface="Sylfaen" panose="010A0502050306030303" charset="0"/>
                <a:ea typeface="Arial" panose="020B0604020202020204"/>
                <a:cs typeface="Sylfaen" panose="010A0502050306030303" charset="0"/>
                <a:sym typeface="Arial" panose="020B0604020202020204"/>
              </a:rPr>
              <a:t>Commensalibacter  </a:t>
            </a:r>
            <a:r>
              <a:rPr lang="en-US" sz="1800" b="1">
                <a:solidFill>
                  <a:srgbClr val="5F472B"/>
                </a:solidFill>
                <a:latin typeface="Sylfaen" panose="010A0502050306030303" charset="0"/>
                <a:ea typeface="Arial" panose="020B0604020202020204"/>
                <a:cs typeface="Sylfaen" panose="010A0502050306030303" charset="0"/>
                <a:sym typeface="Arial" panose="020B0604020202020204"/>
              </a:rPr>
              <a:t>ցեղի ներկայացուցիչները կարևոր են մեղվի առողջության համար։</a:t>
            </a:r>
            <a:endParaRPr sz="1800">
              <a:solidFill>
                <a:srgbClr val="000000"/>
              </a:solidFill>
              <a:latin typeface="Sylfaen" panose="010A0502050306030303" charset="0"/>
              <a:ea typeface="Arial" panose="020B0604020202020204"/>
              <a:cs typeface="Sylfaen" panose="010A0502050306030303" charset="0"/>
              <a:sym typeface="Arial" panose="020B0604020202020204"/>
            </a:endParaRPr>
          </a:p>
          <a:p>
            <a:pPr marL="342900" lvl="0" indent="-266700" algn="just" rtl="0">
              <a:spcBef>
                <a:spcPts val="0"/>
              </a:spcBef>
              <a:spcAft>
                <a:spcPts val="0"/>
              </a:spcAft>
              <a:buClr>
                <a:srgbClr val="5F472B"/>
              </a:buClr>
              <a:buSzPts val="1800"/>
              <a:buFont typeface="Arial" panose="020B0604020202020204"/>
              <a:buChar char="•"/>
            </a:pPr>
            <a:r>
              <a:rPr lang="en-US" sz="1800" b="1">
                <a:solidFill>
                  <a:srgbClr val="5F472B"/>
                </a:solidFill>
                <a:latin typeface="Sylfaen" panose="010A0502050306030303" charset="0"/>
                <a:ea typeface="Arial" panose="020B0604020202020204"/>
                <a:cs typeface="Sylfaen" panose="010A0502050306030303" charset="0"/>
                <a:sym typeface="Arial" panose="020B0604020202020204"/>
              </a:rPr>
              <a:t>Մեկուսացված 8 ԿԹԲ շտամները օժտված չեն ցիտոտոքսիկությամբ, օժտված են պրոբիոտիկ հատկություններով և կայուն են պեստիցիդների նկատմամբ։</a:t>
            </a:r>
            <a:endParaRPr sz="1800">
              <a:solidFill>
                <a:srgbClr val="000000"/>
              </a:solidFill>
              <a:latin typeface="Sylfaen" panose="010A0502050306030303" charset="0"/>
              <a:ea typeface="Arial" panose="020B0604020202020204"/>
              <a:cs typeface="Sylfaen" panose="010A0502050306030303" charset="0"/>
              <a:sym typeface="Arial" panose="020B0604020202020204"/>
            </a:endParaRPr>
          </a:p>
          <a:p>
            <a:pPr marL="342900" lvl="0" indent="-266700" algn="just" rtl="0">
              <a:spcBef>
                <a:spcPts val="0"/>
              </a:spcBef>
              <a:spcAft>
                <a:spcPts val="0"/>
              </a:spcAft>
              <a:buClr>
                <a:srgbClr val="5F472B"/>
              </a:buClr>
              <a:buSzPts val="1800"/>
              <a:buFont typeface="Arial" panose="020B0604020202020204"/>
              <a:buChar char="•"/>
            </a:pPr>
            <a:r>
              <a:rPr lang="en-US" sz="1800" b="1">
                <a:solidFill>
                  <a:srgbClr val="5F472B"/>
                </a:solidFill>
                <a:latin typeface="Sylfaen" panose="010A0502050306030303" charset="0"/>
                <a:ea typeface="Arial" panose="020B0604020202020204"/>
                <a:cs typeface="Sylfaen" panose="010A0502050306030303" charset="0"/>
                <a:sym typeface="Arial" panose="020B0604020202020204"/>
              </a:rPr>
              <a:t>Ուսումնասիրված մեղվի թույնի նմուշները օժտված են հակաբակտերիական, հակասնկային և ցիտոտոքսիկ ակտիվություններով։</a:t>
            </a:r>
            <a:endParaRPr sz="1800">
              <a:solidFill>
                <a:srgbClr val="000000"/>
              </a:solidFill>
              <a:latin typeface="Sylfaen" panose="010A0502050306030303" charset="0"/>
              <a:ea typeface="Arial" panose="020B0604020202020204"/>
              <a:cs typeface="Sylfaen" panose="010A0502050306030303" charset="0"/>
              <a:sym typeface="Arial" panose="020B0604020202020204"/>
            </a:endParaRPr>
          </a:p>
          <a:p>
            <a:pPr marL="342900" lvl="0" indent="-266700" algn="just" rtl="0">
              <a:spcBef>
                <a:spcPts val="0"/>
              </a:spcBef>
              <a:spcAft>
                <a:spcPts val="0"/>
              </a:spcAft>
              <a:buClr>
                <a:srgbClr val="5F472B"/>
              </a:buClr>
              <a:buSzPts val="1800"/>
              <a:buFont typeface="Arial" panose="020B0604020202020204"/>
              <a:buChar char="•"/>
            </a:pPr>
            <a:r>
              <a:rPr lang="en-US" sz="1800" b="1">
                <a:solidFill>
                  <a:srgbClr val="5F472B"/>
                </a:solidFill>
                <a:latin typeface="Sylfaen" panose="010A0502050306030303" charset="0"/>
                <a:ea typeface="Arial" panose="020B0604020202020204"/>
                <a:cs typeface="Sylfaen" panose="010A0502050306030303" charset="0"/>
                <a:sym typeface="Arial" panose="020B0604020202020204"/>
              </a:rPr>
              <a:t>Մեղվի թույնը աննշան կորցնում է իր ակտիվությունը 33 տարի պահելիս։</a:t>
            </a:r>
            <a:endParaRPr sz="1800">
              <a:solidFill>
                <a:srgbClr val="000000"/>
              </a:solidFill>
              <a:latin typeface="Sylfaen" panose="010A0502050306030303" charset="0"/>
              <a:ea typeface="Arial" panose="020B0604020202020204"/>
              <a:cs typeface="Sylfaen" panose="010A0502050306030303" charset="0"/>
              <a:sym typeface="Arial" panose="020B060402020202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Sylfaen" panose="010A0502050306030303" charset="0"/>
              <a:ea typeface="Merriweather"/>
              <a:cs typeface="Sylfaen" panose="010A0502050306030303" charset="0"/>
              <a:sym typeface="Merriweather"/>
            </a:endParaRPr>
          </a:p>
          <a:p>
            <a:pPr marL="342900" marR="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/>
              <a:buNone/>
            </a:pPr>
            <a:endParaRPr>
              <a:latin typeface="Sylfaen" panose="010A0502050306030303" charset="0"/>
              <a:ea typeface="Merriweather"/>
              <a:cs typeface="Sylfaen" panose="010A0502050306030303" charset="0"/>
              <a:sym typeface="Merriweather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br>
              <a:rPr lang="en-US">
                <a:latin typeface="Sylfaen" panose="010A0502050306030303" charset="0"/>
                <a:ea typeface="Merriweather"/>
                <a:cs typeface="Sylfaen" panose="010A0502050306030303" charset="0"/>
                <a:sym typeface="Merriweather"/>
              </a:rPr>
            </a:br>
            <a:r>
              <a:rPr lang="en-US" b="1">
                <a:latin typeface="Sylfaen" panose="010A0502050306030303" charset="0"/>
                <a:ea typeface="Merriweather"/>
                <a:cs typeface="Sylfaen" panose="010A0502050306030303" charset="0"/>
                <a:sym typeface="Merriweather"/>
              </a:rPr>
              <a:t> </a:t>
            </a:r>
            <a:endParaRPr>
              <a:latin typeface="Sylfaen" panose="010A0502050306030303" charset="0"/>
              <a:ea typeface="Merriweather"/>
              <a:cs typeface="Sylfaen" panose="010A0502050306030303" charset="0"/>
              <a:sym typeface="Merriweather"/>
            </a:endParaRPr>
          </a:p>
          <a:p>
            <a:pPr marL="457200" lvl="0" indent="-2413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</a:pPr>
            <a:endParaRPr>
              <a:latin typeface="Sylfaen" panose="010A0502050306030303" charset="0"/>
              <a:cs typeface="Sylfaen" panose="010A0502050306030303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5830" y="2571750"/>
            <a:ext cx="4354195" cy="2440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995" y="123825"/>
            <a:ext cx="4612005" cy="2396490"/>
          </a:xfrm>
          <a:prstGeom prst="rect">
            <a:avLst/>
          </a:prstGeom>
        </p:spPr>
      </p:pic>
      <p:pic>
        <p:nvPicPr>
          <p:cNvPr id="2" name="Picture Placeholder 1"/>
          <p:cNvPicPr>
            <a:picLocks noChangeAspect="1"/>
          </p:cNvPicPr>
          <p:nvPr>
            <p:ph type="pic" idx="2"/>
          </p:nvPr>
        </p:nvPicPr>
        <p:blipFill>
          <a:blip r:embed="rId3"/>
          <a:srcRect t="10549" b="10549"/>
          <a:stretch>
            <a:fillRect/>
          </a:stretch>
        </p:blipFill>
        <p:spPr>
          <a:xfrm>
            <a:off x="-3810" y="10795"/>
            <a:ext cx="4464050" cy="25095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g3e11406ff8e_0_54"/>
          <p:cNvPicPr preferRelativeResize="0"/>
          <p:nvPr/>
        </p:nvPicPr>
        <p:blipFill rotWithShape="1">
          <a:blip r:embed="rId1"/>
          <a:srcRect l="15661" r="25770"/>
          <a:stretch>
            <a:fillRect/>
          </a:stretch>
        </p:blipFill>
        <p:spPr>
          <a:xfrm>
            <a:off x="1979930" y="123190"/>
            <a:ext cx="1295400" cy="120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Placeholder 1"/>
          <p:cNvPicPr>
            <a:picLocks noChangeAspect="1"/>
          </p:cNvPicPr>
          <p:nvPr>
            <p:ph type="pic" idx="2"/>
          </p:nvPr>
        </p:nvPicPr>
        <p:blipFill>
          <a:blip r:embed="rId2"/>
          <a:srcRect l="20097" t="13262" r="15371" b="-961"/>
          <a:stretch>
            <a:fillRect/>
          </a:stretch>
        </p:blipFill>
        <p:spPr>
          <a:xfrm>
            <a:off x="251460" y="85725"/>
            <a:ext cx="1735455" cy="1567180"/>
          </a:xfrm>
          <a:prstGeom prst="rect">
            <a:avLst/>
          </a:prstGeom>
        </p:spPr>
      </p:pic>
      <p:pic>
        <p:nvPicPr>
          <p:cNvPr id="499" name="Google Shape;499;p20" title="5195156046148736371.jp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619885" y="1707515"/>
            <a:ext cx="1306830" cy="146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15" y="1707515"/>
            <a:ext cx="1462405" cy="146240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/>
          <a:stretch>
            <a:fillRect/>
          </a:stretch>
        </p:blipFill>
        <p:spPr>
          <a:xfrm>
            <a:off x="467360" y="3190875"/>
            <a:ext cx="2226310" cy="814070"/>
          </a:xfrm>
          <a:prstGeom prst="rect">
            <a:avLst/>
          </a:prstGeom>
        </p:spPr>
      </p:pic>
      <p:pic>
        <p:nvPicPr>
          <p:cNvPr id="501" name="Google Shape;501;p20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3420110" y="85725"/>
            <a:ext cx="1710690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20"/>
          <p:cNvPicPr preferRelativeResize="0"/>
          <p:nvPr/>
        </p:nvPicPr>
        <p:blipFill rotWithShape="1">
          <a:blip r:embed="rId7"/>
          <a:srcRect l="31458" t="3185" r="11458" b="19573"/>
          <a:stretch>
            <a:fillRect/>
          </a:stretch>
        </p:blipFill>
        <p:spPr>
          <a:xfrm>
            <a:off x="3036570" y="1995170"/>
            <a:ext cx="1764665" cy="186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8"/>
          <a:stretch>
            <a:fillRect/>
          </a:stretch>
        </p:blipFill>
        <p:spPr>
          <a:xfrm>
            <a:off x="5147945" y="267970"/>
            <a:ext cx="1696085" cy="138493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9"/>
          <a:stretch>
            <a:fillRect/>
          </a:stretch>
        </p:blipFill>
        <p:spPr>
          <a:xfrm>
            <a:off x="5016500" y="1652905"/>
            <a:ext cx="1476375" cy="150876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10"/>
          <a:stretch>
            <a:fillRect/>
          </a:stretch>
        </p:blipFill>
        <p:spPr>
          <a:xfrm>
            <a:off x="7236460" y="123190"/>
            <a:ext cx="1541145" cy="191579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11"/>
          <a:stretch>
            <a:fillRect/>
          </a:stretch>
        </p:blipFill>
        <p:spPr>
          <a:xfrm>
            <a:off x="6287770" y="1491615"/>
            <a:ext cx="2488565" cy="118681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5940425" y="2573020"/>
            <a:ext cx="3048000" cy="862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1200"/>
              <a:t>50 000 -250 000 USD</a:t>
            </a:r>
            <a:r>
              <a:rPr lang="en-US" sz="1200"/>
              <a:t>- IPSN WHO: </a:t>
            </a:r>
            <a:r>
              <a:rPr lang="en-US" altLang="en-US" sz="1200"/>
              <a:t>Genomics-Enabled One Health Wastewater Surveillance for Early Detection of Antimicrobial Resistance in Armenia</a:t>
            </a:r>
            <a:endParaRPr lang="en-US" altLang="en-US" sz="1200"/>
          </a:p>
        </p:txBody>
      </p:sp>
      <p:sp>
        <p:nvSpPr>
          <p:cNvPr id="11" name="Text Box 10"/>
          <p:cNvSpPr txBox="1"/>
          <p:nvPr/>
        </p:nvSpPr>
        <p:spPr>
          <a:xfrm>
            <a:off x="107315" y="4083685"/>
            <a:ext cx="27470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150000 Euro HFSP: </a:t>
            </a:r>
            <a:r>
              <a:rPr lang="en-US" altLang="en-US"/>
              <a:t>Nanoparticles tune honeybee-microbe driven ecosystems</a:t>
            </a:r>
            <a:endParaRPr lang="en-US" altLang="en-US"/>
          </a:p>
        </p:txBody>
      </p:sp>
      <p:pic>
        <p:nvPicPr>
          <p:cNvPr id="12" name="Picture 11" descr="855a895b-8f80-4564-aa6a-20485a1291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96505" y="3579495"/>
            <a:ext cx="1464310" cy="1471295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13"/>
          <a:stretch>
            <a:fillRect/>
          </a:stretch>
        </p:blipFill>
        <p:spPr>
          <a:xfrm>
            <a:off x="5940425" y="3579495"/>
            <a:ext cx="1511300" cy="1491615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14"/>
          <a:srcRect l="10913" t="13934" r="8797" b="15321"/>
          <a:stretch>
            <a:fillRect/>
          </a:stretch>
        </p:blipFill>
        <p:spPr>
          <a:xfrm>
            <a:off x="4140835" y="4011930"/>
            <a:ext cx="1534795" cy="765175"/>
          </a:xfrm>
          <a:prstGeom prst="rect">
            <a:avLst/>
          </a:prstGeom>
        </p:spPr>
      </p:pic>
      <p:pic>
        <p:nvPicPr>
          <p:cNvPr id="16" name="Picture 15" descr="Erasmus+_Logo.sv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11730" y="4443730"/>
            <a:ext cx="1704975" cy="4889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0"/>
          <p:cNvSpPr txBox="1"/>
          <p:nvPr/>
        </p:nvSpPr>
        <p:spPr>
          <a:xfrm>
            <a:off x="2032805" y="-71120"/>
            <a:ext cx="5079000" cy="704215"/>
          </a:xfrm>
          <a:prstGeom prst="rect">
            <a:avLst/>
          </a:prstGeom>
          <a:noFill/>
          <a:ln>
            <a:noFill/>
          </a:ln>
          <a:effectLst>
            <a:outerShdw blurRad="57150" dist="19050" dir="21540000" algn="bl" rotWithShape="0">
              <a:schemeClr val="accent1">
                <a:alpha val="80000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 panose="020B0604020202020204"/>
              <a:buNone/>
            </a:pPr>
            <a:r>
              <a:rPr lang="en-US" sz="3400" b="1" i="1" u="none" strike="noStrike" cap="none">
                <a:solidFill>
                  <a:srgbClr val="834809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Շնորհակալ եմ </a:t>
            </a:r>
            <a:endParaRPr lang="en-US" sz="3400" b="1" i="1" u="none" strike="noStrike" cap="none">
              <a:solidFill>
                <a:srgbClr val="834809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492" name="Google Shape;492;p2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79870" y="268230"/>
            <a:ext cx="1903100" cy="202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2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238375" y="582295"/>
            <a:ext cx="1628140" cy="182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131945" y="628015"/>
            <a:ext cx="1831340" cy="176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0"/>
          <p:cNvPicPr preferRelativeResize="0"/>
          <p:nvPr/>
        </p:nvPicPr>
        <p:blipFill rotWithShape="1">
          <a:blip r:embed="rId4"/>
          <a:srcRect l="43042" t="22769" r="37160" b="56056"/>
          <a:stretch>
            <a:fillRect/>
          </a:stretch>
        </p:blipFill>
        <p:spPr>
          <a:xfrm>
            <a:off x="4804410" y="3508375"/>
            <a:ext cx="1751965" cy="1569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20" title="photo_5472345328397786244_x.jpg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7524750" y="3508375"/>
            <a:ext cx="1547495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20" title="503266885_9868873699870567_7180175280932961946_n.jpg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156325" y="2285365"/>
            <a:ext cx="1784350" cy="18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rcRect l="7077" r="13603"/>
          <a:stretch>
            <a:fillRect/>
          </a:stretch>
        </p:blipFill>
        <p:spPr>
          <a:xfrm>
            <a:off x="6228080" y="412750"/>
            <a:ext cx="2054225" cy="1726565"/>
          </a:xfrm>
          <a:prstGeom prst="rect">
            <a:avLst/>
          </a:prstGeom>
        </p:spPr>
      </p:pic>
      <p:pic>
        <p:nvPicPr>
          <p:cNvPr id="4" name="Picture 3" descr="photo_2026-05-13_10-21-50"/>
          <p:cNvPicPr>
            <a:picLocks noChangeAspect="1"/>
          </p:cNvPicPr>
          <p:nvPr/>
        </p:nvPicPr>
        <p:blipFill>
          <a:blip r:embed="rId8"/>
          <a:srcRect t="23407"/>
          <a:stretch>
            <a:fillRect/>
          </a:stretch>
        </p:blipFill>
        <p:spPr>
          <a:xfrm>
            <a:off x="1475740" y="3663950"/>
            <a:ext cx="2575560" cy="1479550"/>
          </a:xfrm>
          <a:prstGeom prst="rect">
            <a:avLst/>
          </a:prstGeom>
        </p:spPr>
      </p:pic>
      <p:pic>
        <p:nvPicPr>
          <p:cNvPr id="3" name="Picture 2" descr="photo_2026-05-13_10-13-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60" y="2428240"/>
            <a:ext cx="1785620" cy="1929130"/>
          </a:xfrm>
          <a:prstGeom prst="rect">
            <a:avLst/>
          </a:prstGeom>
        </p:spPr>
      </p:pic>
      <p:pic>
        <p:nvPicPr>
          <p:cNvPr id="495" name="Google Shape;495;p20"/>
          <p:cNvPicPr preferRelativeResize="0"/>
          <p:nvPr>
            <p:ph type="body" idx="4294967295"/>
          </p:nvPr>
        </p:nvPicPr>
        <p:blipFill rotWithShape="1">
          <a:blip r:embed="rId10"/>
          <a:srcRect/>
          <a:stretch>
            <a:fillRect/>
          </a:stretch>
        </p:blipFill>
        <p:spPr>
          <a:xfrm>
            <a:off x="3760470" y="2499995"/>
            <a:ext cx="1623695" cy="1562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21"/>
          <p:cNvPicPr preferRelativeResize="0"/>
          <p:nvPr>
            <p:ph type="pic" idx="2"/>
          </p:nvPr>
        </p:nvPicPr>
        <p:blipFill rotWithShape="1">
          <a:blip r:embed="rId1"/>
          <a:srcRect t="39" b="49"/>
          <a:stretch>
            <a:fillRect/>
          </a:stretch>
        </p:blipFill>
        <p:spPr>
          <a:xfrm>
            <a:off x="-3301" y="0"/>
            <a:ext cx="9150602" cy="5142784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21"/>
          <p:cNvSpPr/>
          <p:nvPr/>
        </p:nvSpPr>
        <p:spPr>
          <a:xfrm flipH="1">
            <a:off x="-7" y="-21"/>
            <a:ext cx="1690596" cy="5143353"/>
          </a:xfrm>
          <a:custGeom>
            <a:avLst/>
            <a:gdLst/>
            <a:ahLst/>
            <a:cxnLst/>
            <a:rect l="l" t="t" r="r" b="b"/>
            <a:pathLst>
              <a:path w="56222" h="171046" extrusionOk="0">
                <a:moveTo>
                  <a:pt x="30540" y="238"/>
                </a:moveTo>
                <a:lnTo>
                  <a:pt x="35433" y="8716"/>
                </a:lnTo>
                <a:lnTo>
                  <a:pt x="30540" y="17193"/>
                </a:lnTo>
                <a:lnTo>
                  <a:pt x="20765" y="17193"/>
                </a:lnTo>
                <a:lnTo>
                  <a:pt x="15871" y="8716"/>
                </a:lnTo>
                <a:lnTo>
                  <a:pt x="20765" y="238"/>
                </a:lnTo>
                <a:close/>
                <a:moveTo>
                  <a:pt x="45625" y="8954"/>
                </a:moveTo>
                <a:lnTo>
                  <a:pt x="48078" y="13192"/>
                </a:lnTo>
                <a:lnTo>
                  <a:pt x="50519" y="17431"/>
                </a:lnTo>
                <a:lnTo>
                  <a:pt x="48078" y="21658"/>
                </a:lnTo>
                <a:lnTo>
                  <a:pt x="45625" y="25896"/>
                </a:lnTo>
                <a:lnTo>
                  <a:pt x="35850" y="25896"/>
                </a:lnTo>
                <a:lnTo>
                  <a:pt x="30957" y="17431"/>
                </a:lnTo>
                <a:lnTo>
                  <a:pt x="35850" y="8954"/>
                </a:lnTo>
                <a:close/>
                <a:moveTo>
                  <a:pt x="30540" y="17669"/>
                </a:moveTo>
                <a:lnTo>
                  <a:pt x="35433" y="26146"/>
                </a:lnTo>
                <a:lnTo>
                  <a:pt x="30540" y="34612"/>
                </a:lnTo>
                <a:lnTo>
                  <a:pt x="20753" y="34612"/>
                </a:lnTo>
                <a:lnTo>
                  <a:pt x="17503" y="28968"/>
                </a:lnTo>
                <a:lnTo>
                  <a:pt x="15871" y="26146"/>
                </a:lnTo>
                <a:lnTo>
                  <a:pt x="20753" y="17669"/>
                </a:lnTo>
                <a:close/>
                <a:moveTo>
                  <a:pt x="45625" y="26384"/>
                </a:moveTo>
                <a:lnTo>
                  <a:pt x="48078" y="30611"/>
                </a:lnTo>
                <a:lnTo>
                  <a:pt x="50519" y="34850"/>
                </a:lnTo>
                <a:lnTo>
                  <a:pt x="48078" y="39088"/>
                </a:lnTo>
                <a:lnTo>
                  <a:pt x="45625" y="43327"/>
                </a:lnTo>
                <a:lnTo>
                  <a:pt x="35850" y="43327"/>
                </a:lnTo>
                <a:lnTo>
                  <a:pt x="30957" y="34850"/>
                </a:lnTo>
                <a:lnTo>
                  <a:pt x="35850" y="26384"/>
                </a:lnTo>
                <a:close/>
                <a:moveTo>
                  <a:pt x="30540" y="35088"/>
                </a:moveTo>
                <a:lnTo>
                  <a:pt x="35433" y="43565"/>
                </a:lnTo>
                <a:lnTo>
                  <a:pt x="30540" y="52030"/>
                </a:lnTo>
                <a:lnTo>
                  <a:pt x="20753" y="52030"/>
                </a:lnTo>
                <a:lnTo>
                  <a:pt x="17503" y="46387"/>
                </a:lnTo>
                <a:lnTo>
                  <a:pt x="15871" y="43565"/>
                </a:lnTo>
                <a:lnTo>
                  <a:pt x="20753" y="35088"/>
                </a:lnTo>
                <a:close/>
                <a:moveTo>
                  <a:pt x="45625" y="43803"/>
                </a:moveTo>
                <a:lnTo>
                  <a:pt x="48078" y="48042"/>
                </a:lnTo>
                <a:lnTo>
                  <a:pt x="50519" y="52269"/>
                </a:lnTo>
                <a:lnTo>
                  <a:pt x="48078" y="56507"/>
                </a:lnTo>
                <a:lnTo>
                  <a:pt x="45625" y="60746"/>
                </a:lnTo>
                <a:lnTo>
                  <a:pt x="35850" y="60746"/>
                </a:lnTo>
                <a:lnTo>
                  <a:pt x="30957" y="52269"/>
                </a:lnTo>
                <a:lnTo>
                  <a:pt x="35850" y="43803"/>
                </a:lnTo>
                <a:close/>
                <a:moveTo>
                  <a:pt x="30540" y="52507"/>
                </a:moveTo>
                <a:lnTo>
                  <a:pt x="35433" y="60984"/>
                </a:lnTo>
                <a:lnTo>
                  <a:pt x="30540" y="69461"/>
                </a:lnTo>
                <a:lnTo>
                  <a:pt x="20753" y="69461"/>
                </a:lnTo>
                <a:lnTo>
                  <a:pt x="17503" y="63806"/>
                </a:lnTo>
                <a:lnTo>
                  <a:pt x="15871" y="60984"/>
                </a:lnTo>
                <a:lnTo>
                  <a:pt x="20753" y="52507"/>
                </a:lnTo>
                <a:close/>
                <a:moveTo>
                  <a:pt x="45625" y="61222"/>
                </a:moveTo>
                <a:lnTo>
                  <a:pt x="48078" y="65461"/>
                </a:lnTo>
                <a:lnTo>
                  <a:pt x="50519" y="69687"/>
                </a:lnTo>
                <a:lnTo>
                  <a:pt x="48078" y="73938"/>
                </a:lnTo>
                <a:lnTo>
                  <a:pt x="45625" y="78165"/>
                </a:lnTo>
                <a:lnTo>
                  <a:pt x="35850" y="78165"/>
                </a:lnTo>
                <a:lnTo>
                  <a:pt x="30957" y="69687"/>
                </a:lnTo>
                <a:lnTo>
                  <a:pt x="35850" y="61222"/>
                </a:lnTo>
                <a:close/>
                <a:moveTo>
                  <a:pt x="30540" y="69937"/>
                </a:moveTo>
                <a:lnTo>
                  <a:pt x="35433" y="78415"/>
                </a:lnTo>
                <a:lnTo>
                  <a:pt x="30540" y="86880"/>
                </a:lnTo>
                <a:lnTo>
                  <a:pt x="20765" y="86880"/>
                </a:lnTo>
                <a:lnTo>
                  <a:pt x="15871" y="78415"/>
                </a:lnTo>
                <a:lnTo>
                  <a:pt x="20765" y="69937"/>
                </a:lnTo>
                <a:close/>
                <a:moveTo>
                  <a:pt x="45625" y="78653"/>
                </a:moveTo>
                <a:lnTo>
                  <a:pt x="48078" y="82880"/>
                </a:lnTo>
                <a:lnTo>
                  <a:pt x="50519" y="87118"/>
                </a:lnTo>
                <a:lnTo>
                  <a:pt x="48078" y="91357"/>
                </a:lnTo>
                <a:lnTo>
                  <a:pt x="45625" y="95595"/>
                </a:lnTo>
                <a:lnTo>
                  <a:pt x="35850" y="95595"/>
                </a:lnTo>
                <a:lnTo>
                  <a:pt x="30957" y="87118"/>
                </a:lnTo>
                <a:lnTo>
                  <a:pt x="35850" y="78653"/>
                </a:lnTo>
                <a:close/>
                <a:moveTo>
                  <a:pt x="30540" y="87356"/>
                </a:moveTo>
                <a:lnTo>
                  <a:pt x="35433" y="95833"/>
                </a:lnTo>
                <a:lnTo>
                  <a:pt x="30540" y="104299"/>
                </a:lnTo>
                <a:lnTo>
                  <a:pt x="20753" y="104299"/>
                </a:lnTo>
                <a:lnTo>
                  <a:pt x="17503" y="98655"/>
                </a:lnTo>
                <a:lnTo>
                  <a:pt x="15871" y="95833"/>
                </a:lnTo>
                <a:lnTo>
                  <a:pt x="20753" y="87356"/>
                </a:lnTo>
                <a:close/>
                <a:moveTo>
                  <a:pt x="45625" y="96072"/>
                </a:moveTo>
                <a:lnTo>
                  <a:pt x="48078" y="100310"/>
                </a:lnTo>
                <a:lnTo>
                  <a:pt x="50519" y="104537"/>
                </a:lnTo>
                <a:lnTo>
                  <a:pt x="48078" y="108776"/>
                </a:lnTo>
                <a:lnTo>
                  <a:pt x="45625" y="113014"/>
                </a:lnTo>
                <a:lnTo>
                  <a:pt x="35850" y="113014"/>
                </a:lnTo>
                <a:lnTo>
                  <a:pt x="30957" y="104537"/>
                </a:lnTo>
                <a:lnTo>
                  <a:pt x="35850" y="96072"/>
                </a:lnTo>
                <a:close/>
                <a:moveTo>
                  <a:pt x="30540" y="104775"/>
                </a:moveTo>
                <a:lnTo>
                  <a:pt x="35433" y="113252"/>
                </a:lnTo>
                <a:lnTo>
                  <a:pt x="30540" y="121730"/>
                </a:lnTo>
                <a:lnTo>
                  <a:pt x="20765" y="121730"/>
                </a:lnTo>
                <a:lnTo>
                  <a:pt x="15871" y="113252"/>
                </a:lnTo>
                <a:lnTo>
                  <a:pt x="20765" y="104775"/>
                </a:lnTo>
                <a:close/>
                <a:moveTo>
                  <a:pt x="45625" y="113490"/>
                </a:moveTo>
                <a:lnTo>
                  <a:pt x="48078" y="117729"/>
                </a:lnTo>
                <a:lnTo>
                  <a:pt x="50519" y="121968"/>
                </a:lnTo>
                <a:lnTo>
                  <a:pt x="48078" y="126206"/>
                </a:lnTo>
                <a:lnTo>
                  <a:pt x="45625" y="130433"/>
                </a:lnTo>
                <a:lnTo>
                  <a:pt x="35850" y="130433"/>
                </a:lnTo>
                <a:lnTo>
                  <a:pt x="30957" y="121968"/>
                </a:lnTo>
                <a:lnTo>
                  <a:pt x="35850" y="113490"/>
                </a:lnTo>
                <a:close/>
                <a:moveTo>
                  <a:pt x="30540" y="122206"/>
                </a:moveTo>
                <a:lnTo>
                  <a:pt x="35433" y="130683"/>
                </a:lnTo>
                <a:lnTo>
                  <a:pt x="30540" y="139148"/>
                </a:lnTo>
                <a:lnTo>
                  <a:pt x="20765" y="139148"/>
                </a:lnTo>
                <a:lnTo>
                  <a:pt x="17503" y="133505"/>
                </a:lnTo>
                <a:lnTo>
                  <a:pt x="15871" y="130671"/>
                </a:lnTo>
                <a:lnTo>
                  <a:pt x="20765" y="122206"/>
                </a:lnTo>
                <a:close/>
                <a:moveTo>
                  <a:pt x="15455" y="130921"/>
                </a:moveTo>
                <a:lnTo>
                  <a:pt x="16764" y="133195"/>
                </a:lnTo>
                <a:lnTo>
                  <a:pt x="20348" y="139386"/>
                </a:lnTo>
                <a:lnTo>
                  <a:pt x="16764" y="145578"/>
                </a:lnTo>
                <a:lnTo>
                  <a:pt x="15455" y="147852"/>
                </a:lnTo>
                <a:lnTo>
                  <a:pt x="5668" y="147852"/>
                </a:lnTo>
                <a:lnTo>
                  <a:pt x="786" y="139386"/>
                </a:lnTo>
                <a:lnTo>
                  <a:pt x="5668" y="130921"/>
                </a:lnTo>
                <a:close/>
                <a:moveTo>
                  <a:pt x="45625" y="130921"/>
                </a:moveTo>
                <a:lnTo>
                  <a:pt x="48078" y="135148"/>
                </a:lnTo>
                <a:lnTo>
                  <a:pt x="50519" y="139386"/>
                </a:lnTo>
                <a:lnTo>
                  <a:pt x="48078" y="143625"/>
                </a:lnTo>
                <a:lnTo>
                  <a:pt x="45625" y="147864"/>
                </a:lnTo>
                <a:lnTo>
                  <a:pt x="35850" y="147864"/>
                </a:lnTo>
                <a:lnTo>
                  <a:pt x="30957" y="139386"/>
                </a:lnTo>
                <a:lnTo>
                  <a:pt x="35850" y="130921"/>
                </a:lnTo>
                <a:close/>
                <a:moveTo>
                  <a:pt x="30540" y="139625"/>
                </a:moveTo>
                <a:lnTo>
                  <a:pt x="35433" y="148102"/>
                </a:lnTo>
                <a:lnTo>
                  <a:pt x="30540" y="156567"/>
                </a:lnTo>
                <a:lnTo>
                  <a:pt x="20765" y="156567"/>
                </a:lnTo>
                <a:lnTo>
                  <a:pt x="17503" y="150924"/>
                </a:lnTo>
                <a:lnTo>
                  <a:pt x="15871" y="148102"/>
                </a:lnTo>
                <a:lnTo>
                  <a:pt x="20765" y="139625"/>
                </a:lnTo>
                <a:close/>
                <a:moveTo>
                  <a:pt x="15455" y="148340"/>
                </a:moveTo>
                <a:lnTo>
                  <a:pt x="16764" y="150614"/>
                </a:lnTo>
                <a:lnTo>
                  <a:pt x="20348" y="156805"/>
                </a:lnTo>
                <a:lnTo>
                  <a:pt x="16764" y="162996"/>
                </a:lnTo>
                <a:lnTo>
                  <a:pt x="15455" y="165271"/>
                </a:lnTo>
                <a:lnTo>
                  <a:pt x="5668" y="165271"/>
                </a:lnTo>
                <a:lnTo>
                  <a:pt x="786" y="156805"/>
                </a:lnTo>
                <a:lnTo>
                  <a:pt x="5668" y="148340"/>
                </a:lnTo>
                <a:close/>
                <a:moveTo>
                  <a:pt x="45625" y="148340"/>
                </a:moveTo>
                <a:lnTo>
                  <a:pt x="48078" y="152579"/>
                </a:lnTo>
                <a:lnTo>
                  <a:pt x="50519" y="156805"/>
                </a:lnTo>
                <a:lnTo>
                  <a:pt x="48078" y="161044"/>
                </a:lnTo>
                <a:lnTo>
                  <a:pt x="45625" y="165282"/>
                </a:lnTo>
                <a:lnTo>
                  <a:pt x="35850" y="165282"/>
                </a:lnTo>
                <a:lnTo>
                  <a:pt x="30957" y="156805"/>
                </a:lnTo>
                <a:lnTo>
                  <a:pt x="35850" y="148340"/>
                </a:lnTo>
                <a:close/>
                <a:moveTo>
                  <a:pt x="20348" y="0"/>
                </a:moveTo>
                <a:lnTo>
                  <a:pt x="16776" y="6180"/>
                </a:lnTo>
                <a:lnTo>
                  <a:pt x="15455" y="8466"/>
                </a:lnTo>
                <a:lnTo>
                  <a:pt x="15228" y="8466"/>
                </a:lnTo>
                <a:lnTo>
                  <a:pt x="16360" y="10513"/>
                </a:lnTo>
                <a:lnTo>
                  <a:pt x="16764" y="11216"/>
                </a:lnTo>
                <a:lnTo>
                  <a:pt x="20348" y="17419"/>
                </a:lnTo>
                <a:lnTo>
                  <a:pt x="16776" y="23610"/>
                </a:lnTo>
                <a:lnTo>
                  <a:pt x="15455" y="25896"/>
                </a:lnTo>
                <a:lnTo>
                  <a:pt x="15395" y="25896"/>
                </a:lnTo>
                <a:lnTo>
                  <a:pt x="15240" y="26170"/>
                </a:lnTo>
                <a:lnTo>
                  <a:pt x="15359" y="26373"/>
                </a:lnTo>
                <a:lnTo>
                  <a:pt x="15455" y="26373"/>
                </a:lnTo>
                <a:lnTo>
                  <a:pt x="16776" y="28647"/>
                </a:lnTo>
                <a:lnTo>
                  <a:pt x="20348" y="34838"/>
                </a:lnTo>
                <a:lnTo>
                  <a:pt x="16764" y="41041"/>
                </a:lnTo>
                <a:lnTo>
                  <a:pt x="15455" y="43315"/>
                </a:lnTo>
                <a:lnTo>
                  <a:pt x="15419" y="43315"/>
                </a:lnTo>
                <a:lnTo>
                  <a:pt x="15288" y="43541"/>
                </a:lnTo>
                <a:lnTo>
                  <a:pt x="15431" y="43791"/>
                </a:lnTo>
                <a:lnTo>
                  <a:pt x="15455" y="43791"/>
                </a:lnTo>
                <a:lnTo>
                  <a:pt x="16776" y="46065"/>
                </a:lnTo>
                <a:lnTo>
                  <a:pt x="20348" y="52257"/>
                </a:lnTo>
                <a:lnTo>
                  <a:pt x="16764" y="58484"/>
                </a:lnTo>
                <a:lnTo>
                  <a:pt x="15455" y="60746"/>
                </a:lnTo>
                <a:lnTo>
                  <a:pt x="15371" y="60746"/>
                </a:lnTo>
                <a:lnTo>
                  <a:pt x="15240" y="60972"/>
                </a:lnTo>
                <a:lnTo>
                  <a:pt x="15371" y="61222"/>
                </a:lnTo>
                <a:lnTo>
                  <a:pt x="15455" y="61222"/>
                </a:lnTo>
                <a:lnTo>
                  <a:pt x="16776" y="63508"/>
                </a:lnTo>
                <a:lnTo>
                  <a:pt x="20348" y="69699"/>
                </a:lnTo>
                <a:lnTo>
                  <a:pt x="16776" y="75891"/>
                </a:lnTo>
                <a:lnTo>
                  <a:pt x="15455" y="78177"/>
                </a:lnTo>
                <a:lnTo>
                  <a:pt x="15288" y="78177"/>
                </a:lnTo>
                <a:lnTo>
                  <a:pt x="15181" y="78355"/>
                </a:lnTo>
                <a:lnTo>
                  <a:pt x="15359" y="78653"/>
                </a:lnTo>
                <a:lnTo>
                  <a:pt x="15455" y="78653"/>
                </a:lnTo>
                <a:lnTo>
                  <a:pt x="16764" y="80915"/>
                </a:lnTo>
                <a:lnTo>
                  <a:pt x="20348" y="87118"/>
                </a:lnTo>
                <a:lnTo>
                  <a:pt x="16776" y="93309"/>
                </a:lnTo>
                <a:lnTo>
                  <a:pt x="15455" y="95595"/>
                </a:lnTo>
                <a:lnTo>
                  <a:pt x="15324" y="95595"/>
                </a:lnTo>
                <a:lnTo>
                  <a:pt x="15181" y="95833"/>
                </a:lnTo>
                <a:lnTo>
                  <a:pt x="15324" y="96072"/>
                </a:lnTo>
                <a:lnTo>
                  <a:pt x="15455" y="96072"/>
                </a:lnTo>
                <a:lnTo>
                  <a:pt x="16776" y="98346"/>
                </a:lnTo>
                <a:lnTo>
                  <a:pt x="20348" y="104537"/>
                </a:lnTo>
                <a:lnTo>
                  <a:pt x="16776" y="110728"/>
                </a:lnTo>
                <a:lnTo>
                  <a:pt x="15455" y="113014"/>
                </a:lnTo>
                <a:lnTo>
                  <a:pt x="15240" y="113014"/>
                </a:lnTo>
                <a:lnTo>
                  <a:pt x="15133" y="113205"/>
                </a:lnTo>
                <a:lnTo>
                  <a:pt x="15300" y="113490"/>
                </a:lnTo>
                <a:lnTo>
                  <a:pt x="15455" y="113490"/>
                </a:lnTo>
                <a:lnTo>
                  <a:pt x="16752" y="115741"/>
                </a:lnTo>
                <a:lnTo>
                  <a:pt x="20348" y="121968"/>
                </a:lnTo>
                <a:lnTo>
                  <a:pt x="16764" y="128147"/>
                </a:lnTo>
                <a:lnTo>
                  <a:pt x="15455" y="130433"/>
                </a:lnTo>
                <a:lnTo>
                  <a:pt x="5668" y="130433"/>
                </a:lnTo>
                <a:lnTo>
                  <a:pt x="5596" y="130314"/>
                </a:lnTo>
                <a:lnTo>
                  <a:pt x="5406" y="130314"/>
                </a:lnTo>
                <a:lnTo>
                  <a:pt x="5227" y="130623"/>
                </a:lnTo>
                <a:lnTo>
                  <a:pt x="5251" y="130671"/>
                </a:lnTo>
                <a:lnTo>
                  <a:pt x="369" y="139148"/>
                </a:lnTo>
                <a:lnTo>
                  <a:pt x="203" y="139148"/>
                </a:lnTo>
                <a:lnTo>
                  <a:pt x="48" y="139410"/>
                </a:lnTo>
                <a:lnTo>
                  <a:pt x="167" y="139625"/>
                </a:lnTo>
                <a:lnTo>
                  <a:pt x="369" y="139625"/>
                </a:lnTo>
                <a:lnTo>
                  <a:pt x="5251" y="148102"/>
                </a:lnTo>
                <a:lnTo>
                  <a:pt x="369" y="156567"/>
                </a:lnTo>
                <a:lnTo>
                  <a:pt x="155" y="156567"/>
                </a:lnTo>
                <a:lnTo>
                  <a:pt x="0" y="156841"/>
                </a:lnTo>
                <a:lnTo>
                  <a:pt x="119" y="157043"/>
                </a:lnTo>
                <a:lnTo>
                  <a:pt x="369" y="157043"/>
                </a:lnTo>
                <a:lnTo>
                  <a:pt x="5263" y="165521"/>
                </a:lnTo>
                <a:lnTo>
                  <a:pt x="2072" y="171045"/>
                </a:lnTo>
                <a:lnTo>
                  <a:pt x="2620" y="171045"/>
                </a:lnTo>
                <a:lnTo>
                  <a:pt x="5668" y="165759"/>
                </a:lnTo>
                <a:lnTo>
                  <a:pt x="15455" y="165759"/>
                </a:lnTo>
                <a:lnTo>
                  <a:pt x="16752" y="168009"/>
                </a:lnTo>
                <a:lnTo>
                  <a:pt x="18503" y="171045"/>
                </a:lnTo>
                <a:lnTo>
                  <a:pt x="19062" y="171045"/>
                </a:lnTo>
                <a:lnTo>
                  <a:pt x="15871" y="165521"/>
                </a:lnTo>
                <a:lnTo>
                  <a:pt x="20765" y="157043"/>
                </a:lnTo>
                <a:lnTo>
                  <a:pt x="30540" y="157043"/>
                </a:lnTo>
                <a:lnTo>
                  <a:pt x="35433" y="165521"/>
                </a:lnTo>
                <a:lnTo>
                  <a:pt x="32243" y="171045"/>
                </a:lnTo>
                <a:lnTo>
                  <a:pt x="32802" y="171045"/>
                </a:lnTo>
                <a:lnTo>
                  <a:pt x="35850" y="165759"/>
                </a:lnTo>
                <a:lnTo>
                  <a:pt x="45625" y="165759"/>
                </a:lnTo>
                <a:lnTo>
                  <a:pt x="48078" y="169997"/>
                </a:lnTo>
                <a:lnTo>
                  <a:pt x="48685" y="171045"/>
                </a:lnTo>
                <a:lnTo>
                  <a:pt x="49233" y="171045"/>
                </a:lnTo>
                <a:lnTo>
                  <a:pt x="48495" y="169759"/>
                </a:lnTo>
                <a:lnTo>
                  <a:pt x="46042" y="165521"/>
                </a:lnTo>
                <a:lnTo>
                  <a:pt x="48495" y="161282"/>
                </a:lnTo>
                <a:lnTo>
                  <a:pt x="50935" y="157043"/>
                </a:lnTo>
                <a:lnTo>
                  <a:pt x="56222" y="157043"/>
                </a:lnTo>
                <a:lnTo>
                  <a:pt x="56222" y="156567"/>
                </a:lnTo>
                <a:lnTo>
                  <a:pt x="50935" y="156567"/>
                </a:lnTo>
                <a:lnTo>
                  <a:pt x="48495" y="152329"/>
                </a:lnTo>
                <a:lnTo>
                  <a:pt x="46042" y="148090"/>
                </a:lnTo>
                <a:lnTo>
                  <a:pt x="48495" y="143863"/>
                </a:lnTo>
                <a:lnTo>
                  <a:pt x="50935" y="139625"/>
                </a:lnTo>
                <a:lnTo>
                  <a:pt x="56222" y="139625"/>
                </a:lnTo>
                <a:lnTo>
                  <a:pt x="56222" y="139148"/>
                </a:lnTo>
                <a:lnTo>
                  <a:pt x="50935" y="139148"/>
                </a:lnTo>
                <a:lnTo>
                  <a:pt x="48495" y="134910"/>
                </a:lnTo>
                <a:lnTo>
                  <a:pt x="46042" y="130671"/>
                </a:lnTo>
                <a:lnTo>
                  <a:pt x="48495" y="126432"/>
                </a:lnTo>
                <a:lnTo>
                  <a:pt x="50935" y="122206"/>
                </a:lnTo>
                <a:lnTo>
                  <a:pt x="56222" y="122206"/>
                </a:lnTo>
                <a:lnTo>
                  <a:pt x="56222" y="121718"/>
                </a:lnTo>
                <a:lnTo>
                  <a:pt x="50935" y="121718"/>
                </a:lnTo>
                <a:lnTo>
                  <a:pt x="48495" y="117479"/>
                </a:lnTo>
                <a:lnTo>
                  <a:pt x="46042" y="113240"/>
                </a:lnTo>
                <a:lnTo>
                  <a:pt x="48495" y="109014"/>
                </a:lnTo>
                <a:lnTo>
                  <a:pt x="50935" y="104775"/>
                </a:lnTo>
                <a:lnTo>
                  <a:pt x="56222" y="104775"/>
                </a:lnTo>
                <a:lnTo>
                  <a:pt x="56222" y="104299"/>
                </a:lnTo>
                <a:lnTo>
                  <a:pt x="50935" y="104299"/>
                </a:lnTo>
                <a:lnTo>
                  <a:pt x="48495" y="100060"/>
                </a:lnTo>
                <a:lnTo>
                  <a:pt x="46042" y="95822"/>
                </a:lnTo>
                <a:lnTo>
                  <a:pt x="48495" y="91583"/>
                </a:lnTo>
                <a:lnTo>
                  <a:pt x="50935" y="87356"/>
                </a:lnTo>
                <a:lnTo>
                  <a:pt x="56222" y="87356"/>
                </a:lnTo>
                <a:lnTo>
                  <a:pt x="56222" y="86868"/>
                </a:lnTo>
                <a:lnTo>
                  <a:pt x="50935" y="86868"/>
                </a:lnTo>
                <a:lnTo>
                  <a:pt x="48495" y="82641"/>
                </a:lnTo>
                <a:lnTo>
                  <a:pt x="46042" y="78403"/>
                </a:lnTo>
                <a:lnTo>
                  <a:pt x="48495" y="74164"/>
                </a:lnTo>
                <a:lnTo>
                  <a:pt x="50935" y="69926"/>
                </a:lnTo>
                <a:lnTo>
                  <a:pt x="56222" y="69926"/>
                </a:lnTo>
                <a:lnTo>
                  <a:pt x="56222" y="69449"/>
                </a:lnTo>
                <a:lnTo>
                  <a:pt x="50935" y="69449"/>
                </a:lnTo>
                <a:lnTo>
                  <a:pt x="48495" y="65211"/>
                </a:lnTo>
                <a:lnTo>
                  <a:pt x="46042" y="60972"/>
                </a:lnTo>
                <a:lnTo>
                  <a:pt x="48495" y="56745"/>
                </a:lnTo>
                <a:lnTo>
                  <a:pt x="50935" y="52507"/>
                </a:lnTo>
                <a:lnTo>
                  <a:pt x="56222" y="52507"/>
                </a:lnTo>
                <a:lnTo>
                  <a:pt x="56222" y="52030"/>
                </a:lnTo>
                <a:lnTo>
                  <a:pt x="50935" y="52030"/>
                </a:lnTo>
                <a:lnTo>
                  <a:pt x="48495" y="47792"/>
                </a:lnTo>
                <a:lnTo>
                  <a:pt x="46042" y="43553"/>
                </a:lnTo>
                <a:lnTo>
                  <a:pt x="48495" y="39315"/>
                </a:lnTo>
                <a:lnTo>
                  <a:pt x="50935" y="35088"/>
                </a:lnTo>
                <a:lnTo>
                  <a:pt x="56222" y="35088"/>
                </a:lnTo>
                <a:lnTo>
                  <a:pt x="56222" y="34600"/>
                </a:lnTo>
                <a:lnTo>
                  <a:pt x="50935" y="34600"/>
                </a:lnTo>
                <a:lnTo>
                  <a:pt x="48495" y="30373"/>
                </a:lnTo>
                <a:lnTo>
                  <a:pt x="46042" y="26134"/>
                </a:lnTo>
                <a:lnTo>
                  <a:pt x="48495" y="21896"/>
                </a:lnTo>
                <a:lnTo>
                  <a:pt x="50935" y="17657"/>
                </a:lnTo>
                <a:lnTo>
                  <a:pt x="56222" y="17657"/>
                </a:lnTo>
                <a:lnTo>
                  <a:pt x="56222" y="17181"/>
                </a:lnTo>
                <a:lnTo>
                  <a:pt x="50935" y="17181"/>
                </a:lnTo>
                <a:lnTo>
                  <a:pt x="48495" y="12942"/>
                </a:lnTo>
                <a:lnTo>
                  <a:pt x="46042" y="8704"/>
                </a:lnTo>
                <a:lnTo>
                  <a:pt x="48495" y="4465"/>
                </a:lnTo>
                <a:lnTo>
                  <a:pt x="50935" y="238"/>
                </a:lnTo>
                <a:lnTo>
                  <a:pt x="56222" y="238"/>
                </a:lnTo>
                <a:lnTo>
                  <a:pt x="56222" y="0"/>
                </a:lnTo>
                <a:lnTo>
                  <a:pt x="50519" y="0"/>
                </a:lnTo>
                <a:lnTo>
                  <a:pt x="48078" y="4227"/>
                </a:lnTo>
                <a:lnTo>
                  <a:pt x="45625" y="8466"/>
                </a:lnTo>
                <a:lnTo>
                  <a:pt x="35850" y="8466"/>
                </a:lnTo>
                <a:lnTo>
                  <a:pt x="30957" y="0"/>
                </a:lnTo>
                <a:close/>
              </a:path>
            </a:pathLst>
          </a:custGeom>
          <a:solidFill>
            <a:srgbClr val="F4E3C5">
              <a:alpha val="36862"/>
            </a:srgbClr>
          </a:solidFill>
          <a:ln>
            <a:noFill/>
          </a:ln>
          <a:effectLst>
            <a:reflection stA="23000"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1"/>
          <p:cNvSpPr/>
          <p:nvPr/>
        </p:nvSpPr>
        <p:spPr>
          <a:xfrm flipH="1">
            <a:off x="7453388" y="-21"/>
            <a:ext cx="1689513" cy="5143353"/>
          </a:xfrm>
          <a:custGeom>
            <a:avLst/>
            <a:gdLst/>
            <a:ahLst/>
            <a:cxnLst/>
            <a:rect l="l" t="t" r="r" b="b"/>
            <a:pathLst>
              <a:path w="56186" h="171046" extrusionOk="0">
                <a:moveTo>
                  <a:pt x="20384" y="238"/>
                </a:moveTo>
                <a:lnTo>
                  <a:pt x="25277" y="8716"/>
                </a:lnTo>
                <a:lnTo>
                  <a:pt x="20384" y="17193"/>
                </a:lnTo>
                <a:lnTo>
                  <a:pt x="10609" y="17193"/>
                </a:lnTo>
                <a:lnTo>
                  <a:pt x="8156" y="12954"/>
                </a:lnTo>
                <a:lnTo>
                  <a:pt x="5715" y="8716"/>
                </a:lnTo>
                <a:lnTo>
                  <a:pt x="8156" y="4477"/>
                </a:lnTo>
                <a:lnTo>
                  <a:pt x="10609" y="238"/>
                </a:lnTo>
                <a:close/>
                <a:moveTo>
                  <a:pt x="50566" y="238"/>
                </a:moveTo>
                <a:lnTo>
                  <a:pt x="55448" y="8716"/>
                </a:lnTo>
                <a:lnTo>
                  <a:pt x="50566" y="17193"/>
                </a:lnTo>
                <a:lnTo>
                  <a:pt x="40779" y="17193"/>
                </a:lnTo>
                <a:lnTo>
                  <a:pt x="39470" y="14919"/>
                </a:lnTo>
                <a:lnTo>
                  <a:pt x="35886" y="8716"/>
                </a:lnTo>
                <a:lnTo>
                  <a:pt x="39458" y="2524"/>
                </a:lnTo>
                <a:lnTo>
                  <a:pt x="40779" y="238"/>
                </a:lnTo>
                <a:close/>
                <a:moveTo>
                  <a:pt x="35469" y="8954"/>
                </a:moveTo>
                <a:lnTo>
                  <a:pt x="40362" y="17431"/>
                </a:lnTo>
                <a:lnTo>
                  <a:pt x="35469" y="25908"/>
                </a:lnTo>
                <a:lnTo>
                  <a:pt x="25694" y="25908"/>
                </a:lnTo>
                <a:lnTo>
                  <a:pt x="20801" y="17431"/>
                </a:lnTo>
                <a:lnTo>
                  <a:pt x="25694" y="8954"/>
                </a:lnTo>
                <a:close/>
                <a:moveTo>
                  <a:pt x="20384" y="17669"/>
                </a:moveTo>
                <a:lnTo>
                  <a:pt x="25277" y="26146"/>
                </a:lnTo>
                <a:lnTo>
                  <a:pt x="20384" y="34612"/>
                </a:lnTo>
                <a:lnTo>
                  <a:pt x="10609" y="34612"/>
                </a:lnTo>
                <a:lnTo>
                  <a:pt x="8156" y="30373"/>
                </a:lnTo>
                <a:lnTo>
                  <a:pt x="5715" y="26146"/>
                </a:lnTo>
                <a:lnTo>
                  <a:pt x="8156" y="21896"/>
                </a:lnTo>
                <a:lnTo>
                  <a:pt x="10609" y="17669"/>
                </a:lnTo>
                <a:close/>
                <a:moveTo>
                  <a:pt x="50566" y="17669"/>
                </a:moveTo>
                <a:lnTo>
                  <a:pt x="55448" y="26146"/>
                </a:lnTo>
                <a:lnTo>
                  <a:pt x="50566" y="34612"/>
                </a:lnTo>
                <a:lnTo>
                  <a:pt x="40779" y="34612"/>
                </a:lnTo>
                <a:lnTo>
                  <a:pt x="39458" y="32326"/>
                </a:lnTo>
                <a:lnTo>
                  <a:pt x="35886" y="26134"/>
                </a:lnTo>
                <a:lnTo>
                  <a:pt x="39458" y="19955"/>
                </a:lnTo>
                <a:lnTo>
                  <a:pt x="40779" y="17669"/>
                </a:lnTo>
                <a:close/>
                <a:moveTo>
                  <a:pt x="35469" y="26384"/>
                </a:moveTo>
                <a:lnTo>
                  <a:pt x="38731" y="32028"/>
                </a:lnTo>
                <a:lnTo>
                  <a:pt x="40362" y="34850"/>
                </a:lnTo>
                <a:lnTo>
                  <a:pt x="35469" y="43327"/>
                </a:lnTo>
                <a:lnTo>
                  <a:pt x="25694" y="43327"/>
                </a:lnTo>
                <a:lnTo>
                  <a:pt x="20801" y="34850"/>
                </a:lnTo>
                <a:lnTo>
                  <a:pt x="25694" y="26384"/>
                </a:lnTo>
                <a:close/>
                <a:moveTo>
                  <a:pt x="20384" y="35088"/>
                </a:moveTo>
                <a:lnTo>
                  <a:pt x="25277" y="43565"/>
                </a:lnTo>
                <a:lnTo>
                  <a:pt x="20384" y="52030"/>
                </a:lnTo>
                <a:lnTo>
                  <a:pt x="10609" y="52030"/>
                </a:lnTo>
                <a:lnTo>
                  <a:pt x="8156" y="47804"/>
                </a:lnTo>
                <a:lnTo>
                  <a:pt x="5715" y="43565"/>
                </a:lnTo>
                <a:lnTo>
                  <a:pt x="8156" y="39327"/>
                </a:lnTo>
                <a:lnTo>
                  <a:pt x="10609" y="35088"/>
                </a:lnTo>
                <a:close/>
                <a:moveTo>
                  <a:pt x="50566" y="35088"/>
                </a:moveTo>
                <a:lnTo>
                  <a:pt x="55448" y="43565"/>
                </a:lnTo>
                <a:lnTo>
                  <a:pt x="50566" y="52030"/>
                </a:lnTo>
                <a:lnTo>
                  <a:pt x="40779" y="52030"/>
                </a:lnTo>
                <a:lnTo>
                  <a:pt x="39458" y="49756"/>
                </a:lnTo>
                <a:lnTo>
                  <a:pt x="35886" y="43565"/>
                </a:lnTo>
                <a:lnTo>
                  <a:pt x="39470" y="37362"/>
                </a:lnTo>
                <a:lnTo>
                  <a:pt x="40779" y="35088"/>
                </a:lnTo>
                <a:close/>
                <a:moveTo>
                  <a:pt x="35469" y="43803"/>
                </a:moveTo>
                <a:lnTo>
                  <a:pt x="38731" y="49447"/>
                </a:lnTo>
                <a:lnTo>
                  <a:pt x="40362" y="52269"/>
                </a:lnTo>
                <a:lnTo>
                  <a:pt x="35469" y="60746"/>
                </a:lnTo>
                <a:lnTo>
                  <a:pt x="25694" y="60746"/>
                </a:lnTo>
                <a:lnTo>
                  <a:pt x="20801" y="52269"/>
                </a:lnTo>
                <a:lnTo>
                  <a:pt x="25694" y="43803"/>
                </a:lnTo>
                <a:close/>
                <a:moveTo>
                  <a:pt x="20384" y="52507"/>
                </a:moveTo>
                <a:lnTo>
                  <a:pt x="25277" y="60984"/>
                </a:lnTo>
                <a:lnTo>
                  <a:pt x="20384" y="69449"/>
                </a:lnTo>
                <a:lnTo>
                  <a:pt x="10609" y="69449"/>
                </a:lnTo>
                <a:lnTo>
                  <a:pt x="8156" y="65223"/>
                </a:lnTo>
                <a:lnTo>
                  <a:pt x="5715" y="60984"/>
                </a:lnTo>
                <a:lnTo>
                  <a:pt x="8156" y="56745"/>
                </a:lnTo>
                <a:lnTo>
                  <a:pt x="10609" y="52507"/>
                </a:lnTo>
                <a:close/>
                <a:moveTo>
                  <a:pt x="35469" y="61222"/>
                </a:moveTo>
                <a:lnTo>
                  <a:pt x="38731" y="66878"/>
                </a:lnTo>
                <a:lnTo>
                  <a:pt x="40362" y="69687"/>
                </a:lnTo>
                <a:lnTo>
                  <a:pt x="35469" y="78165"/>
                </a:lnTo>
                <a:lnTo>
                  <a:pt x="25694" y="78165"/>
                </a:lnTo>
                <a:lnTo>
                  <a:pt x="20801" y="69687"/>
                </a:lnTo>
                <a:lnTo>
                  <a:pt x="25694" y="61222"/>
                </a:lnTo>
                <a:close/>
                <a:moveTo>
                  <a:pt x="20384" y="69937"/>
                </a:moveTo>
                <a:lnTo>
                  <a:pt x="25277" y="78415"/>
                </a:lnTo>
                <a:lnTo>
                  <a:pt x="20384" y="86880"/>
                </a:lnTo>
                <a:lnTo>
                  <a:pt x="10609" y="86880"/>
                </a:lnTo>
                <a:lnTo>
                  <a:pt x="8156" y="82641"/>
                </a:lnTo>
                <a:lnTo>
                  <a:pt x="5715" y="78415"/>
                </a:lnTo>
                <a:lnTo>
                  <a:pt x="8156" y="74176"/>
                </a:lnTo>
                <a:lnTo>
                  <a:pt x="10609" y="69937"/>
                </a:lnTo>
                <a:close/>
                <a:moveTo>
                  <a:pt x="35469" y="78653"/>
                </a:moveTo>
                <a:lnTo>
                  <a:pt x="40362" y="87118"/>
                </a:lnTo>
                <a:lnTo>
                  <a:pt x="35469" y="95595"/>
                </a:lnTo>
                <a:lnTo>
                  <a:pt x="25694" y="95595"/>
                </a:lnTo>
                <a:lnTo>
                  <a:pt x="20801" y="87118"/>
                </a:lnTo>
                <a:lnTo>
                  <a:pt x="25694" y="78653"/>
                </a:lnTo>
                <a:close/>
                <a:moveTo>
                  <a:pt x="20384" y="87356"/>
                </a:moveTo>
                <a:lnTo>
                  <a:pt x="25277" y="95833"/>
                </a:lnTo>
                <a:lnTo>
                  <a:pt x="20384" y="104299"/>
                </a:lnTo>
                <a:lnTo>
                  <a:pt x="10609" y="104299"/>
                </a:lnTo>
                <a:lnTo>
                  <a:pt x="8156" y="100060"/>
                </a:lnTo>
                <a:lnTo>
                  <a:pt x="5715" y="95833"/>
                </a:lnTo>
                <a:lnTo>
                  <a:pt x="8156" y="91595"/>
                </a:lnTo>
                <a:lnTo>
                  <a:pt x="10609" y="87356"/>
                </a:lnTo>
                <a:close/>
                <a:moveTo>
                  <a:pt x="35469" y="96072"/>
                </a:moveTo>
                <a:lnTo>
                  <a:pt x="38731" y="101715"/>
                </a:lnTo>
                <a:lnTo>
                  <a:pt x="40362" y="104537"/>
                </a:lnTo>
                <a:lnTo>
                  <a:pt x="35469" y="113014"/>
                </a:lnTo>
                <a:lnTo>
                  <a:pt x="25694" y="113014"/>
                </a:lnTo>
                <a:lnTo>
                  <a:pt x="20801" y="104537"/>
                </a:lnTo>
                <a:lnTo>
                  <a:pt x="25694" y="96072"/>
                </a:lnTo>
                <a:close/>
                <a:moveTo>
                  <a:pt x="20384" y="104775"/>
                </a:moveTo>
                <a:lnTo>
                  <a:pt x="25277" y="113252"/>
                </a:lnTo>
                <a:lnTo>
                  <a:pt x="20384" y="121730"/>
                </a:lnTo>
                <a:lnTo>
                  <a:pt x="10609" y="121730"/>
                </a:lnTo>
                <a:lnTo>
                  <a:pt x="8156" y="117491"/>
                </a:lnTo>
                <a:lnTo>
                  <a:pt x="5715" y="113252"/>
                </a:lnTo>
                <a:lnTo>
                  <a:pt x="8156" y="109014"/>
                </a:lnTo>
                <a:lnTo>
                  <a:pt x="10609" y="104775"/>
                </a:lnTo>
                <a:close/>
                <a:moveTo>
                  <a:pt x="20384" y="122206"/>
                </a:moveTo>
                <a:lnTo>
                  <a:pt x="25277" y="130671"/>
                </a:lnTo>
                <a:lnTo>
                  <a:pt x="20384" y="139148"/>
                </a:lnTo>
                <a:lnTo>
                  <a:pt x="10609" y="139148"/>
                </a:lnTo>
                <a:lnTo>
                  <a:pt x="8156" y="134910"/>
                </a:lnTo>
                <a:lnTo>
                  <a:pt x="5715" y="130683"/>
                </a:lnTo>
                <a:lnTo>
                  <a:pt x="8156" y="126444"/>
                </a:lnTo>
                <a:lnTo>
                  <a:pt x="10609" y="122206"/>
                </a:lnTo>
                <a:close/>
                <a:moveTo>
                  <a:pt x="35469" y="130921"/>
                </a:moveTo>
                <a:lnTo>
                  <a:pt x="38731" y="136565"/>
                </a:lnTo>
                <a:lnTo>
                  <a:pt x="40362" y="139386"/>
                </a:lnTo>
                <a:lnTo>
                  <a:pt x="35469" y="147864"/>
                </a:lnTo>
                <a:lnTo>
                  <a:pt x="25694" y="147864"/>
                </a:lnTo>
                <a:lnTo>
                  <a:pt x="20801" y="139386"/>
                </a:lnTo>
                <a:lnTo>
                  <a:pt x="25694" y="130921"/>
                </a:lnTo>
                <a:close/>
                <a:moveTo>
                  <a:pt x="20384" y="139625"/>
                </a:moveTo>
                <a:lnTo>
                  <a:pt x="25277" y="148102"/>
                </a:lnTo>
                <a:lnTo>
                  <a:pt x="20384" y="156567"/>
                </a:lnTo>
                <a:lnTo>
                  <a:pt x="10609" y="156567"/>
                </a:lnTo>
                <a:lnTo>
                  <a:pt x="8156" y="152329"/>
                </a:lnTo>
                <a:lnTo>
                  <a:pt x="5715" y="148102"/>
                </a:lnTo>
                <a:lnTo>
                  <a:pt x="8156" y="143863"/>
                </a:lnTo>
                <a:lnTo>
                  <a:pt x="10609" y="139625"/>
                </a:lnTo>
                <a:close/>
                <a:moveTo>
                  <a:pt x="35469" y="148340"/>
                </a:moveTo>
                <a:lnTo>
                  <a:pt x="38731" y="153983"/>
                </a:lnTo>
                <a:lnTo>
                  <a:pt x="40362" y="156805"/>
                </a:lnTo>
                <a:lnTo>
                  <a:pt x="35469" y="165282"/>
                </a:lnTo>
                <a:lnTo>
                  <a:pt x="25694" y="165282"/>
                </a:lnTo>
                <a:lnTo>
                  <a:pt x="20801" y="156805"/>
                </a:lnTo>
                <a:lnTo>
                  <a:pt x="25694" y="148340"/>
                </a:lnTo>
                <a:close/>
                <a:moveTo>
                  <a:pt x="10192" y="0"/>
                </a:moveTo>
                <a:lnTo>
                  <a:pt x="7739" y="4239"/>
                </a:lnTo>
                <a:lnTo>
                  <a:pt x="5299" y="8478"/>
                </a:lnTo>
                <a:lnTo>
                  <a:pt x="0" y="8478"/>
                </a:lnTo>
                <a:lnTo>
                  <a:pt x="0" y="8954"/>
                </a:lnTo>
                <a:lnTo>
                  <a:pt x="5299" y="8954"/>
                </a:lnTo>
                <a:lnTo>
                  <a:pt x="7739" y="13192"/>
                </a:lnTo>
                <a:lnTo>
                  <a:pt x="10192" y="17431"/>
                </a:lnTo>
                <a:lnTo>
                  <a:pt x="7739" y="21658"/>
                </a:lnTo>
                <a:lnTo>
                  <a:pt x="5299" y="25896"/>
                </a:lnTo>
                <a:lnTo>
                  <a:pt x="0" y="25896"/>
                </a:lnTo>
                <a:lnTo>
                  <a:pt x="0" y="26384"/>
                </a:lnTo>
                <a:lnTo>
                  <a:pt x="5299" y="26384"/>
                </a:lnTo>
                <a:lnTo>
                  <a:pt x="7739" y="30611"/>
                </a:lnTo>
                <a:lnTo>
                  <a:pt x="10192" y="34850"/>
                </a:lnTo>
                <a:lnTo>
                  <a:pt x="7739" y="39088"/>
                </a:lnTo>
                <a:lnTo>
                  <a:pt x="5299" y="43327"/>
                </a:lnTo>
                <a:lnTo>
                  <a:pt x="0" y="43327"/>
                </a:lnTo>
                <a:lnTo>
                  <a:pt x="0" y="43803"/>
                </a:lnTo>
                <a:lnTo>
                  <a:pt x="5299" y="43803"/>
                </a:lnTo>
                <a:lnTo>
                  <a:pt x="7739" y="48042"/>
                </a:lnTo>
                <a:lnTo>
                  <a:pt x="10192" y="52269"/>
                </a:lnTo>
                <a:lnTo>
                  <a:pt x="7739" y="56507"/>
                </a:lnTo>
                <a:lnTo>
                  <a:pt x="5299" y="60746"/>
                </a:lnTo>
                <a:lnTo>
                  <a:pt x="0" y="60746"/>
                </a:lnTo>
                <a:lnTo>
                  <a:pt x="0" y="61222"/>
                </a:lnTo>
                <a:lnTo>
                  <a:pt x="5299" y="61222"/>
                </a:lnTo>
                <a:lnTo>
                  <a:pt x="7739" y="65461"/>
                </a:lnTo>
                <a:lnTo>
                  <a:pt x="10192" y="69699"/>
                </a:lnTo>
                <a:lnTo>
                  <a:pt x="7739" y="73938"/>
                </a:lnTo>
                <a:lnTo>
                  <a:pt x="5299" y="78165"/>
                </a:lnTo>
                <a:lnTo>
                  <a:pt x="0" y="78165"/>
                </a:lnTo>
                <a:lnTo>
                  <a:pt x="0" y="78653"/>
                </a:lnTo>
                <a:lnTo>
                  <a:pt x="5299" y="78653"/>
                </a:lnTo>
                <a:lnTo>
                  <a:pt x="7739" y="82880"/>
                </a:lnTo>
                <a:lnTo>
                  <a:pt x="10192" y="87118"/>
                </a:lnTo>
                <a:lnTo>
                  <a:pt x="7739" y="91357"/>
                </a:lnTo>
                <a:lnTo>
                  <a:pt x="5299" y="95595"/>
                </a:lnTo>
                <a:lnTo>
                  <a:pt x="0" y="95595"/>
                </a:lnTo>
                <a:lnTo>
                  <a:pt x="0" y="96072"/>
                </a:lnTo>
                <a:lnTo>
                  <a:pt x="5299" y="96072"/>
                </a:lnTo>
                <a:lnTo>
                  <a:pt x="7739" y="100310"/>
                </a:lnTo>
                <a:lnTo>
                  <a:pt x="10192" y="104549"/>
                </a:lnTo>
                <a:lnTo>
                  <a:pt x="7739" y="108776"/>
                </a:lnTo>
                <a:lnTo>
                  <a:pt x="5299" y="113014"/>
                </a:lnTo>
                <a:lnTo>
                  <a:pt x="0" y="113014"/>
                </a:lnTo>
                <a:lnTo>
                  <a:pt x="0" y="113490"/>
                </a:lnTo>
                <a:lnTo>
                  <a:pt x="5299" y="113490"/>
                </a:lnTo>
                <a:lnTo>
                  <a:pt x="7739" y="117729"/>
                </a:lnTo>
                <a:lnTo>
                  <a:pt x="10192" y="121968"/>
                </a:lnTo>
                <a:lnTo>
                  <a:pt x="7739" y="126206"/>
                </a:lnTo>
                <a:lnTo>
                  <a:pt x="5299" y="130445"/>
                </a:lnTo>
                <a:lnTo>
                  <a:pt x="0" y="130445"/>
                </a:lnTo>
                <a:lnTo>
                  <a:pt x="0" y="130921"/>
                </a:lnTo>
                <a:lnTo>
                  <a:pt x="5299" y="130921"/>
                </a:lnTo>
                <a:lnTo>
                  <a:pt x="7739" y="135160"/>
                </a:lnTo>
                <a:lnTo>
                  <a:pt x="10192" y="139386"/>
                </a:lnTo>
                <a:lnTo>
                  <a:pt x="7739" y="143625"/>
                </a:lnTo>
                <a:lnTo>
                  <a:pt x="5299" y="147864"/>
                </a:lnTo>
                <a:lnTo>
                  <a:pt x="0" y="147864"/>
                </a:lnTo>
                <a:lnTo>
                  <a:pt x="0" y="148340"/>
                </a:lnTo>
                <a:lnTo>
                  <a:pt x="5299" y="148340"/>
                </a:lnTo>
                <a:lnTo>
                  <a:pt x="7739" y="152579"/>
                </a:lnTo>
                <a:lnTo>
                  <a:pt x="10192" y="156805"/>
                </a:lnTo>
                <a:lnTo>
                  <a:pt x="7739" y="161044"/>
                </a:lnTo>
                <a:lnTo>
                  <a:pt x="5299" y="165282"/>
                </a:lnTo>
                <a:lnTo>
                  <a:pt x="0" y="165282"/>
                </a:lnTo>
                <a:lnTo>
                  <a:pt x="0" y="165759"/>
                </a:lnTo>
                <a:lnTo>
                  <a:pt x="5299" y="165759"/>
                </a:lnTo>
                <a:lnTo>
                  <a:pt x="7739" y="169997"/>
                </a:lnTo>
                <a:lnTo>
                  <a:pt x="8347" y="171045"/>
                </a:lnTo>
                <a:lnTo>
                  <a:pt x="8894" y="171045"/>
                </a:lnTo>
                <a:lnTo>
                  <a:pt x="8156" y="169759"/>
                </a:lnTo>
                <a:lnTo>
                  <a:pt x="5715" y="165521"/>
                </a:lnTo>
                <a:lnTo>
                  <a:pt x="8156" y="161282"/>
                </a:lnTo>
                <a:lnTo>
                  <a:pt x="10609" y="157043"/>
                </a:lnTo>
                <a:lnTo>
                  <a:pt x="20384" y="157043"/>
                </a:lnTo>
                <a:lnTo>
                  <a:pt x="25277" y="165521"/>
                </a:lnTo>
                <a:lnTo>
                  <a:pt x="22086" y="171045"/>
                </a:lnTo>
                <a:lnTo>
                  <a:pt x="22634" y="171045"/>
                </a:lnTo>
                <a:lnTo>
                  <a:pt x="25694" y="165759"/>
                </a:lnTo>
                <a:lnTo>
                  <a:pt x="35469" y="165759"/>
                </a:lnTo>
                <a:lnTo>
                  <a:pt x="38517" y="171045"/>
                </a:lnTo>
                <a:lnTo>
                  <a:pt x="39077" y="171045"/>
                </a:lnTo>
                <a:lnTo>
                  <a:pt x="35886" y="165521"/>
                </a:lnTo>
                <a:lnTo>
                  <a:pt x="39458" y="159329"/>
                </a:lnTo>
                <a:lnTo>
                  <a:pt x="40779" y="157043"/>
                </a:lnTo>
                <a:lnTo>
                  <a:pt x="40827" y="157043"/>
                </a:lnTo>
                <a:lnTo>
                  <a:pt x="40958" y="156829"/>
                </a:lnTo>
                <a:lnTo>
                  <a:pt x="40803" y="156567"/>
                </a:lnTo>
                <a:lnTo>
                  <a:pt x="40779" y="156567"/>
                </a:lnTo>
                <a:lnTo>
                  <a:pt x="39470" y="154293"/>
                </a:lnTo>
                <a:lnTo>
                  <a:pt x="35886" y="148102"/>
                </a:lnTo>
                <a:lnTo>
                  <a:pt x="39470" y="141911"/>
                </a:lnTo>
                <a:lnTo>
                  <a:pt x="40779" y="139625"/>
                </a:lnTo>
                <a:lnTo>
                  <a:pt x="40851" y="139625"/>
                </a:lnTo>
                <a:lnTo>
                  <a:pt x="40958" y="139458"/>
                </a:lnTo>
                <a:lnTo>
                  <a:pt x="40779" y="139148"/>
                </a:lnTo>
                <a:lnTo>
                  <a:pt x="39470" y="136874"/>
                </a:lnTo>
                <a:lnTo>
                  <a:pt x="35886" y="130683"/>
                </a:lnTo>
                <a:lnTo>
                  <a:pt x="36076" y="130362"/>
                </a:lnTo>
                <a:lnTo>
                  <a:pt x="35517" y="130362"/>
                </a:lnTo>
                <a:lnTo>
                  <a:pt x="35469" y="130445"/>
                </a:lnTo>
                <a:lnTo>
                  <a:pt x="25694" y="130445"/>
                </a:lnTo>
                <a:lnTo>
                  <a:pt x="20801" y="121968"/>
                </a:lnTo>
                <a:lnTo>
                  <a:pt x="25694" y="113490"/>
                </a:lnTo>
                <a:lnTo>
                  <a:pt x="35469" y="113490"/>
                </a:lnTo>
                <a:lnTo>
                  <a:pt x="35529" y="113586"/>
                </a:lnTo>
                <a:lnTo>
                  <a:pt x="36076" y="113574"/>
                </a:lnTo>
                <a:lnTo>
                  <a:pt x="35886" y="113252"/>
                </a:lnTo>
                <a:lnTo>
                  <a:pt x="39470" y="107073"/>
                </a:lnTo>
                <a:lnTo>
                  <a:pt x="40779" y="104787"/>
                </a:lnTo>
                <a:lnTo>
                  <a:pt x="40803" y="104787"/>
                </a:lnTo>
                <a:lnTo>
                  <a:pt x="40922" y="104573"/>
                </a:lnTo>
                <a:lnTo>
                  <a:pt x="40446" y="103715"/>
                </a:lnTo>
                <a:lnTo>
                  <a:pt x="39470" y="102025"/>
                </a:lnTo>
                <a:lnTo>
                  <a:pt x="35886" y="95833"/>
                </a:lnTo>
                <a:lnTo>
                  <a:pt x="39470" y="89642"/>
                </a:lnTo>
                <a:lnTo>
                  <a:pt x="40779" y="87368"/>
                </a:lnTo>
                <a:lnTo>
                  <a:pt x="40791" y="87368"/>
                </a:lnTo>
                <a:lnTo>
                  <a:pt x="40922" y="87130"/>
                </a:lnTo>
                <a:lnTo>
                  <a:pt x="40779" y="86880"/>
                </a:lnTo>
                <a:lnTo>
                  <a:pt x="39470" y="84618"/>
                </a:lnTo>
                <a:lnTo>
                  <a:pt x="35886" y="78415"/>
                </a:lnTo>
                <a:lnTo>
                  <a:pt x="39470" y="72223"/>
                </a:lnTo>
                <a:lnTo>
                  <a:pt x="40779" y="69937"/>
                </a:lnTo>
                <a:lnTo>
                  <a:pt x="40898" y="69937"/>
                </a:lnTo>
                <a:lnTo>
                  <a:pt x="41029" y="69723"/>
                </a:lnTo>
                <a:lnTo>
                  <a:pt x="40874" y="69461"/>
                </a:lnTo>
                <a:lnTo>
                  <a:pt x="40779" y="69461"/>
                </a:lnTo>
                <a:lnTo>
                  <a:pt x="39458" y="67175"/>
                </a:lnTo>
                <a:lnTo>
                  <a:pt x="35886" y="60984"/>
                </a:lnTo>
                <a:lnTo>
                  <a:pt x="39470" y="54793"/>
                </a:lnTo>
                <a:lnTo>
                  <a:pt x="40779" y="52519"/>
                </a:lnTo>
                <a:lnTo>
                  <a:pt x="50566" y="52519"/>
                </a:lnTo>
                <a:lnTo>
                  <a:pt x="50590" y="52554"/>
                </a:lnTo>
                <a:lnTo>
                  <a:pt x="50840" y="52554"/>
                </a:lnTo>
                <a:lnTo>
                  <a:pt x="50983" y="52292"/>
                </a:lnTo>
                <a:lnTo>
                  <a:pt x="50983" y="52281"/>
                </a:lnTo>
                <a:lnTo>
                  <a:pt x="55864" y="43803"/>
                </a:lnTo>
                <a:lnTo>
                  <a:pt x="55924" y="43803"/>
                </a:lnTo>
                <a:lnTo>
                  <a:pt x="56043" y="43601"/>
                </a:lnTo>
                <a:lnTo>
                  <a:pt x="55876" y="43327"/>
                </a:lnTo>
                <a:lnTo>
                  <a:pt x="55864" y="43327"/>
                </a:lnTo>
                <a:lnTo>
                  <a:pt x="50983" y="34862"/>
                </a:lnTo>
                <a:lnTo>
                  <a:pt x="55864" y="26384"/>
                </a:lnTo>
                <a:lnTo>
                  <a:pt x="55888" y="26384"/>
                </a:lnTo>
                <a:lnTo>
                  <a:pt x="56043" y="26123"/>
                </a:lnTo>
                <a:lnTo>
                  <a:pt x="55912" y="25908"/>
                </a:lnTo>
                <a:lnTo>
                  <a:pt x="55864" y="25908"/>
                </a:lnTo>
                <a:lnTo>
                  <a:pt x="50983" y="17431"/>
                </a:lnTo>
                <a:lnTo>
                  <a:pt x="55864" y="8954"/>
                </a:lnTo>
                <a:lnTo>
                  <a:pt x="55912" y="8954"/>
                </a:lnTo>
                <a:lnTo>
                  <a:pt x="56186" y="8478"/>
                </a:lnTo>
                <a:lnTo>
                  <a:pt x="55864" y="8478"/>
                </a:lnTo>
                <a:lnTo>
                  <a:pt x="50983" y="12"/>
                </a:lnTo>
                <a:lnTo>
                  <a:pt x="40362" y="12"/>
                </a:lnTo>
                <a:lnTo>
                  <a:pt x="35469" y="8478"/>
                </a:lnTo>
                <a:lnTo>
                  <a:pt x="25694" y="8478"/>
                </a:lnTo>
                <a:lnTo>
                  <a:pt x="20801" y="0"/>
                </a:lnTo>
                <a:close/>
              </a:path>
            </a:pathLst>
          </a:custGeom>
          <a:solidFill>
            <a:srgbClr val="F4E3C5">
              <a:alpha val="3686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1"/>
          <p:cNvSpPr txBox="1"/>
          <p:nvPr>
            <p:ph type="title"/>
          </p:nvPr>
        </p:nvSpPr>
        <p:spPr>
          <a:xfrm>
            <a:off x="2089785" y="267335"/>
            <a:ext cx="2813050" cy="1143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 sz="1800" b="1" i="0" u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ՇՆՈՐՀԱԿԱԼՈ</a:t>
            </a:r>
            <a:r>
              <a:rPr lang="en-US" sz="18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ւ</a:t>
            </a:r>
            <a:r>
              <a:rPr lang="en-US" sz="1800" b="1" i="0" u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ԹՅՈ</a:t>
            </a:r>
            <a:r>
              <a:rPr lang="en-US" sz="18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ւ</a:t>
            </a:r>
            <a:r>
              <a:rPr lang="en-US" sz="1800" b="1" i="0" u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Ն Ո</a:t>
            </a:r>
            <a:r>
              <a:rPr lang="en-US" sz="18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ւ</a:t>
            </a:r>
            <a:r>
              <a:rPr lang="en-US" sz="1800" b="1" i="0" u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ՇԱԴՐՈ</a:t>
            </a:r>
            <a:r>
              <a:rPr lang="en-US" sz="1800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ւ</a:t>
            </a:r>
            <a:r>
              <a:rPr lang="en-US" sz="1800" b="1" i="0" u="none" strike="noStrike">
                <a:solidFill>
                  <a:srgbClr val="000000"/>
                </a:solidFill>
                <a:latin typeface="Merriweather"/>
                <a:ea typeface="Merriweather"/>
                <a:cs typeface="Merriweather"/>
                <a:sym typeface="Merriweather"/>
              </a:rPr>
              <a:t>ԹՅԱՆ ՀԱՄԱՐ</a:t>
            </a:r>
            <a:endParaRPr lang="en-US" sz="1800" b="1" i="0" u="none" strike="noStrike">
              <a:solidFill>
                <a:srgbClr val="0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510" name="Google Shape;510;p21"/>
          <p:cNvGrpSpPr/>
          <p:nvPr/>
        </p:nvGrpSpPr>
        <p:grpSpPr>
          <a:xfrm rot="871693" flipH="1">
            <a:off x="588313" y="936255"/>
            <a:ext cx="695256" cy="542260"/>
            <a:chOff x="7707914" y="3655540"/>
            <a:chExt cx="1172109" cy="916765"/>
          </a:xfrm>
        </p:grpSpPr>
        <p:sp>
          <p:nvSpPr>
            <p:cNvPr id="511" name="Google Shape;511;p21"/>
            <p:cNvSpPr/>
            <p:nvPr/>
          </p:nvSpPr>
          <p:spPr>
            <a:xfrm>
              <a:off x="7707914" y="3655540"/>
              <a:ext cx="1172109" cy="916765"/>
            </a:xfrm>
            <a:custGeom>
              <a:avLst/>
              <a:gdLst/>
              <a:ahLst/>
              <a:cxnLst/>
              <a:rect l="l" t="t" r="r" b="b"/>
              <a:pathLst>
                <a:path w="36291" h="28385" extrusionOk="0">
                  <a:moveTo>
                    <a:pt x="24920" y="5727"/>
                  </a:moveTo>
                  <a:lnTo>
                    <a:pt x="24920" y="5727"/>
                  </a:lnTo>
                  <a:cubicBezTo>
                    <a:pt x="24646" y="5953"/>
                    <a:pt x="24384" y="6179"/>
                    <a:pt x="24111" y="6418"/>
                  </a:cubicBezTo>
                  <a:cubicBezTo>
                    <a:pt x="24146" y="6322"/>
                    <a:pt x="24158" y="6239"/>
                    <a:pt x="24182" y="6144"/>
                  </a:cubicBezTo>
                  <a:cubicBezTo>
                    <a:pt x="24182" y="6132"/>
                    <a:pt x="24182" y="6120"/>
                    <a:pt x="24194" y="6108"/>
                  </a:cubicBezTo>
                  <a:cubicBezTo>
                    <a:pt x="24230" y="6096"/>
                    <a:pt x="24754" y="5822"/>
                    <a:pt x="24920" y="5727"/>
                  </a:cubicBezTo>
                  <a:close/>
                  <a:moveTo>
                    <a:pt x="12192" y="9287"/>
                  </a:moveTo>
                  <a:cubicBezTo>
                    <a:pt x="12204" y="9287"/>
                    <a:pt x="12216" y="9299"/>
                    <a:pt x="12216" y="9311"/>
                  </a:cubicBezTo>
                  <a:cubicBezTo>
                    <a:pt x="12276" y="9382"/>
                    <a:pt x="12347" y="9442"/>
                    <a:pt x="12407" y="9513"/>
                  </a:cubicBezTo>
                  <a:cubicBezTo>
                    <a:pt x="12061" y="9442"/>
                    <a:pt x="11716" y="9370"/>
                    <a:pt x="11371" y="9311"/>
                  </a:cubicBezTo>
                  <a:cubicBezTo>
                    <a:pt x="11561" y="9299"/>
                    <a:pt x="12157" y="9287"/>
                    <a:pt x="12192" y="9287"/>
                  </a:cubicBezTo>
                  <a:close/>
                  <a:moveTo>
                    <a:pt x="21253" y="0"/>
                  </a:moveTo>
                  <a:cubicBezTo>
                    <a:pt x="21015" y="0"/>
                    <a:pt x="20777" y="131"/>
                    <a:pt x="20646" y="333"/>
                  </a:cubicBezTo>
                  <a:cubicBezTo>
                    <a:pt x="20336" y="798"/>
                    <a:pt x="20324" y="1393"/>
                    <a:pt x="20586" y="1857"/>
                  </a:cubicBezTo>
                  <a:cubicBezTo>
                    <a:pt x="20539" y="2155"/>
                    <a:pt x="20467" y="2429"/>
                    <a:pt x="20372" y="2679"/>
                  </a:cubicBezTo>
                  <a:cubicBezTo>
                    <a:pt x="20277" y="2893"/>
                    <a:pt x="20146" y="3120"/>
                    <a:pt x="20003" y="3346"/>
                  </a:cubicBezTo>
                  <a:lnTo>
                    <a:pt x="19931" y="3453"/>
                  </a:lnTo>
                  <a:cubicBezTo>
                    <a:pt x="19824" y="3620"/>
                    <a:pt x="19634" y="3810"/>
                    <a:pt x="19384" y="3977"/>
                  </a:cubicBezTo>
                  <a:cubicBezTo>
                    <a:pt x="19241" y="4072"/>
                    <a:pt x="19062" y="4143"/>
                    <a:pt x="18872" y="4203"/>
                  </a:cubicBezTo>
                  <a:cubicBezTo>
                    <a:pt x="18765" y="4179"/>
                    <a:pt x="18669" y="4167"/>
                    <a:pt x="18574" y="4155"/>
                  </a:cubicBezTo>
                  <a:lnTo>
                    <a:pt x="18455" y="4155"/>
                  </a:lnTo>
                  <a:cubicBezTo>
                    <a:pt x="18205" y="4060"/>
                    <a:pt x="17943" y="4012"/>
                    <a:pt x="17681" y="4012"/>
                  </a:cubicBezTo>
                  <a:cubicBezTo>
                    <a:pt x="17491" y="4012"/>
                    <a:pt x="17312" y="4036"/>
                    <a:pt x="17145" y="4084"/>
                  </a:cubicBezTo>
                  <a:cubicBezTo>
                    <a:pt x="16800" y="4179"/>
                    <a:pt x="16395" y="4417"/>
                    <a:pt x="16133" y="4798"/>
                  </a:cubicBezTo>
                  <a:cubicBezTo>
                    <a:pt x="16133" y="4798"/>
                    <a:pt x="16121" y="4810"/>
                    <a:pt x="16121" y="4810"/>
                  </a:cubicBezTo>
                  <a:cubicBezTo>
                    <a:pt x="16038" y="4858"/>
                    <a:pt x="15955" y="4917"/>
                    <a:pt x="15871" y="4989"/>
                  </a:cubicBezTo>
                  <a:cubicBezTo>
                    <a:pt x="15693" y="5025"/>
                    <a:pt x="15538" y="5048"/>
                    <a:pt x="15395" y="5048"/>
                  </a:cubicBezTo>
                  <a:lnTo>
                    <a:pt x="15312" y="5048"/>
                  </a:lnTo>
                  <a:cubicBezTo>
                    <a:pt x="15026" y="5036"/>
                    <a:pt x="14752" y="4965"/>
                    <a:pt x="14574" y="4870"/>
                  </a:cubicBezTo>
                  <a:lnTo>
                    <a:pt x="14467" y="4810"/>
                  </a:lnTo>
                  <a:cubicBezTo>
                    <a:pt x="14228" y="4679"/>
                    <a:pt x="14002" y="4560"/>
                    <a:pt x="13812" y="4405"/>
                  </a:cubicBezTo>
                  <a:cubicBezTo>
                    <a:pt x="13609" y="4239"/>
                    <a:pt x="13407" y="4036"/>
                    <a:pt x="13216" y="3810"/>
                  </a:cubicBezTo>
                  <a:cubicBezTo>
                    <a:pt x="13216" y="3262"/>
                    <a:pt x="12919" y="2762"/>
                    <a:pt x="12419" y="2512"/>
                  </a:cubicBezTo>
                  <a:cubicBezTo>
                    <a:pt x="12311" y="2453"/>
                    <a:pt x="12204" y="2429"/>
                    <a:pt x="12085" y="2429"/>
                  </a:cubicBezTo>
                  <a:cubicBezTo>
                    <a:pt x="11704" y="2429"/>
                    <a:pt x="11395" y="2715"/>
                    <a:pt x="11359" y="3096"/>
                  </a:cubicBezTo>
                  <a:cubicBezTo>
                    <a:pt x="11323" y="3393"/>
                    <a:pt x="11407" y="3691"/>
                    <a:pt x="11585" y="4012"/>
                  </a:cubicBezTo>
                  <a:cubicBezTo>
                    <a:pt x="11680" y="4179"/>
                    <a:pt x="11788" y="4346"/>
                    <a:pt x="11930" y="4548"/>
                  </a:cubicBezTo>
                  <a:cubicBezTo>
                    <a:pt x="12192" y="4894"/>
                    <a:pt x="12466" y="5203"/>
                    <a:pt x="12764" y="5453"/>
                  </a:cubicBezTo>
                  <a:cubicBezTo>
                    <a:pt x="13109" y="5763"/>
                    <a:pt x="13478" y="5989"/>
                    <a:pt x="13835" y="6144"/>
                  </a:cubicBezTo>
                  <a:cubicBezTo>
                    <a:pt x="14038" y="6227"/>
                    <a:pt x="14264" y="6287"/>
                    <a:pt x="14443" y="6322"/>
                  </a:cubicBezTo>
                  <a:cubicBezTo>
                    <a:pt x="14562" y="6358"/>
                    <a:pt x="14681" y="6370"/>
                    <a:pt x="14800" y="6394"/>
                  </a:cubicBezTo>
                  <a:cubicBezTo>
                    <a:pt x="14645" y="6763"/>
                    <a:pt x="14586" y="7156"/>
                    <a:pt x="14633" y="7513"/>
                  </a:cubicBezTo>
                  <a:cubicBezTo>
                    <a:pt x="14657" y="7811"/>
                    <a:pt x="14752" y="8072"/>
                    <a:pt x="14883" y="8275"/>
                  </a:cubicBezTo>
                  <a:cubicBezTo>
                    <a:pt x="14800" y="8394"/>
                    <a:pt x="14717" y="8513"/>
                    <a:pt x="14645" y="8644"/>
                  </a:cubicBezTo>
                  <a:cubicBezTo>
                    <a:pt x="14574" y="8775"/>
                    <a:pt x="14502" y="8918"/>
                    <a:pt x="14431" y="9061"/>
                  </a:cubicBezTo>
                  <a:cubicBezTo>
                    <a:pt x="14395" y="9025"/>
                    <a:pt x="14359" y="8989"/>
                    <a:pt x="14324" y="8954"/>
                  </a:cubicBezTo>
                  <a:cubicBezTo>
                    <a:pt x="13990" y="8644"/>
                    <a:pt x="13621" y="8358"/>
                    <a:pt x="13121" y="8001"/>
                  </a:cubicBezTo>
                  <a:cubicBezTo>
                    <a:pt x="13038" y="7906"/>
                    <a:pt x="12907" y="7834"/>
                    <a:pt x="12776" y="7799"/>
                  </a:cubicBezTo>
                  <a:cubicBezTo>
                    <a:pt x="12704" y="7787"/>
                    <a:pt x="12645" y="7775"/>
                    <a:pt x="12573" y="7775"/>
                  </a:cubicBezTo>
                  <a:cubicBezTo>
                    <a:pt x="12383" y="7751"/>
                    <a:pt x="12181" y="7739"/>
                    <a:pt x="11954" y="7739"/>
                  </a:cubicBezTo>
                  <a:cubicBezTo>
                    <a:pt x="11752" y="7739"/>
                    <a:pt x="11561" y="7739"/>
                    <a:pt x="11371" y="7751"/>
                  </a:cubicBezTo>
                  <a:lnTo>
                    <a:pt x="11216" y="7763"/>
                  </a:lnTo>
                  <a:cubicBezTo>
                    <a:pt x="10871" y="7775"/>
                    <a:pt x="10514" y="7799"/>
                    <a:pt x="10145" y="7834"/>
                  </a:cubicBezTo>
                  <a:cubicBezTo>
                    <a:pt x="10049" y="7751"/>
                    <a:pt x="9930" y="7691"/>
                    <a:pt x="9823" y="7644"/>
                  </a:cubicBezTo>
                  <a:cubicBezTo>
                    <a:pt x="9716" y="7596"/>
                    <a:pt x="9621" y="7572"/>
                    <a:pt x="9514" y="7572"/>
                  </a:cubicBezTo>
                  <a:cubicBezTo>
                    <a:pt x="9311" y="7572"/>
                    <a:pt x="9121" y="7656"/>
                    <a:pt x="8978" y="7811"/>
                  </a:cubicBezTo>
                  <a:cubicBezTo>
                    <a:pt x="8787" y="8037"/>
                    <a:pt x="8740" y="8334"/>
                    <a:pt x="8859" y="8608"/>
                  </a:cubicBezTo>
                  <a:cubicBezTo>
                    <a:pt x="8918" y="8739"/>
                    <a:pt x="8990" y="8858"/>
                    <a:pt x="9085" y="8965"/>
                  </a:cubicBezTo>
                  <a:cubicBezTo>
                    <a:pt x="8894" y="8942"/>
                    <a:pt x="8704" y="8918"/>
                    <a:pt x="8513" y="8906"/>
                  </a:cubicBezTo>
                  <a:cubicBezTo>
                    <a:pt x="7561" y="8799"/>
                    <a:pt x="6727" y="8739"/>
                    <a:pt x="5965" y="8739"/>
                  </a:cubicBezTo>
                  <a:cubicBezTo>
                    <a:pt x="4680" y="8739"/>
                    <a:pt x="3537" y="8882"/>
                    <a:pt x="2501" y="9180"/>
                  </a:cubicBezTo>
                  <a:cubicBezTo>
                    <a:pt x="1989" y="9323"/>
                    <a:pt x="1501" y="9513"/>
                    <a:pt x="1048" y="9727"/>
                  </a:cubicBezTo>
                  <a:cubicBezTo>
                    <a:pt x="798" y="9847"/>
                    <a:pt x="524" y="9989"/>
                    <a:pt x="310" y="10263"/>
                  </a:cubicBezTo>
                  <a:cubicBezTo>
                    <a:pt x="108" y="10525"/>
                    <a:pt x="0" y="10859"/>
                    <a:pt x="12" y="11240"/>
                  </a:cubicBezTo>
                  <a:cubicBezTo>
                    <a:pt x="24" y="11692"/>
                    <a:pt x="131" y="12192"/>
                    <a:pt x="358" y="12775"/>
                  </a:cubicBezTo>
                  <a:cubicBezTo>
                    <a:pt x="536" y="13240"/>
                    <a:pt x="786" y="13704"/>
                    <a:pt x="1096" y="14145"/>
                  </a:cubicBezTo>
                  <a:cubicBezTo>
                    <a:pt x="1370" y="14549"/>
                    <a:pt x="1691" y="14954"/>
                    <a:pt x="2048" y="15323"/>
                  </a:cubicBezTo>
                  <a:cubicBezTo>
                    <a:pt x="2334" y="15621"/>
                    <a:pt x="2786" y="16050"/>
                    <a:pt x="3465" y="16204"/>
                  </a:cubicBezTo>
                  <a:cubicBezTo>
                    <a:pt x="3513" y="16228"/>
                    <a:pt x="3572" y="16240"/>
                    <a:pt x="3632" y="16240"/>
                  </a:cubicBezTo>
                  <a:cubicBezTo>
                    <a:pt x="3572" y="16574"/>
                    <a:pt x="3620" y="16919"/>
                    <a:pt x="3763" y="17252"/>
                  </a:cubicBezTo>
                  <a:cubicBezTo>
                    <a:pt x="4132" y="18062"/>
                    <a:pt x="4977" y="18419"/>
                    <a:pt x="5596" y="18681"/>
                  </a:cubicBezTo>
                  <a:lnTo>
                    <a:pt x="5715" y="18729"/>
                  </a:lnTo>
                  <a:cubicBezTo>
                    <a:pt x="7263" y="19383"/>
                    <a:pt x="8692" y="19705"/>
                    <a:pt x="10061" y="19729"/>
                  </a:cubicBezTo>
                  <a:lnTo>
                    <a:pt x="10192" y="19729"/>
                  </a:lnTo>
                  <a:cubicBezTo>
                    <a:pt x="10966" y="19729"/>
                    <a:pt x="11716" y="19633"/>
                    <a:pt x="12407" y="19431"/>
                  </a:cubicBezTo>
                  <a:cubicBezTo>
                    <a:pt x="12990" y="19264"/>
                    <a:pt x="13835" y="18979"/>
                    <a:pt x="14478" y="18348"/>
                  </a:cubicBezTo>
                  <a:cubicBezTo>
                    <a:pt x="14848" y="17990"/>
                    <a:pt x="15109" y="17597"/>
                    <a:pt x="15324" y="17181"/>
                  </a:cubicBezTo>
                  <a:lnTo>
                    <a:pt x="15324" y="17181"/>
                  </a:lnTo>
                  <a:cubicBezTo>
                    <a:pt x="15145" y="18098"/>
                    <a:pt x="15026" y="19181"/>
                    <a:pt x="15193" y="20276"/>
                  </a:cubicBezTo>
                  <a:cubicBezTo>
                    <a:pt x="15383" y="21527"/>
                    <a:pt x="15979" y="22717"/>
                    <a:pt x="16907" y="23693"/>
                  </a:cubicBezTo>
                  <a:cubicBezTo>
                    <a:pt x="17705" y="24539"/>
                    <a:pt x="18729" y="25253"/>
                    <a:pt x="20039" y="25860"/>
                  </a:cubicBezTo>
                  <a:cubicBezTo>
                    <a:pt x="20551" y="26099"/>
                    <a:pt x="21098" y="26337"/>
                    <a:pt x="21789" y="26587"/>
                  </a:cubicBezTo>
                  <a:cubicBezTo>
                    <a:pt x="21932" y="26634"/>
                    <a:pt x="22265" y="26753"/>
                    <a:pt x="22265" y="26765"/>
                  </a:cubicBezTo>
                  <a:cubicBezTo>
                    <a:pt x="22277" y="26789"/>
                    <a:pt x="22289" y="26813"/>
                    <a:pt x="22301" y="26837"/>
                  </a:cubicBezTo>
                  <a:cubicBezTo>
                    <a:pt x="22313" y="26884"/>
                    <a:pt x="22337" y="26932"/>
                    <a:pt x="22348" y="26980"/>
                  </a:cubicBezTo>
                  <a:lnTo>
                    <a:pt x="22575" y="27563"/>
                  </a:lnTo>
                  <a:cubicBezTo>
                    <a:pt x="22634" y="27706"/>
                    <a:pt x="22682" y="27837"/>
                    <a:pt x="22741" y="27968"/>
                  </a:cubicBezTo>
                  <a:cubicBezTo>
                    <a:pt x="22872" y="28230"/>
                    <a:pt x="23134" y="28385"/>
                    <a:pt x="23420" y="28385"/>
                  </a:cubicBezTo>
                  <a:cubicBezTo>
                    <a:pt x="23491" y="28385"/>
                    <a:pt x="23575" y="28373"/>
                    <a:pt x="23646" y="28349"/>
                  </a:cubicBezTo>
                  <a:cubicBezTo>
                    <a:pt x="23813" y="28325"/>
                    <a:pt x="23956" y="28242"/>
                    <a:pt x="24063" y="28123"/>
                  </a:cubicBezTo>
                  <a:cubicBezTo>
                    <a:pt x="24194" y="27980"/>
                    <a:pt x="24265" y="27777"/>
                    <a:pt x="24253" y="27575"/>
                  </a:cubicBezTo>
                  <a:cubicBezTo>
                    <a:pt x="24242" y="27432"/>
                    <a:pt x="24218" y="27289"/>
                    <a:pt x="24194" y="27134"/>
                  </a:cubicBezTo>
                  <a:lnTo>
                    <a:pt x="24111" y="26515"/>
                  </a:lnTo>
                  <a:cubicBezTo>
                    <a:pt x="24099" y="26468"/>
                    <a:pt x="24087" y="26420"/>
                    <a:pt x="24087" y="26372"/>
                  </a:cubicBezTo>
                  <a:cubicBezTo>
                    <a:pt x="24075" y="26349"/>
                    <a:pt x="24075" y="26313"/>
                    <a:pt x="24063" y="26289"/>
                  </a:cubicBezTo>
                  <a:cubicBezTo>
                    <a:pt x="24075" y="26289"/>
                    <a:pt x="24111" y="26241"/>
                    <a:pt x="24111" y="26241"/>
                  </a:cubicBezTo>
                  <a:cubicBezTo>
                    <a:pt x="24206" y="26134"/>
                    <a:pt x="24301" y="26015"/>
                    <a:pt x="24408" y="25896"/>
                  </a:cubicBezTo>
                  <a:cubicBezTo>
                    <a:pt x="24873" y="25337"/>
                    <a:pt x="25242" y="24860"/>
                    <a:pt x="25563" y="24408"/>
                  </a:cubicBezTo>
                  <a:cubicBezTo>
                    <a:pt x="26397" y="23217"/>
                    <a:pt x="26944" y="22098"/>
                    <a:pt x="27218" y="20967"/>
                  </a:cubicBezTo>
                  <a:cubicBezTo>
                    <a:pt x="27540" y="19657"/>
                    <a:pt x="27468" y="18336"/>
                    <a:pt x="27016" y="17157"/>
                  </a:cubicBezTo>
                  <a:cubicBezTo>
                    <a:pt x="26623" y="16109"/>
                    <a:pt x="25980" y="15240"/>
                    <a:pt x="25373" y="14538"/>
                  </a:cubicBezTo>
                  <a:lnTo>
                    <a:pt x="25373" y="14538"/>
                  </a:lnTo>
                  <a:cubicBezTo>
                    <a:pt x="25766" y="14776"/>
                    <a:pt x="26194" y="15002"/>
                    <a:pt x="26670" y="15121"/>
                  </a:cubicBezTo>
                  <a:cubicBezTo>
                    <a:pt x="26968" y="15204"/>
                    <a:pt x="27278" y="15240"/>
                    <a:pt x="27599" y="15240"/>
                  </a:cubicBezTo>
                  <a:cubicBezTo>
                    <a:pt x="28028" y="15240"/>
                    <a:pt x="28480" y="15181"/>
                    <a:pt x="29016" y="15050"/>
                  </a:cubicBezTo>
                  <a:cubicBezTo>
                    <a:pt x="29754" y="14859"/>
                    <a:pt x="30492" y="14561"/>
                    <a:pt x="31195" y="14145"/>
                  </a:cubicBezTo>
                  <a:cubicBezTo>
                    <a:pt x="32374" y="13454"/>
                    <a:pt x="33469" y="12442"/>
                    <a:pt x="34481" y="11132"/>
                  </a:cubicBezTo>
                  <a:lnTo>
                    <a:pt x="34564" y="11025"/>
                  </a:lnTo>
                  <a:cubicBezTo>
                    <a:pt x="34969" y="10489"/>
                    <a:pt x="35529" y="9775"/>
                    <a:pt x="35445" y="8882"/>
                  </a:cubicBezTo>
                  <a:cubicBezTo>
                    <a:pt x="35422" y="8513"/>
                    <a:pt x="35291" y="8192"/>
                    <a:pt x="35076" y="7930"/>
                  </a:cubicBezTo>
                  <a:cubicBezTo>
                    <a:pt x="35124" y="7894"/>
                    <a:pt x="35160" y="7858"/>
                    <a:pt x="35207" y="7822"/>
                  </a:cubicBezTo>
                  <a:cubicBezTo>
                    <a:pt x="35707" y="7346"/>
                    <a:pt x="35898" y="6751"/>
                    <a:pt x="35993" y="6346"/>
                  </a:cubicBezTo>
                  <a:cubicBezTo>
                    <a:pt x="36124" y="5846"/>
                    <a:pt x="36207" y="5346"/>
                    <a:pt x="36243" y="4858"/>
                  </a:cubicBezTo>
                  <a:cubicBezTo>
                    <a:pt x="36291" y="4322"/>
                    <a:pt x="36279" y="3798"/>
                    <a:pt x="36195" y="3298"/>
                  </a:cubicBezTo>
                  <a:cubicBezTo>
                    <a:pt x="36112" y="2691"/>
                    <a:pt x="35957" y="2191"/>
                    <a:pt x="35743" y="1786"/>
                  </a:cubicBezTo>
                  <a:cubicBezTo>
                    <a:pt x="35564" y="1465"/>
                    <a:pt x="35302" y="1226"/>
                    <a:pt x="35005" y="1095"/>
                  </a:cubicBezTo>
                  <a:cubicBezTo>
                    <a:pt x="34814" y="1024"/>
                    <a:pt x="34612" y="976"/>
                    <a:pt x="34362" y="976"/>
                  </a:cubicBezTo>
                  <a:cubicBezTo>
                    <a:pt x="34279" y="976"/>
                    <a:pt x="34183" y="988"/>
                    <a:pt x="34100" y="988"/>
                  </a:cubicBezTo>
                  <a:cubicBezTo>
                    <a:pt x="33600" y="1024"/>
                    <a:pt x="33088" y="1107"/>
                    <a:pt x="32564" y="1238"/>
                  </a:cubicBezTo>
                  <a:cubicBezTo>
                    <a:pt x="30409" y="1762"/>
                    <a:pt x="28564" y="2977"/>
                    <a:pt x="27194" y="3965"/>
                  </a:cubicBezTo>
                  <a:cubicBezTo>
                    <a:pt x="27040" y="4072"/>
                    <a:pt x="26885" y="4191"/>
                    <a:pt x="26730" y="4310"/>
                  </a:cubicBezTo>
                  <a:cubicBezTo>
                    <a:pt x="26766" y="4167"/>
                    <a:pt x="26766" y="4024"/>
                    <a:pt x="26754" y="3882"/>
                  </a:cubicBezTo>
                  <a:cubicBezTo>
                    <a:pt x="26718" y="3584"/>
                    <a:pt x="26528" y="3346"/>
                    <a:pt x="26242" y="3250"/>
                  </a:cubicBezTo>
                  <a:cubicBezTo>
                    <a:pt x="26182" y="3227"/>
                    <a:pt x="26087" y="3215"/>
                    <a:pt x="26027" y="3215"/>
                  </a:cubicBezTo>
                  <a:cubicBezTo>
                    <a:pt x="25801" y="3215"/>
                    <a:pt x="25587" y="3322"/>
                    <a:pt x="25432" y="3512"/>
                  </a:cubicBezTo>
                  <a:cubicBezTo>
                    <a:pt x="25361" y="3620"/>
                    <a:pt x="25289" y="3727"/>
                    <a:pt x="25242" y="3846"/>
                  </a:cubicBezTo>
                  <a:cubicBezTo>
                    <a:pt x="24908" y="4001"/>
                    <a:pt x="24587" y="4155"/>
                    <a:pt x="24277" y="4310"/>
                  </a:cubicBezTo>
                  <a:lnTo>
                    <a:pt x="24146" y="4370"/>
                  </a:lnTo>
                  <a:cubicBezTo>
                    <a:pt x="23813" y="4548"/>
                    <a:pt x="23444" y="4739"/>
                    <a:pt x="23110" y="4989"/>
                  </a:cubicBezTo>
                  <a:cubicBezTo>
                    <a:pt x="23051" y="5025"/>
                    <a:pt x="22991" y="5072"/>
                    <a:pt x="22944" y="5120"/>
                  </a:cubicBezTo>
                  <a:cubicBezTo>
                    <a:pt x="22849" y="5215"/>
                    <a:pt x="22777" y="5334"/>
                    <a:pt x="22741" y="5465"/>
                  </a:cubicBezTo>
                  <a:cubicBezTo>
                    <a:pt x="22491" y="6013"/>
                    <a:pt x="22313" y="6453"/>
                    <a:pt x="22170" y="6882"/>
                  </a:cubicBezTo>
                  <a:cubicBezTo>
                    <a:pt x="22158" y="6929"/>
                    <a:pt x="22146" y="6977"/>
                    <a:pt x="22134" y="7037"/>
                  </a:cubicBezTo>
                  <a:cubicBezTo>
                    <a:pt x="22003" y="6941"/>
                    <a:pt x="21872" y="6858"/>
                    <a:pt x="21741" y="6775"/>
                  </a:cubicBezTo>
                  <a:cubicBezTo>
                    <a:pt x="21610" y="6703"/>
                    <a:pt x="21479" y="6632"/>
                    <a:pt x="21348" y="6572"/>
                  </a:cubicBezTo>
                  <a:cubicBezTo>
                    <a:pt x="21360" y="6322"/>
                    <a:pt x="21313" y="6060"/>
                    <a:pt x="21194" y="5775"/>
                  </a:cubicBezTo>
                  <a:cubicBezTo>
                    <a:pt x="21051" y="5441"/>
                    <a:pt x="20813" y="5144"/>
                    <a:pt x="20491" y="4894"/>
                  </a:cubicBezTo>
                  <a:cubicBezTo>
                    <a:pt x="20586" y="4822"/>
                    <a:pt x="20682" y="4739"/>
                    <a:pt x="20765" y="4655"/>
                  </a:cubicBezTo>
                  <a:cubicBezTo>
                    <a:pt x="20920" y="4524"/>
                    <a:pt x="21074" y="4370"/>
                    <a:pt x="21205" y="4191"/>
                  </a:cubicBezTo>
                  <a:cubicBezTo>
                    <a:pt x="21444" y="3882"/>
                    <a:pt x="21646" y="3501"/>
                    <a:pt x="21801" y="3072"/>
                  </a:cubicBezTo>
                  <a:cubicBezTo>
                    <a:pt x="21932" y="2703"/>
                    <a:pt x="22027" y="2298"/>
                    <a:pt x="22075" y="1857"/>
                  </a:cubicBezTo>
                  <a:cubicBezTo>
                    <a:pt x="22098" y="1619"/>
                    <a:pt x="22110" y="1417"/>
                    <a:pt x="22110" y="1226"/>
                  </a:cubicBezTo>
                  <a:cubicBezTo>
                    <a:pt x="22110" y="857"/>
                    <a:pt x="22027" y="560"/>
                    <a:pt x="21860" y="322"/>
                  </a:cubicBezTo>
                  <a:cubicBezTo>
                    <a:pt x="21717" y="119"/>
                    <a:pt x="21491" y="0"/>
                    <a:pt x="212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2" name="Google Shape;512;p21"/>
            <p:cNvSpPr/>
            <p:nvPr/>
          </p:nvSpPr>
          <p:spPr>
            <a:xfrm>
              <a:off x="7729069" y="3677922"/>
              <a:ext cx="1130962" cy="876296"/>
            </a:xfrm>
            <a:custGeom>
              <a:avLst/>
              <a:gdLst/>
              <a:ahLst/>
              <a:cxnLst/>
              <a:rect l="l" t="t" r="r" b="b"/>
              <a:pathLst>
                <a:path w="35017" h="27132" extrusionOk="0">
                  <a:moveTo>
                    <a:pt x="34707" y="3879"/>
                  </a:moveTo>
                  <a:cubicBezTo>
                    <a:pt x="34707" y="4141"/>
                    <a:pt x="34683" y="4403"/>
                    <a:pt x="34636" y="4653"/>
                  </a:cubicBezTo>
                  <a:cubicBezTo>
                    <a:pt x="34612" y="4843"/>
                    <a:pt x="34576" y="5034"/>
                    <a:pt x="34540" y="5224"/>
                  </a:cubicBezTo>
                  <a:cubicBezTo>
                    <a:pt x="34409" y="5082"/>
                    <a:pt x="34243" y="4963"/>
                    <a:pt x="34064" y="4879"/>
                  </a:cubicBezTo>
                  <a:cubicBezTo>
                    <a:pt x="33933" y="4820"/>
                    <a:pt x="33790" y="4796"/>
                    <a:pt x="33659" y="4772"/>
                  </a:cubicBezTo>
                  <a:cubicBezTo>
                    <a:pt x="33516" y="4748"/>
                    <a:pt x="33373" y="4712"/>
                    <a:pt x="33231" y="4689"/>
                  </a:cubicBezTo>
                  <a:cubicBezTo>
                    <a:pt x="32741" y="4612"/>
                    <a:pt x="32241" y="4556"/>
                    <a:pt x="31740" y="4556"/>
                  </a:cubicBezTo>
                  <a:cubicBezTo>
                    <a:pt x="31693" y="4556"/>
                    <a:pt x="31646" y="4557"/>
                    <a:pt x="31599" y="4558"/>
                  </a:cubicBezTo>
                  <a:cubicBezTo>
                    <a:pt x="31957" y="4403"/>
                    <a:pt x="32338" y="4296"/>
                    <a:pt x="32719" y="4201"/>
                  </a:cubicBezTo>
                  <a:cubicBezTo>
                    <a:pt x="33100" y="4093"/>
                    <a:pt x="33493" y="4022"/>
                    <a:pt x="33874" y="3962"/>
                  </a:cubicBezTo>
                  <a:lnTo>
                    <a:pt x="33897" y="3974"/>
                  </a:lnTo>
                  <a:cubicBezTo>
                    <a:pt x="33919" y="3985"/>
                    <a:pt x="33942" y="3989"/>
                    <a:pt x="33965" y="3989"/>
                  </a:cubicBezTo>
                  <a:cubicBezTo>
                    <a:pt x="34018" y="3989"/>
                    <a:pt x="34074" y="3967"/>
                    <a:pt x="34124" y="3951"/>
                  </a:cubicBezTo>
                  <a:cubicBezTo>
                    <a:pt x="34171" y="3939"/>
                    <a:pt x="34207" y="3927"/>
                    <a:pt x="34255" y="3915"/>
                  </a:cubicBezTo>
                  <a:cubicBezTo>
                    <a:pt x="34409" y="3903"/>
                    <a:pt x="34564" y="3891"/>
                    <a:pt x="34707" y="3879"/>
                  </a:cubicBezTo>
                  <a:close/>
                  <a:moveTo>
                    <a:pt x="33838" y="1248"/>
                  </a:moveTo>
                  <a:cubicBezTo>
                    <a:pt x="33993" y="1272"/>
                    <a:pt x="34112" y="1319"/>
                    <a:pt x="34219" y="1438"/>
                  </a:cubicBezTo>
                  <a:cubicBezTo>
                    <a:pt x="34338" y="1593"/>
                    <a:pt x="34409" y="1795"/>
                    <a:pt x="34469" y="1974"/>
                  </a:cubicBezTo>
                  <a:cubicBezTo>
                    <a:pt x="34647" y="2486"/>
                    <a:pt x="34719" y="3022"/>
                    <a:pt x="34719" y="3558"/>
                  </a:cubicBezTo>
                  <a:cubicBezTo>
                    <a:pt x="34695" y="3570"/>
                    <a:pt x="34671" y="3581"/>
                    <a:pt x="34659" y="3593"/>
                  </a:cubicBezTo>
                  <a:cubicBezTo>
                    <a:pt x="34600" y="3629"/>
                    <a:pt x="34552" y="3653"/>
                    <a:pt x="34493" y="3689"/>
                  </a:cubicBezTo>
                  <a:cubicBezTo>
                    <a:pt x="34433" y="3712"/>
                    <a:pt x="34362" y="3724"/>
                    <a:pt x="34302" y="3748"/>
                  </a:cubicBezTo>
                  <a:cubicBezTo>
                    <a:pt x="34266" y="3760"/>
                    <a:pt x="34231" y="3772"/>
                    <a:pt x="34195" y="3784"/>
                  </a:cubicBezTo>
                  <a:cubicBezTo>
                    <a:pt x="33993" y="3808"/>
                    <a:pt x="33790" y="3843"/>
                    <a:pt x="33588" y="3879"/>
                  </a:cubicBezTo>
                  <a:cubicBezTo>
                    <a:pt x="32885" y="3998"/>
                    <a:pt x="32195" y="4177"/>
                    <a:pt x="31540" y="4451"/>
                  </a:cubicBezTo>
                  <a:cubicBezTo>
                    <a:pt x="31076" y="4653"/>
                    <a:pt x="30671" y="4939"/>
                    <a:pt x="30278" y="5248"/>
                  </a:cubicBezTo>
                  <a:cubicBezTo>
                    <a:pt x="30730" y="4641"/>
                    <a:pt x="31171" y="4010"/>
                    <a:pt x="31576" y="3367"/>
                  </a:cubicBezTo>
                  <a:cubicBezTo>
                    <a:pt x="31742" y="3105"/>
                    <a:pt x="31909" y="2843"/>
                    <a:pt x="32064" y="2581"/>
                  </a:cubicBezTo>
                  <a:cubicBezTo>
                    <a:pt x="32207" y="2343"/>
                    <a:pt x="32338" y="2105"/>
                    <a:pt x="32516" y="1891"/>
                  </a:cubicBezTo>
                  <a:cubicBezTo>
                    <a:pt x="32695" y="1676"/>
                    <a:pt x="32909" y="1498"/>
                    <a:pt x="33183" y="1403"/>
                  </a:cubicBezTo>
                  <a:cubicBezTo>
                    <a:pt x="33397" y="1319"/>
                    <a:pt x="33624" y="1284"/>
                    <a:pt x="33838" y="1248"/>
                  </a:cubicBezTo>
                  <a:close/>
                  <a:moveTo>
                    <a:pt x="18191" y="4644"/>
                  </a:moveTo>
                  <a:cubicBezTo>
                    <a:pt x="18223" y="4644"/>
                    <a:pt x="18254" y="4648"/>
                    <a:pt x="18276" y="4653"/>
                  </a:cubicBezTo>
                  <a:cubicBezTo>
                    <a:pt x="18384" y="4665"/>
                    <a:pt x="18491" y="4689"/>
                    <a:pt x="18598" y="4724"/>
                  </a:cubicBezTo>
                  <a:cubicBezTo>
                    <a:pt x="18836" y="4796"/>
                    <a:pt x="19086" y="4867"/>
                    <a:pt x="19288" y="5010"/>
                  </a:cubicBezTo>
                  <a:cubicBezTo>
                    <a:pt x="19431" y="5105"/>
                    <a:pt x="19574" y="5260"/>
                    <a:pt x="19610" y="5439"/>
                  </a:cubicBezTo>
                  <a:cubicBezTo>
                    <a:pt x="19598" y="5451"/>
                    <a:pt x="19574" y="5463"/>
                    <a:pt x="19562" y="5474"/>
                  </a:cubicBezTo>
                  <a:cubicBezTo>
                    <a:pt x="19518" y="5488"/>
                    <a:pt x="19471" y="5493"/>
                    <a:pt x="19424" y="5493"/>
                  </a:cubicBezTo>
                  <a:cubicBezTo>
                    <a:pt x="19341" y="5493"/>
                    <a:pt x="19257" y="5478"/>
                    <a:pt x="19181" y="5463"/>
                  </a:cubicBezTo>
                  <a:cubicBezTo>
                    <a:pt x="18919" y="5403"/>
                    <a:pt x="18669" y="5296"/>
                    <a:pt x="18431" y="5165"/>
                  </a:cubicBezTo>
                  <a:cubicBezTo>
                    <a:pt x="18324" y="5105"/>
                    <a:pt x="18229" y="5046"/>
                    <a:pt x="18145" y="4951"/>
                  </a:cubicBezTo>
                  <a:cubicBezTo>
                    <a:pt x="18098" y="4891"/>
                    <a:pt x="18014" y="4784"/>
                    <a:pt x="18062" y="4701"/>
                  </a:cubicBezTo>
                  <a:cubicBezTo>
                    <a:pt x="18084" y="4656"/>
                    <a:pt x="18139" y="4644"/>
                    <a:pt x="18191" y="4644"/>
                  </a:cubicBezTo>
                  <a:close/>
                  <a:moveTo>
                    <a:pt x="32814" y="1343"/>
                  </a:moveTo>
                  <a:lnTo>
                    <a:pt x="32814" y="1343"/>
                  </a:lnTo>
                  <a:cubicBezTo>
                    <a:pt x="32802" y="1355"/>
                    <a:pt x="32778" y="1355"/>
                    <a:pt x="32766" y="1367"/>
                  </a:cubicBezTo>
                  <a:cubicBezTo>
                    <a:pt x="32540" y="1510"/>
                    <a:pt x="32350" y="1700"/>
                    <a:pt x="32195" y="1915"/>
                  </a:cubicBezTo>
                  <a:cubicBezTo>
                    <a:pt x="32016" y="2141"/>
                    <a:pt x="31873" y="2391"/>
                    <a:pt x="31730" y="2629"/>
                  </a:cubicBezTo>
                  <a:cubicBezTo>
                    <a:pt x="31564" y="2891"/>
                    <a:pt x="31397" y="3153"/>
                    <a:pt x="31230" y="3415"/>
                  </a:cubicBezTo>
                  <a:cubicBezTo>
                    <a:pt x="30611" y="4332"/>
                    <a:pt x="29968" y="5236"/>
                    <a:pt x="29278" y="6106"/>
                  </a:cubicBezTo>
                  <a:cubicBezTo>
                    <a:pt x="29182" y="6201"/>
                    <a:pt x="29063" y="6272"/>
                    <a:pt x="28921" y="6308"/>
                  </a:cubicBezTo>
                  <a:cubicBezTo>
                    <a:pt x="28822" y="6331"/>
                    <a:pt x="28720" y="6339"/>
                    <a:pt x="28618" y="6339"/>
                  </a:cubicBezTo>
                  <a:cubicBezTo>
                    <a:pt x="28559" y="6339"/>
                    <a:pt x="28501" y="6336"/>
                    <a:pt x="28444" y="6332"/>
                  </a:cubicBezTo>
                  <a:cubicBezTo>
                    <a:pt x="28278" y="6320"/>
                    <a:pt x="28114" y="6314"/>
                    <a:pt x="27952" y="6314"/>
                  </a:cubicBezTo>
                  <a:cubicBezTo>
                    <a:pt x="27789" y="6314"/>
                    <a:pt x="27629" y="6320"/>
                    <a:pt x="27468" y="6332"/>
                  </a:cubicBezTo>
                  <a:cubicBezTo>
                    <a:pt x="27135" y="6356"/>
                    <a:pt x="26813" y="6391"/>
                    <a:pt x="26492" y="6475"/>
                  </a:cubicBezTo>
                  <a:cubicBezTo>
                    <a:pt x="26456" y="6487"/>
                    <a:pt x="26420" y="6510"/>
                    <a:pt x="26385" y="6522"/>
                  </a:cubicBezTo>
                  <a:cubicBezTo>
                    <a:pt x="26444" y="6487"/>
                    <a:pt x="26504" y="6451"/>
                    <a:pt x="26551" y="6403"/>
                  </a:cubicBezTo>
                  <a:cubicBezTo>
                    <a:pt x="27242" y="5903"/>
                    <a:pt x="27766" y="5248"/>
                    <a:pt x="28266" y="4570"/>
                  </a:cubicBezTo>
                  <a:cubicBezTo>
                    <a:pt x="28516" y="4224"/>
                    <a:pt x="28754" y="3867"/>
                    <a:pt x="28992" y="3510"/>
                  </a:cubicBezTo>
                  <a:lnTo>
                    <a:pt x="29004" y="3510"/>
                  </a:lnTo>
                  <a:cubicBezTo>
                    <a:pt x="29135" y="3391"/>
                    <a:pt x="29254" y="3248"/>
                    <a:pt x="29397" y="3129"/>
                  </a:cubicBezTo>
                  <a:cubicBezTo>
                    <a:pt x="29468" y="3058"/>
                    <a:pt x="29540" y="2998"/>
                    <a:pt x="29623" y="2938"/>
                  </a:cubicBezTo>
                  <a:lnTo>
                    <a:pt x="29635" y="2927"/>
                  </a:lnTo>
                  <a:cubicBezTo>
                    <a:pt x="29694" y="2879"/>
                    <a:pt x="29742" y="2831"/>
                    <a:pt x="29790" y="2796"/>
                  </a:cubicBezTo>
                  <a:cubicBezTo>
                    <a:pt x="29933" y="2677"/>
                    <a:pt x="30064" y="2557"/>
                    <a:pt x="30195" y="2438"/>
                  </a:cubicBezTo>
                  <a:cubicBezTo>
                    <a:pt x="30314" y="2319"/>
                    <a:pt x="30433" y="2176"/>
                    <a:pt x="30528" y="2034"/>
                  </a:cubicBezTo>
                  <a:cubicBezTo>
                    <a:pt x="31123" y="1772"/>
                    <a:pt x="31730" y="1569"/>
                    <a:pt x="32373" y="1426"/>
                  </a:cubicBezTo>
                  <a:cubicBezTo>
                    <a:pt x="32516" y="1391"/>
                    <a:pt x="32671" y="1367"/>
                    <a:pt x="32814" y="1343"/>
                  </a:cubicBezTo>
                  <a:close/>
                  <a:moveTo>
                    <a:pt x="15889" y="5244"/>
                  </a:moveTo>
                  <a:cubicBezTo>
                    <a:pt x="15908" y="5244"/>
                    <a:pt x="15926" y="5249"/>
                    <a:pt x="15943" y="5260"/>
                  </a:cubicBezTo>
                  <a:cubicBezTo>
                    <a:pt x="16014" y="5308"/>
                    <a:pt x="16002" y="5451"/>
                    <a:pt x="15990" y="5522"/>
                  </a:cubicBezTo>
                  <a:cubicBezTo>
                    <a:pt x="15967" y="5641"/>
                    <a:pt x="15907" y="5748"/>
                    <a:pt x="15847" y="5844"/>
                  </a:cubicBezTo>
                  <a:cubicBezTo>
                    <a:pt x="15717" y="6082"/>
                    <a:pt x="15550" y="6296"/>
                    <a:pt x="15347" y="6475"/>
                  </a:cubicBezTo>
                  <a:cubicBezTo>
                    <a:pt x="15264" y="6558"/>
                    <a:pt x="15145" y="6653"/>
                    <a:pt x="15026" y="6677"/>
                  </a:cubicBezTo>
                  <a:lnTo>
                    <a:pt x="14955" y="6677"/>
                  </a:lnTo>
                  <a:cubicBezTo>
                    <a:pt x="14895" y="6498"/>
                    <a:pt x="14955" y="6284"/>
                    <a:pt x="15026" y="6141"/>
                  </a:cubicBezTo>
                  <a:cubicBezTo>
                    <a:pt x="15133" y="5915"/>
                    <a:pt x="15312" y="5725"/>
                    <a:pt x="15490" y="5546"/>
                  </a:cubicBezTo>
                  <a:cubicBezTo>
                    <a:pt x="15562" y="5474"/>
                    <a:pt x="15633" y="5391"/>
                    <a:pt x="15717" y="5320"/>
                  </a:cubicBezTo>
                  <a:cubicBezTo>
                    <a:pt x="15762" y="5292"/>
                    <a:pt x="15828" y="5244"/>
                    <a:pt x="15889" y="5244"/>
                  </a:cubicBezTo>
                  <a:close/>
                  <a:moveTo>
                    <a:pt x="19142" y="7095"/>
                  </a:moveTo>
                  <a:cubicBezTo>
                    <a:pt x="19521" y="7095"/>
                    <a:pt x="19901" y="7133"/>
                    <a:pt x="20277" y="7225"/>
                  </a:cubicBezTo>
                  <a:cubicBezTo>
                    <a:pt x="20443" y="7260"/>
                    <a:pt x="20610" y="7308"/>
                    <a:pt x="20765" y="7368"/>
                  </a:cubicBezTo>
                  <a:cubicBezTo>
                    <a:pt x="20503" y="7332"/>
                    <a:pt x="20241" y="7308"/>
                    <a:pt x="19979" y="7296"/>
                  </a:cubicBezTo>
                  <a:cubicBezTo>
                    <a:pt x="19935" y="7295"/>
                    <a:pt x="19892" y="7295"/>
                    <a:pt x="19848" y="7295"/>
                  </a:cubicBezTo>
                  <a:cubicBezTo>
                    <a:pt x="19378" y="7295"/>
                    <a:pt x="18901" y="7352"/>
                    <a:pt x="18443" y="7439"/>
                  </a:cubicBezTo>
                  <a:cubicBezTo>
                    <a:pt x="18407" y="7379"/>
                    <a:pt x="18372" y="7320"/>
                    <a:pt x="18336" y="7260"/>
                  </a:cubicBezTo>
                  <a:cubicBezTo>
                    <a:pt x="18324" y="7225"/>
                    <a:pt x="18312" y="7177"/>
                    <a:pt x="18300" y="7141"/>
                  </a:cubicBezTo>
                  <a:lnTo>
                    <a:pt x="18372" y="7141"/>
                  </a:lnTo>
                  <a:cubicBezTo>
                    <a:pt x="18627" y="7112"/>
                    <a:pt x="18884" y="7095"/>
                    <a:pt x="19142" y="7095"/>
                  </a:cubicBezTo>
                  <a:close/>
                  <a:moveTo>
                    <a:pt x="31433" y="4617"/>
                  </a:moveTo>
                  <a:cubicBezTo>
                    <a:pt x="32004" y="4653"/>
                    <a:pt x="32576" y="4689"/>
                    <a:pt x="33135" y="4772"/>
                  </a:cubicBezTo>
                  <a:cubicBezTo>
                    <a:pt x="33302" y="4796"/>
                    <a:pt x="33469" y="4820"/>
                    <a:pt x="33635" y="4867"/>
                  </a:cubicBezTo>
                  <a:lnTo>
                    <a:pt x="33635" y="4891"/>
                  </a:lnTo>
                  <a:cubicBezTo>
                    <a:pt x="33683" y="4903"/>
                    <a:pt x="33731" y="4903"/>
                    <a:pt x="33778" y="4915"/>
                  </a:cubicBezTo>
                  <a:cubicBezTo>
                    <a:pt x="33826" y="4939"/>
                    <a:pt x="33874" y="4963"/>
                    <a:pt x="33909" y="4986"/>
                  </a:cubicBezTo>
                  <a:cubicBezTo>
                    <a:pt x="34005" y="5046"/>
                    <a:pt x="34076" y="5093"/>
                    <a:pt x="34147" y="5153"/>
                  </a:cubicBezTo>
                  <a:lnTo>
                    <a:pt x="34171" y="5165"/>
                  </a:lnTo>
                  <a:cubicBezTo>
                    <a:pt x="34195" y="5224"/>
                    <a:pt x="34231" y="5272"/>
                    <a:pt x="34255" y="5332"/>
                  </a:cubicBezTo>
                  <a:cubicBezTo>
                    <a:pt x="34314" y="5463"/>
                    <a:pt x="34362" y="5594"/>
                    <a:pt x="34397" y="5725"/>
                  </a:cubicBezTo>
                  <a:lnTo>
                    <a:pt x="34409" y="5736"/>
                  </a:lnTo>
                  <a:cubicBezTo>
                    <a:pt x="34386" y="5808"/>
                    <a:pt x="34362" y="5879"/>
                    <a:pt x="34326" y="5951"/>
                  </a:cubicBezTo>
                  <a:cubicBezTo>
                    <a:pt x="34159" y="6356"/>
                    <a:pt x="33850" y="6641"/>
                    <a:pt x="33481" y="6868"/>
                  </a:cubicBezTo>
                  <a:cubicBezTo>
                    <a:pt x="32814" y="7272"/>
                    <a:pt x="32088" y="7510"/>
                    <a:pt x="31326" y="7606"/>
                  </a:cubicBezTo>
                  <a:cubicBezTo>
                    <a:pt x="31266" y="7606"/>
                    <a:pt x="31218" y="7618"/>
                    <a:pt x="31171" y="7630"/>
                  </a:cubicBezTo>
                  <a:cubicBezTo>
                    <a:pt x="31064" y="7641"/>
                    <a:pt x="30957" y="7641"/>
                    <a:pt x="30849" y="7653"/>
                  </a:cubicBezTo>
                  <a:cubicBezTo>
                    <a:pt x="30826" y="7653"/>
                    <a:pt x="30790" y="7665"/>
                    <a:pt x="30778" y="7677"/>
                  </a:cubicBezTo>
                  <a:cubicBezTo>
                    <a:pt x="30552" y="7582"/>
                    <a:pt x="30325" y="7499"/>
                    <a:pt x="30087" y="7451"/>
                  </a:cubicBezTo>
                  <a:cubicBezTo>
                    <a:pt x="29859" y="7401"/>
                    <a:pt x="29631" y="7377"/>
                    <a:pt x="29396" y="7377"/>
                  </a:cubicBezTo>
                  <a:cubicBezTo>
                    <a:pt x="29349" y="7377"/>
                    <a:pt x="29302" y="7378"/>
                    <a:pt x="29254" y="7379"/>
                  </a:cubicBezTo>
                  <a:cubicBezTo>
                    <a:pt x="28944" y="7391"/>
                    <a:pt x="28647" y="7463"/>
                    <a:pt x="28349" y="7534"/>
                  </a:cubicBezTo>
                  <a:cubicBezTo>
                    <a:pt x="28754" y="7213"/>
                    <a:pt x="29087" y="6784"/>
                    <a:pt x="29421" y="6379"/>
                  </a:cubicBezTo>
                  <a:cubicBezTo>
                    <a:pt x="29647" y="6094"/>
                    <a:pt x="29861" y="5808"/>
                    <a:pt x="30075" y="5522"/>
                  </a:cubicBezTo>
                  <a:cubicBezTo>
                    <a:pt x="30314" y="5344"/>
                    <a:pt x="30552" y="5153"/>
                    <a:pt x="30790" y="4974"/>
                  </a:cubicBezTo>
                  <a:cubicBezTo>
                    <a:pt x="30992" y="4843"/>
                    <a:pt x="31207" y="4724"/>
                    <a:pt x="31433" y="4617"/>
                  </a:cubicBezTo>
                  <a:close/>
                  <a:moveTo>
                    <a:pt x="16943" y="7499"/>
                  </a:moveTo>
                  <a:cubicBezTo>
                    <a:pt x="16955" y="7570"/>
                    <a:pt x="16967" y="7641"/>
                    <a:pt x="16979" y="7713"/>
                  </a:cubicBezTo>
                  <a:cubicBezTo>
                    <a:pt x="16979" y="7749"/>
                    <a:pt x="16979" y="7784"/>
                    <a:pt x="16979" y="7832"/>
                  </a:cubicBezTo>
                  <a:cubicBezTo>
                    <a:pt x="16479" y="7987"/>
                    <a:pt x="16002" y="8201"/>
                    <a:pt x="15550" y="8475"/>
                  </a:cubicBezTo>
                  <a:cubicBezTo>
                    <a:pt x="15324" y="8606"/>
                    <a:pt x="15109" y="8761"/>
                    <a:pt x="14907" y="8915"/>
                  </a:cubicBezTo>
                  <a:cubicBezTo>
                    <a:pt x="15014" y="8796"/>
                    <a:pt x="15133" y="8665"/>
                    <a:pt x="15264" y="8546"/>
                  </a:cubicBezTo>
                  <a:cubicBezTo>
                    <a:pt x="15728" y="8106"/>
                    <a:pt x="16288" y="7784"/>
                    <a:pt x="16883" y="7534"/>
                  </a:cubicBezTo>
                  <a:cubicBezTo>
                    <a:pt x="16895" y="7522"/>
                    <a:pt x="16919" y="7510"/>
                    <a:pt x="16943" y="7499"/>
                  </a:cubicBezTo>
                  <a:close/>
                  <a:moveTo>
                    <a:pt x="32992" y="7439"/>
                  </a:moveTo>
                  <a:cubicBezTo>
                    <a:pt x="33088" y="7463"/>
                    <a:pt x="33171" y="7487"/>
                    <a:pt x="33266" y="7522"/>
                  </a:cubicBezTo>
                  <a:cubicBezTo>
                    <a:pt x="33540" y="7630"/>
                    <a:pt x="33790" y="7784"/>
                    <a:pt x="33874" y="8082"/>
                  </a:cubicBezTo>
                  <a:cubicBezTo>
                    <a:pt x="33969" y="8380"/>
                    <a:pt x="33897" y="8701"/>
                    <a:pt x="33766" y="8975"/>
                  </a:cubicBezTo>
                  <a:cubicBezTo>
                    <a:pt x="33754" y="8999"/>
                    <a:pt x="33743" y="9023"/>
                    <a:pt x="33731" y="9046"/>
                  </a:cubicBezTo>
                  <a:cubicBezTo>
                    <a:pt x="33243" y="8903"/>
                    <a:pt x="32731" y="8844"/>
                    <a:pt x="32230" y="8844"/>
                  </a:cubicBezTo>
                  <a:cubicBezTo>
                    <a:pt x="32004" y="8844"/>
                    <a:pt x="31790" y="8844"/>
                    <a:pt x="31564" y="8868"/>
                  </a:cubicBezTo>
                  <a:cubicBezTo>
                    <a:pt x="31504" y="8868"/>
                    <a:pt x="31433" y="8856"/>
                    <a:pt x="31373" y="8856"/>
                  </a:cubicBezTo>
                  <a:cubicBezTo>
                    <a:pt x="31302" y="8844"/>
                    <a:pt x="31230" y="8844"/>
                    <a:pt x="31171" y="8808"/>
                  </a:cubicBezTo>
                  <a:cubicBezTo>
                    <a:pt x="31052" y="8749"/>
                    <a:pt x="31016" y="8594"/>
                    <a:pt x="31004" y="8475"/>
                  </a:cubicBezTo>
                  <a:cubicBezTo>
                    <a:pt x="30992" y="8356"/>
                    <a:pt x="30980" y="8237"/>
                    <a:pt x="30957" y="8106"/>
                  </a:cubicBezTo>
                  <a:cubicBezTo>
                    <a:pt x="30968" y="8058"/>
                    <a:pt x="30992" y="8022"/>
                    <a:pt x="31016" y="7987"/>
                  </a:cubicBezTo>
                  <a:cubicBezTo>
                    <a:pt x="31028" y="7951"/>
                    <a:pt x="31052" y="7927"/>
                    <a:pt x="31087" y="7891"/>
                  </a:cubicBezTo>
                  <a:cubicBezTo>
                    <a:pt x="31242" y="7891"/>
                    <a:pt x="31409" y="7880"/>
                    <a:pt x="31576" y="7856"/>
                  </a:cubicBezTo>
                  <a:cubicBezTo>
                    <a:pt x="32052" y="7784"/>
                    <a:pt x="32516" y="7653"/>
                    <a:pt x="32957" y="7463"/>
                  </a:cubicBezTo>
                  <a:cubicBezTo>
                    <a:pt x="32969" y="7451"/>
                    <a:pt x="32981" y="7439"/>
                    <a:pt x="32992" y="7439"/>
                  </a:cubicBezTo>
                  <a:close/>
                  <a:moveTo>
                    <a:pt x="30183" y="8130"/>
                  </a:moveTo>
                  <a:lnTo>
                    <a:pt x="30206" y="8141"/>
                  </a:lnTo>
                  <a:cubicBezTo>
                    <a:pt x="30266" y="8165"/>
                    <a:pt x="30325" y="8189"/>
                    <a:pt x="30373" y="8213"/>
                  </a:cubicBezTo>
                  <a:cubicBezTo>
                    <a:pt x="30421" y="8249"/>
                    <a:pt x="30468" y="8272"/>
                    <a:pt x="30504" y="8308"/>
                  </a:cubicBezTo>
                  <a:cubicBezTo>
                    <a:pt x="30576" y="8368"/>
                    <a:pt x="30623" y="8415"/>
                    <a:pt x="30659" y="8475"/>
                  </a:cubicBezTo>
                  <a:cubicBezTo>
                    <a:pt x="30635" y="8653"/>
                    <a:pt x="30623" y="8832"/>
                    <a:pt x="30564" y="9011"/>
                  </a:cubicBezTo>
                  <a:cubicBezTo>
                    <a:pt x="30480" y="9213"/>
                    <a:pt x="30361" y="9404"/>
                    <a:pt x="30218" y="9570"/>
                  </a:cubicBezTo>
                  <a:cubicBezTo>
                    <a:pt x="30099" y="9701"/>
                    <a:pt x="29968" y="9820"/>
                    <a:pt x="29837" y="9939"/>
                  </a:cubicBezTo>
                  <a:cubicBezTo>
                    <a:pt x="29456" y="9868"/>
                    <a:pt x="29087" y="9796"/>
                    <a:pt x="28718" y="9725"/>
                  </a:cubicBezTo>
                  <a:cubicBezTo>
                    <a:pt x="28349" y="9654"/>
                    <a:pt x="27968" y="9594"/>
                    <a:pt x="27599" y="9535"/>
                  </a:cubicBezTo>
                  <a:cubicBezTo>
                    <a:pt x="27075" y="9463"/>
                    <a:pt x="26551" y="9404"/>
                    <a:pt x="26015" y="9404"/>
                  </a:cubicBezTo>
                  <a:cubicBezTo>
                    <a:pt x="26146" y="9368"/>
                    <a:pt x="26289" y="9320"/>
                    <a:pt x="26420" y="9284"/>
                  </a:cubicBezTo>
                  <a:cubicBezTo>
                    <a:pt x="27158" y="9034"/>
                    <a:pt x="27873" y="8761"/>
                    <a:pt x="28599" y="8487"/>
                  </a:cubicBezTo>
                  <a:cubicBezTo>
                    <a:pt x="28956" y="8356"/>
                    <a:pt x="29313" y="8237"/>
                    <a:pt x="29683" y="8165"/>
                  </a:cubicBezTo>
                  <a:cubicBezTo>
                    <a:pt x="29849" y="8141"/>
                    <a:pt x="30016" y="8130"/>
                    <a:pt x="30183" y="8130"/>
                  </a:cubicBezTo>
                  <a:close/>
                  <a:moveTo>
                    <a:pt x="29433" y="2557"/>
                  </a:moveTo>
                  <a:lnTo>
                    <a:pt x="29433" y="2557"/>
                  </a:lnTo>
                  <a:cubicBezTo>
                    <a:pt x="29361" y="2712"/>
                    <a:pt x="29278" y="2867"/>
                    <a:pt x="29194" y="3010"/>
                  </a:cubicBezTo>
                  <a:cubicBezTo>
                    <a:pt x="29075" y="3212"/>
                    <a:pt x="28932" y="3415"/>
                    <a:pt x="28801" y="3617"/>
                  </a:cubicBezTo>
                  <a:cubicBezTo>
                    <a:pt x="28528" y="4010"/>
                    <a:pt x="28266" y="4415"/>
                    <a:pt x="27968" y="4784"/>
                  </a:cubicBezTo>
                  <a:cubicBezTo>
                    <a:pt x="27444" y="5451"/>
                    <a:pt x="26849" y="6082"/>
                    <a:pt x="26123" y="6534"/>
                  </a:cubicBezTo>
                  <a:cubicBezTo>
                    <a:pt x="25730" y="6784"/>
                    <a:pt x="25301" y="6987"/>
                    <a:pt x="24896" y="7213"/>
                  </a:cubicBezTo>
                  <a:cubicBezTo>
                    <a:pt x="24491" y="7427"/>
                    <a:pt x="24087" y="7653"/>
                    <a:pt x="23682" y="7891"/>
                  </a:cubicBezTo>
                  <a:cubicBezTo>
                    <a:pt x="22896" y="8368"/>
                    <a:pt x="22122" y="8856"/>
                    <a:pt x="21384" y="9380"/>
                  </a:cubicBezTo>
                  <a:cubicBezTo>
                    <a:pt x="21027" y="9630"/>
                    <a:pt x="20681" y="9880"/>
                    <a:pt x="20348" y="10142"/>
                  </a:cubicBezTo>
                  <a:cubicBezTo>
                    <a:pt x="20610" y="9844"/>
                    <a:pt x="20884" y="9546"/>
                    <a:pt x="21170" y="9249"/>
                  </a:cubicBezTo>
                  <a:cubicBezTo>
                    <a:pt x="21479" y="8927"/>
                    <a:pt x="21789" y="8606"/>
                    <a:pt x="22110" y="8296"/>
                  </a:cubicBezTo>
                  <a:cubicBezTo>
                    <a:pt x="22122" y="8284"/>
                    <a:pt x="22146" y="8272"/>
                    <a:pt x="22158" y="8249"/>
                  </a:cubicBezTo>
                  <a:cubicBezTo>
                    <a:pt x="22467" y="7939"/>
                    <a:pt x="22789" y="7630"/>
                    <a:pt x="23110" y="7332"/>
                  </a:cubicBezTo>
                  <a:cubicBezTo>
                    <a:pt x="24456" y="6082"/>
                    <a:pt x="25873" y="4915"/>
                    <a:pt x="27361" y="3867"/>
                  </a:cubicBezTo>
                  <a:cubicBezTo>
                    <a:pt x="28028" y="3403"/>
                    <a:pt x="28718" y="2950"/>
                    <a:pt x="29433" y="2557"/>
                  </a:cubicBezTo>
                  <a:close/>
                  <a:moveTo>
                    <a:pt x="28090" y="6471"/>
                  </a:moveTo>
                  <a:cubicBezTo>
                    <a:pt x="28141" y="6471"/>
                    <a:pt x="28192" y="6472"/>
                    <a:pt x="28242" y="6475"/>
                  </a:cubicBezTo>
                  <a:cubicBezTo>
                    <a:pt x="28409" y="6487"/>
                    <a:pt x="28575" y="6510"/>
                    <a:pt x="28718" y="6594"/>
                  </a:cubicBezTo>
                  <a:cubicBezTo>
                    <a:pt x="28730" y="6617"/>
                    <a:pt x="28766" y="6641"/>
                    <a:pt x="28801" y="6641"/>
                  </a:cubicBezTo>
                  <a:lnTo>
                    <a:pt x="28825" y="6653"/>
                  </a:lnTo>
                  <a:cubicBezTo>
                    <a:pt x="28504" y="7034"/>
                    <a:pt x="28159" y="7379"/>
                    <a:pt x="27706" y="7606"/>
                  </a:cubicBezTo>
                  <a:cubicBezTo>
                    <a:pt x="27420" y="7737"/>
                    <a:pt x="27123" y="7820"/>
                    <a:pt x="26813" y="7903"/>
                  </a:cubicBezTo>
                  <a:cubicBezTo>
                    <a:pt x="26515" y="7975"/>
                    <a:pt x="26218" y="8070"/>
                    <a:pt x="25920" y="8153"/>
                  </a:cubicBezTo>
                  <a:cubicBezTo>
                    <a:pt x="24694" y="8522"/>
                    <a:pt x="23503" y="8975"/>
                    <a:pt x="22348" y="9511"/>
                  </a:cubicBezTo>
                  <a:cubicBezTo>
                    <a:pt x="21467" y="9916"/>
                    <a:pt x="20598" y="10380"/>
                    <a:pt x="19765" y="10880"/>
                  </a:cubicBezTo>
                  <a:cubicBezTo>
                    <a:pt x="20027" y="10666"/>
                    <a:pt x="20289" y="10439"/>
                    <a:pt x="20550" y="10237"/>
                  </a:cubicBezTo>
                  <a:cubicBezTo>
                    <a:pt x="20955" y="9916"/>
                    <a:pt x="21372" y="9618"/>
                    <a:pt x="21801" y="9320"/>
                  </a:cubicBezTo>
                  <a:cubicBezTo>
                    <a:pt x="22551" y="8784"/>
                    <a:pt x="23325" y="8272"/>
                    <a:pt x="24122" y="7796"/>
                  </a:cubicBezTo>
                  <a:cubicBezTo>
                    <a:pt x="24527" y="7558"/>
                    <a:pt x="24932" y="7332"/>
                    <a:pt x="25337" y="7118"/>
                  </a:cubicBezTo>
                  <a:cubicBezTo>
                    <a:pt x="25444" y="7058"/>
                    <a:pt x="25551" y="6998"/>
                    <a:pt x="25658" y="6951"/>
                  </a:cubicBezTo>
                  <a:lnTo>
                    <a:pt x="25682" y="6951"/>
                  </a:lnTo>
                  <a:cubicBezTo>
                    <a:pt x="25765" y="6939"/>
                    <a:pt x="25837" y="6903"/>
                    <a:pt x="25920" y="6868"/>
                  </a:cubicBezTo>
                  <a:cubicBezTo>
                    <a:pt x="26004" y="6832"/>
                    <a:pt x="26087" y="6796"/>
                    <a:pt x="26170" y="6760"/>
                  </a:cubicBezTo>
                  <a:lnTo>
                    <a:pt x="26170" y="6748"/>
                  </a:lnTo>
                  <a:cubicBezTo>
                    <a:pt x="26289" y="6713"/>
                    <a:pt x="26408" y="6677"/>
                    <a:pt x="26527" y="6653"/>
                  </a:cubicBezTo>
                  <a:cubicBezTo>
                    <a:pt x="26813" y="6582"/>
                    <a:pt x="27111" y="6534"/>
                    <a:pt x="27397" y="6510"/>
                  </a:cubicBezTo>
                  <a:cubicBezTo>
                    <a:pt x="27630" y="6491"/>
                    <a:pt x="27863" y="6471"/>
                    <a:pt x="28090" y="6471"/>
                  </a:cubicBezTo>
                  <a:close/>
                  <a:moveTo>
                    <a:pt x="29325" y="7606"/>
                  </a:moveTo>
                  <a:cubicBezTo>
                    <a:pt x="29825" y="7618"/>
                    <a:pt x="30302" y="7749"/>
                    <a:pt x="30742" y="7975"/>
                  </a:cubicBezTo>
                  <a:lnTo>
                    <a:pt x="30742" y="7987"/>
                  </a:lnTo>
                  <a:lnTo>
                    <a:pt x="30730" y="8011"/>
                  </a:lnTo>
                  <a:lnTo>
                    <a:pt x="30730" y="8022"/>
                  </a:lnTo>
                  <a:cubicBezTo>
                    <a:pt x="30571" y="7981"/>
                    <a:pt x="30410" y="7965"/>
                    <a:pt x="30247" y="7965"/>
                  </a:cubicBezTo>
                  <a:cubicBezTo>
                    <a:pt x="30033" y="7965"/>
                    <a:pt x="29816" y="7994"/>
                    <a:pt x="29599" y="8034"/>
                  </a:cubicBezTo>
                  <a:cubicBezTo>
                    <a:pt x="29218" y="8106"/>
                    <a:pt x="28849" y="8237"/>
                    <a:pt x="28492" y="8380"/>
                  </a:cubicBezTo>
                  <a:cubicBezTo>
                    <a:pt x="28135" y="8522"/>
                    <a:pt x="27766" y="8665"/>
                    <a:pt x="27397" y="8808"/>
                  </a:cubicBezTo>
                  <a:cubicBezTo>
                    <a:pt x="27027" y="8939"/>
                    <a:pt x="26646" y="9070"/>
                    <a:pt x="26265" y="9201"/>
                  </a:cubicBezTo>
                  <a:cubicBezTo>
                    <a:pt x="26075" y="9261"/>
                    <a:pt x="25884" y="9332"/>
                    <a:pt x="25694" y="9392"/>
                  </a:cubicBezTo>
                  <a:cubicBezTo>
                    <a:pt x="25670" y="9404"/>
                    <a:pt x="25634" y="9404"/>
                    <a:pt x="25611" y="9415"/>
                  </a:cubicBezTo>
                  <a:lnTo>
                    <a:pt x="25515" y="9415"/>
                  </a:lnTo>
                  <a:cubicBezTo>
                    <a:pt x="25170" y="9439"/>
                    <a:pt x="24837" y="9523"/>
                    <a:pt x="24503" y="9630"/>
                  </a:cubicBezTo>
                  <a:cubicBezTo>
                    <a:pt x="24158" y="9737"/>
                    <a:pt x="23825" y="9856"/>
                    <a:pt x="23479" y="9975"/>
                  </a:cubicBezTo>
                  <a:cubicBezTo>
                    <a:pt x="23229" y="10058"/>
                    <a:pt x="22979" y="10142"/>
                    <a:pt x="22729" y="10237"/>
                  </a:cubicBezTo>
                  <a:cubicBezTo>
                    <a:pt x="22217" y="10380"/>
                    <a:pt x="21717" y="10547"/>
                    <a:pt x="21217" y="10689"/>
                  </a:cubicBezTo>
                  <a:cubicBezTo>
                    <a:pt x="20860" y="10785"/>
                    <a:pt x="20503" y="10868"/>
                    <a:pt x="20158" y="10963"/>
                  </a:cubicBezTo>
                  <a:cubicBezTo>
                    <a:pt x="21039" y="10451"/>
                    <a:pt x="21955" y="9975"/>
                    <a:pt x="22896" y="9558"/>
                  </a:cubicBezTo>
                  <a:cubicBezTo>
                    <a:pt x="24051" y="9058"/>
                    <a:pt x="25242" y="8630"/>
                    <a:pt x="26456" y="8284"/>
                  </a:cubicBezTo>
                  <a:cubicBezTo>
                    <a:pt x="26896" y="8165"/>
                    <a:pt x="27349" y="8058"/>
                    <a:pt x="27778" y="7868"/>
                  </a:cubicBezTo>
                  <a:cubicBezTo>
                    <a:pt x="27992" y="7820"/>
                    <a:pt x="28218" y="7760"/>
                    <a:pt x="28444" y="7713"/>
                  </a:cubicBezTo>
                  <a:cubicBezTo>
                    <a:pt x="28730" y="7653"/>
                    <a:pt x="29028" y="7606"/>
                    <a:pt x="29325" y="7606"/>
                  </a:cubicBezTo>
                  <a:close/>
                  <a:moveTo>
                    <a:pt x="25920" y="9557"/>
                  </a:moveTo>
                  <a:cubicBezTo>
                    <a:pt x="26555" y="9557"/>
                    <a:pt x="27189" y="9637"/>
                    <a:pt x="27813" y="9737"/>
                  </a:cubicBezTo>
                  <a:cubicBezTo>
                    <a:pt x="28147" y="9796"/>
                    <a:pt x="28480" y="9856"/>
                    <a:pt x="28813" y="9927"/>
                  </a:cubicBezTo>
                  <a:cubicBezTo>
                    <a:pt x="29087" y="9975"/>
                    <a:pt x="29349" y="10046"/>
                    <a:pt x="29611" y="10106"/>
                  </a:cubicBezTo>
                  <a:cubicBezTo>
                    <a:pt x="29480" y="10201"/>
                    <a:pt x="29337" y="10285"/>
                    <a:pt x="29194" y="10368"/>
                  </a:cubicBezTo>
                  <a:cubicBezTo>
                    <a:pt x="28778" y="10606"/>
                    <a:pt x="28337" y="10797"/>
                    <a:pt x="27873" y="10939"/>
                  </a:cubicBezTo>
                  <a:cubicBezTo>
                    <a:pt x="27718" y="10987"/>
                    <a:pt x="27575" y="11023"/>
                    <a:pt x="27420" y="11059"/>
                  </a:cubicBezTo>
                  <a:cubicBezTo>
                    <a:pt x="27385" y="10951"/>
                    <a:pt x="27254" y="10868"/>
                    <a:pt x="27182" y="10797"/>
                  </a:cubicBezTo>
                  <a:cubicBezTo>
                    <a:pt x="27087" y="10701"/>
                    <a:pt x="26992" y="10606"/>
                    <a:pt x="26885" y="10511"/>
                  </a:cubicBezTo>
                  <a:cubicBezTo>
                    <a:pt x="26682" y="10320"/>
                    <a:pt x="26480" y="10130"/>
                    <a:pt x="26277" y="9939"/>
                  </a:cubicBezTo>
                  <a:cubicBezTo>
                    <a:pt x="26123" y="9808"/>
                    <a:pt x="25956" y="9642"/>
                    <a:pt x="25765" y="9558"/>
                  </a:cubicBezTo>
                  <a:lnTo>
                    <a:pt x="25789" y="9558"/>
                  </a:lnTo>
                  <a:cubicBezTo>
                    <a:pt x="25833" y="9558"/>
                    <a:pt x="25876" y="9557"/>
                    <a:pt x="25920" y="9557"/>
                  </a:cubicBezTo>
                  <a:close/>
                  <a:moveTo>
                    <a:pt x="5243" y="9021"/>
                  </a:moveTo>
                  <a:cubicBezTo>
                    <a:pt x="5980" y="9021"/>
                    <a:pt x="6716" y="9066"/>
                    <a:pt x="7442" y="9130"/>
                  </a:cubicBezTo>
                  <a:cubicBezTo>
                    <a:pt x="9263" y="9308"/>
                    <a:pt x="11073" y="9630"/>
                    <a:pt x="12847" y="10046"/>
                  </a:cubicBezTo>
                  <a:cubicBezTo>
                    <a:pt x="13276" y="10142"/>
                    <a:pt x="13704" y="10249"/>
                    <a:pt x="14133" y="10368"/>
                  </a:cubicBezTo>
                  <a:cubicBezTo>
                    <a:pt x="14157" y="10380"/>
                    <a:pt x="14181" y="10392"/>
                    <a:pt x="14204" y="10392"/>
                  </a:cubicBezTo>
                  <a:cubicBezTo>
                    <a:pt x="14633" y="10499"/>
                    <a:pt x="15062" y="10630"/>
                    <a:pt x="15490" y="10749"/>
                  </a:cubicBezTo>
                  <a:cubicBezTo>
                    <a:pt x="15871" y="10868"/>
                    <a:pt x="16264" y="10999"/>
                    <a:pt x="16645" y="11118"/>
                  </a:cubicBezTo>
                  <a:cubicBezTo>
                    <a:pt x="16217" y="11070"/>
                    <a:pt x="15788" y="11011"/>
                    <a:pt x="15371" y="10975"/>
                  </a:cubicBezTo>
                  <a:cubicBezTo>
                    <a:pt x="14454" y="10880"/>
                    <a:pt x="13538" y="10832"/>
                    <a:pt x="12621" y="10820"/>
                  </a:cubicBezTo>
                  <a:cubicBezTo>
                    <a:pt x="12395" y="10814"/>
                    <a:pt x="12165" y="10811"/>
                    <a:pt x="11935" y="10811"/>
                  </a:cubicBezTo>
                  <a:cubicBezTo>
                    <a:pt x="11704" y="10811"/>
                    <a:pt x="11472" y="10814"/>
                    <a:pt x="11240" y="10820"/>
                  </a:cubicBezTo>
                  <a:cubicBezTo>
                    <a:pt x="10919" y="10829"/>
                    <a:pt x="10593" y="10842"/>
                    <a:pt x="10270" y="10842"/>
                  </a:cubicBezTo>
                  <a:cubicBezTo>
                    <a:pt x="10124" y="10842"/>
                    <a:pt x="9979" y="10840"/>
                    <a:pt x="9835" y="10832"/>
                  </a:cubicBezTo>
                  <a:cubicBezTo>
                    <a:pt x="8978" y="10797"/>
                    <a:pt x="8156" y="10558"/>
                    <a:pt x="7370" y="10237"/>
                  </a:cubicBezTo>
                  <a:cubicBezTo>
                    <a:pt x="6930" y="10046"/>
                    <a:pt x="6501" y="9832"/>
                    <a:pt x="6072" y="9630"/>
                  </a:cubicBezTo>
                  <a:cubicBezTo>
                    <a:pt x="5846" y="9523"/>
                    <a:pt x="5632" y="9415"/>
                    <a:pt x="5430" y="9296"/>
                  </a:cubicBezTo>
                  <a:cubicBezTo>
                    <a:pt x="5275" y="9213"/>
                    <a:pt x="5132" y="9118"/>
                    <a:pt x="4989" y="9023"/>
                  </a:cubicBezTo>
                  <a:cubicBezTo>
                    <a:pt x="5074" y="9021"/>
                    <a:pt x="5159" y="9021"/>
                    <a:pt x="5243" y="9021"/>
                  </a:cubicBezTo>
                  <a:close/>
                  <a:moveTo>
                    <a:pt x="25325" y="9606"/>
                  </a:moveTo>
                  <a:cubicBezTo>
                    <a:pt x="25432" y="9606"/>
                    <a:pt x="25539" y="9618"/>
                    <a:pt x="25634" y="9654"/>
                  </a:cubicBezTo>
                  <a:cubicBezTo>
                    <a:pt x="25670" y="9665"/>
                    <a:pt x="25694" y="9677"/>
                    <a:pt x="25730" y="9689"/>
                  </a:cubicBezTo>
                  <a:cubicBezTo>
                    <a:pt x="25956" y="9880"/>
                    <a:pt x="26182" y="10070"/>
                    <a:pt x="26396" y="10285"/>
                  </a:cubicBezTo>
                  <a:cubicBezTo>
                    <a:pt x="26527" y="10404"/>
                    <a:pt x="26682" y="10535"/>
                    <a:pt x="26754" y="10701"/>
                  </a:cubicBezTo>
                  <a:cubicBezTo>
                    <a:pt x="26813" y="10856"/>
                    <a:pt x="26813" y="11023"/>
                    <a:pt x="26754" y="11178"/>
                  </a:cubicBezTo>
                  <a:lnTo>
                    <a:pt x="26742" y="11189"/>
                  </a:lnTo>
                  <a:cubicBezTo>
                    <a:pt x="26241" y="11273"/>
                    <a:pt x="25730" y="11311"/>
                    <a:pt x="25219" y="11311"/>
                  </a:cubicBezTo>
                  <a:cubicBezTo>
                    <a:pt x="25147" y="11311"/>
                    <a:pt x="25075" y="11310"/>
                    <a:pt x="25003" y="11309"/>
                  </a:cubicBezTo>
                  <a:cubicBezTo>
                    <a:pt x="24003" y="11309"/>
                    <a:pt x="23003" y="11142"/>
                    <a:pt x="22003" y="11106"/>
                  </a:cubicBezTo>
                  <a:cubicBezTo>
                    <a:pt x="21878" y="11100"/>
                    <a:pt x="21752" y="11097"/>
                    <a:pt x="21626" y="11097"/>
                  </a:cubicBezTo>
                  <a:cubicBezTo>
                    <a:pt x="21248" y="11097"/>
                    <a:pt x="20866" y="11124"/>
                    <a:pt x="20491" y="11178"/>
                  </a:cubicBezTo>
                  <a:cubicBezTo>
                    <a:pt x="20384" y="11189"/>
                    <a:pt x="20277" y="11213"/>
                    <a:pt x="20169" y="11237"/>
                  </a:cubicBezTo>
                  <a:lnTo>
                    <a:pt x="20586" y="11094"/>
                  </a:lnTo>
                  <a:cubicBezTo>
                    <a:pt x="20955" y="10963"/>
                    <a:pt x="21336" y="10832"/>
                    <a:pt x="21705" y="10713"/>
                  </a:cubicBezTo>
                  <a:cubicBezTo>
                    <a:pt x="22384" y="10475"/>
                    <a:pt x="23063" y="10261"/>
                    <a:pt x="23741" y="10023"/>
                  </a:cubicBezTo>
                  <a:cubicBezTo>
                    <a:pt x="24075" y="9916"/>
                    <a:pt x="24408" y="9785"/>
                    <a:pt x="24753" y="9689"/>
                  </a:cubicBezTo>
                  <a:cubicBezTo>
                    <a:pt x="24872" y="9654"/>
                    <a:pt x="24991" y="9630"/>
                    <a:pt x="25122" y="9606"/>
                  </a:cubicBezTo>
                  <a:cubicBezTo>
                    <a:pt x="25122" y="9616"/>
                    <a:pt x="25130" y="9633"/>
                    <a:pt x="25140" y="9633"/>
                  </a:cubicBezTo>
                  <a:cubicBezTo>
                    <a:pt x="25142" y="9633"/>
                    <a:pt x="25144" y="9632"/>
                    <a:pt x="25146" y="9630"/>
                  </a:cubicBezTo>
                  <a:cubicBezTo>
                    <a:pt x="25194" y="9618"/>
                    <a:pt x="25253" y="9606"/>
                    <a:pt x="25301" y="9606"/>
                  </a:cubicBezTo>
                  <a:close/>
                  <a:moveTo>
                    <a:pt x="32086" y="9055"/>
                  </a:moveTo>
                  <a:cubicBezTo>
                    <a:pt x="32134" y="9055"/>
                    <a:pt x="32182" y="9056"/>
                    <a:pt x="32230" y="9058"/>
                  </a:cubicBezTo>
                  <a:cubicBezTo>
                    <a:pt x="32707" y="9058"/>
                    <a:pt x="33171" y="9130"/>
                    <a:pt x="33624" y="9237"/>
                  </a:cubicBezTo>
                  <a:cubicBezTo>
                    <a:pt x="33504" y="9439"/>
                    <a:pt x="33362" y="9630"/>
                    <a:pt x="33219" y="9808"/>
                  </a:cubicBezTo>
                  <a:cubicBezTo>
                    <a:pt x="33016" y="10082"/>
                    <a:pt x="32814" y="10332"/>
                    <a:pt x="32588" y="10582"/>
                  </a:cubicBezTo>
                  <a:cubicBezTo>
                    <a:pt x="32302" y="10916"/>
                    <a:pt x="31992" y="11237"/>
                    <a:pt x="31671" y="11535"/>
                  </a:cubicBezTo>
                  <a:cubicBezTo>
                    <a:pt x="31599" y="11428"/>
                    <a:pt x="31457" y="11368"/>
                    <a:pt x="31349" y="11309"/>
                  </a:cubicBezTo>
                  <a:cubicBezTo>
                    <a:pt x="31218" y="11249"/>
                    <a:pt x="31087" y="11178"/>
                    <a:pt x="30945" y="11130"/>
                  </a:cubicBezTo>
                  <a:cubicBezTo>
                    <a:pt x="30671" y="11023"/>
                    <a:pt x="30385" y="10951"/>
                    <a:pt x="30087" y="10892"/>
                  </a:cubicBezTo>
                  <a:cubicBezTo>
                    <a:pt x="29968" y="10868"/>
                    <a:pt x="29837" y="10856"/>
                    <a:pt x="29706" y="10844"/>
                  </a:cubicBezTo>
                  <a:cubicBezTo>
                    <a:pt x="29659" y="10832"/>
                    <a:pt x="29599" y="10808"/>
                    <a:pt x="29552" y="10797"/>
                  </a:cubicBezTo>
                  <a:cubicBezTo>
                    <a:pt x="29492" y="10785"/>
                    <a:pt x="29421" y="10773"/>
                    <a:pt x="29361" y="10737"/>
                  </a:cubicBezTo>
                  <a:cubicBezTo>
                    <a:pt x="29349" y="10725"/>
                    <a:pt x="29337" y="10713"/>
                    <a:pt x="29325" y="10689"/>
                  </a:cubicBezTo>
                  <a:cubicBezTo>
                    <a:pt x="29325" y="10666"/>
                    <a:pt x="29325" y="10642"/>
                    <a:pt x="29325" y="10618"/>
                  </a:cubicBezTo>
                  <a:cubicBezTo>
                    <a:pt x="29373" y="10594"/>
                    <a:pt x="29421" y="10558"/>
                    <a:pt x="29480" y="10523"/>
                  </a:cubicBezTo>
                  <a:cubicBezTo>
                    <a:pt x="29837" y="10308"/>
                    <a:pt x="30183" y="10046"/>
                    <a:pt x="30456" y="9725"/>
                  </a:cubicBezTo>
                  <a:cubicBezTo>
                    <a:pt x="30587" y="9558"/>
                    <a:pt x="30695" y="9380"/>
                    <a:pt x="30778" y="9189"/>
                  </a:cubicBezTo>
                  <a:cubicBezTo>
                    <a:pt x="31004" y="9165"/>
                    <a:pt x="31218" y="9118"/>
                    <a:pt x="31445" y="9094"/>
                  </a:cubicBezTo>
                  <a:cubicBezTo>
                    <a:pt x="31659" y="9075"/>
                    <a:pt x="31872" y="9055"/>
                    <a:pt x="32086" y="9055"/>
                  </a:cubicBezTo>
                  <a:close/>
                  <a:moveTo>
                    <a:pt x="19979" y="7558"/>
                  </a:moveTo>
                  <a:cubicBezTo>
                    <a:pt x="20253" y="7558"/>
                    <a:pt x="20539" y="7570"/>
                    <a:pt x="20812" y="7606"/>
                  </a:cubicBezTo>
                  <a:cubicBezTo>
                    <a:pt x="21027" y="7630"/>
                    <a:pt x="21229" y="7677"/>
                    <a:pt x="21443" y="7701"/>
                  </a:cubicBezTo>
                  <a:cubicBezTo>
                    <a:pt x="21622" y="7808"/>
                    <a:pt x="21777" y="7939"/>
                    <a:pt x="21884" y="8118"/>
                  </a:cubicBezTo>
                  <a:cubicBezTo>
                    <a:pt x="21432" y="8570"/>
                    <a:pt x="20991" y="9023"/>
                    <a:pt x="20562" y="9487"/>
                  </a:cubicBezTo>
                  <a:cubicBezTo>
                    <a:pt x="20241" y="9832"/>
                    <a:pt x="19919" y="10189"/>
                    <a:pt x="19622" y="10558"/>
                  </a:cubicBezTo>
                  <a:cubicBezTo>
                    <a:pt x="19324" y="10916"/>
                    <a:pt x="19026" y="11273"/>
                    <a:pt x="18765" y="11666"/>
                  </a:cubicBezTo>
                  <a:cubicBezTo>
                    <a:pt x="18348" y="11451"/>
                    <a:pt x="17919" y="11285"/>
                    <a:pt x="17479" y="11118"/>
                  </a:cubicBezTo>
                  <a:cubicBezTo>
                    <a:pt x="17038" y="10951"/>
                    <a:pt x="16586" y="10808"/>
                    <a:pt x="16133" y="10654"/>
                  </a:cubicBezTo>
                  <a:cubicBezTo>
                    <a:pt x="15526" y="10463"/>
                    <a:pt x="14919" y="10285"/>
                    <a:pt x="14312" y="10118"/>
                  </a:cubicBezTo>
                  <a:cubicBezTo>
                    <a:pt x="14312" y="9916"/>
                    <a:pt x="14383" y="9725"/>
                    <a:pt x="14478" y="9546"/>
                  </a:cubicBezTo>
                  <a:cubicBezTo>
                    <a:pt x="14657" y="9415"/>
                    <a:pt x="14812" y="9273"/>
                    <a:pt x="14978" y="9154"/>
                  </a:cubicBezTo>
                  <a:cubicBezTo>
                    <a:pt x="15205" y="8987"/>
                    <a:pt x="15443" y="8832"/>
                    <a:pt x="15681" y="8701"/>
                  </a:cubicBezTo>
                  <a:cubicBezTo>
                    <a:pt x="16121" y="8439"/>
                    <a:pt x="16586" y="8249"/>
                    <a:pt x="17062" y="8094"/>
                  </a:cubicBezTo>
                  <a:cubicBezTo>
                    <a:pt x="17133" y="8177"/>
                    <a:pt x="17229" y="8237"/>
                    <a:pt x="17300" y="8308"/>
                  </a:cubicBezTo>
                  <a:cubicBezTo>
                    <a:pt x="17419" y="8403"/>
                    <a:pt x="17538" y="8511"/>
                    <a:pt x="17669" y="8606"/>
                  </a:cubicBezTo>
                  <a:cubicBezTo>
                    <a:pt x="17761" y="8686"/>
                    <a:pt x="17886" y="8845"/>
                    <a:pt x="18013" y="8845"/>
                  </a:cubicBezTo>
                  <a:cubicBezTo>
                    <a:pt x="18017" y="8845"/>
                    <a:pt x="18022" y="8844"/>
                    <a:pt x="18026" y="8844"/>
                  </a:cubicBezTo>
                  <a:cubicBezTo>
                    <a:pt x="18193" y="8844"/>
                    <a:pt x="18241" y="8677"/>
                    <a:pt x="18276" y="8558"/>
                  </a:cubicBezTo>
                  <a:cubicBezTo>
                    <a:pt x="18324" y="8392"/>
                    <a:pt x="18372" y="8225"/>
                    <a:pt x="18419" y="8070"/>
                  </a:cubicBezTo>
                  <a:cubicBezTo>
                    <a:pt x="18455" y="7951"/>
                    <a:pt x="18503" y="7832"/>
                    <a:pt x="18503" y="7713"/>
                  </a:cubicBezTo>
                  <a:cubicBezTo>
                    <a:pt x="18991" y="7606"/>
                    <a:pt x="19479" y="7558"/>
                    <a:pt x="19979" y="7558"/>
                  </a:cubicBezTo>
                  <a:close/>
                  <a:moveTo>
                    <a:pt x="3786" y="9106"/>
                  </a:moveTo>
                  <a:cubicBezTo>
                    <a:pt x="3941" y="9189"/>
                    <a:pt x="4108" y="9237"/>
                    <a:pt x="4275" y="9284"/>
                  </a:cubicBezTo>
                  <a:cubicBezTo>
                    <a:pt x="4441" y="9332"/>
                    <a:pt x="4620" y="9368"/>
                    <a:pt x="4798" y="9404"/>
                  </a:cubicBezTo>
                  <a:cubicBezTo>
                    <a:pt x="4858" y="9415"/>
                    <a:pt x="4929" y="9427"/>
                    <a:pt x="5001" y="9439"/>
                  </a:cubicBezTo>
                  <a:lnTo>
                    <a:pt x="5013" y="9439"/>
                  </a:lnTo>
                  <a:cubicBezTo>
                    <a:pt x="5120" y="9463"/>
                    <a:pt x="5215" y="9475"/>
                    <a:pt x="5310" y="9499"/>
                  </a:cubicBezTo>
                  <a:cubicBezTo>
                    <a:pt x="5489" y="9546"/>
                    <a:pt x="5656" y="9594"/>
                    <a:pt x="5834" y="9642"/>
                  </a:cubicBezTo>
                  <a:lnTo>
                    <a:pt x="5846" y="9642"/>
                  </a:lnTo>
                  <a:cubicBezTo>
                    <a:pt x="6227" y="9832"/>
                    <a:pt x="6608" y="10011"/>
                    <a:pt x="7001" y="10189"/>
                  </a:cubicBezTo>
                  <a:cubicBezTo>
                    <a:pt x="7775" y="10535"/>
                    <a:pt x="8561" y="10844"/>
                    <a:pt x="9394" y="10939"/>
                  </a:cubicBezTo>
                  <a:cubicBezTo>
                    <a:pt x="9466" y="10951"/>
                    <a:pt x="9537" y="10951"/>
                    <a:pt x="9597" y="10963"/>
                  </a:cubicBezTo>
                  <a:cubicBezTo>
                    <a:pt x="9561" y="10963"/>
                    <a:pt x="9525" y="10975"/>
                    <a:pt x="9490" y="10975"/>
                  </a:cubicBezTo>
                  <a:cubicBezTo>
                    <a:pt x="9168" y="11047"/>
                    <a:pt x="8859" y="11189"/>
                    <a:pt x="8573" y="11332"/>
                  </a:cubicBezTo>
                  <a:cubicBezTo>
                    <a:pt x="8275" y="11463"/>
                    <a:pt x="7989" y="11630"/>
                    <a:pt x="7716" y="11809"/>
                  </a:cubicBezTo>
                  <a:cubicBezTo>
                    <a:pt x="7585" y="11892"/>
                    <a:pt x="7442" y="11987"/>
                    <a:pt x="7287" y="12035"/>
                  </a:cubicBezTo>
                  <a:cubicBezTo>
                    <a:pt x="7227" y="12050"/>
                    <a:pt x="7169" y="12056"/>
                    <a:pt x="7113" y="12056"/>
                  </a:cubicBezTo>
                  <a:cubicBezTo>
                    <a:pt x="7034" y="12056"/>
                    <a:pt x="6958" y="12044"/>
                    <a:pt x="6882" y="12023"/>
                  </a:cubicBezTo>
                  <a:cubicBezTo>
                    <a:pt x="5858" y="11618"/>
                    <a:pt x="4846" y="11154"/>
                    <a:pt x="3858" y="10654"/>
                  </a:cubicBezTo>
                  <a:cubicBezTo>
                    <a:pt x="3584" y="10511"/>
                    <a:pt x="3310" y="10368"/>
                    <a:pt x="3036" y="10225"/>
                  </a:cubicBezTo>
                  <a:cubicBezTo>
                    <a:pt x="2786" y="10082"/>
                    <a:pt x="2548" y="9939"/>
                    <a:pt x="2286" y="9832"/>
                  </a:cubicBezTo>
                  <a:cubicBezTo>
                    <a:pt x="2036" y="9725"/>
                    <a:pt x="1774" y="9642"/>
                    <a:pt x="1512" y="9642"/>
                  </a:cubicBezTo>
                  <a:lnTo>
                    <a:pt x="1453" y="9642"/>
                  </a:lnTo>
                  <a:cubicBezTo>
                    <a:pt x="1596" y="9582"/>
                    <a:pt x="1739" y="9535"/>
                    <a:pt x="1881" y="9487"/>
                  </a:cubicBezTo>
                  <a:cubicBezTo>
                    <a:pt x="2501" y="9296"/>
                    <a:pt x="3144" y="9177"/>
                    <a:pt x="3786" y="9106"/>
                  </a:cubicBezTo>
                  <a:close/>
                  <a:moveTo>
                    <a:pt x="1389" y="9849"/>
                  </a:moveTo>
                  <a:cubicBezTo>
                    <a:pt x="1592" y="9849"/>
                    <a:pt x="1797" y="9893"/>
                    <a:pt x="1989" y="9963"/>
                  </a:cubicBezTo>
                  <a:cubicBezTo>
                    <a:pt x="2251" y="10058"/>
                    <a:pt x="2489" y="10201"/>
                    <a:pt x="2727" y="10344"/>
                  </a:cubicBezTo>
                  <a:cubicBezTo>
                    <a:pt x="2989" y="10487"/>
                    <a:pt x="3263" y="10642"/>
                    <a:pt x="3525" y="10785"/>
                  </a:cubicBezTo>
                  <a:cubicBezTo>
                    <a:pt x="4203" y="11142"/>
                    <a:pt x="4894" y="11475"/>
                    <a:pt x="5596" y="11785"/>
                  </a:cubicBezTo>
                  <a:cubicBezTo>
                    <a:pt x="5251" y="11727"/>
                    <a:pt x="4912" y="11687"/>
                    <a:pt x="4570" y="11687"/>
                  </a:cubicBezTo>
                  <a:cubicBezTo>
                    <a:pt x="4417" y="11687"/>
                    <a:pt x="4263" y="11695"/>
                    <a:pt x="4108" y="11713"/>
                  </a:cubicBezTo>
                  <a:cubicBezTo>
                    <a:pt x="3405" y="11797"/>
                    <a:pt x="2703" y="11975"/>
                    <a:pt x="2036" y="12213"/>
                  </a:cubicBezTo>
                  <a:cubicBezTo>
                    <a:pt x="1846" y="12285"/>
                    <a:pt x="1655" y="12356"/>
                    <a:pt x="1465" y="12440"/>
                  </a:cubicBezTo>
                  <a:cubicBezTo>
                    <a:pt x="1429" y="12452"/>
                    <a:pt x="1393" y="12452"/>
                    <a:pt x="1346" y="12463"/>
                  </a:cubicBezTo>
                  <a:lnTo>
                    <a:pt x="1155" y="12499"/>
                  </a:lnTo>
                  <a:lnTo>
                    <a:pt x="893" y="12499"/>
                  </a:lnTo>
                  <a:cubicBezTo>
                    <a:pt x="631" y="12035"/>
                    <a:pt x="429" y="11535"/>
                    <a:pt x="322" y="10999"/>
                  </a:cubicBezTo>
                  <a:cubicBezTo>
                    <a:pt x="286" y="10820"/>
                    <a:pt x="250" y="10606"/>
                    <a:pt x="286" y="10416"/>
                  </a:cubicBezTo>
                  <a:cubicBezTo>
                    <a:pt x="310" y="10261"/>
                    <a:pt x="393" y="10154"/>
                    <a:pt x="512" y="10058"/>
                  </a:cubicBezTo>
                  <a:cubicBezTo>
                    <a:pt x="727" y="9975"/>
                    <a:pt x="941" y="9904"/>
                    <a:pt x="1167" y="9868"/>
                  </a:cubicBezTo>
                  <a:cubicBezTo>
                    <a:pt x="1240" y="9855"/>
                    <a:pt x="1315" y="9849"/>
                    <a:pt x="1389" y="9849"/>
                  </a:cubicBezTo>
                  <a:close/>
                  <a:moveTo>
                    <a:pt x="12192" y="10951"/>
                  </a:moveTo>
                  <a:cubicBezTo>
                    <a:pt x="13121" y="10975"/>
                    <a:pt x="14050" y="11035"/>
                    <a:pt x="14966" y="11118"/>
                  </a:cubicBezTo>
                  <a:cubicBezTo>
                    <a:pt x="15490" y="11178"/>
                    <a:pt x="16002" y="11237"/>
                    <a:pt x="16502" y="11309"/>
                  </a:cubicBezTo>
                  <a:cubicBezTo>
                    <a:pt x="16848" y="11356"/>
                    <a:pt x="17181" y="11416"/>
                    <a:pt x="17514" y="11475"/>
                  </a:cubicBezTo>
                  <a:cubicBezTo>
                    <a:pt x="17277" y="11469"/>
                    <a:pt x="17041" y="11466"/>
                    <a:pt x="16804" y="11466"/>
                  </a:cubicBezTo>
                  <a:cubicBezTo>
                    <a:pt x="16065" y="11466"/>
                    <a:pt x="15328" y="11495"/>
                    <a:pt x="14597" y="11559"/>
                  </a:cubicBezTo>
                  <a:cubicBezTo>
                    <a:pt x="13323" y="11666"/>
                    <a:pt x="12061" y="11868"/>
                    <a:pt x="10823" y="12154"/>
                  </a:cubicBezTo>
                  <a:cubicBezTo>
                    <a:pt x="10513" y="12213"/>
                    <a:pt x="10216" y="12297"/>
                    <a:pt x="9906" y="12368"/>
                  </a:cubicBezTo>
                  <a:cubicBezTo>
                    <a:pt x="9609" y="12452"/>
                    <a:pt x="9299" y="12523"/>
                    <a:pt x="8989" y="12547"/>
                  </a:cubicBezTo>
                  <a:cubicBezTo>
                    <a:pt x="8933" y="12551"/>
                    <a:pt x="8878" y="12553"/>
                    <a:pt x="8822" y="12553"/>
                  </a:cubicBezTo>
                  <a:cubicBezTo>
                    <a:pt x="8383" y="12553"/>
                    <a:pt x="7961" y="12433"/>
                    <a:pt x="7549" y="12285"/>
                  </a:cubicBezTo>
                  <a:lnTo>
                    <a:pt x="7561" y="12261"/>
                  </a:lnTo>
                  <a:cubicBezTo>
                    <a:pt x="7585" y="12237"/>
                    <a:pt x="7608" y="12202"/>
                    <a:pt x="7608" y="12178"/>
                  </a:cubicBezTo>
                  <a:cubicBezTo>
                    <a:pt x="7692" y="12035"/>
                    <a:pt x="7823" y="11928"/>
                    <a:pt x="7966" y="11844"/>
                  </a:cubicBezTo>
                  <a:cubicBezTo>
                    <a:pt x="8204" y="11690"/>
                    <a:pt x="8454" y="11570"/>
                    <a:pt x="8716" y="11451"/>
                  </a:cubicBezTo>
                  <a:cubicBezTo>
                    <a:pt x="8978" y="11332"/>
                    <a:pt x="9263" y="11225"/>
                    <a:pt x="9537" y="11154"/>
                  </a:cubicBezTo>
                  <a:cubicBezTo>
                    <a:pt x="9656" y="11118"/>
                    <a:pt x="9787" y="11082"/>
                    <a:pt x="9906" y="11059"/>
                  </a:cubicBezTo>
                  <a:cubicBezTo>
                    <a:pt x="10002" y="11047"/>
                    <a:pt x="10085" y="11047"/>
                    <a:pt x="10180" y="11035"/>
                  </a:cubicBezTo>
                  <a:cubicBezTo>
                    <a:pt x="10263" y="11023"/>
                    <a:pt x="10359" y="11023"/>
                    <a:pt x="10430" y="10987"/>
                  </a:cubicBezTo>
                  <a:lnTo>
                    <a:pt x="10442" y="10975"/>
                  </a:lnTo>
                  <a:cubicBezTo>
                    <a:pt x="10561" y="10975"/>
                    <a:pt x="10680" y="10963"/>
                    <a:pt x="10799" y="10963"/>
                  </a:cubicBezTo>
                  <a:cubicBezTo>
                    <a:pt x="11264" y="10951"/>
                    <a:pt x="11728" y="10951"/>
                    <a:pt x="12192" y="10951"/>
                  </a:cubicBezTo>
                  <a:close/>
                  <a:moveTo>
                    <a:pt x="29075" y="11011"/>
                  </a:moveTo>
                  <a:cubicBezTo>
                    <a:pt x="29397" y="11011"/>
                    <a:pt x="29706" y="11035"/>
                    <a:pt x="30016" y="11094"/>
                  </a:cubicBezTo>
                  <a:cubicBezTo>
                    <a:pt x="30302" y="11142"/>
                    <a:pt x="30576" y="11213"/>
                    <a:pt x="30837" y="11320"/>
                  </a:cubicBezTo>
                  <a:cubicBezTo>
                    <a:pt x="30968" y="11380"/>
                    <a:pt x="31099" y="11440"/>
                    <a:pt x="31218" y="11511"/>
                  </a:cubicBezTo>
                  <a:cubicBezTo>
                    <a:pt x="31290" y="11547"/>
                    <a:pt x="31338" y="11582"/>
                    <a:pt x="31397" y="11618"/>
                  </a:cubicBezTo>
                  <a:cubicBezTo>
                    <a:pt x="31433" y="11642"/>
                    <a:pt x="31468" y="11666"/>
                    <a:pt x="31504" y="11690"/>
                  </a:cubicBezTo>
                  <a:cubicBezTo>
                    <a:pt x="30861" y="12261"/>
                    <a:pt x="30147" y="12749"/>
                    <a:pt x="29349" y="13106"/>
                  </a:cubicBezTo>
                  <a:cubicBezTo>
                    <a:pt x="29182" y="13178"/>
                    <a:pt x="29016" y="13249"/>
                    <a:pt x="28849" y="13309"/>
                  </a:cubicBezTo>
                  <a:cubicBezTo>
                    <a:pt x="28824" y="13314"/>
                    <a:pt x="28800" y="13317"/>
                    <a:pt x="28775" y="13317"/>
                  </a:cubicBezTo>
                  <a:cubicBezTo>
                    <a:pt x="28740" y="13317"/>
                    <a:pt x="28705" y="13311"/>
                    <a:pt x="28671" y="13297"/>
                  </a:cubicBezTo>
                  <a:cubicBezTo>
                    <a:pt x="28551" y="13273"/>
                    <a:pt x="28456" y="13214"/>
                    <a:pt x="28361" y="13130"/>
                  </a:cubicBezTo>
                  <a:cubicBezTo>
                    <a:pt x="28325" y="13094"/>
                    <a:pt x="28301" y="13047"/>
                    <a:pt x="28266" y="13011"/>
                  </a:cubicBezTo>
                  <a:cubicBezTo>
                    <a:pt x="28159" y="12868"/>
                    <a:pt x="28051" y="12725"/>
                    <a:pt x="27944" y="12594"/>
                  </a:cubicBezTo>
                  <a:cubicBezTo>
                    <a:pt x="27909" y="12559"/>
                    <a:pt x="27873" y="12523"/>
                    <a:pt x="27849" y="12487"/>
                  </a:cubicBezTo>
                  <a:cubicBezTo>
                    <a:pt x="27849" y="12463"/>
                    <a:pt x="27849" y="12440"/>
                    <a:pt x="27813" y="12416"/>
                  </a:cubicBezTo>
                  <a:cubicBezTo>
                    <a:pt x="27611" y="12273"/>
                    <a:pt x="27468" y="12059"/>
                    <a:pt x="27289" y="11868"/>
                  </a:cubicBezTo>
                  <a:cubicBezTo>
                    <a:pt x="27218" y="11797"/>
                    <a:pt x="27147" y="11737"/>
                    <a:pt x="27063" y="11678"/>
                  </a:cubicBezTo>
                  <a:cubicBezTo>
                    <a:pt x="27016" y="11606"/>
                    <a:pt x="26980" y="11523"/>
                    <a:pt x="26956" y="11440"/>
                  </a:cubicBezTo>
                  <a:cubicBezTo>
                    <a:pt x="27373" y="11368"/>
                    <a:pt x="27778" y="11273"/>
                    <a:pt x="28182" y="11130"/>
                  </a:cubicBezTo>
                  <a:cubicBezTo>
                    <a:pt x="28278" y="11094"/>
                    <a:pt x="28373" y="11059"/>
                    <a:pt x="28468" y="11023"/>
                  </a:cubicBezTo>
                  <a:lnTo>
                    <a:pt x="28587" y="11023"/>
                  </a:lnTo>
                  <a:cubicBezTo>
                    <a:pt x="28754" y="11011"/>
                    <a:pt x="28921" y="11011"/>
                    <a:pt x="29075" y="11011"/>
                  </a:cubicBezTo>
                  <a:close/>
                  <a:moveTo>
                    <a:pt x="23503" y="11570"/>
                  </a:moveTo>
                  <a:cubicBezTo>
                    <a:pt x="24158" y="11570"/>
                    <a:pt x="24801" y="11582"/>
                    <a:pt x="25456" y="11630"/>
                  </a:cubicBezTo>
                  <a:cubicBezTo>
                    <a:pt x="25777" y="11642"/>
                    <a:pt x="26099" y="11678"/>
                    <a:pt x="26408" y="11761"/>
                  </a:cubicBezTo>
                  <a:cubicBezTo>
                    <a:pt x="26670" y="11856"/>
                    <a:pt x="26920" y="11987"/>
                    <a:pt x="27147" y="12142"/>
                  </a:cubicBezTo>
                  <a:cubicBezTo>
                    <a:pt x="27432" y="12392"/>
                    <a:pt x="27670" y="12702"/>
                    <a:pt x="27920" y="12987"/>
                  </a:cubicBezTo>
                  <a:cubicBezTo>
                    <a:pt x="27968" y="13059"/>
                    <a:pt x="28028" y="13130"/>
                    <a:pt x="28075" y="13202"/>
                  </a:cubicBezTo>
                  <a:cubicBezTo>
                    <a:pt x="28063" y="13297"/>
                    <a:pt x="27992" y="13380"/>
                    <a:pt x="27897" y="13428"/>
                  </a:cubicBezTo>
                  <a:cubicBezTo>
                    <a:pt x="27778" y="13487"/>
                    <a:pt x="27635" y="13511"/>
                    <a:pt x="27504" y="13547"/>
                  </a:cubicBezTo>
                  <a:cubicBezTo>
                    <a:pt x="27304" y="13583"/>
                    <a:pt x="27110" y="13599"/>
                    <a:pt x="26914" y="13599"/>
                  </a:cubicBezTo>
                  <a:cubicBezTo>
                    <a:pt x="26853" y="13599"/>
                    <a:pt x="26792" y="13597"/>
                    <a:pt x="26730" y="13595"/>
                  </a:cubicBezTo>
                  <a:cubicBezTo>
                    <a:pt x="26468" y="13583"/>
                    <a:pt x="26218" y="13535"/>
                    <a:pt x="25980" y="13464"/>
                  </a:cubicBezTo>
                  <a:cubicBezTo>
                    <a:pt x="25730" y="13380"/>
                    <a:pt x="25492" y="13249"/>
                    <a:pt x="25265" y="13130"/>
                  </a:cubicBezTo>
                  <a:cubicBezTo>
                    <a:pt x="25259" y="13124"/>
                    <a:pt x="25250" y="13121"/>
                    <a:pt x="25242" y="13121"/>
                  </a:cubicBezTo>
                  <a:cubicBezTo>
                    <a:pt x="25233" y="13121"/>
                    <a:pt x="25224" y="13124"/>
                    <a:pt x="25218" y="13130"/>
                  </a:cubicBezTo>
                  <a:cubicBezTo>
                    <a:pt x="24456" y="12654"/>
                    <a:pt x="23777" y="12035"/>
                    <a:pt x="22944" y="11690"/>
                  </a:cubicBezTo>
                  <a:cubicBezTo>
                    <a:pt x="22848" y="11642"/>
                    <a:pt x="22753" y="11606"/>
                    <a:pt x="22646" y="11582"/>
                  </a:cubicBezTo>
                  <a:cubicBezTo>
                    <a:pt x="22932" y="11570"/>
                    <a:pt x="23217" y="11570"/>
                    <a:pt x="23503" y="11570"/>
                  </a:cubicBezTo>
                  <a:close/>
                  <a:moveTo>
                    <a:pt x="4096" y="11832"/>
                  </a:moveTo>
                  <a:cubicBezTo>
                    <a:pt x="3620" y="12094"/>
                    <a:pt x="3179" y="12416"/>
                    <a:pt x="2751" y="12761"/>
                  </a:cubicBezTo>
                  <a:cubicBezTo>
                    <a:pt x="2643" y="12844"/>
                    <a:pt x="2524" y="12940"/>
                    <a:pt x="2417" y="13035"/>
                  </a:cubicBezTo>
                  <a:cubicBezTo>
                    <a:pt x="2310" y="13130"/>
                    <a:pt x="2203" y="13214"/>
                    <a:pt x="2120" y="13321"/>
                  </a:cubicBezTo>
                  <a:cubicBezTo>
                    <a:pt x="2001" y="13487"/>
                    <a:pt x="1917" y="13678"/>
                    <a:pt x="1881" y="13868"/>
                  </a:cubicBezTo>
                  <a:cubicBezTo>
                    <a:pt x="1750" y="13714"/>
                    <a:pt x="1620" y="13571"/>
                    <a:pt x="1512" y="13416"/>
                  </a:cubicBezTo>
                  <a:cubicBezTo>
                    <a:pt x="1346" y="13214"/>
                    <a:pt x="1203" y="12999"/>
                    <a:pt x="1060" y="12785"/>
                  </a:cubicBezTo>
                  <a:cubicBezTo>
                    <a:pt x="1191" y="12713"/>
                    <a:pt x="1334" y="12642"/>
                    <a:pt x="1477" y="12583"/>
                  </a:cubicBezTo>
                  <a:lnTo>
                    <a:pt x="1608" y="12559"/>
                  </a:lnTo>
                  <a:cubicBezTo>
                    <a:pt x="1679" y="12535"/>
                    <a:pt x="1762" y="12523"/>
                    <a:pt x="1822" y="12463"/>
                  </a:cubicBezTo>
                  <a:lnTo>
                    <a:pt x="1822" y="12440"/>
                  </a:lnTo>
                  <a:cubicBezTo>
                    <a:pt x="2191" y="12297"/>
                    <a:pt x="2572" y="12166"/>
                    <a:pt x="2953" y="12071"/>
                  </a:cubicBezTo>
                  <a:cubicBezTo>
                    <a:pt x="3322" y="11975"/>
                    <a:pt x="3715" y="11880"/>
                    <a:pt x="4096" y="11832"/>
                  </a:cubicBezTo>
                  <a:close/>
                  <a:moveTo>
                    <a:pt x="16894" y="11747"/>
                  </a:moveTo>
                  <a:cubicBezTo>
                    <a:pt x="16998" y="11747"/>
                    <a:pt x="17101" y="11748"/>
                    <a:pt x="17205" y="11749"/>
                  </a:cubicBezTo>
                  <a:cubicBezTo>
                    <a:pt x="16860" y="11844"/>
                    <a:pt x="16502" y="11940"/>
                    <a:pt x="16145" y="12023"/>
                  </a:cubicBezTo>
                  <a:cubicBezTo>
                    <a:pt x="15645" y="12154"/>
                    <a:pt x="15121" y="12261"/>
                    <a:pt x="14609" y="12380"/>
                  </a:cubicBezTo>
                  <a:cubicBezTo>
                    <a:pt x="14347" y="12428"/>
                    <a:pt x="14085" y="12475"/>
                    <a:pt x="13823" y="12523"/>
                  </a:cubicBezTo>
                  <a:cubicBezTo>
                    <a:pt x="13478" y="12594"/>
                    <a:pt x="13121" y="12654"/>
                    <a:pt x="12776" y="12737"/>
                  </a:cubicBezTo>
                  <a:cubicBezTo>
                    <a:pt x="12430" y="12809"/>
                    <a:pt x="12097" y="12892"/>
                    <a:pt x="11787" y="13047"/>
                  </a:cubicBezTo>
                  <a:cubicBezTo>
                    <a:pt x="11764" y="13059"/>
                    <a:pt x="11728" y="13083"/>
                    <a:pt x="11704" y="13094"/>
                  </a:cubicBezTo>
                  <a:lnTo>
                    <a:pt x="11621" y="13106"/>
                  </a:lnTo>
                  <a:cubicBezTo>
                    <a:pt x="11430" y="13154"/>
                    <a:pt x="11228" y="13190"/>
                    <a:pt x="11025" y="13225"/>
                  </a:cubicBezTo>
                  <a:cubicBezTo>
                    <a:pt x="10633" y="13309"/>
                    <a:pt x="10240" y="13380"/>
                    <a:pt x="9847" y="13440"/>
                  </a:cubicBezTo>
                  <a:cubicBezTo>
                    <a:pt x="9466" y="13511"/>
                    <a:pt x="9073" y="13559"/>
                    <a:pt x="8680" y="13618"/>
                  </a:cubicBezTo>
                  <a:cubicBezTo>
                    <a:pt x="8311" y="13678"/>
                    <a:pt x="7930" y="13737"/>
                    <a:pt x="7561" y="13856"/>
                  </a:cubicBezTo>
                  <a:cubicBezTo>
                    <a:pt x="7192" y="13987"/>
                    <a:pt x="6846" y="14154"/>
                    <a:pt x="6561" y="14416"/>
                  </a:cubicBezTo>
                  <a:lnTo>
                    <a:pt x="6561" y="14404"/>
                  </a:lnTo>
                  <a:lnTo>
                    <a:pt x="6537" y="14380"/>
                  </a:lnTo>
                  <a:cubicBezTo>
                    <a:pt x="6799" y="13964"/>
                    <a:pt x="7156" y="13618"/>
                    <a:pt x="7585" y="13368"/>
                  </a:cubicBezTo>
                  <a:cubicBezTo>
                    <a:pt x="7835" y="13214"/>
                    <a:pt x="8120" y="13106"/>
                    <a:pt x="8406" y="13011"/>
                  </a:cubicBezTo>
                  <a:cubicBezTo>
                    <a:pt x="8620" y="12952"/>
                    <a:pt x="8835" y="12880"/>
                    <a:pt x="9061" y="12821"/>
                  </a:cubicBezTo>
                  <a:cubicBezTo>
                    <a:pt x="9513" y="12773"/>
                    <a:pt x="9966" y="12642"/>
                    <a:pt x="10418" y="12535"/>
                  </a:cubicBezTo>
                  <a:cubicBezTo>
                    <a:pt x="11633" y="12225"/>
                    <a:pt x="12883" y="12011"/>
                    <a:pt x="14133" y="11880"/>
                  </a:cubicBezTo>
                  <a:cubicBezTo>
                    <a:pt x="15053" y="11794"/>
                    <a:pt x="15974" y="11747"/>
                    <a:pt x="16894" y="11747"/>
                  </a:cubicBezTo>
                  <a:close/>
                  <a:moveTo>
                    <a:pt x="4735" y="11784"/>
                  </a:moveTo>
                  <a:cubicBezTo>
                    <a:pt x="4829" y="11784"/>
                    <a:pt x="4922" y="11788"/>
                    <a:pt x="5013" y="11797"/>
                  </a:cubicBezTo>
                  <a:cubicBezTo>
                    <a:pt x="5310" y="11821"/>
                    <a:pt x="5608" y="11868"/>
                    <a:pt x="5906" y="11916"/>
                  </a:cubicBezTo>
                  <a:cubicBezTo>
                    <a:pt x="6227" y="12059"/>
                    <a:pt x="6561" y="12202"/>
                    <a:pt x="6906" y="12332"/>
                  </a:cubicBezTo>
                  <a:cubicBezTo>
                    <a:pt x="7382" y="12523"/>
                    <a:pt x="7882" y="12725"/>
                    <a:pt x="8406" y="12809"/>
                  </a:cubicBezTo>
                  <a:cubicBezTo>
                    <a:pt x="8108" y="12892"/>
                    <a:pt x="7811" y="12987"/>
                    <a:pt x="7537" y="13118"/>
                  </a:cubicBezTo>
                  <a:cubicBezTo>
                    <a:pt x="7287" y="13249"/>
                    <a:pt x="7061" y="13404"/>
                    <a:pt x="6846" y="13595"/>
                  </a:cubicBezTo>
                  <a:cubicBezTo>
                    <a:pt x="6668" y="13749"/>
                    <a:pt x="6501" y="13940"/>
                    <a:pt x="6370" y="14142"/>
                  </a:cubicBezTo>
                  <a:cubicBezTo>
                    <a:pt x="6355" y="14137"/>
                    <a:pt x="6343" y="14134"/>
                    <a:pt x="6331" y="14134"/>
                  </a:cubicBezTo>
                  <a:cubicBezTo>
                    <a:pt x="6315" y="14134"/>
                    <a:pt x="6301" y="14140"/>
                    <a:pt x="6287" y="14154"/>
                  </a:cubicBezTo>
                  <a:cubicBezTo>
                    <a:pt x="6192" y="14202"/>
                    <a:pt x="6096" y="14237"/>
                    <a:pt x="6001" y="14285"/>
                  </a:cubicBezTo>
                  <a:cubicBezTo>
                    <a:pt x="5941" y="14297"/>
                    <a:pt x="5894" y="14321"/>
                    <a:pt x="5858" y="14345"/>
                  </a:cubicBezTo>
                  <a:cubicBezTo>
                    <a:pt x="5212" y="14614"/>
                    <a:pt x="4526" y="14766"/>
                    <a:pt x="3828" y="14766"/>
                  </a:cubicBezTo>
                  <a:cubicBezTo>
                    <a:pt x="3755" y="14766"/>
                    <a:pt x="3681" y="14765"/>
                    <a:pt x="3608" y="14761"/>
                  </a:cubicBezTo>
                  <a:cubicBezTo>
                    <a:pt x="3179" y="14749"/>
                    <a:pt x="2763" y="14654"/>
                    <a:pt x="2417" y="14392"/>
                  </a:cubicBezTo>
                  <a:cubicBezTo>
                    <a:pt x="2358" y="14345"/>
                    <a:pt x="2298" y="14285"/>
                    <a:pt x="2239" y="14237"/>
                  </a:cubicBezTo>
                  <a:lnTo>
                    <a:pt x="2239" y="14226"/>
                  </a:lnTo>
                  <a:cubicBezTo>
                    <a:pt x="2203" y="14095"/>
                    <a:pt x="2179" y="13952"/>
                    <a:pt x="2179" y="13809"/>
                  </a:cubicBezTo>
                  <a:cubicBezTo>
                    <a:pt x="2167" y="13749"/>
                    <a:pt x="2167" y="13690"/>
                    <a:pt x="2167" y="13630"/>
                  </a:cubicBezTo>
                  <a:lnTo>
                    <a:pt x="2179" y="13606"/>
                  </a:lnTo>
                  <a:cubicBezTo>
                    <a:pt x="2215" y="13523"/>
                    <a:pt x="2251" y="13428"/>
                    <a:pt x="2310" y="13345"/>
                  </a:cubicBezTo>
                  <a:cubicBezTo>
                    <a:pt x="2334" y="13309"/>
                    <a:pt x="2358" y="13261"/>
                    <a:pt x="2393" y="13214"/>
                  </a:cubicBezTo>
                  <a:cubicBezTo>
                    <a:pt x="2417" y="13190"/>
                    <a:pt x="2465" y="13166"/>
                    <a:pt x="2489" y="13118"/>
                  </a:cubicBezTo>
                  <a:lnTo>
                    <a:pt x="2489" y="13106"/>
                  </a:lnTo>
                  <a:cubicBezTo>
                    <a:pt x="2608" y="12987"/>
                    <a:pt x="2739" y="12880"/>
                    <a:pt x="2870" y="12773"/>
                  </a:cubicBezTo>
                  <a:cubicBezTo>
                    <a:pt x="3322" y="12416"/>
                    <a:pt x="3798" y="12106"/>
                    <a:pt x="4275" y="11809"/>
                  </a:cubicBezTo>
                  <a:cubicBezTo>
                    <a:pt x="4429" y="11794"/>
                    <a:pt x="4584" y="11784"/>
                    <a:pt x="4735" y="11784"/>
                  </a:cubicBezTo>
                  <a:close/>
                  <a:moveTo>
                    <a:pt x="17336" y="11987"/>
                  </a:moveTo>
                  <a:lnTo>
                    <a:pt x="17336" y="11987"/>
                  </a:lnTo>
                  <a:cubicBezTo>
                    <a:pt x="17229" y="12023"/>
                    <a:pt x="17133" y="12059"/>
                    <a:pt x="17038" y="12094"/>
                  </a:cubicBezTo>
                  <a:cubicBezTo>
                    <a:pt x="16562" y="12273"/>
                    <a:pt x="16109" y="12511"/>
                    <a:pt x="15681" y="12785"/>
                  </a:cubicBezTo>
                  <a:cubicBezTo>
                    <a:pt x="14824" y="13309"/>
                    <a:pt x="14038" y="13940"/>
                    <a:pt x="13180" y="14440"/>
                  </a:cubicBezTo>
                  <a:cubicBezTo>
                    <a:pt x="12669" y="14738"/>
                    <a:pt x="12145" y="14988"/>
                    <a:pt x="11597" y="15202"/>
                  </a:cubicBezTo>
                  <a:lnTo>
                    <a:pt x="11585" y="15190"/>
                  </a:lnTo>
                  <a:cubicBezTo>
                    <a:pt x="11466" y="15083"/>
                    <a:pt x="11383" y="14940"/>
                    <a:pt x="11359" y="14773"/>
                  </a:cubicBezTo>
                  <a:cubicBezTo>
                    <a:pt x="11335" y="14595"/>
                    <a:pt x="11406" y="14404"/>
                    <a:pt x="11454" y="14237"/>
                  </a:cubicBezTo>
                  <a:cubicBezTo>
                    <a:pt x="11526" y="13952"/>
                    <a:pt x="11633" y="13666"/>
                    <a:pt x="11740" y="13392"/>
                  </a:cubicBezTo>
                  <a:cubicBezTo>
                    <a:pt x="11764" y="13356"/>
                    <a:pt x="11776" y="13333"/>
                    <a:pt x="11799" y="13309"/>
                  </a:cubicBezTo>
                  <a:cubicBezTo>
                    <a:pt x="11871" y="13225"/>
                    <a:pt x="11954" y="13166"/>
                    <a:pt x="12049" y="13106"/>
                  </a:cubicBezTo>
                  <a:lnTo>
                    <a:pt x="12061" y="13106"/>
                  </a:lnTo>
                  <a:cubicBezTo>
                    <a:pt x="12121" y="13083"/>
                    <a:pt x="12168" y="13071"/>
                    <a:pt x="12216" y="13047"/>
                  </a:cubicBezTo>
                  <a:cubicBezTo>
                    <a:pt x="12240" y="13047"/>
                    <a:pt x="12240" y="13035"/>
                    <a:pt x="12228" y="13023"/>
                  </a:cubicBezTo>
                  <a:cubicBezTo>
                    <a:pt x="12347" y="12975"/>
                    <a:pt x="12466" y="12940"/>
                    <a:pt x="12597" y="12904"/>
                  </a:cubicBezTo>
                  <a:cubicBezTo>
                    <a:pt x="12942" y="12821"/>
                    <a:pt x="13288" y="12761"/>
                    <a:pt x="13645" y="12702"/>
                  </a:cubicBezTo>
                  <a:cubicBezTo>
                    <a:pt x="14347" y="12571"/>
                    <a:pt x="15038" y="12428"/>
                    <a:pt x="15740" y="12285"/>
                  </a:cubicBezTo>
                  <a:cubicBezTo>
                    <a:pt x="16133" y="12213"/>
                    <a:pt x="16526" y="12142"/>
                    <a:pt x="16907" y="12071"/>
                  </a:cubicBezTo>
                  <a:lnTo>
                    <a:pt x="17336" y="11987"/>
                  </a:lnTo>
                  <a:close/>
                  <a:moveTo>
                    <a:pt x="11347" y="13285"/>
                  </a:moveTo>
                  <a:lnTo>
                    <a:pt x="11347" y="13285"/>
                  </a:lnTo>
                  <a:cubicBezTo>
                    <a:pt x="10894" y="13547"/>
                    <a:pt x="10454" y="13856"/>
                    <a:pt x="10037" y="14178"/>
                  </a:cubicBezTo>
                  <a:cubicBezTo>
                    <a:pt x="9740" y="14404"/>
                    <a:pt x="9454" y="14654"/>
                    <a:pt x="9168" y="14892"/>
                  </a:cubicBezTo>
                  <a:cubicBezTo>
                    <a:pt x="8870" y="15142"/>
                    <a:pt x="8585" y="15380"/>
                    <a:pt x="8299" y="15631"/>
                  </a:cubicBezTo>
                  <a:cubicBezTo>
                    <a:pt x="8120" y="15607"/>
                    <a:pt x="7942" y="15559"/>
                    <a:pt x="7775" y="15500"/>
                  </a:cubicBezTo>
                  <a:cubicBezTo>
                    <a:pt x="7573" y="15428"/>
                    <a:pt x="7370" y="15321"/>
                    <a:pt x="7204" y="15190"/>
                  </a:cubicBezTo>
                  <a:cubicBezTo>
                    <a:pt x="7061" y="15059"/>
                    <a:pt x="6965" y="14916"/>
                    <a:pt x="6858" y="14773"/>
                  </a:cubicBezTo>
                  <a:cubicBezTo>
                    <a:pt x="6858" y="14702"/>
                    <a:pt x="6882" y="14630"/>
                    <a:pt x="6906" y="14559"/>
                  </a:cubicBezTo>
                  <a:cubicBezTo>
                    <a:pt x="6918" y="14499"/>
                    <a:pt x="6942" y="14452"/>
                    <a:pt x="6977" y="14404"/>
                  </a:cubicBezTo>
                  <a:cubicBezTo>
                    <a:pt x="7001" y="14345"/>
                    <a:pt x="7049" y="14297"/>
                    <a:pt x="7084" y="14261"/>
                  </a:cubicBezTo>
                  <a:lnTo>
                    <a:pt x="7096" y="14237"/>
                  </a:lnTo>
                  <a:cubicBezTo>
                    <a:pt x="7239" y="14154"/>
                    <a:pt x="7394" y="14071"/>
                    <a:pt x="7561" y="14023"/>
                  </a:cubicBezTo>
                  <a:cubicBezTo>
                    <a:pt x="7906" y="13892"/>
                    <a:pt x="8287" y="13821"/>
                    <a:pt x="8656" y="13761"/>
                  </a:cubicBezTo>
                  <a:cubicBezTo>
                    <a:pt x="9418" y="13654"/>
                    <a:pt x="10180" y="13535"/>
                    <a:pt x="10942" y="13368"/>
                  </a:cubicBezTo>
                  <a:cubicBezTo>
                    <a:pt x="11085" y="13345"/>
                    <a:pt x="11216" y="13321"/>
                    <a:pt x="11347" y="13285"/>
                  </a:cubicBezTo>
                  <a:close/>
                  <a:moveTo>
                    <a:pt x="11633" y="13297"/>
                  </a:moveTo>
                  <a:cubicBezTo>
                    <a:pt x="11514" y="13464"/>
                    <a:pt x="11454" y="13690"/>
                    <a:pt x="11395" y="13880"/>
                  </a:cubicBezTo>
                  <a:cubicBezTo>
                    <a:pt x="11299" y="14142"/>
                    <a:pt x="11216" y="14404"/>
                    <a:pt x="11133" y="14678"/>
                  </a:cubicBezTo>
                  <a:cubicBezTo>
                    <a:pt x="11097" y="14809"/>
                    <a:pt x="11061" y="14940"/>
                    <a:pt x="11025" y="15071"/>
                  </a:cubicBezTo>
                  <a:cubicBezTo>
                    <a:pt x="10990" y="15166"/>
                    <a:pt x="10930" y="15309"/>
                    <a:pt x="10942" y="15416"/>
                  </a:cubicBezTo>
                  <a:cubicBezTo>
                    <a:pt x="10799" y="15464"/>
                    <a:pt x="10644" y="15500"/>
                    <a:pt x="10490" y="15535"/>
                  </a:cubicBezTo>
                  <a:cubicBezTo>
                    <a:pt x="10025" y="15642"/>
                    <a:pt x="9537" y="15690"/>
                    <a:pt x="9061" y="15690"/>
                  </a:cubicBezTo>
                  <a:cubicBezTo>
                    <a:pt x="8894" y="15690"/>
                    <a:pt x="8728" y="15690"/>
                    <a:pt x="8573" y="15666"/>
                  </a:cubicBezTo>
                  <a:cubicBezTo>
                    <a:pt x="8763" y="15488"/>
                    <a:pt x="8966" y="15297"/>
                    <a:pt x="9180" y="15119"/>
                  </a:cubicBezTo>
                  <a:cubicBezTo>
                    <a:pt x="9430" y="14892"/>
                    <a:pt x="9692" y="14678"/>
                    <a:pt x="9954" y="14464"/>
                  </a:cubicBezTo>
                  <a:cubicBezTo>
                    <a:pt x="10478" y="14035"/>
                    <a:pt x="11025" y="13630"/>
                    <a:pt x="11621" y="13297"/>
                  </a:cubicBezTo>
                  <a:close/>
                  <a:moveTo>
                    <a:pt x="21003" y="12713"/>
                  </a:moveTo>
                  <a:lnTo>
                    <a:pt x="21360" y="13059"/>
                  </a:lnTo>
                  <a:cubicBezTo>
                    <a:pt x="21381" y="13080"/>
                    <a:pt x="21405" y="13089"/>
                    <a:pt x="21429" y="13089"/>
                  </a:cubicBezTo>
                  <a:cubicBezTo>
                    <a:pt x="21498" y="13089"/>
                    <a:pt x="21562" y="13011"/>
                    <a:pt x="21527" y="12940"/>
                  </a:cubicBezTo>
                  <a:lnTo>
                    <a:pt x="21527" y="12940"/>
                  </a:lnTo>
                  <a:cubicBezTo>
                    <a:pt x="21539" y="12952"/>
                    <a:pt x="21539" y="12964"/>
                    <a:pt x="21551" y="12975"/>
                  </a:cubicBezTo>
                  <a:cubicBezTo>
                    <a:pt x="21569" y="13005"/>
                    <a:pt x="21596" y="13017"/>
                    <a:pt x="21624" y="13017"/>
                  </a:cubicBezTo>
                  <a:cubicBezTo>
                    <a:pt x="21685" y="13017"/>
                    <a:pt x="21747" y="12954"/>
                    <a:pt x="21705" y="12880"/>
                  </a:cubicBezTo>
                  <a:cubicBezTo>
                    <a:pt x="21693" y="12856"/>
                    <a:pt x="21670" y="12833"/>
                    <a:pt x="21658" y="12797"/>
                  </a:cubicBezTo>
                  <a:lnTo>
                    <a:pt x="21670" y="12785"/>
                  </a:lnTo>
                  <a:cubicBezTo>
                    <a:pt x="21717" y="12844"/>
                    <a:pt x="21753" y="12904"/>
                    <a:pt x="21801" y="12964"/>
                  </a:cubicBezTo>
                  <a:cubicBezTo>
                    <a:pt x="21819" y="12982"/>
                    <a:pt x="21842" y="12989"/>
                    <a:pt x="21866" y="12989"/>
                  </a:cubicBezTo>
                  <a:cubicBezTo>
                    <a:pt x="21903" y="12989"/>
                    <a:pt x="21941" y="12969"/>
                    <a:pt x="21955" y="12940"/>
                  </a:cubicBezTo>
                  <a:cubicBezTo>
                    <a:pt x="21979" y="12964"/>
                    <a:pt x="21991" y="12987"/>
                    <a:pt x="22015" y="12999"/>
                  </a:cubicBezTo>
                  <a:cubicBezTo>
                    <a:pt x="22035" y="13025"/>
                    <a:pt x="22058" y="13036"/>
                    <a:pt x="22081" y="13036"/>
                  </a:cubicBezTo>
                  <a:cubicBezTo>
                    <a:pt x="22140" y="13036"/>
                    <a:pt x="22196" y="12961"/>
                    <a:pt x="22170" y="12892"/>
                  </a:cubicBezTo>
                  <a:lnTo>
                    <a:pt x="22170" y="12892"/>
                  </a:lnTo>
                  <a:cubicBezTo>
                    <a:pt x="22217" y="12928"/>
                    <a:pt x="22253" y="12975"/>
                    <a:pt x="22289" y="13023"/>
                  </a:cubicBezTo>
                  <a:cubicBezTo>
                    <a:pt x="22308" y="13042"/>
                    <a:pt x="22330" y="13050"/>
                    <a:pt x="22352" y="13050"/>
                  </a:cubicBezTo>
                  <a:cubicBezTo>
                    <a:pt x="22400" y="13050"/>
                    <a:pt x="22447" y="13012"/>
                    <a:pt x="22455" y="12964"/>
                  </a:cubicBezTo>
                  <a:cubicBezTo>
                    <a:pt x="22646" y="13118"/>
                    <a:pt x="22801" y="13297"/>
                    <a:pt x="22967" y="13475"/>
                  </a:cubicBezTo>
                  <a:cubicBezTo>
                    <a:pt x="23134" y="13654"/>
                    <a:pt x="23301" y="13833"/>
                    <a:pt x="23467" y="14023"/>
                  </a:cubicBezTo>
                  <a:cubicBezTo>
                    <a:pt x="23444" y="14047"/>
                    <a:pt x="23432" y="14095"/>
                    <a:pt x="23467" y="14130"/>
                  </a:cubicBezTo>
                  <a:cubicBezTo>
                    <a:pt x="23527" y="14202"/>
                    <a:pt x="23587" y="14273"/>
                    <a:pt x="23646" y="14345"/>
                  </a:cubicBezTo>
                  <a:cubicBezTo>
                    <a:pt x="23646" y="14368"/>
                    <a:pt x="23646" y="14392"/>
                    <a:pt x="23670" y="14404"/>
                  </a:cubicBezTo>
                  <a:lnTo>
                    <a:pt x="23682" y="14428"/>
                  </a:lnTo>
                  <a:lnTo>
                    <a:pt x="23670" y="14416"/>
                  </a:lnTo>
                  <a:cubicBezTo>
                    <a:pt x="23663" y="14413"/>
                    <a:pt x="23656" y="14411"/>
                    <a:pt x="23649" y="14411"/>
                  </a:cubicBezTo>
                  <a:cubicBezTo>
                    <a:pt x="23633" y="14411"/>
                    <a:pt x="23619" y="14420"/>
                    <a:pt x="23610" y="14428"/>
                  </a:cubicBezTo>
                  <a:cubicBezTo>
                    <a:pt x="23491" y="14321"/>
                    <a:pt x="23372" y="14214"/>
                    <a:pt x="23253" y="14107"/>
                  </a:cubicBezTo>
                  <a:cubicBezTo>
                    <a:pt x="23237" y="14093"/>
                    <a:pt x="23221" y="14088"/>
                    <a:pt x="23205" y="14088"/>
                  </a:cubicBezTo>
                  <a:cubicBezTo>
                    <a:pt x="23152" y="14088"/>
                    <a:pt x="23112" y="14155"/>
                    <a:pt x="23158" y="14202"/>
                  </a:cubicBezTo>
                  <a:cubicBezTo>
                    <a:pt x="23253" y="14333"/>
                    <a:pt x="23360" y="14452"/>
                    <a:pt x="23456" y="14571"/>
                  </a:cubicBezTo>
                  <a:cubicBezTo>
                    <a:pt x="23444" y="14571"/>
                    <a:pt x="23432" y="14583"/>
                    <a:pt x="23420" y="14595"/>
                  </a:cubicBezTo>
                  <a:cubicBezTo>
                    <a:pt x="23348" y="14511"/>
                    <a:pt x="23277" y="14428"/>
                    <a:pt x="23217" y="14345"/>
                  </a:cubicBezTo>
                  <a:cubicBezTo>
                    <a:pt x="23197" y="14321"/>
                    <a:pt x="23174" y="14312"/>
                    <a:pt x="23153" y="14312"/>
                  </a:cubicBezTo>
                  <a:cubicBezTo>
                    <a:pt x="23087" y="14312"/>
                    <a:pt x="23033" y="14404"/>
                    <a:pt x="23086" y="14476"/>
                  </a:cubicBezTo>
                  <a:cubicBezTo>
                    <a:pt x="23134" y="14535"/>
                    <a:pt x="23182" y="14595"/>
                    <a:pt x="23229" y="14666"/>
                  </a:cubicBezTo>
                  <a:cubicBezTo>
                    <a:pt x="23134" y="14547"/>
                    <a:pt x="23027" y="14428"/>
                    <a:pt x="22932" y="14309"/>
                  </a:cubicBezTo>
                  <a:cubicBezTo>
                    <a:pt x="22911" y="14282"/>
                    <a:pt x="22885" y="14271"/>
                    <a:pt x="22859" y="14271"/>
                  </a:cubicBezTo>
                  <a:cubicBezTo>
                    <a:pt x="22780" y="14271"/>
                    <a:pt x="22700" y="14371"/>
                    <a:pt x="22753" y="14452"/>
                  </a:cubicBezTo>
                  <a:cubicBezTo>
                    <a:pt x="22765" y="14476"/>
                    <a:pt x="22789" y="14511"/>
                    <a:pt x="22801" y="14547"/>
                  </a:cubicBezTo>
                  <a:cubicBezTo>
                    <a:pt x="22777" y="14547"/>
                    <a:pt x="22741" y="14559"/>
                    <a:pt x="22729" y="14583"/>
                  </a:cubicBezTo>
                  <a:cubicBezTo>
                    <a:pt x="22720" y="14581"/>
                    <a:pt x="22711" y="14581"/>
                    <a:pt x="22702" y="14581"/>
                  </a:cubicBezTo>
                  <a:cubicBezTo>
                    <a:pt x="22638" y="14581"/>
                    <a:pt x="22571" y="14616"/>
                    <a:pt x="22551" y="14678"/>
                  </a:cubicBezTo>
                  <a:cubicBezTo>
                    <a:pt x="22536" y="14672"/>
                    <a:pt x="22520" y="14669"/>
                    <a:pt x="22504" y="14669"/>
                  </a:cubicBezTo>
                  <a:cubicBezTo>
                    <a:pt x="22430" y="14669"/>
                    <a:pt x="22355" y="14731"/>
                    <a:pt x="22384" y="14809"/>
                  </a:cubicBezTo>
                  <a:cubicBezTo>
                    <a:pt x="22432" y="14940"/>
                    <a:pt x="22467" y="15083"/>
                    <a:pt x="22503" y="15214"/>
                  </a:cubicBezTo>
                  <a:cubicBezTo>
                    <a:pt x="22420" y="15083"/>
                    <a:pt x="22313" y="14964"/>
                    <a:pt x="22217" y="14833"/>
                  </a:cubicBezTo>
                  <a:cubicBezTo>
                    <a:pt x="22192" y="14807"/>
                    <a:pt x="22160" y="14796"/>
                    <a:pt x="22128" y="14796"/>
                  </a:cubicBezTo>
                  <a:cubicBezTo>
                    <a:pt x="22042" y="14796"/>
                    <a:pt x="21956" y="14877"/>
                    <a:pt x="21991" y="14964"/>
                  </a:cubicBezTo>
                  <a:cubicBezTo>
                    <a:pt x="22015" y="15047"/>
                    <a:pt x="22039" y="15130"/>
                    <a:pt x="22063" y="15202"/>
                  </a:cubicBezTo>
                  <a:cubicBezTo>
                    <a:pt x="22003" y="15226"/>
                    <a:pt x="21943" y="15285"/>
                    <a:pt x="21967" y="15357"/>
                  </a:cubicBezTo>
                  <a:lnTo>
                    <a:pt x="21967" y="15392"/>
                  </a:lnTo>
                  <a:cubicBezTo>
                    <a:pt x="21943" y="15345"/>
                    <a:pt x="21920" y="15297"/>
                    <a:pt x="21896" y="15250"/>
                  </a:cubicBezTo>
                  <a:cubicBezTo>
                    <a:pt x="21876" y="15209"/>
                    <a:pt x="21839" y="15192"/>
                    <a:pt x="21801" y="15192"/>
                  </a:cubicBezTo>
                  <a:cubicBezTo>
                    <a:pt x="21727" y="15192"/>
                    <a:pt x="21646" y="15258"/>
                    <a:pt x="21670" y="15345"/>
                  </a:cubicBezTo>
                  <a:cubicBezTo>
                    <a:pt x="21682" y="15404"/>
                    <a:pt x="21693" y="15464"/>
                    <a:pt x="21717" y="15523"/>
                  </a:cubicBezTo>
                  <a:cubicBezTo>
                    <a:pt x="21646" y="15380"/>
                    <a:pt x="21574" y="15238"/>
                    <a:pt x="21503" y="15083"/>
                  </a:cubicBezTo>
                  <a:cubicBezTo>
                    <a:pt x="21479" y="15039"/>
                    <a:pt x="21442" y="15021"/>
                    <a:pt x="21404" y="15021"/>
                  </a:cubicBezTo>
                  <a:cubicBezTo>
                    <a:pt x="21328" y="15021"/>
                    <a:pt x="21249" y="15095"/>
                    <a:pt x="21265" y="15190"/>
                  </a:cubicBezTo>
                  <a:cubicBezTo>
                    <a:pt x="21277" y="15250"/>
                    <a:pt x="21289" y="15309"/>
                    <a:pt x="21301" y="15369"/>
                  </a:cubicBezTo>
                  <a:cubicBezTo>
                    <a:pt x="21277" y="15333"/>
                    <a:pt x="21241" y="15309"/>
                    <a:pt x="21217" y="15285"/>
                  </a:cubicBezTo>
                  <a:cubicBezTo>
                    <a:pt x="21186" y="15261"/>
                    <a:pt x="21151" y="15250"/>
                    <a:pt x="21117" y="15250"/>
                  </a:cubicBezTo>
                  <a:cubicBezTo>
                    <a:pt x="21036" y="15250"/>
                    <a:pt x="20966" y="15315"/>
                    <a:pt x="20991" y="15416"/>
                  </a:cubicBezTo>
                  <a:lnTo>
                    <a:pt x="21051" y="15678"/>
                  </a:lnTo>
                  <a:cubicBezTo>
                    <a:pt x="20943" y="15511"/>
                    <a:pt x="20836" y="15357"/>
                    <a:pt x="20705" y="15214"/>
                  </a:cubicBezTo>
                  <a:cubicBezTo>
                    <a:pt x="20683" y="15188"/>
                    <a:pt x="20655" y="15177"/>
                    <a:pt x="20626" y="15177"/>
                  </a:cubicBezTo>
                  <a:cubicBezTo>
                    <a:pt x="20559" y="15177"/>
                    <a:pt x="20487" y="15235"/>
                    <a:pt x="20479" y="15309"/>
                  </a:cubicBezTo>
                  <a:cubicBezTo>
                    <a:pt x="20467" y="15306"/>
                    <a:pt x="20454" y="15304"/>
                    <a:pt x="20441" y="15304"/>
                  </a:cubicBezTo>
                  <a:cubicBezTo>
                    <a:pt x="20367" y="15304"/>
                    <a:pt x="20292" y="15362"/>
                    <a:pt x="20312" y="15464"/>
                  </a:cubicBezTo>
                  <a:cubicBezTo>
                    <a:pt x="20324" y="15559"/>
                    <a:pt x="20336" y="15642"/>
                    <a:pt x="20360" y="15738"/>
                  </a:cubicBezTo>
                  <a:lnTo>
                    <a:pt x="20324" y="15654"/>
                  </a:lnTo>
                  <a:cubicBezTo>
                    <a:pt x="20305" y="15579"/>
                    <a:pt x="20254" y="15547"/>
                    <a:pt x="20200" y="15547"/>
                  </a:cubicBezTo>
                  <a:cubicBezTo>
                    <a:pt x="20152" y="15547"/>
                    <a:pt x="20102" y="15573"/>
                    <a:pt x="20074" y="15619"/>
                  </a:cubicBezTo>
                  <a:lnTo>
                    <a:pt x="20015" y="15619"/>
                  </a:lnTo>
                  <a:cubicBezTo>
                    <a:pt x="20002" y="15614"/>
                    <a:pt x="19989" y="15612"/>
                    <a:pt x="19977" y="15612"/>
                  </a:cubicBezTo>
                  <a:cubicBezTo>
                    <a:pt x="19916" y="15612"/>
                    <a:pt x="19856" y="15657"/>
                    <a:pt x="19836" y="15726"/>
                  </a:cubicBezTo>
                  <a:cubicBezTo>
                    <a:pt x="19821" y="15720"/>
                    <a:pt x="19806" y="15717"/>
                    <a:pt x="19790" y="15717"/>
                  </a:cubicBezTo>
                  <a:cubicBezTo>
                    <a:pt x="19744" y="15717"/>
                    <a:pt x="19699" y="15744"/>
                    <a:pt x="19681" y="15797"/>
                  </a:cubicBezTo>
                  <a:cubicBezTo>
                    <a:pt x="19660" y="15783"/>
                    <a:pt x="19635" y="15777"/>
                    <a:pt x="19611" y="15777"/>
                  </a:cubicBezTo>
                  <a:cubicBezTo>
                    <a:pt x="19594" y="15777"/>
                    <a:pt x="19577" y="15780"/>
                    <a:pt x="19562" y="15785"/>
                  </a:cubicBezTo>
                  <a:cubicBezTo>
                    <a:pt x="19550" y="15750"/>
                    <a:pt x="19538" y="15714"/>
                    <a:pt x="19538" y="15678"/>
                  </a:cubicBezTo>
                  <a:cubicBezTo>
                    <a:pt x="19527" y="15640"/>
                    <a:pt x="19499" y="15624"/>
                    <a:pt x="19470" y="15624"/>
                  </a:cubicBezTo>
                  <a:cubicBezTo>
                    <a:pt x="19436" y="15624"/>
                    <a:pt x="19402" y="15646"/>
                    <a:pt x="19396" y="15678"/>
                  </a:cubicBezTo>
                  <a:cubicBezTo>
                    <a:pt x="19384" y="15642"/>
                    <a:pt x="19360" y="15595"/>
                    <a:pt x="19348" y="15547"/>
                  </a:cubicBezTo>
                  <a:cubicBezTo>
                    <a:pt x="19338" y="15523"/>
                    <a:pt x="19319" y="15513"/>
                    <a:pt x="19300" y="15513"/>
                  </a:cubicBezTo>
                  <a:cubicBezTo>
                    <a:pt x="19272" y="15513"/>
                    <a:pt x="19246" y="15535"/>
                    <a:pt x="19253" y="15571"/>
                  </a:cubicBezTo>
                  <a:cubicBezTo>
                    <a:pt x="19265" y="15619"/>
                    <a:pt x="19276" y="15666"/>
                    <a:pt x="19288" y="15714"/>
                  </a:cubicBezTo>
                  <a:cubicBezTo>
                    <a:pt x="19262" y="15661"/>
                    <a:pt x="19217" y="15637"/>
                    <a:pt x="19172" y="15637"/>
                  </a:cubicBezTo>
                  <a:cubicBezTo>
                    <a:pt x="19136" y="15637"/>
                    <a:pt x="19100" y="15652"/>
                    <a:pt x="19074" y="15678"/>
                  </a:cubicBezTo>
                  <a:cubicBezTo>
                    <a:pt x="19047" y="15640"/>
                    <a:pt x="19000" y="15619"/>
                    <a:pt x="18955" y="15619"/>
                  </a:cubicBezTo>
                  <a:cubicBezTo>
                    <a:pt x="18901" y="15619"/>
                    <a:pt x="18849" y="15649"/>
                    <a:pt x="18836" y="15714"/>
                  </a:cubicBezTo>
                  <a:cubicBezTo>
                    <a:pt x="18788" y="15904"/>
                    <a:pt x="18776" y="16083"/>
                    <a:pt x="18765" y="16273"/>
                  </a:cubicBezTo>
                  <a:cubicBezTo>
                    <a:pt x="18741" y="16190"/>
                    <a:pt x="18717" y="16107"/>
                    <a:pt x="18693" y="16023"/>
                  </a:cubicBezTo>
                  <a:cubicBezTo>
                    <a:pt x="18670" y="15955"/>
                    <a:pt x="18620" y="15925"/>
                    <a:pt x="18569" y="15925"/>
                  </a:cubicBezTo>
                  <a:cubicBezTo>
                    <a:pt x="18513" y="15925"/>
                    <a:pt x="18456" y="15961"/>
                    <a:pt x="18431" y="16023"/>
                  </a:cubicBezTo>
                  <a:cubicBezTo>
                    <a:pt x="18419" y="16059"/>
                    <a:pt x="18407" y="16095"/>
                    <a:pt x="18395" y="16142"/>
                  </a:cubicBezTo>
                  <a:cubicBezTo>
                    <a:pt x="18372" y="16083"/>
                    <a:pt x="18360" y="16023"/>
                    <a:pt x="18336" y="15964"/>
                  </a:cubicBezTo>
                  <a:cubicBezTo>
                    <a:pt x="18313" y="15901"/>
                    <a:pt x="18252" y="15868"/>
                    <a:pt x="18196" y="15868"/>
                  </a:cubicBezTo>
                  <a:cubicBezTo>
                    <a:pt x="18135" y="15868"/>
                    <a:pt x="18080" y="15907"/>
                    <a:pt x="18086" y="15988"/>
                  </a:cubicBezTo>
                  <a:lnTo>
                    <a:pt x="18110" y="16476"/>
                  </a:lnTo>
                  <a:cubicBezTo>
                    <a:pt x="18098" y="16416"/>
                    <a:pt x="18074" y="16357"/>
                    <a:pt x="18062" y="16297"/>
                  </a:cubicBezTo>
                  <a:cubicBezTo>
                    <a:pt x="18046" y="16239"/>
                    <a:pt x="17995" y="16211"/>
                    <a:pt x="17944" y="16211"/>
                  </a:cubicBezTo>
                  <a:cubicBezTo>
                    <a:pt x="17880" y="16211"/>
                    <a:pt x="17817" y="16254"/>
                    <a:pt x="17824" y="16333"/>
                  </a:cubicBezTo>
                  <a:cubicBezTo>
                    <a:pt x="17824" y="16381"/>
                    <a:pt x="17824" y="16440"/>
                    <a:pt x="17824" y="16488"/>
                  </a:cubicBezTo>
                  <a:lnTo>
                    <a:pt x="17812" y="16452"/>
                  </a:lnTo>
                  <a:cubicBezTo>
                    <a:pt x="17802" y="16392"/>
                    <a:pt x="17742" y="16366"/>
                    <a:pt x="17681" y="16366"/>
                  </a:cubicBezTo>
                  <a:cubicBezTo>
                    <a:pt x="17669" y="16366"/>
                    <a:pt x="17657" y="16367"/>
                    <a:pt x="17645" y="16369"/>
                  </a:cubicBezTo>
                  <a:cubicBezTo>
                    <a:pt x="17633" y="16285"/>
                    <a:pt x="17610" y="16202"/>
                    <a:pt x="17598" y="16131"/>
                  </a:cubicBezTo>
                  <a:cubicBezTo>
                    <a:pt x="17586" y="16065"/>
                    <a:pt x="17526" y="16032"/>
                    <a:pt x="17467" y="16032"/>
                  </a:cubicBezTo>
                  <a:cubicBezTo>
                    <a:pt x="17407" y="16032"/>
                    <a:pt x="17348" y="16065"/>
                    <a:pt x="17336" y="16131"/>
                  </a:cubicBezTo>
                  <a:cubicBezTo>
                    <a:pt x="17312" y="16285"/>
                    <a:pt x="17288" y="16440"/>
                    <a:pt x="17264" y="16595"/>
                  </a:cubicBezTo>
                  <a:cubicBezTo>
                    <a:pt x="17241" y="16464"/>
                    <a:pt x="17205" y="16321"/>
                    <a:pt x="17181" y="16190"/>
                  </a:cubicBezTo>
                  <a:cubicBezTo>
                    <a:pt x="17168" y="16131"/>
                    <a:pt x="17119" y="16105"/>
                    <a:pt x="17069" y="16105"/>
                  </a:cubicBezTo>
                  <a:cubicBezTo>
                    <a:pt x="17029" y="16105"/>
                    <a:pt x="16988" y="16122"/>
                    <a:pt x="16967" y="16154"/>
                  </a:cubicBezTo>
                  <a:cubicBezTo>
                    <a:pt x="16939" y="16132"/>
                    <a:pt x="16905" y="16120"/>
                    <a:pt x="16871" y="16120"/>
                  </a:cubicBezTo>
                  <a:cubicBezTo>
                    <a:pt x="16834" y="16120"/>
                    <a:pt x="16796" y="16135"/>
                    <a:pt x="16764" y="16166"/>
                  </a:cubicBezTo>
                  <a:cubicBezTo>
                    <a:pt x="16740" y="16154"/>
                    <a:pt x="16705" y="16154"/>
                    <a:pt x="16681" y="16154"/>
                  </a:cubicBezTo>
                  <a:cubicBezTo>
                    <a:pt x="16681" y="16131"/>
                    <a:pt x="16681" y="16095"/>
                    <a:pt x="16681" y="16059"/>
                  </a:cubicBezTo>
                  <a:cubicBezTo>
                    <a:pt x="16681" y="15985"/>
                    <a:pt x="16616" y="15941"/>
                    <a:pt x="16555" y="15941"/>
                  </a:cubicBezTo>
                  <a:cubicBezTo>
                    <a:pt x="16509" y="15941"/>
                    <a:pt x="16465" y="15967"/>
                    <a:pt x="16455" y="16023"/>
                  </a:cubicBezTo>
                  <a:cubicBezTo>
                    <a:pt x="16419" y="16178"/>
                    <a:pt x="16395" y="16321"/>
                    <a:pt x="16359" y="16476"/>
                  </a:cubicBezTo>
                  <a:cubicBezTo>
                    <a:pt x="16371" y="16393"/>
                    <a:pt x="16383" y="16321"/>
                    <a:pt x="16395" y="16238"/>
                  </a:cubicBezTo>
                  <a:cubicBezTo>
                    <a:pt x="16410" y="16172"/>
                    <a:pt x="16353" y="16125"/>
                    <a:pt x="16301" y="16125"/>
                  </a:cubicBezTo>
                  <a:cubicBezTo>
                    <a:pt x="16269" y="16125"/>
                    <a:pt x="16238" y="16144"/>
                    <a:pt x="16228" y="16190"/>
                  </a:cubicBezTo>
                  <a:cubicBezTo>
                    <a:pt x="16205" y="16297"/>
                    <a:pt x="16193" y="16404"/>
                    <a:pt x="16169" y="16512"/>
                  </a:cubicBezTo>
                  <a:lnTo>
                    <a:pt x="16121" y="16512"/>
                  </a:lnTo>
                  <a:cubicBezTo>
                    <a:pt x="16157" y="16357"/>
                    <a:pt x="16181" y="16202"/>
                    <a:pt x="16205" y="16047"/>
                  </a:cubicBezTo>
                  <a:cubicBezTo>
                    <a:pt x="16219" y="15990"/>
                    <a:pt x="16181" y="15958"/>
                    <a:pt x="16141" y="15958"/>
                  </a:cubicBezTo>
                  <a:cubicBezTo>
                    <a:pt x="16115" y="15958"/>
                    <a:pt x="16088" y="15971"/>
                    <a:pt x="16074" y="16000"/>
                  </a:cubicBezTo>
                  <a:cubicBezTo>
                    <a:pt x="16026" y="16154"/>
                    <a:pt x="15967" y="16309"/>
                    <a:pt x="15919" y="16464"/>
                  </a:cubicBezTo>
                  <a:cubicBezTo>
                    <a:pt x="15914" y="16459"/>
                    <a:pt x="15905" y="16456"/>
                    <a:pt x="15895" y="16456"/>
                  </a:cubicBezTo>
                  <a:cubicBezTo>
                    <a:pt x="15882" y="16456"/>
                    <a:pt x="15866" y="16462"/>
                    <a:pt x="15859" y="16476"/>
                  </a:cubicBezTo>
                  <a:lnTo>
                    <a:pt x="15859" y="16464"/>
                  </a:lnTo>
                  <a:cubicBezTo>
                    <a:pt x="15859" y="16440"/>
                    <a:pt x="15859" y="16428"/>
                    <a:pt x="15847" y="16404"/>
                  </a:cubicBezTo>
                  <a:cubicBezTo>
                    <a:pt x="15859" y="16309"/>
                    <a:pt x="15871" y="16226"/>
                    <a:pt x="15895" y="16131"/>
                  </a:cubicBezTo>
                  <a:cubicBezTo>
                    <a:pt x="15910" y="16066"/>
                    <a:pt x="15858" y="16023"/>
                    <a:pt x="15808" y="16023"/>
                  </a:cubicBezTo>
                  <a:cubicBezTo>
                    <a:pt x="15775" y="16023"/>
                    <a:pt x="15742" y="16041"/>
                    <a:pt x="15728" y="16083"/>
                  </a:cubicBezTo>
                  <a:cubicBezTo>
                    <a:pt x="15657" y="16297"/>
                    <a:pt x="15597" y="16500"/>
                    <a:pt x="15550" y="16714"/>
                  </a:cubicBezTo>
                  <a:cubicBezTo>
                    <a:pt x="15609" y="16357"/>
                    <a:pt x="15717" y="16012"/>
                    <a:pt x="15859" y="15678"/>
                  </a:cubicBezTo>
                  <a:cubicBezTo>
                    <a:pt x="15881" y="15636"/>
                    <a:pt x="15845" y="15593"/>
                    <a:pt x="15811" y="15593"/>
                  </a:cubicBezTo>
                  <a:cubicBezTo>
                    <a:pt x="15808" y="15593"/>
                    <a:pt x="15804" y="15594"/>
                    <a:pt x="15800" y="15595"/>
                  </a:cubicBezTo>
                  <a:cubicBezTo>
                    <a:pt x="15836" y="15452"/>
                    <a:pt x="15871" y="15309"/>
                    <a:pt x="15907" y="15166"/>
                  </a:cubicBezTo>
                  <a:cubicBezTo>
                    <a:pt x="15931" y="15166"/>
                    <a:pt x="15943" y="15166"/>
                    <a:pt x="15955" y="15142"/>
                  </a:cubicBezTo>
                  <a:cubicBezTo>
                    <a:pt x="16026" y="15047"/>
                    <a:pt x="16062" y="14916"/>
                    <a:pt x="16109" y="14797"/>
                  </a:cubicBezTo>
                  <a:cubicBezTo>
                    <a:pt x="16121" y="14785"/>
                    <a:pt x="16121" y="14761"/>
                    <a:pt x="16133" y="14738"/>
                  </a:cubicBezTo>
                  <a:cubicBezTo>
                    <a:pt x="16145" y="14726"/>
                    <a:pt x="16157" y="14714"/>
                    <a:pt x="16157" y="14702"/>
                  </a:cubicBezTo>
                  <a:cubicBezTo>
                    <a:pt x="16169" y="14678"/>
                    <a:pt x="16181" y="14642"/>
                    <a:pt x="16193" y="14618"/>
                  </a:cubicBezTo>
                  <a:cubicBezTo>
                    <a:pt x="16213" y="14639"/>
                    <a:pt x="16247" y="14651"/>
                    <a:pt x="16280" y="14651"/>
                  </a:cubicBezTo>
                  <a:cubicBezTo>
                    <a:pt x="16323" y="14651"/>
                    <a:pt x="16365" y="14630"/>
                    <a:pt x="16371" y="14583"/>
                  </a:cubicBezTo>
                  <a:cubicBezTo>
                    <a:pt x="16383" y="14523"/>
                    <a:pt x="16395" y="14464"/>
                    <a:pt x="16407" y="14416"/>
                  </a:cubicBezTo>
                  <a:cubicBezTo>
                    <a:pt x="16420" y="14468"/>
                    <a:pt x="16472" y="14499"/>
                    <a:pt x="16520" y="14499"/>
                  </a:cubicBezTo>
                  <a:cubicBezTo>
                    <a:pt x="16560" y="14499"/>
                    <a:pt x="16599" y="14477"/>
                    <a:pt x="16609" y="14428"/>
                  </a:cubicBezTo>
                  <a:lnTo>
                    <a:pt x="16621" y="14345"/>
                  </a:lnTo>
                  <a:cubicBezTo>
                    <a:pt x="16636" y="14352"/>
                    <a:pt x="16654" y="14356"/>
                    <a:pt x="16671" y="14356"/>
                  </a:cubicBezTo>
                  <a:cubicBezTo>
                    <a:pt x="16713" y="14356"/>
                    <a:pt x="16756" y="14335"/>
                    <a:pt x="16764" y="14285"/>
                  </a:cubicBezTo>
                  <a:cubicBezTo>
                    <a:pt x="16776" y="14214"/>
                    <a:pt x="16788" y="14142"/>
                    <a:pt x="16788" y="14071"/>
                  </a:cubicBezTo>
                  <a:lnTo>
                    <a:pt x="16812" y="14083"/>
                  </a:lnTo>
                  <a:cubicBezTo>
                    <a:pt x="16812" y="14107"/>
                    <a:pt x="16812" y="14142"/>
                    <a:pt x="16812" y="14166"/>
                  </a:cubicBezTo>
                  <a:cubicBezTo>
                    <a:pt x="16812" y="14227"/>
                    <a:pt x="16859" y="14257"/>
                    <a:pt x="16905" y="14257"/>
                  </a:cubicBezTo>
                  <a:cubicBezTo>
                    <a:pt x="16948" y="14257"/>
                    <a:pt x="16990" y="14230"/>
                    <a:pt x="16990" y="14178"/>
                  </a:cubicBezTo>
                  <a:cubicBezTo>
                    <a:pt x="16990" y="14154"/>
                    <a:pt x="16990" y="14142"/>
                    <a:pt x="16990" y="14130"/>
                  </a:cubicBezTo>
                  <a:cubicBezTo>
                    <a:pt x="16997" y="14191"/>
                    <a:pt x="17053" y="14229"/>
                    <a:pt x="17107" y="14229"/>
                  </a:cubicBezTo>
                  <a:cubicBezTo>
                    <a:pt x="17149" y="14229"/>
                    <a:pt x="17189" y="14206"/>
                    <a:pt x="17205" y="14154"/>
                  </a:cubicBezTo>
                  <a:cubicBezTo>
                    <a:pt x="17241" y="13999"/>
                    <a:pt x="17288" y="13845"/>
                    <a:pt x="17336" y="13678"/>
                  </a:cubicBezTo>
                  <a:lnTo>
                    <a:pt x="17336" y="13678"/>
                  </a:lnTo>
                  <a:cubicBezTo>
                    <a:pt x="17324" y="13761"/>
                    <a:pt x="17312" y="13845"/>
                    <a:pt x="17312" y="13940"/>
                  </a:cubicBezTo>
                  <a:cubicBezTo>
                    <a:pt x="17305" y="14005"/>
                    <a:pt x="17364" y="14042"/>
                    <a:pt x="17421" y="14042"/>
                  </a:cubicBezTo>
                  <a:cubicBezTo>
                    <a:pt x="17469" y="14042"/>
                    <a:pt x="17516" y="14017"/>
                    <a:pt x="17526" y="13964"/>
                  </a:cubicBezTo>
                  <a:cubicBezTo>
                    <a:pt x="17550" y="13845"/>
                    <a:pt x="17574" y="13726"/>
                    <a:pt x="17598" y="13606"/>
                  </a:cubicBezTo>
                  <a:cubicBezTo>
                    <a:pt x="17610" y="13630"/>
                    <a:pt x="17622" y="13654"/>
                    <a:pt x="17645" y="13666"/>
                  </a:cubicBezTo>
                  <a:cubicBezTo>
                    <a:pt x="17645" y="13678"/>
                    <a:pt x="17645" y="13702"/>
                    <a:pt x="17657" y="13714"/>
                  </a:cubicBezTo>
                  <a:cubicBezTo>
                    <a:pt x="17657" y="13788"/>
                    <a:pt x="17715" y="13827"/>
                    <a:pt x="17771" y="13827"/>
                  </a:cubicBezTo>
                  <a:cubicBezTo>
                    <a:pt x="17822" y="13827"/>
                    <a:pt x="17872" y="13794"/>
                    <a:pt x="17872" y="13726"/>
                  </a:cubicBezTo>
                  <a:cubicBezTo>
                    <a:pt x="17883" y="13678"/>
                    <a:pt x="17883" y="13630"/>
                    <a:pt x="17883" y="13583"/>
                  </a:cubicBezTo>
                  <a:cubicBezTo>
                    <a:pt x="17895" y="13642"/>
                    <a:pt x="17907" y="13702"/>
                    <a:pt x="17919" y="13761"/>
                  </a:cubicBezTo>
                  <a:cubicBezTo>
                    <a:pt x="17935" y="13821"/>
                    <a:pt x="17984" y="13848"/>
                    <a:pt x="18032" y="13848"/>
                  </a:cubicBezTo>
                  <a:cubicBezTo>
                    <a:pt x="18089" y="13848"/>
                    <a:pt x="18145" y="13809"/>
                    <a:pt x="18145" y="13737"/>
                  </a:cubicBezTo>
                  <a:lnTo>
                    <a:pt x="18145" y="13714"/>
                  </a:lnTo>
                  <a:cubicBezTo>
                    <a:pt x="18167" y="13726"/>
                    <a:pt x="18193" y="13733"/>
                    <a:pt x="18219" y="13733"/>
                  </a:cubicBezTo>
                  <a:cubicBezTo>
                    <a:pt x="18266" y="13733"/>
                    <a:pt x="18313" y="13712"/>
                    <a:pt x="18336" y="13666"/>
                  </a:cubicBezTo>
                  <a:cubicBezTo>
                    <a:pt x="18357" y="13691"/>
                    <a:pt x="18390" y="13703"/>
                    <a:pt x="18423" y="13703"/>
                  </a:cubicBezTo>
                  <a:cubicBezTo>
                    <a:pt x="18484" y="13703"/>
                    <a:pt x="18546" y="13664"/>
                    <a:pt x="18538" y="13595"/>
                  </a:cubicBezTo>
                  <a:cubicBezTo>
                    <a:pt x="18526" y="13547"/>
                    <a:pt x="18526" y="13499"/>
                    <a:pt x="18514" y="13452"/>
                  </a:cubicBezTo>
                  <a:lnTo>
                    <a:pt x="18514" y="13452"/>
                  </a:lnTo>
                  <a:cubicBezTo>
                    <a:pt x="18532" y="13458"/>
                    <a:pt x="18547" y="13461"/>
                    <a:pt x="18562" y="13461"/>
                  </a:cubicBezTo>
                  <a:cubicBezTo>
                    <a:pt x="18577" y="13461"/>
                    <a:pt x="18592" y="13458"/>
                    <a:pt x="18610" y="13452"/>
                  </a:cubicBezTo>
                  <a:cubicBezTo>
                    <a:pt x="18625" y="13501"/>
                    <a:pt x="18669" y="13524"/>
                    <a:pt x="18715" y="13524"/>
                  </a:cubicBezTo>
                  <a:cubicBezTo>
                    <a:pt x="18779" y="13524"/>
                    <a:pt x="18848" y="13480"/>
                    <a:pt x="18848" y="13404"/>
                  </a:cubicBezTo>
                  <a:cubicBezTo>
                    <a:pt x="18836" y="13380"/>
                    <a:pt x="18836" y="13345"/>
                    <a:pt x="18836" y="13321"/>
                  </a:cubicBezTo>
                  <a:lnTo>
                    <a:pt x="18872" y="13309"/>
                  </a:lnTo>
                  <a:cubicBezTo>
                    <a:pt x="18872" y="13309"/>
                    <a:pt x="18884" y="13321"/>
                    <a:pt x="18895" y="13321"/>
                  </a:cubicBezTo>
                  <a:cubicBezTo>
                    <a:pt x="18931" y="13392"/>
                    <a:pt x="18979" y="13452"/>
                    <a:pt x="19050" y="13487"/>
                  </a:cubicBezTo>
                  <a:cubicBezTo>
                    <a:pt x="19071" y="13501"/>
                    <a:pt x="19091" y="13507"/>
                    <a:pt x="19110" y="13507"/>
                  </a:cubicBezTo>
                  <a:cubicBezTo>
                    <a:pt x="19159" y="13507"/>
                    <a:pt x="19200" y="13470"/>
                    <a:pt x="19217" y="13428"/>
                  </a:cubicBezTo>
                  <a:cubicBezTo>
                    <a:pt x="19241" y="13380"/>
                    <a:pt x="19241" y="13333"/>
                    <a:pt x="19241" y="13273"/>
                  </a:cubicBezTo>
                  <a:cubicBezTo>
                    <a:pt x="19288" y="13273"/>
                    <a:pt x="19324" y="13237"/>
                    <a:pt x="19312" y="13178"/>
                  </a:cubicBezTo>
                  <a:lnTo>
                    <a:pt x="19312" y="13178"/>
                  </a:lnTo>
                  <a:cubicBezTo>
                    <a:pt x="19329" y="13199"/>
                    <a:pt x="19354" y="13208"/>
                    <a:pt x="19380" y="13208"/>
                  </a:cubicBezTo>
                  <a:cubicBezTo>
                    <a:pt x="19425" y="13208"/>
                    <a:pt x="19471" y="13180"/>
                    <a:pt x="19479" y="13142"/>
                  </a:cubicBezTo>
                  <a:lnTo>
                    <a:pt x="19515" y="13130"/>
                  </a:lnTo>
                  <a:lnTo>
                    <a:pt x="19562" y="13225"/>
                  </a:lnTo>
                  <a:cubicBezTo>
                    <a:pt x="19579" y="13266"/>
                    <a:pt x="19613" y="13283"/>
                    <a:pt x="19650" y="13283"/>
                  </a:cubicBezTo>
                  <a:cubicBezTo>
                    <a:pt x="19722" y="13283"/>
                    <a:pt x="19804" y="13220"/>
                    <a:pt x="19788" y="13142"/>
                  </a:cubicBezTo>
                  <a:cubicBezTo>
                    <a:pt x="19812" y="13142"/>
                    <a:pt x="19848" y="13130"/>
                    <a:pt x="19860" y="13106"/>
                  </a:cubicBezTo>
                  <a:cubicBezTo>
                    <a:pt x="19884" y="13142"/>
                    <a:pt x="19896" y="13190"/>
                    <a:pt x="19919" y="13225"/>
                  </a:cubicBezTo>
                  <a:cubicBezTo>
                    <a:pt x="19939" y="13270"/>
                    <a:pt x="19975" y="13287"/>
                    <a:pt x="20012" y="13287"/>
                  </a:cubicBezTo>
                  <a:cubicBezTo>
                    <a:pt x="20064" y="13287"/>
                    <a:pt x="20120" y="13251"/>
                    <a:pt x="20134" y="13202"/>
                  </a:cubicBezTo>
                  <a:cubicBezTo>
                    <a:pt x="20150" y="13211"/>
                    <a:pt x="20168" y="13216"/>
                    <a:pt x="20187" y="13216"/>
                  </a:cubicBezTo>
                  <a:cubicBezTo>
                    <a:pt x="20236" y="13216"/>
                    <a:pt x="20286" y="13185"/>
                    <a:pt x="20312" y="13142"/>
                  </a:cubicBezTo>
                  <a:lnTo>
                    <a:pt x="20324" y="13166"/>
                  </a:lnTo>
                  <a:cubicBezTo>
                    <a:pt x="20348" y="13202"/>
                    <a:pt x="20383" y="13218"/>
                    <a:pt x="20418" y="13218"/>
                  </a:cubicBezTo>
                  <a:cubicBezTo>
                    <a:pt x="20487" y="13218"/>
                    <a:pt x="20554" y="13157"/>
                    <a:pt x="20539" y="13071"/>
                  </a:cubicBezTo>
                  <a:cubicBezTo>
                    <a:pt x="20515" y="13011"/>
                    <a:pt x="20503" y="12952"/>
                    <a:pt x="20479" y="12892"/>
                  </a:cubicBezTo>
                  <a:lnTo>
                    <a:pt x="20479" y="12892"/>
                  </a:lnTo>
                  <a:cubicBezTo>
                    <a:pt x="20503" y="12940"/>
                    <a:pt x="20527" y="12975"/>
                    <a:pt x="20550" y="13011"/>
                  </a:cubicBezTo>
                  <a:cubicBezTo>
                    <a:pt x="20577" y="13053"/>
                    <a:pt x="20614" y="13071"/>
                    <a:pt x="20649" y="13071"/>
                  </a:cubicBezTo>
                  <a:cubicBezTo>
                    <a:pt x="20724" y="13071"/>
                    <a:pt x="20793" y="12993"/>
                    <a:pt x="20753" y="12904"/>
                  </a:cubicBezTo>
                  <a:cubicBezTo>
                    <a:pt x="20741" y="12880"/>
                    <a:pt x="20729" y="12868"/>
                    <a:pt x="20729" y="12856"/>
                  </a:cubicBezTo>
                  <a:cubicBezTo>
                    <a:pt x="20741" y="12833"/>
                    <a:pt x="20741" y="12809"/>
                    <a:pt x="20741" y="12773"/>
                  </a:cubicBezTo>
                  <a:cubicBezTo>
                    <a:pt x="20812" y="12868"/>
                    <a:pt x="20896" y="12964"/>
                    <a:pt x="20979" y="13059"/>
                  </a:cubicBezTo>
                  <a:cubicBezTo>
                    <a:pt x="20999" y="13078"/>
                    <a:pt x="21023" y="13087"/>
                    <a:pt x="21048" y="13087"/>
                  </a:cubicBezTo>
                  <a:cubicBezTo>
                    <a:pt x="21128" y="13087"/>
                    <a:pt x="21212" y="12998"/>
                    <a:pt x="21158" y="12916"/>
                  </a:cubicBezTo>
                  <a:cubicBezTo>
                    <a:pt x="21110" y="12844"/>
                    <a:pt x="21062" y="12785"/>
                    <a:pt x="21003" y="12713"/>
                  </a:cubicBezTo>
                  <a:close/>
                  <a:moveTo>
                    <a:pt x="6203" y="14476"/>
                  </a:moveTo>
                  <a:cubicBezTo>
                    <a:pt x="6239" y="14488"/>
                    <a:pt x="6275" y="14499"/>
                    <a:pt x="6299" y="14523"/>
                  </a:cubicBezTo>
                  <a:cubicBezTo>
                    <a:pt x="6346" y="14535"/>
                    <a:pt x="6370" y="14571"/>
                    <a:pt x="6406" y="14595"/>
                  </a:cubicBezTo>
                  <a:cubicBezTo>
                    <a:pt x="6453" y="14714"/>
                    <a:pt x="6513" y="14833"/>
                    <a:pt x="6561" y="14940"/>
                  </a:cubicBezTo>
                  <a:cubicBezTo>
                    <a:pt x="6596" y="15059"/>
                    <a:pt x="6656" y="15202"/>
                    <a:pt x="6573" y="15309"/>
                  </a:cubicBezTo>
                  <a:cubicBezTo>
                    <a:pt x="6537" y="15369"/>
                    <a:pt x="6477" y="15404"/>
                    <a:pt x="6418" y="15452"/>
                  </a:cubicBezTo>
                  <a:cubicBezTo>
                    <a:pt x="6370" y="15488"/>
                    <a:pt x="6311" y="15523"/>
                    <a:pt x="6263" y="15559"/>
                  </a:cubicBezTo>
                  <a:cubicBezTo>
                    <a:pt x="6061" y="15654"/>
                    <a:pt x="5858" y="15761"/>
                    <a:pt x="5668" y="15869"/>
                  </a:cubicBezTo>
                  <a:cubicBezTo>
                    <a:pt x="5239" y="16119"/>
                    <a:pt x="4822" y="16428"/>
                    <a:pt x="4465" y="16785"/>
                  </a:cubicBezTo>
                  <a:cubicBezTo>
                    <a:pt x="4441" y="16774"/>
                    <a:pt x="4417" y="16762"/>
                    <a:pt x="4394" y="16738"/>
                  </a:cubicBezTo>
                  <a:cubicBezTo>
                    <a:pt x="4144" y="16571"/>
                    <a:pt x="3929" y="16321"/>
                    <a:pt x="3858" y="16023"/>
                  </a:cubicBezTo>
                  <a:cubicBezTo>
                    <a:pt x="3798" y="15714"/>
                    <a:pt x="3929" y="15452"/>
                    <a:pt x="4120" y="15238"/>
                  </a:cubicBezTo>
                  <a:cubicBezTo>
                    <a:pt x="4179" y="15166"/>
                    <a:pt x="4239" y="15095"/>
                    <a:pt x="4310" y="15023"/>
                  </a:cubicBezTo>
                  <a:lnTo>
                    <a:pt x="4358" y="15023"/>
                  </a:lnTo>
                  <a:cubicBezTo>
                    <a:pt x="4834" y="14964"/>
                    <a:pt x="5310" y="14857"/>
                    <a:pt x="5751" y="14678"/>
                  </a:cubicBezTo>
                  <a:cubicBezTo>
                    <a:pt x="5906" y="14618"/>
                    <a:pt x="6049" y="14559"/>
                    <a:pt x="6203" y="14476"/>
                  </a:cubicBezTo>
                  <a:close/>
                  <a:moveTo>
                    <a:pt x="15347" y="13511"/>
                  </a:moveTo>
                  <a:lnTo>
                    <a:pt x="15347" y="13511"/>
                  </a:lnTo>
                  <a:cubicBezTo>
                    <a:pt x="15276" y="13583"/>
                    <a:pt x="15216" y="13666"/>
                    <a:pt x="15145" y="13749"/>
                  </a:cubicBezTo>
                  <a:cubicBezTo>
                    <a:pt x="14585" y="14464"/>
                    <a:pt x="14312" y="15333"/>
                    <a:pt x="13883" y="16119"/>
                  </a:cubicBezTo>
                  <a:cubicBezTo>
                    <a:pt x="13871" y="16119"/>
                    <a:pt x="13847" y="16131"/>
                    <a:pt x="13847" y="16142"/>
                  </a:cubicBezTo>
                  <a:cubicBezTo>
                    <a:pt x="13704" y="16369"/>
                    <a:pt x="13561" y="16595"/>
                    <a:pt x="13383" y="16785"/>
                  </a:cubicBezTo>
                  <a:cubicBezTo>
                    <a:pt x="13216" y="16976"/>
                    <a:pt x="13014" y="17143"/>
                    <a:pt x="12799" y="17274"/>
                  </a:cubicBezTo>
                  <a:cubicBezTo>
                    <a:pt x="12585" y="17416"/>
                    <a:pt x="12347" y="17524"/>
                    <a:pt x="12109" y="17607"/>
                  </a:cubicBezTo>
                  <a:cubicBezTo>
                    <a:pt x="11978" y="17655"/>
                    <a:pt x="11835" y="17702"/>
                    <a:pt x="11704" y="17714"/>
                  </a:cubicBezTo>
                  <a:cubicBezTo>
                    <a:pt x="11609" y="17714"/>
                    <a:pt x="11490" y="17678"/>
                    <a:pt x="11430" y="17595"/>
                  </a:cubicBezTo>
                  <a:lnTo>
                    <a:pt x="11466" y="17333"/>
                  </a:lnTo>
                  <a:cubicBezTo>
                    <a:pt x="11549" y="16964"/>
                    <a:pt x="11597" y="16583"/>
                    <a:pt x="11728" y="16226"/>
                  </a:cubicBezTo>
                  <a:cubicBezTo>
                    <a:pt x="11835" y="15976"/>
                    <a:pt x="11990" y="15738"/>
                    <a:pt x="12180" y="15523"/>
                  </a:cubicBezTo>
                  <a:cubicBezTo>
                    <a:pt x="12395" y="15297"/>
                    <a:pt x="12669" y="15107"/>
                    <a:pt x="12942" y="14928"/>
                  </a:cubicBezTo>
                  <a:cubicBezTo>
                    <a:pt x="13478" y="14583"/>
                    <a:pt x="14038" y="14249"/>
                    <a:pt x="14597" y="13916"/>
                  </a:cubicBezTo>
                  <a:cubicBezTo>
                    <a:pt x="14847" y="13773"/>
                    <a:pt x="15097" y="13642"/>
                    <a:pt x="15347" y="13511"/>
                  </a:cubicBezTo>
                  <a:close/>
                  <a:moveTo>
                    <a:pt x="7108" y="15452"/>
                  </a:moveTo>
                  <a:cubicBezTo>
                    <a:pt x="7263" y="15571"/>
                    <a:pt x="7454" y="15678"/>
                    <a:pt x="7656" y="15750"/>
                  </a:cubicBezTo>
                  <a:cubicBezTo>
                    <a:pt x="8049" y="15904"/>
                    <a:pt x="8478" y="15952"/>
                    <a:pt x="8894" y="15964"/>
                  </a:cubicBezTo>
                  <a:cubicBezTo>
                    <a:pt x="8914" y="15968"/>
                    <a:pt x="8935" y="15969"/>
                    <a:pt x="8957" y="15969"/>
                  </a:cubicBezTo>
                  <a:cubicBezTo>
                    <a:pt x="9000" y="15969"/>
                    <a:pt x="9045" y="15964"/>
                    <a:pt x="9085" y="15964"/>
                  </a:cubicBezTo>
                  <a:cubicBezTo>
                    <a:pt x="9097" y="15988"/>
                    <a:pt x="9109" y="16012"/>
                    <a:pt x="9109" y="16035"/>
                  </a:cubicBezTo>
                  <a:cubicBezTo>
                    <a:pt x="9109" y="16059"/>
                    <a:pt x="9109" y="16071"/>
                    <a:pt x="9097" y="16083"/>
                  </a:cubicBezTo>
                  <a:cubicBezTo>
                    <a:pt x="9061" y="16142"/>
                    <a:pt x="9013" y="16190"/>
                    <a:pt x="8966" y="16238"/>
                  </a:cubicBezTo>
                  <a:cubicBezTo>
                    <a:pt x="8930" y="16273"/>
                    <a:pt x="8894" y="16321"/>
                    <a:pt x="8859" y="16357"/>
                  </a:cubicBezTo>
                  <a:cubicBezTo>
                    <a:pt x="8751" y="16428"/>
                    <a:pt x="8644" y="16512"/>
                    <a:pt x="8537" y="16595"/>
                  </a:cubicBezTo>
                  <a:cubicBezTo>
                    <a:pt x="8311" y="16774"/>
                    <a:pt x="8097" y="16988"/>
                    <a:pt x="7918" y="17214"/>
                  </a:cubicBezTo>
                  <a:cubicBezTo>
                    <a:pt x="7823" y="17333"/>
                    <a:pt x="7739" y="17452"/>
                    <a:pt x="7656" y="17571"/>
                  </a:cubicBezTo>
                  <a:cubicBezTo>
                    <a:pt x="7596" y="17678"/>
                    <a:pt x="7501" y="17809"/>
                    <a:pt x="7489" y="17928"/>
                  </a:cubicBezTo>
                  <a:cubicBezTo>
                    <a:pt x="7061" y="17833"/>
                    <a:pt x="6632" y="17702"/>
                    <a:pt x="6215" y="17559"/>
                  </a:cubicBezTo>
                  <a:cubicBezTo>
                    <a:pt x="5906" y="17452"/>
                    <a:pt x="5596" y="17333"/>
                    <a:pt x="5287" y="17202"/>
                  </a:cubicBezTo>
                  <a:cubicBezTo>
                    <a:pt x="5072" y="17107"/>
                    <a:pt x="4858" y="17012"/>
                    <a:pt x="4656" y="16904"/>
                  </a:cubicBezTo>
                  <a:cubicBezTo>
                    <a:pt x="5001" y="16583"/>
                    <a:pt x="5358" y="16285"/>
                    <a:pt x="5775" y="16047"/>
                  </a:cubicBezTo>
                  <a:cubicBezTo>
                    <a:pt x="6001" y="15916"/>
                    <a:pt x="6239" y="15797"/>
                    <a:pt x="6477" y="15702"/>
                  </a:cubicBezTo>
                  <a:cubicBezTo>
                    <a:pt x="6692" y="15607"/>
                    <a:pt x="6906" y="15535"/>
                    <a:pt x="7108" y="15452"/>
                  </a:cubicBezTo>
                  <a:close/>
                  <a:moveTo>
                    <a:pt x="11537" y="15511"/>
                  </a:moveTo>
                  <a:cubicBezTo>
                    <a:pt x="11549" y="15607"/>
                    <a:pt x="11561" y="15690"/>
                    <a:pt x="11561" y="15785"/>
                  </a:cubicBezTo>
                  <a:cubicBezTo>
                    <a:pt x="11526" y="15869"/>
                    <a:pt x="11490" y="15964"/>
                    <a:pt x="11466" y="16059"/>
                  </a:cubicBezTo>
                  <a:cubicBezTo>
                    <a:pt x="11406" y="16309"/>
                    <a:pt x="11383" y="16559"/>
                    <a:pt x="11275" y="16797"/>
                  </a:cubicBezTo>
                  <a:cubicBezTo>
                    <a:pt x="11264" y="16833"/>
                    <a:pt x="11264" y="16857"/>
                    <a:pt x="11287" y="16869"/>
                  </a:cubicBezTo>
                  <a:cubicBezTo>
                    <a:pt x="11275" y="16916"/>
                    <a:pt x="11264" y="16964"/>
                    <a:pt x="11252" y="17012"/>
                  </a:cubicBezTo>
                  <a:cubicBezTo>
                    <a:pt x="11228" y="17178"/>
                    <a:pt x="11204" y="17357"/>
                    <a:pt x="11180" y="17536"/>
                  </a:cubicBezTo>
                  <a:cubicBezTo>
                    <a:pt x="11168" y="17583"/>
                    <a:pt x="11156" y="17631"/>
                    <a:pt x="11156" y="17690"/>
                  </a:cubicBezTo>
                  <a:cubicBezTo>
                    <a:pt x="11109" y="17797"/>
                    <a:pt x="11049" y="17905"/>
                    <a:pt x="10966" y="17988"/>
                  </a:cubicBezTo>
                  <a:cubicBezTo>
                    <a:pt x="10930" y="18024"/>
                    <a:pt x="10871" y="18059"/>
                    <a:pt x="10823" y="18083"/>
                  </a:cubicBezTo>
                  <a:cubicBezTo>
                    <a:pt x="10644" y="18107"/>
                    <a:pt x="10454" y="18131"/>
                    <a:pt x="10275" y="18155"/>
                  </a:cubicBezTo>
                  <a:cubicBezTo>
                    <a:pt x="10051" y="18173"/>
                    <a:pt x="9826" y="18182"/>
                    <a:pt x="9601" y="18182"/>
                  </a:cubicBezTo>
                  <a:cubicBezTo>
                    <a:pt x="8965" y="18182"/>
                    <a:pt x="8328" y="18111"/>
                    <a:pt x="7704" y="17988"/>
                  </a:cubicBezTo>
                  <a:cubicBezTo>
                    <a:pt x="7727" y="17952"/>
                    <a:pt x="7751" y="17917"/>
                    <a:pt x="7763" y="17869"/>
                  </a:cubicBezTo>
                  <a:cubicBezTo>
                    <a:pt x="7799" y="17809"/>
                    <a:pt x="7835" y="17750"/>
                    <a:pt x="7858" y="17690"/>
                  </a:cubicBezTo>
                  <a:cubicBezTo>
                    <a:pt x="7942" y="17571"/>
                    <a:pt x="8025" y="17452"/>
                    <a:pt x="8108" y="17333"/>
                  </a:cubicBezTo>
                  <a:cubicBezTo>
                    <a:pt x="8287" y="17107"/>
                    <a:pt x="8478" y="16916"/>
                    <a:pt x="8704" y="16726"/>
                  </a:cubicBezTo>
                  <a:cubicBezTo>
                    <a:pt x="8942" y="16535"/>
                    <a:pt x="9204" y="16357"/>
                    <a:pt x="9478" y="16202"/>
                  </a:cubicBezTo>
                  <a:cubicBezTo>
                    <a:pt x="9621" y="16119"/>
                    <a:pt x="9763" y="16035"/>
                    <a:pt x="9906" y="15964"/>
                  </a:cubicBezTo>
                  <a:cubicBezTo>
                    <a:pt x="9942" y="15940"/>
                    <a:pt x="9978" y="15928"/>
                    <a:pt x="10013" y="15904"/>
                  </a:cubicBezTo>
                  <a:cubicBezTo>
                    <a:pt x="10121" y="15892"/>
                    <a:pt x="10216" y="15869"/>
                    <a:pt x="10323" y="15857"/>
                  </a:cubicBezTo>
                  <a:cubicBezTo>
                    <a:pt x="10740" y="15773"/>
                    <a:pt x="11145" y="15666"/>
                    <a:pt x="11537" y="15511"/>
                  </a:cubicBezTo>
                  <a:close/>
                  <a:moveTo>
                    <a:pt x="24110" y="16226"/>
                  </a:moveTo>
                  <a:lnTo>
                    <a:pt x="24134" y="16238"/>
                  </a:lnTo>
                  <a:cubicBezTo>
                    <a:pt x="24134" y="16262"/>
                    <a:pt x="24146" y="16285"/>
                    <a:pt x="24158" y="16321"/>
                  </a:cubicBezTo>
                  <a:cubicBezTo>
                    <a:pt x="24167" y="16353"/>
                    <a:pt x="24193" y="16368"/>
                    <a:pt x="24219" y="16368"/>
                  </a:cubicBezTo>
                  <a:cubicBezTo>
                    <a:pt x="24260" y="16368"/>
                    <a:pt x="24304" y="16332"/>
                    <a:pt x="24289" y="16273"/>
                  </a:cubicBezTo>
                  <a:cubicBezTo>
                    <a:pt x="24289" y="16262"/>
                    <a:pt x="24277" y="16238"/>
                    <a:pt x="24277" y="16226"/>
                  </a:cubicBezTo>
                  <a:lnTo>
                    <a:pt x="24277" y="16226"/>
                  </a:lnTo>
                  <a:cubicBezTo>
                    <a:pt x="24313" y="16250"/>
                    <a:pt x="24360" y="16273"/>
                    <a:pt x="24408" y="16273"/>
                  </a:cubicBezTo>
                  <a:cubicBezTo>
                    <a:pt x="24456" y="16321"/>
                    <a:pt x="24503" y="16369"/>
                    <a:pt x="24539" y="16428"/>
                  </a:cubicBezTo>
                  <a:cubicBezTo>
                    <a:pt x="24553" y="16446"/>
                    <a:pt x="24570" y="16453"/>
                    <a:pt x="24587" y="16453"/>
                  </a:cubicBezTo>
                  <a:cubicBezTo>
                    <a:pt x="24627" y="16453"/>
                    <a:pt x="24667" y="16411"/>
                    <a:pt x="24658" y="16369"/>
                  </a:cubicBezTo>
                  <a:lnTo>
                    <a:pt x="24658" y="16369"/>
                  </a:lnTo>
                  <a:cubicBezTo>
                    <a:pt x="24682" y="16404"/>
                    <a:pt x="24718" y="16440"/>
                    <a:pt x="24741" y="16464"/>
                  </a:cubicBezTo>
                  <a:cubicBezTo>
                    <a:pt x="24755" y="16478"/>
                    <a:pt x="24771" y="16483"/>
                    <a:pt x="24786" y="16483"/>
                  </a:cubicBezTo>
                  <a:cubicBezTo>
                    <a:pt x="24823" y="16483"/>
                    <a:pt x="24857" y="16447"/>
                    <a:pt x="24849" y="16404"/>
                  </a:cubicBezTo>
                  <a:cubicBezTo>
                    <a:pt x="24849" y="16381"/>
                    <a:pt x="24837" y="16357"/>
                    <a:pt x="24825" y="16321"/>
                  </a:cubicBezTo>
                  <a:lnTo>
                    <a:pt x="24849" y="16321"/>
                  </a:lnTo>
                  <a:cubicBezTo>
                    <a:pt x="24896" y="16381"/>
                    <a:pt x="24932" y="16440"/>
                    <a:pt x="24968" y="16500"/>
                  </a:cubicBezTo>
                  <a:cubicBezTo>
                    <a:pt x="24984" y="16521"/>
                    <a:pt x="25007" y="16530"/>
                    <a:pt x="25028" y="16530"/>
                  </a:cubicBezTo>
                  <a:cubicBezTo>
                    <a:pt x="25067" y="16530"/>
                    <a:pt x="25102" y="16498"/>
                    <a:pt x="25087" y="16452"/>
                  </a:cubicBezTo>
                  <a:cubicBezTo>
                    <a:pt x="25087" y="16404"/>
                    <a:pt x="25075" y="16369"/>
                    <a:pt x="25063" y="16321"/>
                  </a:cubicBezTo>
                  <a:lnTo>
                    <a:pt x="25063" y="16321"/>
                  </a:lnTo>
                  <a:cubicBezTo>
                    <a:pt x="25134" y="16440"/>
                    <a:pt x="25206" y="16571"/>
                    <a:pt x="25277" y="16690"/>
                  </a:cubicBezTo>
                  <a:cubicBezTo>
                    <a:pt x="25292" y="16713"/>
                    <a:pt x="25317" y="16721"/>
                    <a:pt x="25339" y="16721"/>
                  </a:cubicBezTo>
                  <a:cubicBezTo>
                    <a:pt x="25352" y="16721"/>
                    <a:pt x="25364" y="16718"/>
                    <a:pt x="25372" y="16714"/>
                  </a:cubicBezTo>
                  <a:cubicBezTo>
                    <a:pt x="25384" y="16738"/>
                    <a:pt x="25396" y="16762"/>
                    <a:pt x="25408" y="16785"/>
                  </a:cubicBezTo>
                  <a:cubicBezTo>
                    <a:pt x="25420" y="16805"/>
                    <a:pt x="25436" y="16813"/>
                    <a:pt x="25453" y="16813"/>
                  </a:cubicBezTo>
                  <a:cubicBezTo>
                    <a:pt x="25488" y="16813"/>
                    <a:pt x="25523" y="16778"/>
                    <a:pt x="25515" y="16738"/>
                  </a:cubicBezTo>
                  <a:cubicBezTo>
                    <a:pt x="25503" y="16702"/>
                    <a:pt x="25492" y="16654"/>
                    <a:pt x="25480" y="16619"/>
                  </a:cubicBezTo>
                  <a:lnTo>
                    <a:pt x="25480" y="16619"/>
                  </a:lnTo>
                  <a:cubicBezTo>
                    <a:pt x="25575" y="16845"/>
                    <a:pt x="25658" y="17083"/>
                    <a:pt x="25730" y="17333"/>
                  </a:cubicBezTo>
                  <a:cubicBezTo>
                    <a:pt x="25765" y="17488"/>
                    <a:pt x="25801" y="17655"/>
                    <a:pt x="25825" y="17809"/>
                  </a:cubicBezTo>
                  <a:cubicBezTo>
                    <a:pt x="25801" y="17821"/>
                    <a:pt x="25777" y="17845"/>
                    <a:pt x="25777" y="17869"/>
                  </a:cubicBezTo>
                  <a:cubicBezTo>
                    <a:pt x="25777" y="17893"/>
                    <a:pt x="25765" y="17928"/>
                    <a:pt x="25765" y="17952"/>
                  </a:cubicBezTo>
                  <a:cubicBezTo>
                    <a:pt x="25753" y="17940"/>
                    <a:pt x="25730" y="17928"/>
                    <a:pt x="25718" y="17928"/>
                  </a:cubicBezTo>
                  <a:cubicBezTo>
                    <a:pt x="25706" y="17893"/>
                    <a:pt x="25706" y="17857"/>
                    <a:pt x="25706" y="17821"/>
                  </a:cubicBezTo>
                  <a:cubicBezTo>
                    <a:pt x="25700" y="17772"/>
                    <a:pt x="25656" y="17745"/>
                    <a:pt x="25615" y="17745"/>
                  </a:cubicBezTo>
                  <a:cubicBezTo>
                    <a:pt x="25576" y="17745"/>
                    <a:pt x="25539" y="17769"/>
                    <a:pt x="25539" y="17821"/>
                  </a:cubicBezTo>
                  <a:cubicBezTo>
                    <a:pt x="25539" y="17904"/>
                    <a:pt x="25546" y="17986"/>
                    <a:pt x="25549" y="18068"/>
                  </a:cubicBezTo>
                  <a:lnTo>
                    <a:pt x="25549" y="18068"/>
                  </a:lnTo>
                  <a:lnTo>
                    <a:pt x="25539" y="18047"/>
                  </a:lnTo>
                  <a:cubicBezTo>
                    <a:pt x="25534" y="17994"/>
                    <a:pt x="25492" y="17969"/>
                    <a:pt x="25448" y="17969"/>
                  </a:cubicBezTo>
                  <a:cubicBezTo>
                    <a:pt x="25394" y="17969"/>
                    <a:pt x="25337" y="18006"/>
                    <a:pt x="25337" y="18071"/>
                  </a:cubicBezTo>
                  <a:cubicBezTo>
                    <a:pt x="25337" y="18214"/>
                    <a:pt x="25337" y="18369"/>
                    <a:pt x="25349" y="18524"/>
                  </a:cubicBezTo>
                  <a:cubicBezTo>
                    <a:pt x="25337" y="18464"/>
                    <a:pt x="25289" y="18440"/>
                    <a:pt x="25242" y="18440"/>
                  </a:cubicBezTo>
                  <a:cubicBezTo>
                    <a:pt x="25230" y="18394"/>
                    <a:pt x="25188" y="18370"/>
                    <a:pt x="25147" y="18370"/>
                  </a:cubicBezTo>
                  <a:cubicBezTo>
                    <a:pt x="25104" y="18370"/>
                    <a:pt x="25063" y="18397"/>
                    <a:pt x="25063" y="18452"/>
                  </a:cubicBezTo>
                  <a:cubicBezTo>
                    <a:pt x="25075" y="18512"/>
                    <a:pt x="25075" y="18571"/>
                    <a:pt x="25075" y="18631"/>
                  </a:cubicBezTo>
                  <a:cubicBezTo>
                    <a:pt x="25063" y="18595"/>
                    <a:pt x="25027" y="18595"/>
                    <a:pt x="24991" y="18595"/>
                  </a:cubicBezTo>
                  <a:lnTo>
                    <a:pt x="24980" y="18559"/>
                  </a:lnTo>
                  <a:cubicBezTo>
                    <a:pt x="24980" y="18536"/>
                    <a:pt x="24968" y="18524"/>
                    <a:pt x="24968" y="18512"/>
                  </a:cubicBezTo>
                  <a:cubicBezTo>
                    <a:pt x="24951" y="18467"/>
                    <a:pt x="24907" y="18443"/>
                    <a:pt x="24866" y="18443"/>
                  </a:cubicBezTo>
                  <a:cubicBezTo>
                    <a:pt x="24820" y="18443"/>
                    <a:pt x="24777" y="18473"/>
                    <a:pt x="24777" y="18536"/>
                  </a:cubicBezTo>
                  <a:lnTo>
                    <a:pt x="24777" y="18571"/>
                  </a:lnTo>
                  <a:lnTo>
                    <a:pt x="24765" y="18583"/>
                  </a:lnTo>
                  <a:lnTo>
                    <a:pt x="24765" y="18607"/>
                  </a:lnTo>
                  <a:lnTo>
                    <a:pt x="24730" y="18619"/>
                  </a:lnTo>
                  <a:cubicBezTo>
                    <a:pt x="24707" y="18592"/>
                    <a:pt x="24673" y="18579"/>
                    <a:pt x="24639" y="18579"/>
                  </a:cubicBezTo>
                  <a:cubicBezTo>
                    <a:pt x="24583" y="18579"/>
                    <a:pt x="24527" y="18616"/>
                    <a:pt x="24527" y="18690"/>
                  </a:cubicBezTo>
                  <a:cubicBezTo>
                    <a:pt x="24527" y="18714"/>
                    <a:pt x="24527" y="18738"/>
                    <a:pt x="24527" y="18750"/>
                  </a:cubicBezTo>
                  <a:cubicBezTo>
                    <a:pt x="24507" y="18725"/>
                    <a:pt x="24472" y="18713"/>
                    <a:pt x="24435" y="18713"/>
                  </a:cubicBezTo>
                  <a:cubicBezTo>
                    <a:pt x="24367" y="18713"/>
                    <a:pt x="24293" y="18755"/>
                    <a:pt x="24301" y="18833"/>
                  </a:cubicBezTo>
                  <a:cubicBezTo>
                    <a:pt x="24301" y="18845"/>
                    <a:pt x="24301" y="18857"/>
                    <a:pt x="24313" y="18881"/>
                  </a:cubicBezTo>
                  <a:cubicBezTo>
                    <a:pt x="24277" y="18893"/>
                    <a:pt x="24265" y="18929"/>
                    <a:pt x="24265" y="18964"/>
                  </a:cubicBezTo>
                  <a:lnTo>
                    <a:pt x="24265" y="18988"/>
                  </a:lnTo>
                  <a:cubicBezTo>
                    <a:pt x="24253" y="18988"/>
                    <a:pt x="24229" y="18988"/>
                    <a:pt x="24218" y="19000"/>
                  </a:cubicBezTo>
                  <a:cubicBezTo>
                    <a:pt x="24218" y="18976"/>
                    <a:pt x="24218" y="18952"/>
                    <a:pt x="24218" y="18940"/>
                  </a:cubicBezTo>
                  <a:cubicBezTo>
                    <a:pt x="24206" y="18881"/>
                    <a:pt x="24170" y="18821"/>
                    <a:pt x="24099" y="18821"/>
                  </a:cubicBezTo>
                  <a:cubicBezTo>
                    <a:pt x="24051" y="18821"/>
                    <a:pt x="23991" y="18869"/>
                    <a:pt x="23991" y="18929"/>
                  </a:cubicBezTo>
                  <a:cubicBezTo>
                    <a:pt x="23972" y="18921"/>
                    <a:pt x="23950" y="18917"/>
                    <a:pt x="23930" y="18917"/>
                  </a:cubicBezTo>
                  <a:cubicBezTo>
                    <a:pt x="23889" y="18917"/>
                    <a:pt x="23852" y="18933"/>
                    <a:pt x="23837" y="18964"/>
                  </a:cubicBezTo>
                  <a:cubicBezTo>
                    <a:pt x="23808" y="18944"/>
                    <a:pt x="23773" y="18933"/>
                    <a:pt x="23739" y="18933"/>
                  </a:cubicBezTo>
                  <a:cubicBezTo>
                    <a:pt x="23672" y="18933"/>
                    <a:pt x="23610" y="18973"/>
                    <a:pt x="23610" y="19060"/>
                  </a:cubicBezTo>
                  <a:cubicBezTo>
                    <a:pt x="23622" y="19095"/>
                    <a:pt x="23622" y="19131"/>
                    <a:pt x="23622" y="19167"/>
                  </a:cubicBezTo>
                  <a:cubicBezTo>
                    <a:pt x="23587" y="19179"/>
                    <a:pt x="23551" y="19214"/>
                    <a:pt x="23563" y="19262"/>
                  </a:cubicBezTo>
                  <a:lnTo>
                    <a:pt x="23563" y="19274"/>
                  </a:lnTo>
                  <a:cubicBezTo>
                    <a:pt x="23527" y="19274"/>
                    <a:pt x="23491" y="19286"/>
                    <a:pt x="23467" y="19310"/>
                  </a:cubicBezTo>
                  <a:cubicBezTo>
                    <a:pt x="23459" y="19239"/>
                    <a:pt x="23390" y="19201"/>
                    <a:pt x="23331" y="19201"/>
                  </a:cubicBezTo>
                  <a:cubicBezTo>
                    <a:pt x="23311" y="19201"/>
                    <a:pt x="23292" y="19205"/>
                    <a:pt x="23277" y="19214"/>
                  </a:cubicBezTo>
                  <a:cubicBezTo>
                    <a:pt x="23265" y="19167"/>
                    <a:pt x="23253" y="19131"/>
                    <a:pt x="23253" y="19083"/>
                  </a:cubicBezTo>
                  <a:cubicBezTo>
                    <a:pt x="23243" y="19036"/>
                    <a:pt x="23201" y="19014"/>
                    <a:pt x="23159" y="19014"/>
                  </a:cubicBezTo>
                  <a:cubicBezTo>
                    <a:pt x="23106" y="19014"/>
                    <a:pt x="23051" y="19048"/>
                    <a:pt x="23051" y="19107"/>
                  </a:cubicBezTo>
                  <a:cubicBezTo>
                    <a:pt x="23063" y="19226"/>
                    <a:pt x="23063" y="19345"/>
                    <a:pt x="23075" y="19452"/>
                  </a:cubicBezTo>
                  <a:cubicBezTo>
                    <a:pt x="23063" y="19357"/>
                    <a:pt x="23039" y="19274"/>
                    <a:pt x="23027" y="19179"/>
                  </a:cubicBezTo>
                  <a:cubicBezTo>
                    <a:pt x="23014" y="19128"/>
                    <a:pt x="22974" y="19104"/>
                    <a:pt x="22934" y="19104"/>
                  </a:cubicBezTo>
                  <a:cubicBezTo>
                    <a:pt x="22899" y="19104"/>
                    <a:pt x="22865" y="19122"/>
                    <a:pt x="22848" y="19155"/>
                  </a:cubicBezTo>
                  <a:cubicBezTo>
                    <a:pt x="22825" y="19131"/>
                    <a:pt x="22793" y="19119"/>
                    <a:pt x="22761" y="19119"/>
                  </a:cubicBezTo>
                  <a:cubicBezTo>
                    <a:pt x="22712" y="19119"/>
                    <a:pt x="22665" y="19149"/>
                    <a:pt x="22658" y="19214"/>
                  </a:cubicBezTo>
                  <a:cubicBezTo>
                    <a:pt x="22658" y="19310"/>
                    <a:pt x="22658" y="19393"/>
                    <a:pt x="22658" y="19476"/>
                  </a:cubicBezTo>
                  <a:cubicBezTo>
                    <a:pt x="22634" y="19488"/>
                    <a:pt x="22622" y="19512"/>
                    <a:pt x="22622" y="19536"/>
                  </a:cubicBezTo>
                  <a:cubicBezTo>
                    <a:pt x="22575" y="19417"/>
                    <a:pt x="22515" y="19286"/>
                    <a:pt x="22467" y="19167"/>
                  </a:cubicBezTo>
                  <a:cubicBezTo>
                    <a:pt x="22450" y="19116"/>
                    <a:pt x="22399" y="19089"/>
                    <a:pt x="22350" y="19089"/>
                  </a:cubicBezTo>
                  <a:cubicBezTo>
                    <a:pt x="22296" y="19089"/>
                    <a:pt x="22247" y="19122"/>
                    <a:pt x="22253" y="19190"/>
                  </a:cubicBezTo>
                  <a:cubicBezTo>
                    <a:pt x="22253" y="19250"/>
                    <a:pt x="22253" y="19298"/>
                    <a:pt x="22265" y="19357"/>
                  </a:cubicBezTo>
                  <a:cubicBezTo>
                    <a:pt x="22229" y="19369"/>
                    <a:pt x="22194" y="19393"/>
                    <a:pt x="22194" y="19429"/>
                  </a:cubicBezTo>
                  <a:cubicBezTo>
                    <a:pt x="22170" y="19429"/>
                    <a:pt x="22158" y="19417"/>
                    <a:pt x="22134" y="19417"/>
                  </a:cubicBezTo>
                  <a:lnTo>
                    <a:pt x="22122" y="19369"/>
                  </a:lnTo>
                  <a:cubicBezTo>
                    <a:pt x="22106" y="19315"/>
                    <a:pt x="22058" y="19288"/>
                    <a:pt x="22010" y="19288"/>
                  </a:cubicBezTo>
                  <a:cubicBezTo>
                    <a:pt x="21953" y="19288"/>
                    <a:pt x="21896" y="19327"/>
                    <a:pt x="21896" y="19405"/>
                  </a:cubicBezTo>
                  <a:cubicBezTo>
                    <a:pt x="21896" y="19488"/>
                    <a:pt x="21896" y="19560"/>
                    <a:pt x="21896" y="19643"/>
                  </a:cubicBezTo>
                  <a:cubicBezTo>
                    <a:pt x="21884" y="19595"/>
                    <a:pt x="21884" y="19548"/>
                    <a:pt x="21872" y="19500"/>
                  </a:cubicBezTo>
                  <a:cubicBezTo>
                    <a:pt x="21855" y="19441"/>
                    <a:pt x="21814" y="19418"/>
                    <a:pt x="21771" y="19418"/>
                  </a:cubicBezTo>
                  <a:cubicBezTo>
                    <a:pt x="21753" y="19418"/>
                    <a:pt x="21735" y="19422"/>
                    <a:pt x="21717" y="19429"/>
                  </a:cubicBezTo>
                  <a:cubicBezTo>
                    <a:pt x="21705" y="19417"/>
                    <a:pt x="21682" y="19405"/>
                    <a:pt x="21658" y="19405"/>
                  </a:cubicBezTo>
                  <a:lnTo>
                    <a:pt x="21658" y="19393"/>
                  </a:lnTo>
                  <a:cubicBezTo>
                    <a:pt x="21651" y="19351"/>
                    <a:pt x="21619" y="19334"/>
                    <a:pt x="21587" y="19334"/>
                  </a:cubicBezTo>
                  <a:cubicBezTo>
                    <a:pt x="21565" y="19334"/>
                    <a:pt x="21542" y="19342"/>
                    <a:pt x="21527" y="19357"/>
                  </a:cubicBezTo>
                  <a:cubicBezTo>
                    <a:pt x="21503" y="19298"/>
                    <a:pt x="21491" y="19238"/>
                    <a:pt x="21467" y="19167"/>
                  </a:cubicBezTo>
                  <a:cubicBezTo>
                    <a:pt x="21458" y="19124"/>
                    <a:pt x="21426" y="19106"/>
                    <a:pt x="21392" y="19106"/>
                  </a:cubicBezTo>
                  <a:cubicBezTo>
                    <a:pt x="21340" y="19106"/>
                    <a:pt x="21281" y="19149"/>
                    <a:pt x="21289" y="19214"/>
                  </a:cubicBezTo>
                  <a:cubicBezTo>
                    <a:pt x="21301" y="19226"/>
                    <a:pt x="21301" y="19226"/>
                    <a:pt x="21301" y="19238"/>
                  </a:cubicBezTo>
                  <a:lnTo>
                    <a:pt x="21289" y="19238"/>
                  </a:lnTo>
                  <a:cubicBezTo>
                    <a:pt x="21229" y="19262"/>
                    <a:pt x="21205" y="19321"/>
                    <a:pt x="21217" y="19393"/>
                  </a:cubicBezTo>
                  <a:lnTo>
                    <a:pt x="21217" y="19429"/>
                  </a:lnTo>
                  <a:cubicBezTo>
                    <a:pt x="21170" y="19429"/>
                    <a:pt x="21110" y="19464"/>
                    <a:pt x="21098" y="19524"/>
                  </a:cubicBezTo>
                  <a:cubicBezTo>
                    <a:pt x="21086" y="19536"/>
                    <a:pt x="21074" y="19536"/>
                    <a:pt x="21062" y="19536"/>
                  </a:cubicBezTo>
                  <a:cubicBezTo>
                    <a:pt x="21034" y="19508"/>
                    <a:pt x="20997" y="19494"/>
                    <a:pt x="20960" y="19494"/>
                  </a:cubicBezTo>
                  <a:cubicBezTo>
                    <a:pt x="20902" y="19494"/>
                    <a:pt x="20846" y="19526"/>
                    <a:pt x="20824" y="19583"/>
                  </a:cubicBezTo>
                  <a:cubicBezTo>
                    <a:pt x="20812" y="19560"/>
                    <a:pt x="20812" y="19548"/>
                    <a:pt x="20812" y="19536"/>
                  </a:cubicBezTo>
                  <a:cubicBezTo>
                    <a:pt x="20784" y="19466"/>
                    <a:pt x="20728" y="19437"/>
                    <a:pt x="20674" y="19437"/>
                  </a:cubicBezTo>
                  <a:cubicBezTo>
                    <a:pt x="20636" y="19437"/>
                    <a:pt x="20599" y="19452"/>
                    <a:pt x="20574" y="19476"/>
                  </a:cubicBezTo>
                  <a:cubicBezTo>
                    <a:pt x="20527" y="19488"/>
                    <a:pt x="20479" y="19524"/>
                    <a:pt x="20467" y="19571"/>
                  </a:cubicBezTo>
                  <a:lnTo>
                    <a:pt x="20431" y="19571"/>
                  </a:lnTo>
                  <a:cubicBezTo>
                    <a:pt x="20408" y="19536"/>
                    <a:pt x="20372" y="19512"/>
                    <a:pt x="20336" y="19512"/>
                  </a:cubicBezTo>
                  <a:cubicBezTo>
                    <a:pt x="20336" y="19500"/>
                    <a:pt x="20324" y="19488"/>
                    <a:pt x="20324" y="19476"/>
                  </a:cubicBezTo>
                  <a:cubicBezTo>
                    <a:pt x="20310" y="19432"/>
                    <a:pt x="20273" y="19412"/>
                    <a:pt x="20236" y="19412"/>
                  </a:cubicBezTo>
                  <a:cubicBezTo>
                    <a:pt x="20184" y="19412"/>
                    <a:pt x="20132" y="19454"/>
                    <a:pt x="20146" y="19524"/>
                  </a:cubicBezTo>
                  <a:cubicBezTo>
                    <a:pt x="20158" y="19583"/>
                    <a:pt x="20181" y="19655"/>
                    <a:pt x="20193" y="19714"/>
                  </a:cubicBezTo>
                  <a:cubicBezTo>
                    <a:pt x="20183" y="19710"/>
                    <a:pt x="20171" y="19708"/>
                    <a:pt x="20161" y="19708"/>
                  </a:cubicBezTo>
                  <a:cubicBezTo>
                    <a:pt x="20111" y="19708"/>
                    <a:pt x="20069" y="19749"/>
                    <a:pt x="20098" y="19798"/>
                  </a:cubicBezTo>
                  <a:lnTo>
                    <a:pt x="20098" y="19810"/>
                  </a:lnTo>
                  <a:cubicBezTo>
                    <a:pt x="20074" y="19833"/>
                    <a:pt x="20062" y="19845"/>
                    <a:pt x="20062" y="19869"/>
                  </a:cubicBezTo>
                  <a:cubicBezTo>
                    <a:pt x="20003" y="19869"/>
                    <a:pt x="19943" y="19917"/>
                    <a:pt x="19967" y="20000"/>
                  </a:cubicBezTo>
                  <a:cubicBezTo>
                    <a:pt x="19979" y="20048"/>
                    <a:pt x="19991" y="20095"/>
                    <a:pt x="20003" y="20143"/>
                  </a:cubicBezTo>
                  <a:cubicBezTo>
                    <a:pt x="19967" y="20072"/>
                    <a:pt x="19931" y="20000"/>
                    <a:pt x="19884" y="19929"/>
                  </a:cubicBezTo>
                  <a:cubicBezTo>
                    <a:pt x="19864" y="19892"/>
                    <a:pt x="19830" y="19877"/>
                    <a:pt x="19795" y="19877"/>
                  </a:cubicBezTo>
                  <a:cubicBezTo>
                    <a:pt x="19727" y="19877"/>
                    <a:pt x="19654" y="19937"/>
                    <a:pt x="19669" y="20024"/>
                  </a:cubicBezTo>
                  <a:cubicBezTo>
                    <a:pt x="19681" y="20036"/>
                    <a:pt x="19681" y="20048"/>
                    <a:pt x="19681" y="20060"/>
                  </a:cubicBezTo>
                  <a:cubicBezTo>
                    <a:pt x="19669" y="20072"/>
                    <a:pt x="19657" y="20083"/>
                    <a:pt x="19646" y="20107"/>
                  </a:cubicBezTo>
                  <a:cubicBezTo>
                    <a:pt x="19622" y="20072"/>
                    <a:pt x="19586" y="20072"/>
                    <a:pt x="19538" y="20072"/>
                  </a:cubicBezTo>
                  <a:cubicBezTo>
                    <a:pt x="19515" y="20024"/>
                    <a:pt x="19503" y="19976"/>
                    <a:pt x="19479" y="19929"/>
                  </a:cubicBezTo>
                  <a:cubicBezTo>
                    <a:pt x="19455" y="19890"/>
                    <a:pt x="19423" y="19874"/>
                    <a:pt x="19390" y="19874"/>
                  </a:cubicBezTo>
                  <a:cubicBezTo>
                    <a:pt x="19324" y="19874"/>
                    <a:pt x="19257" y="19940"/>
                    <a:pt x="19265" y="20012"/>
                  </a:cubicBezTo>
                  <a:cubicBezTo>
                    <a:pt x="19288" y="20143"/>
                    <a:pt x="19300" y="20274"/>
                    <a:pt x="19324" y="20405"/>
                  </a:cubicBezTo>
                  <a:cubicBezTo>
                    <a:pt x="19300" y="20393"/>
                    <a:pt x="19276" y="20381"/>
                    <a:pt x="19265" y="20369"/>
                  </a:cubicBezTo>
                  <a:cubicBezTo>
                    <a:pt x="19217" y="20298"/>
                    <a:pt x="19169" y="20226"/>
                    <a:pt x="19122" y="20155"/>
                  </a:cubicBezTo>
                  <a:cubicBezTo>
                    <a:pt x="19098" y="20118"/>
                    <a:pt x="19068" y="20102"/>
                    <a:pt x="19039" y="20102"/>
                  </a:cubicBezTo>
                  <a:cubicBezTo>
                    <a:pt x="18993" y="20102"/>
                    <a:pt x="18950" y="20140"/>
                    <a:pt x="18943" y="20191"/>
                  </a:cubicBezTo>
                  <a:cubicBezTo>
                    <a:pt x="18927" y="20183"/>
                    <a:pt x="18909" y="20179"/>
                    <a:pt x="18891" y="20179"/>
                  </a:cubicBezTo>
                  <a:cubicBezTo>
                    <a:pt x="18830" y="20179"/>
                    <a:pt x="18770" y="20224"/>
                    <a:pt x="18788" y="20298"/>
                  </a:cubicBezTo>
                  <a:cubicBezTo>
                    <a:pt x="18824" y="20381"/>
                    <a:pt x="18848" y="20476"/>
                    <a:pt x="18884" y="20560"/>
                  </a:cubicBezTo>
                  <a:cubicBezTo>
                    <a:pt x="18836" y="20464"/>
                    <a:pt x="18788" y="20357"/>
                    <a:pt x="18729" y="20250"/>
                  </a:cubicBezTo>
                  <a:cubicBezTo>
                    <a:pt x="18713" y="20218"/>
                    <a:pt x="18684" y="20205"/>
                    <a:pt x="18653" y="20205"/>
                  </a:cubicBezTo>
                  <a:cubicBezTo>
                    <a:pt x="18593" y="20205"/>
                    <a:pt x="18526" y="20258"/>
                    <a:pt x="18550" y="20322"/>
                  </a:cubicBezTo>
                  <a:cubicBezTo>
                    <a:pt x="18562" y="20369"/>
                    <a:pt x="18574" y="20405"/>
                    <a:pt x="18598" y="20453"/>
                  </a:cubicBezTo>
                  <a:cubicBezTo>
                    <a:pt x="18514" y="20453"/>
                    <a:pt x="18431" y="20536"/>
                    <a:pt x="18467" y="20631"/>
                  </a:cubicBezTo>
                  <a:cubicBezTo>
                    <a:pt x="18460" y="20628"/>
                    <a:pt x="18452" y="20626"/>
                    <a:pt x="18443" y="20626"/>
                  </a:cubicBezTo>
                  <a:cubicBezTo>
                    <a:pt x="18422" y="20626"/>
                    <a:pt x="18397" y="20635"/>
                    <a:pt x="18372" y="20643"/>
                  </a:cubicBezTo>
                  <a:cubicBezTo>
                    <a:pt x="18352" y="20604"/>
                    <a:pt x="18324" y="20580"/>
                    <a:pt x="18288" y="20580"/>
                  </a:cubicBezTo>
                  <a:cubicBezTo>
                    <a:pt x="18280" y="20580"/>
                    <a:pt x="18273" y="20581"/>
                    <a:pt x="18264" y="20583"/>
                  </a:cubicBezTo>
                  <a:cubicBezTo>
                    <a:pt x="18253" y="20548"/>
                    <a:pt x="18229" y="20512"/>
                    <a:pt x="18217" y="20488"/>
                  </a:cubicBezTo>
                  <a:cubicBezTo>
                    <a:pt x="18192" y="20438"/>
                    <a:pt x="18152" y="20418"/>
                    <a:pt x="18113" y="20418"/>
                  </a:cubicBezTo>
                  <a:cubicBezTo>
                    <a:pt x="18058" y="20418"/>
                    <a:pt x="18004" y="20457"/>
                    <a:pt x="17991" y="20512"/>
                  </a:cubicBezTo>
                  <a:cubicBezTo>
                    <a:pt x="17975" y="20506"/>
                    <a:pt x="17958" y="20503"/>
                    <a:pt x="17941" y="20503"/>
                  </a:cubicBezTo>
                  <a:cubicBezTo>
                    <a:pt x="17895" y="20503"/>
                    <a:pt x="17850" y="20525"/>
                    <a:pt x="17824" y="20560"/>
                  </a:cubicBezTo>
                  <a:cubicBezTo>
                    <a:pt x="17808" y="20528"/>
                    <a:pt x="17771" y="20507"/>
                    <a:pt x="17734" y="20507"/>
                  </a:cubicBezTo>
                  <a:cubicBezTo>
                    <a:pt x="17715" y="20507"/>
                    <a:pt x="17697" y="20512"/>
                    <a:pt x="17681" y="20524"/>
                  </a:cubicBezTo>
                  <a:cubicBezTo>
                    <a:pt x="17622" y="20560"/>
                    <a:pt x="17610" y="20619"/>
                    <a:pt x="17633" y="20679"/>
                  </a:cubicBezTo>
                  <a:cubicBezTo>
                    <a:pt x="17645" y="20691"/>
                    <a:pt x="17657" y="20714"/>
                    <a:pt x="17657" y="20726"/>
                  </a:cubicBezTo>
                  <a:cubicBezTo>
                    <a:pt x="17645" y="20726"/>
                    <a:pt x="17633" y="20738"/>
                    <a:pt x="17622" y="20750"/>
                  </a:cubicBezTo>
                  <a:lnTo>
                    <a:pt x="17610" y="20726"/>
                  </a:lnTo>
                  <a:cubicBezTo>
                    <a:pt x="17586" y="20691"/>
                    <a:pt x="17562" y="20679"/>
                    <a:pt x="17526" y="20667"/>
                  </a:cubicBezTo>
                  <a:lnTo>
                    <a:pt x="17514" y="20631"/>
                  </a:lnTo>
                  <a:cubicBezTo>
                    <a:pt x="17495" y="20588"/>
                    <a:pt x="17457" y="20570"/>
                    <a:pt x="17416" y="20570"/>
                  </a:cubicBezTo>
                  <a:cubicBezTo>
                    <a:pt x="17356" y="20570"/>
                    <a:pt x="17290" y="20610"/>
                    <a:pt x="17276" y="20667"/>
                  </a:cubicBezTo>
                  <a:cubicBezTo>
                    <a:pt x="17264" y="20655"/>
                    <a:pt x="17264" y="20631"/>
                    <a:pt x="17252" y="20619"/>
                  </a:cubicBezTo>
                  <a:cubicBezTo>
                    <a:pt x="17224" y="20576"/>
                    <a:pt x="17185" y="20558"/>
                    <a:pt x="17148" y="20558"/>
                  </a:cubicBezTo>
                  <a:cubicBezTo>
                    <a:pt x="17093" y="20558"/>
                    <a:pt x="17040" y="20598"/>
                    <a:pt x="17026" y="20655"/>
                  </a:cubicBezTo>
                  <a:lnTo>
                    <a:pt x="16990" y="20655"/>
                  </a:lnTo>
                  <a:lnTo>
                    <a:pt x="16979" y="20643"/>
                  </a:lnTo>
                  <a:lnTo>
                    <a:pt x="16979" y="20631"/>
                  </a:lnTo>
                  <a:lnTo>
                    <a:pt x="16955" y="20595"/>
                  </a:lnTo>
                  <a:cubicBezTo>
                    <a:pt x="16935" y="20564"/>
                    <a:pt x="16906" y="20550"/>
                    <a:pt x="16877" y="20550"/>
                  </a:cubicBezTo>
                  <a:cubicBezTo>
                    <a:pt x="16819" y="20550"/>
                    <a:pt x="16760" y="20603"/>
                    <a:pt x="16776" y="20667"/>
                  </a:cubicBezTo>
                  <a:cubicBezTo>
                    <a:pt x="16776" y="20691"/>
                    <a:pt x="16776" y="20703"/>
                    <a:pt x="16788" y="20726"/>
                  </a:cubicBezTo>
                  <a:lnTo>
                    <a:pt x="16800" y="20762"/>
                  </a:lnTo>
                  <a:cubicBezTo>
                    <a:pt x="16764" y="20774"/>
                    <a:pt x="16740" y="20798"/>
                    <a:pt x="16740" y="20834"/>
                  </a:cubicBezTo>
                  <a:cubicBezTo>
                    <a:pt x="16717" y="20786"/>
                    <a:pt x="16693" y="20726"/>
                    <a:pt x="16669" y="20679"/>
                  </a:cubicBezTo>
                  <a:cubicBezTo>
                    <a:pt x="16653" y="20647"/>
                    <a:pt x="16627" y="20634"/>
                    <a:pt x="16599" y="20634"/>
                  </a:cubicBezTo>
                  <a:cubicBezTo>
                    <a:pt x="16545" y="20634"/>
                    <a:pt x="16486" y="20687"/>
                    <a:pt x="16502" y="20750"/>
                  </a:cubicBezTo>
                  <a:cubicBezTo>
                    <a:pt x="16467" y="20774"/>
                    <a:pt x="16443" y="20822"/>
                    <a:pt x="16455" y="20869"/>
                  </a:cubicBezTo>
                  <a:cubicBezTo>
                    <a:pt x="16383" y="20738"/>
                    <a:pt x="16312" y="20595"/>
                    <a:pt x="16240" y="20476"/>
                  </a:cubicBezTo>
                  <a:cubicBezTo>
                    <a:pt x="16220" y="20439"/>
                    <a:pt x="16184" y="20423"/>
                    <a:pt x="16149" y="20423"/>
                  </a:cubicBezTo>
                  <a:cubicBezTo>
                    <a:pt x="16084" y="20423"/>
                    <a:pt x="16019" y="20478"/>
                    <a:pt x="16050" y="20548"/>
                  </a:cubicBezTo>
                  <a:lnTo>
                    <a:pt x="16062" y="20572"/>
                  </a:lnTo>
                  <a:lnTo>
                    <a:pt x="16062" y="20583"/>
                  </a:lnTo>
                  <a:cubicBezTo>
                    <a:pt x="16074" y="20607"/>
                    <a:pt x="16074" y="20619"/>
                    <a:pt x="16086" y="20643"/>
                  </a:cubicBezTo>
                  <a:lnTo>
                    <a:pt x="15943" y="20357"/>
                  </a:lnTo>
                  <a:cubicBezTo>
                    <a:pt x="15924" y="20328"/>
                    <a:pt x="15899" y="20315"/>
                    <a:pt x="15874" y="20315"/>
                  </a:cubicBezTo>
                  <a:cubicBezTo>
                    <a:pt x="15819" y="20315"/>
                    <a:pt x="15767" y="20375"/>
                    <a:pt x="15800" y="20441"/>
                  </a:cubicBezTo>
                  <a:cubicBezTo>
                    <a:pt x="15812" y="20476"/>
                    <a:pt x="15824" y="20500"/>
                    <a:pt x="15836" y="20536"/>
                  </a:cubicBezTo>
                  <a:cubicBezTo>
                    <a:pt x="15824" y="20548"/>
                    <a:pt x="15812" y="20560"/>
                    <a:pt x="15812" y="20583"/>
                  </a:cubicBezTo>
                  <a:cubicBezTo>
                    <a:pt x="15788" y="20560"/>
                    <a:pt x="15776" y="20536"/>
                    <a:pt x="15764" y="20512"/>
                  </a:cubicBezTo>
                  <a:cubicBezTo>
                    <a:pt x="15740" y="20488"/>
                    <a:pt x="15717" y="20488"/>
                    <a:pt x="15681" y="20488"/>
                  </a:cubicBezTo>
                  <a:cubicBezTo>
                    <a:pt x="15621" y="20333"/>
                    <a:pt x="15574" y="20179"/>
                    <a:pt x="15538" y="20024"/>
                  </a:cubicBezTo>
                  <a:cubicBezTo>
                    <a:pt x="15466" y="19774"/>
                    <a:pt x="15431" y="19524"/>
                    <a:pt x="15395" y="19274"/>
                  </a:cubicBezTo>
                  <a:lnTo>
                    <a:pt x="15395" y="19274"/>
                  </a:lnTo>
                  <a:cubicBezTo>
                    <a:pt x="15407" y="19321"/>
                    <a:pt x="15419" y="19357"/>
                    <a:pt x="15431" y="19405"/>
                  </a:cubicBezTo>
                  <a:cubicBezTo>
                    <a:pt x="15436" y="19432"/>
                    <a:pt x="15458" y="19444"/>
                    <a:pt x="15481" y="19444"/>
                  </a:cubicBezTo>
                  <a:cubicBezTo>
                    <a:pt x="15509" y="19444"/>
                    <a:pt x="15538" y="19426"/>
                    <a:pt x="15538" y="19393"/>
                  </a:cubicBezTo>
                  <a:cubicBezTo>
                    <a:pt x="15538" y="19357"/>
                    <a:pt x="15538" y="19333"/>
                    <a:pt x="15538" y="19310"/>
                  </a:cubicBezTo>
                  <a:cubicBezTo>
                    <a:pt x="15574" y="19310"/>
                    <a:pt x="15597" y="19298"/>
                    <a:pt x="15609" y="19250"/>
                  </a:cubicBezTo>
                  <a:cubicBezTo>
                    <a:pt x="15609" y="19107"/>
                    <a:pt x="15609" y="18964"/>
                    <a:pt x="15621" y="18821"/>
                  </a:cubicBezTo>
                  <a:cubicBezTo>
                    <a:pt x="15621" y="18857"/>
                    <a:pt x="15633" y="18905"/>
                    <a:pt x="15645" y="18940"/>
                  </a:cubicBezTo>
                  <a:cubicBezTo>
                    <a:pt x="15656" y="18973"/>
                    <a:pt x="15684" y="18988"/>
                    <a:pt x="15712" y="18988"/>
                  </a:cubicBezTo>
                  <a:cubicBezTo>
                    <a:pt x="15745" y="18988"/>
                    <a:pt x="15776" y="18967"/>
                    <a:pt x="15776" y="18929"/>
                  </a:cubicBezTo>
                  <a:cubicBezTo>
                    <a:pt x="15788" y="18857"/>
                    <a:pt x="15788" y="18786"/>
                    <a:pt x="15800" y="18714"/>
                  </a:cubicBezTo>
                  <a:lnTo>
                    <a:pt x="15812" y="18702"/>
                  </a:lnTo>
                  <a:cubicBezTo>
                    <a:pt x="15824" y="18738"/>
                    <a:pt x="15824" y="18762"/>
                    <a:pt x="15836" y="18786"/>
                  </a:cubicBezTo>
                  <a:cubicBezTo>
                    <a:pt x="15848" y="18817"/>
                    <a:pt x="15877" y="18835"/>
                    <a:pt x="15903" y="18835"/>
                  </a:cubicBezTo>
                  <a:cubicBezTo>
                    <a:pt x="15927" y="18835"/>
                    <a:pt x="15949" y="18820"/>
                    <a:pt x="15955" y="18786"/>
                  </a:cubicBezTo>
                  <a:cubicBezTo>
                    <a:pt x="15967" y="18750"/>
                    <a:pt x="15978" y="18702"/>
                    <a:pt x="15990" y="18667"/>
                  </a:cubicBezTo>
                  <a:cubicBezTo>
                    <a:pt x="15996" y="18695"/>
                    <a:pt x="16023" y="18710"/>
                    <a:pt x="16052" y="18710"/>
                  </a:cubicBezTo>
                  <a:cubicBezTo>
                    <a:pt x="16083" y="18710"/>
                    <a:pt x="16115" y="18692"/>
                    <a:pt x="16121" y="18655"/>
                  </a:cubicBezTo>
                  <a:cubicBezTo>
                    <a:pt x="16133" y="18595"/>
                    <a:pt x="16145" y="18524"/>
                    <a:pt x="16157" y="18452"/>
                  </a:cubicBezTo>
                  <a:cubicBezTo>
                    <a:pt x="16205" y="18428"/>
                    <a:pt x="16228" y="18393"/>
                    <a:pt x="16252" y="18357"/>
                  </a:cubicBezTo>
                  <a:lnTo>
                    <a:pt x="16264" y="18405"/>
                  </a:lnTo>
                  <a:cubicBezTo>
                    <a:pt x="16274" y="18444"/>
                    <a:pt x="16304" y="18461"/>
                    <a:pt x="16334" y="18461"/>
                  </a:cubicBezTo>
                  <a:cubicBezTo>
                    <a:pt x="16377" y="18461"/>
                    <a:pt x="16421" y="18425"/>
                    <a:pt x="16407" y="18369"/>
                  </a:cubicBezTo>
                  <a:cubicBezTo>
                    <a:pt x="16395" y="18345"/>
                    <a:pt x="16395" y="18309"/>
                    <a:pt x="16383" y="18286"/>
                  </a:cubicBezTo>
                  <a:lnTo>
                    <a:pt x="16407" y="18274"/>
                  </a:lnTo>
                  <a:cubicBezTo>
                    <a:pt x="16419" y="18321"/>
                    <a:pt x="16455" y="18369"/>
                    <a:pt x="16490" y="18405"/>
                  </a:cubicBezTo>
                  <a:cubicBezTo>
                    <a:pt x="16517" y="18426"/>
                    <a:pt x="16551" y="18438"/>
                    <a:pt x="16584" y="18438"/>
                  </a:cubicBezTo>
                  <a:cubicBezTo>
                    <a:pt x="16624" y="18438"/>
                    <a:pt x="16661" y="18420"/>
                    <a:pt x="16681" y="18381"/>
                  </a:cubicBezTo>
                  <a:lnTo>
                    <a:pt x="16693" y="18369"/>
                  </a:lnTo>
                  <a:lnTo>
                    <a:pt x="16717" y="18381"/>
                  </a:lnTo>
                  <a:cubicBezTo>
                    <a:pt x="16725" y="18382"/>
                    <a:pt x="16734" y="18383"/>
                    <a:pt x="16742" y="18383"/>
                  </a:cubicBezTo>
                  <a:cubicBezTo>
                    <a:pt x="16812" y="18383"/>
                    <a:pt x="16861" y="18338"/>
                    <a:pt x="16871" y="18274"/>
                  </a:cubicBezTo>
                  <a:cubicBezTo>
                    <a:pt x="16883" y="18262"/>
                    <a:pt x="16907" y="18262"/>
                    <a:pt x="16919" y="18250"/>
                  </a:cubicBezTo>
                  <a:cubicBezTo>
                    <a:pt x="16943" y="18274"/>
                    <a:pt x="16979" y="18274"/>
                    <a:pt x="17014" y="18274"/>
                  </a:cubicBezTo>
                  <a:cubicBezTo>
                    <a:pt x="17014" y="18286"/>
                    <a:pt x="17014" y="18309"/>
                    <a:pt x="17026" y="18321"/>
                  </a:cubicBezTo>
                  <a:cubicBezTo>
                    <a:pt x="17039" y="18358"/>
                    <a:pt x="17073" y="18379"/>
                    <a:pt x="17106" y="18379"/>
                  </a:cubicBezTo>
                  <a:cubicBezTo>
                    <a:pt x="17136" y="18379"/>
                    <a:pt x="17163" y="18361"/>
                    <a:pt x="17169" y="18321"/>
                  </a:cubicBezTo>
                  <a:cubicBezTo>
                    <a:pt x="17181" y="18274"/>
                    <a:pt x="17193" y="18226"/>
                    <a:pt x="17205" y="18178"/>
                  </a:cubicBezTo>
                  <a:cubicBezTo>
                    <a:pt x="17241" y="18167"/>
                    <a:pt x="17276" y="18143"/>
                    <a:pt x="17300" y="18119"/>
                  </a:cubicBezTo>
                  <a:cubicBezTo>
                    <a:pt x="17312" y="18167"/>
                    <a:pt x="17312" y="18214"/>
                    <a:pt x="17324" y="18262"/>
                  </a:cubicBezTo>
                  <a:cubicBezTo>
                    <a:pt x="17330" y="18308"/>
                    <a:pt x="17369" y="18329"/>
                    <a:pt x="17410" y="18329"/>
                  </a:cubicBezTo>
                  <a:cubicBezTo>
                    <a:pt x="17455" y="18329"/>
                    <a:pt x="17502" y="18305"/>
                    <a:pt x="17514" y="18262"/>
                  </a:cubicBezTo>
                  <a:lnTo>
                    <a:pt x="17526" y="18238"/>
                  </a:lnTo>
                  <a:cubicBezTo>
                    <a:pt x="17526" y="18262"/>
                    <a:pt x="17526" y="18286"/>
                    <a:pt x="17538" y="18309"/>
                  </a:cubicBezTo>
                  <a:cubicBezTo>
                    <a:pt x="17550" y="18361"/>
                    <a:pt x="17587" y="18385"/>
                    <a:pt x="17625" y="18385"/>
                  </a:cubicBezTo>
                  <a:cubicBezTo>
                    <a:pt x="17667" y="18385"/>
                    <a:pt x="17710" y="18358"/>
                    <a:pt x="17729" y="18309"/>
                  </a:cubicBezTo>
                  <a:cubicBezTo>
                    <a:pt x="17764" y="18202"/>
                    <a:pt x="17800" y="18083"/>
                    <a:pt x="17812" y="17964"/>
                  </a:cubicBezTo>
                  <a:cubicBezTo>
                    <a:pt x="17826" y="18006"/>
                    <a:pt x="17874" y="18036"/>
                    <a:pt x="17917" y="18036"/>
                  </a:cubicBezTo>
                  <a:cubicBezTo>
                    <a:pt x="17948" y="18036"/>
                    <a:pt x="17976" y="18022"/>
                    <a:pt x="17991" y="17988"/>
                  </a:cubicBezTo>
                  <a:cubicBezTo>
                    <a:pt x="18014" y="17952"/>
                    <a:pt x="18026" y="17905"/>
                    <a:pt x="18038" y="17857"/>
                  </a:cubicBezTo>
                  <a:cubicBezTo>
                    <a:pt x="18062" y="17940"/>
                    <a:pt x="18098" y="18024"/>
                    <a:pt x="18157" y="18083"/>
                  </a:cubicBezTo>
                  <a:cubicBezTo>
                    <a:pt x="18178" y="18104"/>
                    <a:pt x="18201" y="18114"/>
                    <a:pt x="18224" y="18114"/>
                  </a:cubicBezTo>
                  <a:cubicBezTo>
                    <a:pt x="18253" y="18114"/>
                    <a:pt x="18280" y="18098"/>
                    <a:pt x="18300" y="18071"/>
                  </a:cubicBezTo>
                  <a:cubicBezTo>
                    <a:pt x="18321" y="18092"/>
                    <a:pt x="18352" y="18103"/>
                    <a:pt x="18382" y="18103"/>
                  </a:cubicBezTo>
                  <a:cubicBezTo>
                    <a:pt x="18422" y="18103"/>
                    <a:pt x="18460" y="18083"/>
                    <a:pt x="18467" y="18036"/>
                  </a:cubicBezTo>
                  <a:cubicBezTo>
                    <a:pt x="18491" y="17893"/>
                    <a:pt x="18503" y="17762"/>
                    <a:pt x="18514" y="17631"/>
                  </a:cubicBezTo>
                  <a:lnTo>
                    <a:pt x="18562" y="17809"/>
                  </a:lnTo>
                  <a:cubicBezTo>
                    <a:pt x="18578" y="17869"/>
                    <a:pt x="18627" y="17896"/>
                    <a:pt x="18674" y="17896"/>
                  </a:cubicBezTo>
                  <a:cubicBezTo>
                    <a:pt x="18732" y="17896"/>
                    <a:pt x="18788" y="17857"/>
                    <a:pt x="18788" y="17786"/>
                  </a:cubicBezTo>
                  <a:cubicBezTo>
                    <a:pt x="18788" y="17643"/>
                    <a:pt x="18788" y="17500"/>
                    <a:pt x="18800" y="17345"/>
                  </a:cubicBezTo>
                  <a:cubicBezTo>
                    <a:pt x="18836" y="17500"/>
                    <a:pt x="18872" y="17643"/>
                    <a:pt x="18919" y="17786"/>
                  </a:cubicBezTo>
                  <a:cubicBezTo>
                    <a:pt x="18928" y="17837"/>
                    <a:pt x="18980" y="17876"/>
                    <a:pt x="19030" y="17876"/>
                  </a:cubicBezTo>
                  <a:cubicBezTo>
                    <a:pt x="19050" y="17876"/>
                    <a:pt x="19069" y="17870"/>
                    <a:pt x="19086" y="17857"/>
                  </a:cubicBezTo>
                  <a:cubicBezTo>
                    <a:pt x="19169" y="17797"/>
                    <a:pt x="19193" y="17714"/>
                    <a:pt x="19205" y="17619"/>
                  </a:cubicBezTo>
                  <a:cubicBezTo>
                    <a:pt x="19205" y="17655"/>
                    <a:pt x="19217" y="17678"/>
                    <a:pt x="19229" y="17714"/>
                  </a:cubicBezTo>
                  <a:cubicBezTo>
                    <a:pt x="19247" y="17763"/>
                    <a:pt x="19294" y="17790"/>
                    <a:pt x="19340" y="17790"/>
                  </a:cubicBezTo>
                  <a:cubicBezTo>
                    <a:pt x="19383" y="17790"/>
                    <a:pt x="19426" y="17766"/>
                    <a:pt x="19443" y="17714"/>
                  </a:cubicBezTo>
                  <a:cubicBezTo>
                    <a:pt x="19455" y="17655"/>
                    <a:pt x="19467" y="17607"/>
                    <a:pt x="19479" y="17547"/>
                  </a:cubicBezTo>
                  <a:cubicBezTo>
                    <a:pt x="19501" y="17580"/>
                    <a:pt x="19535" y="17595"/>
                    <a:pt x="19569" y="17595"/>
                  </a:cubicBezTo>
                  <a:cubicBezTo>
                    <a:pt x="19610" y="17595"/>
                    <a:pt x="19650" y="17574"/>
                    <a:pt x="19669" y="17536"/>
                  </a:cubicBezTo>
                  <a:cubicBezTo>
                    <a:pt x="19677" y="17537"/>
                    <a:pt x="19685" y="17538"/>
                    <a:pt x="19693" y="17538"/>
                  </a:cubicBezTo>
                  <a:cubicBezTo>
                    <a:pt x="19751" y="17538"/>
                    <a:pt x="19823" y="17501"/>
                    <a:pt x="19812" y="17428"/>
                  </a:cubicBezTo>
                  <a:lnTo>
                    <a:pt x="19812" y="17405"/>
                  </a:lnTo>
                  <a:lnTo>
                    <a:pt x="19812" y="17393"/>
                  </a:lnTo>
                  <a:cubicBezTo>
                    <a:pt x="19800" y="17369"/>
                    <a:pt x="19800" y="17333"/>
                    <a:pt x="19800" y="17309"/>
                  </a:cubicBezTo>
                  <a:cubicBezTo>
                    <a:pt x="19836" y="17297"/>
                    <a:pt x="19884" y="17274"/>
                    <a:pt x="19896" y="17226"/>
                  </a:cubicBezTo>
                  <a:cubicBezTo>
                    <a:pt x="19919" y="17226"/>
                    <a:pt x="19955" y="17214"/>
                    <a:pt x="19979" y="17178"/>
                  </a:cubicBezTo>
                  <a:cubicBezTo>
                    <a:pt x="19991" y="17184"/>
                    <a:pt x="20003" y="17187"/>
                    <a:pt x="20015" y="17187"/>
                  </a:cubicBezTo>
                  <a:cubicBezTo>
                    <a:pt x="20027" y="17187"/>
                    <a:pt x="20038" y="17184"/>
                    <a:pt x="20050" y="17178"/>
                  </a:cubicBezTo>
                  <a:cubicBezTo>
                    <a:pt x="20070" y="17193"/>
                    <a:pt x="20092" y="17200"/>
                    <a:pt x="20114" y="17200"/>
                  </a:cubicBezTo>
                  <a:cubicBezTo>
                    <a:pt x="20144" y="17200"/>
                    <a:pt x="20173" y="17187"/>
                    <a:pt x="20193" y="17166"/>
                  </a:cubicBezTo>
                  <a:cubicBezTo>
                    <a:pt x="20218" y="17201"/>
                    <a:pt x="20256" y="17217"/>
                    <a:pt x="20294" y="17217"/>
                  </a:cubicBezTo>
                  <a:cubicBezTo>
                    <a:pt x="20348" y="17217"/>
                    <a:pt x="20404" y="17186"/>
                    <a:pt x="20431" y="17131"/>
                  </a:cubicBezTo>
                  <a:cubicBezTo>
                    <a:pt x="20443" y="17083"/>
                    <a:pt x="20455" y="17035"/>
                    <a:pt x="20455" y="16988"/>
                  </a:cubicBezTo>
                  <a:cubicBezTo>
                    <a:pt x="20479" y="16988"/>
                    <a:pt x="20503" y="16988"/>
                    <a:pt x="20527" y="16976"/>
                  </a:cubicBezTo>
                  <a:lnTo>
                    <a:pt x="20527" y="17012"/>
                  </a:lnTo>
                  <a:cubicBezTo>
                    <a:pt x="20543" y="17061"/>
                    <a:pt x="20583" y="17082"/>
                    <a:pt x="20626" y="17082"/>
                  </a:cubicBezTo>
                  <a:cubicBezTo>
                    <a:pt x="20644" y="17082"/>
                    <a:pt x="20663" y="17078"/>
                    <a:pt x="20681" y="17071"/>
                  </a:cubicBezTo>
                  <a:cubicBezTo>
                    <a:pt x="20693" y="17107"/>
                    <a:pt x="20705" y="17131"/>
                    <a:pt x="20717" y="17155"/>
                  </a:cubicBezTo>
                  <a:lnTo>
                    <a:pt x="20717" y="17166"/>
                  </a:lnTo>
                  <a:lnTo>
                    <a:pt x="20729" y="17190"/>
                  </a:lnTo>
                  <a:cubicBezTo>
                    <a:pt x="20748" y="17234"/>
                    <a:pt x="20783" y="17251"/>
                    <a:pt x="20819" y="17251"/>
                  </a:cubicBezTo>
                  <a:cubicBezTo>
                    <a:pt x="20851" y="17251"/>
                    <a:pt x="20885" y="17237"/>
                    <a:pt x="20908" y="17214"/>
                  </a:cubicBezTo>
                  <a:cubicBezTo>
                    <a:pt x="20923" y="17226"/>
                    <a:pt x="20940" y="17231"/>
                    <a:pt x="20957" y="17231"/>
                  </a:cubicBezTo>
                  <a:cubicBezTo>
                    <a:pt x="21010" y="17231"/>
                    <a:pt x="21065" y="17184"/>
                    <a:pt x="21074" y="17131"/>
                  </a:cubicBezTo>
                  <a:cubicBezTo>
                    <a:pt x="21110" y="17166"/>
                    <a:pt x="21146" y="17214"/>
                    <a:pt x="21181" y="17250"/>
                  </a:cubicBezTo>
                  <a:cubicBezTo>
                    <a:pt x="21205" y="17270"/>
                    <a:pt x="21232" y="17279"/>
                    <a:pt x="21258" y="17279"/>
                  </a:cubicBezTo>
                  <a:cubicBezTo>
                    <a:pt x="21326" y="17279"/>
                    <a:pt x="21389" y="17220"/>
                    <a:pt x="21372" y="17143"/>
                  </a:cubicBezTo>
                  <a:cubicBezTo>
                    <a:pt x="21360" y="17119"/>
                    <a:pt x="21360" y="17083"/>
                    <a:pt x="21348" y="17059"/>
                  </a:cubicBezTo>
                  <a:lnTo>
                    <a:pt x="21348" y="17059"/>
                  </a:lnTo>
                  <a:cubicBezTo>
                    <a:pt x="21396" y="17143"/>
                    <a:pt x="21467" y="17190"/>
                    <a:pt x="21562" y="17202"/>
                  </a:cubicBezTo>
                  <a:cubicBezTo>
                    <a:pt x="21567" y="17203"/>
                    <a:pt x="21572" y="17203"/>
                    <a:pt x="21577" y="17203"/>
                  </a:cubicBezTo>
                  <a:cubicBezTo>
                    <a:pt x="21651" y="17203"/>
                    <a:pt x="21693" y="17115"/>
                    <a:pt x="21682" y="17059"/>
                  </a:cubicBezTo>
                  <a:cubicBezTo>
                    <a:pt x="21646" y="16904"/>
                    <a:pt x="21610" y="16762"/>
                    <a:pt x="21574" y="16619"/>
                  </a:cubicBezTo>
                  <a:lnTo>
                    <a:pt x="21574" y="16619"/>
                  </a:lnTo>
                  <a:cubicBezTo>
                    <a:pt x="21646" y="16738"/>
                    <a:pt x="21717" y="16869"/>
                    <a:pt x="21801" y="16988"/>
                  </a:cubicBezTo>
                  <a:cubicBezTo>
                    <a:pt x="21821" y="17025"/>
                    <a:pt x="21855" y="17040"/>
                    <a:pt x="21890" y="17040"/>
                  </a:cubicBezTo>
                  <a:cubicBezTo>
                    <a:pt x="21957" y="17040"/>
                    <a:pt x="22026" y="16983"/>
                    <a:pt x="22003" y="16904"/>
                  </a:cubicBezTo>
                  <a:cubicBezTo>
                    <a:pt x="21991" y="16845"/>
                    <a:pt x="21967" y="16774"/>
                    <a:pt x="21955" y="16714"/>
                  </a:cubicBezTo>
                  <a:lnTo>
                    <a:pt x="21955" y="16714"/>
                  </a:lnTo>
                  <a:cubicBezTo>
                    <a:pt x="22027" y="16833"/>
                    <a:pt x="22098" y="16940"/>
                    <a:pt x="22194" y="17047"/>
                  </a:cubicBezTo>
                  <a:cubicBezTo>
                    <a:pt x="22210" y="17068"/>
                    <a:pt x="22233" y="17077"/>
                    <a:pt x="22256" y="17077"/>
                  </a:cubicBezTo>
                  <a:cubicBezTo>
                    <a:pt x="22299" y="17077"/>
                    <a:pt x="22345" y="17046"/>
                    <a:pt x="22360" y="17000"/>
                  </a:cubicBezTo>
                  <a:cubicBezTo>
                    <a:pt x="22368" y="17002"/>
                    <a:pt x="22377" y="17003"/>
                    <a:pt x="22386" y="17003"/>
                  </a:cubicBezTo>
                  <a:cubicBezTo>
                    <a:pt x="22427" y="17003"/>
                    <a:pt x="22471" y="16980"/>
                    <a:pt x="22491" y="16940"/>
                  </a:cubicBezTo>
                  <a:cubicBezTo>
                    <a:pt x="22515" y="16857"/>
                    <a:pt x="22503" y="16762"/>
                    <a:pt x="22491" y="16678"/>
                  </a:cubicBezTo>
                  <a:lnTo>
                    <a:pt x="22491" y="16678"/>
                  </a:lnTo>
                  <a:cubicBezTo>
                    <a:pt x="22515" y="16714"/>
                    <a:pt x="22551" y="16738"/>
                    <a:pt x="22586" y="16774"/>
                  </a:cubicBezTo>
                  <a:cubicBezTo>
                    <a:pt x="22601" y="16783"/>
                    <a:pt x="22617" y="16788"/>
                    <a:pt x="22632" y="16788"/>
                  </a:cubicBezTo>
                  <a:cubicBezTo>
                    <a:pt x="22692" y="16788"/>
                    <a:pt x="22748" y="16723"/>
                    <a:pt x="22729" y="16666"/>
                  </a:cubicBezTo>
                  <a:lnTo>
                    <a:pt x="22729" y="16654"/>
                  </a:lnTo>
                  <a:cubicBezTo>
                    <a:pt x="22801" y="16750"/>
                    <a:pt x="22884" y="16845"/>
                    <a:pt x="22979" y="16916"/>
                  </a:cubicBezTo>
                  <a:cubicBezTo>
                    <a:pt x="23001" y="16934"/>
                    <a:pt x="23027" y="16943"/>
                    <a:pt x="23052" y="16943"/>
                  </a:cubicBezTo>
                  <a:cubicBezTo>
                    <a:pt x="23110" y="16943"/>
                    <a:pt x="23163" y="16899"/>
                    <a:pt x="23146" y="16833"/>
                  </a:cubicBezTo>
                  <a:cubicBezTo>
                    <a:pt x="23134" y="16797"/>
                    <a:pt x="23122" y="16774"/>
                    <a:pt x="23122" y="16750"/>
                  </a:cubicBezTo>
                  <a:lnTo>
                    <a:pt x="23122" y="16750"/>
                  </a:lnTo>
                  <a:lnTo>
                    <a:pt x="23134" y="16774"/>
                  </a:lnTo>
                  <a:cubicBezTo>
                    <a:pt x="23154" y="16790"/>
                    <a:pt x="23178" y="16797"/>
                    <a:pt x="23202" y="16797"/>
                  </a:cubicBezTo>
                  <a:cubicBezTo>
                    <a:pt x="23265" y="16797"/>
                    <a:pt x="23327" y="16747"/>
                    <a:pt x="23301" y="16678"/>
                  </a:cubicBezTo>
                  <a:cubicBezTo>
                    <a:pt x="23289" y="16631"/>
                    <a:pt x="23265" y="16583"/>
                    <a:pt x="23253" y="16535"/>
                  </a:cubicBezTo>
                  <a:lnTo>
                    <a:pt x="23253" y="16535"/>
                  </a:lnTo>
                  <a:cubicBezTo>
                    <a:pt x="23271" y="16541"/>
                    <a:pt x="23289" y="16544"/>
                    <a:pt x="23308" y="16544"/>
                  </a:cubicBezTo>
                  <a:cubicBezTo>
                    <a:pt x="23328" y="16544"/>
                    <a:pt x="23348" y="16541"/>
                    <a:pt x="23372" y="16535"/>
                  </a:cubicBezTo>
                  <a:cubicBezTo>
                    <a:pt x="23396" y="16583"/>
                    <a:pt x="23432" y="16619"/>
                    <a:pt x="23467" y="16654"/>
                  </a:cubicBezTo>
                  <a:cubicBezTo>
                    <a:pt x="23481" y="16672"/>
                    <a:pt x="23499" y="16679"/>
                    <a:pt x="23517" y="16679"/>
                  </a:cubicBezTo>
                  <a:cubicBezTo>
                    <a:pt x="23561" y="16679"/>
                    <a:pt x="23607" y="16634"/>
                    <a:pt x="23598" y="16583"/>
                  </a:cubicBezTo>
                  <a:cubicBezTo>
                    <a:pt x="23587" y="16559"/>
                    <a:pt x="23587" y="16547"/>
                    <a:pt x="23587" y="16535"/>
                  </a:cubicBezTo>
                  <a:cubicBezTo>
                    <a:pt x="23610" y="16523"/>
                    <a:pt x="23634" y="16500"/>
                    <a:pt x="23646" y="16476"/>
                  </a:cubicBezTo>
                  <a:cubicBezTo>
                    <a:pt x="23670" y="16476"/>
                    <a:pt x="23682" y="16464"/>
                    <a:pt x="23706" y="16452"/>
                  </a:cubicBezTo>
                  <a:cubicBezTo>
                    <a:pt x="23733" y="16493"/>
                    <a:pt x="23767" y="16514"/>
                    <a:pt x="23803" y="16514"/>
                  </a:cubicBezTo>
                  <a:cubicBezTo>
                    <a:pt x="23831" y="16514"/>
                    <a:pt x="23858" y="16502"/>
                    <a:pt x="23884" y="16476"/>
                  </a:cubicBezTo>
                  <a:lnTo>
                    <a:pt x="23908" y="16452"/>
                  </a:lnTo>
                  <a:lnTo>
                    <a:pt x="23920" y="16464"/>
                  </a:lnTo>
                  <a:cubicBezTo>
                    <a:pt x="23938" y="16476"/>
                    <a:pt x="23957" y="16481"/>
                    <a:pt x="23976" y="16481"/>
                  </a:cubicBezTo>
                  <a:cubicBezTo>
                    <a:pt x="24030" y="16481"/>
                    <a:pt x="24081" y="16437"/>
                    <a:pt x="24099" y="16393"/>
                  </a:cubicBezTo>
                  <a:cubicBezTo>
                    <a:pt x="24110" y="16333"/>
                    <a:pt x="24110" y="16285"/>
                    <a:pt x="24110" y="16226"/>
                  </a:cubicBezTo>
                  <a:close/>
                  <a:moveTo>
                    <a:pt x="25194" y="20357"/>
                  </a:moveTo>
                  <a:cubicBezTo>
                    <a:pt x="25206" y="20476"/>
                    <a:pt x="25206" y="20595"/>
                    <a:pt x="25218" y="20714"/>
                  </a:cubicBezTo>
                  <a:cubicBezTo>
                    <a:pt x="25225" y="20769"/>
                    <a:pt x="25274" y="20804"/>
                    <a:pt x="25322" y="20804"/>
                  </a:cubicBezTo>
                  <a:cubicBezTo>
                    <a:pt x="25358" y="20804"/>
                    <a:pt x="25393" y="20784"/>
                    <a:pt x="25408" y="20738"/>
                  </a:cubicBezTo>
                  <a:cubicBezTo>
                    <a:pt x="25432" y="20631"/>
                    <a:pt x="25444" y="20536"/>
                    <a:pt x="25456" y="20441"/>
                  </a:cubicBezTo>
                  <a:cubicBezTo>
                    <a:pt x="25472" y="20472"/>
                    <a:pt x="25503" y="20488"/>
                    <a:pt x="25537" y="20488"/>
                  </a:cubicBezTo>
                  <a:cubicBezTo>
                    <a:pt x="25554" y="20488"/>
                    <a:pt x="25571" y="20484"/>
                    <a:pt x="25587" y="20476"/>
                  </a:cubicBezTo>
                  <a:lnTo>
                    <a:pt x="25587" y="20476"/>
                  </a:lnTo>
                  <a:cubicBezTo>
                    <a:pt x="25575" y="20560"/>
                    <a:pt x="25551" y="20631"/>
                    <a:pt x="25527" y="20703"/>
                  </a:cubicBezTo>
                  <a:cubicBezTo>
                    <a:pt x="25468" y="20881"/>
                    <a:pt x="25396" y="21048"/>
                    <a:pt x="25337" y="21215"/>
                  </a:cubicBezTo>
                  <a:cubicBezTo>
                    <a:pt x="25289" y="21262"/>
                    <a:pt x="25265" y="21310"/>
                    <a:pt x="25230" y="21345"/>
                  </a:cubicBezTo>
                  <a:cubicBezTo>
                    <a:pt x="25158" y="21441"/>
                    <a:pt x="25087" y="21536"/>
                    <a:pt x="25027" y="21631"/>
                  </a:cubicBezTo>
                  <a:cubicBezTo>
                    <a:pt x="24968" y="21703"/>
                    <a:pt x="24920" y="21786"/>
                    <a:pt x="24861" y="21857"/>
                  </a:cubicBezTo>
                  <a:cubicBezTo>
                    <a:pt x="24841" y="21825"/>
                    <a:pt x="24804" y="21804"/>
                    <a:pt x="24767" y="21804"/>
                  </a:cubicBezTo>
                  <a:cubicBezTo>
                    <a:pt x="24736" y="21804"/>
                    <a:pt x="24704" y="21819"/>
                    <a:pt x="24682" y="21857"/>
                  </a:cubicBezTo>
                  <a:cubicBezTo>
                    <a:pt x="24682" y="21857"/>
                    <a:pt x="24670" y="21869"/>
                    <a:pt x="24670" y="21869"/>
                  </a:cubicBezTo>
                  <a:cubicBezTo>
                    <a:pt x="24659" y="21867"/>
                    <a:pt x="24649" y="21865"/>
                    <a:pt x="24638" y="21865"/>
                  </a:cubicBezTo>
                  <a:cubicBezTo>
                    <a:pt x="24602" y="21865"/>
                    <a:pt x="24569" y="21883"/>
                    <a:pt x="24551" y="21929"/>
                  </a:cubicBezTo>
                  <a:cubicBezTo>
                    <a:pt x="24539" y="21988"/>
                    <a:pt x="24527" y="22036"/>
                    <a:pt x="24503" y="22084"/>
                  </a:cubicBezTo>
                  <a:cubicBezTo>
                    <a:pt x="24484" y="22058"/>
                    <a:pt x="24446" y="22039"/>
                    <a:pt x="24410" y="22039"/>
                  </a:cubicBezTo>
                  <a:cubicBezTo>
                    <a:pt x="24381" y="22039"/>
                    <a:pt x="24353" y="22051"/>
                    <a:pt x="24337" y="22084"/>
                  </a:cubicBezTo>
                  <a:cubicBezTo>
                    <a:pt x="24337" y="22096"/>
                    <a:pt x="24337" y="22096"/>
                    <a:pt x="24337" y="22107"/>
                  </a:cubicBezTo>
                  <a:cubicBezTo>
                    <a:pt x="24328" y="22105"/>
                    <a:pt x="24320" y="22104"/>
                    <a:pt x="24312" y="22104"/>
                  </a:cubicBezTo>
                  <a:cubicBezTo>
                    <a:pt x="24273" y="22104"/>
                    <a:pt x="24237" y="22128"/>
                    <a:pt x="24218" y="22167"/>
                  </a:cubicBezTo>
                  <a:lnTo>
                    <a:pt x="24051" y="22608"/>
                  </a:lnTo>
                  <a:lnTo>
                    <a:pt x="24051" y="22596"/>
                  </a:lnTo>
                  <a:lnTo>
                    <a:pt x="24063" y="22477"/>
                  </a:lnTo>
                  <a:cubicBezTo>
                    <a:pt x="24078" y="22398"/>
                    <a:pt x="24007" y="22341"/>
                    <a:pt x="23942" y="22341"/>
                  </a:cubicBezTo>
                  <a:cubicBezTo>
                    <a:pt x="23909" y="22341"/>
                    <a:pt x="23877" y="22356"/>
                    <a:pt x="23860" y="22393"/>
                  </a:cubicBezTo>
                  <a:cubicBezTo>
                    <a:pt x="23838" y="22354"/>
                    <a:pt x="23792" y="22333"/>
                    <a:pt x="23747" y="22333"/>
                  </a:cubicBezTo>
                  <a:cubicBezTo>
                    <a:pt x="23696" y="22333"/>
                    <a:pt x="23647" y="22360"/>
                    <a:pt x="23634" y="22417"/>
                  </a:cubicBezTo>
                  <a:cubicBezTo>
                    <a:pt x="23622" y="22488"/>
                    <a:pt x="23610" y="22548"/>
                    <a:pt x="23587" y="22619"/>
                  </a:cubicBezTo>
                  <a:cubicBezTo>
                    <a:pt x="23581" y="22549"/>
                    <a:pt x="23526" y="22514"/>
                    <a:pt x="23471" y="22514"/>
                  </a:cubicBezTo>
                  <a:cubicBezTo>
                    <a:pt x="23413" y="22514"/>
                    <a:pt x="23354" y="22552"/>
                    <a:pt x="23348" y="22631"/>
                  </a:cubicBezTo>
                  <a:cubicBezTo>
                    <a:pt x="23348" y="22643"/>
                    <a:pt x="23348" y="22667"/>
                    <a:pt x="23348" y="22679"/>
                  </a:cubicBezTo>
                  <a:cubicBezTo>
                    <a:pt x="23325" y="22646"/>
                    <a:pt x="23286" y="22630"/>
                    <a:pt x="23247" y="22630"/>
                  </a:cubicBezTo>
                  <a:cubicBezTo>
                    <a:pt x="23188" y="22630"/>
                    <a:pt x="23129" y="22667"/>
                    <a:pt x="23122" y="22739"/>
                  </a:cubicBezTo>
                  <a:lnTo>
                    <a:pt x="23122" y="22762"/>
                  </a:lnTo>
                  <a:cubicBezTo>
                    <a:pt x="23099" y="22743"/>
                    <a:pt x="23071" y="22734"/>
                    <a:pt x="23043" y="22734"/>
                  </a:cubicBezTo>
                  <a:cubicBezTo>
                    <a:pt x="22985" y="22734"/>
                    <a:pt x="22928" y="22773"/>
                    <a:pt x="22920" y="22846"/>
                  </a:cubicBezTo>
                  <a:cubicBezTo>
                    <a:pt x="22920" y="22881"/>
                    <a:pt x="22920" y="22917"/>
                    <a:pt x="22920" y="22953"/>
                  </a:cubicBezTo>
                  <a:cubicBezTo>
                    <a:pt x="22899" y="22939"/>
                    <a:pt x="22875" y="22932"/>
                    <a:pt x="22851" y="22932"/>
                  </a:cubicBezTo>
                  <a:cubicBezTo>
                    <a:pt x="22794" y="22932"/>
                    <a:pt x="22738" y="22972"/>
                    <a:pt x="22729" y="23048"/>
                  </a:cubicBezTo>
                  <a:cubicBezTo>
                    <a:pt x="22729" y="23084"/>
                    <a:pt x="22729" y="23120"/>
                    <a:pt x="22729" y="23167"/>
                  </a:cubicBezTo>
                  <a:cubicBezTo>
                    <a:pt x="22717" y="23108"/>
                    <a:pt x="22705" y="23048"/>
                    <a:pt x="22694" y="22989"/>
                  </a:cubicBezTo>
                  <a:cubicBezTo>
                    <a:pt x="22688" y="22925"/>
                    <a:pt x="22640" y="22897"/>
                    <a:pt x="22589" y="22897"/>
                  </a:cubicBezTo>
                  <a:cubicBezTo>
                    <a:pt x="22525" y="22897"/>
                    <a:pt x="22455" y="22940"/>
                    <a:pt x="22455" y="23012"/>
                  </a:cubicBezTo>
                  <a:lnTo>
                    <a:pt x="22455" y="23036"/>
                  </a:lnTo>
                  <a:cubicBezTo>
                    <a:pt x="22435" y="22996"/>
                    <a:pt x="22392" y="22974"/>
                    <a:pt x="22349" y="22974"/>
                  </a:cubicBezTo>
                  <a:cubicBezTo>
                    <a:pt x="22317" y="22974"/>
                    <a:pt x="22286" y="22987"/>
                    <a:pt x="22265" y="23012"/>
                  </a:cubicBezTo>
                  <a:lnTo>
                    <a:pt x="22241" y="23012"/>
                  </a:lnTo>
                  <a:cubicBezTo>
                    <a:pt x="22217" y="23024"/>
                    <a:pt x="22194" y="23036"/>
                    <a:pt x="22182" y="23048"/>
                  </a:cubicBezTo>
                  <a:cubicBezTo>
                    <a:pt x="22162" y="23033"/>
                    <a:pt x="22138" y="23027"/>
                    <a:pt x="22114" y="23027"/>
                  </a:cubicBezTo>
                  <a:cubicBezTo>
                    <a:pt x="22080" y="23027"/>
                    <a:pt x="22048" y="23039"/>
                    <a:pt x="22027" y="23060"/>
                  </a:cubicBezTo>
                  <a:cubicBezTo>
                    <a:pt x="21979" y="23072"/>
                    <a:pt x="21943" y="23108"/>
                    <a:pt x="21943" y="23155"/>
                  </a:cubicBezTo>
                  <a:cubicBezTo>
                    <a:pt x="21923" y="23134"/>
                    <a:pt x="21894" y="23122"/>
                    <a:pt x="21864" y="23122"/>
                  </a:cubicBezTo>
                  <a:cubicBezTo>
                    <a:pt x="21843" y="23122"/>
                    <a:pt x="21821" y="23128"/>
                    <a:pt x="21801" y="23143"/>
                  </a:cubicBezTo>
                  <a:cubicBezTo>
                    <a:pt x="21765" y="23155"/>
                    <a:pt x="21729" y="23179"/>
                    <a:pt x="21705" y="23215"/>
                  </a:cubicBezTo>
                  <a:cubicBezTo>
                    <a:pt x="21705" y="23227"/>
                    <a:pt x="21705" y="23250"/>
                    <a:pt x="21705" y="23262"/>
                  </a:cubicBezTo>
                  <a:cubicBezTo>
                    <a:pt x="21693" y="23250"/>
                    <a:pt x="21693" y="23250"/>
                    <a:pt x="21693" y="23239"/>
                  </a:cubicBezTo>
                  <a:cubicBezTo>
                    <a:pt x="21677" y="23198"/>
                    <a:pt x="21644" y="23179"/>
                    <a:pt x="21614" y="23179"/>
                  </a:cubicBezTo>
                  <a:cubicBezTo>
                    <a:pt x="21599" y="23179"/>
                    <a:pt x="21586" y="23183"/>
                    <a:pt x="21574" y="23191"/>
                  </a:cubicBezTo>
                  <a:cubicBezTo>
                    <a:pt x="21559" y="23185"/>
                    <a:pt x="21543" y="23182"/>
                    <a:pt x="21527" y="23182"/>
                  </a:cubicBezTo>
                  <a:cubicBezTo>
                    <a:pt x="21481" y="23182"/>
                    <a:pt x="21437" y="23206"/>
                    <a:pt x="21420" y="23250"/>
                  </a:cubicBezTo>
                  <a:cubicBezTo>
                    <a:pt x="21412" y="23250"/>
                    <a:pt x="21398" y="23245"/>
                    <a:pt x="21383" y="23245"/>
                  </a:cubicBezTo>
                  <a:cubicBezTo>
                    <a:pt x="21376" y="23245"/>
                    <a:pt x="21368" y="23247"/>
                    <a:pt x="21360" y="23250"/>
                  </a:cubicBezTo>
                  <a:lnTo>
                    <a:pt x="21336" y="23262"/>
                  </a:lnTo>
                  <a:cubicBezTo>
                    <a:pt x="21322" y="23255"/>
                    <a:pt x="21307" y="23252"/>
                    <a:pt x="21293" y="23252"/>
                  </a:cubicBezTo>
                  <a:cubicBezTo>
                    <a:pt x="21235" y="23252"/>
                    <a:pt x="21181" y="23305"/>
                    <a:pt x="21181" y="23381"/>
                  </a:cubicBezTo>
                  <a:lnTo>
                    <a:pt x="21170" y="23358"/>
                  </a:lnTo>
                  <a:cubicBezTo>
                    <a:pt x="21145" y="23317"/>
                    <a:pt x="21106" y="23300"/>
                    <a:pt x="21067" y="23300"/>
                  </a:cubicBezTo>
                  <a:cubicBezTo>
                    <a:pt x="20990" y="23300"/>
                    <a:pt x="20912" y="23366"/>
                    <a:pt x="20943" y="23453"/>
                  </a:cubicBezTo>
                  <a:cubicBezTo>
                    <a:pt x="20967" y="23501"/>
                    <a:pt x="20991" y="23560"/>
                    <a:pt x="21015" y="23620"/>
                  </a:cubicBezTo>
                  <a:cubicBezTo>
                    <a:pt x="20991" y="23584"/>
                    <a:pt x="20967" y="23548"/>
                    <a:pt x="20943" y="23512"/>
                  </a:cubicBezTo>
                  <a:cubicBezTo>
                    <a:pt x="20918" y="23471"/>
                    <a:pt x="20883" y="23455"/>
                    <a:pt x="20849" y="23455"/>
                  </a:cubicBezTo>
                  <a:cubicBezTo>
                    <a:pt x="20805" y="23455"/>
                    <a:pt x="20761" y="23484"/>
                    <a:pt x="20741" y="23524"/>
                  </a:cubicBezTo>
                  <a:cubicBezTo>
                    <a:pt x="20717" y="23501"/>
                    <a:pt x="20705" y="23465"/>
                    <a:pt x="20681" y="23441"/>
                  </a:cubicBezTo>
                  <a:cubicBezTo>
                    <a:pt x="20656" y="23401"/>
                    <a:pt x="20619" y="23384"/>
                    <a:pt x="20582" y="23384"/>
                  </a:cubicBezTo>
                  <a:cubicBezTo>
                    <a:pt x="20531" y="23384"/>
                    <a:pt x="20481" y="23416"/>
                    <a:pt x="20467" y="23465"/>
                  </a:cubicBezTo>
                  <a:lnTo>
                    <a:pt x="20455" y="23453"/>
                  </a:lnTo>
                  <a:cubicBezTo>
                    <a:pt x="20427" y="23407"/>
                    <a:pt x="20389" y="23387"/>
                    <a:pt x="20351" y="23387"/>
                  </a:cubicBezTo>
                  <a:cubicBezTo>
                    <a:pt x="20292" y="23387"/>
                    <a:pt x="20236" y="23435"/>
                    <a:pt x="20229" y="23501"/>
                  </a:cubicBezTo>
                  <a:cubicBezTo>
                    <a:pt x="20217" y="23489"/>
                    <a:pt x="20217" y="23477"/>
                    <a:pt x="20205" y="23465"/>
                  </a:cubicBezTo>
                  <a:cubicBezTo>
                    <a:pt x="20178" y="23422"/>
                    <a:pt x="20140" y="23405"/>
                    <a:pt x="20102" y="23405"/>
                  </a:cubicBezTo>
                  <a:cubicBezTo>
                    <a:pt x="20024" y="23405"/>
                    <a:pt x="19951" y="23480"/>
                    <a:pt x="19991" y="23560"/>
                  </a:cubicBezTo>
                  <a:lnTo>
                    <a:pt x="19848" y="23417"/>
                  </a:lnTo>
                  <a:cubicBezTo>
                    <a:pt x="19827" y="23393"/>
                    <a:pt x="19801" y="23383"/>
                    <a:pt x="19775" y="23383"/>
                  </a:cubicBezTo>
                  <a:cubicBezTo>
                    <a:pt x="19711" y="23383"/>
                    <a:pt x="19646" y="23442"/>
                    <a:pt x="19646" y="23501"/>
                  </a:cubicBezTo>
                  <a:cubicBezTo>
                    <a:pt x="19630" y="23491"/>
                    <a:pt x="19614" y="23486"/>
                    <a:pt x="19598" y="23486"/>
                  </a:cubicBezTo>
                  <a:cubicBezTo>
                    <a:pt x="19517" y="23486"/>
                    <a:pt x="19445" y="23599"/>
                    <a:pt x="19515" y="23679"/>
                  </a:cubicBezTo>
                  <a:cubicBezTo>
                    <a:pt x="19538" y="23715"/>
                    <a:pt x="19562" y="23751"/>
                    <a:pt x="19586" y="23774"/>
                  </a:cubicBezTo>
                  <a:lnTo>
                    <a:pt x="19574" y="23798"/>
                  </a:lnTo>
                  <a:cubicBezTo>
                    <a:pt x="19455" y="23691"/>
                    <a:pt x="19336" y="23596"/>
                    <a:pt x="19217" y="23489"/>
                  </a:cubicBezTo>
                  <a:cubicBezTo>
                    <a:pt x="19196" y="23470"/>
                    <a:pt x="19173" y="23462"/>
                    <a:pt x="19151" y="23462"/>
                  </a:cubicBezTo>
                  <a:cubicBezTo>
                    <a:pt x="19074" y="23462"/>
                    <a:pt x="19012" y="23558"/>
                    <a:pt x="19086" y="23631"/>
                  </a:cubicBezTo>
                  <a:cubicBezTo>
                    <a:pt x="19134" y="23679"/>
                    <a:pt x="19181" y="23739"/>
                    <a:pt x="19229" y="23786"/>
                  </a:cubicBezTo>
                  <a:lnTo>
                    <a:pt x="19217" y="23786"/>
                  </a:lnTo>
                  <a:cubicBezTo>
                    <a:pt x="19205" y="23774"/>
                    <a:pt x="19193" y="23774"/>
                    <a:pt x="19181" y="23762"/>
                  </a:cubicBezTo>
                  <a:cubicBezTo>
                    <a:pt x="19146" y="23739"/>
                    <a:pt x="19110" y="23715"/>
                    <a:pt x="19062" y="23691"/>
                  </a:cubicBezTo>
                  <a:cubicBezTo>
                    <a:pt x="18979" y="23608"/>
                    <a:pt x="18895" y="23524"/>
                    <a:pt x="18812" y="23453"/>
                  </a:cubicBezTo>
                  <a:cubicBezTo>
                    <a:pt x="18790" y="23433"/>
                    <a:pt x="18766" y="23425"/>
                    <a:pt x="18743" y="23425"/>
                  </a:cubicBezTo>
                  <a:cubicBezTo>
                    <a:pt x="18672" y="23425"/>
                    <a:pt x="18618" y="23511"/>
                    <a:pt x="18681" y="23584"/>
                  </a:cubicBezTo>
                  <a:cubicBezTo>
                    <a:pt x="18693" y="23608"/>
                    <a:pt x="18717" y="23631"/>
                    <a:pt x="18729" y="23643"/>
                  </a:cubicBezTo>
                  <a:lnTo>
                    <a:pt x="18705" y="23655"/>
                  </a:lnTo>
                  <a:lnTo>
                    <a:pt x="18693" y="23667"/>
                  </a:lnTo>
                  <a:cubicBezTo>
                    <a:pt x="18669" y="23643"/>
                    <a:pt x="18634" y="23620"/>
                    <a:pt x="18610" y="23596"/>
                  </a:cubicBezTo>
                  <a:cubicBezTo>
                    <a:pt x="18586" y="23572"/>
                    <a:pt x="18574" y="23572"/>
                    <a:pt x="18550" y="23572"/>
                  </a:cubicBezTo>
                  <a:cubicBezTo>
                    <a:pt x="18541" y="23569"/>
                    <a:pt x="18532" y="23567"/>
                    <a:pt x="18524" y="23567"/>
                  </a:cubicBezTo>
                  <a:cubicBezTo>
                    <a:pt x="18497" y="23567"/>
                    <a:pt x="18473" y="23581"/>
                    <a:pt x="18455" y="23608"/>
                  </a:cubicBezTo>
                  <a:cubicBezTo>
                    <a:pt x="18431" y="23596"/>
                    <a:pt x="18419" y="23584"/>
                    <a:pt x="18407" y="23572"/>
                  </a:cubicBezTo>
                  <a:cubicBezTo>
                    <a:pt x="18288" y="23512"/>
                    <a:pt x="18169" y="23441"/>
                    <a:pt x="18062" y="23370"/>
                  </a:cubicBezTo>
                  <a:cubicBezTo>
                    <a:pt x="18059" y="23366"/>
                    <a:pt x="18054" y="23365"/>
                    <a:pt x="18049" y="23365"/>
                  </a:cubicBezTo>
                  <a:cubicBezTo>
                    <a:pt x="18037" y="23365"/>
                    <a:pt x="18023" y="23373"/>
                    <a:pt x="18014" y="23381"/>
                  </a:cubicBezTo>
                  <a:cubicBezTo>
                    <a:pt x="17788" y="23227"/>
                    <a:pt x="17562" y="23048"/>
                    <a:pt x="17360" y="22858"/>
                  </a:cubicBezTo>
                  <a:cubicBezTo>
                    <a:pt x="17300" y="22810"/>
                    <a:pt x="17241" y="22750"/>
                    <a:pt x="17181" y="22703"/>
                  </a:cubicBezTo>
                  <a:cubicBezTo>
                    <a:pt x="17229" y="22691"/>
                    <a:pt x="17276" y="22655"/>
                    <a:pt x="17276" y="22596"/>
                  </a:cubicBezTo>
                  <a:cubicBezTo>
                    <a:pt x="17336" y="22679"/>
                    <a:pt x="17395" y="22750"/>
                    <a:pt x="17467" y="22834"/>
                  </a:cubicBezTo>
                  <a:cubicBezTo>
                    <a:pt x="17488" y="22855"/>
                    <a:pt x="17510" y="22864"/>
                    <a:pt x="17532" y="22864"/>
                  </a:cubicBezTo>
                  <a:cubicBezTo>
                    <a:pt x="17595" y="22864"/>
                    <a:pt x="17648" y="22786"/>
                    <a:pt x="17622" y="22715"/>
                  </a:cubicBezTo>
                  <a:cubicBezTo>
                    <a:pt x="17574" y="22608"/>
                    <a:pt x="17514" y="22512"/>
                    <a:pt x="17467" y="22405"/>
                  </a:cubicBezTo>
                  <a:lnTo>
                    <a:pt x="17467" y="22405"/>
                  </a:lnTo>
                  <a:cubicBezTo>
                    <a:pt x="17526" y="22477"/>
                    <a:pt x="17586" y="22560"/>
                    <a:pt x="17657" y="22631"/>
                  </a:cubicBezTo>
                  <a:cubicBezTo>
                    <a:pt x="17675" y="22656"/>
                    <a:pt x="17697" y="22666"/>
                    <a:pt x="17720" y="22666"/>
                  </a:cubicBezTo>
                  <a:cubicBezTo>
                    <a:pt x="17774" y="22666"/>
                    <a:pt x="17829" y="22607"/>
                    <a:pt x="17812" y="22548"/>
                  </a:cubicBezTo>
                  <a:cubicBezTo>
                    <a:pt x="17800" y="22488"/>
                    <a:pt x="17788" y="22441"/>
                    <a:pt x="17776" y="22381"/>
                  </a:cubicBezTo>
                  <a:lnTo>
                    <a:pt x="17776" y="22381"/>
                  </a:lnTo>
                  <a:cubicBezTo>
                    <a:pt x="17812" y="22441"/>
                    <a:pt x="17848" y="22512"/>
                    <a:pt x="17895" y="22572"/>
                  </a:cubicBezTo>
                  <a:cubicBezTo>
                    <a:pt x="17915" y="22601"/>
                    <a:pt x="17948" y="22614"/>
                    <a:pt x="17981" y="22614"/>
                  </a:cubicBezTo>
                  <a:cubicBezTo>
                    <a:pt x="18030" y="22614"/>
                    <a:pt x="18079" y="22586"/>
                    <a:pt x="18086" y="22536"/>
                  </a:cubicBezTo>
                  <a:lnTo>
                    <a:pt x="18098" y="22536"/>
                  </a:lnTo>
                  <a:lnTo>
                    <a:pt x="18098" y="22560"/>
                  </a:lnTo>
                  <a:cubicBezTo>
                    <a:pt x="18121" y="22605"/>
                    <a:pt x="18161" y="22625"/>
                    <a:pt x="18202" y="22625"/>
                  </a:cubicBezTo>
                  <a:cubicBezTo>
                    <a:pt x="18268" y="22625"/>
                    <a:pt x="18336" y="22574"/>
                    <a:pt x="18336" y="22500"/>
                  </a:cubicBezTo>
                  <a:lnTo>
                    <a:pt x="18336" y="22429"/>
                  </a:lnTo>
                  <a:lnTo>
                    <a:pt x="18348" y="22429"/>
                  </a:lnTo>
                  <a:cubicBezTo>
                    <a:pt x="18376" y="22473"/>
                    <a:pt x="18414" y="22492"/>
                    <a:pt x="18450" y="22492"/>
                  </a:cubicBezTo>
                  <a:cubicBezTo>
                    <a:pt x="18522" y="22492"/>
                    <a:pt x="18590" y="22420"/>
                    <a:pt x="18574" y="22334"/>
                  </a:cubicBezTo>
                  <a:cubicBezTo>
                    <a:pt x="18574" y="22298"/>
                    <a:pt x="18574" y="22262"/>
                    <a:pt x="18562" y="22227"/>
                  </a:cubicBezTo>
                  <a:lnTo>
                    <a:pt x="18562" y="22227"/>
                  </a:lnTo>
                  <a:cubicBezTo>
                    <a:pt x="18580" y="22233"/>
                    <a:pt x="18595" y="22235"/>
                    <a:pt x="18608" y="22235"/>
                  </a:cubicBezTo>
                  <a:cubicBezTo>
                    <a:pt x="18622" y="22235"/>
                    <a:pt x="18634" y="22233"/>
                    <a:pt x="18645" y="22227"/>
                  </a:cubicBezTo>
                  <a:cubicBezTo>
                    <a:pt x="18705" y="22203"/>
                    <a:pt x="18729" y="22155"/>
                    <a:pt x="18729" y="22107"/>
                  </a:cubicBezTo>
                  <a:cubicBezTo>
                    <a:pt x="18788" y="22203"/>
                    <a:pt x="18836" y="22310"/>
                    <a:pt x="18895" y="22417"/>
                  </a:cubicBezTo>
                  <a:cubicBezTo>
                    <a:pt x="18920" y="22467"/>
                    <a:pt x="18960" y="22488"/>
                    <a:pt x="18999" y="22488"/>
                  </a:cubicBezTo>
                  <a:cubicBezTo>
                    <a:pt x="19074" y="22488"/>
                    <a:pt x="19149" y="22415"/>
                    <a:pt x="19134" y="22322"/>
                  </a:cubicBezTo>
                  <a:cubicBezTo>
                    <a:pt x="19122" y="22274"/>
                    <a:pt x="19110" y="22227"/>
                    <a:pt x="19098" y="22167"/>
                  </a:cubicBezTo>
                  <a:cubicBezTo>
                    <a:pt x="19122" y="22167"/>
                    <a:pt x="19157" y="22155"/>
                    <a:pt x="19181" y="22131"/>
                  </a:cubicBezTo>
                  <a:cubicBezTo>
                    <a:pt x="19205" y="22131"/>
                    <a:pt x="19229" y="22131"/>
                    <a:pt x="19253" y="22119"/>
                  </a:cubicBezTo>
                  <a:cubicBezTo>
                    <a:pt x="19324" y="22096"/>
                    <a:pt x="19348" y="22036"/>
                    <a:pt x="19336" y="21965"/>
                  </a:cubicBezTo>
                  <a:lnTo>
                    <a:pt x="19324" y="21929"/>
                  </a:lnTo>
                  <a:lnTo>
                    <a:pt x="19324" y="21929"/>
                  </a:lnTo>
                  <a:cubicBezTo>
                    <a:pt x="19348" y="21965"/>
                    <a:pt x="19360" y="22000"/>
                    <a:pt x="19372" y="22036"/>
                  </a:cubicBezTo>
                  <a:cubicBezTo>
                    <a:pt x="19394" y="22081"/>
                    <a:pt x="19438" y="22100"/>
                    <a:pt x="19484" y="22100"/>
                  </a:cubicBezTo>
                  <a:cubicBezTo>
                    <a:pt x="19560" y="22100"/>
                    <a:pt x="19641" y="22046"/>
                    <a:pt x="19634" y="21965"/>
                  </a:cubicBezTo>
                  <a:cubicBezTo>
                    <a:pt x="19634" y="21893"/>
                    <a:pt x="19622" y="21834"/>
                    <a:pt x="19622" y="21774"/>
                  </a:cubicBezTo>
                  <a:lnTo>
                    <a:pt x="19622" y="21774"/>
                  </a:lnTo>
                  <a:cubicBezTo>
                    <a:pt x="19646" y="21810"/>
                    <a:pt x="19669" y="21857"/>
                    <a:pt x="19693" y="21893"/>
                  </a:cubicBezTo>
                  <a:cubicBezTo>
                    <a:pt x="19721" y="21937"/>
                    <a:pt x="19761" y="21956"/>
                    <a:pt x="19802" y="21956"/>
                  </a:cubicBezTo>
                  <a:cubicBezTo>
                    <a:pt x="19848" y="21956"/>
                    <a:pt x="19894" y="21931"/>
                    <a:pt x="19919" y="21893"/>
                  </a:cubicBezTo>
                  <a:cubicBezTo>
                    <a:pt x="19931" y="21905"/>
                    <a:pt x="19943" y="21929"/>
                    <a:pt x="19955" y="21941"/>
                  </a:cubicBezTo>
                  <a:cubicBezTo>
                    <a:pt x="19986" y="21986"/>
                    <a:pt x="20030" y="22005"/>
                    <a:pt x="20071" y="22005"/>
                  </a:cubicBezTo>
                  <a:cubicBezTo>
                    <a:pt x="20140" y="22005"/>
                    <a:pt x="20205" y="21951"/>
                    <a:pt x="20205" y="21869"/>
                  </a:cubicBezTo>
                  <a:cubicBezTo>
                    <a:pt x="20277" y="21869"/>
                    <a:pt x="20348" y="21822"/>
                    <a:pt x="20360" y="21750"/>
                  </a:cubicBezTo>
                  <a:cubicBezTo>
                    <a:pt x="20372" y="21774"/>
                    <a:pt x="20384" y="21786"/>
                    <a:pt x="20396" y="21810"/>
                  </a:cubicBezTo>
                  <a:cubicBezTo>
                    <a:pt x="20424" y="21852"/>
                    <a:pt x="20472" y="21872"/>
                    <a:pt x="20520" y="21872"/>
                  </a:cubicBezTo>
                  <a:cubicBezTo>
                    <a:pt x="20593" y="21872"/>
                    <a:pt x="20665" y="21825"/>
                    <a:pt x="20658" y="21738"/>
                  </a:cubicBezTo>
                  <a:cubicBezTo>
                    <a:pt x="20658" y="21715"/>
                    <a:pt x="20646" y="21691"/>
                    <a:pt x="20646" y="21655"/>
                  </a:cubicBezTo>
                  <a:lnTo>
                    <a:pt x="20646" y="21655"/>
                  </a:lnTo>
                  <a:cubicBezTo>
                    <a:pt x="20652" y="21656"/>
                    <a:pt x="20658" y="21656"/>
                    <a:pt x="20664" y="21656"/>
                  </a:cubicBezTo>
                  <a:cubicBezTo>
                    <a:pt x="20741" y="21656"/>
                    <a:pt x="20811" y="21588"/>
                    <a:pt x="20789" y="21488"/>
                  </a:cubicBezTo>
                  <a:lnTo>
                    <a:pt x="20789" y="21465"/>
                  </a:lnTo>
                  <a:cubicBezTo>
                    <a:pt x="20800" y="21453"/>
                    <a:pt x="20824" y="21453"/>
                    <a:pt x="20848" y="21429"/>
                  </a:cubicBezTo>
                  <a:cubicBezTo>
                    <a:pt x="20854" y="21430"/>
                    <a:pt x="20860" y="21430"/>
                    <a:pt x="20867" y="21430"/>
                  </a:cubicBezTo>
                  <a:cubicBezTo>
                    <a:pt x="20933" y="21430"/>
                    <a:pt x="21002" y="21374"/>
                    <a:pt x="20991" y="21298"/>
                  </a:cubicBezTo>
                  <a:lnTo>
                    <a:pt x="21015" y="21298"/>
                  </a:lnTo>
                  <a:cubicBezTo>
                    <a:pt x="21027" y="21298"/>
                    <a:pt x="21039" y="21286"/>
                    <a:pt x="21051" y="21286"/>
                  </a:cubicBezTo>
                  <a:cubicBezTo>
                    <a:pt x="21062" y="21322"/>
                    <a:pt x="21074" y="21345"/>
                    <a:pt x="21098" y="21381"/>
                  </a:cubicBezTo>
                  <a:cubicBezTo>
                    <a:pt x="21119" y="21424"/>
                    <a:pt x="21166" y="21445"/>
                    <a:pt x="21214" y="21445"/>
                  </a:cubicBezTo>
                  <a:cubicBezTo>
                    <a:pt x="21274" y="21445"/>
                    <a:pt x="21335" y="21412"/>
                    <a:pt x="21348" y="21345"/>
                  </a:cubicBezTo>
                  <a:lnTo>
                    <a:pt x="21360" y="21310"/>
                  </a:lnTo>
                  <a:cubicBezTo>
                    <a:pt x="21381" y="21323"/>
                    <a:pt x="21406" y="21329"/>
                    <a:pt x="21430" y="21329"/>
                  </a:cubicBezTo>
                  <a:cubicBezTo>
                    <a:pt x="21473" y="21329"/>
                    <a:pt x="21516" y="21308"/>
                    <a:pt x="21539" y="21262"/>
                  </a:cubicBezTo>
                  <a:cubicBezTo>
                    <a:pt x="21551" y="21215"/>
                    <a:pt x="21562" y="21179"/>
                    <a:pt x="21574" y="21131"/>
                  </a:cubicBezTo>
                  <a:cubicBezTo>
                    <a:pt x="21590" y="21186"/>
                    <a:pt x="21647" y="21215"/>
                    <a:pt x="21701" y="21215"/>
                  </a:cubicBezTo>
                  <a:cubicBezTo>
                    <a:pt x="21729" y="21215"/>
                    <a:pt x="21756" y="21207"/>
                    <a:pt x="21777" y="21191"/>
                  </a:cubicBezTo>
                  <a:cubicBezTo>
                    <a:pt x="21801" y="21191"/>
                    <a:pt x="21824" y="21191"/>
                    <a:pt x="21848" y="21179"/>
                  </a:cubicBezTo>
                  <a:lnTo>
                    <a:pt x="21848" y="21215"/>
                  </a:lnTo>
                  <a:cubicBezTo>
                    <a:pt x="21872" y="21278"/>
                    <a:pt x="21928" y="21304"/>
                    <a:pt x="21983" y="21304"/>
                  </a:cubicBezTo>
                  <a:cubicBezTo>
                    <a:pt x="22011" y="21304"/>
                    <a:pt x="22039" y="21298"/>
                    <a:pt x="22063" y="21286"/>
                  </a:cubicBezTo>
                  <a:cubicBezTo>
                    <a:pt x="22074" y="21310"/>
                    <a:pt x="22086" y="21334"/>
                    <a:pt x="22098" y="21357"/>
                  </a:cubicBezTo>
                  <a:cubicBezTo>
                    <a:pt x="22121" y="21407"/>
                    <a:pt x="22162" y="21428"/>
                    <a:pt x="22205" y="21428"/>
                  </a:cubicBezTo>
                  <a:cubicBezTo>
                    <a:pt x="22275" y="21428"/>
                    <a:pt x="22348" y="21372"/>
                    <a:pt x="22348" y="21298"/>
                  </a:cubicBezTo>
                  <a:cubicBezTo>
                    <a:pt x="22348" y="21274"/>
                    <a:pt x="22348" y="21238"/>
                    <a:pt x="22348" y="21215"/>
                  </a:cubicBezTo>
                  <a:cubicBezTo>
                    <a:pt x="22378" y="21252"/>
                    <a:pt x="22426" y="21270"/>
                    <a:pt x="22473" y="21270"/>
                  </a:cubicBezTo>
                  <a:cubicBezTo>
                    <a:pt x="22501" y="21270"/>
                    <a:pt x="22528" y="21264"/>
                    <a:pt x="22551" y="21250"/>
                  </a:cubicBezTo>
                  <a:cubicBezTo>
                    <a:pt x="22580" y="21294"/>
                    <a:pt x="22625" y="21316"/>
                    <a:pt x="22669" y="21316"/>
                  </a:cubicBezTo>
                  <a:cubicBezTo>
                    <a:pt x="22733" y="21316"/>
                    <a:pt x="22794" y="21270"/>
                    <a:pt x="22801" y="21179"/>
                  </a:cubicBezTo>
                  <a:cubicBezTo>
                    <a:pt x="22801" y="21167"/>
                    <a:pt x="22801" y="21155"/>
                    <a:pt x="22801" y="21131"/>
                  </a:cubicBezTo>
                  <a:cubicBezTo>
                    <a:pt x="22822" y="21143"/>
                    <a:pt x="22846" y="21149"/>
                    <a:pt x="22870" y="21149"/>
                  </a:cubicBezTo>
                  <a:cubicBezTo>
                    <a:pt x="22938" y="21149"/>
                    <a:pt x="23003" y="21100"/>
                    <a:pt x="23003" y="21012"/>
                  </a:cubicBezTo>
                  <a:cubicBezTo>
                    <a:pt x="23003" y="20964"/>
                    <a:pt x="23003" y="20917"/>
                    <a:pt x="23003" y="20869"/>
                  </a:cubicBezTo>
                  <a:cubicBezTo>
                    <a:pt x="23039" y="20929"/>
                    <a:pt x="23063" y="20988"/>
                    <a:pt x="23086" y="21048"/>
                  </a:cubicBezTo>
                  <a:cubicBezTo>
                    <a:pt x="23110" y="21094"/>
                    <a:pt x="23156" y="21115"/>
                    <a:pt x="23204" y="21115"/>
                  </a:cubicBezTo>
                  <a:cubicBezTo>
                    <a:pt x="23279" y="21115"/>
                    <a:pt x="23356" y="21064"/>
                    <a:pt x="23348" y="20976"/>
                  </a:cubicBezTo>
                  <a:cubicBezTo>
                    <a:pt x="23348" y="20941"/>
                    <a:pt x="23348" y="20905"/>
                    <a:pt x="23337" y="20881"/>
                  </a:cubicBezTo>
                  <a:lnTo>
                    <a:pt x="23337" y="20881"/>
                  </a:lnTo>
                  <a:lnTo>
                    <a:pt x="23348" y="20905"/>
                  </a:lnTo>
                  <a:cubicBezTo>
                    <a:pt x="23380" y="20958"/>
                    <a:pt x="23422" y="21002"/>
                    <a:pt x="23482" y="21002"/>
                  </a:cubicBezTo>
                  <a:cubicBezTo>
                    <a:pt x="23489" y="21002"/>
                    <a:pt x="23496" y="21001"/>
                    <a:pt x="23503" y="21000"/>
                  </a:cubicBezTo>
                  <a:cubicBezTo>
                    <a:pt x="23527" y="21000"/>
                    <a:pt x="23551" y="20988"/>
                    <a:pt x="23563" y="20964"/>
                  </a:cubicBezTo>
                  <a:cubicBezTo>
                    <a:pt x="23581" y="20970"/>
                    <a:pt x="23598" y="20973"/>
                    <a:pt x="23615" y="20973"/>
                  </a:cubicBezTo>
                  <a:cubicBezTo>
                    <a:pt x="23631" y="20973"/>
                    <a:pt x="23646" y="20970"/>
                    <a:pt x="23658" y="20964"/>
                  </a:cubicBezTo>
                  <a:cubicBezTo>
                    <a:pt x="23682" y="21012"/>
                    <a:pt x="23694" y="21060"/>
                    <a:pt x="23706" y="21119"/>
                  </a:cubicBezTo>
                  <a:cubicBezTo>
                    <a:pt x="23727" y="21179"/>
                    <a:pt x="23784" y="21209"/>
                    <a:pt x="23839" y="21209"/>
                  </a:cubicBezTo>
                  <a:cubicBezTo>
                    <a:pt x="23905" y="21209"/>
                    <a:pt x="23968" y="21167"/>
                    <a:pt x="23968" y="21084"/>
                  </a:cubicBezTo>
                  <a:cubicBezTo>
                    <a:pt x="23956" y="20964"/>
                    <a:pt x="23956" y="20845"/>
                    <a:pt x="23944" y="20726"/>
                  </a:cubicBezTo>
                  <a:lnTo>
                    <a:pt x="23944" y="20726"/>
                  </a:lnTo>
                  <a:cubicBezTo>
                    <a:pt x="23973" y="20766"/>
                    <a:pt x="24003" y="20789"/>
                    <a:pt x="24046" y="20789"/>
                  </a:cubicBezTo>
                  <a:cubicBezTo>
                    <a:pt x="24055" y="20789"/>
                    <a:pt x="24064" y="20788"/>
                    <a:pt x="24075" y="20786"/>
                  </a:cubicBezTo>
                  <a:cubicBezTo>
                    <a:pt x="24099" y="20786"/>
                    <a:pt x="24134" y="20774"/>
                    <a:pt x="24146" y="20750"/>
                  </a:cubicBezTo>
                  <a:cubicBezTo>
                    <a:pt x="24158" y="20786"/>
                    <a:pt x="24170" y="20810"/>
                    <a:pt x="24194" y="20845"/>
                  </a:cubicBezTo>
                  <a:cubicBezTo>
                    <a:pt x="24217" y="20908"/>
                    <a:pt x="24272" y="20941"/>
                    <a:pt x="24325" y="20941"/>
                  </a:cubicBezTo>
                  <a:cubicBezTo>
                    <a:pt x="24383" y="20941"/>
                    <a:pt x="24438" y="20902"/>
                    <a:pt x="24444" y="20822"/>
                  </a:cubicBezTo>
                  <a:lnTo>
                    <a:pt x="24444" y="20810"/>
                  </a:lnTo>
                  <a:cubicBezTo>
                    <a:pt x="24456" y="20834"/>
                    <a:pt x="24468" y="20857"/>
                    <a:pt x="24480" y="20881"/>
                  </a:cubicBezTo>
                  <a:cubicBezTo>
                    <a:pt x="24502" y="20918"/>
                    <a:pt x="24543" y="20935"/>
                    <a:pt x="24584" y="20935"/>
                  </a:cubicBezTo>
                  <a:cubicBezTo>
                    <a:pt x="24650" y="20935"/>
                    <a:pt x="24718" y="20890"/>
                    <a:pt x="24718" y="20810"/>
                  </a:cubicBezTo>
                  <a:lnTo>
                    <a:pt x="24718" y="20786"/>
                  </a:lnTo>
                  <a:cubicBezTo>
                    <a:pt x="24737" y="20806"/>
                    <a:pt x="24764" y="20815"/>
                    <a:pt x="24790" y="20815"/>
                  </a:cubicBezTo>
                  <a:cubicBezTo>
                    <a:pt x="24843" y="20815"/>
                    <a:pt x="24896" y="20778"/>
                    <a:pt x="24896" y="20714"/>
                  </a:cubicBezTo>
                  <a:cubicBezTo>
                    <a:pt x="24908" y="20643"/>
                    <a:pt x="24908" y="20572"/>
                    <a:pt x="24920" y="20500"/>
                  </a:cubicBezTo>
                  <a:cubicBezTo>
                    <a:pt x="24932" y="20548"/>
                    <a:pt x="24944" y="20607"/>
                    <a:pt x="24956" y="20655"/>
                  </a:cubicBezTo>
                  <a:cubicBezTo>
                    <a:pt x="24975" y="20699"/>
                    <a:pt x="25024" y="20727"/>
                    <a:pt x="25068" y="20727"/>
                  </a:cubicBezTo>
                  <a:cubicBezTo>
                    <a:pt x="25106" y="20727"/>
                    <a:pt x="25141" y="20705"/>
                    <a:pt x="25146" y="20655"/>
                  </a:cubicBezTo>
                  <a:cubicBezTo>
                    <a:pt x="25158" y="20560"/>
                    <a:pt x="25182" y="20464"/>
                    <a:pt x="25194" y="20357"/>
                  </a:cubicBezTo>
                  <a:close/>
                  <a:moveTo>
                    <a:pt x="20614" y="1"/>
                  </a:moveTo>
                  <a:cubicBezTo>
                    <a:pt x="20583" y="1"/>
                    <a:pt x="20550" y="15"/>
                    <a:pt x="20527" y="45"/>
                  </a:cubicBezTo>
                  <a:cubicBezTo>
                    <a:pt x="20312" y="367"/>
                    <a:pt x="20348" y="795"/>
                    <a:pt x="20598" y="1069"/>
                  </a:cubicBezTo>
                  <a:cubicBezTo>
                    <a:pt x="20586" y="1153"/>
                    <a:pt x="20586" y="1236"/>
                    <a:pt x="20574" y="1307"/>
                  </a:cubicBezTo>
                  <a:cubicBezTo>
                    <a:pt x="20515" y="1641"/>
                    <a:pt x="20431" y="1962"/>
                    <a:pt x="20312" y="2272"/>
                  </a:cubicBezTo>
                  <a:cubicBezTo>
                    <a:pt x="20181" y="2581"/>
                    <a:pt x="20003" y="2867"/>
                    <a:pt x="19824" y="3153"/>
                  </a:cubicBezTo>
                  <a:cubicBezTo>
                    <a:pt x="19646" y="3439"/>
                    <a:pt x="19372" y="3677"/>
                    <a:pt x="19086" y="3867"/>
                  </a:cubicBezTo>
                  <a:cubicBezTo>
                    <a:pt x="18836" y="4034"/>
                    <a:pt x="18550" y="4129"/>
                    <a:pt x="18253" y="4212"/>
                  </a:cubicBezTo>
                  <a:cubicBezTo>
                    <a:pt x="18133" y="4189"/>
                    <a:pt x="18014" y="4165"/>
                    <a:pt x="17895" y="4153"/>
                  </a:cubicBezTo>
                  <a:cubicBezTo>
                    <a:pt x="17824" y="4153"/>
                    <a:pt x="17764" y="4153"/>
                    <a:pt x="17693" y="4165"/>
                  </a:cubicBezTo>
                  <a:cubicBezTo>
                    <a:pt x="17495" y="4058"/>
                    <a:pt x="17273" y="4000"/>
                    <a:pt x="17049" y="4000"/>
                  </a:cubicBezTo>
                  <a:cubicBezTo>
                    <a:pt x="16922" y="4000"/>
                    <a:pt x="16794" y="4019"/>
                    <a:pt x="16669" y="4058"/>
                  </a:cubicBezTo>
                  <a:cubicBezTo>
                    <a:pt x="16395" y="4141"/>
                    <a:pt x="16074" y="4355"/>
                    <a:pt x="15943" y="4641"/>
                  </a:cubicBezTo>
                  <a:cubicBezTo>
                    <a:pt x="15895" y="4653"/>
                    <a:pt x="15847" y="4677"/>
                    <a:pt x="15812" y="4712"/>
                  </a:cubicBezTo>
                  <a:cubicBezTo>
                    <a:pt x="15705" y="4772"/>
                    <a:pt x="15609" y="4855"/>
                    <a:pt x="15526" y="4939"/>
                  </a:cubicBezTo>
                  <a:cubicBezTo>
                    <a:pt x="15259" y="5003"/>
                    <a:pt x="14992" y="5048"/>
                    <a:pt x="14725" y="5048"/>
                  </a:cubicBezTo>
                  <a:cubicBezTo>
                    <a:pt x="14694" y="5048"/>
                    <a:pt x="14664" y="5047"/>
                    <a:pt x="14633" y="5046"/>
                  </a:cubicBezTo>
                  <a:cubicBezTo>
                    <a:pt x="14300" y="5022"/>
                    <a:pt x="13931" y="4939"/>
                    <a:pt x="13633" y="4784"/>
                  </a:cubicBezTo>
                  <a:cubicBezTo>
                    <a:pt x="13335" y="4629"/>
                    <a:pt x="13050" y="4474"/>
                    <a:pt x="12776" y="4260"/>
                  </a:cubicBezTo>
                  <a:cubicBezTo>
                    <a:pt x="12526" y="4058"/>
                    <a:pt x="12288" y="3820"/>
                    <a:pt x="12085" y="3558"/>
                  </a:cubicBezTo>
                  <a:cubicBezTo>
                    <a:pt x="12026" y="3486"/>
                    <a:pt x="11978" y="3427"/>
                    <a:pt x="11930" y="3355"/>
                  </a:cubicBezTo>
                  <a:cubicBezTo>
                    <a:pt x="12014" y="2998"/>
                    <a:pt x="11823" y="2605"/>
                    <a:pt x="11490" y="2438"/>
                  </a:cubicBezTo>
                  <a:cubicBezTo>
                    <a:pt x="11471" y="2429"/>
                    <a:pt x="11452" y="2425"/>
                    <a:pt x="11435" y="2425"/>
                  </a:cubicBezTo>
                  <a:cubicBezTo>
                    <a:pt x="11386" y="2425"/>
                    <a:pt x="11347" y="2460"/>
                    <a:pt x="11347" y="2522"/>
                  </a:cubicBezTo>
                  <a:cubicBezTo>
                    <a:pt x="11323" y="2712"/>
                    <a:pt x="11395" y="2903"/>
                    <a:pt x="11490" y="3069"/>
                  </a:cubicBezTo>
                  <a:cubicBezTo>
                    <a:pt x="11585" y="3236"/>
                    <a:pt x="11692" y="3391"/>
                    <a:pt x="11799" y="3534"/>
                  </a:cubicBezTo>
                  <a:cubicBezTo>
                    <a:pt x="12014" y="3831"/>
                    <a:pt x="12252" y="4105"/>
                    <a:pt x="12538" y="4343"/>
                  </a:cubicBezTo>
                  <a:cubicBezTo>
                    <a:pt x="12799" y="4582"/>
                    <a:pt x="13109" y="4784"/>
                    <a:pt x="13442" y="4927"/>
                  </a:cubicBezTo>
                  <a:cubicBezTo>
                    <a:pt x="13597" y="4998"/>
                    <a:pt x="13776" y="5034"/>
                    <a:pt x="13954" y="5082"/>
                  </a:cubicBezTo>
                  <a:cubicBezTo>
                    <a:pt x="14121" y="5117"/>
                    <a:pt x="14300" y="5141"/>
                    <a:pt x="14478" y="5153"/>
                  </a:cubicBezTo>
                  <a:cubicBezTo>
                    <a:pt x="14565" y="5160"/>
                    <a:pt x="14653" y="5164"/>
                    <a:pt x="14740" y="5164"/>
                  </a:cubicBezTo>
                  <a:cubicBezTo>
                    <a:pt x="14954" y="5164"/>
                    <a:pt x="15169" y="5141"/>
                    <a:pt x="15371" y="5082"/>
                  </a:cubicBezTo>
                  <a:lnTo>
                    <a:pt x="15371" y="5082"/>
                  </a:lnTo>
                  <a:cubicBezTo>
                    <a:pt x="15359" y="5105"/>
                    <a:pt x="15347" y="5117"/>
                    <a:pt x="15324" y="5141"/>
                  </a:cubicBezTo>
                  <a:cubicBezTo>
                    <a:pt x="15181" y="5296"/>
                    <a:pt x="15050" y="5451"/>
                    <a:pt x="14931" y="5629"/>
                  </a:cubicBezTo>
                  <a:cubicBezTo>
                    <a:pt x="14716" y="5975"/>
                    <a:pt x="14574" y="6391"/>
                    <a:pt x="14621" y="6808"/>
                  </a:cubicBezTo>
                  <a:cubicBezTo>
                    <a:pt x="14645" y="7010"/>
                    <a:pt x="14704" y="7237"/>
                    <a:pt x="14859" y="7391"/>
                  </a:cubicBezTo>
                  <a:cubicBezTo>
                    <a:pt x="14931" y="7451"/>
                    <a:pt x="15014" y="7499"/>
                    <a:pt x="15097" y="7522"/>
                  </a:cubicBezTo>
                  <a:cubicBezTo>
                    <a:pt x="15097" y="7546"/>
                    <a:pt x="15097" y="7558"/>
                    <a:pt x="15109" y="7582"/>
                  </a:cubicBezTo>
                  <a:cubicBezTo>
                    <a:pt x="15050" y="7641"/>
                    <a:pt x="15002" y="7701"/>
                    <a:pt x="14955" y="7749"/>
                  </a:cubicBezTo>
                  <a:cubicBezTo>
                    <a:pt x="14800" y="7927"/>
                    <a:pt x="14669" y="8118"/>
                    <a:pt x="14562" y="8320"/>
                  </a:cubicBezTo>
                  <a:cubicBezTo>
                    <a:pt x="14335" y="8713"/>
                    <a:pt x="14169" y="9154"/>
                    <a:pt x="14085" y="9594"/>
                  </a:cubicBezTo>
                  <a:cubicBezTo>
                    <a:pt x="14085" y="9654"/>
                    <a:pt x="14073" y="9713"/>
                    <a:pt x="14062" y="9773"/>
                  </a:cubicBezTo>
                  <a:cubicBezTo>
                    <a:pt x="13883" y="9380"/>
                    <a:pt x="13561" y="9070"/>
                    <a:pt x="13252" y="8784"/>
                  </a:cubicBezTo>
                  <a:cubicBezTo>
                    <a:pt x="12871" y="8439"/>
                    <a:pt x="12466" y="8130"/>
                    <a:pt x="12049" y="7832"/>
                  </a:cubicBezTo>
                  <a:cubicBezTo>
                    <a:pt x="12037" y="7808"/>
                    <a:pt x="12014" y="7784"/>
                    <a:pt x="11990" y="7784"/>
                  </a:cubicBezTo>
                  <a:lnTo>
                    <a:pt x="11966" y="7784"/>
                  </a:lnTo>
                  <a:cubicBezTo>
                    <a:pt x="11949" y="7776"/>
                    <a:pt x="11938" y="7767"/>
                    <a:pt x="11925" y="7767"/>
                  </a:cubicBezTo>
                  <a:cubicBezTo>
                    <a:pt x="11919" y="7767"/>
                    <a:pt x="11913" y="7769"/>
                    <a:pt x="11907" y="7772"/>
                  </a:cubicBezTo>
                  <a:cubicBezTo>
                    <a:pt x="11707" y="7739"/>
                    <a:pt x="11504" y="7729"/>
                    <a:pt x="11302" y="7729"/>
                  </a:cubicBezTo>
                  <a:cubicBezTo>
                    <a:pt x="11070" y="7729"/>
                    <a:pt x="10838" y="7742"/>
                    <a:pt x="10609" y="7749"/>
                  </a:cubicBezTo>
                  <a:cubicBezTo>
                    <a:pt x="10168" y="7772"/>
                    <a:pt x="9728" y="7808"/>
                    <a:pt x="9287" y="7856"/>
                  </a:cubicBezTo>
                  <a:cubicBezTo>
                    <a:pt x="9192" y="7737"/>
                    <a:pt x="9073" y="7641"/>
                    <a:pt x="8942" y="7582"/>
                  </a:cubicBezTo>
                  <a:cubicBezTo>
                    <a:pt x="8924" y="7578"/>
                    <a:pt x="8907" y="7575"/>
                    <a:pt x="8890" y="7575"/>
                  </a:cubicBezTo>
                  <a:cubicBezTo>
                    <a:pt x="8861" y="7575"/>
                    <a:pt x="8834" y="7583"/>
                    <a:pt x="8811" y="7606"/>
                  </a:cubicBezTo>
                  <a:cubicBezTo>
                    <a:pt x="8775" y="7641"/>
                    <a:pt x="8775" y="7689"/>
                    <a:pt x="8799" y="7725"/>
                  </a:cubicBezTo>
                  <a:cubicBezTo>
                    <a:pt x="8835" y="7820"/>
                    <a:pt x="8894" y="7903"/>
                    <a:pt x="8966" y="7963"/>
                  </a:cubicBezTo>
                  <a:cubicBezTo>
                    <a:pt x="9013" y="7999"/>
                    <a:pt x="9049" y="8034"/>
                    <a:pt x="9097" y="8058"/>
                  </a:cubicBezTo>
                  <a:lnTo>
                    <a:pt x="9120" y="8070"/>
                  </a:lnTo>
                  <a:cubicBezTo>
                    <a:pt x="9132" y="8082"/>
                    <a:pt x="9144" y="8106"/>
                    <a:pt x="9180" y="8106"/>
                  </a:cubicBezTo>
                  <a:cubicBezTo>
                    <a:pt x="9258" y="8138"/>
                    <a:pt x="9339" y="8149"/>
                    <a:pt x="9421" y="8149"/>
                  </a:cubicBezTo>
                  <a:cubicBezTo>
                    <a:pt x="9554" y="8149"/>
                    <a:pt x="9691" y="8120"/>
                    <a:pt x="9823" y="8106"/>
                  </a:cubicBezTo>
                  <a:cubicBezTo>
                    <a:pt x="10061" y="8082"/>
                    <a:pt x="10311" y="8070"/>
                    <a:pt x="10561" y="8058"/>
                  </a:cubicBezTo>
                  <a:cubicBezTo>
                    <a:pt x="10799" y="8046"/>
                    <a:pt x="11049" y="8046"/>
                    <a:pt x="11287" y="8034"/>
                  </a:cubicBezTo>
                  <a:cubicBezTo>
                    <a:pt x="11418" y="8034"/>
                    <a:pt x="11537" y="8022"/>
                    <a:pt x="11668" y="8022"/>
                  </a:cubicBezTo>
                  <a:cubicBezTo>
                    <a:pt x="11704" y="8022"/>
                    <a:pt x="11752" y="8022"/>
                    <a:pt x="11799" y="8034"/>
                  </a:cubicBezTo>
                  <a:cubicBezTo>
                    <a:pt x="11847" y="8058"/>
                    <a:pt x="11895" y="8106"/>
                    <a:pt x="11942" y="8153"/>
                  </a:cubicBezTo>
                  <a:cubicBezTo>
                    <a:pt x="11954" y="8177"/>
                    <a:pt x="11978" y="8189"/>
                    <a:pt x="12002" y="8201"/>
                  </a:cubicBezTo>
                  <a:cubicBezTo>
                    <a:pt x="12097" y="8320"/>
                    <a:pt x="12192" y="8427"/>
                    <a:pt x="12299" y="8522"/>
                  </a:cubicBezTo>
                  <a:cubicBezTo>
                    <a:pt x="12395" y="8594"/>
                    <a:pt x="12502" y="8665"/>
                    <a:pt x="12597" y="8749"/>
                  </a:cubicBezTo>
                  <a:cubicBezTo>
                    <a:pt x="12704" y="8844"/>
                    <a:pt x="12788" y="8939"/>
                    <a:pt x="12871" y="9046"/>
                  </a:cubicBezTo>
                  <a:cubicBezTo>
                    <a:pt x="13050" y="9237"/>
                    <a:pt x="13216" y="9439"/>
                    <a:pt x="13407" y="9618"/>
                  </a:cubicBezTo>
                  <a:cubicBezTo>
                    <a:pt x="13502" y="9713"/>
                    <a:pt x="13597" y="9796"/>
                    <a:pt x="13692" y="9880"/>
                  </a:cubicBezTo>
                  <a:cubicBezTo>
                    <a:pt x="13752" y="9927"/>
                    <a:pt x="13812" y="9975"/>
                    <a:pt x="13871" y="10023"/>
                  </a:cubicBezTo>
                  <a:cubicBezTo>
                    <a:pt x="13704" y="9975"/>
                    <a:pt x="13550" y="9939"/>
                    <a:pt x="13395" y="9892"/>
                  </a:cubicBezTo>
                  <a:cubicBezTo>
                    <a:pt x="11549" y="9439"/>
                    <a:pt x="9692" y="9106"/>
                    <a:pt x="7811" y="8903"/>
                  </a:cubicBezTo>
                  <a:cubicBezTo>
                    <a:pt x="6987" y="8811"/>
                    <a:pt x="6150" y="8748"/>
                    <a:pt x="5315" y="8748"/>
                  </a:cubicBezTo>
                  <a:cubicBezTo>
                    <a:pt x="4205" y="8748"/>
                    <a:pt x="3097" y="8860"/>
                    <a:pt x="2024" y="9165"/>
                  </a:cubicBezTo>
                  <a:cubicBezTo>
                    <a:pt x="1572" y="9296"/>
                    <a:pt x="1108" y="9463"/>
                    <a:pt x="679" y="9665"/>
                  </a:cubicBezTo>
                  <a:cubicBezTo>
                    <a:pt x="488" y="9761"/>
                    <a:pt x="298" y="9856"/>
                    <a:pt x="167" y="10023"/>
                  </a:cubicBezTo>
                  <a:cubicBezTo>
                    <a:pt x="48" y="10189"/>
                    <a:pt x="0" y="10392"/>
                    <a:pt x="0" y="10594"/>
                  </a:cubicBezTo>
                  <a:cubicBezTo>
                    <a:pt x="12" y="11047"/>
                    <a:pt x="143" y="11511"/>
                    <a:pt x="310" y="11916"/>
                  </a:cubicBezTo>
                  <a:cubicBezTo>
                    <a:pt x="477" y="12356"/>
                    <a:pt x="703" y="12773"/>
                    <a:pt x="977" y="13166"/>
                  </a:cubicBezTo>
                  <a:cubicBezTo>
                    <a:pt x="1239" y="13559"/>
                    <a:pt x="1536" y="13916"/>
                    <a:pt x="1870" y="14261"/>
                  </a:cubicBezTo>
                  <a:cubicBezTo>
                    <a:pt x="2179" y="14595"/>
                    <a:pt x="2524" y="14857"/>
                    <a:pt x="2977" y="14976"/>
                  </a:cubicBezTo>
                  <a:cubicBezTo>
                    <a:pt x="3256" y="15036"/>
                    <a:pt x="3544" y="15062"/>
                    <a:pt x="3833" y="15062"/>
                  </a:cubicBezTo>
                  <a:cubicBezTo>
                    <a:pt x="3889" y="15062"/>
                    <a:pt x="3945" y="15061"/>
                    <a:pt x="4001" y="15059"/>
                  </a:cubicBezTo>
                  <a:lnTo>
                    <a:pt x="4001" y="15059"/>
                  </a:lnTo>
                  <a:cubicBezTo>
                    <a:pt x="3882" y="15166"/>
                    <a:pt x="3775" y="15297"/>
                    <a:pt x="3703" y="15452"/>
                  </a:cubicBezTo>
                  <a:cubicBezTo>
                    <a:pt x="3560" y="15750"/>
                    <a:pt x="3572" y="16071"/>
                    <a:pt x="3703" y="16369"/>
                  </a:cubicBezTo>
                  <a:cubicBezTo>
                    <a:pt x="3989" y="17000"/>
                    <a:pt x="4739" y="17274"/>
                    <a:pt x="5334" y="17524"/>
                  </a:cubicBezTo>
                  <a:cubicBezTo>
                    <a:pt x="6632" y="18071"/>
                    <a:pt x="8025" y="18452"/>
                    <a:pt x="9442" y="18464"/>
                  </a:cubicBezTo>
                  <a:cubicBezTo>
                    <a:pt x="9487" y="18465"/>
                    <a:pt x="9532" y="18465"/>
                    <a:pt x="9578" y="18465"/>
                  </a:cubicBezTo>
                  <a:cubicBezTo>
                    <a:pt x="10260" y="18465"/>
                    <a:pt x="10950" y="18381"/>
                    <a:pt x="11609" y="18202"/>
                  </a:cubicBezTo>
                  <a:cubicBezTo>
                    <a:pt x="12252" y="18012"/>
                    <a:pt x="12919" y="17750"/>
                    <a:pt x="13407" y="17274"/>
                  </a:cubicBezTo>
                  <a:cubicBezTo>
                    <a:pt x="14216" y="16488"/>
                    <a:pt x="14490" y="15357"/>
                    <a:pt x="15050" y="14404"/>
                  </a:cubicBezTo>
                  <a:cubicBezTo>
                    <a:pt x="15359" y="13880"/>
                    <a:pt x="15764" y="13452"/>
                    <a:pt x="16276" y="13106"/>
                  </a:cubicBezTo>
                  <a:cubicBezTo>
                    <a:pt x="16348" y="13071"/>
                    <a:pt x="16407" y="13035"/>
                    <a:pt x="16467" y="12987"/>
                  </a:cubicBezTo>
                  <a:lnTo>
                    <a:pt x="16467" y="12987"/>
                  </a:lnTo>
                  <a:cubicBezTo>
                    <a:pt x="16240" y="13356"/>
                    <a:pt x="16098" y="13773"/>
                    <a:pt x="15967" y="14178"/>
                  </a:cubicBezTo>
                  <a:cubicBezTo>
                    <a:pt x="15788" y="14761"/>
                    <a:pt x="15621" y="15345"/>
                    <a:pt x="15478" y="15940"/>
                  </a:cubicBezTo>
                  <a:cubicBezTo>
                    <a:pt x="15193" y="17119"/>
                    <a:pt x="14990" y="18345"/>
                    <a:pt x="15181" y="19548"/>
                  </a:cubicBezTo>
                  <a:cubicBezTo>
                    <a:pt x="15359" y="20714"/>
                    <a:pt x="15919" y="21786"/>
                    <a:pt x="16729" y="22631"/>
                  </a:cubicBezTo>
                  <a:cubicBezTo>
                    <a:pt x="17550" y="23512"/>
                    <a:pt x="18586" y="24155"/>
                    <a:pt x="19669" y="24667"/>
                  </a:cubicBezTo>
                  <a:cubicBezTo>
                    <a:pt x="20229" y="24929"/>
                    <a:pt x="20789" y="25155"/>
                    <a:pt x="21372" y="25370"/>
                  </a:cubicBezTo>
                  <a:cubicBezTo>
                    <a:pt x="21503" y="25417"/>
                    <a:pt x="21658" y="25477"/>
                    <a:pt x="21789" y="25525"/>
                  </a:cubicBezTo>
                  <a:cubicBezTo>
                    <a:pt x="21908" y="25560"/>
                    <a:pt x="22039" y="25608"/>
                    <a:pt x="22122" y="25703"/>
                  </a:cubicBezTo>
                  <a:cubicBezTo>
                    <a:pt x="22205" y="25822"/>
                    <a:pt x="22253" y="25989"/>
                    <a:pt x="22301" y="26120"/>
                  </a:cubicBezTo>
                  <a:cubicBezTo>
                    <a:pt x="22360" y="26275"/>
                    <a:pt x="22432" y="26441"/>
                    <a:pt x="22491" y="26596"/>
                  </a:cubicBezTo>
                  <a:cubicBezTo>
                    <a:pt x="22551" y="26763"/>
                    <a:pt x="22610" y="26918"/>
                    <a:pt x="22682" y="27072"/>
                  </a:cubicBezTo>
                  <a:cubicBezTo>
                    <a:pt x="22703" y="27114"/>
                    <a:pt x="22740" y="27132"/>
                    <a:pt x="22779" y="27132"/>
                  </a:cubicBezTo>
                  <a:cubicBezTo>
                    <a:pt x="22807" y="27132"/>
                    <a:pt x="22836" y="27123"/>
                    <a:pt x="22860" y="27108"/>
                  </a:cubicBezTo>
                  <a:cubicBezTo>
                    <a:pt x="22932" y="27108"/>
                    <a:pt x="22991" y="27060"/>
                    <a:pt x="22991" y="26989"/>
                  </a:cubicBezTo>
                  <a:cubicBezTo>
                    <a:pt x="22979" y="26822"/>
                    <a:pt x="22956" y="26656"/>
                    <a:pt x="22932" y="26489"/>
                  </a:cubicBezTo>
                  <a:cubicBezTo>
                    <a:pt x="22896" y="26310"/>
                    <a:pt x="22884" y="26144"/>
                    <a:pt x="22848" y="25977"/>
                  </a:cubicBezTo>
                  <a:cubicBezTo>
                    <a:pt x="22836" y="25834"/>
                    <a:pt x="22789" y="25667"/>
                    <a:pt x="22801" y="25525"/>
                  </a:cubicBezTo>
                  <a:cubicBezTo>
                    <a:pt x="22825" y="25394"/>
                    <a:pt x="22920" y="25298"/>
                    <a:pt x="23003" y="25203"/>
                  </a:cubicBezTo>
                  <a:cubicBezTo>
                    <a:pt x="23098" y="25084"/>
                    <a:pt x="23194" y="24977"/>
                    <a:pt x="23289" y="24858"/>
                  </a:cubicBezTo>
                  <a:cubicBezTo>
                    <a:pt x="23682" y="24393"/>
                    <a:pt x="24063" y="23905"/>
                    <a:pt x="24420" y="23405"/>
                  </a:cubicBezTo>
                  <a:cubicBezTo>
                    <a:pt x="25111" y="22429"/>
                    <a:pt x="25694" y="21357"/>
                    <a:pt x="25980" y="20191"/>
                  </a:cubicBezTo>
                  <a:cubicBezTo>
                    <a:pt x="26254" y="19048"/>
                    <a:pt x="26218" y="17845"/>
                    <a:pt x="25801" y="16750"/>
                  </a:cubicBezTo>
                  <a:cubicBezTo>
                    <a:pt x="25361" y="15607"/>
                    <a:pt x="24587" y="14630"/>
                    <a:pt x="23753" y="13749"/>
                  </a:cubicBezTo>
                  <a:cubicBezTo>
                    <a:pt x="23337" y="13309"/>
                    <a:pt x="22896" y="12880"/>
                    <a:pt x="22455" y="12463"/>
                  </a:cubicBezTo>
                  <a:cubicBezTo>
                    <a:pt x="22146" y="12166"/>
                    <a:pt x="21813" y="11880"/>
                    <a:pt x="21432" y="11678"/>
                  </a:cubicBezTo>
                  <a:cubicBezTo>
                    <a:pt x="21503" y="11678"/>
                    <a:pt x="21574" y="11678"/>
                    <a:pt x="21658" y="11690"/>
                  </a:cubicBezTo>
                  <a:cubicBezTo>
                    <a:pt x="22265" y="11725"/>
                    <a:pt x="22836" y="11904"/>
                    <a:pt x="23372" y="12202"/>
                  </a:cubicBezTo>
                  <a:cubicBezTo>
                    <a:pt x="24313" y="12749"/>
                    <a:pt x="25122" y="13595"/>
                    <a:pt x="26206" y="13880"/>
                  </a:cubicBezTo>
                  <a:cubicBezTo>
                    <a:pt x="26459" y="13948"/>
                    <a:pt x="26717" y="13976"/>
                    <a:pt x="26975" y="13976"/>
                  </a:cubicBezTo>
                  <a:cubicBezTo>
                    <a:pt x="27399" y="13976"/>
                    <a:pt x="27823" y="13900"/>
                    <a:pt x="28230" y="13797"/>
                  </a:cubicBezTo>
                  <a:cubicBezTo>
                    <a:pt x="28944" y="13630"/>
                    <a:pt x="29623" y="13333"/>
                    <a:pt x="30242" y="12964"/>
                  </a:cubicBezTo>
                  <a:cubicBezTo>
                    <a:pt x="31468" y="12249"/>
                    <a:pt x="32492" y="11225"/>
                    <a:pt x="33350" y="10106"/>
                  </a:cubicBezTo>
                  <a:cubicBezTo>
                    <a:pt x="33743" y="9594"/>
                    <a:pt x="34255" y="8999"/>
                    <a:pt x="34195" y="8308"/>
                  </a:cubicBezTo>
                  <a:cubicBezTo>
                    <a:pt x="34159" y="7975"/>
                    <a:pt x="34016" y="7689"/>
                    <a:pt x="33743" y="7499"/>
                  </a:cubicBezTo>
                  <a:cubicBezTo>
                    <a:pt x="33600" y="7403"/>
                    <a:pt x="33445" y="7344"/>
                    <a:pt x="33290" y="7308"/>
                  </a:cubicBezTo>
                  <a:cubicBezTo>
                    <a:pt x="33588" y="7153"/>
                    <a:pt x="33885" y="6963"/>
                    <a:pt x="34135" y="6725"/>
                  </a:cubicBezTo>
                  <a:cubicBezTo>
                    <a:pt x="34469" y="6415"/>
                    <a:pt x="34647" y="5998"/>
                    <a:pt x="34755" y="5570"/>
                  </a:cubicBezTo>
                  <a:cubicBezTo>
                    <a:pt x="34862" y="5105"/>
                    <a:pt x="34945" y="4641"/>
                    <a:pt x="34981" y="4177"/>
                  </a:cubicBezTo>
                  <a:cubicBezTo>
                    <a:pt x="35017" y="3700"/>
                    <a:pt x="35017" y="3224"/>
                    <a:pt x="34945" y="2760"/>
                  </a:cubicBezTo>
                  <a:cubicBezTo>
                    <a:pt x="34874" y="2319"/>
                    <a:pt x="34767" y="1843"/>
                    <a:pt x="34552" y="1450"/>
                  </a:cubicBezTo>
                  <a:cubicBezTo>
                    <a:pt x="34457" y="1272"/>
                    <a:pt x="34314" y="1117"/>
                    <a:pt x="34124" y="1045"/>
                  </a:cubicBezTo>
                  <a:cubicBezTo>
                    <a:pt x="33992" y="991"/>
                    <a:pt x="33855" y="972"/>
                    <a:pt x="33719" y="972"/>
                  </a:cubicBezTo>
                  <a:cubicBezTo>
                    <a:pt x="33647" y="972"/>
                    <a:pt x="33575" y="978"/>
                    <a:pt x="33504" y="986"/>
                  </a:cubicBezTo>
                  <a:cubicBezTo>
                    <a:pt x="33016" y="1022"/>
                    <a:pt x="32540" y="1093"/>
                    <a:pt x="32076" y="1212"/>
                  </a:cubicBezTo>
                  <a:cubicBezTo>
                    <a:pt x="30183" y="1676"/>
                    <a:pt x="28492" y="2700"/>
                    <a:pt x="26920" y="3831"/>
                  </a:cubicBezTo>
                  <a:cubicBezTo>
                    <a:pt x="25396" y="4951"/>
                    <a:pt x="23932" y="6165"/>
                    <a:pt x="22563" y="7463"/>
                  </a:cubicBezTo>
                  <a:cubicBezTo>
                    <a:pt x="22444" y="7570"/>
                    <a:pt x="22324" y="7689"/>
                    <a:pt x="22205" y="7808"/>
                  </a:cubicBezTo>
                  <a:cubicBezTo>
                    <a:pt x="22241" y="7737"/>
                    <a:pt x="22265" y="7665"/>
                    <a:pt x="22289" y="7594"/>
                  </a:cubicBezTo>
                  <a:cubicBezTo>
                    <a:pt x="22336" y="7475"/>
                    <a:pt x="22372" y="7356"/>
                    <a:pt x="22420" y="7237"/>
                  </a:cubicBezTo>
                  <a:cubicBezTo>
                    <a:pt x="22491" y="6975"/>
                    <a:pt x="22539" y="6725"/>
                    <a:pt x="22586" y="6463"/>
                  </a:cubicBezTo>
                  <a:cubicBezTo>
                    <a:pt x="22610" y="6332"/>
                    <a:pt x="22646" y="6201"/>
                    <a:pt x="22682" y="6082"/>
                  </a:cubicBezTo>
                  <a:cubicBezTo>
                    <a:pt x="22729" y="5963"/>
                    <a:pt x="22789" y="5844"/>
                    <a:pt x="22825" y="5725"/>
                  </a:cubicBezTo>
                  <a:cubicBezTo>
                    <a:pt x="22884" y="5594"/>
                    <a:pt x="22908" y="5451"/>
                    <a:pt x="22932" y="5308"/>
                  </a:cubicBezTo>
                  <a:cubicBezTo>
                    <a:pt x="22944" y="5284"/>
                    <a:pt x="22956" y="5260"/>
                    <a:pt x="22967" y="5236"/>
                  </a:cubicBezTo>
                  <a:cubicBezTo>
                    <a:pt x="22967" y="5165"/>
                    <a:pt x="23003" y="5105"/>
                    <a:pt x="23027" y="5058"/>
                  </a:cubicBezTo>
                  <a:cubicBezTo>
                    <a:pt x="23063" y="5022"/>
                    <a:pt x="23110" y="4998"/>
                    <a:pt x="23134" y="4986"/>
                  </a:cubicBezTo>
                  <a:cubicBezTo>
                    <a:pt x="23253" y="4927"/>
                    <a:pt x="23360" y="4867"/>
                    <a:pt x="23467" y="4808"/>
                  </a:cubicBezTo>
                  <a:cubicBezTo>
                    <a:pt x="23682" y="4701"/>
                    <a:pt x="23896" y="4582"/>
                    <a:pt x="24122" y="4474"/>
                  </a:cubicBezTo>
                  <a:cubicBezTo>
                    <a:pt x="24337" y="4355"/>
                    <a:pt x="24563" y="4236"/>
                    <a:pt x="24789" y="4141"/>
                  </a:cubicBezTo>
                  <a:cubicBezTo>
                    <a:pt x="24980" y="4058"/>
                    <a:pt x="25206" y="3998"/>
                    <a:pt x="25349" y="3831"/>
                  </a:cubicBezTo>
                  <a:cubicBezTo>
                    <a:pt x="25361" y="3808"/>
                    <a:pt x="25372" y="3784"/>
                    <a:pt x="25372" y="3760"/>
                  </a:cubicBezTo>
                  <a:lnTo>
                    <a:pt x="25384" y="3748"/>
                  </a:lnTo>
                  <a:cubicBezTo>
                    <a:pt x="25420" y="3700"/>
                    <a:pt x="25432" y="3653"/>
                    <a:pt x="25456" y="3605"/>
                  </a:cubicBezTo>
                  <a:cubicBezTo>
                    <a:pt x="25480" y="3510"/>
                    <a:pt x="25492" y="3415"/>
                    <a:pt x="25480" y="3308"/>
                  </a:cubicBezTo>
                  <a:cubicBezTo>
                    <a:pt x="25480" y="3260"/>
                    <a:pt x="25456" y="3224"/>
                    <a:pt x="25408" y="3212"/>
                  </a:cubicBezTo>
                  <a:cubicBezTo>
                    <a:pt x="25400" y="3210"/>
                    <a:pt x="25392" y="3209"/>
                    <a:pt x="25384" y="3209"/>
                  </a:cubicBezTo>
                  <a:cubicBezTo>
                    <a:pt x="25348" y="3209"/>
                    <a:pt x="25319" y="3231"/>
                    <a:pt x="25289" y="3260"/>
                  </a:cubicBezTo>
                  <a:cubicBezTo>
                    <a:pt x="25206" y="3379"/>
                    <a:pt x="25146" y="3522"/>
                    <a:pt x="25122" y="3665"/>
                  </a:cubicBezTo>
                  <a:cubicBezTo>
                    <a:pt x="24718" y="3843"/>
                    <a:pt x="24313" y="4034"/>
                    <a:pt x="23932" y="4224"/>
                  </a:cubicBezTo>
                  <a:cubicBezTo>
                    <a:pt x="23551" y="4427"/>
                    <a:pt x="23146" y="4617"/>
                    <a:pt x="22801" y="4891"/>
                  </a:cubicBezTo>
                  <a:cubicBezTo>
                    <a:pt x="22789" y="4891"/>
                    <a:pt x="22765" y="4903"/>
                    <a:pt x="22753" y="4927"/>
                  </a:cubicBezTo>
                  <a:lnTo>
                    <a:pt x="22741" y="4939"/>
                  </a:lnTo>
                  <a:cubicBezTo>
                    <a:pt x="22717" y="4963"/>
                    <a:pt x="22705" y="4986"/>
                    <a:pt x="22717" y="5010"/>
                  </a:cubicBezTo>
                  <a:cubicBezTo>
                    <a:pt x="22491" y="5474"/>
                    <a:pt x="22289" y="5939"/>
                    <a:pt x="22134" y="6439"/>
                  </a:cubicBezTo>
                  <a:cubicBezTo>
                    <a:pt x="22015" y="6832"/>
                    <a:pt x="21884" y="7272"/>
                    <a:pt x="21920" y="7689"/>
                  </a:cubicBezTo>
                  <a:cubicBezTo>
                    <a:pt x="21884" y="7641"/>
                    <a:pt x="21848" y="7606"/>
                    <a:pt x="21813" y="7558"/>
                  </a:cubicBezTo>
                  <a:cubicBezTo>
                    <a:pt x="21515" y="7201"/>
                    <a:pt x="21170" y="6903"/>
                    <a:pt x="20777" y="6677"/>
                  </a:cubicBezTo>
                  <a:cubicBezTo>
                    <a:pt x="20574" y="6558"/>
                    <a:pt x="20360" y="6463"/>
                    <a:pt x="20146" y="6379"/>
                  </a:cubicBezTo>
                  <a:cubicBezTo>
                    <a:pt x="20074" y="6356"/>
                    <a:pt x="20003" y="6332"/>
                    <a:pt x="19931" y="6308"/>
                  </a:cubicBezTo>
                  <a:cubicBezTo>
                    <a:pt x="19919" y="6284"/>
                    <a:pt x="19919" y="6272"/>
                    <a:pt x="19908" y="6260"/>
                  </a:cubicBezTo>
                  <a:cubicBezTo>
                    <a:pt x="19967" y="6189"/>
                    <a:pt x="20015" y="6106"/>
                    <a:pt x="20050" y="6022"/>
                  </a:cubicBezTo>
                  <a:cubicBezTo>
                    <a:pt x="20110" y="5808"/>
                    <a:pt x="20050" y="5582"/>
                    <a:pt x="19979" y="5391"/>
                  </a:cubicBezTo>
                  <a:cubicBezTo>
                    <a:pt x="19812" y="5010"/>
                    <a:pt x="19479" y="4724"/>
                    <a:pt x="19110" y="4534"/>
                  </a:cubicBezTo>
                  <a:cubicBezTo>
                    <a:pt x="18931" y="4427"/>
                    <a:pt x="18729" y="4355"/>
                    <a:pt x="18526" y="4296"/>
                  </a:cubicBezTo>
                  <a:cubicBezTo>
                    <a:pt x="18503" y="4284"/>
                    <a:pt x="18479" y="4284"/>
                    <a:pt x="18467" y="4272"/>
                  </a:cubicBezTo>
                  <a:cubicBezTo>
                    <a:pt x="18753" y="4201"/>
                    <a:pt x="19026" y="4046"/>
                    <a:pt x="19276" y="3891"/>
                  </a:cubicBezTo>
                  <a:cubicBezTo>
                    <a:pt x="19419" y="3796"/>
                    <a:pt x="19562" y="3677"/>
                    <a:pt x="19693" y="3558"/>
                  </a:cubicBezTo>
                  <a:cubicBezTo>
                    <a:pt x="19824" y="3439"/>
                    <a:pt x="19955" y="3308"/>
                    <a:pt x="20062" y="3177"/>
                  </a:cubicBezTo>
                  <a:cubicBezTo>
                    <a:pt x="20289" y="2891"/>
                    <a:pt x="20443" y="2557"/>
                    <a:pt x="20562" y="2224"/>
                  </a:cubicBezTo>
                  <a:cubicBezTo>
                    <a:pt x="20681" y="1879"/>
                    <a:pt x="20765" y="1522"/>
                    <a:pt x="20800" y="1153"/>
                  </a:cubicBezTo>
                  <a:cubicBezTo>
                    <a:pt x="20824" y="974"/>
                    <a:pt x="20836" y="783"/>
                    <a:pt x="20836" y="605"/>
                  </a:cubicBezTo>
                  <a:cubicBezTo>
                    <a:pt x="20836" y="402"/>
                    <a:pt x="20812" y="212"/>
                    <a:pt x="20693" y="45"/>
                  </a:cubicBezTo>
                  <a:cubicBezTo>
                    <a:pt x="20675" y="15"/>
                    <a:pt x="20646" y="1"/>
                    <a:pt x="206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3" name="Google Shape;513;p21"/>
          <p:cNvGrpSpPr/>
          <p:nvPr/>
        </p:nvGrpSpPr>
        <p:grpSpPr>
          <a:xfrm rot="-1175726">
            <a:off x="7567541" y="3662782"/>
            <a:ext cx="717378" cy="559970"/>
            <a:chOff x="566194" y="494196"/>
            <a:chExt cx="1075991" cy="839896"/>
          </a:xfrm>
        </p:grpSpPr>
        <p:sp>
          <p:nvSpPr>
            <p:cNvPr id="514" name="Google Shape;514;p21"/>
            <p:cNvSpPr/>
            <p:nvPr/>
          </p:nvSpPr>
          <p:spPr>
            <a:xfrm>
              <a:off x="566194" y="494196"/>
              <a:ext cx="1075991" cy="839896"/>
            </a:xfrm>
            <a:custGeom>
              <a:avLst/>
              <a:gdLst/>
              <a:ahLst/>
              <a:cxnLst/>
              <a:rect l="l" t="t" r="r" b="b"/>
              <a:pathLst>
                <a:path w="33315" h="26005" extrusionOk="0">
                  <a:moveTo>
                    <a:pt x="1894" y="1"/>
                  </a:moveTo>
                  <a:cubicBezTo>
                    <a:pt x="1727" y="1"/>
                    <a:pt x="1572" y="25"/>
                    <a:pt x="1417" y="61"/>
                  </a:cubicBezTo>
                  <a:cubicBezTo>
                    <a:pt x="989" y="168"/>
                    <a:pt x="643" y="418"/>
                    <a:pt x="429" y="775"/>
                  </a:cubicBezTo>
                  <a:cubicBezTo>
                    <a:pt x="262" y="1061"/>
                    <a:pt x="155" y="1418"/>
                    <a:pt x="120" y="1846"/>
                  </a:cubicBezTo>
                  <a:cubicBezTo>
                    <a:pt x="1" y="3049"/>
                    <a:pt x="513" y="4168"/>
                    <a:pt x="1084" y="5192"/>
                  </a:cubicBezTo>
                  <a:cubicBezTo>
                    <a:pt x="1382" y="5728"/>
                    <a:pt x="1656" y="6216"/>
                    <a:pt x="1989" y="6692"/>
                  </a:cubicBezTo>
                  <a:cubicBezTo>
                    <a:pt x="1858" y="6740"/>
                    <a:pt x="1727" y="6811"/>
                    <a:pt x="1608" y="6930"/>
                  </a:cubicBezTo>
                  <a:cubicBezTo>
                    <a:pt x="1120" y="7407"/>
                    <a:pt x="1263" y="8038"/>
                    <a:pt x="1334" y="8347"/>
                  </a:cubicBezTo>
                  <a:cubicBezTo>
                    <a:pt x="1465" y="8907"/>
                    <a:pt x="1691" y="9443"/>
                    <a:pt x="2001" y="9943"/>
                  </a:cubicBezTo>
                  <a:cubicBezTo>
                    <a:pt x="2572" y="10871"/>
                    <a:pt x="3430" y="11657"/>
                    <a:pt x="4465" y="12241"/>
                  </a:cubicBezTo>
                  <a:cubicBezTo>
                    <a:pt x="5501" y="12824"/>
                    <a:pt x="6751" y="13193"/>
                    <a:pt x="8263" y="13384"/>
                  </a:cubicBezTo>
                  <a:cubicBezTo>
                    <a:pt x="8263" y="13395"/>
                    <a:pt x="8216" y="13431"/>
                    <a:pt x="8216" y="13431"/>
                  </a:cubicBezTo>
                  <a:cubicBezTo>
                    <a:pt x="8168" y="13467"/>
                    <a:pt x="8097" y="13526"/>
                    <a:pt x="8025" y="13598"/>
                  </a:cubicBezTo>
                  <a:cubicBezTo>
                    <a:pt x="7894" y="13646"/>
                    <a:pt x="7787" y="13717"/>
                    <a:pt x="7692" y="13788"/>
                  </a:cubicBezTo>
                  <a:cubicBezTo>
                    <a:pt x="7501" y="13919"/>
                    <a:pt x="7335" y="14074"/>
                    <a:pt x="7228" y="14193"/>
                  </a:cubicBezTo>
                  <a:cubicBezTo>
                    <a:pt x="7168" y="14253"/>
                    <a:pt x="6990" y="14443"/>
                    <a:pt x="6990" y="14443"/>
                  </a:cubicBezTo>
                  <a:cubicBezTo>
                    <a:pt x="6930" y="14503"/>
                    <a:pt x="6882" y="14562"/>
                    <a:pt x="6835" y="14622"/>
                  </a:cubicBezTo>
                  <a:cubicBezTo>
                    <a:pt x="6656" y="14705"/>
                    <a:pt x="6537" y="14836"/>
                    <a:pt x="6478" y="14896"/>
                  </a:cubicBezTo>
                  <a:cubicBezTo>
                    <a:pt x="6347" y="15050"/>
                    <a:pt x="6204" y="15205"/>
                    <a:pt x="6085" y="15372"/>
                  </a:cubicBezTo>
                  <a:lnTo>
                    <a:pt x="6001" y="15467"/>
                  </a:lnTo>
                  <a:cubicBezTo>
                    <a:pt x="5906" y="15586"/>
                    <a:pt x="5811" y="15705"/>
                    <a:pt x="5704" y="15836"/>
                  </a:cubicBezTo>
                  <a:cubicBezTo>
                    <a:pt x="5656" y="15896"/>
                    <a:pt x="5561" y="15991"/>
                    <a:pt x="5501" y="16146"/>
                  </a:cubicBezTo>
                  <a:cubicBezTo>
                    <a:pt x="5489" y="16170"/>
                    <a:pt x="5489" y="16205"/>
                    <a:pt x="5477" y="16229"/>
                  </a:cubicBezTo>
                  <a:cubicBezTo>
                    <a:pt x="5394" y="16301"/>
                    <a:pt x="5335" y="16372"/>
                    <a:pt x="5299" y="16432"/>
                  </a:cubicBezTo>
                  <a:lnTo>
                    <a:pt x="5275" y="16455"/>
                  </a:lnTo>
                  <a:cubicBezTo>
                    <a:pt x="5251" y="16479"/>
                    <a:pt x="5227" y="16503"/>
                    <a:pt x="5215" y="16527"/>
                  </a:cubicBezTo>
                  <a:cubicBezTo>
                    <a:pt x="5132" y="16598"/>
                    <a:pt x="5085" y="16670"/>
                    <a:pt x="5037" y="16729"/>
                  </a:cubicBezTo>
                  <a:cubicBezTo>
                    <a:pt x="4954" y="16848"/>
                    <a:pt x="4882" y="16991"/>
                    <a:pt x="4811" y="17134"/>
                  </a:cubicBezTo>
                  <a:cubicBezTo>
                    <a:pt x="4668" y="17479"/>
                    <a:pt x="4811" y="17884"/>
                    <a:pt x="5144" y="18075"/>
                  </a:cubicBezTo>
                  <a:cubicBezTo>
                    <a:pt x="5263" y="18134"/>
                    <a:pt x="5382" y="18158"/>
                    <a:pt x="5513" y="18158"/>
                  </a:cubicBezTo>
                  <a:cubicBezTo>
                    <a:pt x="5775" y="18158"/>
                    <a:pt x="6025" y="18027"/>
                    <a:pt x="6156" y="17789"/>
                  </a:cubicBezTo>
                  <a:cubicBezTo>
                    <a:pt x="6239" y="17741"/>
                    <a:pt x="6311" y="17670"/>
                    <a:pt x="6370" y="17586"/>
                  </a:cubicBezTo>
                  <a:lnTo>
                    <a:pt x="6418" y="17503"/>
                  </a:lnTo>
                  <a:cubicBezTo>
                    <a:pt x="6442" y="17479"/>
                    <a:pt x="6454" y="17456"/>
                    <a:pt x="6478" y="17420"/>
                  </a:cubicBezTo>
                  <a:cubicBezTo>
                    <a:pt x="6478" y="17420"/>
                    <a:pt x="6609" y="17241"/>
                    <a:pt x="6620" y="17229"/>
                  </a:cubicBezTo>
                  <a:cubicBezTo>
                    <a:pt x="6787" y="17182"/>
                    <a:pt x="6990" y="17063"/>
                    <a:pt x="7168" y="16836"/>
                  </a:cubicBezTo>
                  <a:cubicBezTo>
                    <a:pt x="7168" y="16836"/>
                    <a:pt x="7251" y="16729"/>
                    <a:pt x="7287" y="16694"/>
                  </a:cubicBezTo>
                  <a:lnTo>
                    <a:pt x="7287" y="16694"/>
                  </a:lnTo>
                  <a:cubicBezTo>
                    <a:pt x="7192" y="16884"/>
                    <a:pt x="7120" y="17075"/>
                    <a:pt x="7073" y="17277"/>
                  </a:cubicBezTo>
                  <a:cubicBezTo>
                    <a:pt x="6930" y="17813"/>
                    <a:pt x="6954" y="18360"/>
                    <a:pt x="7013" y="18860"/>
                  </a:cubicBezTo>
                  <a:cubicBezTo>
                    <a:pt x="7061" y="19313"/>
                    <a:pt x="7156" y="19753"/>
                    <a:pt x="7275" y="20158"/>
                  </a:cubicBezTo>
                  <a:cubicBezTo>
                    <a:pt x="7418" y="20611"/>
                    <a:pt x="7609" y="21027"/>
                    <a:pt x="7859" y="21396"/>
                  </a:cubicBezTo>
                  <a:cubicBezTo>
                    <a:pt x="8133" y="21825"/>
                    <a:pt x="8502" y="22158"/>
                    <a:pt x="8823" y="22456"/>
                  </a:cubicBezTo>
                  <a:cubicBezTo>
                    <a:pt x="9097" y="22718"/>
                    <a:pt x="9335" y="22944"/>
                    <a:pt x="9442" y="23206"/>
                  </a:cubicBezTo>
                  <a:cubicBezTo>
                    <a:pt x="9454" y="23254"/>
                    <a:pt x="9466" y="23290"/>
                    <a:pt x="9478" y="23325"/>
                  </a:cubicBezTo>
                  <a:cubicBezTo>
                    <a:pt x="9454" y="23409"/>
                    <a:pt x="9430" y="23492"/>
                    <a:pt x="9406" y="23563"/>
                  </a:cubicBezTo>
                  <a:lnTo>
                    <a:pt x="9383" y="23682"/>
                  </a:lnTo>
                  <a:cubicBezTo>
                    <a:pt x="9347" y="23813"/>
                    <a:pt x="9299" y="23956"/>
                    <a:pt x="9287" y="24123"/>
                  </a:cubicBezTo>
                  <a:cubicBezTo>
                    <a:pt x="9276" y="24242"/>
                    <a:pt x="9287" y="24373"/>
                    <a:pt x="9311" y="24480"/>
                  </a:cubicBezTo>
                  <a:cubicBezTo>
                    <a:pt x="9276" y="24742"/>
                    <a:pt x="9252" y="24992"/>
                    <a:pt x="9252" y="25242"/>
                  </a:cubicBezTo>
                  <a:cubicBezTo>
                    <a:pt x="9252" y="25445"/>
                    <a:pt x="9323" y="25635"/>
                    <a:pt x="9466" y="25778"/>
                  </a:cubicBezTo>
                  <a:cubicBezTo>
                    <a:pt x="9609" y="25921"/>
                    <a:pt x="9799" y="26004"/>
                    <a:pt x="10002" y="26004"/>
                  </a:cubicBezTo>
                  <a:cubicBezTo>
                    <a:pt x="10085" y="26004"/>
                    <a:pt x="10168" y="25992"/>
                    <a:pt x="10252" y="25968"/>
                  </a:cubicBezTo>
                  <a:cubicBezTo>
                    <a:pt x="10514" y="25873"/>
                    <a:pt x="10716" y="25671"/>
                    <a:pt x="10859" y="25373"/>
                  </a:cubicBezTo>
                  <a:cubicBezTo>
                    <a:pt x="10883" y="25302"/>
                    <a:pt x="10954" y="25135"/>
                    <a:pt x="10954" y="25123"/>
                  </a:cubicBezTo>
                  <a:cubicBezTo>
                    <a:pt x="11085" y="25064"/>
                    <a:pt x="11192" y="24956"/>
                    <a:pt x="11276" y="24837"/>
                  </a:cubicBezTo>
                  <a:cubicBezTo>
                    <a:pt x="11371" y="24706"/>
                    <a:pt x="11431" y="24564"/>
                    <a:pt x="11490" y="24444"/>
                  </a:cubicBezTo>
                  <a:lnTo>
                    <a:pt x="11538" y="24337"/>
                  </a:lnTo>
                  <a:cubicBezTo>
                    <a:pt x="11573" y="24266"/>
                    <a:pt x="11609" y="24183"/>
                    <a:pt x="11645" y="24111"/>
                  </a:cubicBezTo>
                  <a:cubicBezTo>
                    <a:pt x="11681" y="24087"/>
                    <a:pt x="11716" y="24063"/>
                    <a:pt x="11752" y="24052"/>
                  </a:cubicBezTo>
                  <a:cubicBezTo>
                    <a:pt x="12014" y="23921"/>
                    <a:pt x="12347" y="23897"/>
                    <a:pt x="12716" y="23885"/>
                  </a:cubicBezTo>
                  <a:cubicBezTo>
                    <a:pt x="13157" y="23861"/>
                    <a:pt x="13645" y="23849"/>
                    <a:pt x="14145" y="23706"/>
                  </a:cubicBezTo>
                  <a:cubicBezTo>
                    <a:pt x="14562" y="23587"/>
                    <a:pt x="14979" y="23397"/>
                    <a:pt x="15383" y="23147"/>
                  </a:cubicBezTo>
                  <a:cubicBezTo>
                    <a:pt x="15741" y="22920"/>
                    <a:pt x="16098" y="22659"/>
                    <a:pt x="16431" y="22337"/>
                  </a:cubicBezTo>
                  <a:cubicBezTo>
                    <a:pt x="16812" y="21992"/>
                    <a:pt x="17181" y="21611"/>
                    <a:pt x="17431" y="21099"/>
                  </a:cubicBezTo>
                  <a:cubicBezTo>
                    <a:pt x="17515" y="20908"/>
                    <a:pt x="17586" y="20718"/>
                    <a:pt x="17646" y="20527"/>
                  </a:cubicBezTo>
                  <a:cubicBezTo>
                    <a:pt x="17646" y="20563"/>
                    <a:pt x="17646" y="20706"/>
                    <a:pt x="17646" y="20706"/>
                  </a:cubicBezTo>
                  <a:cubicBezTo>
                    <a:pt x="17634" y="20992"/>
                    <a:pt x="17705" y="21206"/>
                    <a:pt x="17800" y="21361"/>
                  </a:cubicBezTo>
                  <a:cubicBezTo>
                    <a:pt x="17800" y="21373"/>
                    <a:pt x="17777" y="21599"/>
                    <a:pt x="17777" y="21599"/>
                  </a:cubicBezTo>
                  <a:cubicBezTo>
                    <a:pt x="17777" y="21635"/>
                    <a:pt x="17777" y="21670"/>
                    <a:pt x="17765" y="21694"/>
                  </a:cubicBezTo>
                  <a:lnTo>
                    <a:pt x="17753" y="21789"/>
                  </a:lnTo>
                  <a:cubicBezTo>
                    <a:pt x="17741" y="21897"/>
                    <a:pt x="17753" y="22004"/>
                    <a:pt x="17788" y="22099"/>
                  </a:cubicBezTo>
                  <a:cubicBezTo>
                    <a:pt x="17741" y="22278"/>
                    <a:pt x="17777" y="22468"/>
                    <a:pt x="17884" y="22635"/>
                  </a:cubicBezTo>
                  <a:cubicBezTo>
                    <a:pt x="17991" y="22801"/>
                    <a:pt x="18169" y="22920"/>
                    <a:pt x="18360" y="22956"/>
                  </a:cubicBezTo>
                  <a:cubicBezTo>
                    <a:pt x="18408" y="22968"/>
                    <a:pt x="18479" y="22980"/>
                    <a:pt x="18515" y="22980"/>
                  </a:cubicBezTo>
                  <a:cubicBezTo>
                    <a:pt x="18836" y="22980"/>
                    <a:pt x="19122" y="22778"/>
                    <a:pt x="19229" y="22468"/>
                  </a:cubicBezTo>
                  <a:cubicBezTo>
                    <a:pt x="19277" y="22313"/>
                    <a:pt x="19312" y="22158"/>
                    <a:pt x="19324" y="22016"/>
                  </a:cubicBezTo>
                  <a:cubicBezTo>
                    <a:pt x="19324" y="21944"/>
                    <a:pt x="19336" y="21849"/>
                    <a:pt x="19324" y="21754"/>
                  </a:cubicBezTo>
                  <a:cubicBezTo>
                    <a:pt x="19324" y="21718"/>
                    <a:pt x="19324" y="21682"/>
                    <a:pt x="19324" y="21658"/>
                  </a:cubicBezTo>
                  <a:cubicBezTo>
                    <a:pt x="19324" y="21647"/>
                    <a:pt x="19324" y="21635"/>
                    <a:pt x="19324" y="21623"/>
                  </a:cubicBezTo>
                  <a:cubicBezTo>
                    <a:pt x="19324" y="21551"/>
                    <a:pt x="19336" y="21456"/>
                    <a:pt x="19312" y="21349"/>
                  </a:cubicBezTo>
                  <a:cubicBezTo>
                    <a:pt x="19336" y="21325"/>
                    <a:pt x="19348" y="21301"/>
                    <a:pt x="19348" y="21277"/>
                  </a:cubicBezTo>
                  <a:cubicBezTo>
                    <a:pt x="19408" y="21123"/>
                    <a:pt x="19408" y="20980"/>
                    <a:pt x="19408" y="20896"/>
                  </a:cubicBezTo>
                  <a:cubicBezTo>
                    <a:pt x="19408" y="20730"/>
                    <a:pt x="19408" y="20575"/>
                    <a:pt x="19420" y="20408"/>
                  </a:cubicBezTo>
                  <a:lnTo>
                    <a:pt x="19420" y="20313"/>
                  </a:lnTo>
                  <a:cubicBezTo>
                    <a:pt x="19432" y="20111"/>
                    <a:pt x="19432" y="19896"/>
                    <a:pt x="19432" y="19682"/>
                  </a:cubicBezTo>
                  <a:cubicBezTo>
                    <a:pt x="19432" y="19611"/>
                    <a:pt x="19420" y="19432"/>
                    <a:pt x="19336" y="19253"/>
                  </a:cubicBezTo>
                  <a:cubicBezTo>
                    <a:pt x="19348" y="19182"/>
                    <a:pt x="19336" y="19099"/>
                    <a:pt x="19336" y="19015"/>
                  </a:cubicBezTo>
                  <a:lnTo>
                    <a:pt x="19336" y="18932"/>
                  </a:lnTo>
                  <a:cubicBezTo>
                    <a:pt x="19336" y="18849"/>
                    <a:pt x="19324" y="18765"/>
                    <a:pt x="19324" y="18670"/>
                  </a:cubicBezTo>
                  <a:cubicBezTo>
                    <a:pt x="19312" y="18503"/>
                    <a:pt x="19301" y="18277"/>
                    <a:pt x="19229" y="18039"/>
                  </a:cubicBezTo>
                  <a:cubicBezTo>
                    <a:pt x="19205" y="17944"/>
                    <a:pt x="19182" y="17825"/>
                    <a:pt x="19110" y="17694"/>
                  </a:cubicBezTo>
                  <a:cubicBezTo>
                    <a:pt x="19098" y="17598"/>
                    <a:pt x="19086" y="17515"/>
                    <a:pt x="19074" y="17444"/>
                  </a:cubicBezTo>
                  <a:cubicBezTo>
                    <a:pt x="19074" y="17444"/>
                    <a:pt x="19062" y="17384"/>
                    <a:pt x="19062" y="17384"/>
                  </a:cubicBezTo>
                  <a:lnTo>
                    <a:pt x="19062" y="17384"/>
                  </a:lnTo>
                  <a:cubicBezTo>
                    <a:pt x="20336" y="18229"/>
                    <a:pt x="21527" y="18753"/>
                    <a:pt x="22694" y="19003"/>
                  </a:cubicBezTo>
                  <a:cubicBezTo>
                    <a:pt x="23182" y="19099"/>
                    <a:pt x="23670" y="19158"/>
                    <a:pt x="24158" y="19158"/>
                  </a:cubicBezTo>
                  <a:cubicBezTo>
                    <a:pt x="24825" y="19158"/>
                    <a:pt x="25456" y="19063"/>
                    <a:pt x="26063" y="18872"/>
                  </a:cubicBezTo>
                  <a:cubicBezTo>
                    <a:pt x="26623" y="18694"/>
                    <a:pt x="27135" y="18444"/>
                    <a:pt x="27599" y="18098"/>
                  </a:cubicBezTo>
                  <a:cubicBezTo>
                    <a:pt x="27849" y="17920"/>
                    <a:pt x="28385" y="17527"/>
                    <a:pt x="28326" y="16848"/>
                  </a:cubicBezTo>
                  <a:cubicBezTo>
                    <a:pt x="28314" y="16682"/>
                    <a:pt x="28254" y="16539"/>
                    <a:pt x="28195" y="16420"/>
                  </a:cubicBezTo>
                  <a:cubicBezTo>
                    <a:pt x="28754" y="16277"/>
                    <a:pt x="29278" y="16098"/>
                    <a:pt x="29861" y="15884"/>
                  </a:cubicBezTo>
                  <a:cubicBezTo>
                    <a:pt x="30969" y="15479"/>
                    <a:pt x="32076" y="14967"/>
                    <a:pt x="32778" y="13979"/>
                  </a:cubicBezTo>
                  <a:cubicBezTo>
                    <a:pt x="33028" y="13622"/>
                    <a:pt x="33183" y="13300"/>
                    <a:pt x="33243" y="12967"/>
                  </a:cubicBezTo>
                  <a:cubicBezTo>
                    <a:pt x="33314" y="12562"/>
                    <a:pt x="33219" y="12133"/>
                    <a:pt x="32957" y="11776"/>
                  </a:cubicBezTo>
                  <a:cubicBezTo>
                    <a:pt x="32790" y="11538"/>
                    <a:pt x="32540" y="11324"/>
                    <a:pt x="32219" y="11133"/>
                  </a:cubicBezTo>
                  <a:cubicBezTo>
                    <a:pt x="31945" y="10967"/>
                    <a:pt x="31647" y="10824"/>
                    <a:pt x="31302" y="10693"/>
                  </a:cubicBezTo>
                  <a:cubicBezTo>
                    <a:pt x="29969" y="10193"/>
                    <a:pt x="28540" y="10121"/>
                    <a:pt x="27313" y="10097"/>
                  </a:cubicBezTo>
                  <a:cubicBezTo>
                    <a:pt x="26897" y="10086"/>
                    <a:pt x="26480" y="10086"/>
                    <a:pt x="26051" y="10086"/>
                  </a:cubicBezTo>
                  <a:cubicBezTo>
                    <a:pt x="25218" y="10086"/>
                    <a:pt x="24349" y="10097"/>
                    <a:pt x="23492" y="10133"/>
                  </a:cubicBezTo>
                  <a:cubicBezTo>
                    <a:pt x="23182" y="10145"/>
                    <a:pt x="22861" y="10169"/>
                    <a:pt x="22575" y="10181"/>
                  </a:cubicBezTo>
                  <a:cubicBezTo>
                    <a:pt x="22360" y="10181"/>
                    <a:pt x="22146" y="10193"/>
                    <a:pt x="21932" y="10193"/>
                  </a:cubicBezTo>
                  <a:lnTo>
                    <a:pt x="21622" y="10205"/>
                  </a:lnTo>
                  <a:cubicBezTo>
                    <a:pt x="21229" y="10217"/>
                    <a:pt x="20836" y="10217"/>
                    <a:pt x="20444" y="10240"/>
                  </a:cubicBezTo>
                  <a:cubicBezTo>
                    <a:pt x="20729" y="10097"/>
                    <a:pt x="21003" y="9943"/>
                    <a:pt x="21265" y="9752"/>
                  </a:cubicBezTo>
                  <a:cubicBezTo>
                    <a:pt x="21777" y="9383"/>
                    <a:pt x="22170" y="8931"/>
                    <a:pt x="22527" y="8466"/>
                  </a:cubicBezTo>
                  <a:cubicBezTo>
                    <a:pt x="22575" y="8443"/>
                    <a:pt x="22622" y="8419"/>
                    <a:pt x="22670" y="8383"/>
                  </a:cubicBezTo>
                  <a:cubicBezTo>
                    <a:pt x="22753" y="8312"/>
                    <a:pt x="22813" y="8240"/>
                    <a:pt x="22849" y="8204"/>
                  </a:cubicBezTo>
                  <a:lnTo>
                    <a:pt x="22861" y="8181"/>
                  </a:lnTo>
                  <a:cubicBezTo>
                    <a:pt x="22920" y="8109"/>
                    <a:pt x="23003" y="8002"/>
                    <a:pt x="23063" y="7847"/>
                  </a:cubicBezTo>
                  <a:cubicBezTo>
                    <a:pt x="23122" y="7633"/>
                    <a:pt x="23111" y="7407"/>
                    <a:pt x="23015" y="7216"/>
                  </a:cubicBezTo>
                  <a:cubicBezTo>
                    <a:pt x="22896" y="6990"/>
                    <a:pt x="22670" y="6823"/>
                    <a:pt x="22408" y="6799"/>
                  </a:cubicBezTo>
                  <a:cubicBezTo>
                    <a:pt x="22384" y="6788"/>
                    <a:pt x="22337" y="6788"/>
                    <a:pt x="22313" y="6788"/>
                  </a:cubicBezTo>
                  <a:cubicBezTo>
                    <a:pt x="22099" y="6788"/>
                    <a:pt x="21896" y="6883"/>
                    <a:pt x="21729" y="7049"/>
                  </a:cubicBezTo>
                  <a:cubicBezTo>
                    <a:pt x="21694" y="7073"/>
                    <a:pt x="21670" y="7097"/>
                    <a:pt x="21634" y="7133"/>
                  </a:cubicBezTo>
                  <a:cubicBezTo>
                    <a:pt x="21563" y="7216"/>
                    <a:pt x="21503" y="7323"/>
                    <a:pt x="21468" y="7430"/>
                  </a:cubicBezTo>
                  <a:cubicBezTo>
                    <a:pt x="21360" y="7538"/>
                    <a:pt x="20729" y="8133"/>
                    <a:pt x="20729" y="8133"/>
                  </a:cubicBezTo>
                  <a:cubicBezTo>
                    <a:pt x="20586" y="8288"/>
                    <a:pt x="20432" y="8431"/>
                    <a:pt x="20277" y="8573"/>
                  </a:cubicBezTo>
                  <a:cubicBezTo>
                    <a:pt x="20265" y="8585"/>
                    <a:pt x="20253" y="8597"/>
                    <a:pt x="20182" y="8609"/>
                  </a:cubicBezTo>
                  <a:cubicBezTo>
                    <a:pt x="20003" y="8645"/>
                    <a:pt x="19848" y="8681"/>
                    <a:pt x="19693" y="8740"/>
                  </a:cubicBezTo>
                  <a:cubicBezTo>
                    <a:pt x="19682" y="8740"/>
                    <a:pt x="19670" y="8740"/>
                    <a:pt x="19658" y="8752"/>
                  </a:cubicBezTo>
                  <a:cubicBezTo>
                    <a:pt x="19765" y="8276"/>
                    <a:pt x="19753" y="7764"/>
                    <a:pt x="19598" y="7300"/>
                  </a:cubicBezTo>
                  <a:cubicBezTo>
                    <a:pt x="19527" y="7073"/>
                    <a:pt x="19420" y="6871"/>
                    <a:pt x="19301" y="6680"/>
                  </a:cubicBezTo>
                  <a:cubicBezTo>
                    <a:pt x="19408" y="6597"/>
                    <a:pt x="19479" y="6490"/>
                    <a:pt x="19551" y="6407"/>
                  </a:cubicBezTo>
                  <a:lnTo>
                    <a:pt x="19598" y="6347"/>
                  </a:lnTo>
                  <a:cubicBezTo>
                    <a:pt x="19682" y="6252"/>
                    <a:pt x="19753" y="6145"/>
                    <a:pt x="19836" y="6049"/>
                  </a:cubicBezTo>
                  <a:cubicBezTo>
                    <a:pt x="20063" y="5799"/>
                    <a:pt x="20217" y="5525"/>
                    <a:pt x="20348" y="5275"/>
                  </a:cubicBezTo>
                  <a:lnTo>
                    <a:pt x="20479" y="5025"/>
                  </a:lnTo>
                  <a:cubicBezTo>
                    <a:pt x="20515" y="4966"/>
                    <a:pt x="20551" y="4894"/>
                    <a:pt x="20586" y="4835"/>
                  </a:cubicBezTo>
                  <a:cubicBezTo>
                    <a:pt x="20848" y="4680"/>
                    <a:pt x="21015" y="4382"/>
                    <a:pt x="21015" y="4061"/>
                  </a:cubicBezTo>
                  <a:cubicBezTo>
                    <a:pt x="21003" y="3656"/>
                    <a:pt x="20682" y="3323"/>
                    <a:pt x="20277" y="3323"/>
                  </a:cubicBezTo>
                  <a:cubicBezTo>
                    <a:pt x="20122" y="3323"/>
                    <a:pt x="19967" y="3370"/>
                    <a:pt x="19848" y="3466"/>
                  </a:cubicBezTo>
                  <a:cubicBezTo>
                    <a:pt x="19527" y="3692"/>
                    <a:pt x="19372" y="3990"/>
                    <a:pt x="19241" y="4240"/>
                  </a:cubicBezTo>
                  <a:lnTo>
                    <a:pt x="19193" y="4323"/>
                  </a:lnTo>
                  <a:cubicBezTo>
                    <a:pt x="19134" y="4442"/>
                    <a:pt x="19062" y="4561"/>
                    <a:pt x="19003" y="4668"/>
                  </a:cubicBezTo>
                  <a:cubicBezTo>
                    <a:pt x="18920" y="4823"/>
                    <a:pt x="18836" y="4966"/>
                    <a:pt x="18753" y="5121"/>
                  </a:cubicBezTo>
                  <a:lnTo>
                    <a:pt x="18717" y="5192"/>
                  </a:lnTo>
                  <a:cubicBezTo>
                    <a:pt x="18646" y="5335"/>
                    <a:pt x="18562" y="5478"/>
                    <a:pt x="18491" y="5561"/>
                  </a:cubicBezTo>
                  <a:cubicBezTo>
                    <a:pt x="18479" y="5561"/>
                    <a:pt x="18265" y="5585"/>
                    <a:pt x="18265" y="5585"/>
                  </a:cubicBezTo>
                  <a:cubicBezTo>
                    <a:pt x="18169" y="5597"/>
                    <a:pt x="18050" y="5609"/>
                    <a:pt x="17919" y="5633"/>
                  </a:cubicBezTo>
                  <a:cubicBezTo>
                    <a:pt x="17884" y="5609"/>
                    <a:pt x="17753" y="5561"/>
                    <a:pt x="17753" y="5561"/>
                  </a:cubicBezTo>
                  <a:cubicBezTo>
                    <a:pt x="17634" y="5525"/>
                    <a:pt x="17467" y="5466"/>
                    <a:pt x="17288" y="5442"/>
                  </a:cubicBezTo>
                  <a:cubicBezTo>
                    <a:pt x="17181" y="5383"/>
                    <a:pt x="17074" y="5335"/>
                    <a:pt x="16979" y="5299"/>
                  </a:cubicBezTo>
                  <a:cubicBezTo>
                    <a:pt x="16979" y="5299"/>
                    <a:pt x="16860" y="5252"/>
                    <a:pt x="16812" y="5240"/>
                  </a:cubicBezTo>
                  <a:cubicBezTo>
                    <a:pt x="16741" y="5144"/>
                    <a:pt x="16657" y="5061"/>
                    <a:pt x="16586" y="4978"/>
                  </a:cubicBezTo>
                  <a:lnTo>
                    <a:pt x="16538" y="4930"/>
                  </a:lnTo>
                  <a:cubicBezTo>
                    <a:pt x="16515" y="4894"/>
                    <a:pt x="16479" y="4871"/>
                    <a:pt x="16455" y="4847"/>
                  </a:cubicBezTo>
                  <a:cubicBezTo>
                    <a:pt x="16455" y="4835"/>
                    <a:pt x="16443" y="4835"/>
                    <a:pt x="16431" y="4823"/>
                  </a:cubicBezTo>
                  <a:cubicBezTo>
                    <a:pt x="16431" y="4704"/>
                    <a:pt x="16467" y="4549"/>
                    <a:pt x="16503" y="4394"/>
                  </a:cubicBezTo>
                  <a:lnTo>
                    <a:pt x="16526" y="4311"/>
                  </a:lnTo>
                  <a:cubicBezTo>
                    <a:pt x="16562" y="4144"/>
                    <a:pt x="16598" y="3978"/>
                    <a:pt x="16622" y="3811"/>
                  </a:cubicBezTo>
                  <a:cubicBezTo>
                    <a:pt x="16657" y="3680"/>
                    <a:pt x="16681" y="3549"/>
                    <a:pt x="16705" y="3430"/>
                  </a:cubicBezTo>
                  <a:lnTo>
                    <a:pt x="16729" y="3323"/>
                  </a:lnTo>
                  <a:cubicBezTo>
                    <a:pt x="16788" y="3061"/>
                    <a:pt x="16872" y="2728"/>
                    <a:pt x="16776" y="2347"/>
                  </a:cubicBezTo>
                  <a:cubicBezTo>
                    <a:pt x="16693" y="2013"/>
                    <a:pt x="16407" y="1787"/>
                    <a:pt x="16062" y="1787"/>
                  </a:cubicBezTo>
                  <a:cubicBezTo>
                    <a:pt x="15848" y="1787"/>
                    <a:pt x="15645" y="1870"/>
                    <a:pt x="15502" y="2037"/>
                  </a:cubicBezTo>
                  <a:cubicBezTo>
                    <a:pt x="15288" y="2275"/>
                    <a:pt x="15229" y="2608"/>
                    <a:pt x="15324" y="2894"/>
                  </a:cubicBezTo>
                  <a:cubicBezTo>
                    <a:pt x="15312" y="2966"/>
                    <a:pt x="15288" y="3037"/>
                    <a:pt x="15276" y="3120"/>
                  </a:cubicBezTo>
                  <a:lnTo>
                    <a:pt x="15217" y="3382"/>
                  </a:lnTo>
                  <a:cubicBezTo>
                    <a:pt x="15157" y="3668"/>
                    <a:pt x="15086" y="3978"/>
                    <a:pt x="15086" y="4311"/>
                  </a:cubicBezTo>
                  <a:cubicBezTo>
                    <a:pt x="15086" y="4430"/>
                    <a:pt x="15086" y="4561"/>
                    <a:pt x="15074" y="4692"/>
                  </a:cubicBezTo>
                  <a:lnTo>
                    <a:pt x="15074" y="4763"/>
                  </a:lnTo>
                  <a:cubicBezTo>
                    <a:pt x="15074" y="4871"/>
                    <a:pt x="15074" y="5002"/>
                    <a:pt x="15098" y="5144"/>
                  </a:cubicBezTo>
                  <a:cubicBezTo>
                    <a:pt x="14871" y="5204"/>
                    <a:pt x="14657" y="5287"/>
                    <a:pt x="14467" y="5406"/>
                  </a:cubicBezTo>
                  <a:cubicBezTo>
                    <a:pt x="14038" y="5668"/>
                    <a:pt x="13693" y="6037"/>
                    <a:pt x="13467" y="6466"/>
                  </a:cubicBezTo>
                  <a:cubicBezTo>
                    <a:pt x="13467" y="6454"/>
                    <a:pt x="13455" y="6454"/>
                    <a:pt x="13455" y="6442"/>
                  </a:cubicBezTo>
                  <a:cubicBezTo>
                    <a:pt x="13371" y="6299"/>
                    <a:pt x="13276" y="6157"/>
                    <a:pt x="13169" y="6026"/>
                  </a:cubicBezTo>
                  <a:cubicBezTo>
                    <a:pt x="13121" y="5966"/>
                    <a:pt x="13121" y="5954"/>
                    <a:pt x="13121" y="5930"/>
                  </a:cubicBezTo>
                  <a:cubicBezTo>
                    <a:pt x="13086" y="5728"/>
                    <a:pt x="13074" y="5514"/>
                    <a:pt x="13050" y="5299"/>
                  </a:cubicBezTo>
                  <a:cubicBezTo>
                    <a:pt x="13050" y="5192"/>
                    <a:pt x="13038" y="5085"/>
                    <a:pt x="13026" y="4990"/>
                  </a:cubicBezTo>
                  <a:cubicBezTo>
                    <a:pt x="13026" y="4990"/>
                    <a:pt x="12978" y="4430"/>
                    <a:pt x="12955" y="4287"/>
                  </a:cubicBezTo>
                  <a:cubicBezTo>
                    <a:pt x="13002" y="4180"/>
                    <a:pt x="13026" y="4073"/>
                    <a:pt x="13026" y="3954"/>
                  </a:cubicBezTo>
                  <a:cubicBezTo>
                    <a:pt x="13026" y="3918"/>
                    <a:pt x="13026" y="3871"/>
                    <a:pt x="13014" y="3835"/>
                  </a:cubicBezTo>
                  <a:cubicBezTo>
                    <a:pt x="12990" y="3466"/>
                    <a:pt x="12788" y="3275"/>
                    <a:pt x="12657" y="3192"/>
                  </a:cubicBezTo>
                  <a:cubicBezTo>
                    <a:pt x="12526" y="3109"/>
                    <a:pt x="12383" y="3061"/>
                    <a:pt x="12228" y="3061"/>
                  </a:cubicBezTo>
                  <a:cubicBezTo>
                    <a:pt x="12121" y="3061"/>
                    <a:pt x="12026" y="3085"/>
                    <a:pt x="11919" y="3120"/>
                  </a:cubicBezTo>
                  <a:cubicBezTo>
                    <a:pt x="11728" y="3192"/>
                    <a:pt x="11562" y="3359"/>
                    <a:pt x="11478" y="3561"/>
                  </a:cubicBezTo>
                  <a:cubicBezTo>
                    <a:pt x="11419" y="3716"/>
                    <a:pt x="11407" y="3859"/>
                    <a:pt x="11407" y="3942"/>
                  </a:cubicBezTo>
                  <a:lnTo>
                    <a:pt x="11407" y="3978"/>
                  </a:lnTo>
                  <a:cubicBezTo>
                    <a:pt x="11407" y="4025"/>
                    <a:pt x="11395" y="4109"/>
                    <a:pt x="11419" y="4228"/>
                  </a:cubicBezTo>
                  <a:cubicBezTo>
                    <a:pt x="11431" y="4275"/>
                    <a:pt x="11454" y="4323"/>
                    <a:pt x="11466" y="4382"/>
                  </a:cubicBezTo>
                  <a:cubicBezTo>
                    <a:pt x="11442" y="4954"/>
                    <a:pt x="11442" y="5573"/>
                    <a:pt x="11597" y="6168"/>
                  </a:cubicBezTo>
                  <a:cubicBezTo>
                    <a:pt x="11669" y="6490"/>
                    <a:pt x="11776" y="6788"/>
                    <a:pt x="11895" y="7085"/>
                  </a:cubicBezTo>
                  <a:cubicBezTo>
                    <a:pt x="11609" y="6811"/>
                    <a:pt x="11311" y="6538"/>
                    <a:pt x="11026" y="6287"/>
                  </a:cubicBezTo>
                  <a:lnTo>
                    <a:pt x="10800" y="6073"/>
                  </a:lnTo>
                  <a:cubicBezTo>
                    <a:pt x="10645" y="5930"/>
                    <a:pt x="10490" y="5787"/>
                    <a:pt x="10347" y="5668"/>
                  </a:cubicBezTo>
                  <a:cubicBezTo>
                    <a:pt x="10121" y="5442"/>
                    <a:pt x="9883" y="5228"/>
                    <a:pt x="9657" y="5002"/>
                  </a:cubicBezTo>
                  <a:cubicBezTo>
                    <a:pt x="8728" y="4132"/>
                    <a:pt x="7763" y="3275"/>
                    <a:pt x="6787" y="2477"/>
                  </a:cubicBezTo>
                  <a:cubicBezTo>
                    <a:pt x="5847" y="1692"/>
                    <a:pt x="4727" y="823"/>
                    <a:pt x="3382" y="322"/>
                  </a:cubicBezTo>
                  <a:cubicBezTo>
                    <a:pt x="3037" y="203"/>
                    <a:pt x="2715" y="108"/>
                    <a:pt x="2406" y="61"/>
                  </a:cubicBezTo>
                  <a:cubicBezTo>
                    <a:pt x="2227" y="25"/>
                    <a:pt x="2060" y="1"/>
                    <a:pt x="1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21"/>
            <p:cNvSpPr/>
            <p:nvPr/>
          </p:nvSpPr>
          <p:spPr>
            <a:xfrm>
              <a:off x="586961" y="514576"/>
              <a:ext cx="1034069" cy="799072"/>
            </a:xfrm>
            <a:custGeom>
              <a:avLst/>
              <a:gdLst/>
              <a:ahLst/>
              <a:cxnLst/>
              <a:rect l="l" t="t" r="r" b="b"/>
              <a:pathLst>
                <a:path w="32017" h="24741" extrusionOk="0">
                  <a:moveTo>
                    <a:pt x="1120" y="263"/>
                  </a:moveTo>
                  <a:cubicBezTo>
                    <a:pt x="1155" y="346"/>
                    <a:pt x="1263" y="406"/>
                    <a:pt x="1310" y="453"/>
                  </a:cubicBezTo>
                  <a:cubicBezTo>
                    <a:pt x="1465" y="561"/>
                    <a:pt x="1608" y="668"/>
                    <a:pt x="1751" y="799"/>
                  </a:cubicBezTo>
                  <a:cubicBezTo>
                    <a:pt x="1941" y="989"/>
                    <a:pt x="2132" y="1192"/>
                    <a:pt x="2310" y="1394"/>
                  </a:cubicBezTo>
                  <a:cubicBezTo>
                    <a:pt x="2429" y="1585"/>
                    <a:pt x="2560" y="1775"/>
                    <a:pt x="2703" y="1942"/>
                  </a:cubicBezTo>
                  <a:cubicBezTo>
                    <a:pt x="2989" y="2275"/>
                    <a:pt x="3287" y="2561"/>
                    <a:pt x="3596" y="2859"/>
                  </a:cubicBezTo>
                  <a:lnTo>
                    <a:pt x="3382" y="2751"/>
                  </a:lnTo>
                  <a:cubicBezTo>
                    <a:pt x="2894" y="2525"/>
                    <a:pt x="2382" y="2370"/>
                    <a:pt x="1870" y="2180"/>
                  </a:cubicBezTo>
                  <a:cubicBezTo>
                    <a:pt x="1620" y="2085"/>
                    <a:pt x="1370" y="1977"/>
                    <a:pt x="1108" y="1906"/>
                  </a:cubicBezTo>
                  <a:cubicBezTo>
                    <a:pt x="870" y="1835"/>
                    <a:pt x="608" y="1751"/>
                    <a:pt x="358" y="1716"/>
                  </a:cubicBezTo>
                  <a:cubicBezTo>
                    <a:pt x="334" y="1358"/>
                    <a:pt x="370" y="989"/>
                    <a:pt x="512" y="668"/>
                  </a:cubicBezTo>
                  <a:cubicBezTo>
                    <a:pt x="643" y="406"/>
                    <a:pt x="858" y="299"/>
                    <a:pt x="1120" y="263"/>
                  </a:cubicBezTo>
                  <a:close/>
                  <a:moveTo>
                    <a:pt x="1786" y="322"/>
                  </a:moveTo>
                  <a:lnTo>
                    <a:pt x="1786" y="322"/>
                  </a:lnTo>
                  <a:cubicBezTo>
                    <a:pt x="2370" y="465"/>
                    <a:pt x="2929" y="703"/>
                    <a:pt x="3453" y="1001"/>
                  </a:cubicBezTo>
                  <a:cubicBezTo>
                    <a:pt x="4096" y="1358"/>
                    <a:pt x="4680" y="1787"/>
                    <a:pt x="5251" y="2239"/>
                  </a:cubicBezTo>
                  <a:cubicBezTo>
                    <a:pt x="5323" y="2358"/>
                    <a:pt x="5418" y="2454"/>
                    <a:pt x="5501" y="2561"/>
                  </a:cubicBezTo>
                  <a:cubicBezTo>
                    <a:pt x="5608" y="2680"/>
                    <a:pt x="5692" y="2811"/>
                    <a:pt x="5787" y="2942"/>
                  </a:cubicBezTo>
                  <a:cubicBezTo>
                    <a:pt x="5977" y="3204"/>
                    <a:pt x="6156" y="3478"/>
                    <a:pt x="6323" y="3751"/>
                  </a:cubicBezTo>
                  <a:cubicBezTo>
                    <a:pt x="6477" y="3990"/>
                    <a:pt x="6608" y="4240"/>
                    <a:pt x="6751" y="4490"/>
                  </a:cubicBezTo>
                  <a:cubicBezTo>
                    <a:pt x="6894" y="4752"/>
                    <a:pt x="7013" y="5014"/>
                    <a:pt x="7132" y="5275"/>
                  </a:cubicBezTo>
                  <a:cubicBezTo>
                    <a:pt x="7144" y="5299"/>
                    <a:pt x="7156" y="5323"/>
                    <a:pt x="7168" y="5347"/>
                  </a:cubicBezTo>
                  <a:cubicBezTo>
                    <a:pt x="7037" y="5216"/>
                    <a:pt x="6906" y="5097"/>
                    <a:pt x="6775" y="4990"/>
                  </a:cubicBezTo>
                  <a:cubicBezTo>
                    <a:pt x="6549" y="4787"/>
                    <a:pt x="6323" y="4597"/>
                    <a:pt x="6096" y="4406"/>
                  </a:cubicBezTo>
                  <a:cubicBezTo>
                    <a:pt x="5692" y="4073"/>
                    <a:pt x="5263" y="3763"/>
                    <a:pt x="4811" y="3501"/>
                  </a:cubicBezTo>
                  <a:cubicBezTo>
                    <a:pt x="4477" y="3299"/>
                    <a:pt x="4132" y="3120"/>
                    <a:pt x="3787" y="2954"/>
                  </a:cubicBezTo>
                  <a:cubicBezTo>
                    <a:pt x="3406" y="2549"/>
                    <a:pt x="3060" y="2120"/>
                    <a:pt x="2727" y="1668"/>
                  </a:cubicBezTo>
                  <a:cubicBezTo>
                    <a:pt x="2441" y="1275"/>
                    <a:pt x="2227" y="811"/>
                    <a:pt x="1894" y="442"/>
                  </a:cubicBezTo>
                  <a:cubicBezTo>
                    <a:pt x="1858" y="406"/>
                    <a:pt x="1822" y="358"/>
                    <a:pt x="1786" y="322"/>
                  </a:cubicBezTo>
                  <a:close/>
                  <a:moveTo>
                    <a:pt x="1453" y="4513"/>
                  </a:moveTo>
                  <a:cubicBezTo>
                    <a:pt x="1513" y="4525"/>
                    <a:pt x="1572" y="4537"/>
                    <a:pt x="1632" y="4549"/>
                  </a:cubicBezTo>
                  <a:cubicBezTo>
                    <a:pt x="1751" y="4573"/>
                    <a:pt x="1882" y="4609"/>
                    <a:pt x="2013" y="4633"/>
                  </a:cubicBezTo>
                  <a:cubicBezTo>
                    <a:pt x="2263" y="4680"/>
                    <a:pt x="2513" y="4728"/>
                    <a:pt x="2751" y="4787"/>
                  </a:cubicBezTo>
                  <a:cubicBezTo>
                    <a:pt x="3203" y="4883"/>
                    <a:pt x="3656" y="4978"/>
                    <a:pt x="4084" y="5156"/>
                  </a:cubicBezTo>
                  <a:cubicBezTo>
                    <a:pt x="4465" y="5311"/>
                    <a:pt x="4846" y="5478"/>
                    <a:pt x="5215" y="5656"/>
                  </a:cubicBezTo>
                  <a:lnTo>
                    <a:pt x="5180" y="5656"/>
                  </a:lnTo>
                  <a:cubicBezTo>
                    <a:pt x="5136" y="5653"/>
                    <a:pt x="5091" y="5651"/>
                    <a:pt x="5046" y="5651"/>
                  </a:cubicBezTo>
                  <a:cubicBezTo>
                    <a:pt x="4955" y="5651"/>
                    <a:pt x="4862" y="5656"/>
                    <a:pt x="4775" y="5656"/>
                  </a:cubicBezTo>
                  <a:cubicBezTo>
                    <a:pt x="4501" y="5680"/>
                    <a:pt x="4227" y="5728"/>
                    <a:pt x="3941" y="5740"/>
                  </a:cubicBezTo>
                  <a:cubicBezTo>
                    <a:pt x="3644" y="5764"/>
                    <a:pt x="3346" y="5776"/>
                    <a:pt x="3048" y="5776"/>
                  </a:cubicBezTo>
                  <a:cubicBezTo>
                    <a:pt x="2969" y="5776"/>
                    <a:pt x="2891" y="5777"/>
                    <a:pt x="2813" y="5777"/>
                  </a:cubicBezTo>
                  <a:cubicBezTo>
                    <a:pt x="2599" y="5777"/>
                    <a:pt x="2392" y="5764"/>
                    <a:pt x="2191" y="5668"/>
                  </a:cubicBezTo>
                  <a:cubicBezTo>
                    <a:pt x="2179" y="5656"/>
                    <a:pt x="2167" y="5656"/>
                    <a:pt x="2156" y="5656"/>
                  </a:cubicBezTo>
                  <a:cubicBezTo>
                    <a:pt x="2025" y="5466"/>
                    <a:pt x="1905" y="5275"/>
                    <a:pt x="1786" y="5085"/>
                  </a:cubicBezTo>
                  <a:cubicBezTo>
                    <a:pt x="1667" y="4894"/>
                    <a:pt x="1560" y="4704"/>
                    <a:pt x="1453" y="4513"/>
                  </a:cubicBezTo>
                  <a:close/>
                  <a:moveTo>
                    <a:pt x="14776" y="5383"/>
                  </a:moveTo>
                  <a:cubicBezTo>
                    <a:pt x="14812" y="5395"/>
                    <a:pt x="14800" y="5395"/>
                    <a:pt x="14788" y="5395"/>
                  </a:cubicBezTo>
                  <a:lnTo>
                    <a:pt x="14800" y="5395"/>
                  </a:lnTo>
                  <a:cubicBezTo>
                    <a:pt x="14824" y="5406"/>
                    <a:pt x="14812" y="5406"/>
                    <a:pt x="14836" y="5418"/>
                  </a:cubicBezTo>
                  <a:cubicBezTo>
                    <a:pt x="14871" y="5466"/>
                    <a:pt x="14883" y="5537"/>
                    <a:pt x="14859" y="5609"/>
                  </a:cubicBezTo>
                  <a:cubicBezTo>
                    <a:pt x="14836" y="5704"/>
                    <a:pt x="14764" y="5787"/>
                    <a:pt x="14705" y="5871"/>
                  </a:cubicBezTo>
                  <a:cubicBezTo>
                    <a:pt x="14693" y="5883"/>
                    <a:pt x="14681" y="5895"/>
                    <a:pt x="14681" y="5918"/>
                  </a:cubicBezTo>
                  <a:cubicBezTo>
                    <a:pt x="14669" y="5918"/>
                    <a:pt x="14645" y="5930"/>
                    <a:pt x="14633" y="5942"/>
                  </a:cubicBezTo>
                  <a:cubicBezTo>
                    <a:pt x="14616" y="5934"/>
                    <a:pt x="14606" y="5925"/>
                    <a:pt x="14592" y="5925"/>
                  </a:cubicBezTo>
                  <a:cubicBezTo>
                    <a:pt x="14587" y="5925"/>
                    <a:pt x="14581" y="5927"/>
                    <a:pt x="14574" y="5930"/>
                  </a:cubicBezTo>
                  <a:cubicBezTo>
                    <a:pt x="14538" y="5930"/>
                    <a:pt x="14502" y="5930"/>
                    <a:pt x="14478" y="5907"/>
                  </a:cubicBezTo>
                  <a:cubicBezTo>
                    <a:pt x="14455" y="5895"/>
                    <a:pt x="14407" y="5871"/>
                    <a:pt x="14395" y="5859"/>
                  </a:cubicBezTo>
                  <a:cubicBezTo>
                    <a:pt x="14336" y="5799"/>
                    <a:pt x="14300" y="5728"/>
                    <a:pt x="14264" y="5656"/>
                  </a:cubicBezTo>
                  <a:cubicBezTo>
                    <a:pt x="14276" y="5645"/>
                    <a:pt x="14276" y="5621"/>
                    <a:pt x="14288" y="5609"/>
                  </a:cubicBezTo>
                  <a:lnTo>
                    <a:pt x="14300" y="5585"/>
                  </a:lnTo>
                  <a:lnTo>
                    <a:pt x="14312" y="5573"/>
                  </a:lnTo>
                  <a:lnTo>
                    <a:pt x="14336" y="5537"/>
                  </a:lnTo>
                  <a:cubicBezTo>
                    <a:pt x="14348" y="5526"/>
                    <a:pt x="14371" y="5514"/>
                    <a:pt x="14383" y="5502"/>
                  </a:cubicBezTo>
                  <a:lnTo>
                    <a:pt x="14407" y="5478"/>
                  </a:lnTo>
                  <a:lnTo>
                    <a:pt x="14419" y="5478"/>
                  </a:lnTo>
                  <a:cubicBezTo>
                    <a:pt x="14502" y="5430"/>
                    <a:pt x="14562" y="5406"/>
                    <a:pt x="14657" y="5395"/>
                  </a:cubicBezTo>
                  <a:cubicBezTo>
                    <a:pt x="14693" y="5383"/>
                    <a:pt x="14740" y="5383"/>
                    <a:pt x="14776" y="5383"/>
                  </a:cubicBezTo>
                  <a:close/>
                  <a:moveTo>
                    <a:pt x="381" y="1989"/>
                  </a:moveTo>
                  <a:lnTo>
                    <a:pt x="381" y="1989"/>
                  </a:lnTo>
                  <a:cubicBezTo>
                    <a:pt x="489" y="2025"/>
                    <a:pt x="596" y="2049"/>
                    <a:pt x="691" y="2073"/>
                  </a:cubicBezTo>
                  <a:cubicBezTo>
                    <a:pt x="846" y="2108"/>
                    <a:pt x="989" y="2144"/>
                    <a:pt x="1132" y="2180"/>
                  </a:cubicBezTo>
                  <a:cubicBezTo>
                    <a:pt x="1417" y="2251"/>
                    <a:pt x="1703" y="2311"/>
                    <a:pt x="1977" y="2418"/>
                  </a:cubicBezTo>
                  <a:cubicBezTo>
                    <a:pt x="2489" y="2597"/>
                    <a:pt x="2977" y="2811"/>
                    <a:pt x="3465" y="3037"/>
                  </a:cubicBezTo>
                  <a:cubicBezTo>
                    <a:pt x="3953" y="3251"/>
                    <a:pt x="4418" y="3490"/>
                    <a:pt x="4870" y="3763"/>
                  </a:cubicBezTo>
                  <a:cubicBezTo>
                    <a:pt x="5311" y="4025"/>
                    <a:pt x="5727" y="4323"/>
                    <a:pt x="6132" y="4656"/>
                  </a:cubicBezTo>
                  <a:cubicBezTo>
                    <a:pt x="6335" y="4823"/>
                    <a:pt x="6525" y="4990"/>
                    <a:pt x="6728" y="5168"/>
                  </a:cubicBezTo>
                  <a:cubicBezTo>
                    <a:pt x="6906" y="5323"/>
                    <a:pt x="7085" y="5514"/>
                    <a:pt x="7299" y="5645"/>
                  </a:cubicBezTo>
                  <a:cubicBezTo>
                    <a:pt x="7359" y="5776"/>
                    <a:pt x="7418" y="5918"/>
                    <a:pt x="7490" y="6061"/>
                  </a:cubicBezTo>
                  <a:cubicBezTo>
                    <a:pt x="7585" y="6276"/>
                    <a:pt x="7668" y="6478"/>
                    <a:pt x="7775" y="6692"/>
                  </a:cubicBezTo>
                  <a:cubicBezTo>
                    <a:pt x="7692" y="6645"/>
                    <a:pt x="7597" y="6609"/>
                    <a:pt x="7513" y="6561"/>
                  </a:cubicBezTo>
                  <a:cubicBezTo>
                    <a:pt x="7394" y="6514"/>
                    <a:pt x="7275" y="6466"/>
                    <a:pt x="7156" y="6418"/>
                  </a:cubicBezTo>
                  <a:cubicBezTo>
                    <a:pt x="6918" y="6311"/>
                    <a:pt x="6680" y="6204"/>
                    <a:pt x="6454" y="6097"/>
                  </a:cubicBezTo>
                  <a:cubicBezTo>
                    <a:pt x="5620" y="5716"/>
                    <a:pt x="4811" y="5299"/>
                    <a:pt x="3953" y="4966"/>
                  </a:cubicBezTo>
                  <a:cubicBezTo>
                    <a:pt x="3739" y="4871"/>
                    <a:pt x="3525" y="4764"/>
                    <a:pt x="3310" y="4692"/>
                  </a:cubicBezTo>
                  <a:cubicBezTo>
                    <a:pt x="3096" y="4609"/>
                    <a:pt x="2882" y="4549"/>
                    <a:pt x="2656" y="4490"/>
                  </a:cubicBezTo>
                  <a:cubicBezTo>
                    <a:pt x="2429" y="4442"/>
                    <a:pt x="2203" y="4383"/>
                    <a:pt x="1989" y="4335"/>
                  </a:cubicBezTo>
                  <a:cubicBezTo>
                    <a:pt x="1870" y="4311"/>
                    <a:pt x="1751" y="4287"/>
                    <a:pt x="1644" y="4263"/>
                  </a:cubicBezTo>
                  <a:cubicBezTo>
                    <a:pt x="1552" y="4245"/>
                    <a:pt x="1468" y="4220"/>
                    <a:pt x="1380" y="4220"/>
                  </a:cubicBezTo>
                  <a:cubicBezTo>
                    <a:pt x="1353" y="4220"/>
                    <a:pt x="1326" y="4222"/>
                    <a:pt x="1298" y="4228"/>
                  </a:cubicBezTo>
                  <a:lnTo>
                    <a:pt x="1286" y="4228"/>
                  </a:lnTo>
                  <a:cubicBezTo>
                    <a:pt x="1167" y="4025"/>
                    <a:pt x="1060" y="3811"/>
                    <a:pt x="953" y="3609"/>
                  </a:cubicBezTo>
                  <a:cubicBezTo>
                    <a:pt x="727" y="3144"/>
                    <a:pt x="524" y="2668"/>
                    <a:pt x="417" y="2168"/>
                  </a:cubicBezTo>
                  <a:cubicBezTo>
                    <a:pt x="405" y="2108"/>
                    <a:pt x="393" y="2049"/>
                    <a:pt x="381" y="1989"/>
                  </a:cubicBezTo>
                  <a:close/>
                  <a:moveTo>
                    <a:pt x="8918" y="5478"/>
                  </a:moveTo>
                  <a:lnTo>
                    <a:pt x="8918" y="5478"/>
                  </a:lnTo>
                  <a:cubicBezTo>
                    <a:pt x="9002" y="5561"/>
                    <a:pt x="9085" y="5645"/>
                    <a:pt x="9180" y="5728"/>
                  </a:cubicBezTo>
                  <a:cubicBezTo>
                    <a:pt x="9299" y="5835"/>
                    <a:pt x="9406" y="5954"/>
                    <a:pt x="9525" y="6073"/>
                  </a:cubicBezTo>
                  <a:cubicBezTo>
                    <a:pt x="9502" y="6097"/>
                    <a:pt x="9478" y="6145"/>
                    <a:pt x="9502" y="6204"/>
                  </a:cubicBezTo>
                  <a:cubicBezTo>
                    <a:pt x="9609" y="6502"/>
                    <a:pt x="9716" y="6799"/>
                    <a:pt x="9811" y="7097"/>
                  </a:cubicBezTo>
                  <a:cubicBezTo>
                    <a:pt x="9752" y="7002"/>
                    <a:pt x="9692" y="6907"/>
                    <a:pt x="9633" y="6799"/>
                  </a:cubicBezTo>
                  <a:cubicBezTo>
                    <a:pt x="9525" y="6609"/>
                    <a:pt x="9406" y="6418"/>
                    <a:pt x="9311" y="6216"/>
                  </a:cubicBezTo>
                  <a:cubicBezTo>
                    <a:pt x="9180" y="5966"/>
                    <a:pt x="9049" y="5716"/>
                    <a:pt x="8918" y="5478"/>
                  </a:cubicBezTo>
                  <a:close/>
                  <a:moveTo>
                    <a:pt x="17800" y="6478"/>
                  </a:moveTo>
                  <a:lnTo>
                    <a:pt x="17806" y="6483"/>
                  </a:lnTo>
                  <a:lnTo>
                    <a:pt x="17806" y="6483"/>
                  </a:lnTo>
                  <a:cubicBezTo>
                    <a:pt x="17802" y="6482"/>
                    <a:pt x="17800" y="6481"/>
                    <a:pt x="17800" y="6481"/>
                  </a:cubicBezTo>
                  <a:lnTo>
                    <a:pt x="17800" y="6481"/>
                  </a:lnTo>
                  <a:cubicBezTo>
                    <a:pt x="17800" y="6481"/>
                    <a:pt x="17806" y="6484"/>
                    <a:pt x="17812" y="6490"/>
                  </a:cubicBezTo>
                  <a:lnTo>
                    <a:pt x="17806" y="6483"/>
                  </a:lnTo>
                  <a:lnTo>
                    <a:pt x="17806" y="6483"/>
                  </a:lnTo>
                  <a:cubicBezTo>
                    <a:pt x="17809" y="6485"/>
                    <a:pt x="17815" y="6487"/>
                    <a:pt x="17824" y="6490"/>
                  </a:cubicBezTo>
                  <a:cubicBezTo>
                    <a:pt x="17848" y="6514"/>
                    <a:pt x="17884" y="6549"/>
                    <a:pt x="17907" y="6585"/>
                  </a:cubicBezTo>
                  <a:cubicBezTo>
                    <a:pt x="17967" y="6645"/>
                    <a:pt x="18003" y="6704"/>
                    <a:pt x="18027" y="6788"/>
                  </a:cubicBezTo>
                  <a:lnTo>
                    <a:pt x="18038" y="6799"/>
                  </a:lnTo>
                  <a:lnTo>
                    <a:pt x="18038" y="6811"/>
                  </a:lnTo>
                  <a:lnTo>
                    <a:pt x="18038" y="6835"/>
                  </a:lnTo>
                  <a:cubicBezTo>
                    <a:pt x="18050" y="6859"/>
                    <a:pt x="18050" y="6883"/>
                    <a:pt x="18050" y="6895"/>
                  </a:cubicBezTo>
                  <a:lnTo>
                    <a:pt x="18050" y="6930"/>
                  </a:lnTo>
                  <a:lnTo>
                    <a:pt x="18050" y="6966"/>
                  </a:lnTo>
                  <a:lnTo>
                    <a:pt x="18038" y="6978"/>
                  </a:lnTo>
                  <a:cubicBezTo>
                    <a:pt x="18038" y="7002"/>
                    <a:pt x="18038" y="7014"/>
                    <a:pt x="18027" y="7026"/>
                  </a:cubicBezTo>
                  <a:cubicBezTo>
                    <a:pt x="17955" y="7061"/>
                    <a:pt x="17884" y="7085"/>
                    <a:pt x="17800" y="7097"/>
                  </a:cubicBezTo>
                  <a:cubicBezTo>
                    <a:pt x="17777" y="7097"/>
                    <a:pt x="17729" y="7097"/>
                    <a:pt x="17705" y="7085"/>
                  </a:cubicBezTo>
                  <a:cubicBezTo>
                    <a:pt x="17669" y="7073"/>
                    <a:pt x="17634" y="7061"/>
                    <a:pt x="17610" y="7026"/>
                  </a:cubicBezTo>
                  <a:cubicBezTo>
                    <a:pt x="17598" y="7014"/>
                    <a:pt x="17586" y="7002"/>
                    <a:pt x="17574" y="7002"/>
                  </a:cubicBezTo>
                  <a:cubicBezTo>
                    <a:pt x="17562" y="6990"/>
                    <a:pt x="17550" y="6966"/>
                    <a:pt x="17538" y="6954"/>
                  </a:cubicBezTo>
                  <a:cubicBezTo>
                    <a:pt x="17550" y="6930"/>
                    <a:pt x="17550" y="6919"/>
                    <a:pt x="17550" y="6907"/>
                  </a:cubicBezTo>
                  <a:cubicBezTo>
                    <a:pt x="17562" y="6799"/>
                    <a:pt x="17562" y="6692"/>
                    <a:pt x="17610" y="6597"/>
                  </a:cubicBezTo>
                  <a:cubicBezTo>
                    <a:pt x="17646" y="6538"/>
                    <a:pt x="17693" y="6490"/>
                    <a:pt x="17753" y="6478"/>
                  </a:cubicBezTo>
                  <a:close/>
                  <a:moveTo>
                    <a:pt x="15455" y="5264"/>
                  </a:moveTo>
                  <a:cubicBezTo>
                    <a:pt x="15538" y="5287"/>
                    <a:pt x="15621" y="5299"/>
                    <a:pt x="15717" y="5323"/>
                  </a:cubicBezTo>
                  <a:cubicBezTo>
                    <a:pt x="15848" y="5359"/>
                    <a:pt x="15967" y="5406"/>
                    <a:pt x="16098" y="5442"/>
                  </a:cubicBezTo>
                  <a:cubicBezTo>
                    <a:pt x="16217" y="5490"/>
                    <a:pt x="16348" y="5549"/>
                    <a:pt x="16467" y="5561"/>
                  </a:cubicBezTo>
                  <a:lnTo>
                    <a:pt x="16491" y="5561"/>
                  </a:lnTo>
                  <a:cubicBezTo>
                    <a:pt x="16574" y="5609"/>
                    <a:pt x="16681" y="5645"/>
                    <a:pt x="16776" y="5680"/>
                  </a:cubicBezTo>
                  <a:cubicBezTo>
                    <a:pt x="16907" y="5728"/>
                    <a:pt x="17026" y="5776"/>
                    <a:pt x="17157" y="5835"/>
                  </a:cubicBezTo>
                  <a:cubicBezTo>
                    <a:pt x="17229" y="5871"/>
                    <a:pt x="17312" y="5918"/>
                    <a:pt x="17384" y="5966"/>
                  </a:cubicBezTo>
                  <a:cubicBezTo>
                    <a:pt x="17360" y="5990"/>
                    <a:pt x="17360" y="6026"/>
                    <a:pt x="17372" y="6049"/>
                  </a:cubicBezTo>
                  <a:cubicBezTo>
                    <a:pt x="17169" y="6490"/>
                    <a:pt x="17038" y="7002"/>
                    <a:pt x="17181" y="7466"/>
                  </a:cubicBezTo>
                  <a:lnTo>
                    <a:pt x="17181" y="7478"/>
                  </a:lnTo>
                  <a:cubicBezTo>
                    <a:pt x="17169" y="7466"/>
                    <a:pt x="17157" y="7466"/>
                    <a:pt x="17145" y="7454"/>
                  </a:cubicBezTo>
                  <a:cubicBezTo>
                    <a:pt x="17038" y="7407"/>
                    <a:pt x="16919" y="7359"/>
                    <a:pt x="16788" y="7335"/>
                  </a:cubicBezTo>
                  <a:cubicBezTo>
                    <a:pt x="16705" y="7311"/>
                    <a:pt x="16622" y="7288"/>
                    <a:pt x="16538" y="7264"/>
                  </a:cubicBezTo>
                  <a:cubicBezTo>
                    <a:pt x="16419" y="7240"/>
                    <a:pt x="16312" y="7204"/>
                    <a:pt x="16193" y="7180"/>
                  </a:cubicBezTo>
                  <a:cubicBezTo>
                    <a:pt x="16098" y="7145"/>
                    <a:pt x="15991" y="7109"/>
                    <a:pt x="15883" y="7073"/>
                  </a:cubicBezTo>
                  <a:cubicBezTo>
                    <a:pt x="15788" y="7050"/>
                    <a:pt x="15693" y="7014"/>
                    <a:pt x="15598" y="6978"/>
                  </a:cubicBezTo>
                  <a:cubicBezTo>
                    <a:pt x="15479" y="6919"/>
                    <a:pt x="15360" y="6859"/>
                    <a:pt x="15240" y="6811"/>
                  </a:cubicBezTo>
                  <a:cubicBezTo>
                    <a:pt x="15169" y="6776"/>
                    <a:pt x="15086" y="6740"/>
                    <a:pt x="15002" y="6704"/>
                  </a:cubicBezTo>
                  <a:cubicBezTo>
                    <a:pt x="14883" y="6621"/>
                    <a:pt x="14752" y="6573"/>
                    <a:pt x="14621" y="6538"/>
                  </a:cubicBezTo>
                  <a:cubicBezTo>
                    <a:pt x="15038" y="6276"/>
                    <a:pt x="15276" y="5811"/>
                    <a:pt x="15395" y="5347"/>
                  </a:cubicBezTo>
                  <a:cubicBezTo>
                    <a:pt x="15431" y="5335"/>
                    <a:pt x="15443" y="5311"/>
                    <a:pt x="15455" y="5275"/>
                  </a:cubicBezTo>
                  <a:lnTo>
                    <a:pt x="15455" y="5264"/>
                  </a:lnTo>
                  <a:close/>
                  <a:moveTo>
                    <a:pt x="5156" y="5752"/>
                  </a:moveTo>
                  <a:cubicBezTo>
                    <a:pt x="5215" y="5752"/>
                    <a:pt x="5287" y="5764"/>
                    <a:pt x="5358" y="5764"/>
                  </a:cubicBezTo>
                  <a:cubicBezTo>
                    <a:pt x="5382" y="5764"/>
                    <a:pt x="5401" y="5769"/>
                    <a:pt x="5421" y="5769"/>
                  </a:cubicBezTo>
                  <a:cubicBezTo>
                    <a:pt x="5431" y="5769"/>
                    <a:pt x="5442" y="5768"/>
                    <a:pt x="5454" y="5764"/>
                  </a:cubicBezTo>
                  <a:cubicBezTo>
                    <a:pt x="5823" y="5942"/>
                    <a:pt x="6204" y="6133"/>
                    <a:pt x="6585" y="6299"/>
                  </a:cubicBezTo>
                  <a:cubicBezTo>
                    <a:pt x="6787" y="6395"/>
                    <a:pt x="6989" y="6490"/>
                    <a:pt x="7192" y="6573"/>
                  </a:cubicBezTo>
                  <a:cubicBezTo>
                    <a:pt x="7394" y="6657"/>
                    <a:pt x="7609" y="6776"/>
                    <a:pt x="7823" y="6788"/>
                  </a:cubicBezTo>
                  <a:lnTo>
                    <a:pt x="7835" y="6788"/>
                  </a:lnTo>
                  <a:cubicBezTo>
                    <a:pt x="7847" y="6811"/>
                    <a:pt x="7847" y="6835"/>
                    <a:pt x="7859" y="6859"/>
                  </a:cubicBezTo>
                  <a:cubicBezTo>
                    <a:pt x="8001" y="7109"/>
                    <a:pt x="8168" y="7335"/>
                    <a:pt x="8382" y="7526"/>
                  </a:cubicBezTo>
                  <a:cubicBezTo>
                    <a:pt x="8621" y="7740"/>
                    <a:pt x="8883" y="7919"/>
                    <a:pt x="9156" y="8085"/>
                  </a:cubicBezTo>
                  <a:cubicBezTo>
                    <a:pt x="9335" y="8204"/>
                    <a:pt x="9525" y="8300"/>
                    <a:pt x="9716" y="8407"/>
                  </a:cubicBezTo>
                  <a:cubicBezTo>
                    <a:pt x="9287" y="8323"/>
                    <a:pt x="8847" y="8300"/>
                    <a:pt x="8418" y="8216"/>
                  </a:cubicBezTo>
                  <a:cubicBezTo>
                    <a:pt x="7775" y="8085"/>
                    <a:pt x="7156" y="7895"/>
                    <a:pt x="6525" y="7716"/>
                  </a:cubicBezTo>
                  <a:cubicBezTo>
                    <a:pt x="5894" y="7538"/>
                    <a:pt x="5263" y="7359"/>
                    <a:pt x="4632" y="7169"/>
                  </a:cubicBezTo>
                  <a:cubicBezTo>
                    <a:pt x="4037" y="7002"/>
                    <a:pt x="3406" y="6859"/>
                    <a:pt x="2906" y="6466"/>
                  </a:cubicBezTo>
                  <a:cubicBezTo>
                    <a:pt x="2715" y="6323"/>
                    <a:pt x="2548" y="6157"/>
                    <a:pt x="2406" y="5966"/>
                  </a:cubicBezTo>
                  <a:lnTo>
                    <a:pt x="2513" y="5966"/>
                  </a:lnTo>
                  <a:cubicBezTo>
                    <a:pt x="2656" y="5966"/>
                    <a:pt x="2798" y="5954"/>
                    <a:pt x="2941" y="5942"/>
                  </a:cubicBezTo>
                  <a:cubicBezTo>
                    <a:pt x="3239" y="5918"/>
                    <a:pt x="3537" y="5895"/>
                    <a:pt x="3834" y="5859"/>
                  </a:cubicBezTo>
                  <a:cubicBezTo>
                    <a:pt x="4120" y="5835"/>
                    <a:pt x="4418" y="5799"/>
                    <a:pt x="4703" y="5776"/>
                  </a:cubicBezTo>
                  <a:cubicBezTo>
                    <a:pt x="4846" y="5764"/>
                    <a:pt x="5001" y="5752"/>
                    <a:pt x="5156" y="5752"/>
                  </a:cubicBezTo>
                  <a:close/>
                  <a:moveTo>
                    <a:pt x="6108" y="2954"/>
                  </a:moveTo>
                  <a:lnTo>
                    <a:pt x="6108" y="2954"/>
                  </a:lnTo>
                  <a:cubicBezTo>
                    <a:pt x="6227" y="3061"/>
                    <a:pt x="6335" y="3156"/>
                    <a:pt x="6454" y="3251"/>
                  </a:cubicBezTo>
                  <a:cubicBezTo>
                    <a:pt x="7144" y="3847"/>
                    <a:pt x="7835" y="4466"/>
                    <a:pt x="8502" y="5097"/>
                  </a:cubicBezTo>
                  <a:cubicBezTo>
                    <a:pt x="8728" y="5478"/>
                    <a:pt x="8954" y="5871"/>
                    <a:pt x="9204" y="6240"/>
                  </a:cubicBezTo>
                  <a:cubicBezTo>
                    <a:pt x="9454" y="6609"/>
                    <a:pt x="9668" y="7014"/>
                    <a:pt x="9895" y="7407"/>
                  </a:cubicBezTo>
                  <a:cubicBezTo>
                    <a:pt x="9918" y="7490"/>
                    <a:pt x="9942" y="7573"/>
                    <a:pt x="9966" y="7657"/>
                  </a:cubicBezTo>
                  <a:cubicBezTo>
                    <a:pt x="10002" y="7788"/>
                    <a:pt x="10026" y="7907"/>
                    <a:pt x="10037" y="8038"/>
                  </a:cubicBezTo>
                  <a:cubicBezTo>
                    <a:pt x="10061" y="8145"/>
                    <a:pt x="10073" y="8264"/>
                    <a:pt x="10121" y="8371"/>
                  </a:cubicBezTo>
                  <a:cubicBezTo>
                    <a:pt x="10180" y="8454"/>
                    <a:pt x="10276" y="8502"/>
                    <a:pt x="10359" y="8562"/>
                  </a:cubicBezTo>
                  <a:cubicBezTo>
                    <a:pt x="10323" y="8550"/>
                    <a:pt x="10287" y="8538"/>
                    <a:pt x="10264" y="8526"/>
                  </a:cubicBezTo>
                  <a:cubicBezTo>
                    <a:pt x="10240" y="8526"/>
                    <a:pt x="10216" y="8514"/>
                    <a:pt x="10192" y="8514"/>
                  </a:cubicBezTo>
                  <a:cubicBezTo>
                    <a:pt x="10097" y="8466"/>
                    <a:pt x="10002" y="8419"/>
                    <a:pt x="9918" y="8371"/>
                  </a:cubicBezTo>
                  <a:cubicBezTo>
                    <a:pt x="9597" y="8204"/>
                    <a:pt x="9287" y="8014"/>
                    <a:pt x="8990" y="7812"/>
                  </a:cubicBezTo>
                  <a:cubicBezTo>
                    <a:pt x="8740" y="7633"/>
                    <a:pt x="8478" y="7454"/>
                    <a:pt x="8275" y="7216"/>
                  </a:cubicBezTo>
                  <a:cubicBezTo>
                    <a:pt x="8085" y="6990"/>
                    <a:pt x="7954" y="6728"/>
                    <a:pt x="7835" y="6478"/>
                  </a:cubicBezTo>
                  <a:cubicBezTo>
                    <a:pt x="7597" y="5954"/>
                    <a:pt x="7370" y="5430"/>
                    <a:pt x="7120" y="4906"/>
                  </a:cubicBezTo>
                  <a:cubicBezTo>
                    <a:pt x="7001" y="4644"/>
                    <a:pt x="6894" y="4383"/>
                    <a:pt x="6763" y="4132"/>
                  </a:cubicBezTo>
                  <a:cubicBezTo>
                    <a:pt x="6644" y="3882"/>
                    <a:pt x="6513" y="3632"/>
                    <a:pt x="6382" y="3382"/>
                  </a:cubicBezTo>
                  <a:cubicBezTo>
                    <a:pt x="6299" y="3240"/>
                    <a:pt x="6204" y="3097"/>
                    <a:pt x="6108" y="2954"/>
                  </a:cubicBezTo>
                  <a:close/>
                  <a:moveTo>
                    <a:pt x="14038" y="6752"/>
                  </a:moveTo>
                  <a:cubicBezTo>
                    <a:pt x="14086" y="6752"/>
                    <a:pt x="14145" y="6764"/>
                    <a:pt x="14205" y="6764"/>
                  </a:cubicBezTo>
                  <a:cubicBezTo>
                    <a:pt x="14133" y="6799"/>
                    <a:pt x="14062" y="6835"/>
                    <a:pt x="14002" y="6883"/>
                  </a:cubicBezTo>
                  <a:cubicBezTo>
                    <a:pt x="13728" y="7061"/>
                    <a:pt x="13526" y="7323"/>
                    <a:pt x="13371" y="7609"/>
                  </a:cubicBezTo>
                  <a:cubicBezTo>
                    <a:pt x="13205" y="7919"/>
                    <a:pt x="13097" y="8240"/>
                    <a:pt x="13038" y="8574"/>
                  </a:cubicBezTo>
                  <a:cubicBezTo>
                    <a:pt x="13002" y="8740"/>
                    <a:pt x="12990" y="8907"/>
                    <a:pt x="12978" y="9074"/>
                  </a:cubicBezTo>
                  <a:cubicBezTo>
                    <a:pt x="12895" y="8919"/>
                    <a:pt x="12812" y="8776"/>
                    <a:pt x="12728" y="8633"/>
                  </a:cubicBezTo>
                  <a:cubicBezTo>
                    <a:pt x="12704" y="8574"/>
                    <a:pt x="12669" y="8514"/>
                    <a:pt x="12645" y="8454"/>
                  </a:cubicBezTo>
                  <a:cubicBezTo>
                    <a:pt x="12645" y="8431"/>
                    <a:pt x="12645" y="8407"/>
                    <a:pt x="12633" y="8383"/>
                  </a:cubicBezTo>
                  <a:cubicBezTo>
                    <a:pt x="12431" y="7942"/>
                    <a:pt x="12657" y="7442"/>
                    <a:pt x="12919" y="7073"/>
                  </a:cubicBezTo>
                  <a:cubicBezTo>
                    <a:pt x="13038" y="7014"/>
                    <a:pt x="13145" y="6966"/>
                    <a:pt x="13264" y="6930"/>
                  </a:cubicBezTo>
                  <a:cubicBezTo>
                    <a:pt x="13514" y="6847"/>
                    <a:pt x="13776" y="6788"/>
                    <a:pt x="14038" y="6752"/>
                  </a:cubicBezTo>
                  <a:close/>
                  <a:moveTo>
                    <a:pt x="1548" y="7323"/>
                  </a:moveTo>
                  <a:lnTo>
                    <a:pt x="1548" y="7323"/>
                  </a:lnTo>
                  <a:cubicBezTo>
                    <a:pt x="1644" y="7383"/>
                    <a:pt x="1775" y="7419"/>
                    <a:pt x="1882" y="7466"/>
                  </a:cubicBezTo>
                  <a:cubicBezTo>
                    <a:pt x="2108" y="7550"/>
                    <a:pt x="2334" y="7633"/>
                    <a:pt x="2560" y="7728"/>
                  </a:cubicBezTo>
                  <a:cubicBezTo>
                    <a:pt x="2977" y="7895"/>
                    <a:pt x="3394" y="8050"/>
                    <a:pt x="3810" y="8252"/>
                  </a:cubicBezTo>
                  <a:cubicBezTo>
                    <a:pt x="4180" y="8419"/>
                    <a:pt x="4537" y="8609"/>
                    <a:pt x="4906" y="8776"/>
                  </a:cubicBezTo>
                  <a:cubicBezTo>
                    <a:pt x="5096" y="8859"/>
                    <a:pt x="5287" y="8955"/>
                    <a:pt x="5477" y="9026"/>
                  </a:cubicBezTo>
                  <a:cubicBezTo>
                    <a:pt x="5656" y="9097"/>
                    <a:pt x="5846" y="9145"/>
                    <a:pt x="6037" y="9205"/>
                  </a:cubicBezTo>
                  <a:cubicBezTo>
                    <a:pt x="6156" y="9228"/>
                    <a:pt x="6275" y="9252"/>
                    <a:pt x="6394" y="9276"/>
                  </a:cubicBezTo>
                  <a:cubicBezTo>
                    <a:pt x="6132" y="9336"/>
                    <a:pt x="5870" y="9407"/>
                    <a:pt x="5608" y="9466"/>
                  </a:cubicBezTo>
                  <a:cubicBezTo>
                    <a:pt x="4930" y="9633"/>
                    <a:pt x="4263" y="9812"/>
                    <a:pt x="3584" y="9978"/>
                  </a:cubicBezTo>
                  <a:cubicBezTo>
                    <a:pt x="3572" y="9967"/>
                    <a:pt x="3549" y="9967"/>
                    <a:pt x="3525" y="9967"/>
                  </a:cubicBezTo>
                  <a:lnTo>
                    <a:pt x="3501" y="9978"/>
                  </a:lnTo>
                  <a:lnTo>
                    <a:pt x="3477" y="9990"/>
                  </a:lnTo>
                  <a:lnTo>
                    <a:pt x="3453" y="10002"/>
                  </a:lnTo>
                  <a:lnTo>
                    <a:pt x="3429" y="10002"/>
                  </a:lnTo>
                  <a:cubicBezTo>
                    <a:pt x="3418" y="10014"/>
                    <a:pt x="3394" y="10014"/>
                    <a:pt x="3382" y="10014"/>
                  </a:cubicBezTo>
                  <a:lnTo>
                    <a:pt x="3227" y="10014"/>
                  </a:lnTo>
                  <a:lnTo>
                    <a:pt x="3215" y="10002"/>
                  </a:lnTo>
                  <a:lnTo>
                    <a:pt x="3191" y="10002"/>
                  </a:lnTo>
                  <a:cubicBezTo>
                    <a:pt x="3168" y="9990"/>
                    <a:pt x="3144" y="9978"/>
                    <a:pt x="3120" y="9978"/>
                  </a:cubicBezTo>
                  <a:cubicBezTo>
                    <a:pt x="2691" y="9597"/>
                    <a:pt x="2322" y="9169"/>
                    <a:pt x="2048" y="8669"/>
                  </a:cubicBezTo>
                  <a:cubicBezTo>
                    <a:pt x="1810" y="8264"/>
                    <a:pt x="1644" y="7823"/>
                    <a:pt x="1560" y="7359"/>
                  </a:cubicBezTo>
                  <a:cubicBezTo>
                    <a:pt x="1548" y="7347"/>
                    <a:pt x="1548" y="7335"/>
                    <a:pt x="1548" y="7323"/>
                  </a:cubicBezTo>
                  <a:close/>
                  <a:moveTo>
                    <a:pt x="17336" y="7895"/>
                  </a:moveTo>
                  <a:lnTo>
                    <a:pt x="17336" y="7895"/>
                  </a:lnTo>
                  <a:cubicBezTo>
                    <a:pt x="17348" y="7907"/>
                    <a:pt x="17348" y="7907"/>
                    <a:pt x="17360" y="7907"/>
                  </a:cubicBezTo>
                  <a:cubicBezTo>
                    <a:pt x="17396" y="7942"/>
                    <a:pt x="17443" y="7978"/>
                    <a:pt x="17491" y="8014"/>
                  </a:cubicBezTo>
                  <a:cubicBezTo>
                    <a:pt x="17657" y="8204"/>
                    <a:pt x="17824" y="8419"/>
                    <a:pt x="17955" y="8645"/>
                  </a:cubicBezTo>
                  <a:cubicBezTo>
                    <a:pt x="17991" y="8716"/>
                    <a:pt x="18027" y="8788"/>
                    <a:pt x="18062" y="8859"/>
                  </a:cubicBezTo>
                  <a:cubicBezTo>
                    <a:pt x="18038" y="8943"/>
                    <a:pt x="18027" y="9038"/>
                    <a:pt x="18003" y="9133"/>
                  </a:cubicBezTo>
                  <a:cubicBezTo>
                    <a:pt x="17979" y="9276"/>
                    <a:pt x="17943" y="9419"/>
                    <a:pt x="17896" y="9550"/>
                  </a:cubicBezTo>
                  <a:cubicBezTo>
                    <a:pt x="17848" y="9681"/>
                    <a:pt x="17777" y="9812"/>
                    <a:pt x="17681" y="9919"/>
                  </a:cubicBezTo>
                  <a:cubicBezTo>
                    <a:pt x="17646" y="9967"/>
                    <a:pt x="17598" y="10014"/>
                    <a:pt x="17550" y="10050"/>
                  </a:cubicBezTo>
                  <a:cubicBezTo>
                    <a:pt x="17526" y="10062"/>
                    <a:pt x="17503" y="10074"/>
                    <a:pt x="17491" y="10098"/>
                  </a:cubicBezTo>
                  <a:cubicBezTo>
                    <a:pt x="17348" y="10157"/>
                    <a:pt x="17181" y="10205"/>
                    <a:pt x="17026" y="10240"/>
                  </a:cubicBezTo>
                  <a:cubicBezTo>
                    <a:pt x="16979" y="10252"/>
                    <a:pt x="16919" y="10264"/>
                    <a:pt x="16872" y="10276"/>
                  </a:cubicBezTo>
                  <a:cubicBezTo>
                    <a:pt x="16943" y="10193"/>
                    <a:pt x="17003" y="10098"/>
                    <a:pt x="17074" y="10002"/>
                  </a:cubicBezTo>
                  <a:cubicBezTo>
                    <a:pt x="17217" y="9764"/>
                    <a:pt x="17336" y="9502"/>
                    <a:pt x="17396" y="9228"/>
                  </a:cubicBezTo>
                  <a:cubicBezTo>
                    <a:pt x="17467" y="8955"/>
                    <a:pt x="17491" y="8681"/>
                    <a:pt x="17467" y="8407"/>
                  </a:cubicBezTo>
                  <a:cubicBezTo>
                    <a:pt x="17455" y="8228"/>
                    <a:pt x="17419" y="8050"/>
                    <a:pt x="17336" y="7895"/>
                  </a:cubicBezTo>
                  <a:close/>
                  <a:moveTo>
                    <a:pt x="9823" y="6359"/>
                  </a:moveTo>
                  <a:cubicBezTo>
                    <a:pt x="10478" y="7014"/>
                    <a:pt x="11133" y="7681"/>
                    <a:pt x="11764" y="8371"/>
                  </a:cubicBezTo>
                  <a:cubicBezTo>
                    <a:pt x="12181" y="8824"/>
                    <a:pt x="12585" y="9276"/>
                    <a:pt x="12990" y="9740"/>
                  </a:cubicBezTo>
                  <a:cubicBezTo>
                    <a:pt x="13145" y="9931"/>
                    <a:pt x="13300" y="10109"/>
                    <a:pt x="13455" y="10288"/>
                  </a:cubicBezTo>
                  <a:cubicBezTo>
                    <a:pt x="13466" y="10312"/>
                    <a:pt x="13478" y="10324"/>
                    <a:pt x="13490" y="10336"/>
                  </a:cubicBezTo>
                  <a:cubicBezTo>
                    <a:pt x="13512" y="10368"/>
                    <a:pt x="13543" y="10409"/>
                    <a:pt x="13566" y="10443"/>
                  </a:cubicBezTo>
                  <a:lnTo>
                    <a:pt x="13566" y="10443"/>
                  </a:lnTo>
                  <a:cubicBezTo>
                    <a:pt x="13565" y="10443"/>
                    <a:pt x="13563" y="10443"/>
                    <a:pt x="13562" y="10443"/>
                  </a:cubicBezTo>
                  <a:cubicBezTo>
                    <a:pt x="13050" y="10074"/>
                    <a:pt x="12514" y="9717"/>
                    <a:pt x="11966" y="9383"/>
                  </a:cubicBezTo>
                  <a:cubicBezTo>
                    <a:pt x="11585" y="9145"/>
                    <a:pt x="11204" y="8919"/>
                    <a:pt x="10799" y="8740"/>
                  </a:cubicBezTo>
                  <a:cubicBezTo>
                    <a:pt x="10799" y="8716"/>
                    <a:pt x="10788" y="8704"/>
                    <a:pt x="10776" y="8693"/>
                  </a:cubicBezTo>
                  <a:cubicBezTo>
                    <a:pt x="10668" y="8609"/>
                    <a:pt x="10561" y="8538"/>
                    <a:pt x="10454" y="8454"/>
                  </a:cubicBezTo>
                  <a:cubicBezTo>
                    <a:pt x="10371" y="8383"/>
                    <a:pt x="10264" y="8335"/>
                    <a:pt x="10240" y="8204"/>
                  </a:cubicBezTo>
                  <a:cubicBezTo>
                    <a:pt x="10192" y="7978"/>
                    <a:pt x="10145" y="7740"/>
                    <a:pt x="10097" y="7502"/>
                  </a:cubicBezTo>
                  <a:cubicBezTo>
                    <a:pt x="10037" y="7121"/>
                    <a:pt x="9942" y="6740"/>
                    <a:pt x="9823" y="6359"/>
                  </a:cubicBezTo>
                  <a:close/>
                  <a:moveTo>
                    <a:pt x="14455" y="6859"/>
                  </a:moveTo>
                  <a:cubicBezTo>
                    <a:pt x="14669" y="6859"/>
                    <a:pt x="14871" y="6978"/>
                    <a:pt x="15050" y="7097"/>
                  </a:cubicBezTo>
                  <a:cubicBezTo>
                    <a:pt x="15276" y="7252"/>
                    <a:pt x="15491" y="7395"/>
                    <a:pt x="15741" y="7490"/>
                  </a:cubicBezTo>
                  <a:cubicBezTo>
                    <a:pt x="15991" y="7573"/>
                    <a:pt x="16253" y="7621"/>
                    <a:pt x="16503" y="7645"/>
                  </a:cubicBezTo>
                  <a:cubicBezTo>
                    <a:pt x="16634" y="7657"/>
                    <a:pt x="16753" y="7657"/>
                    <a:pt x="16884" y="7681"/>
                  </a:cubicBezTo>
                  <a:cubicBezTo>
                    <a:pt x="16955" y="7692"/>
                    <a:pt x="17015" y="7716"/>
                    <a:pt x="17062" y="7740"/>
                  </a:cubicBezTo>
                  <a:cubicBezTo>
                    <a:pt x="17062" y="7764"/>
                    <a:pt x="17062" y="7788"/>
                    <a:pt x="17074" y="7812"/>
                  </a:cubicBezTo>
                  <a:cubicBezTo>
                    <a:pt x="17229" y="7990"/>
                    <a:pt x="17253" y="8264"/>
                    <a:pt x="17253" y="8490"/>
                  </a:cubicBezTo>
                  <a:cubicBezTo>
                    <a:pt x="17253" y="8728"/>
                    <a:pt x="17217" y="8978"/>
                    <a:pt x="17157" y="9216"/>
                  </a:cubicBezTo>
                  <a:cubicBezTo>
                    <a:pt x="17086" y="9443"/>
                    <a:pt x="16979" y="9669"/>
                    <a:pt x="16848" y="9883"/>
                  </a:cubicBezTo>
                  <a:cubicBezTo>
                    <a:pt x="16776" y="9978"/>
                    <a:pt x="16705" y="10074"/>
                    <a:pt x="16634" y="10157"/>
                  </a:cubicBezTo>
                  <a:cubicBezTo>
                    <a:pt x="16586" y="10217"/>
                    <a:pt x="16526" y="10288"/>
                    <a:pt x="16479" y="10359"/>
                  </a:cubicBezTo>
                  <a:cubicBezTo>
                    <a:pt x="16002" y="10455"/>
                    <a:pt x="15538" y="10538"/>
                    <a:pt x="15062" y="10621"/>
                  </a:cubicBezTo>
                  <a:cubicBezTo>
                    <a:pt x="14892" y="10654"/>
                    <a:pt x="14702" y="10694"/>
                    <a:pt x="14519" y="10694"/>
                  </a:cubicBezTo>
                  <a:cubicBezTo>
                    <a:pt x="14367" y="10694"/>
                    <a:pt x="14221" y="10667"/>
                    <a:pt x="14097" y="10586"/>
                  </a:cubicBezTo>
                  <a:cubicBezTo>
                    <a:pt x="14084" y="10572"/>
                    <a:pt x="14074" y="10566"/>
                    <a:pt x="14065" y="10566"/>
                  </a:cubicBezTo>
                  <a:cubicBezTo>
                    <a:pt x="14060" y="10566"/>
                    <a:pt x="14055" y="10569"/>
                    <a:pt x="14050" y="10574"/>
                  </a:cubicBezTo>
                  <a:cubicBezTo>
                    <a:pt x="14014" y="10538"/>
                    <a:pt x="13990" y="10514"/>
                    <a:pt x="13967" y="10479"/>
                  </a:cubicBezTo>
                  <a:cubicBezTo>
                    <a:pt x="13871" y="10371"/>
                    <a:pt x="13776" y="10252"/>
                    <a:pt x="13693" y="10133"/>
                  </a:cubicBezTo>
                  <a:cubicBezTo>
                    <a:pt x="13526" y="9919"/>
                    <a:pt x="13371" y="9693"/>
                    <a:pt x="13228" y="9478"/>
                  </a:cubicBezTo>
                  <a:cubicBezTo>
                    <a:pt x="13240" y="9419"/>
                    <a:pt x="13228" y="9371"/>
                    <a:pt x="13228" y="9312"/>
                  </a:cubicBezTo>
                  <a:cubicBezTo>
                    <a:pt x="13216" y="9240"/>
                    <a:pt x="13216" y="9157"/>
                    <a:pt x="13216" y="9074"/>
                  </a:cubicBezTo>
                  <a:cubicBezTo>
                    <a:pt x="13228" y="8919"/>
                    <a:pt x="13240" y="8776"/>
                    <a:pt x="13264" y="8621"/>
                  </a:cubicBezTo>
                  <a:cubicBezTo>
                    <a:pt x="13312" y="8323"/>
                    <a:pt x="13395" y="8026"/>
                    <a:pt x="13538" y="7752"/>
                  </a:cubicBezTo>
                  <a:cubicBezTo>
                    <a:pt x="13669" y="7490"/>
                    <a:pt x="13847" y="7240"/>
                    <a:pt x="14086" y="7061"/>
                  </a:cubicBezTo>
                  <a:cubicBezTo>
                    <a:pt x="14205" y="6978"/>
                    <a:pt x="14324" y="6907"/>
                    <a:pt x="14455" y="6859"/>
                  </a:cubicBezTo>
                  <a:close/>
                  <a:moveTo>
                    <a:pt x="22194" y="10395"/>
                  </a:moveTo>
                  <a:lnTo>
                    <a:pt x="22194" y="10395"/>
                  </a:lnTo>
                  <a:cubicBezTo>
                    <a:pt x="21932" y="10490"/>
                    <a:pt x="21670" y="10586"/>
                    <a:pt x="21408" y="10693"/>
                  </a:cubicBezTo>
                  <a:cubicBezTo>
                    <a:pt x="21206" y="10788"/>
                    <a:pt x="20991" y="10848"/>
                    <a:pt x="20777" y="10931"/>
                  </a:cubicBezTo>
                  <a:cubicBezTo>
                    <a:pt x="20670" y="10967"/>
                    <a:pt x="20563" y="11002"/>
                    <a:pt x="20455" y="11038"/>
                  </a:cubicBezTo>
                  <a:cubicBezTo>
                    <a:pt x="20729" y="10871"/>
                    <a:pt x="21003" y="10717"/>
                    <a:pt x="21277" y="10562"/>
                  </a:cubicBezTo>
                  <a:cubicBezTo>
                    <a:pt x="21325" y="10538"/>
                    <a:pt x="21348" y="10490"/>
                    <a:pt x="21348" y="10443"/>
                  </a:cubicBezTo>
                  <a:cubicBezTo>
                    <a:pt x="21503" y="10431"/>
                    <a:pt x="21670" y="10419"/>
                    <a:pt x="21837" y="10407"/>
                  </a:cubicBezTo>
                  <a:cubicBezTo>
                    <a:pt x="21956" y="10407"/>
                    <a:pt x="22075" y="10407"/>
                    <a:pt x="22194" y="10395"/>
                  </a:cubicBezTo>
                  <a:close/>
                  <a:moveTo>
                    <a:pt x="2775" y="6692"/>
                  </a:moveTo>
                  <a:cubicBezTo>
                    <a:pt x="2941" y="6811"/>
                    <a:pt x="3120" y="6930"/>
                    <a:pt x="3310" y="7014"/>
                  </a:cubicBezTo>
                  <a:cubicBezTo>
                    <a:pt x="3608" y="7145"/>
                    <a:pt x="3918" y="7240"/>
                    <a:pt x="4215" y="7323"/>
                  </a:cubicBezTo>
                  <a:cubicBezTo>
                    <a:pt x="4537" y="7419"/>
                    <a:pt x="4858" y="7514"/>
                    <a:pt x="5180" y="7609"/>
                  </a:cubicBezTo>
                  <a:cubicBezTo>
                    <a:pt x="5835" y="7788"/>
                    <a:pt x="6477" y="7978"/>
                    <a:pt x="7120" y="8169"/>
                  </a:cubicBezTo>
                  <a:cubicBezTo>
                    <a:pt x="7751" y="8347"/>
                    <a:pt x="8382" y="8514"/>
                    <a:pt x="9037" y="8597"/>
                  </a:cubicBezTo>
                  <a:cubicBezTo>
                    <a:pt x="9347" y="8633"/>
                    <a:pt x="9656" y="8669"/>
                    <a:pt x="9966" y="8740"/>
                  </a:cubicBezTo>
                  <a:cubicBezTo>
                    <a:pt x="10276" y="8824"/>
                    <a:pt x="10573" y="8943"/>
                    <a:pt x="10871" y="9085"/>
                  </a:cubicBezTo>
                  <a:cubicBezTo>
                    <a:pt x="11454" y="9371"/>
                    <a:pt x="12002" y="9740"/>
                    <a:pt x="12550" y="10098"/>
                  </a:cubicBezTo>
                  <a:cubicBezTo>
                    <a:pt x="13074" y="10443"/>
                    <a:pt x="13586" y="10800"/>
                    <a:pt x="14086" y="11181"/>
                  </a:cubicBezTo>
                  <a:cubicBezTo>
                    <a:pt x="14086" y="11193"/>
                    <a:pt x="14086" y="11217"/>
                    <a:pt x="14097" y="11229"/>
                  </a:cubicBezTo>
                  <a:cubicBezTo>
                    <a:pt x="13419" y="10824"/>
                    <a:pt x="12704" y="10514"/>
                    <a:pt x="11966" y="10228"/>
                  </a:cubicBezTo>
                  <a:cubicBezTo>
                    <a:pt x="10621" y="9705"/>
                    <a:pt x="9180" y="9359"/>
                    <a:pt x="7740" y="9216"/>
                  </a:cubicBezTo>
                  <a:cubicBezTo>
                    <a:pt x="7556" y="9202"/>
                    <a:pt x="7372" y="9192"/>
                    <a:pt x="7188" y="9192"/>
                  </a:cubicBezTo>
                  <a:cubicBezTo>
                    <a:pt x="7074" y="9192"/>
                    <a:pt x="6960" y="9195"/>
                    <a:pt x="6847" y="9205"/>
                  </a:cubicBezTo>
                  <a:cubicBezTo>
                    <a:pt x="6525" y="9169"/>
                    <a:pt x="6216" y="9109"/>
                    <a:pt x="5918" y="8990"/>
                  </a:cubicBezTo>
                  <a:cubicBezTo>
                    <a:pt x="5561" y="8835"/>
                    <a:pt x="5204" y="8693"/>
                    <a:pt x="4858" y="8526"/>
                  </a:cubicBezTo>
                  <a:cubicBezTo>
                    <a:pt x="4501" y="8347"/>
                    <a:pt x="4156" y="8157"/>
                    <a:pt x="3799" y="7990"/>
                  </a:cubicBezTo>
                  <a:cubicBezTo>
                    <a:pt x="3406" y="7800"/>
                    <a:pt x="3025" y="7609"/>
                    <a:pt x="2632" y="7442"/>
                  </a:cubicBezTo>
                  <a:cubicBezTo>
                    <a:pt x="2441" y="7359"/>
                    <a:pt x="2239" y="7288"/>
                    <a:pt x="2036" y="7216"/>
                  </a:cubicBezTo>
                  <a:cubicBezTo>
                    <a:pt x="1882" y="7157"/>
                    <a:pt x="1715" y="7109"/>
                    <a:pt x="1608" y="6978"/>
                  </a:cubicBezTo>
                  <a:lnTo>
                    <a:pt x="1584" y="6966"/>
                  </a:lnTo>
                  <a:cubicBezTo>
                    <a:pt x="1644" y="6883"/>
                    <a:pt x="1763" y="6859"/>
                    <a:pt x="1858" y="6835"/>
                  </a:cubicBezTo>
                  <a:cubicBezTo>
                    <a:pt x="2144" y="6776"/>
                    <a:pt x="2429" y="6728"/>
                    <a:pt x="2727" y="6716"/>
                  </a:cubicBezTo>
                  <a:cubicBezTo>
                    <a:pt x="2739" y="6704"/>
                    <a:pt x="2763" y="6704"/>
                    <a:pt x="2775" y="6692"/>
                  </a:cubicBezTo>
                  <a:close/>
                  <a:moveTo>
                    <a:pt x="20932" y="10467"/>
                  </a:moveTo>
                  <a:lnTo>
                    <a:pt x="20932" y="10467"/>
                  </a:lnTo>
                  <a:cubicBezTo>
                    <a:pt x="20598" y="10681"/>
                    <a:pt x="20277" y="10907"/>
                    <a:pt x="19967" y="11157"/>
                  </a:cubicBezTo>
                  <a:cubicBezTo>
                    <a:pt x="19789" y="11300"/>
                    <a:pt x="19598" y="11455"/>
                    <a:pt x="19408" y="11598"/>
                  </a:cubicBezTo>
                  <a:cubicBezTo>
                    <a:pt x="19356" y="11636"/>
                    <a:pt x="19298" y="11647"/>
                    <a:pt x="19237" y="11647"/>
                  </a:cubicBezTo>
                  <a:cubicBezTo>
                    <a:pt x="19184" y="11647"/>
                    <a:pt x="19129" y="11639"/>
                    <a:pt x="19074" y="11633"/>
                  </a:cubicBezTo>
                  <a:lnTo>
                    <a:pt x="18693" y="11610"/>
                  </a:lnTo>
                  <a:cubicBezTo>
                    <a:pt x="18669" y="11610"/>
                    <a:pt x="18658" y="11622"/>
                    <a:pt x="18646" y="11633"/>
                  </a:cubicBezTo>
                  <a:cubicBezTo>
                    <a:pt x="18217" y="11502"/>
                    <a:pt x="17777" y="11431"/>
                    <a:pt x="17336" y="11360"/>
                  </a:cubicBezTo>
                  <a:cubicBezTo>
                    <a:pt x="16705" y="11252"/>
                    <a:pt x="16062" y="11169"/>
                    <a:pt x="15431" y="11110"/>
                  </a:cubicBezTo>
                  <a:lnTo>
                    <a:pt x="15348" y="11110"/>
                  </a:lnTo>
                  <a:cubicBezTo>
                    <a:pt x="15371" y="11110"/>
                    <a:pt x="15395" y="11098"/>
                    <a:pt x="15419" y="11098"/>
                  </a:cubicBezTo>
                  <a:cubicBezTo>
                    <a:pt x="15717" y="11050"/>
                    <a:pt x="16014" y="11002"/>
                    <a:pt x="16324" y="10967"/>
                  </a:cubicBezTo>
                  <a:cubicBezTo>
                    <a:pt x="16931" y="10871"/>
                    <a:pt x="17538" y="10788"/>
                    <a:pt x="18146" y="10729"/>
                  </a:cubicBezTo>
                  <a:cubicBezTo>
                    <a:pt x="19074" y="10609"/>
                    <a:pt x="20003" y="10526"/>
                    <a:pt x="20932" y="10467"/>
                  </a:cubicBezTo>
                  <a:close/>
                  <a:moveTo>
                    <a:pt x="7253" y="9370"/>
                  </a:moveTo>
                  <a:cubicBezTo>
                    <a:pt x="7499" y="9370"/>
                    <a:pt x="7750" y="9406"/>
                    <a:pt x="7990" y="9431"/>
                  </a:cubicBezTo>
                  <a:cubicBezTo>
                    <a:pt x="8704" y="9514"/>
                    <a:pt x="9418" y="9645"/>
                    <a:pt x="10121" y="9812"/>
                  </a:cubicBezTo>
                  <a:cubicBezTo>
                    <a:pt x="10799" y="9978"/>
                    <a:pt x="11466" y="10181"/>
                    <a:pt x="12121" y="10431"/>
                  </a:cubicBezTo>
                  <a:cubicBezTo>
                    <a:pt x="11978" y="10526"/>
                    <a:pt x="11788" y="10526"/>
                    <a:pt x="11633" y="10538"/>
                  </a:cubicBezTo>
                  <a:cubicBezTo>
                    <a:pt x="11419" y="10550"/>
                    <a:pt x="11204" y="10550"/>
                    <a:pt x="10990" y="10550"/>
                  </a:cubicBezTo>
                  <a:cubicBezTo>
                    <a:pt x="10268" y="10527"/>
                    <a:pt x="9556" y="10430"/>
                    <a:pt x="8835" y="10430"/>
                  </a:cubicBezTo>
                  <a:cubicBezTo>
                    <a:pt x="8796" y="10430"/>
                    <a:pt x="8756" y="10430"/>
                    <a:pt x="8716" y="10431"/>
                  </a:cubicBezTo>
                  <a:cubicBezTo>
                    <a:pt x="8537" y="10443"/>
                    <a:pt x="8347" y="10455"/>
                    <a:pt x="8156" y="10479"/>
                  </a:cubicBezTo>
                  <a:cubicBezTo>
                    <a:pt x="8085" y="10490"/>
                    <a:pt x="8013" y="10502"/>
                    <a:pt x="7942" y="10538"/>
                  </a:cubicBezTo>
                  <a:cubicBezTo>
                    <a:pt x="7935" y="10531"/>
                    <a:pt x="7928" y="10524"/>
                    <a:pt x="7919" y="10524"/>
                  </a:cubicBezTo>
                  <a:cubicBezTo>
                    <a:pt x="7912" y="10524"/>
                    <a:pt x="7904" y="10528"/>
                    <a:pt x="7894" y="10538"/>
                  </a:cubicBezTo>
                  <a:cubicBezTo>
                    <a:pt x="7882" y="10550"/>
                    <a:pt x="7859" y="10574"/>
                    <a:pt x="7835" y="10598"/>
                  </a:cubicBezTo>
                  <a:cubicBezTo>
                    <a:pt x="7799" y="10633"/>
                    <a:pt x="7775" y="10657"/>
                    <a:pt x="7740" y="10705"/>
                  </a:cubicBezTo>
                  <a:lnTo>
                    <a:pt x="7728" y="10729"/>
                  </a:lnTo>
                  <a:cubicBezTo>
                    <a:pt x="7609" y="10848"/>
                    <a:pt x="7501" y="10967"/>
                    <a:pt x="7394" y="11098"/>
                  </a:cubicBezTo>
                  <a:cubicBezTo>
                    <a:pt x="7228" y="11300"/>
                    <a:pt x="7073" y="11502"/>
                    <a:pt x="6918" y="11705"/>
                  </a:cubicBezTo>
                  <a:cubicBezTo>
                    <a:pt x="5906" y="11514"/>
                    <a:pt x="4918" y="11205"/>
                    <a:pt x="4049" y="10669"/>
                  </a:cubicBezTo>
                  <a:cubicBezTo>
                    <a:pt x="3858" y="10562"/>
                    <a:pt x="3680" y="10431"/>
                    <a:pt x="3501" y="10300"/>
                  </a:cubicBezTo>
                  <a:cubicBezTo>
                    <a:pt x="3906" y="10193"/>
                    <a:pt x="4299" y="10086"/>
                    <a:pt x="4703" y="9978"/>
                  </a:cubicBezTo>
                  <a:cubicBezTo>
                    <a:pt x="5096" y="9871"/>
                    <a:pt x="5501" y="9752"/>
                    <a:pt x="5906" y="9645"/>
                  </a:cubicBezTo>
                  <a:cubicBezTo>
                    <a:pt x="6239" y="9550"/>
                    <a:pt x="6585" y="9455"/>
                    <a:pt x="6930" y="9395"/>
                  </a:cubicBezTo>
                  <a:cubicBezTo>
                    <a:pt x="7036" y="9377"/>
                    <a:pt x="7144" y="9370"/>
                    <a:pt x="7253" y="9370"/>
                  </a:cubicBezTo>
                  <a:close/>
                  <a:moveTo>
                    <a:pt x="27075" y="10348"/>
                  </a:moveTo>
                  <a:cubicBezTo>
                    <a:pt x="27813" y="10371"/>
                    <a:pt x="28540" y="10431"/>
                    <a:pt x="29254" y="10574"/>
                  </a:cubicBezTo>
                  <a:cubicBezTo>
                    <a:pt x="29838" y="10693"/>
                    <a:pt x="30421" y="10883"/>
                    <a:pt x="30957" y="11157"/>
                  </a:cubicBezTo>
                  <a:cubicBezTo>
                    <a:pt x="30909" y="11169"/>
                    <a:pt x="30850" y="11169"/>
                    <a:pt x="30802" y="11169"/>
                  </a:cubicBezTo>
                  <a:cubicBezTo>
                    <a:pt x="30302" y="11229"/>
                    <a:pt x="29838" y="11443"/>
                    <a:pt x="29361" y="11562"/>
                  </a:cubicBezTo>
                  <a:cubicBezTo>
                    <a:pt x="28826" y="11681"/>
                    <a:pt x="28278" y="11776"/>
                    <a:pt x="27730" y="11836"/>
                  </a:cubicBezTo>
                  <a:cubicBezTo>
                    <a:pt x="27349" y="11741"/>
                    <a:pt x="26968" y="11657"/>
                    <a:pt x="26599" y="11586"/>
                  </a:cubicBezTo>
                  <a:cubicBezTo>
                    <a:pt x="26075" y="11479"/>
                    <a:pt x="25551" y="11443"/>
                    <a:pt x="25027" y="11431"/>
                  </a:cubicBezTo>
                  <a:cubicBezTo>
                    <a:pt x="24730" y="11419"/>
                    <a:pt x="24432" y="11419"/>
                    <a:pt x="24134" y="11419"/>
                  </a:cubicBezTo>
                  <a:cubicBezTo>
                    <a:pt x="23968" y="11431"/>
                    <a:pt x="23777" y="11431"/>
                    <a:pt x="23599" y="11443"/>
                  </a:cubicBezTo>
                  <a:cubicBezTo>
                    <a:pt x="23622" y="11431"/>
                    <a:pt x="23646" y="11419"/>
                    <a:pt x="23670" y="11407"/>
                  </a:cubicBezTo>
                  <a:cubicBezTo>
                    <a:pt x="23944" y="11288"/>
                    <a:pt x="24206" y="11157"/>
                    <a:pt x="24480" y="11062"/>
                  </a:cubicBezTo>
                  <a:cubicBezTo>
                    <a:pt x="24754" y="10967"/>
                    <a:pt x="25016" y="10860"/>
                    <a:pt x="25289" y="10776"/>
                  </a:cubicBezTo>
                  <a:cubicBezTo>
                    <a:pt x="25587" y="10681"/>
                    <a:pt x="25908" y="10598"/>
                    <a:pt x="26218" y="10514"/>
                  </a:cubicBezTo>
                  <a:cubicBezTo>
                    <a:pt x="26373" y="10479"/>
                    <a:pt x="26528" y="10443"/>
                    <a:pt x="26682" y="10419"/>
                  </a:cubicBezTo>
                  <a:cubicBezTo>
                    <a:pt x="26813" y="10395"/>
                    <a:pt x="26956" y="10383"/>
                    <a:pt x="27075" y="10348"/>
                  </a:cubicBezTo>
                  <a:close/>
                  <a:moveTo>
                    <a:pt x="9133" y="10598"/>
                  </a:moveTo>
                  <a:cubicBezTo>
                    <a:pt x="9502" y="10598"/>
                    <a:pt x="9871" y="10633"/>
                    <a:pt x="10252" y="10657"/>
                  </a:cubicBezTo>
                  <a:cubicBezTo>
                    <a:pt x="10553" y="10677"/>
                    <a:pt x="10862" y="10696"/>
                    <a:pt x="11173" y="10696"/>
                  </a:cubicBezTo>
                  <a:cubicBezTo>
                    <a:pt x="11243" y="10696"/>
                    <a:pt x="11313" y="10695"/>
                    <a:pt x="11383" y="10693"/>
                  </a:cubicBezTo>
                  <a:cubicBezTo>
                    <a:pt x="11526" y="10693"/>
                    <a:pt x="11692" y="10693"/>
                    <a:pt x="11835" y="10657"/>
                  </a:cubicBezTo>
                  <a:lnTo>
                    <a:pt x="11835" y="10657"/>
                  </a:lnTo>
                  <a:cubicBezTo>
                    <a:pt x="11776" y="10717"/>
                    <a:pt x="11716" y="10764"/>
                    <a:pt x="11669" y="10812"/>
                  </a:cubicBezTo>
                  <a:cubicBezTo>
                    <a:pt x="11442" y="11014"/>
                    <a:pt x="11240" y="11229"/>
                    <a:pt x="11038" y="11455"/>
                  </a:cubicBezTo>
                  <a:cubicBezTo>
                    <a:pt x="10883" y="11633"/>
                    <a:pt x="10728" y="11824"/>
                    <a:pt x="10585" y="12014"/>
                  </a:cubicBezTo>
                  <a:cubicBezTo>
                    <a:pt x="9502" y="12014"/>
                    <a:pt x="8394" y="11955"/>
                    <a:pt x="7311" y="11776"/>
                  </a:cubicBezTo>
                  <a:cubicBezTo>
                    <a:pt x="7442" y="11610"/>
                    <a:pt x="7537" y="11419"/>
                    <a:pt x="7644" y="11241"/>
                  </a:cubicBezTo>
                  <a:cubicBezTo>
                    <a:pt x="7716" y="11145"/>
                    <a:pt x="7775" y="11038"/>
                    <a:pt x="7835" y="10943"/>
                  </a:cubicBezTo>
                  <a:cubicBezTo>
                    <a:pt x="7882" y="10860"/>
                    <a:pt x="7930" y="10764"/>
                    <a:pt x="8013" y="10705"/>
                  </a:cubicBezTo>
                  <a:cubicBezTo>
                    <a:pt x="8097" y="10657"/>
                    <a:pt x="8204" y="10657"/>
                    <a:pt x="8287" y="10645"/>
                  </a:cubicBezTo>
                  <a:cubicBezTo>
                    <a:pt x="8371" y="10633"/>
                    <a:pt x="8466" y="10621"/>
                    <a:pt x="8549" y="10621"/>
                  </a:cubicBezTo>
                  <a:cubicBezTo>
                    <a:pt x="8740" y="10598"/>
                    <a:pt x="8930" y="10598"/>
                    <a:pt x="9133" y="10598"/>
                  </a:cubicBezTo>
                  <a:close/>
                  <a:moveTo>
                    <a:pt x="12285" y="10560"/>
                  </a:moveTo>
                  <a:cubicBezTo>
                    <a:pt x="12298" y="10560"/>
                    <a:pt x="12311" y="10561"/>
                    <a:pt x="12323" y="10562"/>
                  </a:cubicBezTo>
                  <a:cubicBezTo>
                    <a:pt x="12514" y="10574"/>
                    <a:pt x="12681" y="10693"/>
                    <a:pt x="12859" y="10740"/>
                  </a:cubicBezTo>
                  <a:cubicBezTo>
                    <a:pt x="13276" y="10919"/>
                    <a:pt x="13693" y="11110"/>
                    <a:pt x="14097" y="11312"/>
                  </a:cubicBezTo>
                  <a:cubicBezTo>
                    <a:pt x="14086" y="11360"/>
                    <a:pt x="14074" y="11419"/>
                    <a:pt x="14050" y="11467"/>
                  </a:cubicBezTo>
                  <a:cubicBezTo>
                    <a:pt x="13943" y="11693"/>
                    <a:pt x="13693" y="11788"/>
                    <a:pt x="13466" y="11836"/>
                  </a:cubicBezTo>
                  <a:cubicBezTo>
                    <a:pt x="13181" y="11895"/>
                    <a:pt x="12895" y="11931"/>
                    <a:pt x="12621" y="11955"/>
                  </a:cubicBezTo>
                  <a:cubicBezTo>
                    <a:pt x="12026" y="12014"/>
                    <a:pt x="11442" y="12026"/>
                    <a:pt x="10859" y="12026"/>
                  </a:cubicBezTo>
                  <a:lnTo>
                    <a:pt x="10799" y="12026"/>
                  </a:lnTo>
                  <a:cubicBezTo>
                    <a:pt x="10907" y="11872"/>
                    <a:pt x="11014" y="11729"/>
                    <a:pt x="11133" y="11586"/>
                  </a:cubicBezTo>
                  <a:cubicBezTo>
                    <a:pt x="11311" y="11371"/>
                    <a:pt x="11490" y="11157"/>
                    <a:pt x="11681" y="10955"/>
                  </a:cubicBezTo>
                  <a:cubicBezTo>
                    <a:pt x="11839" y="10785"/>
                    <a:pt x="12031" y="10560"/>
                    <a:pt x="12285" y="10560"/>
                  </a:cubicBezTo>
                  <a:close/>
                  <a:moveTo>
                    <a:pt x="25956" y="10324"/>
                  </a:moveTo>
                  <a:cubicBezTo>
                    <a:pt x="25789" y="10371"/>
                    <a:pt x="25635" y="10419"/>
                    <a:pt x="25480" y="10467"/>
                  </a:cubicBezTo>
                  <a:cubicBezTo>
                    <a:pt x="25218" y="10562"/>
                    <a:pt x="24956" y="10669"/>
                    <a:pt x="24694" y="10776"/>
                  </a:cubicBezTo>
                  <a:cubicBezTo>
                    <a:pt x="24432" y="10895"/>
                    <a:pt x="24182" y="11026"/>
                    <a:pt x="23920" y="11133"/>
                  </a:cubicBezTo>
                  <a:cubicBezTo>
                    <a:pt x="23396" y="11371"/>
                    <a:pt x="22884" y="11622"/>
                    <a:pt x="22360" y="11860"/>
                  </a:cubicBezTo>
                  <a:cubicBezTo>
                    <a:pt x="22098" y="11967"/>
                    <a:pt x="21825" y="12074"/>
                    <a:pt x="21539" y="12122"/>
                  </a:cubicBezTo>
                  <a:cubicBezTo>
                    <a:pt x="21415" y="12141"/>
                    <a:pt x="21291" y="12148"/>
                    <a:pt x="21167" y="12148"/>
                  </a:cubicBezTo>
                  <a:cubicBezTo>
                    <a:pt x="20982" y="12148"/>
                    <a:pt x="20796" y="12131"/>
                    <a:pt x="20610" y="12110"/>
                  </a:cubicBezTo>
                  <a:cubicBezTo>
                    <a:pt x="20253" y="12074"/>
                    <a:pt x="19884" y="12014"/>
                    <a:pt x="19539" y="11931"/>
                  </a:cubicBezTo>
                  <a:cubicBezTo>
                    <a:pt x="19443" y="11907"/>
                    <a:pt x="19336" y="11883"/>
                    <a:pt x="19241" y="11848"/>
                  </a:cubicBezTo>
                  <a:cubicBezTo>
                    <a:pt x="19229" y="11848"/>
                    <a:pt x="19205" y="11836"/>
                    <a:pt x="19181" y="11824"/>
                  </a:cubicBezTo>
                  <a:cubicBezTo>
                    <a:pt x="19146" y="11812"/>
                    <a:pt x="19110" y="11800"/>
                    <a:pt x="19086" y="11776"/>
                  </a:cubicBezTo>
                  <a:lnTo>
                    <a:pt x="19086" y="11776"/>
                  </a:lnTo>
                  <a:cubicBezTo>
                    <a:pt x="19146" y="11791"/>
                    <a:pt x="19211" y="11806"/>
                    <a:pt x="19278" y="11806"/>
                  </a:cubicBezTo>
                  <a:cubicBezTo>
                    <a:pt x="19317" y="11806"/>
                    <a:pt x="19356" y="11801"/>
                    <a:pt x="19396" y="11788"/>
                  </a:cubicBezTo>
                  <a:cubicBezTo>
                    <a:pt x="19503" y="11752"/>
                    <a:pt x="19586" y="11657"/>
                    <a:pt x="19670" y="11586"/>
                  </a:cubicBezTo>
                  <a:cubicBezTo>
                    <a:pt x="19765" y="11514"/>
                    <a:pt x="19872" y="11431"/>
                    <a:pt x="19967" y="11360"/>
                  </a:cubicBezTo>
                  <a:cubicBezTo>
                    <a:pt x="20039" y="11300"/>
                    <a:pt x="20122" y="11252"/>
                    <a:pt x="20193" y="11205"/>
                  </a:cubicBezTo>
                  <a:cubicBezTo>
                    <a:pt x="20622" y="11062"/>
                    <a:pt x="21039" y="10895"/>
                    <a:pt x="21479" y="10788"/>
                  </a:cubicBezTo>
                  <a:cubicBezTo>
                    <a:pt x="21908" y="10669"/>
                    <a:pt x="22337" y="10514"/>
                    <a:pt x="22753" y="10371"/>
                  </a:cubicBezTo>
                  <a:cubicBezTo>
                    <a:pt x="23670" y="10336"/>
                    <a:pt x="24599" y="10324"/>
                    <a:pt x="25516" y="10324"/>
                  </a:cubicBezTo>
                  <a:close/>
                  <a:moveTo>
                    <a:pt x="30785" y="11535"/>
                  </a:moveTo>
                  <a:cubicBezTo>
                    <a:pt x="30930" y="11535"/>
                    <a:pt x="31076" y="11552"/>
                    <a:pt x="31231" y="11562"/>
                  </a:cubicBezTo>
                  <a:cubicBezTo>
                    <a:pt x="31266" y="11562"/>
                    <a:pt x="31314" y="11565"/>
                    <a:pt x="31363" y="11565"/>
                  </a:cubicBezTo>
                  <a:cubicBezTo>
                    <a:pt x="31412" y="11565"/>
                    <a:pt x="31463" y="11562"/>
                    <a:pt x="31504" y="11550"/>
                  </a:cubicBezTo>
                  <a:cubicBezTo>
                    <a:pt x="31671" y="11741"/>
                    <a:pt x="31778" y="11967"/>
                    <a:pt x="31695" y="12241"/>
                  </a:cubicBezTo>
                  <a:cubicBezTo>
                    <a:pt x="31600" y="12586"/>
                    <a:pt x="31385" y="12895"/>
                    <a:pt x="31123" y="13145"/>
                  </a:cubicBezTo>
                  <a:cubicBezTo>
                    <a:pt x="30909" y="13003"/>
                    <a:pt x="30671" y="12895"/>
                    <a:pt x="30433" y="12800"/>
                  </a:cubicBezTo>
                  <a:cubicBezTo>
                    <a:pt x="30195" y="12681"/>
                    <a:pt x="29933" y="12598"/>
                    <a:pt x="29683" y="12503"/>
                  </a:cubicBezTo>
                  <a:cubicBezTo>
                    <a:pt x="29171" y="12312"/>
                    <a:pt x="28683" y="12098"/>
                    <a:pt x="28159" y="11955"/>
                  </a:cubicBezTo>
                  <a:cubicBezTo>
                    <a:pt x="28087" y="11931"/>
                    <a:pt x="28004" y="11907"/>
                    <a:pt x="27933" y="11895"/>
                  </a:cubicBezTo>
                  <a:cubicBezTo>
                    <a:pt x="28361" y="11860"/>
                    <a:pt x="28778" y="11848"/>
                    <a:pt x="29195" y="11776"/>
                  </a:cubicBezTo>
                  <a:cubicBezTo>
                    <a:pt x="29421" y="11752"/>
                    <a:pt x="29647" y="11693"/>
                    <a:pt x="29861" y="11622"/>
                  </a:cubicBezTo>
                  <a:cubicBezTo>
                    <a:pt x="30135" y="11586"/>
                    <a:pt x="30409" y="11550"/>
                    <a:pt x="30683" y="11538"/>
                  </a:cubicBezTo>
                  <a:cubicBezTo>
                    <a:pt x="30717" y="11536"/>
                    <a:pt x="30751" y="11535"/>
                    <a:pt x="30785" y="11535"/>
                  </a:cubicBezTo>
                  <a:close/>
                  <a:moveTo>
                    <a:pt x="14109" y="11836"/>
                  </a:moveTo>
                  <a:cubicBezTo>
                    <a:pt x="14121" y="11872"/>
                    <a:pt x="14133" y="11907"/>
                    <a:pt x="14145" y="11943"/>
                  </a:cubicBezTo>
                  <a:lnTo>
                    <a:pt x="14169" y="11967"/>
                  </a:lnTo>
                  <a:cubicBezTo>
                    <a:pt x="14217" y="12157"/>
                    <a:pt x="14324" y="12324"/>
                    <a:pt x="14443" y="12467"/>
                  </a:cubicBezTo>
                  <a:cubicBezTo>
                    <a:pt x="14717" y="12812"/>
                    <a:pt x="15014" y="13134"/>
                    <a:pt x="15324" y="13443"/>
                  </a:cubicBezTo>
                  <a:lnTo>
                    <a:pt x="15300" y="13443"/>
                  </a:lnTo>
                  <a:cubicBezTo>
                    <a:pt x="15282" y="13407"/>
                    <a:pt x="15243" y="13390"/>
                    <a:pt x="15202" y="13390"/>
                  </a:cubicBezTo>
                  <a:cubicBezTo>
                    <a:pt x="15160" y="13390"/>
                    <a:pt x="15115" y="13407"/>
                    <a:pt x="15086" y="13443"/>
                  </a:cubicBezTo>
                  <a:cubicBezTo>
                    <a:pt x="15069" y="13402"/>
                    <a:pt x="15036" y="13384"/>
                    <a:pt x="14998" y="13384"/>
                  </a:cubicBezTo>
                  <a:cubicBezTo>
                    <a:pt x="14981" y="13384"/>
                    <a:pt x="14962" y="13388"/>
                    <a:pt x="14943" y="13396"/>
                  </a:cubicBezTo>
                  <a:cubicBezTo>
                    <a:pt x="14931" y="13340"/>
                    <a:pt x="14880" y="13314"/>
                    <a:pt x="14830" y="13314"/>
                  </a:cubicBezTo>
                  <a:cubicBezTo>
                    <a:pt x="14782" y="13314"/>
                    <a:pt x="14734" y="13337"/>
                    <a:pt x="14717" y="13384"/>
                  </a:cubicBezTo>
                  <a:cubicBezTo>
                    <a:pt x="14703" y="13370"/>
                    <a:pt x="14689" y="13364"/>
                    <a:pt x="14672" y="13364"/>
                  </a:cubicBezTo>
                  <a:cubicBezTo>
                    <a:pt x="14661" y="13364"/>
                    <a:pt x="14648" y="13367"/>
                    <a:pt x="14633" y="13372"/>
                  </a:cubicBezTo>
                  <a:cubicBezTo>
                    <a:pt x="14626" y="13331"/>
                    <a:pt x="14593" y="13310"/>
                    <a:pt x="14556" y="13310"/>
                  </a:cubicBezTo>
                  <a:cubicBezTo>
                    <a:pt x="14529" y="13310"/>
                    <a:pt x="14499" y="13322"/>
                    <a:pt x="14478" y="13348"/>
                  </a:cubicBezTo>
                  <a:cubicBezTo>
                    <a:pt x="14464" y="13333"/>
                    <a:pt x="14446" y="13326"/>
                    <a:pt x="14429" y="13326"/>
                  </a:cubicBezTo>
                  <a:cubicBezTo>
                    <a:pt x="14405" y="13326"/>
                    <a:pt x="14380" y="13339"/>
                    <a:pt x="14359" y="13360"/>
                  </a:cubicBezTo>
                  <a:cubicBezTo>
                    <a:pt x="14344" y="13337"/>
                    <a:pt x="14314" y="13324"/>
                    <a:pt x="14285" y="13324"/>
                  </a:cubicBezTo>
                  <a:cubicBezTo>
                    <a:pt x="14269" y="13324"/>
                    <a:pt x="14253" y="13328"/>
                    <a:pt x="14240" y="13336"/>
                  </a:cubicBezTo>
                  <a:cubicBezTo>
                    <a:pt x="14233" y="13302"/>
                    <a:pt x="14195" y="13275"/>
                    <a:pt x="14159" y="13275"/>
                  </a:cubicBezTo>
                  <a:cubicBezTo>
                    <a:pt x="14132" y="13275"/>
                    <a:pt x="14107" y="13289"/>
                    <a:pt x="14097" y="13324"/>
                  </a:cubicBezTo>
                  <a:cubicBezTo>
                    <a:pt x="14086" y="13300"/>
                    <a:pt x="14050" y="13288"/>
                    <a:pt x="14014" y="13288"/>
                  </a:cubicBezTo>
                  <a:lnTo>
                    <a:pt x="14026" y="13265"/>
                  </a:lnTo>
                  <a:cubicBezTo>
                    <a:pt x="14059" y="13199"/>
                    <a:pt x="14001" y="13150"/>
                    <a:pt x="13942" y="13150"/>
                  </a:cubicBezTo>
                  <a:cubicBezTo>
                    <a:pt x="13916" y="13150"/>
                    <a:pt x="13890" y="13159"/>
                    <a:pt x="13871" y="13181"/>
                  </a:cubicBezTo>
                  <a:lnTo>
                    <a:pt x="13847" y="13205"/>
                  </a:lnTo>
                  <a:cubicBezTo>
                    <a:pt x="13847" y="13154"/>
                    <a:pt x="13793" y="13109"/>
                    <a:pt x="13744" y="13109"/>
                  </a:cubicBezTo>
                  <a:cubicBezTo>
                    <a:pt x="13725" y="13109"/>
                    <a:pt x="13706" y="13117"/>
                    <a:pt x="13693" y="13134"/>
                  </a:cubicBezTo>
                  <a:cubicBezTo>
                    <a:pt x="13681" y="13134"/>
                    <a:pt x="13657" y="13134"/>
                    <a:pt x="13645" y="13145"/>
                  </a:cubicBezTo>
                  <a:cubicBezTo>
                    <a:pt x="13621" y="13169"/>
                    <a:pt x="13597" y="13205"/>
                    <a:pt x="13586" y="13229"/>
                  </a:cubicBezTo>
                  <a:cubicBezTo>
                    <a:pt x="13586" y="13205"/>
                    <a:pt x="13586" y="13169"/>
                    <a:pt x="13574" y="13145"/>
                  </a:cubicBezTo>
                  <a:cubicBezTo>
                    <a:pt x="13574" y="13134"/>
                    <a:pt x="13562" y="13122"/>
                    <a:pt x="13550" y="13110"/>
                  </a:cubicBezTo>
                  <a:cubicBezTo>
                    <a:pt x="13557" y="13058"/>
                    <a:pt x="13514" y="13029"/>
                    <a:pt x="13469" y="13029"/>
                  </a:cubicBezTo>
                  <a:cubicBezTo>
                    <a:pt x="13441" y="13029"/>
                    <a:pt x="13413" y="13040"/>
                    <a:pt x="13395" y="13062"/>
                  </a:cubicBezTo>
                  <a:lnTo>
                    <a:pt x="13395" y="13026"/>
                  </a:lnTo>
                  <a:cubicBezTo>
                    <a:pt x="13395" y="12969"/>
                    <a:pt x="13340" y="12930"/>
                    <a:pt x="13290" y="12930"/>
                  </a:cubicBezTo>
                  <a:cubicBezTo>
                    <a:pt x="13257" y="12930"/>
                    <a:pt x="13226" y="12948"/>
                    <a:pt x="13216" y="12991"/>
                  </a:cubicBezTo>
                  <a:lnTo>
                    <a:pt x="13216" y="13015"/>
                  </a:lnTo>
                  <a:cubicBezTo>
                    <a:pt x="13199" y="12997"/>
                    <a:pt x="13175" y="12986"/>
                    <a:pt x="13150" y="12986"/>
                  </a:cubicBezTo>
                  <a:cubicBezTo>
                    <a:pt x="13140" y="12986"/>
                    <a:pt x="13131" y="12988"/>
                    <a:pt x="13121" y="12991"/>
                  </a:cubicBezTo>
                  <a:cubicBezTo>
                    <a:pt x="13147" y="12930"/>
                    <a:pt x="13104" y="12888"/>
                    <a:pt x="13060" y="12888"/>
                  </a:cubicBezTo>
                  <a:cubicBezTo>
                    <a:pt x="13044" y="12888"/>
                    <a:pt x="13027" y="12894"/>
                    <a:pt x="13014" y="12907"/>
                  </a:cubicBezTo>
                  <a:cubicBezTo>
                    <a:pt x="13002" y="12860"/>
                    <a:pt x="12954" y="12836"/>
                    <a:pt x="12907" y="12836"/>
                  </a:cubicBezTo>
                  <a:cubicBezTo>
                    <a:pt x="12907" y="12788"/>
                    <a:pt x="12871" y="12753"/>
                    <a:pt x="12824" y="12753"/>
                  </a:cubicBezTo>
                  <a:cubicBezTo>
                    <a:pt x="12824" y="12698"/>
                    <a:pt x="12782" y="12657"/>
                    <a:pt x="12735" y="12657"/>
                  </a:cubicBezTo>
                  <a:cubicBezTo>
                    <a:pt x="12721" y="12657"/>
                    <a:pt x="12706" y="12661"/>
                    <a:pt x="12693" y="12669"/>
                  </a:cubicBezTo>
                  <a:cubicBezTo>
                    <a:pt x="12669" y="12645"/>
                    <a:pt x="12645" y="12622"/>
                    <a:pt x="12621" y="12622"/>
                  </a:cubicBezTo>
                  <a:cubicBezTo>
                    <a:pt x="12650" y="12544"/>
                    <a:pt x="12568" y="12466"/>
                    <a:pt x="12492" y="12466"/>
                  </a:cubicBezTo>
                  <a:cubicBezTo>
                    <a:pt x="12475" y="12466"/>
                    <a:pt x="12458" y="12470"/>
                    <a:pt x="12443" y="12479"/>
                  </a:cubicBezTo>
                  <a:cubicBezTo>
                    <a:pt x="12425" y="12445"/>
                    <a:pt x="12390" y="12417"/>
                    <a:pt x="12349" y="12417"/>
                  </a:cubicBezTo>
                  <a:cubicBezTo>
                    <a:pt x="12333" y="12417"/>
                    <a:pt x="12317" y="12421"/>
                    <a:pt x="12300" y="12431"/>
                  </a:cubicBezTo>
                  <a:cubicBezTo>
                    <a:pt x="12300" y="12361"/>
                    <a:pt x="12241" y="12292"/>
                    <a:pt x="12173" y="12292"/>
                  </a:cubicBezTo>
                  <a:cubicBezTo>
                    <a:pt x="12160" y="12292"/>
                    <a:pt x="12147" y="12294"/>
                    <a:pt x="12133" y="12300"/>
                  </a:cubicBezTo>
                  <a:lnTo>
                    <a:pt x="12121" y="12276"/>
                  </a:lnTo>
                  <a:cubicBezTo>
                    <a:pt x="12562" y="12253"/>
                    <a:pt x="12990" y="12205"/>
                    <a:pt x="13419" y="12122"/>
                  </a:cubicBezTo>
                  <a:cubicBezTo>
                    <a:pt x="13609" y="12086"/>
                    <a:pt x="13800" y="12026"/>
                    <a:pt x="13967" y="11919"/>
                  </a:cubicBezTo>
                  <a:lnTo>
                    <a:pt x="14002" y="11907"/>
                  </a:lnTo>
                  <a:cubicBezTo>
                    <a:pt x="14038" y="11883"/>
                    <a:pt x="14074" y="11860"/>
                    <a:pt x="14109" y="11836"/>
                  </a:cubicBezTo>
                  <a:close/>
                  <a:moveTo>
                    <a:pt x="9847" y="14098"/>
                  </a:moveTo>
                  <a:cubicBezTo>
                    <a:pt x="9847" y="14098"/>
                    <a:pt x="9847" y="14110"/>
                    <a:pt x="9847" y="14110"/>
                  </a:cubicBezTo>
                  <a:lnTo>
                    <a:pt x="9835" y="14110"/>
                  </a:lnTo>
                  <a:cubicBezTo>
                    <a:pt x="9835" y="14110"/>
                    <a:pt x="9847" y="14110"/>
                    <a:pt x="9847" y="14098"/>
                  </a:cubicBezTo>
                  <a:close/>
                  <a:moveTo>
                    <a:pt x="14467" y="11419"/>
                  </a:moveTo>
                  <a:cubicBezTo>
                    <a:pt x="14895" y="11538"/>
                    <a:pt x="15336" y="11657"/>
                    <a:pt x="15764" y="11788"/>
                  </a:cubicBezTo>
                  <a:cubicBezTo>
                    <a:pt x="15943" y="11872"/>
                    <a:pt x="16133" y="11895"/>
                    <a:pt x="16300" y="12014"/>
                  </a:cubicBezTo>
                  <a:cubicBezTo>
                    <a:pt x="16514" y="12169"/>
                    <a:pt x="16503" y="12491"/>
                    <a:pt x="16514" y="12729"/>
                  </a:cubicBezTo>
                  <a:cubicBezTo>
                    <a:pt x="16526" y="13015"/>
                    <a:pt x="16526" y="13288"/>
                    <a:pt x="16526" y="13562"/>
                  </a:cubicBezTo>
                  <a:cubicBezTo>
                    <a:pt x="16526" y="13753"/>
                    <a:pt x="16503" y="13931"/>
                    <a:pt x="16491" y="14122"/>
                  </a:cubicBezTo>
                  <a:cubicBezTo>
                    <a:pt x="16479" y="14110"/>
                    <a:pt x="16455" y="14098"/>
                    <a:pt x="16443" y="14086"/>
                  </a:cubicBezTo>
                  <a:cubicBezTo>
                    <a:pt x="16002" y="13705"/>
                    <a:pt x="15562" y="13300"/>
                    <a:pt x="15157" y="12872"/>
                  </a:cubicBezTo>
                  <a:cubicBezTo>
                    <a:pt x="14967" y="12669"/>
                    <a:pt x="14764" y="12455"/>
                    <a:pt x="14598" y="12229"/>
                  </a:cubicBezTo>
                  <a:cubicBezTo>
                    <a:pt x="14455" y="12038"/>
                    <a:pt x="14324" y="11800"/>
                    <a:pt x="14395" y="11562"/>
                  </a:cubicBezTo>
                  <a:cubicBezTo>
                    <a:pt x="14407" y="11514"/>
                    <a:pt x="14431" y="11467"/>
                    <a:pt x="14467" y="11419"/>
                  </a:cubicBezTo>
                  <a:close/>
                  <a:moveTo>
                    <a:pt x="23313" y="11574"/>
                  </a:moveTo>
                  <a:cubicBezTo>
                    <a:pt x="23415" y="11589"/>
                    <a:pt x="23521" y="11594"/>
                    <a:pt x="23628" y="11594"/>
                  </a:cubicBezTo>
                  <a:cubicBezTo>
                    <a:pt x="23771" y="11594"/>
                    <a:pt x="23915" y="11586"/>
                    <a:pt x="24051" y="11586"/>
                  </a:cubicBezTo>
                  <a:lnTo>
                    <a:pt x="24837" y="11586"/>
                  </a:lnTo>
                  <a:cubicBezTo>
                    <a:pt x="25349" y="11610"/>
                    <a:pt x="25861" y="11657"/>
                    <a:pt x="26361" y="11741"/>
                  </a:cubicBezTo>
                  <a:cubicBezTo>
                    <a:pt x="26885" y="11836"/>
                    <a:pt x="27397" y="11955"/>
                    <a:pt x="27909" y="12098"/>
                  </a:cubicBezTo>
                  <a:cubicBezTo>
                    <a:pt x="28421" y="12253"/>
                    <a:pt x="28933" y="12419"/>
                    <a:pt x="29433" y="12610"/>
                  </a:cubicBezTo>
                  <a:cubicBezTo>
                    <a:pt x="29707" y="12717"/>
                    <a:pt x="29969" y="12860"/>
                    <a:pt x="30230" y="12991"/>
                  </a:cubicBezTo>
                  <a:cubicBezTo>
                    <a:pt x="30361" y="13050"/>
                    <a:pt x="30504" y="13122"/>
                    <a:pt x="30635" y="13193"/>
                  </a:cubicBezTo>
                  <a:cubicBezTo>
                    <a:pt x="30731" y="13241"/>
                    <a:pt x="30826" y="13288"/>
                    <a:pt x="30921" y="13336"/>
                  </a:cubicBezTo>
                  <a:cubicBezTo>
                    <a:pt x="30885" y="13372"/>
                    <a:pt x="30838" y="13407"/>
                    <a:pt x="30790" y="13443"/>
                  </a:cubicBezTo>
                  <a:cubicBezTo>
                    <a:pt x="30385" y="13765"/>
                    <a:pt x="29921" y="13991"/>
                    <a:pt x="29445" y="14181"/>
                  </a:cubicBezTo>
                  <a:cubicBezTo>
                    <a:pt x="29230" y="14277"/>
                    <a:pt x="29004" y="14360"/>
                    <a:pt x="28790" y="14431"/>
                  </a:cubicBezTo>
                  <a:lnTo>
                    <a:pt x="28778" y="14431"/>
                  </a:lnTo>
                  <a:cubicBezTo>
                    <a:pt x="28706" y="14336"/>
                    <a:pt x="28599" y="14288"/>
                    <a:pt x="28492" y="14229"/>
                  </a:cubicBezTo>
                  <a:cubicBezTo>
                    <a:pt x="28397" y="14181"/>
                    <a:pt x="28290" y="14122"/>
                    <a:pt x="28183" y="14062"/>
                  </a:cubicBezTo>
                  <a:cubicBezTo>
                    <a:pt x="27980" y="13955"/>
                    <a:pt x="27778" y="13848"/>
                    <a:pt x="27575" y="13741"/>
                  </a:cubicBezTo>
                  <a:cubicBezTo>
                    <a:pt x="27373" y="13634"/>
                    <a:pt x="27159" y="13538"/>
                    <a:pt x="26944" y="13455"/>
                  </a:cubicBezTo>
                  <a:cubicBezTo>
                    <a:pt x="26730" y="13372"/>
                    <a:pt x="26504" y="13324"/>
                    <a:pt x="26289" y="13241"/>
                  </a:cubicBezTo>
                  <a:cubicBezTo>
                    <a:pt x="25420" y="12943"/>
                    <a:pt x="24527" y="12729"/>
                    <a:pt x="23646" y="12479"/>
                  </a:cubicBezTo>
                  <a:cubicBezTo>
                    <a:pt x="23408" y="12407"/>
                    <a:pt x="23158" y="12336"/>
                    <a:pt x="22908" y="12253"/>
                  </a:cubicBezTo>
                  <a:cubicBezTo>
                    <a:pt x="22789" y="12217"/>
                    <a:pt x="22670" y="12169"/>
                    <a:pt x="22551" y="12133"/>
                  </a:cubicBezTo>
                  <a:cubicBezTo>
                    <a:pt x="22456" y="12110"/>
                    <a:pt x="22360" y="12074"/>
                    <a:pt x="22265" y="12050"/>
                  </a:cubicBezTo>
                  <a:cubicBezTo>
                    <a:pt x="22479" y="11967"/>
                    <a:pt x="22682" y="11860"/>
                    <a:pt x="22896" y="11764"/>
                  </a:cubicBezTo>
                  <a:cubicBezTo>
                    <a:pt x="23027" y="11705"/>
                    <a:pt x="23170" y="11633"/>
                    <a:pt x="23313" y="11574"/>
                  </a:cubicBezTo>
                  <a:close/>
                  <a:moveTo>
                    <a:pt x="10609" y="14562"/>
                  </a:moveTo>
                  <a:cubicBezTo>
                    <a:pt x="10597" y="14574"/>
                    <a:pt x="10585" y="14598"/>
                    <a:pt x="10573" y="14610"/>
                  </a:cubicBezTo>
                  <a:cubicBezTo>
                    <a:pt x="10561" y="14634"/>
                    <a:pt x="10561" y="14658"/>
                    <a:pt x="10573" y="14681"/>
                  </a:cubicBezTo>
                  <a:cubicBezTo>
                    <a:pt x="10561" y="14693"/>
                    <a:pt x="10538" y="14693"/>
                    <a:pt x="10526" y="14705"/>
                  </a:cubicBezTo>
                  <a:cubicBezTo>
                    <a:pt x="10526" y="14705"/>
                    <a:pt x="10526" y="14693"/>
                    <a:pt x="10526" y="14693"/>
                  </a:cubicBezTo>
                  <a:cubicBezTo>
                    <a:pt x="10538" y="14681"/>
                    <a:pt x="10538" y="14669"/>
                    <a:pt x="10538" y="14669"/>
                  </a:cubicBezTo>
                  <a:cubicBezTo>
                    <a:pt x="10549" y="14634"/>
                    <a:pt x="10561" y="14610"/>
                    <a:pt x="10573" y="14586"/>
                  </a:cubicBezTo>
                  <a:cubicBezTo>
                    <a:pt x="10585" y="14574"/>
                    <a:pt x="10597" y="14562"/>
                    <a:pt x="10609" y="14562"/>
                  </a:cubicBezTo>
                  <a:close/>
                  <a:moveTo>
                    <a:pt x="11228" y="12312"/>
                  </a:moveTo>
                  <a:cubicBezTo>
                    <a:pt x="11240" y="12348"/>
                    <a:pt x="11252" y="12383"/>
                    <a:pt x="11311" y="12395"/>
                  </a:cubicBezTo>
                  <a:cubicBezTo>
                    <a:pt x="11335" y="12407"/>
                    <a:pt x="11371" y="12407"/>
                    <a:pt x="11407" y="12407"/>
                  </a:cubicBezTo>
                  <a:cubicBezTo>
                    <a:pt x="11331" y="12494"/>
                    <a:pt x="11363" y="12638"/>
                    <a:pt x="11476" y="12638"/>
                  </a:cubicBezTo>
                  <a:cubicBezTo>
                    <a:pt x="11488" y="12638"/>
                    <a:pt x="11500" y="12637"/>
                    <a:pt x="11514" y="12634"/>
                  </a:cubicBezTo>
                  <a:lnTo>
                    <a:pt x="11538" y="12634"/>
                  </a:lnTo>
                  <a:cubicBezTo>
                    <a:pt x="11538" y="12699"/>
                    <a:pt x="11587" y="12754"/>
                    <a:pt x="11659" y="12754"/>
                  </a:cubicBezTo>
                  <a:cubicBezTo>
                    <a:pt x="11666" y="12754"/>
                    <a:pt x="11673" y="12754"/>
                    <a:pt x="11681" y="12753"/>
                  </a:cubicBezTo>
                  <a:lnTo>
                    <a:pt x="11692" y="12741"/>
                  </a:lnTo>
                  <a:cubicBezTo>
                    <a:pt x="11692" y="12803"/>
                    <a:pt x="11728" y="12864"/>
                    <a:pt x="11800" y="12864"/>
                  </a:cubicBezTo>
                  <a:cubicBezTo>
                    <a:pt x="11811" y="12864"/>
                    <a:pt x="11823" y="12863"/>
                    <a:pt x="11835" y="12860"/>
                  </a:cubicBezTo>
                  <a:cubicBezTo>
                    <a:pt x="11847" y="12860"/>
                    <a:pt x="11859" y="12848"/>
                    <a:pt x="11871" y="12848"/>
                  </a:cubicBezTo>
                  <a:cubicBezTo>
                    <a:pt x="11860" y="12915"/>
                    <a:pt x="11911" y="12992"/>
                    <a:pt x="11986" y="12992"/>
                  </a:cubicBezTo>
                  <a:cubicBezTo>
                    <a:pt x="11991" y="12992"/>
                    <a:pt x="11997" y="12991"/>
                    <a:pt x="12002" y="12991"/>
                  </a:cubicBezTo>
                  <a:lnTo>
                    <a:pt x="12002" y="12991"/>
                  </a:lnTo>
                  <a:lnTo>
                    <a:pt x="11966" y="13026"/>
                  </a:lnTo>
                  <a:cubicBezTo>
                    <a:pt x="11906" y="13107"/>
                    <a:pt x="11981" y="13204"/>
                    <a:pt x="12063" y="13204"/>
                  </a:cubicBezTo>
                  <a:cubicBezTo>
                    <a:pt x="12079" y="13204"/>
                    <a:pt x="12094" y="13201"/>
                    <a:pt x="12109" y="13193"/>
                  </a:cubicBezTo>
                  <a:cubicBezTo>
                    <a:pt x="12145" y="13181"/>
                    <a:pt x="12181" y="13169"/>
                    <a:pt x="12216" y="13145"/>
                  </a:cubicBezTo>
                  <a:lnTo>
                    <a:pt x="12216" y="13145"/>
                  </a:lnTo>
                  <a:lnTo>
                    <a:pt x="12204" y="13169"/>
                  </a:lnTo>
                  <a:cubicBezTo>
                    <a:pt x="12149" y="13252"/>
                    <a:pt x="12208" y="13335"/>
                    <a:pt x="12282" y="13335"/>
                  </a:cubicBezTo>
                  <a:cubicBezTo>
                    <a:pt x="12303" y="13335"/>
                    <a:pt x="12326" y="13328"/>
                    <a:pt x="12347" y="13312"/>
                  </a:cubicBezTo>
                  <a:lnTo>
                    <a:pt x="12359" y="13300"/>
                  </a:lnTo>
                  <a:cubicBezTo>
                    <a:pt x="12369" y="13349"/>
                    <a:pt x="12411" y="13390"/>
                    <a:pt x="12458" y="13390"/>
                  </a:cubicBezTo>
                  <a:cubicBezTo>
                    <a:pt x="12469" y="13390"/>
                    <a:pt x="12479" y="13388"/>
                    <a:pt x="12490" y="13384"/>
                  </a:cubicBezTo>
                  <a:cubicBezTo>
                    <a:pt x="12490" y="13424"/>
                    <a:pt x="12528" y="13453"/>
                    <a:pt x="12571" y="13453"/>
                  </a:cubicBezTo>
                  <a:cubicBezTo>
                    <a:pt x="12592" y="13453"/>
                    <a:pt x="12614" y="13447"/>
                    <a:pt x="12633" y="13431"/>
                  </a:cubicBezTo>
                  <a:cubicBezTo>
                    <a:pt x="12645" y="13431"/>
                    <a:pt x="12657" y="13407"/>
                    <a:pt x="12669" y="13407"/>
                  </a:cubicBezTo>
                  <a:cubicBezTo>
                    <a:pt x="12677" y="13450"/>
                    <a:pt x="12722" y="13486"/>
                    <a:pt x="12765" y="13486"/>
                  </a:cubicBezTo>
                  <a:cubicBezTo>
                    <a:pt x="12781" y="13486"/>
                    <a:pt x="12798" y="13481"/>
                    <a:pt x="12812" y="13467"/>
                  </a:cubicBezTo>
                  <a:cubicBezTo>
                    <a:pt x="12812" y="13479"/>
                    <a:pt x="12812" y="13503"/>
                    <a:pt x="12812" y="13526"/>
                  </a:cubicBezTo>
                  <a:cubicBezTo>
                    <a:pt x="12804" y="13578"/>
                    <a:pt x="12843" y="13607"/>
                    <a:pt x="12885" y="13607"/>
                  </a:cubicBezTo>
                  <a:cubicBezTo>
                    <a:pt x="12910" y="13607"/>
                    <a:pt x="12936" y="13597"/>
                    <a:pt x="12954" y="13574"/>
                  </a:cubicBezTo>
                  <a:lnTo>
                    <a:pt x="12966" y="13574"/>
                  </a:lnTo>
                  <a:cubicBezTo>
                    <a:pt x="12959" y="13629"/>
                    <a:pt x="13008" y="13674"/>
                    <a:pt x="13056" y="13674"/>
                  </a:cubicBezTo>
                  <a:cubicBezTo>
                    <a:pt x="13081" y="13674"/>
                    <a:pt x="13105" y="13662"/>
                    <a:pt x="13121" y="13634"/>
                  </a:cubicBezTo>
                  <a:cubicBezTo>
                    <a:pt x="13145" y="13598"/>
                    <a:pt x="13169" y="13562"/>
                    <a:pt x="13193" y="13515"/>
                  </a:cubicBezTo>
                  <a:cubicBezTo>
                    <a:pt x="13193" y="13550"/>
                    <a:pt x="13193" y="13586"/>
                    <a:pt x="13193" y="13610"/>
                  </a:cubicBezTo>
                  <a:cubicBezTo>
                    <a:pt x="13193" y="13677"/>
                    <a:pt x="13249" y="13726"/>
                    <a:pt x="13303" y="13726"/>
                  </a:cubicBezTo>
                  <a:cubicBezTo>
                    <a:pt x="13335" y="13726"/>
                    <a:pt x="13365" y="13709"/>
                    <a:pt x="13383" y="13669"/>
                  </a:cubicBezTo>
                  <a:cubicBezTo>
                    <a:pt x="13395" y="13675"/>
                    <a:pt x="13407" y="13678"/>
                    <a:pt x="13419" y="13678"/>
                  </a:cubicBezTo>
                  <a:cubicBezTo>
                    <a:pt x="13431" y="13678"/>
                    <a:pt x="13443" y="13675"/>
                    <a:pt x="13455" y="13669"/>
                  </a:cubicBezTo>
                  <a:lnTo>
                    <a:pt x="13466" y="13669"/>
                  </a:lnTo>
                  <a:cubicBezTo>
                    <a:pt x="13434" y="13741"/>
                    <a:pt x="13494" y="13792"/>
                    <a:pt x="13558" y="13792"/>
                  </a:cubicBezTo>
                  <a:cubicBezTo>
                    <a:pt x="13589" y="13792"/>
                    <a:pt x="13622" y="13780"/>
                    <a:pt x="13645" y="13753"/>
                  </a:cubicBezTo>
                  <a:cubicBezTo>
                    <a:pt x="13657" y="13729"/>
                    <a:pt x="13681" y="13705"/>
                    <a:pt x="13705" y="13681"/>
                  </a:cubicBezTo>
                  <a:lnTo>
                    <a:pt x="13705" y="13681"/>
                  </a:lnTo>
                  <a:cubicBezTo>
                    <a:pt x="13693" y="13729"/>
                    <a:pt x="13681" y="13777"/>
                    <a:pt x="13681" y="13824"/>
                  </a:cubicBezTo>
                  <a:cubicBezTo>
                    <a:pt x="13673" y="13879"/>
                    <a:pt x="13722" y="13913"/>
                    <a:pt x="13770" y="13913"/>
                  </a:cubicBezTo>
                  <a:cubicBezTo>
                    <a:pt x="13795" y="13913"/>
                    <a:pt x="13819" y="13904"/>
                    <a:pt x="13836" y="13884"/>
                  </a:cubicBezTo>
                  <a:lnTo>
                    <a:pt x="13847" y="13872"/>
                  </a:lnTo>
                  <a:lnTo>
                    <a:pt x="13847" y="13884"/>
                  </a:lnTo>
                  <a:cubicBezTo>
                    <a:pt x="13847" y="13932"/>
                    <a:pt x="13892" y="13975"/>
                    <a:pt x="13935" y="13975"/>
                  </a:cubicBezTo>
                  <a:cubicBezTo>
                    <a:pt x="13955" y="13975"/>
                    <a:pt x="13975" y="13966"/>
                    <a:pt x="13990" y="13943"/>
                  </a:cubicBezTo>
                  <a:cubicBezTo>
                    <a:pt x="14002" y="13919"/>
                    <a:pt x="14014" y="13907"/>
                    <a:pt x="14026" y="13884"/>
                  </a:cubicBezTo>
                  <a:cubicBezTo>
                    <a:pt x="14026" y="13930"/>
                    <a:pt x="14066" y="13956"/>
                    <a:pt x="14107" y="13956"/>
                  </a:cubicBezTo>
                  <a:cubicBezTo>
                    <a:pt x="14129" y="13956"/>
                    <a:pt x="14152" y="13948"/>
                    <a:pt x="14169" y="13931"/>
                  </a:cubicBezTo>
                  <a:cubicBezTo>
                    <a:pt x="14181" y="13955"/>
                    <a:pt x="14181" y="13967"/>
                    <a:pt x="14181" y="13991"/>
                  </a:cubicBezTo>
                  <a:cubicBezTo>
                    <a:pt x="14196" y="14037"/>
                    <a:pt x="14231" y="14058"/>
                    <a:pt x="14270" y="14058"/>
                  </a:cubicBezTo>
                  <a:cubicBezTo>
                    <a:pt x="14291" y="14058"/>
                    <a:pt x="14314" y="14051"/>
                    <a:pt x="14336" y="14038"/>
                  </a:cubicBezTo>
                  <a:cubicBezTo>
                    <a:pt x="14343" y="14073"/>
                    <a:pt x="14374" y="14092"/>
                    <a:pt x="14408" y="14092"/>
                  </a:cubicBezTo>
                  <a:cubicBezTo>
                    <a:pt x="14432" y="14092"/>
                    <a:pt x="14459" y="14082"/>
                    <a:pt x="14478" y="14062"/>
                  </a:cubicBezTo>
                  <a:lnTo>
                    <a:pt x="14478" y="14074"/>
                  </a:lnTo>
                  <a:cubicBezTo>
                    <a:pt x="14490" y="14134"/>
                    <a:pt x="14535" y="14163"/>
                    <a:pt x="14580" y="14163"/>
                  </a:cubicBezTo>
                  <a:cubicBezTo>
                    <a:pt x="14624" y="14163"/>
                    <a:pt x="14669" y="14134"/>
                    <a:pt x="14681" y="14074"/>
                  </a:cubicBezTo>
                  <a:lnTo>
                    <a:pt x="14681" y="14038"/>
                  </a:lnTo>
                  <a:cubicBezTo>
                    <a:pt x="14705" y="14074"/>
                    <a:pt x="14717" y="14110"/>
                    <a:pt x="14729" y="14146"/>
                  </a:cubicBezTo>
                  <a:cubicBezTo>
                    <a:pt x="14750" y="14188"/>
                    <a:pt x="14794" y="14209"/>
                    <a:pt x="14839" y="14209"/>
                  </a:cubicBezTo>
                  <a:cubicBezTo>
                    <a:pt x="14894" y="14209"/>
                    <a:pt x="14948" y="14176"/>
                    <a:pt x="14955" y="14110"/>
                  </a:cubicBezTo>
                  <a:lnTo>
                    <a:pt x="14955" y="14074"/>
                  </a:lnTo>
                  <a:cubicBezTo>
                    <a:pt x="14972" y="14092"/>
                    <a:pt x="14998" y="14100"/>
                    <a:pt x="15025" y="14100"/>
                  </a:cubicBezTo>
                  <a:cubicBezTo>
                    <a:pt x="15071" y="14100"/>
                    <a:pt x="15123" y="14076"/>
                    <a:pt x="15145" y="14038"/>
                  </a:cubicBezTo>
                  <a:cubicBezTo>
                    <a:pt x="15145" y="14050"/>
                    <a:pt x="15157" y="14062"/>
                    <a:pt x="15169" y="14074"/>
                  </a:cubicBezTo>
                  <a:cubicBezTo>
                    <a:pt x="15193" y="14110"/>
                    <a:pt x="15226" y="14125"/>
                    <a:pt x="15258" y="14125"/>
                  </a:cubicBezTo>
                  <a:cubicBezTo>
                    <a:pt x="15291" y="14125"/>
                    <a:pt x="15324" y="14110"/>
                    <a:pt x="15348" y="14086"/>
                  </a:cubicBezTo>
                  <a:cubicBezTo>
                    <a:pt x="15377" y="14122"/>
                    <a:pt x="15413" y="14137"/>
                    <a:pt x="15447" y="14137"/>
                  </a:cubicBezTo>
                  <a:cubicBezTo>
                    <a:pt x="15482" y="14137"/>
                    <a:pt x="15514" y="14122"/>
                    <a:pt x="15538" y="14098"/>
                  </a:cubicBezTo>
                  <a:lnTo>
                    <a:pt x="15550" y="14110"/>
                  </a:lnTo>
                  <a:cubicBezTo>
                    <a:pt x="15577" y="14149"/>
                    <a:pt x="15612" y="14165"/>
                    <a:pt x="15646" y="14165"/>
                  </a:cubicBezTo>
                  <a:cubicBezTo>
                    <a:pt x="15718" y="14165"/>
                    <a:pt x="15788" y="14095"/>
                    <a:pt x="15788" y="14015"/>
                  </a:cubicBezTo>
                  <a:cubicBezTo>
                    <a:pt x="15812" y="14038"/>
                    <a:pt x="15836" y="14062"/>
                    <a:pt x="15860" y="14074"/>
                  </a:cubicBezTo>
                  <a:cubicBezTo>
                    <a:pt x="15876" y="14083"/>
                    <a:pt x="15893" y="14087"/>
                    <a:pt x="15909" y="14087"/>
                  </a:cubicBezTo>
                  <a:cubicBezTo>
                    <a:pt x="15938" y="14087"/>
                    <a:pt x="15963" y="14073"/>
                    <a:pt x="15979" y="14050"/>
                  </a:cubicBezTo>
                  <a:cubicBezTo>
                    <a:pt x="16110" y="14169"/>
                    <a:pt x="16229" y="14277"/>
                    <a:pt x="16360" y="14384"/>
                  </a:cubicBezTo>
                  <a:cubicBezTo>
                    <a:pt x="16336" y="14419"/>
                    <a:pt x="16312" y="14467"/>
                    <a:pt x="16288" y="14503"/>
                  </a:cubicBezTo>
                  <a:cubicBezTo>
                    <a:pt x="16253" y="14550"/>
                    <a:pt x="16217" y="14610"/>
                    <a:pt x="16169" y="14658"/>
                  </a:cubicBezTo>
                  <a:cubicBezTo>
                    <a:pt x="16074" y="14741"/>
                    <a:pt x="15967" y="14800"/>
                    <a:pt x="15860" y="14848"/>
                  </a:cubicBezTo>
                  <a:cubicBezTo>
                    <a:pt x="15726" y="14911"/>
                    <a:pt x="15585" y="14933"/>
                    <a:pt x="15443" y="14933"/>
                  </a:cubicBezTo>
                  <a:cubicBezTo>
                    <a:pt x="15343" y="14933"/>
                    <a:pt x="15243" y="14922"/>
                    <a:pt x="15145" y="14908"/>
                  </a:cubicBezTo>
                  <a:cubicBezTo>
                    <a:pt x="14895" y="14884"/>
                    <a:pt x="14657" y="14836"/>
                    <a:pt x="14407" y="14789"/>
                  </a:cubicBezTo>
                  <a:cubicBezTo>
                    <a:pt x="14390" y="14780"/>
                    <a:pt x="14367" y="14772"/>
                    <a:pt x="14343" y="14772"/>
                  </a:cubicBezTo>
                  <a:cubicBezTo>
                    <a:pt x="14333" y="14772"/>
                    <a:pt x="14322" y="14773"/>
                    <a:pt x="14312" y="14777"/>
                  </a:cubicBezTo>
                  <a:cubicBezTo>
                    <a:pt x="14169" y="14753"/>
                    <a:pt x="14014" y="14729"/>
                    <a:pt x="13871" y="14705"/>
                  </a:cubicBezTo>
                  <a:cubicBezTo>
                    <a:pt x="13788" y="14693"/>
                    <a:pt x="13705" y="14681"/>
                    <a:pt x="13621" y="14669"/>
                  </a:cubicBezTo>
                  <a:cubicBezTo>
                    <a:pt x="13597" y="14658"/>
                    <a:pt x="13538" y="14658"/>
                    <a:pt x="13490" y="14658"/>
                  </a:cubicBezTo>
                  <a:cubicBezTo>
                    <a:pt x="13490" y="14609"/>
                    <a:pt x="13451" y="14576"/>
                    <a:pt x="13411" y="14576"/>
                  </a:cubicBezTo>
                  <a:cubicBezTo>
                    <a:pt x="13393" y="14576"/>
                    <a:pt x="13374" y="14583"/>
                    <a:pt x="13359" y="14598"/>
                  </a:cubicBezTo>
                  <a:lnTo>
                    <a:pt x="13359" y="14586"/>
                  </a:lnTo>
                  <a:cubicBezTo>
                    <a:pt x="13383" y="14539"/>
                    <a:pt x="13347" y="14503"/>
                    <a:pt x="13312" y="14491"/>
                  </a:cubicBezTo>
                  <a:cubicBezTo>
                    <a:pt x="13312" y="14430"/>
                    <a:pt x="13263" y="14388"/>
                    <a:pt x="13215" y="14388"/>
                  </a:cubicBezTo>
                  <a:cubicBezTo>
                    <a:pt x="13188" y="14388"/>
                    <a:pt x="13162" y="14401"/>
                    <a:pt x="13145" y="14431"/>
                  </a:cubicBezTo>
                  <a:cubicBezTo>
                    <a:pt x="13137" y="14379"/>
                    <a:pt x="13092" y="14345"/>
                    <a:pt x="13045" y="14345"/>
                  </a:cubicBezTo>
                  <a:cubicBezTo>
                    <a:pt x="13017" y="14345"/>
                    <a:pt x="12989" y="14357"/>
                    <a:pt x="12966" y="14384"/>
                  </a:cubicBezTo>
                  <a:cubicBezTo>
                    <a:pt x="12955" y="14380"/>
                    <a:pt x="12943" y="14378"/>
                    <a:pt x="12931" y="14378"/>
                  </a:cubicBezTo>
                  <a:cubicBezTo>
                    <a:pt x="12903" y="14378"/>
                    <a:pt x="12876" y="14390"/>
                    <a:pt x="12859" y="14431"/>
                  </a:cubicBezTo>
                  <a:lnTo>
                    <a:pt x="12859" y="14443"/>
                  </a:lnTo>
                  <a:cubicBezTo>
                    <a:pt x="12851" y="14397"/>
                    <a:pt x="12814" y="14366"/>
                    <a:pt x="12775" y="14366"/>
                  </a:cubicBezTo>
                  <a:cubicBezTo>
                    <a:pt x="12754" y="14366"/>
                    <a:pt x="12733" y="14375"/>
                    <a:pt x="12716" y="14396"/>
                  </a:cubicBezTo>
                  <a:cubicBezTo>
                    <a:pt x="12681" y="14360"/>
                    <a:pt x="12645" y="14336"/>
                    <a:pt x="12609" y="14312"/>
                  </a:cubicBezTo>
                  <a:cubicBezTo>
                    <a:pt x="12550" y="14265"/>
                    <a:pt x="12478" y="14229"/>
                    <a:pt x="12407" y="14181"/>
                  </a:cubicBezTo>
                  <a:cubicBezTo>
                    <a:pt x="12276" y="14110"/>
                    <a:pt x="12145" y="14027"/>
                    <a:pt x="12014" y="13943"/>
                  </a:cubicBezTo>
                  <a:cubicBezTo>
                    <a:pt x="12002" y="13919"/>
                    <a:pt x="11966" y="13907"/>
                    <a:pt x="11931" y="13896"/>
                  </a:cubicBezTo>
                  <a:cubicBezTo>
                    <a:pt x="11728" y="13777"/>
                    <a:pt x="11514" y="13657"/>
                    <a:pt x="11300" y="13515"/>
                  </a:cubicBezTo>
                  <a:cubicBezTo>
                    <a:pt x="11109" y="13372"/>
                    <a:pt x="10907" y="13217"/>
                    <a:pt x="10799" y="12991"/>
                  </a:cubicBezTo>
                  <a:cubicBezTo>
                    <a:pt x="10740" y="12884"/>
                    <a:pt x="10704" y="12764"/>
                    <a:pt x="10692" y="12645"/>
                  </a:cubicBezTo>
                  <a:cubicBezTo>
                    <a:pt x="10692" y="12574"/>
                    <a:pt x="10692" y="12514"/>
                    <a:pt x="10704" y="12443"/>
                  </a:cubicBezTo>
                  <a:cubicBezTo>
                    <a:pt x="10704" y="12395"/>
                    <a:pt x="10716" y="12348"/>
                    <a:pt x="10728" y="12312"/>
                  </a:cubicBezTo>
                  <a:close/>
                  <a:moveTo>
                    <a:pt x="24873" y="12943"/>
                  </a:moveTo>
                  <a:cubicBezTo>
                    <a:pt x="25266" y="13050"/>
                    <a:pt x="25670" y="13169"/>
                    <a:pt x="26051" y="13312"/>
                  </a:cubicBezTo>
                  <a:cubicBezTo>
                    <a:pt x="26492" y="13455"/>
                    <a:pt x="26897" y="13681"/>
                    <a:pt x="27302" y="13896"/>
                  </a:cubicBezTo>
                  <a:cubicBezTo>
                    <a:pt x="27528" y="14015"/>
                    <a:pt x="27742" y="14146"/>
                    <a:pt x="27968" y="14265"/>
                  </a:cubicBezTo>
                  <a:cubicBezTo>
                    <a:pt x="28075" y="14336"/>
                    <a:pt x="28194" y="14396"/>
                    <a:pt x="28302" y="14455"/>
                  </a:cubicBezTo>
                  <a:cubicBezTo>
                    <a:pt x="28361" y="14491"/>
                    <a:pt x="28421" y="14515"/>
                    <a:pt x="28468" y="14550"/>
                  </a:cubicBezTo>
                  <a:cubicBezTo>
                    <a:pt x="28266" y="14622"/>
                    <a:pt x="28064" y="14693"/>
                    <a:pt x="27849" y="14753"/>
                  </a:cubicBezTo>
                  <a:cubicBezTo>
                    <a:pt x="27635" y="14824"/>
                    <a:pt x="27409" y="14896"/>
                    <a:pt x="27194" y="14943"/>
                  </a:cubicBezTo>
                  <a:cubicBezTo>
                    <a:pt x="27182" y="14943"/>
                    <a:pt x="27171" y="14931"/>
                    <a:pt x="27159" y="14931"/>
                  </a:cubicBezTo>
                  <a:cubicBezTo>
                    <a:pt x="26861" y="14860"/>
                    <a:pt x="26659" y="14646"/>
                    <a:pt x="26444" y="14455"/>
                  </a:cubicBezTo>
                  <a:cubicBezTo>
                    <a:pt x="26206" y="14265"/>
                    <a:pt x="25992" y="14062"/>
                    <a:pt x="25778" y="13848"/>
                  </a:cubicBezTo>
                  <a:cubicBezTo>
                    <a:pt x="25587" y="13646"/>
                    <a:pt x="25397" y="13443"/>
                    <a:pt x="25194" y="13241"/>
                  </a:cubicBezTo>
                  <a:cubicBezTo>
                    <a:pt x="25111" y="13145"/>
                    <a:pt x="25016" y="13050"/>
                    <a:pt x="24908" y="12967"/>
                  </a:cubicBezTo>
                  <a:cubicBezTo>
                    <a:pt x="24896" y="12967"/>
                    <a:pt x="24885" y="12955"/>
                    <a:pt x="24873" y="12943"/>
                  </a:cubicBezTo>
                  <a:close/>
                  <a:moveTo>
                    <a:pt x="19682" y="12086"/>
                  </a:moveTo>
                  <a:lnTo>
                    <a:pt x="19682" y="12086"/>
                  </a:lnTo>
                  <a:cubicBezTo>
                    <a:pt x="19884" y="12133"/>
                    <a:pt x="20098" y="12181"/>
                    <a:pt x="20313" y="12217"/>
                  </a:cubicBezTo>
                  <a:cubicBezTo>
                    <a:pt x="20622" y="12264"/>
                    <a:pt x="20944" y="12300"/>
                    <a:pt x="21265" y="12300"/>
                  </a:cubicBezTo>
                  <a:cubicBezTo>
                    <a:pt x="21551" y="12288"/>
                    <a:pt x="21825" y="12229"/>
                    <a:pt x="22087" y="12122"/>
                  </a:cubicBezTo>
                  <a:cubicBezTo>
                    <a:pt x="22110" y="12122"/>
                    <a:pt x="22134" y="12110"/>
                    <a:pt x="22158" y="12098"/>
                  </a:cubicBezTo>
                  <a:cubicBezTo>
                    <a:pt x="22337" y="12229"/>
                    <a:pt x="22575" y="12288"/>
                    <a:pt x="22777" y="12360"/>
                  </a:cubicBezTo>
                  <a:cubicBezTo>
                    <a:pt x="22991" y="12419"/>
                    <a:pt x="23206" y="12491"/>
                    <a:pt x="23420" y="12550"/>
                  </a:cubicBezTo>
                  <a:cubicBezTo>
                    <a:pt x="23825" y="12669"/>
                    <a:pt x="24230" y="12764"/>
                    <a:pt x="24623" y="12884"/>
                  </a:cubicBezTo>
                  <a:cubicBezTo>
                    <a:pt x="24646" y="12907"/>
                    <a:pt x="24670" y="12919"/>
                    <a:pt x="24694" y="12943"/>
                  </a:cubicBezTo>
                  <a:cubicBezTo>
                    <a:pt x="24754" y="12979"/>
                    <a:pt x="24813" y="13026"/>
                    <a:pt x="24861" y="13074"/>
                  </a:cubicBezTo>
                  <a:cubicBezTo>
                    <a:pt x="24980" y="13169"/>
                    <a:pt x="25087" y="13265"/>
                    <a:pt x="25194" y="13372"/>
                  </a:cubicBezTo>
                  <a:cubicBezTo>
                    <a:pt x="25397" y="13586"/>
                    <a:pt x="25587" y="13800"/>
                    <a:pt x="25789" y="14003"/>
                  </a:cubicBezTo>
                  <a:cubicBezTo>
                    <a:pt x="25992" y="14229"/>
                    <a:pt x="26194" y="14443"/>
                    <a:pt x="26409" y="14658"/>
                  </a:cubicBezTo>
                  <a:cubicBezTo>
                    <a:pt x="26504" y="14753"/>
                    <a:pt x="26611" y="14860"/>
                    <a:pt x="26718" y="14955"/>
                  </a:cubicBezTo>
                  <a:cubicBezTo>
                    <a:pt x="26754" y="14979"/>
                    <a:pt x="26778" y="15003"/>
                    <a:pt x="26801" y="15027"/>
                  </a:cubicBezTo>
                  <a:cubicBezTo>
                    <a:pt x="26605" y="15056"/>
                    <a:pt x="26410" y="15077"/>
                    <a:pt x="26214" y="15077"/>
                  </a:cubicBezTo>
                  <a:cubicBezTo>
                    <a:pt x="26171" y="15077"/>
                    <a:pt x="26129" y="15076"/>
                    <a:pt x="26087" y="15074"/>
                  </a:cubicBezTo>
                  <a:cubicBezTo>
                    <a:pt x="25456" y="15039"/>
                    <a:pt x="24885" y="14741"/>
                    <a:pt x="24325" y="14479"/>
                  </a:cubicBezTo>
                  <a:cubicBezTo>
                    <a:pt x="23730" y="14205"/>
                    <a:pt x="23134" y="13919"/>
                    <a:pt x="22539" y="13646"/>
                  </a:cubicBezTo>
                  <a:cubicBezTo>
                    <a:pt x="21956" y="13372"/>
                    <a:pt x="21348" y="13122"/>
                    <a:pt x="20789" y="12800"/>
                  </a:cubicBezTo>
                  <a:cubicBezTo>
                    <a:pt x="20408" y="12574"/>
                    <a:pt x="20051" y="12312"/>
                    <a:pt x="19682" y="12086"/>
                  </a:cubicBezTo>
                  <a:close/>
                  <a:moveTo>
                    <a:pt x="16586" y="12407"/>
                  </a:moveTo>
                  <a:lnTo>
                    <a:pt x="16586" y="12407"/>
                  </a:lnTo>
                  <a:cubicBezTo>
                    <a:pt x="16681" y="12526"/>
                    <a:pt x="16812" y="12634"/>
                    <a:pt x="16919" y="12729"/>
                  </a:cubicBezTo>
                  <a:cubicBezTo>
                    <a:pt x="17193" y="12991"/>
                    <a:pt x="17491" y="13217"/>
                    <a:pt x="17800" y="13443"/>
                  </a:cubicBezTo>
                  <a:cubicBezTo>
                    <a:pt x="18098" y="13669"/>
                    <a:pt x="18396" y="13884"/>
                    <a:pt x="18681" y="14134"/>
                  </a:cubicBezTo>
                  <a:cubicBezTo>
                    <a:pt x="18836" y="14265"/>
                    <a:pt x="18967" y="14384"/>
                    <a:pt x="19110" y="14527"/>
                  </a:cubicBezTo>
                  <a:cubicBezTo>
                    <a:pt x="19170" y="14586"/>
                    <a:pt x="19229" y="14646"/>
                    <a:pt x="19289" y="14717"/>
                  </a:cubicBezTo>
                  <a:cubicBezTo>
                    <a:pt x="19348" y="14777"/>
                    <a:pt x="19431" y="14860"/>
                    <a:pt x="19455" y="14943"/>
                  </a:cubicBezTo>
                  <a:cubicBezTo>
                    <a:pt x="19479" y="15039"/>
                    <a:pt x="19455" y="15134"/>
                    <a:pt x="19443" y="15229"/>
                  </a:cubicBezTo>
                  <a:cubicBezTo>
                    <a:pt x="19420" y="15348"/>
                    <a:pt x="19396" y="15467"/>
                    <a:pt x="19384" y="15586"/>
                  </a:cubicBezTo>
                  <a:cubicBezTo>
                    <a:pt x="19348" y="15789"/>
                    <a:pt x="19301" y="16003"/>
                    <a:pt x="19289" y="16205"/>
                  </a:cubicBezTo>
                  <a:cubicBezTo>
                    <a:pt x="18360" y="15634"/>
                    <a:pt x="17491" y="14955"/>
                    <a:pt x="16645" y="14253"/>
                  </a:cubicBezTo>
                  <a:cubicBezTo>
                    <a:pt x="16669" y="14015"/>
                    <a:pt x="16681" y="13765"/>
                    <a:pt x="16681" y="13526"/>
                  </a:cubicBezTo>
                  <a:cubicBezTo>
                    <a:pt x="16681" y="13229"/>
                    <a:pt x="16657" y="12931"/>
                    <a:pt x="16622" y="12645"/>
                  </a:cubicBezTo>
                  <a:cubicBezTo>
                    <a:pt x="16610" y="12562"/>
                    <a:pt x="16598" y="12491"/>
                    <a:pt x="16586" y="12407"/>
                  </a:cubicBezTo>
                  <a:close/>
                  <a:moveTo>
                    <a:pt x="14562" y="11336"/>
                  </a:moveTo>
                  <a:cubicBezTo>
                    <a:pt x="15181" y="11371"/>
                    <a:pt x="15812" y="11431"/>
                    <a:pt x="16431" y="11514"/>
                  </a:cubicBezTo>
                  <a:cubicBezTo>
                    <a:pt x="17074" y="11598"/>
                    <a:pt x="17729" y="11681"/>
                    <a:pt x="18360" y="11848"/>
                  </a:cubicBezTo>
                  <a:cubicBezTo>
                    <a:pt x="18681" y="11931"/>
                    <a:pt x="18979" y="12038"/>
                    <a:pt x="19277" y="12181"/>
                  </a:cubicBezTo>
                  <a:cubicBezTo>
                    <a:pt x="19551" y="12324"/>
                    <a:pt x="19812" y="12503"/>
                    <a:pt x="20074" y="12681"/>
                  </a:cubicBezTo>
                  <a:cubicBezTo>
                    <a:pt x="20622" y="13038"/>
                    <a:pt x="21206" y="13336"/>
                    <a:pt x="21801" y="13598"/>
                  </a:cubicBezTo>
                  <a:lnTo>
                    <a:pt x="23634" y="14443"/>
                  </a:lnTo>
                  <a:lnTo>
                    <a:pt x="24539" y="14872"/>
                  </a:lnTo>
                  <a:cubicBezTo>
                    <a:pt x="24837" y="15003"/>
                    <a:pt x="25123" y="15134"/>
                    <a:pt x="25432" y="15229"/>
                  </a:cubicBezTo>
                  <a:cubicBezTo>
                    <a:pt x="25635" y="15289"/>
                    <a:pt x="25837" y="15312"/>
                    <a:pt x="26051" y="15324"/>
                  </a:cubicBezTo>
                  <a:cubicBezTo>
                    <a:pt x="26051" y="15348"/>
                    <a:pt x="26063" y="15360"/>
                    <a:pt x="26075" y="15384"/>
                  </a:cubicBezTo>
                  <a:cubicBezTo>
                    <a:pt x="26278" y="15586"/>
                    <a:pt x="26480" y="15801"/>
                    <a:pt x="26647" y="16039"/>
                  </a:cubicBezTo>
                  <a:cubicBezTo>
                    <a:pt x="26706" y="16122"/>
                    <a:pt x="26778" y="16217"/>
                    <a:pt x="26766" y="16324"/>
                  </a:cubicBezTo>
                  <a:lnTo>
                    <a:pt x="26742" y="16324"/>
                  </a:lnTo>
                  <a:cubicBezTo>
                    <a:pt x="26729" y="16325"/>
                    <a:pt x="26717" y="16326"/>
                    <a:pt x="26705" y="16326"/>
                  </a:cubicBezTo>
                  <a:cubicBezTo>
                    <a:pt x="26552" y="16326"/>
                    <a:pt x="26409" y="16260"/>
                    <a:pt x="26266" y="16205"/>
                  </a:cubicBezTo>
                  <a:cubicBezTo>
                    <a:pt x="26063" y="16134"/>
                    <a:pt x="25861" y="16063"/>
                    <a:pt x="25658" y="15991"/>
                  </a:cubicBezTo>
                  <a:cubicBezTo>
                    <a:pt x="25254" y="15860"/>
                    <a:pt x="24837" y="15753"/>
                    <a:pt x="24432" y="15646"/>
                  </a:cubicBezTo>
                  <a:cubicBezTo>
                    <a:pt x="24051" y="15539"/>
                    <a:pt x="23658" y="15455"/>
                    <a:pt x="23277" y="15348"/>
                  </a:cubicBezTo>
                  <a:cubicBezTo>
                    <a:pt x="22896" y="15253"/>
                    <a:pt x="22539" y="15134"/>
                    <a:pt x="22170" y="15015"/>
                  </a:cubicBezTo>
                  <a:cubicBezTo>
                    <a:pt x="21872" y="14908"/>
                    <a:pt x="21587" y="14753"/>
                    <a:pt x="21325" y="14574"/>
                  </a:cubicBezTo>
                  <a:cubicBezTo>
                    <a:pt x="21122" y="14360"/>
                    <a:pt x="20884" y="14169"/>
                    <a:pt x="20646" y="14003"/>
                  </a:cubicBezTo>
                  <a:cubicBezTo>
                    <a:pt x="19455" y="13157"/>
                    <a:pt x="18146" y="12479"/>
                    <a:pt x="16776" y="12003"/>
                  </a:cubicBezTo>
                  <a:cubicBezTo>
                    <a:pt x="16038" y="11741"/>
                    <a:pt x="15288" y="11502"/>
                    <a:pt x="14514" y="11360"/>
                  </a:cubicBezTo>
                  <a:cubicBezTo>
                    <a:pt x="14538" y="11348"/>
                    <a:pt x="14550" y="11336"/>
                    <a:pt x="14562" y="11336"/>
                  </a:cubicBezTo>
                  <a:close/>
                  <a:moveTo>
                    <a:pt x="10502" y="16527"/>
                  </a:moveTo>
                  <a:cubicBezTo>
                    <a:pt x="10502" y="16527"/>
                    <a:pt x="10502" y="16539"/>
                    <a:pt x="10502" y="16539"/>
                  </a:cubicBezTo>
                  <a:lnTo>
                    <a:pt x="10490" y="16539"/>
                  </a:lnTo>
                  <a:cubicBezTo>
                    <a:pt x="10490" y="16539"/>
                    <a:pt x="10502" y="16527"/>
                    <a:pt x="10502" y="16527"/>
                  </a:cubicBezTo>
                  <a:close/>
                  <a:moveTo>
                    <a:pt x="7609" y="17182"/>
                  </a:moveTo>
                  <a:lnTo>
                    <a:pt x="7561" y="17301"/>
                  </a:lnTo>
                  <a:cubicBezTo>
                    <a:pt x="7549" y="17289"/>
                    <a:pt x="7537" y="17289"/>
                    <a:pt x="7537" y="17277"/>
                  </a:cubicBezTo>
                  <a:cubicBezTo>
                    <a:pt x="7537" y="17253"/>
                    <a:pt x="7537" y="17229"/>
                    <a:pt x="7537" y="17194"/>
                  </a:cubicBezTo>
                  <a:cubicBezTo>
                    <a:pt x="7544" y="17197"/>
                    <a:pt x="7551" y="17199"/>
                    <a:pt x="7558" y="17199"/>
                  </a:cubicBezTo>
                  <a:cubicBezTo>
                    <a:pt x="7575" y="17199"/>
                    <a:pt x="7592" y="17190"/>
                    <a:pt x="7609" y="17182"/>
                  </a:cubicBezTo>
                  <a:close/>
                  <a:moveTo>
                    <a:pt x="11061" y="17015"/>
                  </a:moveTo>
                  <a:lnTo>
                    <a:pt x="11061" y="17015"/>
                  </a:lnTo>
                  <a:cubicBezTo>
                    <a:pt x="11049" y="17051"/>
                    <a:pt x="11038" y="17086"/>
                    <a:pt x="11026" y="17110"/>
                  </a:cubicBezTo>
                  <a:cubicBezTo>
                    <a:pt x="10966" y="17241"/>
                    <a:pt x="10907" y="17360"/>
                    <a:pt x="10835" y="17479"/>
                  </a:cubicBezTo>
                  <a:cubicBezTo>
                    <a:pt x="10895" y="17348"/>
                    <a:pt x="10942" y="17217"/>
                    <a:pt x="11002" y="17086"/>
                  </a:cubicBezTo>
                  <a:cubicBezTo>
                    <a:pt x="11026" y="17063"/>
                    <a:pt x="11038" y="17039"/>
                    <a:pt x="11061" y="17015"/>
                  </a:cubicBezTo>
                  <a:close/>
                  <a:moveTo>
                    <a:pt x="16538" y="12050"/>
                  </a:moveTo>
                  <a:lnTo>
                    <a:pt x="16538" y="12050"/>
                  </a:lnTo>
                  <a:cubicBezTo>
                    <a:pt x="17193" y="12288"/>
                    <a:pt x="17824" y="12574"/>
                    <a:pt x="18455" y="12895"/>
                  </a:cubicBezTo>
                  <a:cubicBezTo>
                    <a:pt x="19098" y="13217"/>
                    <a:pt x="19717" y="13586"/>
                    <a:pt x="20313" y="13991"/>
                  </a:cubicBezTo>
                  <a:cubicBezTo>
                    <a:pt x="20598" y="14193"/>
                    <a:pt x="20920" y="14384"/>
                    <a:pt x="21134" y="14658"/>
                  </a:cubicBezTo>
                  <a:cubicBezTo>
                    <a:pt x="21360" y="14931"/>
                    <a:pt x="21563" y="15229"/>
                    <a:pt x="21753" y="15515"/>
                  </a:cubicBezTo>
                  <a:cubicBezTo>
                    <a:pt x="21991" y="15860"/>
                    <a:pt x="22206" y="16217"/>
                    <a:pt x="22444" y="16563"/>
                  </a:cubicBezTo>
                  <a:cubicBezTo>
                    <a:pt x="22670" y="16896"/>
                    <a:pt x="22908" y="17241"/>
                    <a:pt x="23146" y="17587"/>
                  </a:cubicBezTo>
                  <a:cubicBezTo>
                    <a:pt x="22920" y="17563"/>
                    <a:pt x="22694" y="17539"/>
                    <a:pt x="22479" y="17503"/>
                  </a:cubicBezTo>
                  <a:cubicBezTo>
                    <a:pt x="21467" y="17336"/>
                    <a:pt x="20515" y="16932"/>
                    <a:pt x="19634" y="16420"/>
                  </a:cubicBezTo>
                  <a:cubicBezTo>
                    <a:pt x="19646" y="16158"/>
                    <a:pt x="19658" y="15908"/>
                    <a:pt x="19670" y="15646"/>
                  </a:cubicBezTo>
                  <a:cubicBezTo>
                    <a:pt x="19682" y="15479"/>
                    <a:pt x="19670" y="15312"/>
                    <a:pt x="19670" y="15146"/>
                  </a:cubicBezTo>
                  <a:lnTo>
                    <a:pt x="19670" y="15110"/>
                  </a:lnTo>
                  <a:cubicBezTo>
                    <a:pt x="19670" y="15062"/>
                    <a:pt x="19670" y="15015"/>
                    <a:pt x="19658" y="14979"/>
                  </a:cubicBezTo>
                  <a:cubicBezTo>
                    <a:pt x="19658" y="14943"/>
                    <a:pt x="19658" y="14920"/>
                    <a:pt x="19658" y="14884"/>
                  </a:cubicBezTo>
                  <a:cubicBezTo>
                    <a:pt x="19658" y="14860"/>
                    <a:pt x="19634" y="14848"/>
                    <a:pt x="19622" y="14848"/>
                  </a:cubicBezTo>
                  <a:cubicBezTo>
                    <a:pt x="19586" y="14789"/>
                    <a:pt x="19551" y="14729"/>
                    <a:pt x="19503" y="14669"/>
                  </a:cubicBezTo>
                  <a:cubicBezTo>
                    <a:pt x="19372" y="14527"/>
                    <a:pt x="19241" y="14396"/>
                    <a:pt x="19110" y="14277"/>
                  </a:cubicBezTo>
                  <a:cubicBezTo>
                    <a:pt x="18550" y="13765"/>
                    <a:pt x="17896" y="13348"/>
                    <a:pt x="17312" y="12872"/>
                  </a:cubicBezTo>
                  <a:cubicBezTo>
                    <a:pt x="17145" y="12741"/>
                    <a:pt x="16991" y="12598"/>
                    <a:pt x="16836" y="12455"/>
                  </a:cubicBezTo>
                  <a:cubicBezTo>
                    <a:pt x="16717" y="12336"/>
                    <a:pt x="16574" y="12205"/>
                    <a:pt x="16538" y="12050"/>
                  </a:cubicBezTo>
                  <a:close/>
                  <a:moveTo>
                    <a:pt x="21622" y="14920"/>
                  </a:moveTo>
                  <a:cubicBezTo>
                    <a:pt x="21729" y="14979"/>
                    <a:pt x="21837" y="15027"/>
                    <a:pt x="21944" y="15086"/>
                  </a:cubicBezTo>
                  <a:cubicBezTo>
                    <a:pt x="22122" y="15170"/>
                    <a:pt x="22301" y="15253"/>
                    <a:pt x="22479" y="15312"/>
                  </a:cubicBezTo>
                  <a:cubicBezTo>
                    <a:pt x="22670" y="15384"/>
                    <a:pt x="22872" y="15443"/>
                    <a:pt x="23063" y="15503"/>
                  </a:cubicBezTo>
                  <a:cubicBezTo>
                    <a:pt x="23456" y="15610"/>
                    <a:pt x="23861" y="15717"/>
                    <a:pt x="24254" y="15824"/>
                  </a:cubicBezTo>
                  <a:cubicBezTo>
                    <a:pt x="24682" y="15943"/>
                    <a:pt x="25111" y="16098"/>
                    <a:pt x="25539" y="16241"/>
                  </a:cubicBezTo>
                  <a:cubicBezTo>
                    <a:pt x="25766" y="16324"/>
                    <a:pt x="25992" y="16408"/>
                    <a:pt x="26218" y="16491"/>
                  </a:cubicBezTo>
                  <a:cubicBezTo>
                    <a:pt x="26325" y="16527"/>
                    <a:pt x="26444" y="16574"/>
                    <a:pt x="26563" y="16598"/>
                  </a:cubicBezTo>
                  <a:cubicBezTo>
                    <a:pt x="26551" y="16610"/>
                    <a:pt x="26540" y="16622"/>
                    <a:pt x="26528" y="16634"/>
                  </a:cubicBezTo>
                  <a:cubicBezTo>
                    <a:pt x="26159" y="16920"/>
                    <a:pt x="25742" y="17146"/>
                    <a:pt x="25301" y="17301"/>
                  </a:cubicBezTo>
                  <a:cubicBezTo>
                    <a:pt x="24765" y="17491"/>
                    <a:pt x="24206" y="17575"/>
                    <a:pt x="23634" y="17587"/>
                  </a:cubicBezTo>
                  <a:cubicBezTo>
                    <a:pt x="23611" y="17575"/>
                    <a:pt x="23587" y="17563"/>
                    <a:pt x="23563" y="17551"/>
                  </a:cubicBezTo>
                  <a:lnTo>
                    <a:pt x="23539" y="17551"/>
                  </a:lnTo>
                  <a:lnTo>
                    <a:pt x="23539" y="17539"/>
                  </a:lnTo>
                  <a:cubicBezTo>
                    <a:pt x="23515" y="17527"/>
                    <a:pt x="23503" y="17527"/>
                    <a:pt x="23492" y="17515"/>
                  </a:cubicBezTo>
                  <a:lnTo>
                    <a:pt x="23468" y="17491"/>
                  </a:lnTo>
                  <a:lnTo>
                    <a:pt x="23444" y="17479"/>
                  </a:lnTo>
                  <a:lnTo>
                    <a:pt x="23456" y="17479"/>
                  </a:lnTo>
                  <a:lnTo>
                    <a:pt x="23432" y="17467"/>
                  </a:lnTo>
                  <a:lnTo>
                    <a:pt x="23420" y="17456"/>
                  </a:lnTo>
                  <a:lnTo>
                    <a:pt x="23420" y="17444"/>
                  </a:lnTo>
                  <a:cubicBezTo>
                    <a:pt x="23408" y="17432"/>
                    <a:pt x="23396" y="17420"/>
                    <a:pt x="23384" y="17408"/>
                  </a:cubicBezTo>
                  <a:lnTo>
                    <a:pt x="23384" y="17396"/>
                  </a:lnTo>
                  <a:lnTo>
                    <a:pt x="23372" y="17384"/>
                  </a:lnTo>
                  <a:lnTo>
                    <a:pt x="23361" y="17360"/>
                  </a:lnTo>
                  <a:lnTo>
                    <a:pt x="23349" y="17348"/>
                  </a:lnTo>
                  <a:lnTo>
                    <a:pt x="23349" y="17336"/>
                  </a:lnTo>
                  <a:lnTo>
                    <a:pt x="23337" y="17313"/>
                  </a:lnTo>
                  <a:cubicBezTo>
                    <a:pt x="23325" y="17289"/>
                    <a:pt x="23301" y="17289"/>
                    <a:pt x="23277" y="17277"/>
                  </a:cubicBezTo>
                  <a:cubicBezTo>
                    <a:pt x="22884" y="16705"/>
                    <a:pt x="22491" y="16134"/>
                    <a:pt x="22087" y="15562"/>
                  </a:cubicBezTo>
                  <a:cubicBezTo>
                    <a:pt x="21932" y="15348"/>
                    <a:pt x="21789" y="15122"/>
                    <a:pt x="21622" y="14920"/>
                  </a:cubicBezTo>
                  <a:close/>
                  <a:moveTo>
                    <a:pt x="9275" y="14372"/>
                  </a:moveTo>
                  <a:cubicBezTo>
                    <a:pt x="9298" y="14401"/>
                    <a:pt x="9333" y="14422"/>
                    <a:pt x="9369" y="14422"/>
                  </a:cubicBezTo>
                  <a:cubicBezTo>
                    <a:pt x="9390" y="14422"/>
                    <a:pt x="9412" y="14414"/>
                    <a:pt x="9430" y="14396"/>
                  </a:cubicBezTo>
                  <a:lnTo>
                    <a:pt x="9442" y="14384"/>
                  </a:lnTo>
                  <a:lnTo>
                    <a:pt x="9442" y="14384"/>
                  </a:lnTo>
                  <a:cubicBezTo>
                    <a:pt x="9432" y="14455"/>
                    <a:pt x="9482" y="14534"/>
                    <a:pt x="9549" y="14534"/>
                  </a:cubicBezTo>
                  <a:cubicBezTo>
                    <a:pt x="9561" y="14534"/>
                    <a:pt x="9573" y="14532"/>
                    <a:pt x="9585" y="14527"/>
                  </a:cubicBezTo>
                  <a:cubicBezTo>
                    <a:pt x="9609" y="14527"/>
                    <a:pt x="9633" y="14515"/>
                    <a:pt x="9656" y="14503"/>
                  </a:cubicBezTo>
                  <a:lnTo>
                    <a:pt x="9656" y="14503"/>
                  </a:lnTo>
                  <a:cubicBezTo>
                    <a:pt x="9656" y="14515"/>
                    <a:pt x="9645" y="14527"/>
                    <a:pt x="9645" y="14550"/>
                  </a:cubicBezTo>
                  <a:cubicBezTo>
                    <a:pt x="9633" y="14598"/>
                    <a:pt x="9668" y="14646"/>
                    <a:pt x="9704" y="14669"/>
                  </a:cubicBezTo>
                  <a:cubicBezTo>
                    <a:pt x="9716" y="14729"/>
                    <a:pt x="9740" y="14789"/>
                    <a:pt x="9799" y="14824"/>
                  </a:cubicBezTo>
                  <a:cubicBezTo>
                    <a:pt x="9835" y="14860"/>
                    <a:pt x="9883" y="14860"/>
                    <a:pt x="9930" y="14860"/>
                  </a:cubicBezTo>
                  <a:cubicBezTo>
                    <a:pt x="9930" y="14943"/>
                    <a:pt x="9966" y="15003"/>
                    <a:pt x="10037" y="15039"/>
                  </a:cubicBezTo>
                  <a:cubicBezTo>
                    <a:pt x="10062" y="15054"/>
                    <a:pt x="10087" y="15060"/>
                    <a:pt x="10111" y="15060"/>
                  </a:cubicBezTo>
                  <a:cubicBezTo>
                    <a:pt x="10145" y="15060"/>
                    <a:pt x="10176" y="15047"/>
                    <a:pt x="10204" y="15027"/>
                  </a:cubicBezTo>
                  <a:cubicBezTo>
                    <a:pt x="10216" y="15086"/>
                    <a:pt x="10240" y="15146"/>
                    <a:pt x="10276" y="15181"/>
                  </a:cubicBezTo>
                  <a:cubicBezTo>
                    <a:pt x="10315" y="15213"/>
                    <a:pt x="10355" y="15229"/>
                    <a:pt x="10391" y="15229"/>
                  </a:cubicBezTo>
                  <a:cubicBezTo>
                    <a:pt x="10409" y="15229"/>
                    <a:pt x="10426" y="15225"/>
                    <a:pt x="10442" y="15217"/>
                  </a:cubicBezTo>
                  <a:lnTo>
                    <a:pt x="10442" y="15241"/>
                  </a:lnTo>
                  <a:cubicBezTo>
                    <a:pt x="10458" y="15304"/>
                    <a:pt x="10511" y="15342"/>
                    <a:pt x="10566" y="15342"/>
                  </a:cubicBezTo>
                  <a:cubicBezTo>
                    <a:pt x="10593" y="15342"/>
                    <a:pt x="10621" y="15332"/>
                    <a:pt x="10645" y="15312"/>
                  </a:cubicBezTo>
                  <a:cubicBezTo>
                    <a:pt x="10657" y="15301"/>
                    <a:pt x="10680" y="15289"/>
                    <a:pt x="10692" y="15277"/>
                  </a:cubicBezTo>
                  <a:cubicBezTo>
                    <a:pt x="10704" y="15301"/>
                    <a:pt x="10728" y="15336"/>
                    <a:pt x="10764" y="15348"/>
                  </a:cubicBezTo>
                  <a:cubicBezTo>
                    <a:pt x="10764" y="15384"/>
                    <a:pt x="10776" y="15431"/>
                    <a:pt x="10788" y="15479"/>
                  </a:cubicBezTo>
                  <a:cubicBezTo>
                    <a:pt x="10806" y="15534"/>
                    <a:pt x="10852" y="15575"/>
                    <a:pt x="10910" y="15575"/>
                  </a:cubicBezTo>
                  <a:cubicBezTo>
                    <a:pt x="10928" y="15575"/>
                    <a:pt x="10947" y="15571"/>
                    <a:pt x="10966" y="15562"/>
                  </a:cubicBezTo>
                  <a:cubicBezTo>
                    <a:pt x="11002" y="15551"/>
                    <a:pt x="11049" y="15527"/>
                    <a:pt x="11085" y="15503"/>
                  </a:cubicBezTo>
                  <a:cubicBezTo>
                    <a:pt x="11085" y="15503"/>
                    <a:pt x="11085" y="15515"/>
                    <a:pt x="11085" y="15527"/>
                  </a:cubicBezTo>
                  <a:cubicBezTo>
                    <a:pt x="11104" y="15583"/>
                    <a:pt x="11153" y="15617"/>
                    <a:pt x="11208" y="15617"/>
                  </a:cubicBezTo>
                  <a:cubicBezTo>
                    <a:pt x="11222" y="15617"/>
                    <a:pt x="11237" y="15615"/>
                    <a:pt x="11252" y="15610"/>
                  </a:cubicBezTo>
                  <a:cubicBezTo>
                    <a:pt x="11252" y="15610"/>
                    <a:pt x="11252" y="15598"/>
                    <a:pt x="11264" y="15598"/>
                  </a:cubicBezTo>
                  <a:cubicBezTo>
                    <a:pt x="11276" y="15622"/>
                    <a:pt x="11288" y="15646"/>
                    <a:pt x="11311" y="15658"/>
                  </a:cubicBezTo>
                  <a:cubicBezTo>
                    <a:pt x="11311" y="15670"/>
                    <a:pt x="11323" y="15693"/>
                    <a:pt x="11335" y="15705"/>
                  </a:cubicBezTo>
                  <a:cubicBezTo>
                    <a:pt x="11343" y="15769"/>
                    <a:pt x="11399" y="15801"/>
                    <a:pt x="11456" y="15801"/>
                  </a:cubicBezTo>
                  <a:cubicBezTo>
                    <a:pt x="11485" y="15801"/>
                    <a:pt x="11514" y="15793"/>
                    <a:pt x="11538" y="15777"/>
                  </a:cubicBezTo>
                  <a:cubicBezTo>
                    <a:pt x="11573" y="15753"/>
                    <a:pt x="11597" y="15717"/>
                    <a:pt x="11633" y="15693"/>
                  </a:cubicBezTo>
                  <a:cubicBezTo>
                    <a:pt x="11633" y="15705"/>
                    <a:pt x="11633" y="15729"/>
                    <a:pt x="11633" y="15753"/>
                  </a:cubicBezTo>
                  <a:cubicBezTo>
                    <a:pt x="11633" y="15816"/>
                    <a:pt x="11691" y="15854"/>
                    <a:pt x="11751" y="15854"/>
                  </a:cubicBezTo>
                  <a:cubicBezTo>
                    <a:pt x="11781" y="15854"/>
                    <a:pt x="11811" y="15844"/>
                    <a:pt x="11835" y="15824"/>
                  </a:cubicBezTo>
                  <a:cubicBezTo>
                    <a:pt x="11847" y="15812"/>
                    <a:pt x="11859" y="15801"/>
                    <a:pt x="11871" y="15789"/>
                  </a:cubicBezTo>
                  <a:cubicBezTo>
                    <a:pt x="11871" y="15836"/>
                    <a:pt x="11871" y="15872"/>
                    <a:pt x="11871" y="15920"/>
                  </a:cubicBezTo>
                  <a:cubicBezTo>
                    <a:pt x="11878" y="15987"/>
                    <a:pt x="11930" y="16016"/>
                    <a:pt x="11987" y="16016"/>
                  </a:cubicBezTo>
                  <a:cubicBezTo>
                    <a:pt x="12031" y="16016"/>
                    <a:pt x="12078" y="15998"/>
                    <a:pt x="12109" y="15967"/>
                  </a:cubicBezTo>
                  <a:cubicBezTo>
                    <a:pt x="12133" y="15943"/>
                    <a:pt x="12157" y="15908"/>
                    <a:pt x="12192" y="15872"/>
                  </a:cubicBezTo>
                  <a:lnTo>
                    <a:pt x="12192" y="15872"/>
                  </a:lnTo>
                  <a:cubicBezTo>
                    <a:pt x="12192" y="15908"/>
                    <a:pt x="12181" y="15932"/>
                    <a:pt x="12181" y="15967"/>
                  </a:cubicBezTo>
                  <a:cubicBezTo>
                    <a:pt x="12181" y="16036"/>
                    <a:pt x="12249" y="16112"/>
                    <a:pt x="12319" y="16112"/>
                  </a:cubicBezTo>
                  <a:cubicBezTo>
                    <a:pt x="12345" y="16112"/>
                    <a:pt x="12372" y="16101"/>
                    <a:pt x="12395" y="16074"/>
                  </a:cubicBezTo>
                  <a:cubicBezTo>
                    <a:pt x="12443" y="16027"/>
                    <a:pt x="12490" y="15979"/>
                    <a:pt x="12538" y="15920"/>
                  </a:cubicBezTo>
                  <a:cubicBezTo>
                    <a:pt x="12538" y="16003"/>
                    <a:pt x="12538" y="16074"/>
                    <a:pt x="12538" y="16158"/>
                  </a:cubicBezTo>
                  <a:cubicBezTo>
                    <a:pt x="12546" y="16224"/>
                    <a:pt x="12617" y="16273"/>
                    <a:pt x="12684" y="16273"/>
                  </a:cubicBezTo>
                  <a:cubicBezTo>
                    <a:pt x="12713" y="16273"/>
                    <a:pt x="12742" y="16263"/>
                    <a:pt x="12764" y="16241"/>
                  </a:cubicBezTo>
                  <a:cubicBezTo>
                    <a:pt x="12835" y="16170"/>
                    <a:pt x="12895" y="16086"/>
                    <a:pt x="12954" y="16015"/>
                  </a:cubicBezTo>
                  <a:cubicBezTo>
                    <a:pt x="12966" y="16063"/>
                    <a:pt x="12966" y="16110"/>
                    <a:pt x="12990" y="16158"/>
                  </a:cubicBezTo>
                  <a:cubicBezTo>
                    <a:pt x="12999" y="16223"/>
                    <a:pt x="13059" y="16280"/>
                    <a:pt x="13124" y="16280"/>
                  </a:cubicBezTo>
                  <a:cubicBezTo>
                    <a:pt x="13143" y="16280"/>
                    <a:pt x="13162" y="16276"/>
                    <a:pt x="13181" y="16265"/>
                  </a:cubicBezTo>
                  <a:cubicBezTo>
                    <a:pt x="13216" y="16241"/>
                    <a:pt x="13240" y="16217"/>
                    <a:pt x="13276" y="16193"/>
                  </a:cubicBezTo>
                  <a:cubicBezTo>
                    <a:pt x="13288" y="16217"/>
                    <a:pt x="13300" y="16241"/>
                    <a:pt x="13312" y="16265"/>
                  </a:cubicBezTo>
                  <a:cubicBezTo>
                    <a:pt x="13339" y="16312"/>
                    <a:pt x="13389" y="16341"/>
                    <a:pt x="13441" y="16341"/>
                  </a:cubicBezTo>
                  <a:cubicBezTo>
                    <a:pt x="13480" y="16341"/>
                    <a:pt x="13519" y="16325"/>
                    <a:pt x="13550" y="16289"/>
                  </a:cubicBezTo>
                  <a:cubicBezTo>
                    <a:pt x="13562" y="16265"/>
                    <a:pt x="13574" y="16253"/>
                    <a:pt x="13586" y="16229"/>
                  </a:cubicBezTo>
                  <a:cubicBezTo>
                    <a:pt x="13609" y="16336"/>
                    <a:pt x="13657" y="16420"/>
                    <a:pt x="13752" y="16467"/>
                  </a:cubicBezTo>
                  <a:cubicBezTo>
                    <a:pt x="13764" y="16479"/>
                    <a:pt x="13776" y="16479"/>
                    <a:pt x="13788" y="16479"/>
                  </a:cubicBezTo>
                  <a:cubicBezTo>
                    <a:pt x="13788" y="16539"/>
                    <a:pt x="13824" y="16586"/>
                    <a:pt x="13907" y="16598"/>
                  </a:cubicBezTo>
                  <a:cubicBezTo>
                    <a:pt x="13920" y="16601"/>
                    <a:pt x="13932" y="16602"/>
                    <a:pt x="13944" y="16602"/>
                  </a:cubicBezTo>
                  <a:cubicBezTo>
                    <a:pt x="14033" y="16602"/>
                    <a:pt x="14105" y="16529"/>
                    <a:pt x="14157" y="16455"/>
                  </a:cubicBezTo>
                  <a:cubicBezTo>
                    <a:pt x="14193" y="16491"/>
                    <a:pt x="14240" y="16527"/>
                    <a:pt x="14312" y="16551"/>
                  </a:cubicBezTo>
                  <a:lnTo>
                    <a:pt x="14324" y="16551"/>
                  </a:lnTo>
                  <a:cubicBezTo>
                    <a:pt x="14353" y="16586"/>
                    <a:pt x="14395" y="16604"/>
                    <a:pt x="14435" y="16604"/>
                  </a:cubicBezTo>
                  <a:cubicBezTo>
                    <a:pt x="14475" y="16604"/>
                    <a:pt x="14514" y="16586"/>
                    <a:pt x="14538" y="16551"/>
                  </a:cubicBezTo>
                  <a:cubicBezTo>
                    <a:pt x="14562" y="16574"/>
                    <a:pt x="14574" y="16586"/>
                    <a:pt x="14598" y="16610"/>
                  </a:cubicBezTo>
                  <a:cubicBezTo>
                    <a:pt x="14627" y="16640"/>
                    <a:pt x="14666" y="16658"/>
                    <a:pt x="14705" y="16658"/>
                  </a:cubicBezTo>
                  <a:cubicBezTo>
                    <a:pt x="14743" y="16658"/>
                    <a:pt x="14782" y="16640"/>
                    <a:pt x="14812" y="16598"/>
                  </a:cubicBezTo>
                  <a:cubicBezTo>
                    <a:pt x="14836" y="16574"/>
                    <a:pt x="14859" y="16539"/>
                    <a:pt x="14871" y="16503"/>
                  </a:cubicBezTo>
                  <a:cubicBezTo>
                    <a:pt x="14919" y="16563"/>
                    <a:pt x="14967" y="16622"/>
                    <a:pt x="15038" y="16670"/>
                  </a:cubicBezTo>
                  <a:cubicBezTo>
                    <a:pt x="15060" y="16687"/>
                    <a:pt x="15085" y="16695"/>
                    <a:pt x="15110" y="16695"/>
                  </a:cubicBezTo>
                  <a:cubicBezTo>
                    <a:pt x="15154" y="16695"/>
                    <a:pt x="15198" y="16672"/>
                    <a:pt x="15229" y="16634"/>
                  </a:cubicBezTo>
                  <a:cubicBezTo>
                    <a:pt x="15264" y="16622"/>
                    <a:pt x="15300" y="16598"/>
                    <a:pt x="15336" y="16574"/>
                  </a:cubicBezTo>
                  <a:lnTo>
                    <a:pt x="15360" y="16551"/>
                  </a:lnTo>
                  <a:cubicBezTo>
                    <a:pt x="15360" y="16622"/>
                    <a:pt x="15371" y="16694"/>
                    <a:pt x="15395" y="16777"/>
                  </a:cubicBezTo>
                  <a:cubicBezTo>
                    <a:pt x="15411" y="16823"/>
                    <a:pt x="15460" y="16844"/>
                    <a:pt x="15506" y="16844"/>
                  </a:cubicBezTo>
                  <a:cubicBezTo>
                    <a:pt x="15532" y="16844"/>
                    <a:pt x="15557" y="16837"/>
                    <a:pt x="15574" y="16825"/>
                  </a:cubicBezTo>
                  <a:lnTo>
                    <a:pt x="15610" y="16789"/>
                  </a:lnTo>
                  <a:cubicBezTo>
                    <a:pt x="15631" y="16842"/>
                    <a:pt x="15681" y="16886"/>
                    <a:pt x="15751" y="16886"/>
                  </a:cubicBezTo>
                  <a:cubicBezTo>
                    <a:pt x="15759" y="16886"/>
                    <a:pt x="15768" y="16885"/>
                    <a:pt x="15776" y="16884"/>
                  </a:cubicBezTo>
                  <a:cubicBezTo>
                    <a:pt x="15812" y="16872"/>
                    <a:pt x="15848" y="16848"/>
                    <a:pt x="15872" y="16813"/>
                  </a:cubicBezTo>
                  <a:cubicBezTo>
                    <a:pt x="15895" y="16860"/>
                    <a:pt x="15919" y="16908"/>
                    <a:pt x="15955" y="16955"/>
                  </a:cubicBezTo>
                  <a:cubicBezTo>
                    <a:pt x="15967" y="16991"/>
                    <a:pt x="16002" y="17003"/>
                    <a:pt x="16038" y="17003"/>
                  </a:cubicBezTo>
                  <a:cubicBezTo>
                    <a:pt x="16026" y="17086"/>
                    <a:pt x="16014" y="17170"/>
                    <a:pt x="16014" y="17253"/>
                  </a:cubicBezTo>
                  <a:cubicBezTo>
                    <a:pt x="16014" y="17274"/>
                    <a:pt x="16030" y="17287"/>
                    <a:pt x="16046" y="17287"/>
                  </a:cubicBezTo>
                  <a:cubicBezTo>
                    <a:pt x="16058" y="17287"/>
                    <a:pt x="16069" y="17280"/>
                    <a:pt x="16074" y="17265"/>
                  </a:cubicBezTo>
                  <a:cubicBezTo>
                    <a:pt x="16086" y="17170"/>
                    <a:pt x="16098" y="17086"/>
                    <a:pt x="16110" y="17003"/>
                  </a:cubicBezTo>
                  <a:cubicBezTo>
                    <a:pt x="16133" y="16991"/>
                    <a:pt x="16157" y="16979"/>
                    <a:pt x="16169" y="16955"/>
                  </a:cubicBezTo>
                  <a:cubicBezTo>
                    <a:pt x="16193" y="16932"/>
                    <a:pt x="16205" y="16896"/>
                    <a:pt x="16217" y="16872"/>
                  </a:cubicBezTo>
                  <a:cubicBezTo>
                    <a:pt x="16217" y="16884"/>
                    <a:pt x="16229" y="16896"/>
                    <a:pt x="16241" y="16908"/>
                  </a:cubicBezTo>
                  <a:cubicBezTo>
                    <a:pt x="16241" y="16920"/>
                    <a:pt x="16241" y="16944"/>
                    <a:pt x="16241" y="16955"/>
                  </a:cubicBezTo>
                  <a:cubicBezTo>
                    <a:pt x="16229" y="16967"/>
                    <a:pt x="16229" y="16991"/>
                    <a:pt x="16229" y="17003"/>
                  </a:cubicBezTo>
                  <a:cubicBezTo>
                    <a:pt x="16217" y="17039"/>
                    <a:pt x="16217" y="17075"/>
                    <a:pt x="16217" y="17110"/>
                  </a:cubicBezTo>
                  <a:cubicBezTo>
                    <a:pt x="16181" y="17122"/>
                    <a:pt x="16157" y="17146"/>
                    <a:pt x="16145" y="17182"/>
                  </a:cubicBezTo>
                  <a:lnTo>
                    <a:pt x="16145" y="17206"/>
                  </a:lnTo>
                  <a:cubicBezTo>
                    <a:pt x="16145" y="17217"/>
                    <a:pt x="16133" y="17229"/>
                    <a:pt x="16133" y="17253"/>
                  </a:cubicBezTo>
                  <a:cubicBezTo>
                    <a:pt x="16133" y="17289"/>
                    <a:pt x="16122" y="17336"/>
                    <a:pt x="16110" y="17384"/>
                  </a:cubicBezTo>
                  <a:lnTo>
                    <a:pt x="16074" y="17384"/>
                  </a:lnTo>
                  <a:cubicBezTo>
                    <a:pt x="16059" y="17377"/>
                    <a:pt x="16041" y="17373"/>
                    <a:pt x="16024" y="17373"/>
                  </a:cubicBezTo>
                  <a:cubicBezTo>
                    <a:pt x="15987" y="17373"/>
                    <a:pt x="15951" y="17391"/>
                    <a:pt x="15943" y="17432"/>
                  </a:cubicBezTo>
                  <a:cubicBezTo>
                    <a:pt x="15931" y="17467"/>
                    <a:pt x="15919" y="17491"/>
                    <a:pt x="15907" y="17527"/>
                  </a:cubicBezTo>
                  <a:cubicBezTo>
                    <a:pt x="15895" y="17521"/>
                    <a:pt x="15883" y="17518"/>
                    <a:pt x="15872" y="17518"/>
                  </a:cubicBezTo>
                  <a:cubicBezTo>
                    <a:pt x="15860" y="17518"/>
                    <a:pt x="15848" y="17521"/>
                    <a:pt x="15836" y="17527"/>
                  </a:cubicBezTo>
                  <a:cubicBezTo>
                    <a:pt x="15836" y="17449"/>
                    <a:pt x="15759" y="17386"/>
                    <a:pt x="15685" y="17386"/>
                  </a:cubicBezTo>
                  <a:cubicBezTo>
                    <a:pt x="15647" y="17386"/>
                    <a:pt x="15610" y="17403"/>
                    <a:pt x="15586" y="17444"/>
                  </a:cubicBezTo>
                  <a:cubicBezTo>
                    <a:pt x="15562" y="17479"/>
                    <a:pt x="15550" y="17503"/>
                    <a:pt x="15526" y="17539"/>
                  </a:cubicBezTo>
                  <a:cubicBezTo>
                    <a:pt x="15512" y="17482"/>
                    <a:pt x="15451" y="17442"/>
                    <a:pt x="15391" y="17442"/>
                  </a:cubicBezTo>
                  <a:cubicBezTo>
                    <a:pt x="15351" y="17442"/>
                    <a:pt x="15312" y="17460"/>
                    <a:pt x="15288" y="17503"/>
                  </a:cubicBezTo>
                  <a:cubicBezTo>
                    <a:pt x="15276" y="17527"/>
                    <a:pt x="15264" y="17539"/>
                    <a:pt x="15252" y="17563"/>
                  </a:cubicBezTo>
                  <a:cubicBezTo>
                    <a:pt x="15260" y="17482"/>
                    <a:pt x="15190" y="17437"/>
                    <a:pt x="15119" y="17437"/>
                  </a:cubicBezTo>
                  <a:cubicBezTo>
                    <a:pt x="15075" y="17437"/>
                    <a:pt x="15030" y="17455"/>
                    <a:pt x="15002" y="17491"/>
                  </a:cubicBezTo>
                  <a:cubicBezTo>
                    <a:pt x="14967" y="17527"/>
                    <a:pt x="14943" y="17575"/>
                    <a:pt x="14907" y="17610"/>
                  </a:cubicBezTo>
                  <a:lnTo>
                    <a:pt x="14907" y="17563"/>
                  </a:lnTo>
                  <a:cubicBezTo>
                    <a:pt x="14915" y="17470"/>
                    <a:pt x="14848" y="17413"/>
                    <a:pt x="14777" y="17413"/>
                  </a:cubicBezTo>
                  <a:cubicBezTo>
                    <a:pt x="14738" y="17413"/>
                    <a:pt x="14698" y="17430"/>
                    <a:pt x="14669" y="17467"/>
                  </a:cubicBezTo>
                  <a:cubicBezTo>
                    <a:pt x="14609" y="17551"/>
                    <a:pt x="14538" y="17622"/>
                    <a:pt x="14478" y="17706"/>
                  </a:cubicBezTo>
                  <a:lnTo>
                    <a:pt x="14514" y="17444"/>
                  </a:lnTo>
                  <a:cubicBezTo>
                    <a:pt x="14522" y="17357"/>
                    <a:pt x="14441" y="17296"/>
                    <a:pt x="14368" y="17296"/>
                  </a:cubicBezTo>
                  <a:cubicBezTo>
                    <a:pt x="14331" y="17296"/>
                    <a:pt x="14296" y="17312"/>
                    <a:pt x="14276" y="17348"/>
                  </a:cubicBezTo>
                  <a:cubicBezTo>
                    <a:pt x="14252" y="17396"/>
                    <a:pt x="14228" y="17432"/>
                    <a:pt x="14205" y="17467"/>
                  </a:cubicBezTo>
                  <a:cubicBezTo>
                    <a:pt x="14205" y="17456"/>
                    <a:pt x="14205" y="17432"/>
                    <a:pt x="14217" y="17420"/>
                  </a:cubicBezTo>
                  <a:cubicBezTo>
                    <a:pt x="14224" y="17342"/>
                    <a:pt x="14145" y="17279"/>
                    <a:pt x="14072" y="17279"/>
                  </a:cubicBezTo>
                  <a:cubicBezTo>
                    <a:pt x="14035" y="17279"/>
                    <a:pt x="13999" y="17296"/>
                    <a:pt x="13978" y="17336"/>
                  </a:cubicBezTo>
                  <a:cubicBezTo>
                    <a:pt x="13919" y="17420"/>
                    <a:pt x="13871" y="17503"/>
                    <a:pt x="13824" y="17587"/>
                  </a:cubicBezTo>
                  <a:cubicBezTo>
                    <a:pt x="13836" y="17479"/>
                    <a:pt x="13847" y="17372"/>
                    <a:pt x="13859" y="17265"/>
                  </a:cubicBezTo>
                  <a:cubicBezTo>
                    <a:pt x="13867" y="17181"/>
                    <a:pt x="13802" y="17132"/>
                    <a:pt x="13732" y="17132"/>
                  </a:cubicBezTo>
                  <a:cubicBezTo>
                    <a:pt x="13692" y="17132"/>
                    <a:pt x="13651" y="17147"/>
                    <a:pt x="13621" y="17182"/>
                  </a:cubicBezTo>
                  <a:cubicBezTo>
                    <a:pt x="13597" y="17217"/>
                    <a:pt x="13562" y="17265"/>
                    <a:pt x="13526" y="17301"/>
                  </a:cubicBezTo>
                  <a:cubicBezTo>
                    <a:pt x="13526" y="17277"/>
                    <a:pt x="13502" y="17253"/>
                    <a:pt x="13490" y="17229"/>
                  </a:cubicBezTo>
                  <a:cubicBezTo>
                    <a:pt x="13478" y="17158"/>
                    <a:pt x="13478" y="17086"/>
                    <a:pt x="13466" y="17015"/>
                  </a:cubicBezTo>
                  <a:cubicBezTo>
                    <a:pt x="13459" y="16956"/>
                    <a:pt x="13392" y="16910"/>
                    <a:pt x="13327" y="16910"/>
                  </a:cubicBezTo>
                  <a:cubicBezTo>
                    <a:pt x="13289" y="16910"/>
                    <a:pt x="13251" y="16927"/>
                    <a:pt x="13228" y="16967"/>
                  </a:cubicBezTo>
                  <a:cubicBezTo>
                    <a:pt x="13216" y="16991"/>
                    <a:pt x="13205" y="17027"/>
                    <a:pt x="13181" y="17051"/>
                  </a:cubicBezTo>
                  <a:cubicBezTo>
                    <a:pt x="13166" y="17008"/>
                    <a:pt x="13118" y="16986"/>
                    <a:pt x="13071" y="16986"/>
                  </a:cubicBezTo>
                  <a:cubicBezTo>
                    <a:pt x="13040" y="16986"/>
                    <a:pt x="13009" y="16996"/>
                    <a:pt x="12990" y="17015"/>
                  </a:cubicBezTo>
                  <a:cubicBezTo>
                    <a:pt x="12943" y="17051"/>
                    <a:pt x="12895" y="17086"/>
                    <a:pt x="12859" y="17134"/>
                  </a:cubicBezTo>
                  <a:cubicBezTo>
                    <a:pt x="12867" y="17059"/>
                    <a:pt x="12799" y="17017"/>
                    <a:pt x="12730" y="17017"/>
                  </a:cubicBezTo>
                  <a:cubicBezTo>
                    <a:pt x="12689" y="17017"/>
                    <a:pt x="12648" y="17032"/>
                    <a:pt x="12621" y="17063"/>
                  </a:cubicBezTo>
                  <a:cubicBezTo>
                    <a:pt x="12609" y="17075"/>
                    <a:pt x="12609" y="17098"/>
                    <a:pt x="12597" y="17110"/>
                  </a:cubicBezTo>
                  <a:lnTo>
                    <a:pt x="12597" y="17098"/>
                  </a:lnTo>
                  <a:cubicBezTo>
                    <a:pt x="12613" y="17012"/>
                    <a:pt x="12535" y="16956"/>
                    <a:pt x="12460" y="16956"/>
                  </a:cubicBezTo>
                  <a:cubicBezTo>
                    <a:pt x="12421" y="16956"/>
                    <a:pt x="12383" y="16971"/>
                    <a:pt x="12359" y="17003"/>
                  </a:cubicBezTo>
                  <a:cubicBezTo>
                    <a:pt x="12323" y="17075"/>
                    <a:pt x="12276" y="17134"/>
                    <a:pt x="12228" y="17206"/>
                  </a:cubicBezTo>
                  <a:cubicBezTo>
                    <a:pt x="12228" y="17158"/>
                    <a:pt x="12240" y="17122"/>
                    <a:pt x="12240" y="17086"/>
                  </a:cubicBezTo>
                  <a:cubicBezTo>
                    <a:pt x="12240" y="16998"/>
                    <a:pt x="12181" y="16949"/>
                    <a:pt x="12112" y="16949"/>
                  </a:cubicBezTo>
                  <a:cubicBezTo>
                    <a:pt x="12088" y="16949"/>
                    <a:pt x="12062" y="16955"/>
                    <a:pt x="12038" y="16967"/>
                  </a:cubicBezTo>
                  <a:cubicBezTo>
                    <a:pt x="12038" y="16892"/>
                    <a:pt x="11980" y="16845"/>
                    <a:pt x="11917" y="16845"/>
                  </a:cubicBezTo>
                  <a:cubicBezTo>
                    <a:pt x="11881" y="16845"/>
                    <a:pt x="11842" y="16861"/>
                    <a:pt x="11811" y="16896"/>
                  </a:cubicBezTo>
                  <a:cubicBezTo>
                    <a:pt x="11776" y="16944"/>
                    <a:pt x="11740" y="16991"/>
                    <a:pt x="11704" y="17039"/>
                  </a:cubicBezTo>
                  <a:cubicBezTo>
                    <a:pt x="11716" y="16967"/>
                    <a:pt x="11728" y="16896"/>
                    <a:pt x="11752" y="16825"/>
                  </a:cubicBezTo>
                  <a:cubicBezTo>
                    <a:pt x="11767" y="16740"/>
                    <a:pt x="11694" y="16686"/>
                    <a:pt x="11624" y="16686"/>
                  </a:cubicBezTo>
                  <a:cubicBezTo>
                    <a:pt x="11585" y="16686"/>
                    <a:pt x="11547" y="16703"/>
                    <a:pt x="11526" y="16741"/>
                  </a:cubicBezTo>
                  <a:cubicBezTo>
                    <a:pt x="11505" y="16726"/>
                    <a:pt x="11480" y="16717"/>
                    <a:pt x="11455" y="16717"/>
                  </a:cubicBezTo>
                  <a:cubicBezTo>
                    <a:pt x="11423" y="16717"/>
                    <a:pt x="11391" y="16731"/>
                    <a:pt x="11371" y="16765"/>
                  </a:cubicBezTo>
                  <a:cubicBezTo>
                    <a:pt x="11371" y="16741"/>
                    <a:pt x="11383" y="16705"/>
                    <a:pt x="11383" y="16670"/>
                  </a:cubicBezTo>
                  <a:cubicBezTo>
                    <a:pt x="11400" y="16585"/>
                    <a:pt x="11338" y="16542"/>
                    <a:pt x="11271" y="16542"/>
                  </a:cubicBezTo>
                  <a:cubicBezTo>
                    <a:pt x="11244" y="16542"/>
                    <a:pt x="11216" y="16549"/>
                    <a:pt x="11192" y="16563"/>
                  </a:cubicBezTo>
                  <a:cubicBezTo>
                    <a:pt x="11157" y="16586"/>
                    <a:pt x="11121" y="16610"/>
                    <a:pt x="11097" y="16634"/>
                  </a:cubicBezTo>
                  <a:cubicBezTo>
                    <a:pt x="11109" y="16586"/>
                    <a:pt x="11121" y="16527"/>
                    <a:pt x="11145" y="16467"/>
                  </a:cubicBezTo>
                  <a:cubicBezTo>
                    <a:pt x="11169" y="16378"/>
                    <a:pt x="11105" y="16316"/>
                    <a:pt x="11031" y="16316"/>
                  </a:cubicBezTo>
                  <a:cubicBezTo>
                    <a:pt x="10997" y="16316"/>
                    <a:pt x="10961" y="16330"/>
                    <a:pt x="10930" y="16360"/>
                  </a:cubicBezTo>
                  <a:cubicBezTo>
                    <a:pt x="10871" y="16444"/>
                    <a:pt x="10799" y="16515"/>
                    <a:pt x="10728" y="16598"/>
                  </a:cubicBezTo>
                  <a:cubicBezTo>
                    <a:pt x="10764" y="16527"/>
                    <a:pt x="10788" y="16455"/>
                    <a:pt x="10811" y="16384"/>
                  </a:cubicBezTo>
                  <a:cubicBezTo>
                    <a:pt x="10823" y="16348"/>
                    <a:pt x="10811" y="16313"/>
                    <a:pt x="10799" y="16289"/>
                  </a:cubicBezTo>
                  <a:cubicBezTo>
                    <a:pt x="10799" y="16277"/>
                    <a:pt x="10799" y="16265"/>
                    <a:pt x="10799" y="16253"/>
                  </a:cubicBezTo>
                  <a:cubicBezTo>
                    <a:pt x="10827" y="16171"/>
                    <a:pt x="10763" y="16102"/>
                    <a:pt x="10688" y="16102"/>
                  </a:cubicBezTo>
                  <a:cubicBezTo>
                    <a:pt x="10666" y="16102"/>
                    <a:pt x="10643" y="16108"/>
                    <a:pt x="10621" y="16122"/>
                  </a:cubicBezTo>
                  <a:cubicBezTo>
                    <a:pt x="10526" y="16193"/>
                    <a:pt x="10430" y="16265"/>
                    <a:pt x="10347" y="16348"/>
                  </a:cubicBezTo>
                  <a:cubicBezTo>
                    <a:pt x="10371" y="16265"/>
                    <a:pt x="10395" y="16182"/>
                    <a:pt x="10418" y="16098"/>
                  </a:cubicBezTo>
                  <a:cubicBezTo>
                    <a:pt x="10436" y="16026"/>
                    <a:pt x="10373" y="15934"/>
                    <a:pt x="10305" y="15934"/>
                  </a:cubicBezTo>
                  <a:cubicBezTo>
                    <a:pt x="10283" y="15934"/>
                    <a:pt x="10260" y="15944"/>
                    <a:pt x="10240" y="15967"/>
                  </a:cubicBezTo>
                  <a:cubicBezTo>
                    <a:pt x="10204" y="16003"/>
                    <a:pt x="10157" y="16039"/>
                    <a:pt x="10121" y="16074"/>
                  </a:cubicBezTo>
                  <a:cubicBezTo>
                    <a:pt x="10109" y="16086"/>
                    <a:pt x="10097" y="16098"/>
                    <a:pt x="10085" y="16110"/>
                  </a:cubicBezTo>
                  <a:cubicBezTo>
                    <a:pt x="10073" y="16122"/>
                    <a:pt x="10061" y="16134"/>
                    <a:pt x="10049" y="16158"/>
                  </a:cubicBezTo>
                  <a:cubicBezTo>
                    <a:pt x="10037" y="16170"/>
                    <a:pt x="10014" y="16193"/>
                    <a:pt x="10002" y="16205"/>
                  </a:cubicBezTo>
                  <a:cubicBezTo>
                    <a:pt x="10037" y="16063"/>
                    <a:pt x="10073" y="15920"/>
                    <a:pt x="10109" y="15777"/>
                  </a:cubicBezTo>
                  <a:cubicBezTo>
                    <a:pt x="10127" y="15694"/>
                    <a:pt x="10068" y="15626"/>
                    <a:pt x="9996" y="15626"/>
                  </a:cubicBezTo>
                  <a:cubicBezTo>
                    <a:pt x="9975" y="15626"/>
                    <a:pt x="9952" y="15632"/>
                    <a:pt x="9930" y="15646"/>
                  </a:cubicBezTo>
                  <a:cubicBezTo>
                    <a:pt x="9823" y="15717"/>
                    <a:pt x="9728" y="15789"/>
                    <a:pt x="9645" y="15872"/>
                  </a:cubicBezTo>
                  <a:cubicBezTo>
                    <a:pt x="9656" y="15777"/>
                    <a:pt x="9656" y="15682"/>
                    <a:pt x="9645" y="15586"/>
                  </a:cubicBezTo>
                  <a:cubicBezTo>
                    <a:pt x="9645" y="15537"/>
                    <a:pt x="9589" y="15500"/>
                    <a:pt x="9539" y="15500"/>
                  </a:cubicBezTo>
                  <a:cubicBezTo>
                    <a:pt x="9515" y="15500"/>
                    <a:pt x="9493" y="15508"/>
                    <a:pt x="9478" y="15527"/>
                  </a:cubicBezTo>
                  <a:cubicBezTo>
                    <a:pt x="9418" y="15574"/>
                    <a:pt x="9371" y="15634"/>
                    <a:pt x="9323" y="15693"/>
                  </a:cubicBezTo>
                  <a:lnTo>
                    <a:pt x="9311" y="15682"/>
                  </a:lnTo>
                  <a:cubicBezTo>
                    <a:pt x="9311" y="15670"/>
                    <a:pt x="9323" y="15658"/>
                    <a:pt x="9323" y="15646"/>
                  </a:cubicBezTo>
                  <a:cubicBezTo>
                    <a:pt x="9360" y="15571"/>
                    <a:pt x="9296" y="15512"/>
                    <a:pt x="9226" y="15512"/>
                  </a:cubicBezTo>
                  <a:cubicBezTo>
                    <a:pt x="9207" y="15512"/>
                    <a:pt x="9187" y="15516"/>
                    <a:pt x="9168" y="15527"/>
                  </a:cubicBezTo>
                  <a:cubicBezTo>
                    <a:pt x="9156" y="15503"/>
                    <a:pt x="9133" y="15491"/>
                    <a:pt x="9109" y="15491"/>
                  </a:cubicBezTo>
                  <a:lnTo>
                    <a:pt x="9097" y="15491"/>
                  </a:lnTo>
                  <a:cubicBezTo>
                    <a:pt x="9097" y="15479"/>
                    <a:pt x="9097" y="15467"/>
                    <a:pt x="9097" y="15455"/>
                  </a:cubicBezTo>
                  <a:cubicBezTo>
                    <a:pt x="9109" y="15396"/>
                    <a:pt x="9061" y="15348"/>
                    <a:pt x="9002" y="15336"/>
                  </a:cubicBezTo>
                  <a:cubicBezTo>
                    <a:pt x="9014" y="15324"/>
                    <a:pt x="9014" y="15312"/>
                    <a:pt x="9014" y="15289"/>
                  </a:cubicBezTo>
                  <a:cubicBezTo>
                    <a:pt x="9025" y="15205"/>
                    <a:pt x="8966" y="15158"/>
                    <a:pt x="8906" y="15158"/>
                  </a:cubicBezTo>
                  <a:cubicBezTo>
                    <a:pt x="8906" y="15074"/>
                    <a:pt x="8835" y="15015"/>
                    <a:pt x="8763" y="15015"/>
                  </a:cubicBezTo>
                  <a:lnTo>
                    <a:pt x="8775" y="14967"/>
                  </a:lnTo>
                  <a:cubicBezTo>
                    <a:pt x="8775" y="14931"/>
                    <a:pt x="8763" y="14896"/>
                    <a:pt x="8740" y="14872"/>
                  </a:cubicBezTo>
                  <a:cubicBezTo>
                    <a:pt x="8811" y="14777"/>
                    <a:pt x="8883" y="14681"/>
                    <a:pt x="8954" y="14574"/>
                  </a:cubicBezTo>
                  <a:cubicBezTo>
                    <a:pt x="8970" y="14585"/>
                    <a:pt x="8986" y="14591"/>
                    <a:pt x="9002" y="14591"/>
                  </a:cubicBezTo>
                  <a:cubicBezTo>
                    <a:pt x="9022" y="14591"/>
                    <a:pt x="9041" y="14582"/>
                    <a:pt x="9061" y="14562"/>
                  </a:cubicBezTo>
                  <a:cubicBezTo>
                    <a:pt x="9133" y="14503"/>
                    <a:pt x="9204" y="14443"/>
                    <a:pt x="9275" y="14372"/>
                  </a:cubicBezTo>
                  <a:close/>
                  <a:moveTo>
                    <a:pt x="7799" y="17372"/>
                  </a:moveTo>
                  <a:lnTo>
                    <a:pt x="7799" y="17372"/>
                  </a:lnTo>
                  <a:cubicBezTo>
                    <a:pt x="7775" y="17444"/>
                    <a:pt x="7751" y="17515"/>
                    <a:pt x="7728" y="17587"/>
                  </a:cubicBezTo>
                  <a:cubicBezTo>
                    <a:pt x="7704" y="17634"/>
                    <a:pt x="7680" y="17670"/>
                    <a:pt x="7656" y="17717"/>
                  </a:cubicBezTo>
                  <a:cubicBezTo>
                    <a:pt x="7656" y="17706"/>
                    <a:pt x="7656" y="17694"/>
                    <a:pt x="7656" y="17682"/>
                  </a:cubicBezTo>
                  <a:cubicBezTo>
                    <a:pt x="7656" y="17646"/>
                    <a:pt x="7644" y="17622"/>
                    <a:pt x="7632" y="17610"/>
                  </a:cubicBezTo>
                  <a:cubicBezTo>
                    <a:pt x="7656" y="17539"/>
                    <a:pt x="7692" y="17467"/>
                    <a:pt x="7728" y="17396"/>
                  </a:cubicBezTo>
                  <a:cubicBezTo>
                    <a:pt x="7751" y="17396"/>
                    <a:pt x="7775" y="17384"/>
                    <a:pt x="7799" y="17372"/>
                  </a:cubicBezTo>
                  <a:close/>
                  <a:moveTo>
                    <a:pt x="7835" y="17646"/>
                  </a:moveTo>
                  <a:cubicBezTo>
                    <a:pt x="7847" y="17658"/>
                    <a:pt x="7859" y="17658"/>
                    <a:pt x="7871" y="17658"/>
                  </a:cubicBezTo>
                  <a:cubicBezTo>
                    <a:pt x="7823" y="17801"/>
                    <a:pt x="7775" y="17932"/>
                    <a:pt x="7728" y="18075"/>
                  </a:cubicBezTo>
                  <a:cubicBezTo>
                    <a:pt x="7728" y="18087"/>
                    <a:pt x="7728" y="18098"/>
                    <a:pt x="7716" y="18098"/>
                  </a:cubicBezTo>
                  <a:cubicBezTo>
                    <a:pt x="7716" y="18098"/>
                    <a:pt x="7716" y="18098"/>
                    <a:pt x="7716" y="18087"/>
                  </a:cubicBezTo>
                  <a:cubicBezTo>
                    <a:pt x="7751" y="17944"/>
                    <a:pt x="7787" y="17801"/>
                    <a:pt x="7835" y="17658"/>
                  </a:cubicBezTo>
                  <a:cubicBezTo>
                    <a:pt x="7835" y="17658"/>
                    <a:pt x="7835" y="17658"/>
                    <a:pt x="7835" y="17646"/>
                  </a:cubicBezTo>
                  <a:close/>
                  <a:moveTo>
                    <a:pt x="8013" y="17777"/>
                  </a:moveTo>
                  <a:cubicBezTo>
                    <a:pt x="8013" y="17801"/>
                    <a:pt x="8013" y="17813"/>
                    <a:pt x="8013" y="17825"/>
                  </a:cubicBezTo>
                  <a:cubicBezTo>
                    <a:pt x="8013" y="17837"/>
                    <a:pt x="8013" y="17848"/>
                    <a:pt x="8013" y="17860"/>
                  </a:cubicBezTo>
                  <a:cubicBezTo>
                    <a:pt x="7954" y="18003"/>
                    <a:pt x="7906" y="18146"/>
                    <a:pt x="7859" y="18289"/>
                  </a:cubicBezTo>
                  <a:cubicBezTo>
                    <a:pt x="7847" y="18289"/>
                    <a:pt x="7835" y="18277"/>
                    <a:pt x="7823" y="18277"/>
                  </a:cubicBezTo>
                  <a:cubicBezTo>
                    <a:pt x="7835" y="18229"/>
                    <a:pt x="7847" y="18170"/>
                    <a:pt x="7859" y="18122"/>
                  </a:cubicBezTo>
                  <a:cubicBezTo>
                    <a:pt x="7918" y="18015"/>
                    <a:pt x="7966" y="17896"/>
                    <a:pt x="8013" y="17777"/>
                  </a:cubicBezTo>
                  <a:close/>
                  <a:moveTo>
                    <a:pt x="8192" y="18003"/>
                  </a:moveTo>
                  <a:cubicBezTo>
                    <a:pt x="8132" y="18158"/>
                    <a:pt x="8085" y="18313"/>
                    <a:pt x="8037" y="18468"/>
                  </a:cubicBezTo>
                  <a:cubicBezTo>
                    <a:pt x="8025" y="18479"/>
                    <a:pt x="8025" y="18491"/>
                    <a:pt x="8013" y="18503"/>
                  </a:cubicBezTo>
                  <a:cubicBezTo>
                    <a:pt x="7990" y="18491"/>
                    <a:pt x="7966" y="18479"/>
                    <a:pt x="7942" y="18479"/>
                  </a:cubicBezTo>
                  <a:cubicBezTo>
                    <a:pt x="7942" y="18468"/>
                    <a:pt x="7942" y="18456"/>
                    <a:pt x="7942" y="18456"/>
                  </a:cubicBezTo>
                  <a:cubicBezTo>
                    <a:pt x="8037" y="18301"/>
                    <a:pt x="8121" y="18158"/>
                    <a:pt x="8192" y="18003"/>
                  </a:cubicBezTo>
                  <a:close/>
                  <a:moveTo>
                    <a:pt x="8442" y="17813"/>
                  </a:moveTo>
                  <a:cubicBezTo>
                    <a:pt x="8442" y="17813"/>
                    <a:pt x="8454" y="17813"/>
                    <a:pt x="8454" y="17825"/>
                  </a:cubicBezTo>
                  <a:cubicBezTo>
                    <a:pt x="8442" y="17848"/>
                    <a:pt x="8430" y="17884"/>
                    <a:pt x="8418" y="17908"/>
                  </a:cubicBezTo>
                  <a:cubicBezTo>
                    <a:pt x="8324" y="18131"/>
                    <a:pt x="8242" y="18354"/>
                    <a:pt x="8137" y="18577"/>
                  </a:cubicBezTo>
                  <a:lnTo>
                    <a:pt x="8137" y="18577"/>
                  </a:lnTo>
                  <a:cubicBezTo>
                    <a:pt x="8147" y="18554"/>
                    <a:pt x="8158" y="18523"/>
                    <a:pt x="8168" y="18491"/>
                  </a:cubicBezTo>
                  <a:cubicBezTo>
                    <a:pt x="8275" y="18277"/>
                    <a:pt x="8359" y="18051"/>
                    <a:pt x="8442" y="17813"/>
                  </a:cubicBezTo>
                  <a:close/>
                  <a:moveTo>
                    <a:pt x="9037" y="18229"/>
                  </a:moveTo>
                  <a:cubicBezTo>
                    <a:pt x="9049" y="18253"/>
                    <a:pt x="9061" y="18265"/>
                    <a:pt x="9085" y="18277"/>
                  </a:cubicBezTo>
                  <a:cubicBezTo>
                    <a:pt x="8990" y="18491"/>
                    <a:pt x="8894" y="18706"/>
                    <a:pt x="8787" y="18920"/>
                  </a:cubicBezTo>
                  <a:cubicBezTo>
                    <a:pt x="8847" y="18718"/>
                    <a:pt x="8894" y="18527"/>
                    <a:pt x="8942" y="18337"/>
                  </a:cubicBezTo>
                  <a:cubicBezTo>
                    <a:pt x="8978" y="18325"/>
                    <a:pt x="9002" y="18301"/>
                    <a:pt x="9014" y="18265"/>
                  </a:cubicBezTo>
                  <a:cubicBezTo>
                    <a:pt x="9025" y="18253"/>
                    <a:pt x="9025" y="18241"/>
                    <a:pt x="9037" y="18229"/>
                  </a:cubicBezTo>
                  <a:close/>
                  <a:moveTo>
                    <a:pt x="8549" y="17956"/>
                  </a:moveTo>
                  <a:cubicBezTo>
                    <a:pt x="8573" y="17979"/>
                    <a:pt x="8597" y="17991"/>
                    <a:pt x="8621" y="17991"/>
                  </a:cubicBezTo>
                  <a:cubicBezTo>
                    <a:pt x="8502" y="18289"/>
                    <a:pt x="8394" y="18587"/>
                    <a:pt x="8311" y="18884"/>
                  </a:cubicBezTo>
                  <a:cubicBezTo>
                    <a:pt x="8287" y="18932"/>
                    <a:pt x="8263" y="18991"/>
                    <a:pt x="8240" y="19039"/>
                  </a:cubicBezTo>
                  <a:cubicBezTo>
                    <a:pt x="8240" y="19027"/>
                    <a:pt x="8228" y="19015"/>
                    <a:pt x="8228" y="19015"/>
                  </a:cubicBezTo>
                  <a:cubicBezTo>
                    <a:pt x="8311" y="18658"/>
                    <a:pt x="8430" y="18301"/>
                    <a:pt x="8549" y="17956"/>
                  </a:cubicBezTo>
                  <a:close/>
                  <a:moveTo>
                    <a:pt x="10538" y="18872"/>
                  </a:moveTo>
                  <a:cubicBezTo>
                    <a:pt x="10538" y="18884"/>
                    <a:pt x="10549" y="18884"/>
                    <a:pt x="10561" y="18884"/>
                  </a:cubicBezTo>
                  <a:cubicBezTo>
                    <a:pt x="10526" y="18944"/>
                    <a:pt x="10502" y="19003"/>
                    <a:pt x="10466" y="19063"/>
                  </a:cubicBezTo>
                  <a:cubicBezTo>
                    <a:pt x="10490" y="19003"/>
                    <a:pt x="10514" y="18944"/>
                    <a:pt x="10538" y="18872"/>
                  </a:cubicBezTo>
                  <a:close/>
                  <a:moveTo>
                    <a:pt x="8573" y="19051"/>
                  </a:moveTo>
                  <a:cubicBezTo>
                    <a:pt x="8537" y="19170"/>
                    <a:pt x="8513" y="19301"/>
                    <a:pt x="8478" y="19420"/>
                  </a:cubicBezTo>
                  <a:cubicBezTo>
                    <a:pt x="8478" y="19384"/>
                    <a:pt x="8478" y="19349"/>
                    <a:pt x="8478" y="19313"/>
                  </a:cubicBezTo>
                  <a:cubicBezTo>
                    <a:pt x="8478" y="19313"/>
                    <a:pt x="8478" y="19301"/>
                    <a:pt x="8478" y="19301"/>
                  </a:cubicBezTo>
                  <a:cubicBezTo>
                    <a:pt x="8502" y="19218"/>
                    <a:pt x="8537" y="19134"/>
                    <a:pt x="8573" y="19051"/>
                  </a:cubicBezTo>
                  <a:close/>
                  <a:moveTo>
                    <a:pt x="9311" y="18396"/>
                  </a:moveTo>
                  <a:cubicBezTo>
                    <a:pt x="9311" y="18408"/>
                    <a:pt x="9323" y="18408"/>
                    <a:pt x="9335" y="18408"/>
                  </a:cubicBezTo>
                  <a:cubicBezTo>
                    <a:pt x="9323" y="18456"/>
                    <a:pt x="9347" y="18479"/>
                    <a:pt x="9371" y="18503"/>
                  </a:cubicBezTo>
                  <a:cubicBezTo>
                    <a:pt x="9240" y="18872"/>
                    <a:pt x="9085" y="19241"/>
                    <a:pt x="8930" y="19611"/>
                  </a:cubicBezTo>
                  <a:cubicBezTo>
                    <a:pt x="8978" y="19432"/>
                    <a:pt x="9037" y="19241"/>
                    <a:pt x="9097" y="19063"/>
                  </a:cubicBezTo>
                  <a:cubicBezTo>
                    <a:pt x="9168" y="18837"/>
                    <a:pt x="9240" y="18622"/>
                    <a:pt x="9311" y="18396"/>
                  </a:cubicBezTo>
                  <a:close/>
                  <a:moveTo>
                    <a:pt x="8859" y="19194"/>
                  </a:moveTo>
                  <a:cubicBezTo>
                    <a:pt x="8811" y="19337"/>
                    <a:pt x="8763" y="19492"/>
                    <a:pt x="8716" y="19634"/>
                  </a:cubicBezTo>
                  <a:cubicBezTo>
                    <a:pt x="8716" y="19634"/>
                    <a:pt x="8704" y="19634"/>
                    <a:pt x="8692" y="19646"/>
                  </a:cubicBezTo>
                  <a:lnTo>
                    <a:pt x="8692" y="19622"/>
                  </a:lnTo>
                  <a:cubicBezTo>
                    <a:pt x="8692" y="19599"/>
                    <a:pt x="8692" y="19587"/>
                    <a:pt x="8692" y="19575"/>
                  </a:cubicBezTo>
                  <a:cubicBezTo>
                    <a:pt x="8740" y="19444"/>
                    <a:pt x="8799" y="19325"/>
                    <a:pt x="8859" y="19194"/>
                  </a:cubicBezTo>
                  <a:close/>
                  <a:moveTo>
                    <a:pt x="9597" y="18408"/>
                  </a:moveTo>
                  <a:cubicBezTo>
                    <a:pt x="9597" y="18468"/>
                    <a:pt x="9585" y="18539"/>
                    <a:pt x="9585" y="18610"/>
                  </a:cubicBezTo>
                  <a:cubicBezTo>
                    <a:pt x="9585" y="18622"/>
                    <a:pt x="9585" y="18646"/>
                    <a:pt x="9597" y="18658"/>
                  </a:cubicBezTo>
                  <a:cubicBezTo>
                    <a:pt x="9430" y="18980"/>
                    <a:pt x="9335" y="19337"/>
                    <a:pt x="9204" y="19670"/>
                  </a:cubicBezTo>
                  <a:cubicBezTo>
                    <a:pt x="9275" y="19361"/>
                    <a:pt x="9371" y="19051"/>
                    <a:pt x="9478" y="18753"/>
                  </a:cubicBezTo>
                  <a:cubicBezTo>
                    <a:pt x="9514" y="18634"/>
                    <a:pt x="9561" y="18515"/>
                    <a:pt x="9597" y="18408"/>
                  </a:cubicBezTo>
                  <a:close/>
                  <a:moveTo>
                    <a:pt x="10240" y="18789"/>
                  </a:moveTo>
                  <a:cubicBezTo>
                    <a:pt x="10276" y="18813"/>
                    <a:pt x="10299" y="18813"/>
                    <a:pt x="10335" y="18813"/>
                  </a:cubicBezTo>
                  <a:cubicBezTo>
                    <a:pt x="10204" y="19111"/>
                    <a:pt x="10061" y="19408"/>
                    <a:pt x="9918" y="19706"/>
                  </a:cubicBezTo>
                  <a:cubicBezTo>
                    <a:pt x="10014" y="19396"/>
                    <a:pt x="10133" y="19099"/>
                    <a:pt x="10240" y="18789"/>
                  </a:cubicBezTo>
                  <a:close/>
                  <a:moveTo>
                    <a:pt x="10907" y="18896"/>
                  </a:moveTo>
                  <a:lnTo>
                    <a:pt x="10907" y="18896"/>
                  </a:lnTo>
                  <a:cubicBezTo>
                    <a:pt x="10895" y="18932"/>
                    <a:pt x="10930" y="18968"/>
                    <a:pt x="10966" y="18968"/>
                  </a:cubicBezTo>
                  <a:cubicBezTo>
                    <a:pt x="10811" y="19241"/>
                    <a:pt x="10692" y="19539"/>
                    <a:pt x="10549" y="19825"/>
                  </a:cubicBezTo>
                  <a:cubicBezTo>
                    <a:pt x="10645" y="19515"/>
                    <a:pt x="10740" y="19218"/>
                    <a:pt x="10835" y="18908"/>
                  </a:cubicBezTo>
                  <a:cubicBezTo>
                    <a:pt x="10842" y="18912"/>
                    <a:pt x="10849" y="18913"/>
                    <a:pt x="10856" y="18913"/>
                  </a:cubicBezTo>
                  <a:cubicBezTo>
                    <a:pt x="10873" y="18913"/>
                    <a:pt x="10890" y="18905"/>
                    <a:pt x="10907" y="18896"/>
                  </a:cubicBezTo>
                  <a:close/>
                  <a:moveTo>
                    <a:pt x="10049" y="18563"/>
                  </a:moveTo>
                  <a:cubicBezTo>
                    <a:pt x="10061" y="18587"/>
                    <a:pt x="10085" y="18599"/>
                    <a:pt x="10121" y="18610"/>
                  </a:cubicBezTo>
                  <a:cubicBezTo>
                    <a:pt x="9990" y="18908"/>
                    <a:pt x="9859" y="19218"/>
                    <a:pt x="9728" y="19515"/>
                  </a:cubicBezTo>
                  <a:cubicBezTo>
                    <a:pt x="9656" y="19658"/>
                    <a:pt x="9597" y="19813"/>
                    <a:pt x="9537" y="19956"/>
                  </a:cubicBezTo>
                  <a:cubicBezTo>
                    <a:pt x="9645" y="19539"/>
                    <a:pt x="9776" y="19122"/>
                    <a:pt x="9918" y="18706"/>
                  </a:cubicBezTo>
                  <a:cubicBezTo>
                    <a:pt x="9954" y="18706"/>
                    <a:pt x="9990" y="18694"/>
                    <a:pt x="10014" y="18646"/>
                  </a:cubicBezTo>
                  <a:cubicBezTo>
                    <a:pt x="10026" y="18622"/>
                    <a:pt x="10037" y="18587"/>
                    <a:pt x="10049" y="18563"/>
                  </a:cubicBezTo>
                  <a:close/>
                  <a:moveTo>
                    <a:pt x="9680" y="18860"/>
                  </a:moveTo>
                  <a:lnTo>
                    <a:pt x="9680" y="18860"/>
                  </a:lnTo>
                  <a:cubicBezTo>
                    <a:pt x="9561" y="19230"/>
                    <a:pt x="9454" y="19611"/>
                    <a:pt x="9347" y="19980"/>
                  </a:cubicBezTo>
                  <a:cubicBezTo>
                    <a:pt x="9330" y="19971"/>
                    <a:pt x="9313" y="19963"/>
                    <a:pt x="9292" y="19963"/>
                  </a:cubicBezTo>
                  <a:cubicBezTo>
                    <a:pt x="9283" y="19963"/>
                    <a:pt x="9274" y="19964"/>
                    <a:pt x="9264" y="19968"/>
                  </a:cubicBezTo>
                  <a:cubicBezTo>
                    <a:pt x="9359" y="19753"/>
                    <a:pt x="9430" y="19527"/>
                    <a:pt x="9514" y="19301"/>
                  </a:cubicBezTo>
                  <a:cubicBezTo>
                    <a:pt x="9561" y="19146"/>
                    <a:pt x="9621" y="19003"/>
                    <a:pt x="9680" y="18860"/>
                  </a:cubicBezTo>
                  <a:close/>
                  <a:moveTo>
                    <a:pt x="15526" y="20111"/>
                  </a:moveTo>
                  <a:cubicBezTo>
                    <a:pt x="15538" y="20134"/>
                    <a:pt x="15562" y="20146"/>
                    <a:pt x="15574" y="20158"/>
                  </a:cubicBezTo>
                  <a:cubicBezTo>
                    <a:pt x="15562" y="20182"/>
                    <a:pt x="15538" y="20206"/>
                    <a:pt x="15526" y="20230"/>
                  </a:cubicBezTo>
                  <a:cubicBezTo>
                    <a:pt x="15514" y="20230"/>
                    <a:pt x="15491" y="20218"/>
                    <a:pt x="15479" y="20218"/>
                  </a:cubicBezTo>
                  <a:lnTo>
                    <a:pt x="15479" y="20182"/>
                  </a:lnTo>
                  <a:cubicBezTo>
                    <a:pt x="15491" y="20170"/>
                    <a:pt x="15514" y="20158"/>
                    <a:pt x="15514" y="20134"/>
                  </a:cubicBezTo>
                  <a:lnTo>
                    <a:pt x="15526" y="20111"/>
                  </a:lnTo>
                  <a:close/>
                  <a:moveTo>
                    <a:pt x="9609" y="20206"/>
                  </a:moveTo>
                  <a:cubicBezTo>
                    <a:pt x="9597" y="20242"/>
                    <a:pt x="9585" y="20277"/>
                    <a:pt x="9585" y="20325"/>
                  </a:cubicBezTo>
                  <a:cubicBezTo>
                    <a:pt x="9573" y="20325"/>
                    <a:pt x="9573" y="20325"/>
                    <a:pt x="9561" y="20337"/>
                  </a:cubicBezTo>
                  <a:lnTo>
                    <a:pt x="9549" y="20325"/>
                  </a:lnTo>
                  <a:cubicBezTo>
                    <a:pt x="9549" y="20313"/>
                    <a:pt x="9549" y="20301"/>
                    <a:pt x="9561" y="20289"/>
                  </a:cubicBezTo>
                  <a:cubicBezTo>
                    <a:pt x="9573" y="20254"/>
                    <a:pt x="9585" y="20230"/>
                    <a:pt x="9609" y="20206"/>
                  </a:cubicBezTo>
                  <a:close/>
                  <a:moveTo>
                    <a:pt x="11407" y="18837"/>
                  </a:moveTo>
                  <a:cubicBezTo>
                    <a:pt x="11407" y="18849"/>
                    <a:pt x="11395" y="18872"/>
                    <a:pt x="11395" y="18884"/>
                  </a:cubicBezTo>
                  <a:cubicBezTo>
                    <a:pt x="11371" y="18980"/>
                    <a:pt x="11419" y="19039"/>
                    <a:pt x="11478" y="19051"/>
                  </a:cubicBezTo>
                  <a:cubicBezTo>
                    <a:pt x="11180" y="19468"/>
                    <a:pt x="11014" y="19956"/>
                    <a:pt x="10764" y="20408"/>
                  </a:cubicBezTo>
                  <a:cubicBezTo>
                    <a:pt x="10930" y="19920"/>
                    <a:pt x="11121" y="19444"/>
                    <a:pt x="11311" y="18968"/>
                  </a:cubicBezTo>
                  <a:cubicBezTo>
                    <a:pt x="11335" y="18968"/>
                    <a:pt x="11359" y="18944"/>
                    <a:pt x="11371" y="18920"/>
                  </a:cubicBezTo>
                  <a:lnTo>
                    <a:pt x="11407" y="18837"/>
                  </a:lnTo>
                  <a:close/>
                  <a:moveTo>
                    <a:pt x="10442" y="19551"/>
                  </a:moveTo>
                  <a:lnTo>
                    <a:pt x="10442" y="19551"/>
                  </a:lnTo>
                  <a:cubicBezTo>
                    <a:pt x="10347" y="19837"/>
                    <a:pt x="10264" y="20123"/>
                    <a:pt x="10168" y="20420"/>
                  </a:cubicBezTo>
                  <a:cubicBezTo>
                    <a:pt x="10157" y="20420"/>
                    <a:pt x="10133" y="20420"/>
                    <a:pt x="10121" y="20432"/>
                  </a:cubicBezTo>
                  <a:cubicBezTo>
                    <a:pt x="10216" y="20134"/>
                    <a:pt x="10323" y="19837"/>
                    <a:pt x="10442" y="19551"/>
                  </a:cubicBezTo>
                  <a:close/>
                  <a:moveTo>
                    <a:pt x="15252" y="20075"/>
                  </a:moveTo>
                  <a:cubicBezTo>
                    <a:pt x="15252" y="20099"/>
                    <a:pt x="15252" y="20123"/>
                    <a:pt x="15264" y="20134"/>
                  </a:cubicBezTo>
                  <a:lnTo>
                    <a:pt x="15252" y="20170"/>
                  </a:lnTo>
                  <a:cubicBezTo>
                    <a:pt x="15240" y="20218"/>
                    <a:pt x="15264" y="20254"/>
                    <a:pt x="15300" y="20265"/>
                  </a:cubicBezTo>
                  <a:cubicBezTo>
                    <a:pt x="15300" y="20313"/>
                    <a:pt x="15276" y="20361"/>
                    <a:pt x="15264" y="20408"/>
                  </a:cubicBezTo>
                  <a:cubicBezTo>
                    <a:pt x="15240" y="20408"/>
                    <a:pt x="15217" y="20420"/>
                    <a:pt x="15193" y="20432"/>
                  </a:cubicBezTo>
                  <a:cubicBezTo>
                    <a:pt x="15169" y="20396"/>
                    <a:pt x="15157" y="20349"/>
                    <a:pt x="15145" y="20301"/>
                  </a:cubicBezTo>
                  <a:cubicBezTo>
                    <a:pt x="15169" y="20289"/>
                    <a:pt x="15193" y="20265"/>
                    <a:pt x="15205" y="20230"/>
                  </a:cubicBezTo>
                  <a:cubicBezTo>
                    <a:pt x="15229" y="20182"/>
                    <a:pt x="15240" y="20123"/>
                    <a:pt x="15252" y="20075"/>
                  </a:cubicBezTo>
                  <a:close/>
                  <a:moveTo>
                    <a:pt x="10859" y="19575"/>
                  </a:moveTo>
                  <a:cubicBezTo>
                    <a:pt x="10740" y="19884"/>
                    <a:pt x="10633" y="20194"/>
                    <a:pt x="10526" y="20515"/>
                  </a:cubicBezTo>
                  <a:cubicBezTo>
                    <a:pt x="10519" y="20482"/>
                    <a:pt x="10485" y="20459"/>
                    <a:pt x="10453" y="20459"/>
                  </a:cubicBezTo>
                  <a:cubicBezTo>
                    <a:pt x="10429" y="20459"/>
                    <a:pt x="10405" y="20473"/>
                    <a:pt x="10395" y="20504"/>
                  </a:cubicBezTo>
                  <a:lnTo>
                    <a:pt x="10371" y="20504"/>
                  </a:lnTo>
                  <a:cubicBezTo>
                    <a:pt x="10573" y="20218"/>
                    <a:pt x="10716" y="19896"/>
                    <a:pt x="10859" y="19575"/>
                  </a:cubicBezTo>
                  <a:close/>
                  <a:moveTo>
                    <a:pt x="9883" y="20182"/>
                  </a:moveTo>
                  <a:cubicBezTo>
                    <a:pt x="9859" y="20242"/>
                    <a:pt x="9847" y="20313"/>
                    <a:pt x="9847" y="20384"/>
                  </a:cubicBezTo>
                  <a:cubicBezTo>
                    <a:pt x="9835" y="20384"/>
                    <a:pt x="9811" y="20396"/>
                    <a:pt x="9811" y="20432"/>
                  </a:cubicBezTo>
                  <a:cubicBezTo>
                    <a:pt x="9799" y="20468"/>
                    <a:pt x="9787" y="20504"/>
                    <a:pt x="9776" y="20539"/>
                  </a:cubicBezTo>
                  <a:cubicBezTo>
                    <a:pt x="9764" y="20527"/>
                    <a:pt x="9752" y="20527"/>
                    <a:pt x="9728" y="20515"/>
                  </a:cubicBezTo>
                  <a:cubicBezTo>
                    <a:pt x="9728" y="20504"/>
                    <a:pt x="9728" y="20492"/>
                    <a:pt x="9728" y="20468"/>
                  </a:cubicBezTo>
                  <a:cubicBezTo>
                    <a:pt x="9787" y="20373"/>
                    <a:pt x="9835" y="20277"/>
                    <a:pt x="9883" y="20182"/>
                  </a:cubicBezTo>
                  <a:close/>
                  <a:moveTo>
                    <a:pt x="14621" y="19956"/>
                  </a:moveTo>
                  <a:lnTo>
                    <a:pt x="14609" y="20027"/>
                  </a:lnTo>
                  <a:cubicBezTo>
                    <a:pt x="14502" y="20194"/>
                    <a:pt x="14383" y="20373"/>
                    <a:pt x="14264" y="20539"/>
                  </a:cubicBezTo>
                  <a:cubicBezTo>
                    <a:pt x="14324" y="20373"/>
                    <a:pt x="14383" y="20194"/>
                    <a:pt x="14443" y="20027"/>
                  </a:cubicBezTo>
                  <a:cubicBezTo>
                    <a:pt x="14460" y="20036"/>
                    <a:pt x="14476" y="20040"/>
                    <a:pt x="14493" y="20040"/>
                  </a:cubicBezTo>
                  <a:cubicBezTo>
                    <a:pt x="14523" y="20040"/>
                    <a:pt x="14551" y="20027"/>
                    <a:pt x="14574" y="20003"/>
                  </a:cubicBezTo>
                  <a:cubicBezTo>
                    <a:pt x="14598" y="19980"/>
                    <a:pt x="14609" y="19968"/>
                    <a:pt x="14621" y="19956"/>
                  </a:cubicBezTo>
                  <a:close/>
                  <a:moveTo>
                    <a:pt x="14919" y="20134"/>
                  </a:moveTo>
                  <a:lnTo>
                    <a:pt x="14919" y="20170"/>
                  </a:lnTo>
                  <a:cubicBezTo>
                    <a:pt x="14883" y="20301"/>
                    <a:pt x="14824" y="20432"/>
                    <a:pt x="14752" y="20551"/>
                  </a:cubicBezTo>
                  <a:cubicBezTo>
                    <a:pt x="14788" y="20456"/>
                    <a:pt x="14812" y="20373"/>
                    <a:pt x="14836" y="20289"/>
                  </a:cubicBezTo>
                  <a:cubicBezTo>
                    <a:pt x="14859" y="20242"/>
                    <a:pt x="14895" y="20182"/>
                    <a:pt x="14919" y="20134"/>
                  </a:cubicBezTo>
                  <a:close/>
                  <a:moveTo>
                    <a:pt x="11454" y="19456"/>
                  </a:moveTo>
                  <a:cubicBezTo>
                    <a:pt x="11335" y="19825"/>
                    <a:pt x="11216" y="20194"/>
                    <a:pt x="11085" y="20563"/>
                  </a:cubicBezTo>
                  <a:lnTo>
                    <a:pt x="11061" y="20551"/>
                  </a:lnTo>
                  <a:cubicBezTo>
                    <a:pt x="11049" y="20539"/>
                    <a:pt x="11049" y="20539"/>
                    <a:pt x="11038" y="20539"/>
                  </a:cubicBezTo>
                  <a:cubicBezTo>
                    <a:pt x="11026" y="20504"/>
                    <a:pt x="10990" y="20480"/>
                    <a:pt x="10942" y="20468"/>
                  </a:cubicBezTo>
                  <a:cubicBezTo>
                    <a:pt x="11133" y="20134"/>
                    <a:pt x="11264" y="19777"/>
                    <a:pt x="11454" y="19456"/>
                  </a:cubicBezTo>
                  <a:close/>
                  <a:moveTo>
                    <a:pt x="12764" y="19730"/>
                  </a:moveTo>
                  <a:cubicBezTo>
                    <a:pt x="12776" y="19742"/>
                    <a:pt x="12788" y="19753"/>
                    <a:pt x="12812" y="19765"/>
                  </a:cubicBezTo>
                  <a:lnTo>
                    <a:pt x="12800" y="19801"/>
                  </a:lnTo>
                  <a:cubicBezTo>
                    <a:pt x="12769" y="19884"/>
                    <a:pt x="12836" y="19949"/>
                    <a:pt x="12902" y="19949"/>
                  </a:cubicBezTo>
                  <a:cubicBezTo>
                    <a:pt x="12911" y="19949"/>
                    <a:pt x="12921" y="19947"/>
                    <a:pt x="12931" y="19944"/>
                  </a:cubicBezTo>
                  <a:lnTo>
                    <a:pt x="12931" y="19944"/>
                  </a:lnTo>
                  <a:cubicBezTo>
                    <a:pt x="12764" y="20182"/>
                    <a:pt x="12585" y="20420"/>
                    <a:pt x="12419" y="20658"/>
                  </a:cubicBezTo>
                  <a:cubicBezTo>
                    <a:pt x="12490" y="20456"/>
                    <a:pt x="12562" y="20254"/>
                    <a:pt x="12633" y="20039"/>
                  </a:cubicBezTo>
                  <a:cubicBezTo>
                    <a:pt x="12681" y="19944"/>
                    <a:pt x="12716" y="19837"/>
                    <a:pt x="12764" y="19730"/>
                  </a:cubicBezTo>
                  <a:close/>
                  <a:moveTo>
                    <a:pt x="15002" y="20551"/>
                  </a:moveTo>
                  <a:cubicBezTo>
                    <a:pt x="15014" y="20563"/>
                    <a:pt x="15026" y="20587"/>
                    <a:pt x="15038" y="20611"/>
                  </a:cubicBezTo>
                  <a:cubicBezTo>
                    <a:pt x="15014" y="20635"/>
                    <a:pt x="15002" y="20646"/>
                    <a:pt x="14990" y="20670"/>
                  </a:cubicBezTo>
                  <a:cubicBezTo>
                    <a:pt x="14967" y="20658"/>
                    <a:pt x="14955" y="20658"/>
                    <a:pt x="14943" y="20658"/>
                  </a:cubicBezTo>
                  <a:cubicBezTo>
                    <a:pt x="14967" y="20623"/>
                    <a:pt x="14979" y="20587"/>
                    <a:pt x="15002" y="20551"/>
                  </a:cubicBezTo>
                  <a:close/>
                  <a:moveTo>
                    <a:pt x="12633" y="19456"/>
                  </a:moveTo>
                  <a:cubicBezTo>
                    <a:pt x="12645" y="19480"/>
                    <a:pt x="12645" y="19492"/>
                    <a:pt x="12657" y="19503"/>
                  </a:cubicBezTo>
                  <a:cubicBezTo>
                    <a:pt x="12585" y="19682"/>
                    <a:pt x="12514" y="19849"/>
                    <a:pt x="12454" y="20027"/>
                  </a:cubicBezTo>
                  <a:cubicBezTo>
                    <a:pt x="12335" y="20277"/>
                    <a:pt x="12216" y="20515"/>
                    <a:pt x="12085" y="20754"/>
                  </a:cubicBezTo>
                  <a:cubicBezTo>
                    <a:pt x="12216" y="20361"/>
                    <a:pt x="12335" y="19980"/>
                    <a:pt x="12466" y="19587"/>
                  </a:cubicBezTo>
                  <a:cubicBezTo>
                    <a:pt x="12481" y="19594"/>
                    <a:pt x="12497" y="19598"/>
                    <a:pt x="12514" y="19598"/>
                  </a:cubicBezTo>
                  <a:cubicBezTo>
                    <a:pt x="12553" y="19598"/>
                    <a:pt x="12593" y="19577"/>
                    <a:pt x="12609" y="19527"/>
                  </a:cubicBezTo>
                  <a:cubicBezTo>
                    <a:pt x="12621" y="19503"/>
                    <a:pt x="12633" y="19480"/>
                    <a:pt x="12633" y="19456"/>
                  </a:cubicBezTo>
                  <a:close/>
                  <a:moveTo>
                    <a:pt x="13538" y="19789"/>
                  </a:moveTo>
                  <a:cubicBezTo>
                    <a:pt x="13550" y="19837"/>
                    <a:pt x="13586" y="19861"/>
                    <a:pt x="13633" y="19873"/>
                  </a:cubicBezTo>
                  <a:lnTo>
                    <a:pt x="13633" y="19908"/>
                  </a:lnTo>
                  <a:cubicBezTo>
                    <a:pt x="13455" y="20218"/>
                    <a:pt x="13264" y="20539"/>
                    <a:pt x="13062" y="20849"/>
                  </a:cubicBezTo>
                  <a:cubicBezTo>
                    <a:pt x="13157" y="20551"/>
                    <a:pt x="13252" y="20254"/>
                    <a:pt x="13347" y="19956"/>
                  </a:cubicBezTo>
                  <a:cubicBezTo>
                    <a:pt x="13371" y="19956"/>
                    <a:pt x="13407" y="19944"/>
                    <a:pt x="13431" y="19908"/>
                  </a:cubicBezTo>
                  <a:cubicBezTo>
                    <a:pt x="13437" y="19911"/>
                    <a:pt x="13443" y="19913"/>
                    <a:pt x="13450" y="19913"/>
                  </a:cubicBezTo>
                  <a:cubicBezTo>
                    <a:pt x="13471" y="19913"/>
                    <a:pt x="13493" y="19899"/>
                    <a:pt x="13502" y="19873"/>
                  </a:cubicBezTo>
                  <a:cubicBezTo>
                    <a:pt x="13514" y="19849"/>
                    <a:pt x="13526" y="19825"/>
                    <a:pt x="13526" y="19801"/>
                  </a:cubicBezTo>
                  <a:lnTo>
                    <a:pt x="13538" y="19789"/>
                  </a:lnTo>
                  <a:close/>
                  <a:moveTo>
                    <a:pt x="14550" y="20492"/>
                  </a:moveTo>
                  <a:lnTo>
                    <a:pt x="14550" y="20492"/>
                  </a:lnTo>
                  <a:cubicBezTo>
                    <a:pt x="14514" y="20623"/>
                    <a:pt x="14478" y="20754"/>
                    <a:pt x="14443" y="20873"/>
                  </a:cubicBezTo>
                  <a:cubicBezTo>
                    <a:pt x="14422" y="20852"/>
                    <a:pt x="14393" y="20839"/>
                    <a:pt x="14363" y="20839"/>
                  </a:cubicBezTo>
                  <a:cubicBezTo>
                    <a:pt x="14342" y="20839"/>
                    <a:pt x="14320" y="20846"/>
                    <a:pt x="14300" y="20861"/>
                  </a:cubicBezTo>
                  <a:cubicBezTo>
                    <a:pt x="14383" y="20742"/>
                    <a:pt x="14467" y="20623"/>
                    <a:pt x="14550" y="20492"/>
                  </a:cubicBezTo>
                  <a:close/>
                  <a:moveTo>
                    <a:pt x="11430" y="20396"/>
                  </a:moveTo>
                  <a:cubicBezTo>
                    <a:pt x="11383" y="20563"/>
                    <a:pt x="11347" y="20718"/>
                    <a:pt x="11311" y="20885"/>
                  </a:cubicBezTo>
                  <a:cubicBezTo>
                    <a:pt x="11308" y="20881"/>
                    <a:pt x="11303" y="20880"/>
                    <a:pt x="11298" y="20880"/>
                  </a:cubicBezTo>
                  <a:cubicBezTo>
                    <a:pt x="11287" y="20880"/>
                    <a:pt x="11272" y="20888"/>
                    <a:pt x="11264" y="20896"/>
                  </a:cubicBezTo>
                  <a:lnTo>
                    <a:pt x="11276" y="20861"/>
                  </a:lnTo>
                  <a:cubicBezTo>
                    <a:pt x="11288" y="20837"/>
                    <a:pt x="11276" y="20813"/>
                    <a:pt x="11252" y="20801"/>
                  </a:cubicBezTo>
                  <a:lnTo>
                    <a:pt x="11264" y="20765"/>
                  </a:lnTo>
                  <a:cubicBezTo>
                    <a:pt x="11311" y="20646"/>
                    <a:pt x="11371" y="20515"/>
                    <a:pt x="11430" y="20396"/>
                  </a:cubicBezTo>
                  <a:close/>
                  <a:moveTo>
                    <a:pt x="11954" y="19301"/>
                  </a:moveTo>
                  <a:lnTo>
                    <a:pt x="11990" y="19313"/>
                  </a:lnTo>
                  <a:cubicBezTo>
                    <a:pt x="11990" y="19337"/>
                    <a:pt x="11978" y="19361"/>
                    <a:pt x="11978" y="19384"/>
                  </a:cubicBezTo>
                  <a:cubicBezTo>
                    <a:pt x="11965" y="19445"/>
                    <a:pt x="12008" y="19475"/>
                    <a:pt x="12055" y="19475"/>
                  </a:cubicBezTo>
                  <a:cubicBezTo>
                    <a:pt x="12091" y="19475"/>
                    <a:pt x="12129" y="19457"/>
                    <a:pt x="12145" y="19420"/>
                  </a:cubicBezTo>
                  <a:lnTo>
                    <a:pt x="12157" y="19396"/>
                  </a:lnTo>
                  <a:cubicBezTo>
                    <a:pt x="12169" y="19456"/>
                    <a:pt x="12216" y="19480"/>
                    <a:pt x="12252" y="19492"/>
                  </a:cubicBezTo>
                  <a:cubicBezTo>
                    <a:pt x="12002" y="19980"/>
                    <a:pt x="11752" y="20468"/>
                    <a:pt x="11502" y="20956"/>
                  </a:cubicBezTo>
                  <a:cubicBezTo>
                    <a:pt x="11502" y="20932"/>
                    <a:pt x="11502" y="20920"/>
                    <a:pt x="11502" y="20908"/>
                  </a:cubicBezTo>
                  <a:cubicBezTo>
                    <a:pt x="11609" y="20361"/>
                    <a:pt x="11776" y="19825"/>
                    <a:pt x="11954" y="19301"/>
                  </a:cubicBezTo>
                  <a:close/>
                  <a:moveTo>
                    <a:pt x="14157" y="19968"/>
                  </a:moveTo>
                  <a:cubicBezTo>
                    <a:pt x="14157" y="19980"/>
                    <a:pt x="14169" y="20003"/>
                    <a:pt x="14181" y="20015"/>
                  </a:cubicBezTo>
                  <a:cubicBezTo>
                    <a:pt x="14026" y="20254"/>
                    <a:pt x="13859" y="20480"/>
                    <a:pt x="13705" y="20718"/>
                  </a:cubicBezTo>
                  <a:cubicBezTo>
                    <a:pt x="13609" y="20861"/>
                    <a:pt x="13514" y="21004"/>
                    <a:pt x="13419" y="21146"/>
                  </a:cubicBezTo>
                  <a:cubicBezTo>
                    <a:pt x="13411" y="21154"/>
                    <a:pt x="13404" y="21161"/>
                    <a:pt x="13400" y="21169"/>
                  </a:cubicBezTo>
                  <a:lnTo>
                    <a:pt x="13400" y="21169"/>
                  </a:lnTo>
                  <a:cubicBezTo>
                    <a:pt x="13517" y="20816"/>
                    <a:pt x="13647" y="20475"/>
                    <a:pt x="13788" y="20134"/>
                  </a:cubicBezTo>
                  <a:cubicBezTo>
                    <a:pt x="13813" y="20165"/>
                    <a:pt x="13850" y="20187"/>
                    <a:pt x="13889" y="20187"/>
                  </a:cubicBezTo>
                  <a:cubicBezTo>
                    <a:pt x="13925" y="20187"/>
                    <a:pt x="13962" y="20168"/>
                    <a:pt x="13990" y="20123"/>
                  </a:cubicBezTo>
                  <a:cubicBezTo>
                    <a:pt x="14014" y="20087"/>
                    <a:pt x="14026" y="20051"/>
                    <a:pt x="14050" y="20015"/>
                  </a:cubicBezTo>
                  <a:cubicBezTo>
                    <a:pt x="14059" y="20018"/>
                    <a:pt x="14068" y="20020"/>
                    <a:pt x="14076" y="20020"/>
                  </a:cubicBezTo>
                  <a:cubicBezTo>
                    <a:pt x="14103" y="20020"/>
                    <a:pt x="14127" y="20006"/>
                    <a:pt x="14145" y="19980"/>
                  </a:cubicBezTo>
                  <a:lnTo>
                    <a:pt x="14157" y="19968"/>
                  </a:lnTo>
                  <a:close/>
                  <a:moveTo>
                    <a:pt x="12062" y="20254"/>
                  </a:moveTo>
                  <a:lnTo>
                    <a:pt x="12062" y="20254"/>
                  </a:lnTo>
                  <a:cubicBezTo>
                    <a:pt x="11966" y="20575"/>
                    <a:pt x="11859" y="20908"/>
                    <a:pt x="11752" y="21230"/>
                  </a:cubicBezTo>
                  <a:lnTo>
                    <a:pt x="11740" y="21242"/>
                  </a:lnTo>
                  <a:cubicBezTo>
                    <a:pt x="11728" y="21230"/>
                    <a:pt x="11716" y="21230"/>
                    <a:pt x="11704" y="21230"/>
                  </a:cubicBezTo>
                  <a:cubicBezTo>
                    <a:pt x="11716" y="21194"/>
                    <a:pt x="11728" y="21158"/>
                    <a:pt x="11752" y="21123"/>
                  </a:cubicBezTo>
                  <a:cubicBezTo>
                    <a:pt x="11773" y="21071"/>
                    <a:pt x="11730" y="21037"/>
                    <a:pt x="11680" y="21037"/>
                  </a:cubicBezTo>
                  <a:cubicBezTo>
                    <a:pt x="11672" y="21037"/>
                    <a:pt x="11664" y="21038"/>
                    <a:pt x="11657" y="21039"/>
                  </a:cubicBezTo>
                  <a:cubicBezTo>
                    <a:pt x="11800" y="20777"/>
                    <a:pt x="11931" y="20515"/>
                    <a:pt x="12062" y="20254"/>
                  </a:cubicBezTo>
                  <a:close/>
                  <a:moveTo>
                    <a:pt x="13288" y="20849"/>
                  </a:moveTo>
                  <a:cubicBezTo>
                    <a:pt x="13252" y="20968"/>
                    <a:pt x="13205" y="21087"/>
                    <a:pt x="13169" y="21206"/>
                  </a:cubicBezTo>
                  <a:cubicBezTo>
                    <a:pt x="13145" y="21206"/>
                    <a:pt x="13133" y="21218"/>
                    <a:pt x="13109" y="21230"/>
                  </a:cubicBezTo>
                  <a:lnTo>
                    <a:pt x="13097" y="21254"/>
                  </a:lnTo>
                  <a:cubicBezTo>
                    <a:pt x="13085" y="21230"/>
                    <a:pt x="13074" y="21218"/>
                    <a:pt x="13062" y="21206"/>
                  </a:cubicBezTo>
                  <a:cubicBezTo>
                    <a:pt x="13133" y="21087"/>
                    <a:pt x="13216" y="20968"/>
                    <a:pt x="13288" y="20849"/>
                  </a:cubicBezTo>
                  <a:close/>
                  <a:moveTo>
                    <a:pt x="12234" y="21212"/>
                  </a:moveTo>
                  <a:cubicBezTo>
                    <a:pt x="12216" y="21230"/>
                    <a:pt x="12197" y="21249"/>
                    <a:pt x="12181" y="21266"/>
                  </a:cubicBezTo>
                  <a:cubicBezTo>
                    <a:pt x="12169" y="21277"/>
                    <a:pt x="12157" y="21289"/>
                    <a:pt x="12145" y="21301"/>
                  </a:cubicBezTo>
                  <a:cubicBezTo>
                    <a:pt x="12145" y="21312"/>
                    <a:pt x="12136" y="21322"/>
                    <a:pt x="12126" y="21332"/>
                  </a:cubicBezTo>
                  <a:lnTo>
                    <a:pt x="12126" y="21332"/>
                  </a:lnTo>
                  <a:cubicBezTo>
                    <a:pt x="12139" y="21292"/>
                    <a:pt x="12160" y="21260"/>
                    <a:pt x="12181" y="21218"/>
                  </a:cubicBezTo>
                  <a:cubicBezTo>
                    <a:pt x="12187" y="21221"/>
                    <a:pt x="12193" y="21222"/>
                    <a:pt x="12200" y="21222"/>
                  </a:cubicBezTo>
                  <a:cubicBezTo>
                    <a:pt x="12211" y="21222"/>
                    <a:pt x="12223" y="21219"/>
                    <a:pt x="12234" y="21212"/>
                  </a:cubicBezTo>
                  <a:close/>
                  <a:moveTo>
                    <a:pt x="13145" y="19956"/>
                  </a:moveTo>
                  <a:lnTo>
                    <a:pt x="13145" y="19956"/>
                  </a:lnTo>
                  <a:cubicBezTo>
                    <a:pt x="13014" y="20396"/>
                    <a:pt x="12871" y="20825"/>
                    <a:pt x="12728" y="21266"/>
                  </a:cubicBezTo>
                  <a:cubicBezTo>
                    <a:pt x="12721" y="21221"/>
                    <a:pt x="12686" y="21191"/>
                    <a:pt x="12647" y="21191"/>
                  </a:cubicBezTo>
                  <a:cubicBezTo>
                    <a:pt x="12622" y="21191"/>
                    <a:pt x="12596" y="21203"/>
                    <a:pt x="12573" y="21230"/>
                  </a:cubicBezTo>
                  <a:cubicBezTo>
                    <a:pt x="12538" y="21266"/>
                    <a:pt x="12502" y="21301"/>
                    <a:pt x="12466" y="21337"/>
                  </a:cubicBezTo>
                  <a:lnTo>
                    <a:pt x="12443" y="21337"/>
                  </a:lnTo>
                  <a:cubicBezTo>
                    <a:pt x="12454" y="21289"/>
                    <a:pt x="12466" y="21254"/>
                    <a:pt x="12478" y="21218"/>
                  </a:cubicBezTo>
                  <a:cubicBezTo>
                    <a:pt x="12496" y="21155"/>
                    <a:pt x="12447" y="21086"/>
                    <a:pt x="12390" y="21086"/>
                  </a:cubicBezTo>
                  <a:cubicBezTo>
                    <a:pt x="12372" y="21086"/>
                    <a:pt x="12353" y="21093"/>
                    <a:pt x="12335" y="21111"/>
                  </a:cubicBezTo>
                  <a:cubicBezTo>
                    <a:pt x="12313" y="21133"/>
                    <a:pt x="12289" y="21157"/>
                    <a:pt x="12264" y="21182"/>
                  </a:cubicBezTo>
                  <a:lnTo>
                    <a:pt x="12264" y="21182"/>
                  </a:lnTo>
                  <a:cubicBezTo>
                    <a:pt x="12562" y="20777"/>
                    <a:pt x="12859" y="20361"/>
                    <a:pt x="13145" y="19956"/>
                  </a:cubicBezTo>
                  <a:close/>
                  <a:moveTo>
                    <a:pt x="14026" y="20611"/>
                  </a:moveTo>
                  <a:lnTo>
                    <a:pt x="14026" y="20611"/>
                  </a:lnTo>
                  <a:cubicBezTo>
                    <a:pt x="13967" y="20765"/>
                    <a:pt x="13907" y="20932"/>
                    <a:pt x="13859" y="21087"/>
                  </a:cubicBezTo>
                  <a:cubicBezTo>
                    <a:pt x="13824" y="21087"/>
                    <a:pt x="13800" y="21111"/>
                    <a:pt x="13776" y="21135"/>
                  </a:cubicBezTo>
                  <a:cubicBezTo>
                    <a:pt x="13728" y="21194"/>
                    <a:pt x="13669" y="21266"/>
                    <a:pt x="13621" y="21337"/>
                  </a:cubicBezTo>
                  <a:cubicBezTo>
                    <a:pt x="13621" y="21301"/>
                    <a:pt x="13633" y="21289"/>
                    <a:pt x="13645" y="21254"/>
                  </a:cubicBezTo>
                  <a:cubicBezTo>
                    <a:pt x="13645" y="21230"/>
                    <a:pt x="13645" y="21206"/>
                    <a:pt x="13633" y="21182"/>
                  </a:cubicBezTo>
                  <a:cubicBezTo>
                    <a:pt x="13693" y="21087"/>
                    <a:pt x="13764" y="20992"/>
                    <a:pt x="13836" y="20896"/>
                  </a:cubicBezTo>
                  <a:cubicBezTo>
                    <a:pt x="13895" y="20801"/>
                    <a:pt x="13955" y="20706"/>
                    <a:pt x="14026" y="20611"/>
                  </a:cubicBezTo>
                  <a:close/>
                  <a:moveTo>
                    <a:pt x="1243" y="0"/>
                  </a:moveTo>
                  <a:cubicBezTo>
                    <a:pt x="1135" y="0"/>
                    <a:pt x="1029" y="11"/>
                    <a:pt x="929" y="37"/>
                  </a:cubicBezTo>
                  <a:cubicBezTo>
                    <a:pt x="679" y="96"/>
                    <a:pt x="465" y="239"/>
                    <a:pt x="334" y="465"/>
                  </a:cubicBezTo>
                  <a:cubicBezTo>
                    <a:pt x="191" y="703"/>
                    <a:pt x="131" y="989"/>
                    <a:pt x="96" y="1275"/>
                  </a:cubicBezTo>
                  <a:cubicBezTo>
                    <a:pt x="0" y="2335"/>
                    <a:pt x="489" y="3347"/>
                    <a:pt x="989" y="4252"/>
                  </a:cubicBezTo>
                  <a:cubicBezTo>
                    <a:pt x="1286" y="4787"/>
                    <a:pt x="1596" y="5323"/>
                    <a:pt x="1953" y="5823"/>
                  </a:cubicBezTo>
                  <a:cubicBezTo>
                    <a:pt x="2108" y="6049"/>
                    <a:pt x="2286" y="6264"/>
                    <a:pt x="2489" y="6454"/>
                  </a:cubicBezTo>
                  <a:cubicBezTo>
                    <a:pt x="2394" y="6466"/>
                    <a:pt x="2298" y="6466"/>
                    <a:pt x="2215" y="6490"/>
                  </a:cubicBezTo>
                  <a:cubicBezTo>
                    <a:pt x="2060" y="6514"/>
                    <a:pt x="1905" y="6538"/>
                    <a:pt x="1751" y="6585"/>
                  </a:cubicBezTo>
                  <a:cubicBezTo>
                    <a:pt x="1632" y="6609"/>
                    <a:pt x="1501" y="6657"/>
                    <a:pt x="1405" y="6752"/>
                  </a:cubicBezTo>
                  <a:cubicBezTo>
                    <a:pt x="1179" y="6966"/>
                    <a:pt x="1251" y="7300"/>
                    <a:pt x="1310" y="7573"/>
                  </a:cubicBezTo>
                  <a:cubicBezTo>
                    <a:pt x="1429" y="8073"/>
                    <a:pt x="1632" y="8538"/>
                    <a:pt x="1894" y="8978"/>
                  </a:cubicBezTo>
                  <a:cubicBezTo>
                    <a:pt x="2441" y="9847"/>
                    <a:pt x="3239" y="10562"/>
                    <a:pt x="4132" y="11062"/>
                  </a:cubicBezTo>
                  <a:cubicBezTo>
                    <a:pt x="5239" y="11669"/>
                    <a:pt x="6477" y="11979"/>
                    <a:pt x="7716" y="12133"/>
                  </a:cubicBezTo>
                  <a:cubicBezTo>
                    <a:pt x="8359" y="12217"/>
                    <a:pt x="9014" y="12253"/>
                    <a:pt x="9656" y="12288"/>
                  </a:cubicBezTo>
                  <a:cubicBezTo>
                    <a:pt x="9752" y="12288"/>
                    <a:pt x="9847" y="12288"/>
                    <a:pt x="9930" y="12300"/>
                  </a:cubicBezTo>
                  <a:cubicBezTo>
                    <a:pt x="9502" y="12360"/>
                    <a:pt x="9085" y="12526"/>
                    <a:pt x="8704" y="12753"/>
                  </a:cubicBezTo>
                  <a:cubicBezTo>
                    <a:pt x="8466" y="12895"/>
                    <a:pt x="8240" y="13062"/>
                    <a:pt x="8013" y="13241"/>
                  </a:cubicBezTo>
                  <a:cubicBezTo>
                    <a:pt x="7918" y="13336"/>
                    <a:pt x="7787" y="13419"/>
                    <a:pt x="7751" y="13550"/>
                  </a:cubicBezTo>
                  <a:cubicBezTo>
                    <a:pt x="7716" y="13538"/>
                    <a:pt x="7680" y="13538"/>
                    <a:pt x="7644" y="13538"/>
                  </a:cubicBezTo>
                  <a:cubicBezTo>
                    <a:pt x="7561" y="13562"/>
                    <a:pt x="7478" y="13622"/>
                    <a:pt x="7406" y="13669"/>
                  </a:cubicBezTo>
                  <a:cubicBezTo>
                    <a:pt x="7275" y="13765"/>
                    <a:pt x="7156" y="13872"/>
                    <a:pt x="7037" y="13991"/>
                  </a:cubicBezTo>
                  <a:cubicBezTo>
                    <a:pt x="6978" y="14062"/>
                    <a:pt x="6918" y="14134"/>
                    <a:pt x="6858" y="14193"/>
                  </a:cubicBezTo>
                  <a:cubicBezTo>
                    <a:pt x="6799" y="14265"/>
                    <a:pt x="6728" y="14324"/>
                    <a:pt x="6680" y="14396"/>
                  </a:cubicBezTo>
                  <a:cubicBezTo>
                    <a:pt x="6644" y="14443"/>
                    <a:pt x="6608" y="14515"/>
                    <a:pt x="6608" y="14586"/>
                  </a:cubicBezTo>
                  <a:cubicBezTo>
                    <a:pt x="6585" y="14562"/>
                    <a:pt x="6561" y="14562"/>
                    <a:pt x="6525" y="14550"/>
                  </a:cubicBezTo>
                  <a:cubicBezTo>
                    <a:pt x="6518" y="14550"/>
                    <a:pt x="6511" y="14549"/>
                    <a:pt x="6504" y="14549"/>
                  </a:cubicBezTo>
                  <a:cubicBezTo>
                    <a:pt x="6421" y="14549"/>
                    <a:pt x="6366" y="14615"/>
                    <a:pt x="6311" y="14681"/>
                  </a:cubicBezTo>
                  <a:cubicBezTo>
                    <a:pt x="6180" y="14824"/>
                    <a:pt x="6049" y="14979"/>
                    <a:pt x="5930" y="15134"/>
                  </a:cubicBezTo>
                  <a:cubicBezTo>
                    <a:pt x="5811" y="15289"/>
                    <a:pt x="5680" y="15443"/>
                    <a:pt x="5561" y="15598"/>
                  </a:cubicBezTo>
                  <a:cubicBezTo>
                    <a:pt x="5525" y="15634"/>
                    <a:pt x="5465" y="15682"/>
                    <a:pt x="5454" y="15729"/>
                  </a:cubicBezTo>
                  <a:cubicBezTo>
                    <a:pt x="5442" y="15765"/>
                    <a:pt x="5442" y="15801"/>
                    <a:pt x="5465" y="15836"/>
                  </a:cubicBezTo>
                  <a:cubicBezTo>
                    <a:pt x="5418" y="15908"/>
                    <a:pt x="5370" y="15967"/>
                    <a:pt x="5311" y="16027"/>
                  </a:cubicBezTo>
                  <a:lnTo>
                    <a:pt x="5287" y="16039"/>
                  </a:lnTo>
                  <a:cubicBezTo>
                    <a:pt x="5227" y="16086"/>
                    <a:pt x="5192" y="16134"/>
                    <a:pt x="5144" y="16193"/>
                  </a:cubicBezTo>
                  <a:cubicBezTo>
                    <a:pt x="5132" y="16205"/>
                    <a:pt x="5120" y="16217"/>
                    <a:pt x="5108" y="16229"/>
                  </a:cubicBezTo>
                  <a:cubicBezTo>
                    <a:pt x="5084" y="16265"/>
                    <a:pt x="5061" y="16289"/>
                    <a:pt x="5037" y="16324"/>
                  </a:cubicBezTo>
                  <a:lnTo>
                    <a:pt x="5013" y="16336"/>
                  </a:lnTo>
                  <a:cubicBezTo>
                    <a:pt x="4977" y="16372"/>
                    <a:pt x="4942" y="16420"/>
                    <a:pt x="4918" y="16467"/>
                  </a:cubicBezTo>
                  <a:cubicBezTo>
                    <a:pt x="4846" y="16551"/>
                    <a:pt x="4799" y="16646"/>
                    <a:pt x="4763" y="16741"/>
                  </a:cubicBezTo>
                  <a:cubicBezTo>
                    <a:pt x="4739" y="16801"/>
                    <a:pt x="4763" y="16860"/>
                    <a:pt x="4811" y="16884"/>
                  </a:cubicBezTo>
                  <a:cubicBezTo>
                    <a:pt x="4829" y="16893"/>
                    <a:pt x="4853" y="16899"/>
                    <a:pt x="4876" y="16899"/>
                  </a:cubicBezTo>
                  <a:cubicBezTo>
                    <a:pt x="4914" y="16899"/>
                    <a:pt x="4951" y="16885"/>
                    <a:pt x="4965" y="16848"/>
                  </a:cubicBezTo>
                  <a:lnTo>
                    <a:pt x="5061" y="16682"/>
                  </a:lnTo>
                  <a:cubicBezTo>
                    <a:pt x="5073" y="16658"/>
                    <a:pt x="5084" y="16646"/>
                    <a:pt x="5096" y="16622"/>
                  </a:cubicBezTo>
                  <a:cubicBezTo>
                    <a:pt x="5109" y="16631"/>
                    <a:pt x="5123" y="16635"/>
                    <a:pt x="5138" y="16635"/>
                  </a:cubicBezTo>
                  <a:cubicBezTo>
                    <a:pt x="5164" y="16635"/>
                    <a:pt x="5192" y="16621"/>
                    <a:pt x="5215" y="16598"/>
                  </a:cubicBezTo>
                  <a:cubicBezTo>
                    <a:pt x="5251" y="16539"/>
                    <a:pt x="5287" y="16479"/>
                    <a:pt x="5334" y="16420"/>
                  </a:cubicBezTo>
                  <a:cubicBezTo>
                    <a:pt x="5370" y="16360"/>
                    <a:pt x="5406" y="16313"/>
                    <a:pt x="5454" y="16253"/>
                  </a:cubicBezTo>
                  <a:cubicBezTo>
                    <a:pt x="5501" y="16182"/>
                    <a:pt x="5549" y="16110"/>
                    <a:pt x="5596" y="16039"/>
                  </a:cubicBezTo>
                  <a:cubicBezTo>
                    <a:pt x="5608" y="16027"/>
                    <a:pt x="5620" y="16015"/>
                    <a:pt x="5632" y="15991"/>
                  </a:cubicBezTo>
                  <a:cubicBezTo>
                    <a:pt x="5660" y="15999"/>
                    <a:pt x="5687" y="16003"/>
                    <a:pt x="5713" y="16003"/>
                  </a:cubicBezTo>
                  <a:cubicBezTo>
                    <a:pt x="5845" y="16003"/>
                    <a:pt x="5958" y="15912"/>
                    <a:pt x="6037" y="15812"/>
                  </a:cubicBezTo>
                  <a:cubicBezTo>
                    <a:pt x="6156" y="15670"/>
                    <a:pt x="6263" y="15527"/>
                    <a:pt x="6382" y="15396"/>
                  </a:cubicBezTo>
                  <a:cubicBezTo>
                    <a:pt x="6454" y="15324"/>
                    <a:pt x="6513" y="15253"/>
                    <a:pt x="6585" y="15193"/>
                  </a:cubicBezTo>
                  <a:cubicBezTo>
                    <a:pt x="6644" y="15134"/>
                    <a:pt x="6716" y="15074"/>
                    <a:pt x="6763" y="14991"/>
                  </a:cubicBezTo>
                  <a:cubicBezTo>
                    <a:pt x="6775" y="14955"/>
                    <a:pt x="6799" y="14920"/>
                    <a:pt x="6799" y="14884"/>
                  </a:cubicBezTo>
                  <a:cubicBezTo>
                    <a:pt x="6818" y="14889"/>
                    <a:pt x="6838" y="14891"/>
                    <a:pt x="6858" y="14891"/>
                  </a:cubicBezTo>
                  <a:cubicBezTo>
                    <a:pt x="6983" y="14891"/>
                    <a:pt x="7113" y="14803"/>
                    <a:pt x="7216" y="14741"/>
                  </a:cubicBezTo>
                  <a:cubicBezTo>
                    <a:pt x="7359" y="14646"/>
                    <a:pt x="7490" y="14539"/>
                    <a:pt x="7609" y="14431"/>
                  </a:cubicBezTo>
                  <a:cubicBezTo>
                    <a:pt x="7680" y="14360"/>
                    <a:pt x="7740" y="14288"/>
                    <a:pt x="7811" y="14217"/>
                  </a:cubicBezTo>
                  <a:cubicBezTo>
                    <a:pt x="7859" y="14169"/>
                    <a:pt x="7906" y="14110"/>
                    <a:pt x="7930" y="14038"/>
                  </a:cubicBezTo>
                  <a:cubicBezTo>
                    <a:pt x="7942" y="14015"/>
                    <a:pt x="7942" y="13991"/>
                    <a:pt x="7942" y="13967"/>
                  </a:cubicBezTo>
                  <a:cubicBezTo>
                    <a:pt x="7963" y="13978"/>
                    <a:pt x="7987" y="13984"/>
                    <a:pt x="8011" y="13984"/>
                  </a:cubicBezTo>
                  <a:cubicBezTo>
                    <a:pt x="8041" y="13984"/>
                    <a:pt x="8071" y="13975"/>
                    <a:pt x="8097" y="13955"/>
                  </a:cubicBezTo>
                  <a:cubicBezTo>
                    <a:pt x="8406" y="13705"/>
                    <a:pt x="8740" y="13479"/>
                    <a:pt x="9073" y="13265"/>
                  </a:cubicBezTo>
                  <a:cubicBezTo>
                    <a:pt x="9168" y="13229"/>
                    <a:pt x="9252" y="13181"/>
                    <a:pt x="9335" y="13134"/>
                  </a:cubicBezTo>
                  <a:cubicBezTo>
                    <a:pt x="9442" y="13086"/>
                    <a:pt x="9549" y="13050"/>
                    <a:pt x="9656" y="13038"/>
                  </a:cubicBezTo>
                  <a:cubicBezTo>
                    <a:pt x="9682" y="13035"/>
                    <a:pt x="9707" y="13034"/>
                    <a:pt x="9733" y="13034"/>
                  </a:cubicBezTo>
                  <a:cubicBezTo>
                    <a:pt x="9802" y="13034"/>
                    <a:pt x="9869" y="13045"/>
                    <a:pt x="9930" y="13062"/>
                  </a:cubicBezTo>
                  <a:cubicBezTo>
                    <a:pt x="9347" y="13336"/>
                    <a:pt x="8859" y="13860"/>
                    <a:pt x="8478" y="14348"/>
                  </a:cubicBezTo>
                  <a:cubicBezTo>
                    <a:pt x="8180" y="14717"/>
                    <a:pt x="7918" y="15098"/>
                    <a:pt x="7680" y="15503"/>
                  </a:cubicBezTo>
                  <a:cubicBezTo>
                    <a:pt x="7430" y="15908"/>
                    <a:pt x="7168" y="16336"/>
                    <a:pt x="7037" y="16801"/>
                  </a:cubicBezTo>
                  <a:cubicBezTo>
                    <a:pt x="6918" y="17241"/>
                    <a:pt x="6954" y="17706"/>
                    <a:pt x="7001" y="18158"/>
                  </a:cubicBezTo>
                  <a:cubicBezTo>
                    <a:pt x="7037" y="18563"/>
                    <a:pt x="7120" y="18956"/>
                    <a:pt x="7239" y="19337"/>
                  </a:cubicBezTo>
                  <a:cubicBezTo>
                    <a:pt x="7359" y="19718"/>
                    <a:pt x="7525" y="20087"/>
                    <a:pt x="7740" y="20420"/>
                  </a:cubicBezTo>
                  <a:cubicBezTo>
                    <a:pt x="7978" y="20777"/>
                    <a:pt x="8287" y="21075"/>
                    <a:pt x="8609" y="21361"/>
                  </a:cubicBezTo>
                  <a:cubicBezTo>
                    <a:pt x="8906" y="21647"/>
                    <a:pt x="9216" y="21944"/>
                    <a:pt x="9383" y="22337"/>
                  </a:cubicBezTo>
                  <a:cubicBezTo>
                    <a:pt x="9430" y="22456"/>
                    <a:pt x="9466" y="22587"/>
                    <a:pt x="9490" y="22730"/>
                  </a:cubicBezTo>
                  <a:cubicBezTo>
                    <a:pt x="9454" y="22849"/>
                    <a:pt x="9418" y="22968"/>
                    <a:pt x="9383" y="23099"/>
                  </a:cubicBezTo>
                  <a:cubicBezTo>
                    <a:pt x="9347" y="23242"/>
                    <a:pt x="9287" y="23409"/>
                    <a:pt x="9264" y="23563"/>
                  </a:cubicBezTo>
                  <a:cubicBezTo>
                    <a:pt x="9264" y="23635"/>
                    <a:pt x="9287" y="23718"/>
                    <a:pt x="9335" y="23766"/>
                  </a:cubicBezTo>
                  <a:cubicBezTo>
                    <a:pt x="9275" y="24040"/>
                    <a:pt x="9240" y="24325"/>
                    <a:pt x="9240" y="24611"/>
                  </a:cubicBezTo>
                  <a:cubicBezTo>
                    <a:pt x="9240" y="24687"/>
                    <a:pt x="9293" y="24741"/>
                    <a:pt x="9357" y="24741"/>
                  </a:cubicBezTo>
                  <a:cubicBezTo>
                    <a:pt x="9373" y="24741"/>
                    <a:pt x="9390" y="24737"/>
                    <a:pt x="9406" y="24730"/>
                  </a:cubicBezTo>
                  <a:cubicBezTo>
                    <a:pt x="9525" y="24695"/>
                    <a:pt x="9585" y="24587"/>
                    <a:pt x="9633" y="24480"/>
                  </a:cubicBezTo>
                  <a:cubicBezTo>
                    <a:pt x="9692" y="24349"/>
                    <a:pt x="9752" y="24206"/>
                    <a:pt x="9811" y="24075"/>
                  </a:cubicBezTo>
                  <a:cubicBezTo>
                    <a:pt x="9823" y="24040"/>
                    <a:pt x="9847" y="24004"/>
                    <a:pt x="9859" y="23968"/>
                  </a:cubicBezTo>
                  <a:cubicBezTo>
                    <a:pt x="9869" y="23969"/>
                    <a:pt x="9878" y="23970"/>
                    <a:pt x="9888" y="23970"/>
                  </a:cubicBezTo>
                  <a:cubicBezTo>
                    <a:pt x="9973" y="23970"/>
                    <a:pt x="10055" y="23924"/>
                    <a:pt x="10109" y="23849"/>
                  </a:cubicBezTo>
                  <a:cubicBezTo>
                    <a:pt x="10204" y="23718"/>
                    <a:pt x="10264" y="23563"/>
                    <a:pt x="10335" y="23421"/>
                  </a:cubicBezTo>
                  <a:cubicBezTo>
                    <a:pt x="10383" y="23313"/>
                    <a:pt x="10442" y="23194"/>
                    <a:pt x="10490" y="23075"/>
                  </a:cubicBezTo>
                  <a:cubicBezTo>
                    <a:pt x="10597" y="22980"/>
                    <a:pt x="10704" y="22909"/>
                    <a:pt x="10823" y="22849"/>
                  </a:cubicBezTo>
                  <a:cubicBezTo>
                    <a:pt x="11204" y="22659"/>
                    <a:pt x="11633" y="22635"/>
                    <a:pt x="12050" y="22623"/>
                  </a:cubicBezTo>
                  <a:cubicBezTo>
                    <a:pt x="12478" y="22599"/>
                    <a:pt x="12907" y="22587"/>
                    <a:pt x="13324" y="22468"/>
                  </a:cubicBezTo>
                  <a:cubicBezTo>
                    <a:pt x="13705" y="22361"/>
                    <a:pt x="14074" y="22194"/>
                    <a:pt x="14407" y="21980"/>
                  </a:cubicBezTo>
                  <a:cubicBezTo>
                    <a:pt x="14752" y="21766"/>
                    <a:pt x="15062" y="21516"/>
                    <a:pt x="15360" y="21242"/>
                  </a:cubicBezTo>
                  <a:cubicBezTo>
                    <a:pt x="15693" y="20944"/>
                    <a:pt x="16014" y="20611"/>
                    <a:pt x="16217" y="20194"/>
                  </a:cubicBezTo>
                  <a:cubicBezTo>
                    <a:pt x="16431" y="19765"/>
                    <a:pt x="16514" y="19265"/>
                    <a:pt x="16586" y="18789"/>
                  </a:cubicBezTo>
                  <a:cubicBezTo>
                    <a:pt x="16669" y="18337"/>
                    <a:pt x="16717" y="17860"/>
                    <a:pt x="16741" y="17396"/>
                  </a:cubicBezTo>
                  <a:cubicBezTo>
                    <a:pt x="16764" y="16777"/>
                    <a:pt x="16741" y="16063"/>
                    <a:pt x="16479" y="15467"/>
                  </a:cubicBezTo>
                  <a:lnTo>
                    <a:pt x="16479" y="15467"/>
                  </a:lnTo>
                  <a:cubicBezTo>
                    <a:pt x="16562" y="15503"/>
                    <a:pt x="16634" y="15562"/>
                    <a:pt x="16693" y="15634"/>
                  </a:cubicBezTo>
                  <a:cubicBezTo>
                    <a:pt x="16776" y="15717"/>
                    <a:pt x="16824" y="15812"/>
                    <a:pt x="16872" y="15920"/>
                  </a:cubicBezTo>
                  <a:cubicBezTo>
                    <a:pt x="16907" y="16003"/>
                    <a:pt x="16943" y="16098"/>
                    <a:pt x="16991" y="16193"/>
                  </a:cubicBezTo>
                  <a:cubicBezTo>
                    <a:pt x="17110" y="16574"/>
                    <a:pt x="17205" y="16955"/>
                    <a:pt x="17276" y="17348"/>
                  </a:cubicBezTo>
                  <a:cubicBezTo>
                    <a:pt x="17288" y="17396"/>
                    <a:pt x="17336" y="17444"/>
                    <a:pt x="17384" y="17456"/>
                  </a:cubicBezTo>
                  <a:cubicBezTo>
                    <a:pt x="17372" y="17467"/>
                    <a:pt x="17360" y="17491"/>
                    <a:pt x="17348" y="17515"/>
                  </a:cubicBezTo>
                  <a:cubicBezTo>
                    <a:pt x="17324" y="17587"/>
                    <a:pt x="17324" y="17670"/>
                    <a:pt x="17324" y="17741"/>
                  </a:cubicBezTo>
                  <a:cubicBezTo>
                    <a:pt x="17324" y="17837"/>
                    <a:pt x="17324" y="17932"/>
                    <a:pt x="17336" y="18027"/>
                  </a:cubicBezTo>
                  <a:cubicBezTo>
                    <a:pt x="17360" y="18194"/>
                    <a:pt x="17384" y="18349"/>
                    <a:pt x="17431" y="18515"/>
                  </a:cubicBezTo>
                  <a:cubicBezTo>
                    <a:pt x="17479" y="18658"/>
                    <a:pt x="17526" y="18825"/>
                    <a:pt x="17657" y="18896"/>
                  </a:cubicBezTo>
                  <a:cubicBezTo>
                    <a:pt x="17634" y="18932"/>
                    <a:pt x="17622" y="18968"/>
                    <a:pt x="17610" y="19015"/>
                  </a:cubicBezTo>
                  <a:cubicBezTo>
                    <a:pt x="17598" y="19099"/>
                    <a:pt x="17610" y="19182"/>
                    <a:pt x="17610" y="19277"/>
                  </a:cubicBezTo>
                  <a:cubicBezTo>
                    <a:pt x="17622" y="19372"/>
                    <a:pt x="17622" y="19468"/>
                    <a:pt x="17634" y="19563"/>
                  </a:cubicBezTo>
                  <a:cubicBezTo>
                    <a:pt x="17634" y="19742"/>
                    <a:pt x="17634" y="19920"/>
                    <a:pt x="17622" y="20099"/>
                  </a:cubicBezTo>
                  <a:cubicBezTo>
                    <a:pt x="17622" y="20265"/>
                    <a:pt x="17657" y="20432"/>
                    <a:pt x="17812" y="20504"/>
                  </a:cubicBezTo>
                  <a:cubicBezTo>
                    <a:pt x="17812" y="20527"/>
                    <a:pt x="17812" y="20551"/>
                    <a:pt x="17800" y="20563"/>
                  </a:cubicBezTo>
                  <a:cubicBezTo>
                    <a:pt x="17800" y="20646"/>
                    <a:pt x="17788" y="20742"/>
                    <a:pt x="17777" y="20825"/>
                  </a:cubicBezTo>
                  <a:cubicBezTo>
                    <a:pt x="17777" y="20896"/>
                    <a:pt x="17765" y="20956"/>
                    <a:pt x="17765" y="21027"/>
                  </a:cubicBezTo>
                  <a:cubicBezTo>
                    <a:pt x="17753" y="21099"/>
                    <a:pt x="17741" y="21158"/>
                    <a:pt x="17741" y="21230"/>
                  </a:cubicBezTo>
                  <a:cubicBezTo>
                    <a:pt x="17729" y="21289"/>
                    <a:pt x="17765" y="21325"/>
                    <a:pt x="17800" y="21337"/>
                  </a:cubicBezTo>
                  <a:cubicBezTo>
                    <a:pt x="17800" y="21361"/>
                    <a:pt x="17800" y="21373"/>
                    <a:pt x="17800" y="21397"/>
                  </a:cubicBezTo>
                  <a:cubicBezTo>
                    <a:pt x="17788" y="21468"/>
                    <a:pt x="17765" y="21527"/>
                    <a:pt x="17753" y="21587"/>
                  </a:cubicBezTo>
                  <a:cubicBezTo>
                    <a:pt x="17741" y="21647"/>
                    <a:pt x="17800" y="21706"/>
                    <a:pt x="17848" y="21718"/>
                  </a:cubicBezTo>
                  <a:cubicBezTo>
                    <a:pt x="17856" y="21720"/>
                    <a:pt x="17864" y="21720"/>
                    <a:pt x="17871" y="21720"/>
                  </a:cubicBezTo>
                  <a:cubicBezTo>
                    <a:pt x="17922" y="21720"/>
                    <a:pt x="17969" y="21688"/>
                    <a:pt x="17979" y="21647"/>
                  </a:cubicBezTo>
                  <a:cubicBezTo>
                    <a:pt x="18015" y="21539"/>
                    <a:pt x="18038" y="21432"/>
                    <a:pt x="18050" y="21325"/>
                  </a:cubicBezTo>
                  <a:cubicBezTo>
                    <a:pt x="18050" y="21277"/>
                    <a:pt x="18062" y="21218"/>
                    <a:pt x="18050" y="21170"/>
                  </a:cubicBezTo>
                  <a:lnTo>
                    <a:pt x="18050" y="21135"/>
                  </a:lnTo>
                  <a:cubicBezTo>
                    <a:pt x="18050" y="21099"/>
                    <a:pt x="18050" y="21063"/>
                    <a:pt x="18050" y="21027"/>
                  </a:cubicBezTo>
                  <a:cubicBezTo>
                    <a:pt x="18050" y="21016"/>
                    <a:pt x="18050" y="20992"/>
                    <a:pt x="18050" y="20980"/>
                  </a:cubicBezTo>
                  <a:cubicBezTo>
                    <a:pt x="18050" y="20908"/>
                    <a:pt x="18062" y="20837"/>
                    <a:pt x="18038" y="20765"/>
                  </a:cubicBezTo>
                  <a:lnTo>
                    <a:pt x="18027" y="20742"/>
                  </a:lnTo>
                  <a:cubicBezTo>
                    <a:pt x="18027" y="20658"/>
                    <a:pt x="18038" y="20575"/>
                    <a:pt x="18038" y="20504"/>
                  </a:cubicBezTo>
                  <a:cubicBezTo>
                    <a:pt x="18074" y="20480"/>
                    <a:pt x="18110" y="20456"/>
                    <a:pt x="18122" y="20420"/>
                  </a:cubicBezTo>
                  <a:cubicBezTo>
                    <a:pt x="18134" y="20373"/>
                    <a:pt x="18122" y="20301"/>
                    <a:pt x="18134" y="20254"/>
                  </a:cubicBezTo>
                  <a:cubicBezTo>
                    <a:pt x="18134" y="20051"/>
                    <a:pt x="18146" y="19861"/>
                    <a:pt x="18146" y="19658"/>
                  </a:cubicBezTo>
                  <a:cubicBezTo>
                    <a:pt x="18158" y="19468"/>
                    <a:pt x="18158" y="19265"/>
                    <a:pt x="18158" y="19063"/>
                  </a:cubicBezTo>
                  <a:cubicBezTo>
                    <a:pt x="18158" y="18980"/>
                    <a:pt x="18158" y="18884"/>
                    <a:pt x="18074" y="18825"/>
                  </a:cubicBezTo>
                  <a:cubicBezTo>
                    <a:pt x="18050" y="18813"/>
                    <a:pt x="18027" y="18801"/>
                    <a:pt x="18003" y="18801"/>
                  </a:cubicBezTo>
                  <a:cubicBezTo>
                    <a:pt x="18038" y="18741"/>
                    <a:pt x="18062" y="18670"/>
                    <a:pt x="18062" y="18610"/>
                  </a:cubicBezTo>
                  <a:cubicBezTo>
                    <a:pt x="18074" y="18527"/>
                    <a:pt x="18062" y="18432"/>
                    <a:pt x="18062" y="18349"/>
                  </a:cubicBezTo>
                  <a:cubicBezTo>
                    <a:pt x="18062" y="18253"/>
                    <a:pt x="18062" y="18170"/>
                    <a:pt x="18050" y="18075"/>
                  </a:cubicBezTo>
                  <a:cubicBezTo>
                    <a:pt x="18050" y="17908"/>
                    <a:pt x="18027" y="17741"/>
                    <a:pt x="17991" y="17587"/>
                  </a:cubicBezTo>
                  <a:cubicBezTo>
                    <a:pt x="17967" y="17503"/>
                    <a:pt x="17943" y="17408"/>
                    <a:pt x="17896" y="17336"/>
                  </a:cubicBezTo>
                  <a:cubicBezTo>
                    <a:pt x="17872" y="17301"/>
                    <a:pt x="17836" y="17289"/>
                    <a:pt x="17800" y="17277"/>
                  </a:cubicBezTo>
                  <a:cubicBezTo>
                    <a:pt x="17872" y="17146"/>
                    <a:pt x="17824" y="17003"/>
                    <a:pt x="17800" y="16872"/>
                  </a:cubicBezTo>
                  <a:cubicBezTo>
                    <a:pt x="17753" y="16586"/>
                    <a:pt x="17693" y="16313"/>
                    <a:pt x="17598" y="16051"/>
                  </a:cubicBezTo>
                  <a:cubicBezTo>
                    <a:pt x="17467" y="15634"/>
                    <a:pt x="17265" y="15229"/>
                    <a:pt x="16979" y="14896"/>
                  </a:cubicBezTo>
                  <a:lnTo>
                    <a:pt x="16979" y="14896"/>
                  </a:lnTo>
                  <a:cubicBezTo>
                    <a:pt x="17050" y="14955"/>
                    <a:pt x="17122" y="15015"/>
                    <a:pt x="17193" y="15074"/>
                  </a:cubicBezTo>
                  <a:cubicBezTo>
                    <a:pt x="17693" y="15467"/>
                    <a:pt x="18217" y="15860"/>
                    <a:pt x="18753" y="16217"/>
                  </a:cubicBezTo>
                  <a:cubicBezTo>
                    <a:pt x="19801" y="16920"/>
                    <a:pt x="20944" y="17503"/>
                    <a:pt x="22170" y="17753"/>
                  </a:cubicBezTo>
                  <a:cubicBezTo>
                    <a:pt x="22611" y="17847"/>
                    <a:pt x="23061" y="17895"/>
                    <a:pt x="23510" y="17895"/>
                  </a:cubicBezTo>
                  <a:cubicBezTo>
                    <a:pt x="24092" y="17895"/>
                    <a:pt x="24672" y="17814"/>
                    <a:pt x="25230" y="17646"/>
                  </a:cubicBezTo>
                  <a:cubicBezTo>
                    <a:pt x="25718" y="17491"/>
                    <a:pt x="26170" y="17265"/>
                    <a:pt x="26587" y="16967"/>
                  </a:cubicBezTo>
                  <a:cubicBezTo>
                    <a:pt x="26813" y="16801"/>
                    <a:pt x="27087" y="16586"/>
                    <a:pt x="27051" y="16277"/>
                  </a:cubicBezTo>
                  <a:cubicBezTo>
                    <a:pt x="27040" y="16146"/>
                    <a:pt x="26980" y="16027"/>
                    <a:pt x="26897" y="15920"/>
                  </a:cubicBezTo>
                  <a:cubicBezTo>
                    <a:pt x="26813" y="15789"/>
                    <a:pt x="26718" y="15670"/>
                    <a:pt x="26611" y="15551"/>
                  </a:cubicBezTo>
                  <a:cubicBezTo>
                    <a:pt x="26551" y="15479"/>
                    <a:pt x="26492" y="15408"/>
                    <a:pt x="26432" y="15348"/>
                  </a:cubicBezTo>
                  <a:cubicBezTo>
                    <a:pt x="26706" y="15324"/>
                    <a:pt x="26980" y="15289"/>
                    <a:pt x="27242" y="15217"/>
                  </a:cubicBezTo>
                  <a:cubicBezTo>
                    <a:pt x="27849" y="15074"/>
                    <a:pt x="28421" y="14872"/>
                    <a:pt x="29004" y="14658"/>
                  </a:cubicBezTo>
                  <a:cubicBezTo>
                    <a:pt x="29969" y="14300"/>
                    <a:pt x="31004" y="13860"/>
                    <a:pt x="31623" y="12991"/>
                  </a:cubicBezTo>
                  <a:cubicBezTo>
                    <a:pt x="31778" y="12741"/>
                    <a:pt x="31921" y="12491"/>
                    <a:pt x="31969" y="12217"/>
                  </a:cubicBezTo>
                  <a:cubicBezTo>
                    <a:pt x="32016" y="11955"/>
                    <a:pt x="31945" y="11705"/>
                    <a:pt x="31802" y="11502"/>
                  </a:cubicBezTo>
                  <a:cubicBezTo>
                    <a:pt x="31659" y="11300"/>
                    <a:pt x="31457" y="11145"/>
                    <a:pt x="31254" y="11026"/>
                  </a:cubicBezTo>
                  <a:cubicBezTo>
                    <a:pt x="30992" y="10871"/>
                    <a:pt x="30719" y="10752"/>
                    <a:pt x="30433" y="10645"/>
                  </a:cubicBezTo>
                  <a:cubicBezTo>
                    <a:pt x="29230" y="10181"/>
                    <a:pt x="27933" y="10109"/>
                    <a:pt x="26659" y="10074"/>
                  </a:cubicBezTo>
                  <a:cubicBezTo>
                    <a:pt x="26259" y="10066"/>
                    <a:pt x="25859" y="10062"/>
                    <a:pt x="25460" y="10062"/>
                  </a:cubicBezTo>
                  <a:cubicBezTo>
                    <a:pt x="24597" y="10062"/>
                    <a:pt x="23735" y="10081"/>
                    <a:pt x="22872" y="10121"/>
                  </a:cubicBezTo>
                  <a:cubicBezTo>
                    <a:pt x="22563" y="10133"/>
                    <a:pt x="22241" y="10145"/>
                    <a:pt x="21932" y="10169"/>
                  </a:cubicBezTo>
                  <a:cubicBezTo>
                    <a:pt x="21717" y="10169"/>
                    <a:pt x="21515" y="10169"/>
                    <a:pt x="21301" y="10181"/>
                  </a:cubicBezTo>
                  <a:cubicBezTo>
                    <a:pt x="20729" y="10193"/>
                    <a:pt x="20158" y="10205"/>
                    <a:pt x="19598" y="10240"/>
                  </a:cubicBezTo>
                  <a:cubicBezTo>
                    <a:pt x="19277" y="10264"/>
                    <a:pt x="18967" y="10288"/>
                    <a:pt x="18646" y="10324"/>
                  </a:cubicBezTo>
                  <a:cubicBezTo>
                    <a:pt x="18681" y="10312"/>
                    <a:pt x="18717" y="10276"/>
                    <a:pt x="18717" y="10217"/>
                  </a:cubicBezTo>
                  <a:cubicBezTo>
                    <a:pt x="18717" y="9967"/>
                    <a:pt x="18669" y="9705"/>
                    <a:pt x="18598" y="9455"/>
                  </a:cubicBezTo>
                  <a:cubicBezTo>
                    <a:pt x="19170" y="9205"/>
                    <a:pt x="19753" y="8955"/>
                    <a:pt x="20253" y="8585"/>
                  </a:cubicBezTo>
                  <a:cubicBezTo>
                    <a:pt x="20753" y="8228"/>
                    <a:pt x="21146" y="7752"/>
                    <a:pt x="21515" y="7276"/>
                  </a:cubicBezTo>
                  <a:cubicBezTo>
                    <a:pt x="21524" y="7278"/>
                    <a:pt x="21533" y="7279"/>
                    <a:pt x="21541" y="7279"/>
                  </a:cubicBezTo>
                  <a:cubicBezTo>
                    <a:pt x="21580" y="7279"/>
                    <a:pt x="21617" y="7259"/>
                    <a:pt x="21646" y="7240"/>
                  </a:cubicBezTo>
                  <a:cubicBezTo>
                    <a:pt x="21670" y="7228"/>
                    <a:pt x="21694" y="7192"/>
                    <a:pt x="21706" y="7169"/>
                  </a:cubicBezTo>
                  <a:cubicBezTo>
                    <a:pt x="21741" y="7121"/>
                    <a:pt x="21801" y="7073"/>
                    <a:pt x="21813" y="7002"/>
                  </a:cubicBezTo>
                  <a:cubicBezTo>
                    <a:pt x="21837" y="6954"/>
                    <a:pt x="21837" y="6907"/>
                    <a:pt x="21813" y="6871"/>
                  </a:cubicBezTo>
                  <a:cubicBezTo>
                    <a:pt x="21789" y="6823"/>
                    <a:pt x="21741" y="6788"/>
                    <a:pt x="21682" y="6776"/>
                  </a:cubicBezTo>
                  <a:cubicBezTo>
                    <a:pt x="21610" y="6776"/>
                    <a:pt x="21551" y="6823"/>
                    <a:pt x="21503" y="6871"/>
                  </a:cubicBezTo>
                  <a:cubicBezTo>
                    <a:pt x="21491" y="6883"/>
                    <a:pt x="21479" y="6895"/>
                    <a:pt x="21456" y="6907"/>
                  </a:cubicBezTo>
                  <a:cubicBezTo>
                    <a:pt x="21432" y="6942"/>
                    <a:pt x="21420" y="6978"/>
                    <a:pt x="21420" y="7014"/>
                  </a:cubicBezTo>
                  <a:lnTo>
                    <a:pt x="21420" y="7026"/>
                  </a:lnTo>
                  <a:lnTo>
                    <a:pt x="21420" y="7050"/>
                  </a:lnTo>
                  <a:lnTo>
                    <a:pt x="21408" y="7061"/>
                  </a:lnTo>
                  <a:cubicBezTo>
                    <a:pt x="21408" y="7073"/>
                    <a:pt x="21408" y="7085"/>
                    <a:pt x="21396" y="7109"/>
                  </a:cubicBezTo>
                  <a:cubicBezTo>
                    <a:pt x="21182" y="7311"/>
                    <a:pt x="20967" y="7526"/>
                    <a:pt x="20753" y="7728"/>
                  </a:cubicBezTo>
                  <a:cubicBezTo>
                    <a:pt x="20515" y="7954"/>
                    <a:pt x="20289" y="8181"/>
                    <a:pt x="20051" y="8395"/>
                  </a:cubicBezTo>
                  <a:cubicBezTo>
                    <a:pt x="19932" y="8502"/>
                    <a:pt x="19812" y="8550"/>
                    <a:pt x="19658" y="8585"/>
                  </a:cubicBezTo>
                  <a:cubicBezTo>
                    <a:pt x="19515" y="8609"/>
                    <a:pt x="19372" y="8645"/>
                    <a:pt x="19241" y="8693"/>
                  </a:cubicBezTo>
                  <a:cubicBezTo>
                    <a:pt x="18967" y="8788"/>
                    <a:pt x="18693" y="8895"/>
                    <a:pt x="18443" y="9050"/>
                  </a:cubicBezTo>
                  <a:cubicBezTo>
                    <a:pt x="18419" y="8978"/>
                    <a:pt x="18396" y="8919"/>
                    <a:pt x="18360" y="8859"/>
                  </a:cubicBezTo>
                  <a:cubicBezTo>
                    <a:pt x="18336" y="8812"/>
                    <a:pt x="18312" y="8776"/>
                    <a:pt x="18300" y="8740"/>
                  </a:cubicBezTo>
                  <a:cubicBezTo>
                    <a:pt x="18312" y="8728"/>
                    <a:pt x="18336" y="8693"/>
                    <a:pt x="18336" y="8669"/>
                  </a:cubicBezTo>
                  <a:cubicBezTo>
                    <a:pt x="18348" y="8597"/>
                    <a:pt x="18360" y="8526"/>
                    <a:pt x="18372" y="8443"/>
                  </a:cubicBezTo>
                  <a:cubicBezTo>
                    <a:pt x="18384" y="8371"/>
                    <a:pt x="18384" y="8300"/>
                    <a:pt x="18384" y="8228"/>
                  </a:cubicBezTo>
                  <a:cubicBezTo>
                    <a:pt x="18384" y="8169"/>
                    <a:pt x="18372" y="8109"/>
                    <a:pt x="18372" y="8050"/>
                  </a:cubicBezTo>
                  <a:cubicBezTo>
                    <a:pt x="18491" y="7669"/>
                    <a:pt x="18479" y="7240"/>
                    <a:pt x="18348" y="6847"/>
                  </a:cubicBezTo>
                  <a:cubicBezTo>
                    <a:pt x="18193" y="6371"/>
                    <a:pt x="17860" y="5990"/>
                    <a:pt x="17407" y="5740"/>
                  </a:cubicBezTo>
                  <a:cubicBezTo>
                    <a:pt x="17538" y="5740"/>
                    <a:pt x="17657" y="5728"/>
                    <a:pt x="17777" y="5716"/>
                  </a:cubicBezTo>
                  <a:cubicBezTo>
                    <a:pt x="17919" y="5692"/>
                    <a:pt x="18050" y="5680"/>
                    <a:pt x="18169" y="5609"/>
                  </a:cubicBezTo>
                  <a:cubicBezTo>
                    <a:pt x="18265" y="5549"/>
                    <a:pt x="18348" y="5466"/>
                    <a:pt x="18408" y="5383"/>
                  </a:cubicBezTo>
                  <a:cubicBezTo>
                    <a:pt x="18515" y="5252"/>
                    <a:pt x="18610" y="5121"/>
                    <a:pt x="18717" y="5002"/>
                  </a:cubicBezTo>
                  <a:cubicBezTo>
                    <a:pt x="18920" y="4775"/>
                    <a:pt x="19062" y="4490"/>
                    <a:pt x="19205" y="4228"/>
                  </a:cubicBezTo>
                  <a:cubicBezTo>
                    <a:pt x="19301" y="4049"/>
                    <a:pt x="19396" y="3859"/>
                    <a:pt x="19527" y="3692"/>
                  </a:cubicBezTo>
                  <a:cubicBezTo>
                    <a:pt x="19646" y="3680"/>
                    <a:pt x="19741" y="3549"/>
                    <a:pt x="19741" y="3430"/>
                  </a:cubicBezTo>
                  <a:cubicBezTo>
                    <a:pt x="19741" y="3360"/>
                    <a:pt x="19690" y="3316"/>
                    <a:pt x="19630" y="3316"/>
                  </a:cubicBezTo>
                  <a:cubicBezTo>
                    <a:pt x="19608" y="3316"/>
                    <a:pt x="19585" y="3322"/>
                    <a:pt x="19562" y="3335"/>
                  </a:cubicBezTo>
                  <a:cubicBezTo>
                    <a:pt x="19336" y="3501"/>
                    <a:pt x="19229" y="3751"/>
                    <a:pt x="19098" y="3990"/>
                  </a:cubicBezTo>
                  <a:cubicBezTo>
                    <a:pt x="18955" y="4252"/>
                    <a:pt x="18800" y="4502"/>
                    <a:pt x="18669" y="4775"/>
                  </a:cubicBezTo>
                  <a:cubicBezTo>
                    <a:pt x="18539" y="5025"/>
                    <a:pt x="18408" y="5311"/>
                    <a:pt x="18169" y="5478"/>
                  </a:cubicBezTo>
                  <a:cubicBezTo>
                    <a:pt x="18050" y="5549"/>
                    <a:pt x="17896" y="5549"/>
                    <a:pt x="17765" y="5561"/>
                  </a:cubicBezTo>
                  <a:cubicBezTo>
                    <a:pt x="17610" y="5573"/>
                    <a:pt x="17455" y="5585"/>
                    <a:pt x="17300" y="5633"/>
                  </a:cubicBezTo>
                  <a:cubicBezTo>
                    <a:pt x="17276" y="5633"/>
                    <a:pt x="17265" y="5656"/>
                    <a:pt x="17253" y="5668"/>
                  </a:cubicBezTo>
                  <a:cubicBezTo>
                    <a:pt x="17157" y="5621"/>
                    <a:pt x="17050" y="5573"/>
                    <a:pt x="16955" y="5537"/>
                  </a:cubicBezTo>
                  <a:cubicBezTo>
                    <a:pt x="16800" y="5490"/>
                    <a:pt x="16622" y="5418"/>
                    <a:pt x="16455" y="5418"/>
                  </a:cubicBezTo>
                  <a:cubicBezTo>
                    <a:pt x="16336" y="5335"/>
                    <a:pt x="16181" y="5287"/>
                    <a:pt x="16050" y="5228"/>
                  </a:cubicBezTo>
                  <a:cubicBezTo>
                    <a:pt x="15955" y="5192"/>
                    <a:pt x="15848" y="5156"/>
                    <a:pt x="15741" y="5133"/>
                  </a:cubicBezTo>
                  <a:cubicBezTo>
                    <a:pt x="15741" y="5109"/>
                    <a:pt x="15741" y="5085"/>
                    <a:pt x="15729" y="5073"/>
                  </a:cubicBezTo>
                  <a:cubicBezTo>
                    <a:pt x="15645" y="4942"/>
                    <a:pt x="15526" y="4823"/>
                    <a:pt x="15419" y="4716"/>
                  </a:cubicBezTo>
                  <a:cubicBezTo>
                    <a:pt x="15336" y="4621"/>
                    <a:pt x="15217" y="4525"/>
                    <a:pt x="15181" y="4383"/>
                  </a:cubicBezTo>
                  <a:cubicBezTo>
                    <a:pt x="15110" y="4109"/>
                    <a:pt x="15193" y="3799"/>
                    <a:pt x="15264" y="3525"/>
                  </a:cubicBezTo>
                  <a:cubicBezTo>
                    <a:pt x="15324" y="3240"/>
                    <a:pt x="15383" y="2942"/>
                    <a:pt x="15443" y="2656"/>
                  </a:cubicBezTo>
                  <a:cubicBezTo>
                    <a:pt x="15502" y="2394"/>
                    <a:pt x="15586" y="2120"/>
                    <a:pt x="15514" y="1858"/>
                  </a:cubicBezTo>
                  <a:cubicBezTo>
                    <a:pt x="15500" y="1801"/>
                    <a:pt x="15455" y="1769"/>
                    <a:pt x="15408" y="1769"/>
                  </a:cubicBezTo>
                  <a:cubicBezTo>
                    <a:pt x="15378" y="1769"/>
                    <a:pt x="15347" y="1783"/>
                    <a:pt x="15324" y="1811"/>
                  </a:cubicBezTo>
                  <a:cubicBezTo>
                    <a:pt x="15252" y="1906"/>
                    <a:pt x="15240" y="2061"/>
                    <a:pt x="15324" y="2144"/>
                  </a:cubicBezTo>
                  <a:cubicBezTo>
                    <a:pt x="15312" y="2358"/>
                    <a:pt x="15252" y="2561"/>
                    <a:pt x="15205" y="2763"/>
                  </a:cubicBezTo>
                  <a:cubicBezTo>
                    <a:pt x="15145" y="3061"/>
                    <a:pt x="15074" y="3359"/>
                    <a:pt x="15074" y="3668"/>
                  </a:cubicBezTo>
                  <a:cubicBezTo>
                    <a:pt x="15074" y="3823"/>
                    <a:pt x="15062" y="3990"/>
                    <a:pt x="15050" y="4156"/>
                  </a:cubicBezTo>
                  <a:cubicBezTo>
                    <a:pt x="15050" y="4263"/>
                    <a:pt x="15050" y="4383"/>
                    <a:pt x="15086" y="4490"/>
                  </a:cubicBezTo>
                  <a:cubicBezTo>
                    <a:pt x="15133" y="4621"/>
                    <a:pt x="15229" y="4716"/>
                    <a:pt x="15324" y="4823"/>
                  </a:cubicBezTo>
                  <a:cubicBezTo>
                    <a:pt x="15407" y="4906"/>
                    <a:pt x="15479" y="5002"/>
                    <a:pt x="15574" y="5085"/>
                  </a:cubicBezTo>
                  <a:cubicBezTo>
                    <a:pt x="15425" y="5053"/>
                    <a:pt x="15277" y="5037"/>
                    <a:pt x="15130" y="5037"/>
                  </a:cubicBezTo>
                  <a:cubicBezTo>
                    <a:pt x="14782" y="5037"/>
                    <a:pt x="14443" y="5127"/>
                    <a:pt x="14133" y="5311"/>
                  </a:cubicBezTo>
                  <a:cubicBezTo>
                    <a:pt x="13764" y="5526"/>
                    <a:pt x="13466" y="5871"/>
                    <a:pt x="13312" y="6264"/>
                  </a:cubicBezTo>
                  <a:cubicBezTo>
                    <a:pt x="13264" y="6335"/>
                    <a:pt x="13216" y="6395"/>
                    <a:pt x="13169" y="6466"/>
                  </a:cubicBezTo>
                  <a:cubicBezTo>
                    <a:pt x="13157" y="6490"/>
                    <a:pt x="13145" y="6502"/>
                    <a:pt x="13133" y="6526"/>
                  </a:cubicBezTo>
                  <a:cubicBezTo>
                    <a:pt x="13109" y="6561"/>
                    <a:pt x="13097" y="6609"/>
                    <a:pt x="13074" y="6645"/>
                  </a:cubicBezTo>
                  <a:lnTo>
                    <a:pt x="13062" y="6669"/>
                  </a:lnTo>
                  <a:cubicBezTo>
                    <a:pt x="13050" y="6692"/>
                    <a:pt x="13026" y="6716"/>
                    <a:pt x="13014" y="6740"/>
                  </a:cubicBezTo>
                  <a:lnTo>
                    <a:pt x="13014" y="6752"/>
                  </a:lnTo>
                  <a:cubicBezTo>
                    <a:pt x="12943" y="6776"/>
                    <a:pt x="12883" y="6799"/>
                    <a:pt x="12824" y="6823"/>
                  </a:cubicBezTo>
                  <a:cubicBezTo>
                    <a:pt x="12764" y="6847"/>
                    <a:pt x="12693" y="6871"/>
                    <a:pt x="12633" y="6907"/>
                  </a:cubicBezTo>
                  <a:cubicBezTo>
                    <a:pt x="12538" y="6633"/>
                    <a:pt x="12407" y="6371"/>
                    <a:pt x="12264" y="6121"/>
                  </a:cubicBezTo>
                  <a:cubicBezTo>
                    <a:pt x="12192" y="6002"/>
                    <a:pt x="12109" y="5883"/>
                    <a:pt x="12014" y="5764"/>
                  </a:cubicBezTo>
                  <a:cubicBezTo>
                    <a:pt x="11919" y="5645"/>
                    <a:pt x="11859" y="5526"/>
                    <a:pt x="11847" y="5371"/>
                  </a:cubicBezTo>
                  <a:cubicBezTo>
                    <a:pt x="11800" y="5049"/>
                    <a:pt x="11776" y="4728"/>
                    <a:pt x="11752" y="4406"/>
                  </a:cubicBezTo>
                  <a:cubicBezTo>
                    <a:pt x="11728" y="4109"/>
                    <a:pt x="11692" y="3811"/>
                    <a:pt x="11669" y="3513"/>
                  </a:cubicBezTo>
                  <a:cubicBezTo>
                    <a:pt x="11681" y="3490"/>
                    <a:pt x="11681" y="3478"/>
                    <a:pt x="11692" y="3466"/>
                  </a:cubicBezTo>
                  <a:lnTo>
                    <a:pt x="11692" y="3454"/>
                  </a:lnTo>
                  <a:lnTo>
                    <a:pt x="11704" y="3442"/>
                  </a:lnTo>
                  <a:lnTo>
                    <a:pt x="11716" y="3430"/>
                  </a:lnTo>
                  <a:cubicBezTo>
                    <a:pt x="11740" y="3394"/>
                    <a:pt x="11752" y="3359"/>
                    <a:pt x="11752" y="3323"/>
                  </a:cubicBezTo>
                  <a:cubicBezTo>
                    <a:pt x="11752" y="3299"/>
                    <a:pt x="11740" y="3287"/>
                    <a:pt x="11740" y="3263"/>
                  </a:cubicBezTo>
                  <a:cubicBezTo>
                    <a:pt x="11740" y="3192"/>
                    <a:pt x="11716" y="3120"/>
                    <a:pt x="11669" y="3073"/>
                  </a:cubicBezTo>
                  <a:cubicBezTo>
                    <a:pt x="11639" y="3058"/>
                    <a:pt x="11605" y="3048"/>
                    <a:pt x="11572" y="3048"/>
                  </a:cubicBezTo>
                  <a:cubicBezTo>
                    <a:pt x="11552" y="3048"/>
                    <a:pt x="11532" y="3052"/>
                    <a:pt x="11514" y="3061"/>
                  </a:cubicBezTo>
                  <a:cubicBezTo>
                    <a:pt x="11466" y="3085"/>
                    <a:pt x="11430" y="3120"/>
                    <a:pt x="11419" y="3168"/>
                  </a:cubicBezTo>
                  <a:cubicBezTo>
                    <a:pt x="11395" y="3228"/>
                    <a:pt x="11395" y="3299"/>
                    <a:pt x="11395" y="3359"/>
                  </a:cubicBezTo>
                  <a:cubicBezTo>
                    <a:pt x="11395" y="3394"/>
                    <a:pt x="11383" y="3430"/>
                    <a:pt x="11395" y="3454"/>
                  </a:cubicBezTo>
                  <a:cubicBezTo>
                    <a:pt x="11407" y="3501"/>
                    <a:pt x="11430" y="3537"/>
                    <a:pt x="11466" y="3561"/>
                  </a:cubicBezTo>
                  <a:cubicBezTo>
                    <a:pt x="11430" y="4168"/>
                    <a:pt x="11419" y="4787"/>
                    <a:pt x="11561" y="5383"/>
                  </a:cubicBezTo>
                  <a:cubicBezTo>
                    <a:pt x="11704" y="5990"/>
                    <a:pt x="11978" y="6561"/>
                    <a:pt x="12252" y="7121"/>
                  </a:cubicBezTo>
                  <a:cubicBezTo>
                    <a:pt x="12026" y="7264"/>
                    <a:pt x="11823" y="7431"/>
                    <a:pt x="11657" y="7621"/>
                  </a:cubicBezTo>
                  <a:cubicBezTo>
                    <a:pt x="11633" y="7657"/>
                    <a:pt x="11621" y="7681"/>
                    <a:pt x="11633" y="7716"/>
                  </a:cubicBezTo>
                  <a:cubicBezTo>
                    <a:pt x="11633" y="7716"/>
                    <a:pt x="11633" y="7728"/>
                    <a:pt x="11633" y="7728"/>
                  </a:cubicBezTo>
                  <a:lnTo>
                    <a:pt x="11621" y="7728"/>
                  </a:lnTo>
                  <a:cubicBezTo>
                    <a:pt x="11419" y="7502"/>
                    <a:pt x="11204" y="7288"/>
                    <a:pt x="10978" y="7061"/>
                  </a:cubicBezTo>
                  <a:cubicBezTo>
                    <a:pt x="10573" y="6669"/>
                    <a:pt x="10157" y="6288"/>
                    <a:pt x="9728" y="5907"/>
                  </a:cubicBezTo>
                  <a:cubicBezTo>
                    <a:pt x="9573" y="5764"/>
                    <a:pt x="9418" y="5621"/>
                    <a:pt x="9264" y="5478"/>
                  </a:cubicBezTo>
                  <a:cubicBezTo>
                    <a:pt x="9037" y="5264"/>
                    <a:pt x="8811" y="5049"/>
                    <a:pt x="8585" y="4835"/>
                  </a:cubicBezTo>
                  <a:cubicBezTo>
                    <a:pt x="7656" y="3966"/>
                    <a:pt x="6716" y="3132"/>
                    <a:pt x="5751" y="2323"/>
                  </a:cubicBezTo>
                  <a:cubicBezTo>
                    <a:pt x="4763" y="1513"/>
                    <a:pt x="3727" y="727"/>
                    <a:pt x="2525" y="287"/>
                  </a:cubicBezTo>
                  <a:cubicBezTo>
                    <a:pt x="2239" y="180"/>
                    <a:pt x="1941" y="96"/>
                    <a:pt x="1644" y="37"/>
                  </a:cubicBezTo>
                  <a:cubicBezTo>
                    <a:pt x="1517" y="17"/>
                    <a:pt x="1379" y="0"/>
                    <a:pt x="1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" name="Picture 1" descr="63a232c6-23a5-4a3f-bb4c-0c7cfe5dddf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535" y="123825"/>
            <a:ext cx="2839720" cy="20326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9" name="Google Shape;249;p3"/>
          <p:cNvGraphicFramePr/>
          <p:nvPr/>
        </p:nvGraphicFramePr>
        <p:xfrm>
          <a:off x="116841" y="158316"/>
          <a:ext cx="5813175" cy="3000000"/>
        </p:xfrm>
        <a:graphic>
          <a:graphicData uri="http://schemas.openxmlformats.org/drawingml/2006/table">
            <a:tbl>
              <a:tblPr firstRow="1" bandRow="1">
                <a:noFill/>
                <a:tableStyleId>{E33EB2A2-E071-4B3E-8F9B-97255F196492}</a:tableStyleId>
              </a:tblPr>
              <a:tblGrid>
                <a:gridCol w="1297850"/>
                <a:gridCol w="1179200"/>
                <a:gridCol w="1305550"/>
                <a:gridCol w="2030575"/>
              </a:tblGrid>
              <a:tr h="325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Մարզ</a:t>
                      </a:r>
                      <a:endParaRPr lang="en-US"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Քաղաք/գյուղ</a:t>
                      </a:r>
                      <a:endParaRPr lang="en-US" sz="12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Բարձրություն, մ</a:t>
                      </a:r>
                      <a:endParaRPr lang="en-US" sz="12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Կոորդինատներ</a:t>
                      </a:r>
                      <a:endParaRPr lang="en-US" sz="12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chemeClr val="accent2"/>
                    </a:solidFill>
                  </a:tcPr>
                </a:tc>
              </a:tr>
              <a:tr h="325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Կոտայք</a:t>
                      </a:r>
                      <a:endParaRPr lang="en-US"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Աղավնաձոր</a:t>
                      </a:r>
                      <a:endParaRPr lang="en-US"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1750</a:t>
                      </a:r>
                      <a:endParaRPr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39° 47′ 1″ N, 45° 13′ 41″ E</a:t>
                      </a:r>
                      <a:endParaRPr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 anchor="ctr">
                    <a:solidFill>
                      <a:schemeClr val="accent2"/>
                    </a:solidFill>
                  </a:tcPr>
                </a:tc>
              </a:tr>
              <a:tr h="325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Կոտայք</a:t>
                      </a:r>
                      <a:endParaRPr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Զառ</a:t>
                      </a:r>
                      <a:endParaRPr lang="en-US"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1598-1720</a:t>
                      </a:r>
                      <a:endParaRPr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sng" strike="noStrike" cap="none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  <a:hlinkClick r:id="rId1"/>
                        </a:rPr>
                        <a:t>40°15′40″ N, 44°44′10″ E</a:t>
                      </a:r>
                      <a:endParaRPr lang="en-US" sz="1200" u="sng" strike="noStrike" cap="non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  <a:hlinkClick r:id="rId1"/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</a:tr>
              <a:tr h="325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Արարատ</a:t>
                      </a:r>
                      <a:endParaRPr lang="en-US"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Արտաշատ</a:t>
                      </a:r>
                      <a:endParaRPr lang="en-US"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830</a:t>
                      </a:r>
                      <a:endParaRPr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39° 48′ 34″ N, 44° 42′ 52″ E</a:t>
                      </a:r>
                      <a:endParaRPr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68575" marR="68575" marT="0" marB="0" anchor="ctr">
                    <a:solidFill>
                      <a:schemeClr val="accent2"/>
                    </a:solidFill>
                  </a:tcPr>
                </a:tc>
              </a:tr>
              <a:tr h="325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Սյունիք</a:t>
                      </a:r>
                      <a:endParaRPr lang="en-US"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Մեղրի</a:t>
                      </a:r>
                      <a:endParaRPr lang="en-US"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610</a:t>
                      </a:r>
                      <a:endParaRPr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sng" strike="noStrike" cap="none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  <a:hlinkClick r:id="rId1"/>
                        </a:rPr>
                        <a:t>40°15′40″ N 44°44′10″ E</a:t>
                      </a:r>
                      <a:endParaRPr lang="en-US" sz="1200" u="sng" strike="noStrike" cap="none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  <a:hlinkClick r:id="rId1"/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</a:tr>
              <a:tr h="325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Լոռի</a:t>
                      </a:r>
                      <a:endParaRPr lang="en-US"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Սպիտակ</a:t>
                      </a:r>
                      <a:endParaRPr lang="en-US"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1650</a:t>
                      </a:r>
                      <a:endParaRPr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40°50′14″ N 44°16′03″ E</a:t>
                      </a:r>
                      <a:endParaRPr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</a:tr>
              <a:tr h="325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Գեղարքունիկ</a:t>
                      </a:r>
                      <a:endParaRPr lang="en-US"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Դրախտիք</a:t>
                      </a:r>
                      <a:endParaRPr lang="en-US"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1981</a:t>
                      </a:r>
                      <a:endParaRPr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40°34′08″ N 45°13′55″ E</a:t>
                      </a:r>
                      <a:endParaRPr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</a:tr>
              <a:tr h="325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Արագածոտն</a:t>
                      </a:r>
                      <a:endParaRPr lang="en-US"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Նոր Յեդեսիա</a:t>
                      </a:r>
                      <a:endParaRPr lang="en-US"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1050</a:t>
                      </a:r>
                      <a:endParaRPr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40°13′29″ N 44°08′00″ E</a:t>
                      </a:r>
                      <a:endParaRPr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</a:tr>
              <a:tr h="325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Վայոց Ձոր</a:t>
                      </a:r>
                      <a:endParaRPr lang="en-US"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Ելփին</a:t>
                      </a:r>
                      <a:endParaRPr lang="en-US"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1545</a:t>
                      </a:r>
                      <a:endParaRPr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 panose="020B0604020202020204"/>
                        <a:buNone/>
                      </a:pPr>
                      <a:r>
                        <a:rPr lang="en-US" sz="1200" u="none" strike="noStrike" cap="none">
                          <a:solidFill>
                            <a:schemeClr val="lt1"/>
                          </a:solidFill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  <a:sym typeface="Times New Roman" panose="02020603050405020304"/>
                        </a:rPr>
                        <a:t>39°48′21″ N 45°06′37″ E</a:t>
                      </a:r>
                      <a:endParaRPr sz="1200" u="none" strike="noStrike" cap="none">
                        <a:solidFill>
                          <a:schemeClr val="lt1"/>
                        </a:solidFill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  <a:sym typeface="Times New Roman" panose="02020603050405020304"/>
                      </a:endParaRPr>
                    </a:p>
                  </a:txBody>
                  <a:tcPr marL="91450" marR="91450" marT="45725" marB="45725"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250" name="Google Shape;250;p3"/>
          <p:cNvSpPr txBox="1"/>
          <p:nvPr/>
        </p:nvSpPr>
        <p:spPr>
          <a:xfrm>
            <a:off x="35805" y="3436005"/>
            <a:ext cx="5211900" cy="1243330"/>
          </a:xfrm>
          <a:prstGeom prst="rect">
            <a:avLst/>
          </a:prstGeom>
          <a:noFill/>
          <a:ln>
            <a:noFill/>
          </a:ln>
          <a:effectLst>
            <a:outerShdw blurRad="57150" dist="19050" dir="13800000" algn="bl" rotWithShape="0">
              <a:schemeClr val="lt2">
                <a:alpha val="80000"/>
              </a:scheme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 panose="020B0604020202020204"/>
              <a:buNone/>
            </a:pPr>
            <a:r>
              <a:rPr lang="en-US" sz="2300" b="1" i="0" u="none" strike="noStrike" cap="none">
                <a:solidFill>
                  <a:schemeClr val="accent2"/>
                </a:solidFill>
                <a:latin typeface="Merriweather"/>
                <a:ea typeface="Merriweather"/>
                <a:cs typeface="Merriweather"/>
                <a:sym typeface="Merriweather"/>
              </a:rPr>
              <a:t>Մեկուսացվել է մոտավորապես 200 մեզոֆիլ միկրոաէրոֆիլ բակտերիաներ</a:t>
            </a:r>
            <a:endParaRPr lang="en-US" sz="2300" b="1" i="0" u="none" strike="noStrike" cap="none">
              <a:solidFill>
                <a:schemeClr val="accent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51" name="Google Shape;251;p3"/>
          <p:cNvPicPr preferRelativeResize="0"/>
          <p:nvPr/>
        </p:nvPicPr>
        <p:blipFill rotWithShape="1">
          <a:blip r:embed="rId2">
            <a:alphaModFix amt="90000"/>
          </a:blip>
          <a:srcRect r="16492"/>
          <a:stretch>
            <a:fillRect/>
          </a:stretch>
        </p:blipFill>
        <p:spPr>
          <a:xfrm>
            <a:off x="4892640" y="3589051"/>
            <a:ext cx="1516500" cy="1458600"/>
          </a:xfrm>
          <a:prstGeom prst="ellipse">
            <a:avLst/>
          </a:prstGeom>
          <a:noFill/>
          <a:ln>
            <a:noFill/>
          </a:ln>
          <a:effectLst>
            <a:outerShdw blurRad="57150" dist="57150" dir="20700000" algn="bl" rotWithShape="0">
              <a:srgbClr val="7994A9">
                <a:alpha val="81176"/>
              </a:srgbClr>
            </a:outerShdw>
          </a:effectLst>
        </p:spPr>
      </p:pic>
      <p:pic>
        <p:nvPicPr>
          <p:cNvPr id="252" name="Google Shape;252;p3"/>
          <p:cNvPicPr preferRelativeResize="0"/>
          <p:nvPr/>
        </p:nvPicPr>
        <p:blipFill rotWithShape="1">
          <a:blip r:embed="rId3"/>
          <a:srcRect r="19257"/>
          <a:stretch>
            <a:fillRect/>
          </a:stretch>
        </p:blipFill>
        <p:spPr>
          <a:xfrm>
            <a:off x="6501135" y="3598200"/>
            <a:ext cx="1516500" cy="1440300"/>
          </a:xfrm>
          <a:prstGeom prst="flowChartConnector">
            <a:avLst/>
          </a:prstGeom>
          <a:noFill/>
          <a:ln>
            <a:noFill/>
          </a:ln>
          <a:effectLst>
            <a:outerShdw blurRad="57150" dist="57150" dir="20580000" algn="bl" rotWithShape="0">
              <a:srgbClr val="7994A9">
                <a:alpha val="80000"/>
              </a:srgbClr>
            </a:outerShdw>
          </a:effectLst>
        </p:spPr>
      </p:pic>
      <p:pic>
        <p:nvPicPr>
          <p:cNvPr id="253" name="Google Shape;253;p3"/>
          <p:cNvPicPr preferRelativeResize="0"/>
          <p:nvPr/>
        </p:nvPicPr>
        <p:blipFill rotWithShape="1">
          <a:blip r:embed="rId4"/>
          <a:srcRect l="5952" t="1926" r="8596" b="4145"/>
          <a:stretch>
            <a:fillRect/>
          </a:stretch>
        </p:blipFill>
        <p:spPr>
          <a:xfrm>
            <a:off x="6193875" y="260768"/>
            <a:ext cx="2672671" cy="2734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"/>
          <p:cNvSpPr txBox="1"/>
          <p:nvPr/>
        </p:nvSpPr>
        <p:spPr>
          <a:xfrm>
            <a:off x="9596647" y="3384424"/>
            <a:ext cx="475200" cy="10649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9" name="Google Shape;259;p4"/>
          <p:cNvSpPr txBox="1"/>
          <p:nvPr/>
        </p:nvSpPr>
        <p:spPr>
          <a:xfrm>
            <a:off x="611676" y="3723867"/>
            <a:ext cx="7519916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200" b="0" i="0" u="none" strike="noStrike" cap="none">
                <a:solidFill>
                  <a:srgbClr val="311A00"/>
                </a:solidFill>
                <a:latin typeface="Merriweather"/>
                <a:ea typeface="Merriweather"/>
                <a:cs typeface="Merriweather"/>
                <a:sym typeface="Merriweather"/>
              </a:rPr>
              <a:t>ՀՀ 6 տարածաշրջանների մեղրատու մեղուների աղիքային միկրոբիոմի մետագենոմային վերլուծություն ֆիլումների մակարդակով</a:t>
            </a:r>
            <a:endParaRPr sz="1200" b="0" i="0" u="none" strike="noStrike" cap="none">
              <a:solidFill>
                <a:srgbClr val="311A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311A00"/>
                </a:solidFill>
                <a:latin typeface="Merriweather"/>
                <a:ea typeface="Merriweather"/>
                <a:cs typeface="Merriweather"/>
                <a:sym typeface="Merriweather"/>
              </a:rPr>
              <a:t>A-Արարատ (A5՝գարուն,  A7՝ ամառ), G- Գեղարքունիք (G27՝գարուն, G29՝ ամառ, G31`աշուն), K- Կոտայք (K21` գարուն, K23` ամառ, K25` աշուն), L- Լոռի (L1` գարուն, L3` ամառ), S- Սյունիք (S9` գարուն, S11` ամառ, S13` աշուն), V-Վայոց ձոր (V15` գարուն, V17` ամառ, V19` աշուն)</a:t>
            </a:r>
            <a:endParaRPr sz="1200" b="0" i="0" u="none" strike="noStrike" cap="none">
              <a:solidFill>
                <a:srgbClr val="311A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60" name="Google Shape;260;p4" descr="top10.sample.p.barplot"/>
          <p:cNvPicPr preferRelativeResize="0"/>
          <p:nvPr/>
        </p:nvPicPr>
        <p:blipFill rotWithShape="1">
          <a:blip r:embed="rId1"/>
          <a:srcRect l="3934" t="6339" r="2116" b="10214"/>
          <a:stretch>
            <a:fillRect/>
          </a:stretch>
        </p:blipFill>
        <p:spPr>
          <a:xfrm>
            <a:off x="1337774" y="51139"/>
            <a:ext cx="6469039" cy="3446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"/>
          <p:cNvSpPr/>
          <p:nvPr/>
        </p:nvSpPr>
        <p:spPr>
          <a:xfrm>
            <a:off x="2267712" y="1166018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" name="Google Shape;267;p5"/>
          <p:cNvSpPr txBox="1"/>
          <p:nvPr/>
        </p:nvSpPr>
        <p:spPr>
          <a:xfrm>
            <a:off x="412387" y="3811255"/>
            <a:ext cx="7850736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311A00"/>
                </a:solidFill>
                <a:latin typeface="Merriweather"/>
                <a:ea typeface="Merriweather"/>
                <a:cs typeface="Merriweather"/>
                <a:sym typeface="Merriweather"/>
              </a:rPr>
              <a:t>ՀՀ 6 տարածաշրջանների մեղրատու մեղուների աղիքային միկրոբիոմի մետագենոմային վերլուծություն կարգերի մակարդակով</a:t>
            </a:r>
            <a:endParaRPr sz="1200" b="0" i="0" u="none" strike="noStrike" cap="none">
              <a:solidFill>
                <a:srgbClr val="311A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311A00"/>
                </a:solidFill>
                <a:latin typeface="Merriweather"/>
                <a:ea typeface="Merriweather"/>
                <a:cs typeface="Merriweather"/>
                <a:sym typeface="Merriweather"/>
              </a:rPr>
              <a:t>A-Արարատ (A5՝գարուն,  A7՝ ամառ), G- Գեղարքունիք (G27՝գարուն, G29՝ ամառ, G31`աշուն), K- Կոտայք (K21` գարուն, K23` ամառ, K25` աշուն), L- Լոռի (L1` գարուն, L3` ամառ), S- Սյունիք (S9` գարուն, S11` ամառ, S13` աշուն), V-Վայոց ձոր (V15` գարուն, V17` ամառ, V19` աշուն)</a:t>
            </a:r>
            <a:endParaRPr sz="1200" b="0" i="0" u="none" strike="noStrike" cap="none">
              <a:solidFill>
                <a:srgbClr val="311A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311A00"/>
                </a:solidFill>
                <a:latin typeface="Merriweather"/>
                <a:ea typeface="Merriweather"/>
                <a:cs typeface="Merriweather"/>
                <a:sym typeface="Merriweather"/>
              </a:rPr>
              <a:t> </a:t>
            </a:r>
            <a:endParaRPr sz="1200" b="0" i="0" u="none" strike="noStrike" cap="none">
              <a:solidFill>
                <a:srgbClr val="311A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68" name="Google Shape;268;p5" descr="top10.sample.o.barplot"/>
          <p:cNvPicPr preferRelativeResize="0"/>
          <p:nvPr/>
        </p:nvPicPr>
        <p:blipFill rotWithShape="1">
          <a:blip r:embed="rId1"/>
          <a:srcRect l="3717" t="8154" r="2640" b="8961"/>
          <a:stretch>
            <a:fillRect/>
          </a:stretch>
        </p:blipFill>
        <p:spPr>
          <a:xfrm>
            <a:off x="1589964" y="395785"/>
            <a:ext cx="6182436" cy="3302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6" descr="top10.sample.g.barplot"/>
          <p:cNvPicPr preferRelativeResize="0"/>
          <p:nvPr/>
        </p:nvPicPr>
        <p:blipFill rotWithShape="1">
          <a:blip r:embed="rId1"/>
          <a:srcRect l="3818" t="9982" r="3413" b="10129"/>
          <a:stretch>
            <a:fillRect/>
          </a:stretch>
        </p:blipFill>
        <p:spPr>
          <a:xfrm>
            <a:off x="1555845" y="382137"/>
            <a:ext cx="6039134" cy="3282287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6"/>
          <p:cNvSpPr/>
          <p:nvPr/>
        </p:nvSpPr>
        <p:spPr>
          <a:xfrm>
            <a:off x="655093" y="3787253"/>
            <a:ext cx="7908877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4495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1A00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311A00"/>
                </a:solidFill>
                <a:latin typeface="Merriweather"/>
                <a:ea typeface="Merriweather"/>
                <a:cs typeface="Merriweather"/>
                <a:sym typeface="Merriweather"/>
              </a:rPr>
              <a:t>ՀՀ 6 տարածաշրջանների մեղրատու մեղուների աղիքային միկրոբիոմի մետագենոմային վերլուծություն ցեղերի մակարդակով</a:t>
            </a:r>
            <a:endParaRPr sz="1200" b="0" i="0" u="none" strike="noStrike" cap="none">
              <a:solidFill>
                <a:srgbClr val="311A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4495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1A00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311A00"/>
                </a:solidFill>
                <a:latin typeface="Merriweather"/>
                <a:ea typeface="Merriweather"/>
                <a:cs typeface="Merriweather"/>
                <a:sym typeface="Merriweather"/>
              </a:rPr>
              <a:t>A-Արարատ (A5՝գարուն,  A7՝ ամառ), G- Գեղարքունիք (G27՝գարուն, G29՝ ամառ, G31`աշուն), K- Կոտայք (K21` գարուն, K23` ամառ, K25` աշուն), L- Լոռի (L1` գարուն, L3` ամառ), S- Սյունիք (S9` գարուն, S11` ամառ, S13` աշուն), V-Վայոց ձոր (V15` գարուն, V17` ամառ, V19` աշուն)</a:t>
            </a:r>
            <a:endParaRPr sz="1200" b="0" i="0" u="none" strike="noStrike" cap="none">
              <a:solidFill>
                <a:srgbClr val="311A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marR="0" lvl="0" indent="4495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7"/>
          <p:cNvSpPr txBox="1"/>
          <p:nvPr>
            <p:ph type="subTitle" idx="1"/>
          </p:nvPr>
        </p:nvSpPr>
        <p:spPr>
          <a:xfrm>
            <a:off x="699529" y="3807725"/>
            <a:ext cx="7704000" cy="1130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1200">
                <a:solidFill>
                  <a:srgbClr val="311A00"/>
                </a:solidFill>
                <a:latin typeface="Merriweather"/>
                <a:ea typeface="Merriweather"/>
                <a:cs typeface="Merriweather"/>
                <a:sym typeface="Merriweather"/>
              </a:rPr>
              <a:t>ՀՀ 6 տարածաշրջանների մեղրատու մեղուների աղիքային միկրոբիոմի մետագենոմային վերլուծություն տեսակների մակարդակով</a:t>
            </a:r>
            <a:endParaRPr sz="1200">
              <a:solidFill>
                <a:srgbClr val="311A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1200">
                <a:solidFill>
                  <a:srgbClr val="311A00"/>
                </a:solidFill>
                <a:latin typeface="Merriweather"/>
                <a:ea typeface="Merriweather"/>
                <a:cs typeface="Merriweather"/>
                <a:sym typeface="Merriweather"/>
              </a:rPr>
              <a:t>A-Արարատ (A5՝գարուն,  A7՝ ամառ), G- Գեղարքունիք (G27՝գարուն, G29՝ ամառ, G31`աշուն), K- Կոտայք (K21` գարուն, K23` ամառ, K25` աշուն), L- Լոռի (L1` գարուն, L3` ամառ), S- Սյունիք (S9` գարուն, S11` ամառ, S13` աշուն), V-Վայոց ձոր (V15` գարուն, V17` ամառ, V19` աշուն)</a:t>
            </a:r>
            <a:endParaRPr sz="1200">
              <a:solidFill>
                <a:srgbClr val="311A00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</a:p>
        </p:txBody>
      </p:sp>
      <p:grpSp>
        <p:nvGrpSpPr>
          <p:cNvPr id="280" name="Google Shape;280;p7"/>
          <p:cNvGrpSpPr/>
          <p:nvPr/>
        </p:nvGrpSpPr>
        <p:grpSpPr>
          <a:xfrm rot="-1744512" flipH="1">
            <a:off x="8197584" y="376746"/>
            <a:ext cx="592928" cy="469445"/>
            <a:chOff x="566194" y="494196"/>
            <a:chExt cx="1075991" cy="839896"/>
          </a:xfrm>
        </p:grpSpPr>
        <p:sp>
          <p:nvSpPr>
            <p:cNvPr id="281" name="Google Shape;281;p7"/>
            <p:cNvSpPr/>
            <p:nvPr/>
          </p:nvSpPr>
          <p:spPr>
            <a:xfrm>
              <a:off x="566194" y="494196"/>
              <a:ext cx="1075991" cy="839896"/>
            </a:xfrm>
            <a:custGeom>
              <a:avLst/>
              <a:gdLst/>
              <a:ahLst/>
              <a:cxnLst/>
              <a:rect l="l" t="t" r="r" b="b"/>
              <a:pathLst>
                <a:path w="33315" h="26005" extrusionOk="0">
                  <a:moveTo>
                    <a:pt x="1894" y="1"/>
                  </a:moveTo>
                  <a:cubicBezTo>
                    <a:pt x="1727" y="1"/>
                    <a:pt x="1572" y="25"/>
                    <a:pt x="1417" y="61"/>
                  </a:cubicBezTo>
                  <a:cubicBezTo>
                    <a:pt x="989" y="168"/>
                    <a:pt x="643" y="418"/>
                    <a:pt x="429" y="775"/>
                  </a:cubicBezTo>
                  <a:cubicBezTo>
                    <a:pt x="262" y="1061"/>
                    <a:pt x="155" y="1418"/>
                    <a:pt x="120" y="1846"/>
                  </a:cubicBezTo>
                  <a:cubicBezTo>
                    <a:pt x="1" y="3049"/>
                    <a:pt x="513" y="4168"/>
                    <a:pt x="1084" y="5192"/>
                  </a:cubicBezTo>
                  <a:cubicBezTo>
                    <a:pt x="1382" y="5728"/>
                    <a:pt x="1656" y="6216"/>
                    <a:pt x="1989" y="6692"/>
                  </a:cubicBezTo>
                  <a:cubicBezTo>
                    <a:pt x="1858" y="6740"/>
                    <a:pt x="1727" y="6811"/>
                    <a:pt x="1608" y="6930"/>
                  </a:cubicBezTo>
                  <a:cubicBezTo>
                    <a:pt x="1120" y="7407"/>
                    <a:pt x="1263" y="8038"/>
                    <a:pt x="1334" y="8347"/>
                  </a:cubicBezTo>
                  <a:cubicBezTo>
                    <a:pt x="1465" y="8907"/>
                    <a:pt x="1691" y="9443"/>
                    <a:pt x="2001" y="9943"/>
                  </a:cubicBezTo>
                  <a:cubicBezTo>
                    <a:pt x="2572" y="10871"/>
                    <a:pt x="3430" y="11657"/>
                    <a:pt x="4465" y="12241"/>
                  </a:cubicBezTo>
                  <a:cubicBezTo>
                    <a:pt x="5501" y="12824"/>
                    <a:pt x="6751" y="13193"/>
                    <a:pt x="8263" y="13384"/>
                  </a:cubicBezTo>
                  <a:cubicBezTo>
                    <a:pt x="8263" y="13395"/>
                    <a:pt x="8216" y="13431"/>
                    <a:pt x="8216" y="13431"/>
                  </a:cubicBezTo>
                  <a:cubicBezTo>
                    <a:pt x="8168" y="13467"/>
                    <a:pt x="8097" y="13526"/>
                    <a:pt x="8025" y="13598"/>
                  </a:cubicBezTo>
                  <a:cubicBezTo>
                    <a:pt x="7894" y="13646"/>
                    <a:pt x="7787" y="13717"/>
                    <a:pt x="7692" y="13788"/>
                  </a:cubicBezTo>
                  <a:cubicBezTo>
                    <a:pt x="7501" y="13919"/>
                    <a:pt x="7335" y="14074"/>
                    <a:pt x="7228" y="14193"/>
                  </a:cubicBezTo>
                  <a:cubicBezTo>
                    <a:pt x="7168" y="14253"/>
                    <a:pt x="6990" y="14443"/>
                    <a:pt x="6990" y="14443"/>
                  </a:cubicBezTo>
                  <a:cubicBezTo>
                    <a:pt x="6930" y="14503"/>
                    <a:pt x="6882" y="14562"/>
                    <a:pt x="6835" y="14622"/>
                  </a:cubicBezTo>
                  <a:cubicBezTo>
                    <a:pt x="6656" y="14705"/>
                    <a:pt x="6537" y="14836"/>
                    <a:pt x="6478" y="14896"/>
                  </a:cubicBezTo>
                  <a:cubicBezTo>
                    <a:pt x="6347" y="15050"/>
                    <a:pt x="6204" y="15205"/>
                    <a:pt x="6085" y="15372"/>
                  </a:cubicBezTo>
                  <a:lnTo>
                    <a:pt x="6001" y="15467"/>
                  </a:lnTo>
                  <a:cubicBezTo>
                    <a:pt x="5906" y="15586"/>
                    <a:pt x="5811" y="15705"/>
                    <a:pt x="5704" y="15836"/>
                  </a:cubicBezTo>
                  <a:cubicBezTo>
                    <a:pt x="5656" y="15896"/>
                    <a:pt x="5561" y="15991"/>
                    <a:pt x="5501" y="16146"/>
                  </a:cubicBezTo>
                  <a:cubicBezTo>
                    <a:pt x="5489" y="16170"/>
                    <a:pt x="5489" y="16205"/>
                    <a:pt x="5477" y="16229"/>
                  </a:cubicBezTo>
                  <a:cubicBezTo>
                    <a:pt x="5394" y="16301"/>
                    <a:pt x="5335" y="16372"/>
                    <a:pt x="5299" y="16432"/>
                  </a:cubicBezTo>
                  <a:lnTo>
                    <a:pt x="5275" y="16455"/>
                  </a:lnTo>
                  <a:cubicBezTo>
                    <a:pt x="5251" y="16479"/>
                    <a:pt x="5227" y="16503"/>
                    <a:pt x="5215" y="16527"/>
                  </a:cubicBezTo>
                  <a:cubicBezTo>
                    <a:pt x="5132" y="16598"/>
                    <a:pt x="5085" y="16670"/>
                    <a:pt x="5037" y="16729"/>
                  </a:cubicBezTo>
                  <a:cubicBezTo>
                    <a:pt x="4954" y="16848"/>
                    <a:pt x="4882" y="16991"/>
                    <a:pt x="4811" y="17134"/>
                  </a:cubicBezTo>
                  <a:cubicBezTo>
                    <a:pt x="4668" y="17479"/>
                    <a:pt x="4811" y="17884"/>
                    <a:pt x="5144" y="18075"/>
                  </a:cubicBezTo>
                  <a:cubicBezTo>
                    <a:pt x="5263" y="18134"/>
                    <a:pt x="5382" y="18158"/>
                    <a:pt x="5513" y="18158"/>
                  </a:cubicBezTo>
                  <a:cubicBezTo>
                    <a:pt x="5775" y="18158"/>
                    <a:pt x="6025" y="18027"/>
                    <a:pt x="6156" y="17789"/>
                  </a:cubicBezTo>
                  <a:cubicBezTo>
                    <a:pt x="6239" y="17741"/>
                    <a:pt x="6311" y="17670"/>
                    <a:pt x="6370" y="17586"/>
                  </a:cubicBezTo>
                  <a:lnTo>
                    <a:pt x="6418" y="17503"/>
                  </a:lnTo>
                  <a:cubicBezTo>
                    <a:pt x="6442" y="17479"/>
                    <a:pt x="6454" y="17456"/>
                    <a:pt x="6478" y="17420"/>
                  </a:cubicBezTo>
                  <a:cubicBezTo>
                    <a:pt x="6478" y="17420"/>
                    <a:pt x="6609" y="17241"/>
                    <a:pt x="6620" y="17229"/>
                  </a:cubicBezTo>
                  <a:cubicBezTo>
                    <a:pt x="6787" y="17182"/>
                    <a:pt x="6990" y="17063"/>
                    <a:pt x="7168" y="16836"/>
                  </a:cubicBezTo>
                  <a:cubicBezTo>
                    <a:pt x="7168" y="16836"/>
                    <a:pt x="7251" y="16729"/>
                    <a:pt x="7287" y="16694"/>
                  </a:cubicBezTo>
                  <a:lnTo>
                    <a:pt x="7287" y="16694"/>
                  </a:lnTo>
                  <a:cubicBezTo>
                    <a:pt x="7192" y="16884"/>
                    <a:pt x="7120" y="17075"/>
                    <a:pt x="7073" y="17277"/>
                  </a:cubicBezTo>
                  <a:cubicBezTo>
                    <a:pt x="6930" y="17813"/>
                    <a:pt x="6954" y="18360"/>
                    <a:pt x="7013" y="18860"/>
                  </a:cubicBezTo>
                  <a:cubicBezTo>
                    <a:pt x="7061" y="19313"/>
                    <a:pt x="7156" y="19753"/>
                    <a:pt x="7275" y="20158"/>
                  </a:cubicBezTo>
                  <a:cubicBezTo>
                    <a:pt x="7418" y="20611"/>
                    <a:pt x="7609" y="21027"/>
                    <a:pt x="7859" y="21396"/>
                  </a:cubicBezTo>
                  <a:cubicBezTo>
                    <a:pt x="8133" y="21825"/>
                    <a:pt x="8502" y="22158"/>
                    <a:pt x="8823" y="22456"/>
                  </a:cubicBezTo>
                  <a:cubicBezTo>
                    <a:pt x="9097" y="22718"/>
                    <a:pt x="9335" y="22944"/>
                    <a:pt x="9442" y="23206"/>
                  </a:cubicBezTo>
                  <a:cubicBezTo>
                    <a:pt x="9454" y="23254"/>
                    <a:pt x="9466" y="23290"/>
                    <a:pt x="9478" y="23325"/>
                  </a:cubicBezTo>
                  <a:cubicBezTo>
                    <a:pt x="9454" y="23409"/>
                    <a:pt x="9430" y="23492"/>
                    <a:pt x="9406" y="23563"/>
                  </a:cubicBezTo>
                  <a:lnTo>
                    <a:pt x="9383" y="23682"/>
                  </a:lnTo>
                  <a:cubicBezTo>
                    <a:pt x="9347" y="23813"/>
                    <a:pt x="9299" y="23956"/>
                    <a:pt x="9287" y="24123"/>
                  </a:cubicBezTo>
                  <a:cubicBezTo>
                    <a:pt x="9276" y="24242"/>
                    <a:pt x="9287" y="24373"/>
                    <a:pt x="9311" y="24480"/>
                  </a:cubicBezTo>
                  <a:cubicBezTo>
                    <a:pt x="9276" y="24742"/>
                    <a:pt x="9252" y="24992"/>
                    <a:pt x="9252" y="25242"/>
                  </a:cubicBezTo>
                  <a:cubicBezTo>
                    <a:pt x="9252" y="25445"/>
                    <a:pt x="9323" y="25635"/>
                    <a:pt x="9466" y="25778"/>
                  </a:cubicBezTo>
                  <a:cubicBezTo>
                    <a:pt x="9609" y="25921"/>
                    <a:pt x="9799" y="26004"/>
                    <a:pt x="10002" y="26004"/>
                  </a:cubicBezTo>
                  <a:cubicBezTo>
                    <a:pt x="10085" y="26004"/>
                    <a:pt x="10168" y="25992"/>
                    <a:pt x="10252" y="25968"/>
                  </a:cubicBezTo>
                  <a:cubicBezTo>
                    <a:pt x="10514" y="25873"/>
                    <a:pt x="10716" y="25671"/>
                    <a:pt x="10859" y="25373"/>
                  </a:cubicBezTo>
                  <a:cubicBezTo>
                    <a:pt x="10883" y="25302"/>
                    <a:pt x="10954" y="25135"/>
                    <a:pt x="10954" y="25123"/>
                  </a:cubicBezTo>
                  <a:cubicBezTo>
                    <a:pt x="11085" y="25064"/>
                    <a:pt x="11192" y="24956"/>
                    <a:pt x="11276" y="24837"/>
                  </a:cubicBezTo>
                  <a:cubicBezTo>
                    <a:pt x="11371" y="24706"/>
                    <a:pt x="11431" y="24564"/>
                    <a:pt x="11490" y="24444"/>
                  </a:cubicBezTo>
                  <a:lnTo>
                    <a:pt x="11538" y="24337"/>
                  </a:lnTo>
                  <a:cubicBezTo>
                    <a:pt x="11573" y="24266"/>
                    <a:pt x="11609" y="24183"/>
                    <a:pt x="11645" y="24111"/>
                  </a:cubicBezTo>
                  <a:cubicBezTo>
                    <a:pt x="11681" y="24087"/>
                    <a:pt x="11716" y="24063"/>
                    <a:pt x="11752" y="24052"/>
                  </a:cubicBezTo>
                  <a:cubicBezTo>
                    <a:pt x="12014" y="23921"/>
                    <a:pt x="12347" y="23897"/>
                    <a:pt x="12716" y="23885"/>
                  </a:cubicBezTo>
                  <a:cubicBezTo>
                    <a:pt x="13157" y="23861"/>
                    <a:pt x="13645" y="23849"/>
                    <a:pt x="14145" y="23706"/>
                  </a:cubicBezTo>
                  <a:cubicBezTo>
                    <a:pt x="14562" y="23587"/>
                    <a:pt x="14979" y="23397"/>
                    <a:pt x="15383" y="23147"/>
                  </a:cubicBezTo>
                  <a:cubicBezTo>
                    <a:pt x="15741" y="22920"/>
                    <a:pt x="16098" y="22659"/>
                    <a:pt x="16431" y="22337"/>
                  </a:cubicBezTo>
                  <a:cubicBezTo>
                    <a:pt x="16812" y="21992"/>
                    <a:pt x="17181" y="21611"/>
                    <a:pt x="17431" y="21099"/>
                  </a:cubicBezTo>
                  <a:cubicBezTo>
                    <a:pt x="17515" y="20908"/>
                    <a:pt x="17586" y="20718"/>
                    <a:pt x="17646" y="20527"/>
                  </a:cubicBezTo>
                  <a:cubicBezTo>
                    <a:pt x="17646" y="20563"/>
                    <a:pt x="17646" y="20706"/>
                    <a:pt x="17646" y="20706"/>
                  </a:cubicBezTo>
                  <a:cubicBezTo>
                    <a:pt x="17634" y="20992"/>
                    <a:pt x="17705" y="21206"/>
                    <a:pt x="17800" y="21361"/>
                  </a:cubicBezTo>
                  <a:cubicBezTo>
                    <a:pt x="17800" y="21373"/>
                    <a:pt x="17777" y="21599"/>
                    <a:pt x="17777" y="21599"/>
                  </a:cubicBezTo>
                  <a:cubicBezTo>
                    <a:pt x="17777" y="21635"/>
                    <a:pt x="17777" y="21670"/>
                    <a:pt x="17765" y="21694"/>
                  </a:cubicBezTo>
                  <a:lnTo>
                    <a:pt x="17753" y="21789"/>
                  </a:lnTo>
                  <a:cubicBezTo>
                    <a:pt x="17741" y="21897"/>
                    <a:pt x="17753" y="22004"/>
                    <a:pt x="17788" y="22099"/>
                  </a:cubicBezTo>
                  <a:cubicBezTo>
                    <a:pt x="17741" y="22278"/>
                    <a:pt x="17777" y="22468"/>
                    <a:pt x="17884" y="22635"/>
                  </a:cubicBezTo>
                  <a:cubicBezTo>
                    <a:pt x="17991" y="22801"/>
                    <a:pt x="18169" y="22920"/>
                    <a:pt x="18360" y="22956"/>
                  </a:cubicBezTo>
                  <a:cubicBezTo>
                    <a:pt x="18408" y="22968"/>
                    <a:pt x="18479" y="22980"/>
                    <a:pt x="18515" y="22980"/>
                  </a:cubicBezTo>
                  <a:cubicBezTo>
                    <a:pt x="18836" y="22980"/>
                    <a:pt x="19122" y="22778"/>
                    <a:pt x="19229" y="22468"/>
                  </a:cubicBezTo>
                  <a:cubicBezTo>
                    <a:pt x="19277" y="22313"/>
                    <a:pt x="19312" y="22158"/>
                    <a:pt x="19324" y="22016"/>
                  </a:cubicBezTo>
                  <a:cubicBezTo>
                    <a:pt x="19324" y="21944"/>
                    <a:pt x="19336" y="21849"/>
                    <a:pt x="19324" y="21754"/>
                  </a:cubicBezTo>
                  <a:cubicBezTo>
                    <a:pt x="19324" y="21718"/>
                    <a:pt x="19324" y="21682"/>
                    <a:pt x="19324" y="21658"/>
                  </a:cubicBezTo>
                  <a:cubicBezTo>
                    <a:pt x="19324" y="21647"/>
                    <a:pt x="19324" y="21635"/>
                    <a:pt x="19324" y="21623"/>
                  </a:cubicBezTo>
                  <a:cubicBezTo>
                    <a:pt x="19324" y="21551"/>
                    <a:pt x="19336" y="21456"/>
                    <a:pt x="19312" y="21349"/>
                  </a:cubicBezTo>
                  <a:cubicBezTo>
                    <a:pt x="19336" y="21325"/>
                    <a:pt x="19348" y="21301"/>
                    <a:pt x="19348" y="21277"/>
                  </a:cubicBezTo>
                  <a:cubicBezTo>
                    <a:pt x="19408" y="21123"/>
                    <a:pt x="19408" y="20980"/>
                    <a:pt x="19408" y="20896"/>
                  </a:cubicBezTo>
                  <a:cubicBezTo>
                    <a:pt x="19408" y="20730"/>
                    <a:pt x="19408" y="20575"/>
                    <a:pt x="19420" y="20408"/>
                  </a:cubicBezTo>
                  <a:lnTo>
                    <a:pt x="19420" y="20313"/>
                  </a:lnTo>
                  <a:cubicBezTo>
                    <a:pt x="19432" y="20111"/>
                    <a:pt x="19432" y="19896"/>
                    <a:pt x="19432" y="19682"/>
                  </a:cubicBezTo>
                  <a:cubicBezTo>
                    <a:pt x="19432" y="19611"/>
                    <a:pt x="19420" y="19432"/>
                    <a:pt x="19336" y="19253"/>
                  </a:cubicBezTo>
                  <a:cubicBezTo>
                    <a:pt x="19348" y="19182"/>
                    <a:pt x="19336" y="19099"/>
                    <a:pt x="19336" y="19015"/>
                  </a:cubicBezTo>
                  <a:lnTo>
                    <a:pt x="19336" y="18932"/>
                  </a:lnTo>
                  <a:cubicBezTo>
                    <a:pt x="19336" y="18849"/>
                    <a:pt x="19324" y="18765"/>
                    <a:pt x="19324" y="18670"/>
                  </a:cubicBezTo>
                  <a:cubicBezTo>
                    <a:pt x="19312" y="18503"/>
                    <a:pt x="19301" y="18277"/>
                    <a:pt x="19229" y="18039"/>
                  </a:cubicBezTo>
                  <a:cubicBezTo>
                    <a:pt x="19205" y="17944"/>
                    <a:pt x="19182" y="17825"/>
                    <a:pt x="19110" y="17694"/>
                  </a:cubicBezTo>
                  <a:cubicBezTo>
                    <a:pt x="19098" y="17598"/>
                    <a:pt x="19086" y="17515"/>
                    <a:pt x="19074" y="17444"/>
                  </a:cubicBezTo>
                  <a:cubicBezTo>
                    <a:pt x="19074" y="17444"/>
                    <a:pt x="19062" y="17384"/>
                    <a:pt x="19062" y="17384"/>
                  </a:cubicBezTo>
                  <a:lnTo>
                    <a:pt x="19062" y="17384"/>
                  </a:lnTo>
                  <a:cubicBezTo>
                    <a:pt x="20336" y="18229"/>
                    <a:pt x="21527" y="18753"/>
                    <a:pt x="22694" y="19003"/>
                  </a:cubicBezTo>
                  <a:cubicBezTo>
                    <a:pt x="23182" y="19099"/>
                    <a:pt x="23670" y="19158"/>
                    <a:pt x="24158" y="19158"/>
                  </a:cubicBezTo>
                  <a:cubicBezTo>
                    <a:pt x="24825" y="19158"/>
                    <a:pt x="25456" y="19063"/>
                    <a:pt x="26063" y="18872"/>
                  </a:cubicBezTo>
                  <a:cubicBezTo>
                    <a:pt x="26623" y="18694"/>
                    <a:pt x="27135" y="18444"/>
                    <a:pt x="27599" y="18098"/>
                  </a:cubicBezTo>
                  <a:cubicBezTo>
                    <a:pt x="27849" y="17920"/>
                    <a:pt x="28385" y="17527"/>
                    <a:pt x="28326" y="16848"/>
                  </a:cubicBezTo>
                  <a:cubicBezTo>
                    <a:pt x="28314" y="16682"/>
                    <a:pt x="28254" y="16539"/>
                    <a:pt x="28195" y="16420"/>
                  </a:cubicBezTo>
                  <a:cubicBezTo>
                    <a:pt x="28754" y="16277"/>
                    <a:pt x="29278" y="16098"/>
                    <a:pt x="29861" y="15884"/>
                  </a:cubicBezTo>
                  <a:cubicBezTo>
                    <a:pt x="30969" y="15479"/>
                    <a:pt x="32076" y="14967"/>
                    <a:pt x="32778" y="13979"/>
                  </a:cubicBezTo>
                  <a:cubicBezTo>
                    <a:pt x="33028" y="13622"/>
                    <a:pt x="33183" y="13300"/>
                    <a:pt x="33243" y="12967"/>
                  </a:cubicBezTo>
                  <a:cubicBezTo>
                    <a:pt x="33314" y="12562"/>
                    <a:pt x="33219" y="12133"/>
                    <a:pt x="32957" y="11776"/>
                  </a:cubicBezTo>
                  <a:cubicBezTo>
                    <a:pt x="32790" y="11538"/>
                    <a:pt x="32540" y="11324"/>
                    <a:pt x="32219" y="11133"/>
                  </a:cubicBezTo>
                  <a:cubicBezTo>
                    <a:pt x="31945" y="10967"/>
                    <a:pt x="31647" y="10824"/>
                    <a:pt x="31302" y="10693"/>
                  </a:cubicBezTo>
                  <a:cubicBezTo>
                    <a:pt x="29969" y="10193"/>
                    <a:pt x="28540" y="10121"/>
                    <a:pt x="27313" y="10097"/>
                  </a:cubicBezTo>
                  <a:cubicBezTo>
                    <a:pt x="26897" y="10086"/>
                    <a:pt x="26480" y="10086"/>
                    <a:pt x="26051" y="10086"/>
                  </a:cubicBezTo>
                  <a:cubicBezTo>
                    <a:pt x="25218" y="10086"/>
                    <a:pt x="24349" y="10097"/>
                    <a:pt x="23492" y="10133"/>
                  </a:cubicBezTo>
                  <a:cubicBezTo>
                    <a:pt x="23182" y="10145"/>
                    <a:pt x="22861" y="10169"/>
                    <a:pt x="22575" y="10181"/>
                  </a:cubicBezTo>
                  <a:cubicBezTo>
                    <a:pt x="22360" y="10181"/>
                    <a:pt x="22146" y="10193"/>
                    <a:pt x="21932" y="10193"/>
                  </a:cubicBezTo>
                  <a:lnTo>
                    <a:pt x="21622" y="10205"/>
                  </a:lnTo>
                  <a:cubicBezTo>
                    <a:pt x="21229" y="10217"/>
                    <a:pt x="20836" y="10217"/>
                    <a:pt x="20444" y="10240"/>
                  </a:cubicBezTo>
                  <a:cubicBezTo>
                    <a:pt x="20729" y="10097"/>
                    <a:pt x="21003" y="9943"/>
                    <a:pt x="21265" y="9752"/>
                  </a:cubicBezTo>
                  <a:cubicBezTo>
                    <a:pt x="21777" y="9383"/>
                    <a:pt x="22170" y="8931"/>
                    <a:pt x="22527" y="8466"/>
                  </a:cubicBezTo>
                  <a:cubicBezTo>
                    <a:pt x="22575" y="8443"/>
                    <a:pt x="22622" y="8419"/>
                    <a:pt x="22670" y="8383"/>
                  </a:cubicBezTo>
                  <a:cubicBezTo>
                    <a:pt x="22753" y="8312"/>
                    <a:pt x="22813" y="8240"/>
                    <a:pt x="22849" y="8204"/>
                  </a:cubicBezTo>
                  <a:lnTo>
                    <a:pt x="22861" y="8181"/>
                  </a:lnTo>
                  <a:cubicBezTo>
                    <a:pt x="22920" y="8109"/>
                    <a:pt x="23003" y="8002"/>
                    <a:pt x="23063" y="7847"/>
                  </a:cubicBezTo>
                  <a:cubicBezTo>
                    <a:pt x="23122" y="7633"/>
                    <a:pt x="23111" y="7407"/>
                    <a:pt x="23015" y="7216"/>
                  </a:cubicBezTo>
                  <a:cubicBezTo>
                    <a:pt x="22896" y="6990"/>
                    <a:pt x="22670" y="6823"/>
                    <a:pt x="22408" y="6799"/>
                  </a:cubicBezTo>
                  <a:cubicBezTo>
                    <a:pt x="22384" y="6788"/>
                    <a:pt x="22337" y="6788"/>
                    <a:pt x="22313" y="6788"/>
                  </a:cubicBezTo>
                  <a:cubicBezTo>
                    <a:pt x="22099" y="6788"/>
                    <a:pt x="21896" y="6883"/>
                    <a:pt x="21729" y="7049"/>
                  </a:cubicBezTo>
                  <a:cubicBezTo>
                    <a:pt x="21694" y="7073"/>
                    <a:pt x="21670" y="7097"/>
                    <a:pt x="21634" y="7133"/>
                  </a:cubicBezTo>
                  <a:cubicBezTo>
                    <a:pt x="21563" y="7216"/>
                    <a:pt x="21503" y="7323"/>
                    <a:pt x="21468" y="7430"/>
                  </a:cubicBezTo>
                  <a:cubicBezTo>
                    <a:pt x="21360" y="7538"/>
                    <a:pt x="20729" y="8133"/>
                    <a:pt x="20729" y="8133"/>
                  </a:cubicBezTo>
                  <a:cubicBezTo>
                    <a:pt x="20586" y="8288"/>
                    <a:pt x="20432" y="8431"/>
                    <a:pt x="20277" y="8573"/>
                  </a:cubicBezTo>
                  <a:cubicBezTo>
                    <a:pt x="20265" y="8585"/>
                    <a:pt x="20253" y="8597"/>
                    <a:pt x="20182" y="8609"/>
                  </a:cubicBezTo>
                  <a:cubicBezTo>
                    <a:pt x="20003" y="8645"/>
                    <a:pt x="19848" y="8681"/>
                    <a:pt x="19693" y="8740"/>
                  </a:cubicBezTo>
                  <a:cubicBezTo>
                    <a:pt x="19682" y="8740"/>
                    <a:pt x="19670" y="8740"/>
                    <a:pt x="19658" y="8752"/>
                  </a:cubicBezTo>
                  <a:cubicBezTo>
                    <a:pt x="19765" y="8276"/>
                    <a:pt x="19753" y="7764"/>
                    <a:pt x="19598" y="7300"/>
                  </a:cubicBezTo>
                  <a:cubicBezTo>
                    <a:pt x="19527" y="7073"/>
                    <a:pt x="19420" y="6871"/>
                    <a:pt x="19301" y="6680"/>
                  </a:cubicBezTo>
                  <a:cubicBezTo>
                    <a:pt x="19408" y="6597"/>
                    <a:pt x="19479" y="6490"/>
                    <a:pt x="19551" y="6407"/>
                  </a:cubicBezTo>
                  <a:lnTo>
                    <a:pt x="19598" y="6347"/>
                  </a:lnTo>
                  <a:cubicBezTo>
                    <a:pt x="19682" y="6252"/>
                    <a:pt x="19753" y="6145"/>
                    <a:pt x="19836" y="6049"/>
                  </a:cubicBezTo>
                  <a:cubicBezTo>
                    <a:pt x="20063" y="5799"/>
                    <a:pt x="20217" y="5525"/>
                    <a:pt x="20348" y="5275"/>
                  </a:cubicBezTo>
                  <a:lnTo>
                    <a:pt x="20479" y="5025"/>
                  </a:lnTo>
                  <a:cubicBezTo>
                    <a:pt x="20515" y="4966"/>
                    <a:pt x="20551" y="4894"/>
                    <a:pt x="20586" y="4835"/>
                  </a:cubicBezTo>
                  <a:cubicBezTo>
                    <a:pt x="20848" y="4680"/>
                    <a:pt x="21015" y="4382"/>
                    <a:pt x="21015" y="4061"/>
                  </a:cubicBezTo>
                  <a:cubicBezTo>
                    <a:pt x="21003" y="3656"/>
                    <a:pt x="20682" y="3323"/>
                    <a:pt x="20277" y="3323"/>
                  </a:cubicBezTo>
                  <a:cubicBezTo>
                    <a:pt x="20122" y="3323"/>
                    <a:pt x="19967" y="3370"/>
                    <a:pt x="19848" y="3466"/>
                  </a:cubicBezTo>
                  <a:cubicBezTo>
                    <a:pt x="19527" y="3692"/>
                    <a:pt x="19372" y="3990"/>
                    <a:pt x="19241" y="4240"/>
                  </a:cubicBezTo>
                  <a:lnTo>
                    <a:pt x="19193" y="4323"/>
                  </a:lnTo>
                  <a:cubicBezTo>
                    <a:pt x="19134" y="4442"/>
                    <a:pt x="19062" y="4561"/>
                    <a:pt x="19003" y="4668"/>
                  </a:cubicBezTo>
                  <a:cubicBezTo>
                    <a:pt x="18920" y="4823"/>
                    <a:pt x="18836" y="4966"/>
                    <a:pt x="18753" y="5121"/>
                  </a:cubicBezTo>
                  <a:lnTo>
                    <a:pt x="18717" y="5192"/>
                  </a:lnTo>
                  <a:cubicBezTo>
                    <a:pt x="18646" y="5335"/>
                    <a:pt x="18562" y="5478"/>
                    <a:pt x="18491" y="5561"/>
                  </a:cubicBezTo>
                  <a:cubicBezTo>
                    <a:pt x="18479" y="5561"/>
                    <a:pt x="18265" y="5585"/>
                    <a:pt x="18265" y="5585"/>
                  </a:cubicBezTo>
                  <a:cubicBezTo>
                    <a:pt x="18169" y="5597"/>
                    <a:pt x="18050" y="5609"/>
                    <a:pt x="17919" y="5633"/>
                  </a:cubicBezTo>
                  <a:cubicBezTo>
                    <a:pt x="17884" y="5609"/>
                    <a:pt x="17753" y="5561"/>
                    <a:pt x="17753" y="5561"/>
                  </a:cubicBezTo>
                  <a:cubicBezTo>
                    <a:pt x="17634" y="5525"/>
                    <a:pt x="17467" y="5466"/>
                    <a:pt x="17288" y="5442"/>
                  </a:cubicBezTo>
                  <a:cubicBezTo>
                    <a:pt x="17181" y="5383"/>
                    <a:pt x="17074" y="5335"/>
                    <a:pt x="16979" y="5299"/>
                  </a:cubicBezTo>
                  <a:cubicBezTo>
                    <a:pt x="16979" y="5299"/>
                    <a:pt x="16860" y="5252"/>
                    <a:pt x="16812" y="5240"/>
                  </a:cubicBezTo>
                  <a:cubicBezTo>
                    <a:pt x="16741" y="5144"/>
                    <a:pt x="16657" y="5061"/>
                    <a:pt x="16586" y="4978"/>
                  </a:cubicBezTo>
                  <a:lnTo>
                    <a:pt x="16538" y="4930"/>
                  </a:lnTo>
                  <a:cubicBezTo>
                    <a:pt x="16515" y="4894"/>
                    <a:pt x="16479" y="4871"/>
                    <a:pt x="16455" y="4847"/>
                  </a:cubicBezTo>
                  <a:cubicBezTo>
                    <a:pt x="16455" y="4835"/>
                    <a:pt x="16443" y="4835"/>
                    <a:pt x="16431" y="4823"/>
                  </a:cubicBezTo>
                  <a:cubicBezTo>
                    <a:pt x="16431" y="4704"/>
                    <a:pt x="16467" y="4549"/>
                    <a:pt x="16503" y="4394"/>
                  </a:cubicBezTo>
                  <a:lnTo>
                    <a:pt x="16526" y="4311"/>
                  </a:lnTo>
                  <a:cubicBezTo>
                    <a:pt x="16562" y="4144"/>
                    <a:pt x="16598" y="3978"/>
                    <a:pt x="16622" y="3811"/>
                  </a:cubicBezTo>
                  <a:cubicBezTo>
                    <a:pt x="16657" y="3680"/>
                    <a:pt x="16681" y="3549"/>
                    <a:pt x="16705" y="3430"/>
                  </a:cubicBezTo>
                  <a:lnTo>
                    <a:pt x="16729" y="3323"/>
                  </a:lnTo>
                  <a:cubicBezTo>
                    <a:pt x="16788" y="3061"/>
                    <a:pt x="16872" y="2728"/>
                    <a:pt x="16776" y="2347"/>
                  </a:cubicBezTo>
                  <a:cubicBezTo>
                    <a:pt x="16693" y="2013"/>
                    <a:pt x="16407" y="1787"/>
                    <a:pt x="16062" y="1787"/>
                  </a:cubicBezTo>
                  <a:cubicBezTo>
                    <a:pt x="15848" y="1787"/>
                    <a:pt x="15645" y="1870"/>
                    <a:pt x="15502" y="2037"/>
                  </a:cubicBezTo>
                  <a:cubicBezTo>
                    <a:pt x="15288" y="2275"/>
                    <a:pt x="15229" y="2608"/>
                    <a:pt x="15324" y="2894"/>
                  </a:cubicBezTo>
                  <a:cubicBezTo>
                    <a:pt x="15312" y="2966"/>
                    <a:pt x="15288" y="3037"/>
                    <a:pt x="15276" y="3120"/>
                  </a:cubicBezTo>
                  <a:lnTo>
                    <a:pt x="15217" y="3382"/>
                  </a:lnTo>
                  <a:cubicBezTo>
                    <a:pt x="15157" y="3668"/>
                    <a:pt x="15086" y="3978"/>
                    <a:pt x="15086" y="4311"/>
                  </a:cubicBezTo>
                  <a:cubicBezTo>
                    <a:pt x="15086" y="4430"/>
                    <a:pt x="15086" y="4561"/>
                    <a:pt x="15074" y="4692"/>
                  </a:cubicBezTo>
                  <a:lnTo>
                    <a:pt x="15074" y="4763"/>
                  </a:lnTo>
                  <a:cubicBezTo>
                    <a:pt x="15074" y="4871"/>
                    <a:pt x="15074" y="5002"/>
                    <a:pt x="15098" y="5144"/>
                  </a:cubicBezTo>
                  <a:cubicBezTo>
                    <a:pt x="14871" y="5204"/>
                    <a:pt x="14657" y="5287"/>
                    <a:pt x="14467" y="5406"/>
                  </a:cubicBezTo>
                  <a:cubicBezTo>
                    <a:pt x="14038" y="5668"/>
                    <a:pt x="13693" y="6037"/>
                    <a:pt x="13467" y="6466"/>
                  </a:cubicBezTo>
                  <a:cubicBezTo>
                    <a:pt x="13467" y="6454"/>
                    <a:pt x="13455" y="6454"/>
                    <a:pt x="13455" y="6442"/>
                  </a:cubicBezTo>
                  <a:cubicBezTo>
                    <a:pt x="13371" y="6299"/>
                    <a:pt x="13276" y="6157"/>
                    <a:pt x="13169" y="6026"/>
                  </a:cubicBezTo>
                  <a:cubicBezTo>
                    <a:pt x="13121" y="5966"/>
                    <a:pt x="13121" y="5954"/>
                    <a:pt x="13121" y="5930"/>
                  </a:cubicBezTo>
                  <a:cubicBezTo>
                    <a:pt x="13086" y="5728"/>
                    <a:pt x="13074" y="5514"/>
                    <a:pt x="13050" y="5299"/>
                  </a:cubicBezTo>
                  <a:cubicBezTo>
                    <a:pt x="13050" y="5192"/>
                    <a:pt x="13038" y="5085"/>
                    <a:pt x="13026" y="4990"/>
                  </a:cubicBezTo>
                  <a:cubicBezTo>
                    <a:pt x="13026" y="4990"/>
                    <a:pt x="12978" y="4430"/>
                    <a:pt x="12955" y="4287"/>
                  </a:cubicBezTo>
                  <a:cubicBezTo>
                    <a:pt x="13002" y="4180"/>
                    <a:pt x="13026" y="4073"/>
                    <a:pt x="13026" y="3954"/>
                  </a:cubicBezTo>
                  <a:cubicBezTo>
                    <a:pt x="13026" y="3918"/>
                    <a:pt x="13026" y="3871"/>
                    <a:pt x="13014" y="3835"/>
                  </a:cubicBezTo>
                  <a:cubicBezTo>
                    <a:pt x="12990" y="3466"/>
                    <a:pt x="12788" y="3275"/>
                    <a:pt x="12657" y="3192"/>
                  </a:cubicBezTo>
                  <a:cubicBezTo>
                    <a:pt x="12526" y="3109"/>
                    <a:pt x="12383" y="3061"/>
                    <a:pt x="12228" y="3061"/>
                  </a:cubicBezTo>
                  <a:cubicBezTo>
                    <a:pt x="12121" y="3061"/>
                    <a:pt x="12026" y="3085"/>
                    <a:pt x="11919" y="3120"/>
                  </a:cubicBezTo>
                  <a:cubicBezTo>
                    <a:pt x="11728" y="3192"/>
                    <a:pt x="11562" y="3359"/>
                    <a:pt x="11478" y="3561"/>
                  </a:cubicBezTo>
                  <a:cubicBezTo>
                    <a:pt x="11419" y="3716"/>
                    <a:pt x="11407" y="3859"/>
                    <a:pt x="11407" y="3942"/>
                  </a:cubicBezTo>
                  <a:lnTo>
                    <a:pt x="11407" y="3978"/>
                  </a:lnTo>
                  <a:cubicBezTo>
                    <a:pt x="11407" y="4025"/>
                    <a:pt x="11395" y="4109"/>
                    <a:pt x="11419" y="4228"/>
                  </a:cubicBezTo>
                  <a:cubicBezTo>
                    <a:pt x="11431" y="4275"/>
                    <a:pt x="11454" y="4323"/>
                    <a:pt x="11466" y="4382"/>
                  </a:cubicBezTo>
                  <a:cubicBezTo>
                    <a:pt x="11442" y="4954"/>
                    <a:pt x="11442" y="5573"/>
                    <a:pt x="11597" y="6168"/>
                  </a:cubicBezTo>
                  <a:cubicBezTo>
                    <a:pt x="11669" y="6490"/>
                    <a:pt x="11776" y="6788"/>
                    <a:pt x="11895" y="7085"/>
                  </a:cubicBezTo>
                  <a:cubicBezTo>
                    <a:pt x="11609" y="6811"/>
                    <a:pt x="11311" y="6538"/>
                    <a:pt x="11026" y="6287"/>
                  </a:cubicBezTo>
                  <a:lnTo>
                    <a:pt x="10800" y="6073"/>
                  </a:lnTo>
                  <a:cubicBezTo>
                    <a:pt x="10645" y="5930"/>
                    <a:pt x="10490" y="5787"/>
                    <a:pt x="10347" y="5668"/>
                  </a:cubicBezTo>
                  <a:cubicBezTo>
                    <a:pt x="10121" y="5442"/>
                    <a:pt x="9883" y="5228"/>
                    <a:pt x="9657" y="5002"/>
                  </a:cubicBezTo>
                  <a:cubicBezTo>
                    <a:pt x="8728" y="4132"/>
                    <a:pt x="7763" y="3275"/>
                    <a:pt x="6787" y="2477"/>
                  </a:cubicBezTo>
                  <a:cubicBezTo>
                    <a:pt x="5847" y="1692"/>
                    <a:pt x="4727" y="823"/>
                    <a:pt x="3382" y="322"/>
                  </a:cubicBezTo>
                  <a:cubicBezTo>
                    <a:pt x="3037" y="203"/>
                    <a:pt x="2715" y="108"/>
                    <a:pt x="2406" y="61"/>
                  </a:cubicBezTo>
                  <a:cubicBezTo>
                    <a:pt x="2227" y="25"/>
                    <a:pt x="2060" y="1"/>
                    <a:pt x="1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586961" y="514576"/>
              <a:ext cx="1034069" cy="799072"/>
            </a:xfrm>
            <a:custGeom>
              <a:avLst/>
              <a:gdLst/>
              <a:ahLst/>
              <a:cxnLst/>
              <a:rect l="l" t="t" r="r" b="b"/>
              <a:pathLst>
                <a:path w="32017" h="24741" extrusionOk="0">
                  <a:moveTo>
                    <a:pt x="1120" y="263"/>
                  </a:moveTo>
                  <a:cubicBezTo>
                    <a:pt x="1155" y="346"/>
                    <a:pt x="1263" y="406"/>
                    <a:pt x="1310" y="453"/>
                  </a:cubicBezTo>
                  <a:cubicBezTo>
                    <a:pt x="1465" y="561"/>
                    <a:pt x="1608" y="668"/>
                    <a:pt x="1751" y="799"/>
                  </a:cubicBezTo>
                  <a:cubicBezTo>
                    <a:pt x="1941" y="989"/>
                    <a:pt x="2132" y="1192"/>
                    <a:pt x="2310" y="1394"/>
                  </a:cubicBezTo>
                  <a:cubicBezTo>
                    <a:pt x="2429" y="1585"/>
                    <a:pt x="2560" y="1775"/>
                    <a:pt x="2703" y="1942"/>
                  </a:cubicBezTo>
                  <a:cubicBezTo>
                    <a:pt x="2989" y="2275"/>
                    <a:pt x="3287" y="2561"/>
                    <a:pt x="3596" y="2859"/>
                  </a:cubicBezTo>
                  <a:lnTo>
                    <a:pt x="3382" y="2751"/>
                  </a:lnTo>
                  <a:cubicBezTo>
                    <a:pt x="2894" y="2525"/>
                    <a:pt x="2382" y="2370"/>
                    <a:pt x="1870" y="2180"/>
                  </a:cubicBezTo>
                  <a:cubicBezTo>
                    <a:pt x="1620" y="2085"/>
                    <a:pt x="1370" y="1977"/>
                    <a:pt x="1108" y="1906"/>
                  </a:cubicBezTo>
                  <a:cubicBezTo>
                    <a:pt x="870" y="1835"/>
                    <a:pt x="608" y="1751"/>
                    <a:pt x="358" y="1716"/>
                  </a:cubicBezTo>
                  <a:cubicBezTo>
                    <a:pt x="334" y="1358"/>
                    <a:pt x="370" y="989"/>
                    <a:pt x="512" y="668"/>
                  </a:cubicBezTo>
                  <a:cubicBezTo>
                    <a:pt x="643" y="406"/>
                    <a:pt x="858" y="299"/>
                    <a:pt x="1120" y="263"/>
                  </a:cubicBezTo>
                  <a:close/>
                  <a:moveTo>
                    <a:pt x="1786" y="322"/>
                  </a:moveTo>
                  <a:lnTo>
                    <a:pt x="1786" y="322"/>
                  </a:lnTo>
                  <a:cubicBezTo>
                    <a:pt x="2370" y="465"/>
                    <a:pt x="2929" y="703"/>
                    <a:pt x="3453" y="1001"/>
                  </a:cubicBezTo>
                  <a:cubicBezTo>
                    <a:pt x="4096" y="1358"/>
                    <a:pt x="4680" y="1787"/>
                    <a:pt x="5251" y="2239"/>
                  </a:cubicBezTo>
                  <a:cubicBezTo>
                    <a:pt x="5323" y="2358"/>
                    <a:pt x="5418" y="2454"/>
                    <a:pt x="5501" y="2561"/>
                  </a:cubicBezTo>
                  <a:cubicBezTo>
                    <a:pt x="5608" y="2680"/>
                    <a:pt x="5692" y="2811"/>
                    <a:pt x="5787" y="2942"/>
                  </a:cubicBezTo>
                  <a:cubicBezTo>
                    <a:pt x="5977" y="3204"/>
                    <a:pt x="6156" y="3478"/>
                    <a:pt x="6323" y="3751"/>
                  </a:cubicBezTo>
                  <a:cubicBezTo>
                    <a:pt x="6477" y="3990"/>
                    <a:pt x="6608" y="4240"/>
                    <a:pt x="6751" y="4490"/>
                  </a:cubicBezTo>
                  <a:cubicBezTo>
                    <a:pt x="6894" y="4752"/>
                    <a:pt x="7013" y="5014"/>
                    <a:pt x="7132" y="5275"/>
                  </a:cubicBezTo>
                  <a:cubicBezTo>
                    <a:pt x="7144" y="5299"/>
                    <a:pt x="7156" y="5323"/>
                    <a:pt x="7168" y="5347"/>
                  </a:cubicBezTo>
                  <a:cubicBezTo>
                    <a:pt x="7037" y="5216"/>
                    <a:pt x="6906" y="5097"/>
                    <a:pt x="6775" y="4990"/>
                  </a:cubicBezTo>
                  <a:cubicBezTo>
                    <a:pt x="6549" y="4787"/>
                    <a:pt x="6323" y="4597"/>
                    <a:pt x="6096" y="4406"/>
                  </a:cubicBezTo>
                  <a:cubicBezTo>
                    <a:pt x="5692" y="4073"/>
                    <a:pt x="5263" y="3763"/>
                    <a:pt x="4811" y="3501"/>
                  </a:cubicBezTo>
                  <a:cubicBezTo>
                    <a:pt x="4477" y="3299"/>
                    <a:pt x="4132" y="3120"/>
                    <a:pt x="3787" y="2954"/>
                  </a:cubicBezTo>
                  <a:cubicBezTo>
                    <a:pt x="3406" y="2549"/>
                    <a:pt x="3060" y="2120"/>
                    <a:pt x="2727" y="1668"/>
                  </a:cubicBezTo>
                  <a:cubicBezTo>
                    <a:pt x="2441" y="1275"/>
                    <a:pt x="2227" y="811"/>
                    <a:pt x="1894" y="442"/>
                  </a:cubicBezTo>
                  <a:cubicBezTo>
                    <a:pt x="1858" y="406"/>
                    <a:pt x="1822" y="358"/>
                    <a:pt x="1786" y="322"/>
                  </a:cubicBezTo>
                  <a:close/>
                  <a:moveTo>
                    <a:pt x="1453" y="4513"/>
                  </a:moveTo>
                  <a:cubicBezTo>
                    <a:pt x="1513" y="4525"/>
                    <a:pt x="1572" y="4537"/>
                    <a:pt x="1632" y="4549"/>
                  </a:cubicBezTo>
                  <a:cubicBezTo>
                    <a:pt x="1751" y="4573"/>
                    <a:pt x="1882" y="4609"/>
                    <a:pt x="2013" y="4633"/>
                  </a:cubicBezTo>
                  <a:cubicBezTo>
                    <a:pt x="2263" y="4680"/>
                    <a:pt x="2513" y="4728"/>
                    <a:pt x="2751" y="4787"/>
                  </a:cubicBezTo>
                  <a:cubicBezTo>
                    <a:pt x="3203" y="4883"/>
                    <a:pt x="3656" y="4978"/>
                    <a:pt x="4084" y="5156"/>
                  </a:cubicBezTo>
                  <a:cubicBezTo>
                    <a:pt x="4465" y="5311"/>
                    <a:pt x="4846" y="5478"/>
                    <a:pt x="5215" y="5656"/>
                  </a:cubicBezTo>
                  <a:lnTo>
                    <a:pt x="5180" y="5656"/>
                  </a:lnTo>
                  <a:cubicBezTo>
                    <a:pt x="5136" y="5653"/>
                    <a:pt x="5091" y="5651"/>
                    <a:pt x="5046" y="5651"/>
                  </a:cubicBezTo>
                  <a:cubicBezTo>
                    <a:pt x="4955" y="5651"/>
                    <a:pt x="4862" y="5656"/>
                    <a:pt x="4775" y="5656"/>
                  </a:cubicBezTo>
                  <a:cubicBezTo>
                    <a:pt x="4501" y="5680"/>
                    <a:pt x="4227" y="5728"/>
                    <a:pt x="3941" y="5740"/>
                  </a:cubicBezTo>
                  <a:cubicBezTo>
                    <a:pt x="3644" y="5764"/>
                    <a:pt x="3346" y="5776"/>
                    <a:pt x="3048" y="5776"/>
                  </a:cubicBezTo>
                  <a:cubicBezTo>
                    <a:pt x="2969" y="5776"/>
                    <a:pt x="2891" y="5777"/>
                    <a:pt x="2813" y="5777"/>
                  </a:cubicBezTo>
                  <a:cubicBezTo>
                    <a:pt x="2599" y="5777"/>
                    <a:pt x="2392" y="5764"/>
                    <a:pt x="2191" y="5668"/>
                  </a:cubicBezTo>
                  <a:cubicBezTo>
                    <a:pt x="2179" y="5656"/>
                    <a:pt x="2167" y="5656"/>
                    <a:pt x="2156" y="5656"/>
                  </a:cubicBezTo>
                  <a:cubicBezTo>
                    <a:pt x="2025" y="5466"/>
                    <a:pt x="1905" y="5275"/>
                    <a:pt x="1786" y="5085"/>
                  </a:cubicBezTo>
                  <a:cubicBezTo>
                    <a:pt x="1667" y="4894"/>
                    <a:pt x="1560" y="4704"/>
                    <a:pt x="1453" y="4513"/>
                  </a:cubicBezTo>
                  <a:close/>
                  <a:moveTo>
                    <a:pt x="14776" y="5383"/>
                  </a:moveTo>
                  <a:cubicBezTo>
                    <a:pt x="14812" y="5395"/>
                    <a:pt x="14800" y="5395"/>
                    <a:pt x="14788" y="5395"/>
                  </a:cubicBezTo>
                  <a:lnTo>
                    <a:pt x="14800" y="5395"/>
                  </a:lnTo>
                  <a:cubicBezTo>
                    <a:pt x="14824" y="5406"/>
                    <a:pt x="14812" y="5406"/>
                    <a:pt x="14836" y="5418"/>
                  </a:cubicBezTo>
                  <a:cubicBezTo>
                    <a:pt x="14871" y="5466"/>
                    <a:pt x="14883" y="5537"/>
                    <a:pt x="14859" y="5609"/>
                  </a:cubicBezTo>
                  <a:cubicBezTo>
                    <a:pt x="14836" y="5704"/>
                    <a:pt x="14764" y="5787"/>
                    <a:pt x="14705" y="5871"/>
                  </a:cubicBezTo>
                  <a:cubicBezTo>
                    <a:pt x="14693" y="5883"/>
                    <a:pt x="14681" y="5895"/>
                    <a:pt x="14681" y="5918"/>
                  </a:cubicBezTo>
                  <a:cubicBezTo>
                    <a:pt x="14669" y="5918"/>
                    <a:pt x="14645" y="5930"/>
                    <a:pt x="14633" y="5942"/>
                  </a:cubicBezTo>
                  <a:cubicBezTo>
                    <a:pt x="14616" y="5934"/>
                    <a:pt x="14606" y="5925"/>
                    <a:pt x="14592" y="5925"/>
                  </a:cubicBezTo>
                  <a:cubicBezTo>
                    <a:pt x="14587" y="5925"/>
                    <a:pt x="14581" y="5927"/>
                    <a:pt x="14574" y="5930"/>
                  </a:cubicBezTo>
                  <a:cubicBezTo>
                    <a:pt x="14538" y="5930"/>
                    <a:pt x="14502" y="5930"/>
                    <a:pt x="14478" y="5907"/>
                  </a:cubicBezTo>
                  <a:cubicBezTo>
                    <a:pt x="14455" y="5895"/>
                    <a:pt x="14407" y="5871"/>
                    <a:pt x="14395" y="5859"/>
                  </a:cubicBezTo>
                  <a:cubicBezTo>
                    <a:pt x="14336" y="5799"/>
                    <a:pt x="14300" y="5728"/>
                    <a:pt x="14264" y="5656"/>
                  </a:cubicBezTo>
                  <a:cubicBezTo>
                    <a:pt x="14276" y="5645"/>
                    <a:pt x="14276" y="5621"/>
                    <a:pt x="14288" y="5609"/>
                  </a:cubicBezTo>
                  <a:lnTo>
                    <a:pt x="14300" y="5585"/>
                  </a:lnTo>
                  <a:lnTo>
                    <a:pt x="14312" y="5573"/>
                  </a:lnTo>
                  <a:lnTo>
                    <a:pt x="14336" y="5537"/>
                  </a:lnTo>
                  <a:cubicBezTo>
                    <a:pt x="14348" y="5526"/>
                    <a:pt x="14371" y="5514"/>
                    <a:pt x="14383" y="5502"/>
                  </a:cubicBezTo>
                  <a:lnTo>
                    <a:pt x="14407" y="5478"/>
                  </a:lnTo>
                  <a:lnTo>
                    <a:pt x="14419" y="5478"/>
                  </a:lnTo>
                  <a:cubicBezTo>
                    <a:pt x="14502" y="5430"/>
                    <a:pt x="14562" y="5406"/>
                    <a:pt x="14657" y="5395"/>
                  </a:cubicBezTo>
                  <a:cubicBezTo>
                    <a:pt x="14693" y="5383"/>
                    <a:pt x="14740" y="5383"/>
                    <a:pt x="14776" y="5383"/>
                  </a:cubicBezTo>
                  <a:close/>
                  <a:moveTo>
                    <a:pt x="381" y="1989"/>
                  </a:moveTo>
                  <a:lnTo>
                    <a:pt x="381" y="1989"/>
                  </a:lnTo>
                  <a:cubicBezTo>
                    <a:pt x="489" y="2025"/>
                    <a:pt x="596" y="2049"/>
                    <a:pt x="691" y="2073"/>
                  </a:cubicBezTo>
                  <a:cubicBezTo>
                    <a:pt x="846" y="2108"/>
                    <a:pt x="989" y="2144"/>
                    <a:pt x="1132" y="2180"/>
                  </a:cubicBezTo>
                  <a:cubicBezTo>
                    <a:pt x="1417" y="2251"/>
                    <a:pt x="1703" y="2311"/>
                    <a:pt x="1977" y="2418"/>
                  </a:cubicBezTo>
                  <a:cubicBezTo>
                    <a:pt x="2489" y="2597"/>
                    <a:pt x="2977" y="2811"/>
                    <a:pt x="3465" y="3037"/>
                  </a:cubicBezTo>
                  <a:cubicBezTo>
                    <a:pt x="3953" y="3251"/>
                    <a:pt x="4418" y="3490"/>
                    <a:pt x="4870" y="3763"/>
                  </a:cubicBezTo>
                  <a:cubicBezTo>
                    <a:pt x="5311" y="4025"/>
                    <a:pt x="5727" y="4323"/>
                    <a:pt x="6132" y="4656"/>
                  </a:cubicBezTo>
                  <a:cubicBezTo>
                    <a:pt x="6335" y="4823"/>
                    <a:pt x="6525" y="4990"/>
                    <a:pt x="6728" y="5168"/>
                  </a:cubicBezTo>
                  <a:cubicBezTo>
                    <a:pt x="6906" y="5323"/>
                    <a:pt x="7085" y="5514"/>
                    <a:pt x="7299" y="5645"/>
                  </a:cubicBezTo>
                  <a:cubicBezTo>
                    <a:pt x="7359" y="5776"/>
                    <a:pt x="7418" y="5918"/>
                    <a:pt x="7490" y="6061"/>
                  </a:cubicBezTo>
                  <a:cubicBezTo>
                    <a:pt x="7585" y="6276"/>
                    <a:pt x="7668" y="6478"/>
                    <a:pt x="7775" y="6692"/>
                  </a:cubicBezTo>
                  <a:cubicBezTo>
                    <a:pt x="7692" y="6645"/>
                    <a:pt x="7597" y="6609"/>
                    <a:pt x="7513" y="6561"/>
                  </a:cubicBezTo>
                  <a:cubicBezTo>
                    <a:pt x="7394" y="6514"/>
                    <a:pt x="7275" y="6466"/>
                    <a:pt x="7156" y="6418"/>
                  </a:cubicBezTo>
                  <a:cubicBezTo>
                    <a:pt x="6918" y="6311"/>
                    <a:pt x="6680" y="6204"/>
                    <a:pt x="6454" y="6097"/>
                  </a:cubicBezTo>
                  <a:cubicBezTo>
                    <a:pt x="5620" y="5716"/>
                    <a:pt x="4811" y="5299"/>
                    <a:pt x="3953" y="4966"/>
                  </a:cubicBezTo>
                  <a:cubicBezTo>
                    <a:pt x="3739" y="4871"/>
                    <a:pt x="3525" y="4764"/>
                    <a:pt x="3310" y="4692"/>
                  </a:cubicBezTo>
                  <a:cubicBezTo>
                    <a:pt x="3096" y="4609"/>
                    <a:pt x="2882" y="4549"/>
                    <a:pt x="2656" y="4490"/>
                  </a:cubicBezTo>
                  <a:cubicBezTo>
                    <a:pt x="2429" y="4442"/>
                    <a:pt x="2203" y="4383"/>
                    <a:pt x="1989" y="4335"/>
                  </a:cubicBezTo>
                  <a:cubicBezTo>
                    <a:pt x="1870" y="4311"/>
                    <a:pt x="1751" y="4287"/>
                    <a:pt x="1644" y="4263"/>
                  </a:cubicBezTo>
                  <a:cubicBezTo>
                    <a:pt x="1552" y="4245"/>
                    <a:pt x="1468" y="4220"/>
                    <a:pt x="1380" y="4220"/>
                  </a:cubicBezTo>
                  <a:cubicBezTo>
                    <a:pt x="1353" y="4220"/>
                    <a:pt x="1326" y="4222"/>
                    <a:pt x="1298" y="4228"/>
                  </a:cubicBezTo>
                  <a:lnTo>
                    <a:pt x="1286" y="4228"/>
                  </a:lnTo>
                  <a:cubicBezTo>
                    <a:pt x="1167" y="4025"/>
                    <a:pt x="1060" y="3811"/>
                    <a:pt x="953" y="3609"/>
                  </a:cubicBezTo>
                  <a:cubicBezTo>
                    <a:pt x="727" y="3144"/>
                    <a:pt x="524" y="2668"/>
                    <a:pt x="417" y="2168"/>
                  </a:cubicBezTo>
                  <a:cubicBezTo>
                    <a:pt x="405" y="2108"/>
                    <a:pt x="393" y="2049"/>
                    <a:pt x="381" y="1989"/>
                  </a:cubicBezTo>
                  <a:close/>
                  <a:moveTo>
                    <a:pt x="8918" y="5478"/>
                  </a:moveTo>
                  <a:lnTo>
                    <a:pt x="8918" y="5478"/>
                  </a:lnTo>
                  <a:cubicBezTo>
                    <a:pt x="9002" y="5561"/>
                    <a:pt x="9085" y="5645"/>
                    <a:pt x="9180" y="5728"/>
                  </a:cubicBezTo>
                  <a:cubicBezTo>
                    <a:pt x="9299" y="5835"/>
                    <a:pt x="9406" y="5954"/>
                    <a:pt x="9525" y="6073"/>
                  </a:cubicBezTo>
                  <a:cubicBezTo>
                    <a:pt x="9502" y="6097"/>
                    <a:pt x="9478" y="6145"/>
                    <a:pt x="9502" y="6204"/>
                  </a:cubicBezTo>
                  <a:cubicBezTo>
                    <a:pt x="9609" y="6502"/>
                    <a:pt x="9716" y="6799"/>
                    <a:pt x="9811" y="7097"/>
                  </a:cubicBezTo>
                  <a:cubicBezTo>
                    <a:pt x="9752" y="7002"/>
                    <a:pt x="9692" y="6907"/>
                    <a:pt x="9633" y="6799"/>
                  </a:cubicBezTo>
                  <a:cubicBezTo>
                    <a:pt x="9525" y="6609"/>
                    <a:pt x="9406" y="6418"/>
                    <a:pt x="9311" y="6216"/>
                  </a:cubicBezTo>
                  <a:cubicBezTo>
                    <a:pt x="9180" y="5966"/>
                    <a:pt x="9049" y="5716"/>
                    <a:pt x="8918" y="5478"/>
                  </a:cubicBezTo>
                  <a:close/>
                  <a:moveTo>
                    <a:pt x="17800" y="6478"/>
                  </a:moveTo>
                  <a:lnTo>
                    <a:pt x="17806" y="6483"/>
                  </a:lnTo>
                  <a:lnTo>
                    <a:pt x="17806" y="6483"/>
                  </a:lnTo>
                  <a:cubicBezTo>
                    <a:pt x="17802" y="6482"/>
                    <a:pt x="17800" y="6481"/>
                    <a:pt x="17800" y="6481"/>
                  </a:cubicBezTo>
                  <a:lnTo>
                    <a:pt x="17800" y="6481"/>
                  </a:lnTo>
                  <a:cubicBezTo>
                    <a:pt x="17800" y="6481"/>
                    <a:pt x="17806" y="6484"/>
                    <a:pt x="17812" y="6490"/>
                  </a:cubicBezTo>
                  <a:lnTo>
                    <a:pt x="17806" y="6483"/>
                  </a:lnTo>
                  <a:lnTo>
                    <a:pt x="17806" y="6483"/>
                  </a:lnTo>
                  <a:cubicBezTo>
                    <a:pt x="17809" y="6485"/>
                    <a:pt x="17815" y="6487"/>
                    <a:pt x="17824" y="6490"/>
                  </a:cubicBezTo>
                  <a:cubicBezTo>
                    <a:pt x="17848" y="6514"/>
                    <a:pt x="17884" y="6549"/>
                    <a:pt x="17907" y="6585"/>
                  </a:cubicBezTo>
                  <a:cubicBezTo>
                    <a:pt x="17967" y="6645"/>
                    <a:pt x="18003" y="6704"/>
                    <a:pt x="18027" y="6788"/>
                  </a:cubicBezTo>
                  <a:lnTo>
                    <a:pt x="18038" y="6799"/>
                  </a:lnTo>
                  <a:lnTo>
                    <a:pt x="18038" y="6811"/>
                  </a:lnTo>
                  <a:lnTo>
                    <a:pt x="18038" y="6835"/>
                  </a:lnTo>
                  <a:cubicBezTo>
                    <a:pt x="18050" y="6859"/>
                    <a:pt x="18050" y="6883"/>
                    <a:pt x="18050" y="6895"/>
                  </a:cubicBezTo>
                  <a:lnTo>
                    <a:pt x="18050" y="6930"/>
                  </a:lnTo>
                  <a:lnTo>
                    <a:pt x="18050" y="6966"/>
                  </a:lnTo>
                  <a:lnTo>
                    <a:pt x="18038" y="6978"/>
                  </a:lnTo>
                  <a:cubicBezTo>
                    <a:pt x="18038" y="7002"/>
                    <a:pt x="18038" y="7014"/>
                    <a:pt x="18027" y="7026"/>
                  </a:cubicBezTo>
                  <a:cubicBezTo>
                    <a:pt x="17955" y="7061"/>
                    <a:pt x="17884" y="7085"/>
                    <a:pt x="17800" y="7097"/>
                  </a:cubicBezTo>
                  <a:cubicBezTo>
                    <a:pt x="17777" y="7097"/>
                    <a:pt x="17729" y="7097"/>
                    <a:pt x="17705" y="7085"/>
                  </a:cubicBezTo>
                  <a:cubicBezTo>
                    <a:pt x="17669" y="7073"/>
                    <a:pt x="17634" y="7061"/>
                    <a:pt x="17610" y="7026"/>
                  </a:cubicBezTo>
                  <a:cubicBezTo>
                    <a:pt x="17598" y="7014"/>
                    <a:pt x="17586" y="7002"/>
                    <a:pt x="17574" y="7002"/>
                  </a:cubicBezTo>
                  <a:cubicBezTo>
                    <a:pt x="17562" y="6990"/>
                    <a:pt x="17550" y="6966"/>
                    <a:pt x="17538" y="6954"/>
                  </a:cubicBezTo>
                  <a:cubicBezTo>
                    <a:pt x="17550" y="6930"/>
                    <a:pt x="17550" y="6919"/>
                    <a:pt x="17550" y="6907"/>
                  </a:cubicBezTo>
                  <a:cubicBezTo>
                    <a:pt x="17562" y="6799"/>
                    <a:pt x="17562" y="6692"/>
                    <a:pt x="17610" y="6597"/>
                  </a:cubicBezTo>
                  <a:cubicBezTo>
                    <a:pt x="17646" y="6538"/>
                    <a:pt x="17693" y="6490"/>
                    <a:pt x="17753" y="6478"/>
                  </a:cubicBezTo>
                  <a:close/>
                  <a:moveTo>
                    <a:pt x="15455" y="5264"/>
                  </a:moveTo>
                  <a:cubicBezTo>
                    <a:pt x="15538" y="5287"/>
                    <a:pt x="15621" y="5299"/>
                    <a:pt x="15717" y="5323"/>
                  </a:cubicBezTo>
                  <a:cubicBezTo>
                    <a:pt x="15848" y="5359"/>
                    <a:pt x="15967" y="5406"/>
                    <a:pt x="16098" y="5442"/>
                  </a:cubicBezTo>
                  <a:cubicBezTo>
                    <a:pt x="16217" y="5490"/>
                    <a:pt x="16348" y="5549"/>
                    <a:pt x="16467" y="5561"/>
                  </a:cubicBezTo>
                  <a:lnTo>
                    <a:pt x="16491" y="5561"/>
                  </a:lnTo>
                  <a:cubicBezTo>
                    <a:pt x="16574" y="5609"/>
                    <a:pt x="16681" y="5645"/>
                    <a:pt x="16776" y="5680"/>
                  </a:cubicBezTo>
                  <a:cubicBezTo>
                    <a:pt x="16907" y="5728"/>
                    <a:pt x="17026" y="5776"/>
                    <a:pt x="17157" y="5835"/>
                  </a:cubicBezTo>
                  <a:cubicBezTo>
                    <a:pt x="17229" y="5871"/>
                    <a:pt x="17312" y="5918"/>
                    <a:pt x="17384" y="5966"/>
                  </a:cubicBezTo>
                  <a:cubicBezTo>
                    <a:pt x="17360" y="5990"/>
                    <a:pt x="17360" y="6026"/>
                    <a:pt x="17372" y="6049"/>
                  </a:cubicBezTo>
                  <a:cubicBezTo>
                    <a:pt x="17169" y="6490"/>
                    <a:pt x="17038" y="7002"/>
                    <a:pt x="17181" y="7466"/>
                  </a:cubicBezTo>
                  <a:lnTo>
                    <a:pt x="17181" y="7478"/>
                  </a:lnTo>
                  <a:cubicBezTo>
                    <a:pt x="17169" y="7466"/>
                    <a:pt x="17157" y="7466"/>
                    <a:pt x="17145" y="7454"/>
                  </a:cubicBezTo>
                  <a:cubicBezTo>
                    <a:pt x="17038" y="7407"/>
                    <a:pt x="16919" y="7359"/>
                    <a:pt x="16788" y="7335"/>
                  </a:cubicBezTo>
                  <a:cubicBezTo>
                    <a:pt x="16705" y="7311"/>
                    <a:pt x="16622" y="7288"/>
                    <a:pt x="16538" y="7264"/>
                  </a:cubicBezTo>
                  <a:cubicBezTo>
                    <a:pt x="16419" y="7240"/>
                    <a:pt x="16312" y="7204"/>
                    <a:pt x="16193" y="7180"/>
                  </a:cubicBezTo>
                  <a:cubicBezTo>
                    <a:pt x="16098" y="7145"/>
                    <a:pt x="15991" y="7109"/>
                    <a:pt x="15883" y="7073"/>
                  </a:cubicBezTo>
                  <a:cubicBezTo>
                    <a:pt x="15788" y="7050"/>
                    <a:pt x="15693" y="7014"/>
                    <a:pt x="15598" y="6978"/>
                  </a:cubicBezTo>
                  <a:cubicBezTo>
                    <a:pt x="15479" y="6919"/>
                    <a:pt x="15360" y="6859"/>
                    <a:pt x="15240" y="6811"/>
                  </a:cubicBezTo>
                  <a:cubicBezTo>
                    <a:pt x="15169" y="6776"/>
                    <a:pt x="15086" y="6740"/>
                    <a:pt x="15002" y="6704"/>
                  </a:cubicBezTo>
                  <a:cubicBezTo>
                    <a:pt x="14883" y="6621"/>
                    <a:pt x="14752" y="6573"/>
                    <a:pt x="14621" y="6538"/>
                  </a:cubicBezTo>
                  <a:cubicBezTo>
                    <a:pt x="15038" y="6276"/>
                    <a:pt x="15276" y="5811"/>
                    <a:pt x="15395" y="5347"/>
                  </a:cubicBezTo>
                  <a:cubicBezTo>
                    <a:pt x="15431" y="5335"/>
                    <a:pt x="15443" y="5311"/>
                    <a:pt x="15455" y="5275"/>
                  </a:cubicBezTo>
                  <a:lnTo>
                    <a:pt x="15455" y="5264"/>
                  </a:lnTo>
                  <a:close/>
                  <a:moveTo>
                    <a:pt x="5156" y="5752"/>
                  </a:moveTo>
                  <a:cubicBezTo>
                    <a:pt x="5215" y="5752"/>
                    <a:pt x="5287" y="5764"/>
                    <a:pt x="5358" y="5764"/>
                  </a:cubicBezTo>
                  <a:cubicBezTo>
                    <a:pt x="5382" y="5764"/>
                    <a:pt x="5401" y="5769"/>
                    <a:pt x="5421" y="5769"/>
                  </a:cubicBezTo>
                  <a:cubicBezTo>
                    <a:pt x="5431" y="5769"/>
                    <a:pt x="5442" y="5768"/>
                    <a:pt x="5454" y="5764"/>
                  </a:cubicBezTo>
                  <a:cubicBezTo>
                    <a:pt x="5823" y="5942"/>
                    <a:pt x="6204" y="6133"/>
                    <a:pt x="6585" y="6299"/>
                  </a:cubicBezTo>
                  <a:cubicBezTo>
                    <a:pt x="6787" y="6395"/>
                    <a:pt x="6989" y="6490"/>
                    <a:pt x="7192" y="6573"/>
                  </a:cubicBezTo>
                  <a:cubicBezTo>
                    <a:pt x="7394" y="6657"/>
                    <a:pt x="7609" y="6776"/>
                    <a:pt x="7823" y="6788"/>
                  </a:cubicBezTo>
                  <a:lnTo>
                    <a:pt x="7835" y="6788"/>
                  </a:lnTo>
                  <a:cubicBezTo>
                    <a:pt x="7847" y="6811"/>
                    <a:pt x="7847" y="6835"/>
                    <a:pt x="7859" y="6859"/>
                  </a:cubicBezTo>
                  <a:cubicBezTo>
                    <a:pt x="8001" y="7109"/>
                    <a:pt x="8168" y="7335"/>
                    <a:pt x="8382" y="7526"/>
                  </a:cubicBezTo>
                  <a:cubicBezTo>
                    <a:pt x="8621" y="7740"/>
                    <a:pt x="8883" y="7919"/>
                    <a:pt x="9156" y="8085"/>
                  </a:cubicBezTo>
                  <a:cubicBezTo>
                    <a:pt x="9335" y="8204"/>
                    <a:pt x="9525" y="8300"/>
                    <a:pt x="9716" y="8407"/>
                  </a:cubicBezTo>
                  <a:cubicBezTo>
                    <a:pt x="9287" y="8323"/>
                    <a:pt x="8847" y="8300"/>
                    <a:pt x="8418" y="8216"/>
                  </a:cubicBezTo>
                  <a:cubicBezTo>
                    <a:pt x="7775" y="8085"/>
                    <a:pt x="7156" y="7895"/>
                    <a:pt x="6525" y="7716"/>
                  </a:cubicBezTo>
                  <a:cubicBezTo>
                    <a:pt x="5894" y="7538"/>
                    <a:pt x="5263" y="7359"/>
                    <a:pt x="4632" y="7169"/>
                  </a:cubicBezTo>
                  <a:cubicBezTo>
                    <a:pt x="4037" y="7002"/>
                    <a:pt x="3406" y="6859"/>
                    <a:pt x="2906" y="6466"/>
                  </a:cubicBezTo>
                  <a:cubicBezTo>
                    <a:pt x="2715" y="6323"/>
                    <a:pt x="2548" y="6157"/>
                    <a:pt x="2406" y="5966"/>
                  </a:cubicBezTo>
                  <a:lnTo>
                    <a:pt x="2513" y="5966"/>
                  </a:lnTo>
                  <a:cubicBezTo>
                    <a:pt x="2656" y="5966"/>
                    <a:pt x="2798" y="5954"/>
                    <a:pt x="2941" y="5942"/>
                  </a:cubicBezTo>
                  <a:cubicBezTo>
                    <a:pt x="3239" y="5918"/>
                    <a:pt x="3537" y="5895"/>
                    <a:pt x="3834" y="5859"/>
                  </a:cubicBezTo>
                  <a:cubicBezTo>
                    <a:pt x="4120" y="5835"/>
                    <a:pt x="4418" y="5799"/>
                    <a:pt x="4703" y="5776"/>
                  </a:cubicBezTo>
                  <a:cubicBezTo>
                    <a:pt x="4846" y="5764"/>
                    <a:pt x="5001" y="5752"/>
                    <a:pt x="5156" y="5752"/>
                  </a:cubicBezTo>
                  <a:close/>
                  <a:moveTo>
                    <a:pt x="6108" y="2954"/>
                  </a:moveTo>
                  <a:lnTo>
                    <a:pt x="6108" y="2954"/>
                  </a:lnTo>
                  <a:cubicBezTo>
                    <a:pt x="6227" y="3061"/>
                    <a:pt x="6335" y="3156"/>
                    <a:pt x="6454" y="3251"/>
                  </a:cubicBezTo>
                  <a:cubicBezTo>
                    <a:pt x="7144" y="3847"/>
                    <a:pt x="7835" y="4466"/>
                    <a:pt x="8502" y="5097"/>
                  </a:cubicBezTo>
                  <a:cubicBezTo>
                    <a:pt x="8728" y="5478"/>
                    <a:pt x="8954" y="5871"/>
                    <a:pt x="9204" y="6240"/>
                  </a:cubicBezTo>
                  <a:cubicBezTo>
                    <a:pt x="9454" y="6609"/>
                    <a:pt x="9668" y="7014"/>
                    <a:pt x="9895" y="7407"/>
                  </a:cubicBezTo>
                  <a:cubicBezTo>
                    <a:pt x="9918" y="7490"/>
                    <a:pt x="9942" y="7573"/>
                    <a:pt x="9966" y="7657"/>
                  </a:cubicBezTo>
                  <a:cubicBezTo>
                    <a:pt x="10002" y="7788"/>
                    <a:pt x="10026" y="7907"/>
                    <a:pt x="10037" y="8038"/>
                  </a:cubicBezTo>
                  <a:cubicBezTo>
                    <a:pt x="10061" y="8145"/>
                    <a:pt x="10073" y="8264"/>
                    <a:pt x="10121" y="8371"/>
                  </a:cubicBezTo>
                  <a:cubicBezTo>
                    <a:pt x="10180" y="8454"/>
                    <a:pt x="10276" y="8502"/>
                    <a:pt x="10359" y="8562"/>
                  </a:cubicBezTo>
                  <a:cubicBezTo>
                    <a:pt x="10323" y="8550"/>
                    <a:pt x="10287" y="8538"/>
                    <a:pt x="10264" y="8526"/>
                  </a:cubicBezTo>
                  <a:cubicBezTo>
                    <a:pt x="10240" y="8526"/>
                    <a:pt x="10216" y="8514"/>
                    <a:pt x="10192" y="8514"/>
                  </a:cubicBezTo>
                  <a:cubicBezTo>
                    <a:pt x="10097" y="8466"/>
                    <a:pt x="10002" y="8419"/>
                    <a:pt x="9918" y="8371"/>
                  </a:cubicBezTo>
                  <a:cubicBezTo>
                    <a:pt x="9597" y="8204"/>
                    <a:pt x="9287" y="8014"/>
                    <a:pt x="8990" y="7812"/>
                  </a:cubicBezTo>
                  <a:cubicBezTo>
                    <a:pt x="8740" y="7633"/>
                    <a:pt x="8478" y="7454"/>
                    <a:pt x="8275" y="7216"/>
                  </a:cubicBezTo>
                  <a:cubicBezTo>
                    <a:pt x="8085" y="6990"/>
                    <a:pt x="7954" y="6728"/>
                    <a:pt x="7835" y="6478"/>
                  </a:cubicBezTo>
                  <a:cubicBezTo>
                    <a:pt x="7597" y="5954"/>
                    <a:pt x="7370" y="5430"/>
                    <a:pt x="7120" y="4906"/>
                  </a:cubicBezTo>
                  <a:cubicBezTo>
                    <a:pt x="7001" y="4644"/>
                    <a:pt x="6894" y="4383"/>
                    <a:pt x="6763" y="4132"/>
                  </a:cubicBezTo>
                  <a:cubicBezTo>
                    <a:pt x="6644" y="3882"/>
                    <a:pt x="6513" y="3632"/>
                    <a:pt x="6382" y="3382"/>
                  </a:cubicBezTo>
                  <a:cubicBezTo>
                    <a:pt x="6299" y="3240"/>
                    <a:pt x="6204" y="3097"/>
                    <a:pt x="6108" y="2954"/>
                  </a:cubicBezTo>
                  <a:close/>
                  <a:moveTo>
                    <a:pt x="14038" y="6752"/>
                  </a:moveTo>
                  <a:cubicBezTo>
                    <a:pt x="14086" y="6752"/>
                    <a:pt x="14145" y="6764"/>
                    <a:pt x="14205" y="6764"/>
                  </a:cubicBezTo>
                  <a:cubicBezTo>
                    <a:pt x="14133" y="6799"/>
                    <a:pt x="14062" y="6835"/>
                    <a:pt x="14002" y="6883"/>
                  </a:cubicBezTo>
                  <a:cubicBezTo>
                    <a:pt x="13728" y="7061"/>
                    <a:pt x="13526" y="7323"/>
                    <a:pt x="13371" y="7609"/>
                  </a:cubicBezTo>
                  <a:cubicBezTo>
                    <a:pt x="13205" y="7919"/>
                    <a:pt x="13097" y="8240"/>
                    <a:pt x="13038" y="8574"/>
                  </a:cubicBezTo>
                  <a:cubicBezTo>
                    <a:pt x="13002" y="8740"/>
                    <a:pt x="12990" y="8907"/>
                    <a:pt x="12978" y="9074"/>
                  </a:cubicBezTo>
                  <a:cubicBezTo>
                    <a:pt x="12895" y="8919"/>
                    <a:pt x="12812" y="8776"/>
                    <a:pt x="12728" y="8633"/>
                  </a:cubicBezTo>
                  <a:cubicBezTo>
                    <a:pt x="12704" y="8574"/>
                    <a:pt x="12669" y="8514"/>
                    <a:pt x="12645" y="8454"/>
                  </a:cubicBezTo>
                  <a:cubicBezTo>
                    <a:pt x="12645" y="8431"/>
                    <a:pt x="12645" y="8407"/>
                    <a:pt x="12633" y="8383"/>
                  </a:cubicBezTo>
                  <a:cubicBezTo>
                    <a:pt x="12431" y="7942"/>
                    <a:pt x="12657" y="7442"/>
                    <a:pt x="12919" y="7073"/>
                  </a:cubicBezTo>
                  <a:cubicBezTo>
                    <a:pt x="13038" y="7014"/>
                    <a:pt x="13145" y="6966"/>
                    <a:pt x="13264" y="6930"/>
                  </a:cubicBezTo>
                  <a:cubicBezTo>
                    <a:pt x="13514" y="6847"/>
                    <a:pt x="13776" y="6788"/>
                    <a:pt x="14038" y="6752"/>
                  </a:cubicBezTo>
                  <a:close/>
                  <a:moveTo>
                    <a:pt x="1548" y="7323"/>
                  </a:moveTo>
                  <a:lnTo>
                    <a:pt x="1548" y="7323"/>
                  </a:lnTo>
                  <a:cubicBezTo>
                    <a:pt x="1644" y="7383"/>
                    <a:pt x="1775" y="7419"/>
                    <a:pt x="1882" y="7466"/>
                  </a:cubicBezTo>
                  <a:cubicBezTo>
                    <a:pt x="2108" y="7550"/>
                    <a:pt x="2334" y="7633"/>
                    <a:pt x="2560" y="7728"/>
                  </a:cubicBezTo>
                  <a:cubicBezTo>
                    <a:pt x="2977" y="7895"/>
                    <a:pt x="3394" y="8050"/>
                    <a:pt x="3810" y="8252"/>
                  </a:cubicBezTo>
                  <a:cubicBezTo>
                    <a:pt x="4180" y="8419"/>
                    <a:pt x="4537" y="8609"/>
                    <a:pt x="4906" y="8776"/>
                  </a:cubicBezTo>
                  <a:cubicBezTo>
                    <a:pt x="5096" y="8859"/>
                    <a:pt x="5287" y="8955"/>
                    <a:pt x="5477" y="9026"/>
                  </a:cubicBezTo>
                  <a:cubicBezTo>
                    <a:pt x="5656" y="9097"/>
                    <a:pt x="5846" y="9145"/>
                    <a:pt x="6037" y="9205"/>
                  </a:cubicBezTo>
                  <a:cubicBezTo>
                    <a:pt x="6156" y="9228"/>
                    <a:pt x="6275" y="9252"/>
                    <a:pt x="6394" y="9276"/>
                  </a:cubicBezTo>
                  <a:cubicBezTo>
                    <a:pt x="6132" y="9336"/>
                    <a:pt x="5870" y="9407"/>
                    <a:pt x="5608" y="9466"/>
                  </a:cubicBezTo>
                  <a:cubicBezTo>
                    <a:pt x="4930" y="9633"/>
                    <a:pt x="4263" y="9812"/>
                    <a:pt x="3584" y="9978"/>
                  </a:cubicBezTo>
                  <a:cubicBezTo>
                    <a:pt x="3572" y="9967"/>
                    <a:pt x="3549" y="9967"/>
                    <a:pt x="3525" y="9967"/>
                  </a:cubicBezTo>
                  <a:lnTo>
                    <a:pt x="3501" y="9978"/>
                  </a:lnTo>
                  <a:lnTo>
                    <a:pt x="3477" y="9990"/>
                  </a:lnTo>
                  <a:lnTo>
                    <a:pt x="3453" y="10002"/>
                  </a:lnTo>
                  <a:lnTo>
                    <a:pt x="3429" y="10002"/>
                  </a:lnTo>
                  <a:cubicBezTo>
                    <a:pt x="3418" y="10014"/>
                    <a:pt x="3394" y="10014"/>
                    <a:pt x="3382" y="10014"/>
                  </a:cubicBezTo>
                  <a:lnTo>
                    <a:pt x="3227" y="10014"/>
                  </a:lnTo>
                  <a:lnTo>
                    <a:pt x="3215" y="10002"/>
                  </a:lnTo>
                  <a:lnTo>
                    <a:pt x="3191" y="10002"/>
                  </a:lnTo>
                  <a:cubicBezTo>
                    <a:pt x="3168" y="9990"/>
                    <a:pt x="3144" y="9978"/>
                    <a:pt x="3120" y="9978"/>
                  </a:cubicBezTo>
                  <a:cubicBezTo>
                    <a:pt x="2691" y="9597"/>
                    <a:pt x="2322" y="9169"/>
                    <a:pt x="2048" y="8669"/>
                  </a:cubicBezTo>
                  <a:cubicBezTo>
                    <a:pt x="1810" y="8264"/>
                    <a:pt x="1644" y="7823"/>
                    <a:pt x="1560" y="7359"/>
                  </a:cubicBezTo>
                  <a:cubicBezTo>
                    <a:pt x="1548" y="7347"/>
                    <a:pt x="1548" y="7335"/>
                    <a:pt x="1548" y="7323"/>
                  </a:cubicBezTo>
                  <a:close/>
                  <a:moveTo>
                    <a:pt x="17336" y="7895"/>
                  </a:moveTo>
                  <a:lnTo>
                    <a:pt x="17336" y="7895"/>
                  </a:lnTo>
                  <a:cubicBezTo>
                    <a:pt x="17348" y="7907"/>
                    <a:pt x="17348" y="7907"/>
                    <a:pt x="17360" y="7907"/>
                  </a:cubicBezTo>
                  <a:cubicBezTo>
                    <a:pt x="17396" y="7942"/>
                    <a:pt x="17443" y="7978"/>
                    <a:pt x="17491" y="8014"/>
                  </a:cubicBezTo>
                  <a:cubicBezTo>
                    <a:pt x="17657" y="8204"/>
                    <a:pt x="17824" y="8419"/>
                    <a:pt x="17955" y="8645"/>
                  </a:cubicBezTo>
                  <a:cubicBezTo>
                    <a:pt x="17991" y="8716"/>
                    <a:pt x="18027" y="8788"/>
                    <a:pt x="18062" y="8859"/>
                  </a:cubicBezTo>
                  <a:cubicBezTo>
                    <a:pt x="18038" y="8943"/>
                    <a:pt x="18027" y="9038"/>
                    <a:pt x="18003" y="9133"/>
                  </a:cubicBezTo>
                  <a:cubicBezTo>
                    <a:pt x="17979" y="9276"/>
                    <a:pt x="17943" y="9419"/>
                    <a:pt x="17896" y="9550"/>
                  </a:cubicBezTo>
                  <a:cubicBezTo>
                    <a:pt x="17848" y="9681"/>
                    <a:pt x="17777" y="9812"/>
                    <a:pt x="17681" y="9919"/>
                  </a:cubicBezTo>
                  <a:cubicBezTo>
                    <a:pt x="17646" y="9967"/>
                    <a:pt x="17598" y="10014"/>
                    <a:pt x="17550" y="10050"/>
                  </a:cubicBezTo>
                  <a:cubicBezTo>
                    <a:pt x="17526" y="10062"/>
                    <a:pt x="17503" y="10074"/>
                    <a:pt x="17491" y="10098"/>
                  </a:cubicBezTo>
                  <a:cubicBezTo>
                    <a:pt x="17348" y="10157"/>
                    <a:pt x="17181" y="10205"/>
                    <a:pt x="17026" y="10240"/>
                  </a:cubicBezTo>
                  <a:cubicBezTo>
                    <a:pt x="16979" y="10252"/>
                    <a:pt x="16919" y="10264"/>
                    <a:pt x="16872" y="10276"/>
                  </a:cubicBezTo>
                  <a:cubicBezTo>
                    <a:pt x="16943" y="10193"/>
                    <a:pt x="17003" y="10098"/>
                    <a:pt x="17074" y="10002"/>
                  </a:cubicBezTo>
                  <a:cubicBezTo>
                    <a:pt x="17217" y="9764"/>
                    <a:pt x="17336" y="9502"/>
                    <a:pt x="17396" y="9228"/>
                  </a:cubicBezTo>
                  <a:cubicBezTo>
                    <a:pt x="17467" y="8955"/>
                    <a:pt x="17491" y="8681"/>
                    <a:pt x="17467" y="8407"/>
                  </a:cubicBezTo>
                  <a:cubicBezTo>
                    <a:pt x="17455" y="8228"/>
                    <a:pt x="17419" y="8050"/>
                    <a:pt x="17336" y="7895"/>
                  </a:cubicBezTo>
                  <a:close/>
                  <a:moveTo>
                    <a:pt x="9823" y="6359"/>
                  </a:moveTo>
                  <a:cubicBezTo>
                    <a:pt x="10478" y="7014"/>
                    <a:pt x="11133" y="7681"/>
                    <a:pt x="11764" y="8371"/>
                  </a:cubicBezTo>
                  <a:cubicBezTo>
                    <a:pt x="12181" y="8824"/>
                    <a:pt x="12585" y="9276"/>
                    <a:pt x="12990" y="9740"/>
                  </a:cubicBezTo>
                  <a:cubicBezTo>
                    <a:pt x="13145" y="9931"/>
                    <a:pt x="13300" y="10109"/>
                    <a:pt x="13455" y="10288"/>
                  </a:cubicBezTo>
                  <a:cubicBezTo>
                    <a:pt x="13466" y="10312"/>
                    <a:pt x="13478" y="10324"/>
                    <a:pt x="13490" y="10336"/>
                  </a:cubicBezTo>
                  <a:cubicBezTo>
                    <a:pt x="13512" y="10368"/>
                    <a:pt x="13543" y="10409"/>
                    <a:pt x="13566" y="10443"/>
                  </a:cubicBezTo>
                  <a:lnTo>
                    <a:pt x="13566" y="10443"/>
                  </a:lnTo>
                  <a:cubicBezTo>
                    <a:pt x="13565" y="10443"/>
                    <a:pt x="13563" y="10443"/>
                    <a:pt x="13562" y="10443"/>
                  </a:cubicBezTo>
                  <a:cubicBezTo>
                    <a:pt x="13050" y="10074"/>
                    <a:pt x="12514" y="9717"/>
                    <a:pt x="11966" y="9383"/>
                  </a:cubicBezTo>
                  <a:cubicBezTo>
                    <a:pt x="11585" y="9145"/>
                    <a:pt x="11204" y="8919"/>
                    <a:pt x="10799" y="8740"/>
                  </a:cubicBezTo>
                  <a:cubicBezTo>
                    <a:pt x="10799" y="8716"/>
                    <a:pt x="10788" y="8704"/>
                    <a:pt x="10776" y="8693"/>
                  </a:cubicBezTo>
                  <a:cubicBezTo>
                    <a:pt x="10668" y="8609"/>
                    <a:pt x="10561" y="8538"/>
                    <a:pt x="10454" y="8454"/>
                  </a:cubicBezTo>
                  <a:cubicBezTo>
                    <a:pt x="10371" y="8383"/>
                    <a:pt x="10264" y="8335"/>
                    <a:pt x="10240" y="8204"/>
                  </a:cubicBezTo>
                  <a:cubicBezTo>
                    <a:pt x="10192" y="7978"/>
                    <a:pt x="10145" y="7740"/>
                    <a:pt x="10097" y="7502"/>
                  </a:cubicBezTo>
                  <a:cubicBezTo>
                    <a:pt x="10037" y="7121"/>
                    <a:pt x="9942" y="6740"/>
                    <a:pt x="9823" y="6359"/>
                  </a:cubicBezTo>
                  <a:close/>
                  <a:moveTo>
                    <a:pt x="14455" y="6859"/>
                  </a:moveTo>
                  <a:cubicBezTo>
                    <a:pt x="14669" y="6859"/>
                    <a:pt x="14871" y="6978"/>
                    <a:pt x="15050" y="7097"/>
                  </a:cubicBezTo>
                  <a:cubicBezTo>
                    <a:pt x="15276" y="7252"/>
                    <a:pt x="15491" y="7395"/>
                    <a:pt x="15741" y="7490"/>
                  </a:cubicBezTo>
                  <a:cubicBezTo>
                    <a:pt x="15991" y="7573"/>
                    <a:pt x="16253" y="7621"/>
                    <a:pt x="16503" y="7645"/>
                  </a:cubicBezTo>
                  <a:cubicBezTo>
                    <a:pt x="16634" y="7657"/>
                    <a:pt x="16753" y="7657"/>
                    <a:pt x="16884" y="7681"/>
                  </a:cubicBezTo>
                  <a:cubicBezTo>
                    <a:pt x="16955" y="7692"/>
                    <a:pt x="17015" y="7716"/>
                    <a:pt x="17062" y="7740"/>
                  </a:cubicBezTo>
                  <a:cubicBezTo>
                    <a:pt x="17062" y="7764"/>
                    <a:pt x="17062" y="7788"/>
                    <a:pt x="17074" y="7812"/>
                  </a:cubicBezTo>
                  <a:cubicBezTo>
                    <a:pt x="17229" y="7990"/>
                    <a:pt x="17253" y="8264"/>
                    <a:pt x="17253" y="8490"/>
                  </a:cubicBezTo>
                  <a:cubicBezTo>
                    <a:pt x="17253" y="8728"/>
                    <a:pt x="17217" y="8978"/>
                    <a:pt x="17157" y="9216"/>
                  </a:cubicBezTo>
                  <a:cubicBezTo>
                    <a:pt x="17086" y="9443"/>
                    <a:pt x="16979" y="9669"/>
                    <a:pt x="16848" y="9883"/>
                  </a:cubicBezTo>
                  <a:cubicBezTo>
                    <a:pt x="16776" y="9978"/>
                    <a:pt x="16705" y="10074"/>
                    <a:pt x="16634" y="10157"/>
                  </a:cubicBezTo>
                  <a:cubicBezTo>
                    <a:pt x="16586" y="10217"/>
                    <a:pt x="16526" y="10288"/>
                    <a:pt x="16479" y="10359"/>
                  </a:cubicBezTo>
                  <a:cubicBezTo>
                    <a:pt x="16002" y="10455"/>
                    <a:pt x="15538" y="10538"/>
                    <a:pt x="15062" y="10621"/>
                  </a:cubicBezTo>
                  <a:cubicBezTo>
                    <a:pt x="14892" y="10654"/>
                    <a:pt x="14702" y="10694"/>
                    <a:pt x="14519" y="10694"/>
                  </a:cubicBezTo>
                  <a:cubicBezTo>
                    <a:pt x="14367" y="10694"/>
                    <a:pt x="14221" y="10667"/>
                    <a:pt x="14097" y="10586"/>
                  </a:cubicBezTo>
                  <a:cubicBezTo>
                    <a:pt x="14084" y="10572"/>
                    <a:pt x="14074" y="10566"/>
                    <a:pt x="14065" y="10566"/>
                  </a:cubicBezTo>
                  <a:cubicBezTo>
                    <a:pt x="14060" y="10566"/>
                    <a:pt x="14055" y="10569"/>
                    <a:pt x="14050" y="10574"/>
                  </a:cubicBezTo>
                  <a:cubicBezTo>
                    <a:pt x="14014" y="10538"/>
                    <a:pt x="13990" y="10514"/>
                    <a:pt x="13967" y="10479"/>
                  </a:cubicBezTo>
                  <a:cubicBezTo>
                    <a:pt x="13871" y="10371"/>
                    <a:pt x="13776" y="10252"/>
                    <a:pt x="13693" y="10133"/>
                  </a:cubicBezTo>
                  <a:cubicBezTo>
                    <a:pt x="13526" y="9919"/>
                    <a:pt x="13371" y="9693"/>
                    <a:pt x="13228" y="9478"/>
                  </a:cubicBezTo>
                  <a:cubicBezTo>
                    <a:pt x="13240" y="9419"/>
                    <a:pt x="13228" y="9371"/>
                    <a:pt x="13228" y="9312"/>
                  </a:cubicBezTo>
                  <a:cubicBezTo>
                    <a:pt x="13216" y="9240"/>
                    <a:pt x="13216" y="9157"/>
                    <a:pt x="13216" y="9074"/>
                  </a:cubicBezTo>
                  <a:cubicBezTo>
                    <a:pt x="13228" y="8919"/>
                    <a:pt x="13240" y="8776"/>
                    <a:pt x="13264" y="8621"/>
                  </a:cubicBezTo>
                  <a:cubicBezTo>
                    <a:pt x="13312" y="8323"/>
                    <a:pt x="13395" y="8026"/>
                    <a:pt x="13538" y="7752"/>
                  </a:cubicBezTo>
                  <a:cubicBezTo>
                    <a:pt x="13669" y="7490"/>
                    <a:pt x="13847" y="7240"/>
                    <a:pt x="14086" y="7061"/>
                  </a:cubicBezTo>
                  <a:cubicBezTo>
                    <a:pt x="14205" y="6978"/>
                    <a:pt x="14324" y="6907"/>
                    <a:pt x="14455" y="6859"/>
                  </a:cubicBezTo>
                  <a:close/>
                  <a:moveTo>
                    <a:pt x="22194" y="10395"/>
                  </a:moveTo>
                  <a:lnTo>
                    <a:pt x="22194" y="10395"/>
                  </a:lnTo>
                  <a:cubicBezTo>
                    <a:pt x="21932" y="10490"/>
                    <a:pt x="21670" y="10586"/>
                    <a:pt x="21408" y="10693"/>
                  </a:cubicBezTo>
                  <a:cubicBezTo>
                    <a:pt x="21206" y="10788"/>
                    <a:pt x="20991" y="10848"/>
                    <a:pt x="20777" y="10931"/>
                  </a:cubicBezTo>
                  <a:cubicBezTo>
                    <a:pt x="20670" y="10967"/>
                    <a:pt x="20563" y="11002"/>
                    <a:pt x="20455" y="11038"/>
                  </a:cubicBezTo>
                  <a:cubicBezTo>
                    <a:pt x="20729" y="10871"/>
                    <a:pt x="21003" y="10717"/>
                    <a:pt x="21277" y="10562"/>
                  </a:cubicBezTo>
                  <a:cubicBezTo>
                    <a:pt x="21325" y="10538"/>
                    <a:pt x="21348" y="10490"/>
                    <a:pt x="21348" y="10443"/>
                  </a:cubicBezTo>
                  <a:cubicBezTo>
                    <a:pt x="21503" y="10431"/>
                    <a:pt x="21670" y="10419"/>
                    <a:pt x="21837" y="10407"/>
                  </a:cubicBezTo>
                  <a:cubicBezTo>
                    <a:pt x="21956" y="10407"/>
                    <a:pt x="22075" y="10407"/>
                    <a:pt x="22194" y="10395"/>
                  </a:cubicBezTo>
                  <a:close/>
                  <a:moveTo>
                    <a:pt x="2775" y="6692"/>
                  </a:moveTo>
                  <a:cubicBezTo>
                    <a:pt x="2941" y="6811"/>
                    <a:pt x="3120" y="6930"/>
                    <a:pt x="3310" y="7014"/>
                  </a:cubicBezTo>
                  <a:cubicBezTo>
                    <a:pt x="3608" y="7145"/>
                    <a:pt x="3918" y="7240"/>
                    <a:pt x="4215" y="7323"/>
                  </a:cubicBezTo>
                  <a:cubicBezTo>
                    <a:pt x="4537" y="7419"/>
                    <a:pt x="4858" y="7514"/>
                    <a:pt x="5180" y="7609"/>
                  </a:cubicBezTo>
                  <a:cubicBezTo>
                    <a:pt x="5835" y="7788"/>
                    <a:pt x="6477" y="7978"/>
                    <a:pt x="7120" y="8169"/>
                  </a:cubicBezTo>
                  <a:cubicBezTo>
                    <a:pt x="7751" y="8347"/>
                    <a:pt x="8382" y="8514"/>
                    <a:pt x="9037" y="8597"/>
                  </a:cubicBezTo>
                  <a:cubicBezTo>
                    <a:pt x="9347" y="8633"/>
                    <a:pt x="9656" y="8669"/>
                    <a:pt x="9966" y="8740"/>
                  </a:cubicBezTo>
                  <a:cubicBezTo>
                    <a:pt x="10276" y="8824"/>
                    <a:pt x="10573" y="8943"/>
                    <a:pt x="10871" y="9085"/>
                  </a:cubicBezTo>
                  <a:cubicBezTo>
                    <a:pt x="11454" y="9371"/>
                    <a:pt x="12002" y="9740"/>
                    <a:pt x="12550" y="10098"/>
                  </a:cubicBezTo>
                  <a:cubicBezTo>
                    <a:pt x="13074" y="10443"/>
                    <a:pt x="13586" y="10800"/>
                    <a:pt x="14086" y="11181"/>
                  </a:cubicBezTo>
                  <a:cubicBezTo>
                    <a:pt x="14086" y="11193"/>
                    <a:pt x="14086" y="11217"/>
                    <a:pt x="14097" y="11229"/>
                  </a:cubicBezTo>
                  <a:cubicBezTo>
                    <a:pt x="13419" y="10824"/>
                    <a:pt x="12704" y="10514"/>
                    <a:pt x="11966" y="10228"/>
                  </a:cubicBezTo>
                  <a:cubicBezTo>
                    <a:pt x="10621" y="9705"/>
                    <a:pt x="9180" y="9359"/>
                    <a:pt x="7740" y="9216"/>
                  </a:cubicBezTo>
                  <a:cubicBezTo>
                    <a:pt x="7556" y="9202"/>
                    <a:pt x="7372" y="9192"/>
                    <a:pt x="7188" y="9192"/>
                  </a:cubicBezTo>
                  <a:cubicBezTo>
                    <a:pt x="7074" y="9192"/>
                    <a:pt x="6960" y="9195"/>
                    <a:pt x="6847" y="9205"/>
                  </a:cubicBezTo>
                  <a:cubicBezTo>
                    <a:pt x="6525" y="9169"/>
                    <a:pt x="6216" y="9109"/>
                    <a:pt x="5918" y="8990"/>
                  </a:cubicBezTo>
                  <a:cubicBezTo>
                    <a:pt x="5561" y="8835"/>
                    <a:pt x="5204" y="8693"/>
                    <a:pt x="4858" y="8526"/>
                  </a:cubicBezTo>
                  <a:cubicBezTo>
                    <a:pt x="4501" y="8347"/>
                    <a:pt x="4156" y="8157"/>
                    <a:pt x="3799" y="7990"/>
                  </a:cubicBezTo>
                  <a:cubicBezTo>
                    <a:pt x="3406" y="7800"/>
                    <a:pt x="3025" y="7609"/>
                    <a:pt x="2632" y="7442"/>
                  </a:cubicBezTo>
                  <a:cubicBezTo>
                    <a:pt x="2441" y="7359"/>
                    <a:pt x="2239" y="7288"/>
                    <a:pt x="2036" y="7216"/>
                  </a:cubicBezTo>
                  <a:cubicBezTo>
                    <a:pt x="1882" y="7157"/>
                    <a:pt x="1715" y="7109"/>
                    <a:pt x="1608" y="6978"/>
                  </a:cubicBezTo>
                  <a:lnTo>
                    <a:pt x="1584" y="6966"/>
                  </a:lnTo>
                  <a:cubicBezTo>
                    <a:pt x="1644" y="6883"/>
                    <a:pt x="1763" y="6859"/>
                    <a:pt x="1858" y="6835"/>
                  </a:cubicBezTo>
                  <a:cubicBezTo>
                    <a:pt x="2144" y="6776"/>
                    <a:pt x="2429" y="6728"/>
                    <a:pt x="2727" y="6716"/>
                  </a:cubicBezTo>
                  <a:cubicBezTo>
                    <a:pt x="2739" y="6704"/>
                    <a:pt x="2763" y="6704"/>
                    <a:pt x="2775" y="6692"/>
                  </a:cubicBezTo>
                  <a:close/>
                  <a:moveTo>
                    <a:pt x="20932" y="10467"/>
                  </a:moveTo>
                  <a:lnTo>
                    <a:pt x="20932" y="10467"/>
                  </a:lnTo>
                  <a:cubicBezTo>
                    <a:pt x="20598" y="10681"/>
                    <a:pt x="20277" y="10907"/>
                    <a:pt x="19967" y="11157"/>
                  </a:cubicBezTo>
                  <a:cubicBezTo>
                    <a:pt x="19789" y="11300"/>
                    <a:pt x="19598" y="11455"/>
                    <a:pt x="19408" y="11598"/>
                  </a:cubicBezTo>
                  <a:cubicBezTo>
                    <a:pt x="19356" y="11636"/>
                    <a:pt x="19298" y="11647"/>
                    <a:pt x="19237" y="11647"/>
                  </a:cubicBezTo>
                  <a:cubicBezTo>
                    <a:pt x="19184" y="11647"/>
                    <a:pt x="19129" y="11639"/>
                    <a:pt x="19074" y="11633"/>
                  </a:cubicBezTo>
                  <a:lnTo>
                    <a:pt x="18693" y="11610"/>
                  </a:lnTo>
                  <a:cubicBezTo>
                    <a:pt x="18669" y="11610"/>
                    <a:pt x="18658" y="11622"/>
                    <a:pt x="18646" y="11633"/>
                  </a:cubicBezTo>
                  <a:cubicBezTo>
                    <a:pt x="18217" y="11502"/>
                    <a:pt x="17777" y="11431"/>
                    <a:pt x="17336" y="11360"/>
                  </a:cubicBezTo>
                  <a:cubicBezTo>
                    <a:pt x="16705" y="11252"/>
                    <a:pt x="16062" y="11169"/>
                    <a:pt x="15431" y="11110"/>
                  </a:cubicBezTo>
                  <a:lnTo>
                    <a:pt x="15348" y="11110"/>
                  </a:lnTo>
                  <a:cubicBezTo>
                    <a:pt x="15371" y="11110"/>
                    <a:pt x="15395" y="11098"/>
                    <a:pt x="15419" y="11098"/>
                  </a:cubicBezTo>
                  <a:cubicBezTo>
                    <a:pt x="15717" y="11050"/>
                    <a:pt x="16014" y="11002"/>
                    <a:pt x="16324" y="10967"/>
                  </a:cubicBezTo>
                  <a:cubicBezTo>
                    <a:pt x="16931" y="10871"/>
                    <a:pt x="17538" y="10788"/>
                    <a:pt x="18146" y="10729"/>
                  </a:cubicBezTo>
                  <a:cubicBezTo>
                    <a:pt x="19074" y="10609"/>
                    <a:pt x="20003" y="10526"/>
                    <a:pt x="20932" y="10467"/>
                  </a:cubicBezTo>
                  <a:close/>
                  <a:moveTo>
                    <a:pt x="7253" y="9370"/>
                  </a:moveTo>
                  <a:cubicBezTo>
                    <a:pt x="7499" y="9370"/>
                    <a:pt x="7750" y="9406"/>
                    <a:pt x="7990" y="9431"/>
                  </a:cubicBezTo>
                  <a:cubicBezTo>
                    <a:pt x="8704" y="9514"/>
                    <a:pt x="9418" y="9645"/>
                    <a:pt x="10121" y="9812"/>
                  </a:cubicBezTo>
                  <a:cubicBezTo>
                    <a:pt x="10799" y="9978"/>
                    <a:pt x="11466" y="10181"/>
                    <a:pt x="12121" y="10431"/>
                  </a:cubicBezTo>
                  <a:cubicBezTo>
                    <a:pt x="11978" y="10526"/>
                    <a:pt x="11788" y="10526"/>
                    <a:pt x="11633" y="10538"/>
                  </a:cubicBezTo>
                  <a:cubicBezTo>
                    <a:pt x="11419" y="10550"/>
                    <a:pt x="11204" y="10550"/>
                    <a:pt x="10990" y="10550"/>
                  </a:cubicBezTo>
                  <a:cubicBezTo>
                    <a:pt x="10268" y="10527"/>
                    <a:pt x="9556" y="10430"/>
                    <a:pt x="8835" y="10430"/>
                  </a:cubicBezTo>
                  <a:cubicBezTo>
                    <a:pt x="8796" y="10430"/>
                    <a:pt x="8756" y="10430"/>
                    <a:pt x="8716" y="10431"/>
                  </a:cubicBezTo>
                  <a:cubicBezTo>
                    <a:pt x="8537" y="10443"/>
                    <a:pt x="8347" y="10455"/>
                    <a:pt x="8156" y="10479"/>
                  </a:cubicBezTo>
                  <a:cubicBezTo>
                    <a:pt x="8085" y="10490"/>
                    <a:pt x="8013" y="10502"/>
                    <a:pt x="7942" y="10538"/>
                  </a:cubicBezTo>
                  <a:cubicBezTo>
                    <a:pt x="7935" y="10531"/>
                    <a:pt x="7928" y="10524"/>
                    <a:pt x="7919" y="10524"/>
                  </a:cubicBezTo>
                  <a:cubicBezTo>
                    <a:pt x="7912" y="10524"/>
                    <a:pt x="7904" y="10528"/>
                    <a:pt x="7894" y="10538"/>
                  </a:cubicBezTo>
                  <a:cubicBezTo>
                    <a:pt x="7882" y="10550"/>
                    <a:pt x="7859" y="10574"/>
                    <a:pt x="7835" y="10598"/>
                  </a:cubicBezTo>
                  <a:cubicBezTo>
                    <a:pt x="7799" y="10633"/>
                    <a:pt x="7775" y="10657"/>
                    <a:pt x="7740" y="10705"/>
                  </a:cubicBezTo>
                  <a:lnTo>
                    <a:pt x="7728" y="10729"/>
                  </a:lnTo>
                  <a:cubicBezTo>
                    <a:pt x="7609" y="10848"/>
                    <a:pt x="7501" y="10967"/>
                    <a:pt x="7394" y="11098"/>
                  </a:cubicBezTo>
                  <a:cubicBezTo>
                    <a:pt x="7228" y="11300"/>
                    <a:pt x="7073" y="11502"/>
                    <a:pt x="6918" y="11705"/>
                  </a:cubicBezTo>
                  <a:cubicBezTo>
                    <a:pt x="5906" y="11514"/>
                    <a:pt x="4918" y="11205"/>
                    <a:pt x="4049" y="10669"/>
                  </a:cubicBezTo>
                  <a:cubicBezTo>
                    <a:pt x="3858" y="10562"/>
                    <a:pt x="3680" y="10431"/>
                    <a:pt x="3501" y="10300"/>
                  </a:cubicBezTo>
                  <a:cubicBezTo>
                    <a:pt x="3906" y="10193"/>
                    <a:pt x="4299" y="10086"/>
                    <a:pt x="4703" y="9978"/>
                  </a:cubicBezTo>
                  <a:cubicBezTo>
                    <a:pt x="5096" y="9871"/>
                    <a:pt x="5501" y="9752"/>
                    <a:pt x="5906" y="9645"/>
                  </a:cubicBezTo>
                  <a:cubicBezTo>
                    <a:pt x="6239" y="9550"/>
                    <a:pt x="6585" y="9455"/>
                    <a:pt x="6930" y="9395"/>
                  </a:cubicBezTo>
                  <a:cubicBezTo>
                    <a:pt x="7036" y="9377"/>
                    <a:pt x="7144" y="9370"/>
                    <a:pt x="7253" y="9370"/>
                  </a:cubicBezTo>
                  <a:close/>
                  <a:moveTo>
                    <a:pt x="27075" y="10348"/>
                  </a:moveTo>
                  <a:cubicBezTo>
                    <a:pt x="27813" y="10371"/>
                    <a:pt x="28540" y="10431"/>
                    <a:pt x="29254" y="10574"/>
                  </a:cubicBezTo>
                  <a:cubicBezTo>
                    <a:pt x="29838" y="10693"/>
                    <a:pt x="30421" y="10883"/>
                    <a:pt x="30957" y="11157"/>
                  </a:cubicBezTo>
                  <a:cubicBezTo>
                    <a:pt x="30909" y="11169"/>
                    <a:pt x="30850" y="11169"/>
                    <a:pt x="30802" y="11169"/>
                  </a:cubicBezTo>
                  <a:cubicBezTo>
                    <a:pt x="30302" y="11229"/>
                    <a:pt x="29838" y="11443"/>
                    <a:pt x="29361" y="11562"/>
                  </a:cubicBezTo>
                  <a:cubicBezTo>
                    <a:pt x="28826" y="11681"/>
                    <a:pt x="28278" y="11776"/>
                    <a:pt x="27730" y="11836"/>
                  </a:cubicBezTo>
                  <a:cubicBezTo>
                    <a:pt x="27349" y="11741"/>
                    <a:pt x="26968" y="11657"/>
                    <a:pt x="26599" y="11586"/>
                  </a:cubicBezTo>
                  <a:cubicBezTo>
                    <a:pt x="26075" y="11479"/>
                    <a:pt x="25551" y="11443"/>
                    <a:pt x="25027" y="11431"/>
                  </a:cubicBezTo>
                  <a:cubicBezTo>
                    <a:pt x="24730" y="11419"/>
                    <a:pt x="24432" y="11419"/>
                    <a:pt x="24134" y="11419"/>
                  </a:cubicBezTo>
                  <a:cubicBezTo>
                    <a:pt x="23968" y="11431"/>
                    <a:pt x="23777" y="11431"/>
                    <a:pt x="23599" y="11443"/>
                  </a:cubicBezTo>
                  <a:cubicBezTo>
                    <a:pt x="23622" y="11431"/>
                    <a:pt x="23646" y="11419"/>
                    <a:pt x="23670" y="11407"/>
                  </a:cubicBezTo>
                  <a:cubicBezTo>
                    <a:pt x="23944" y="11288"/>
                    <a:pt x="24206" y="11157"/>
                    <a:pt x="24480" y="11062"/>
                  </a:cubicBezTo>
                  <a:cubicBezTo>
                    <a:pt x="24754" y="10967"/>
                    <a:pt x="25016" y="10860"/>
                    <a:pt x="25289" y="10776"/>
                  </a:cubicBezTo>
                  <a:cubicBezTo>
                    <a:pt x="25587" y="10681"/>
                    <a:pt x="25908" y="10598"/>
                    <a:pt x="26218" y="10514"/>
                  </a:cubicBezTo>
                  <a:cubicBezTo>
                    <a:pt x="26373" y="10479"/>
                    <a:pt x="26528" y="10443"/>
                    <a:pt x="26682" y="10419"/>
                  </a:cubicBezTo>
                  <a:cubicBezTo>
                    <a:pt x="26813" y="10395"/>
                    <a:pt x="26956" y="10383"/>
                    <a:pt x="27075" y="10348"/>
                  </a:cubicBezTo>
                  <a:close/>
                  <a:moveTo>
                    <a:pt x="9133" y="10598"/>
                  </a:moveTo>
                  <a:cubicBezTo>
                    <a:pt x="9502" y="10598"/>
                    <a:pt x="9871" y="10633"/>
                    <a:pt x="10252" y="10657"/>
                  </a:cubicBezTo>
                  <a:cubicBezTo>
                    <a:pt x="10553" y="10677"/>
                    <a:pt x="10862" y="10696"/>
                    <a:pt x="11173" y="10696"/>
                  </a:cubicBezTo>
                  <a:cubicBezTo>
                    <a:pt x="11243" y="10696"/>
                    <a:pt x="11313" y="10695"/>
                    <a:pt x="11383" y="10693"/>
                  </a:cubicBezTo>
                  <a:cubicBezTo>
                    <a:pt x="11526" y="10693"/>
                    <a:pt x="11692" y="10693"/>
                    <a:pt x="11835" y="10657"/>
                  </a:cubicBezTo>
                  <a:lnTo>
                    <a:pt x="11835" y="10657"/>
                  </a:lnTo>
                  <a:cubicBezTo>
                    <a:pt x="11776" y="10717"/>
                    <a:pt x="11716" y="10764"/>
                    <a:pt x="11669" y="10812"/>
                  </a:cubicBezTo>
                  <a:cubicBezTo>
                    <a:pt x="11442" y="11014"/>
                    <a:pt x="11240" y="11229"/>
                    <a:pt x="11038" y="11455"/>
                  </a:cubicBezTo>
                  <a:cubicBezTo>
                    <a:pt x="10883" y="11633"/>
                    <a:pt x="10728" y="11824"/>
                    <a:pt x="10585" y="12014"/>
                  </a:cubicBezTo>
                  <a:cubicBezTo>
                    <a:pt x="9502" y="12014"/>
                    <a:pt x="8394" y="11955"/>
                    <a:pt x="7311" y="11776"/>
                  </a:cubicBezTo>
                  <a:cubicBezTo>
                    <a:pt x="7442" y="11610"/>
                    <a:pt x="7537" y="11419"/>
                    <a:pt x="7644" y="11241"/>
                  </a:cubicBezTo>
                  <a:cubicBezTo>
                    <a:pt x="7716" y="11145"/>
                    <a:pt x="7775" y="11038"/>
                    <a:pt x="7835" y="10943"/>
                  </a:cubicBezTo>
                  <a:cubicBezTo>
                    <a:pt x="7882" y="10860"/>
                    <a:pt x="7930" y="10764"/>
                    <a:pt x="8013" y="10705"/>
                  </a:cubicBezTo>
                  <a:cubicBezTo>
                    <a:pt x="8097" y="10657"/>
                    <a:pt x="8204" y="10657"/>
                    <a:pt x="8287" y="10645"/>
                  </a:cubicBezTo>
                  <a:cubicBezTo>
                    <a:pt x="8371" y="10633"/>
                    <a:pt x="8466" y="10621"/>
                    <a:pt x="8549" y="10621"/>
                  </a:cubicBezTo>
                  <a:cubicBezTo>
                    <a:pt x="8740" y="10598"/>
                    <a:pt x="8930" y="10598"/>
                    <a:pt x="9133" y="10598"/>
                  </a:cubicBezTo>
                  <a:close/>
                  <a:moveTo>
                    <a:pt x="12285" y="10560"/>
                  </a:moveTo>
                  <a:cubicBezTo>
                    <a:pt x="12298" y="10560"/>
                    <a:pt x="12311" y="10561"/>
                    <a:pt x="12323" y="10562"/>
                  </a:cubicBezTo>
                  <a:cubicBezTo>
                    <a:pt x="12514" y="10574"/>
                    <a:pt x="12681" y="10693"/>
                    <a:pt x="12859" y="10740"/>
                  </a:cubicBezTo>
                  <a:cubicBezTo>
                    <a:pt x="13276" y="10919"/>
                    <a:pt x="13693" y="11110"/>
                    <a:pt x="14097" y="11312"/>
                  </a:cubicBezTo>
                  <a:cubicBezTo>
                    <a:pt x="14086" y="11360"/>
                    <a:pt x="14074" y="11419"/>
                    <a:pt x="14050" y="11467"/>
                  </a:cubicBezTo>
                  <a:cubicBezTo>
                    <a:pt x="13943" y="11693"/>
                    <a:pt x="13693" y="11788"/>
                    <a:pt x="13466" y="11836"/>
                  </a:cubicBezTo>
                  <a:cubicBezTo>
                    <a:pt x="13181" y="11895"/>
                    <a:pt x="12895" y="11931"/>
                    <a:pt x="12621" y="11955"/>
                  </a:cubicBezTo>
                  <a:cubicBezTo>
                    <a:pt x="12026" y="12014"/>
                    <a:pt x="11442" y="12026"/>
                    <a:pt x="10859" y="12026"/>
                  </a:cubicBezTo>
                  <a:lnTo>
                    <a:pt x="10799" y="12026"/>
                  </a:lnTo>
                  <a:cubicBezTo>
                    <a:pt x="10907" y="11872"/>
                    <a:pt x="11014" y="11729"/>
                    <a:pt x="11133" y="11586"/>
                  </a:cubicBezTo>
                  <a:cubicBezTo>
                    <a:pt x="11311" y="11371"/>
                    <a:pt x="11490" y="11157"/>
                    <a:pt x="11681" y="10955"/>
                  </a:cubicBezTo>
                  <a:cubicBezTo>
                    <a:pt x="11839" y="10785"/>
                    <a:pt x="12031" y="10560"/>
                    <a:pt x="12285" y="10560"/>
                  </a:cubicBezTo>
                  <a:close/>
                  <a:moveTo>
                    <a:pt x="25956" y="10324"/>
                  </a:moveTo>
                  <a:cubicBezTo>
                    <a:pt x="25789" y="10371"/>
                    <a:pt x="25635" y="10419"/>
                    <a:pt x="25480" y="10467"/>
                  </a:cubicBezTo>
                  <a:cubicBezTo>
                    <a:pt x="25218" y="10562"/>
                    <a:pt x="24956" y="10669"/>
                    <a:pt x="24694" y="10776"/>
                  </a:cubicBezTo>
                  <a:cubicBezTo>
                    <a:pt x="24432" y="10895"/>
                    <a:pt x="24182" y="11026"/>
                    <a:pt x="23920" y="11133"/>
                  </a:cubicBezTo>
                  <a:cubicBezTo>
                    <a:pt x="23396" y="11371"/>
                    <a:pt x="22884" y="11622"/>
                    <a:pt x="22360" y="11860"/>
                  </a:cubicBezTo>
                  <a:cubicBezTo>
                    <a:pt x="22098" y="11967"/>
                    <a:pt x="21825" y="12074"/>
                    <a:pt x="21539" y="12122"/>
                  </a:cubicBezTo>
                  <a:cubicBezTo>
                    <a:pt x="21415" y="12141"/>
                    <a:pt x="21291" y="12148"/>
                    <a:pt x="21167" y="12148"/>
                  </a:cubicBezTo>
                  <a:cubicBezTo>
                    <a:pt x="20982" y="12148"/>
                    <a:pt x="20796" y="12131"/>
                    <a:pt x="20610" y="12110"/>
                  </a:cubicBezTo>
                  <a:cubicBezTo>
                    <a:pt x="20253" y="12074"/>
                    <a:pt x="19884" y="12014"/>
                    <a:pt x="19539" y="11931"/>
                  </a:cubicBezTo>
                  <a:cubicBezTo>
                    <a:pt x="19443" y="11907"/>
                    <a:pt x="19336" y="11883"/>
                    <a:pt x="19241" y="11848"/>
                  </a:cubicBezTo>
                  <a:cubicBezTo>
                    <a:pt x="19229" y="11848"/>
                    <a:pt x="19205" y="11836"/>
                    <a:pt x="19181" y="11824"/>
                  </a:cubicBezTo>
                  <a:cubicBezTo>
                    <a:pt x="19146" y="11812"/>
                    <a:pt x="19110" y="11800"/>
                    <a:pt x="19086" y="11776"/>
                  </a:cubicBezTo>
                  <a:lnTo>
                    <a:pt x="19086" y="11776"/>
                  </a:lnTo>
                  <a:cubicBezTo>
                    <a:pt x="19146" y="11791"/>
                    <a:pt x="19211" y="11806"/>
                    <a:pt x="19278" y="11806"/>
                  </a:cubicBezTo>
                  <a:cubicBezTo>
                    <a:pt x="19317" y="11806"/>
                    <a:pt x="19356" y="11801"/>
                    <a:pt x="19396" y="11788"/>
                  </a:cubicBezTo>
                  <a:cubicBezTo>
                    <a:pt x="19503" y="11752"/>
                    <a:pt x="19586" y="11657"/>
                    <a:pt x="19670" y="11586"/>
                  </a:cubicBezTo>
                  <a:cubicBezTo>
                    <a:pt x="19765" y="11514"/>
                    <a:pt x="19872" y="11431"/>
                    <a:pt x="19967" y="11360"/>
                  </a:cubicBezTo>
                  <a:cubicBezTo>
                    <a:pt x="20039" y="11300"/>
                    <a:pt x="20122" y="11252"/>
                    <a:pt x="20193" y="11205"/>
                  </a:cubicBezTo>
                  <a:cubicBezTo>
                    <a:pt x="20622" y="11062"/>
                    <a:pt x="21039" y="10895"/>
                    <a:pt x="21479" y="10788"/>
                  </a:cubicBezTo>
                  <a:cubicBezTo>
                    <a:pt x="21908" y="10669"/>
                    <a:pt x="22337" y="10514"/>
                    <a:pt x="22753" y="10371"/>
                  </a:cubicBezTo>
                  <a:cubicBezTo>
                    <a:pt x="23670" y="10336"/>
                    <a:pt x="24599" y="10324"/>
                    <a:pt x="25516" y="10324"/>
                  </a:cubicBezTo>
                  <a:close/>
                  <a:moveTo>
                    <a:pt x="30785" y="11535"/>
                  </a:moveTo>
                  <a:cubicBezTo>
                    <a:pt x="30930" y="11535"/>
                    <a:pt x="31076" y="11552"/>
                    <a:pt x="31231" y="11562"/>
                  </a:cubicBezTo>
                  <a:cubicBezTo>
                    <a:pt x="31266" y="11562"/>
                    <a:pt x="31314" y="11565"/>
                    <a:pt x="31363" y="11565"/>
                  </a:cubicBezTo>
                  <a:cubicBezTo>
                    <a:pt x="31412" y="11565"/>
                    <a:pt x="31463" y="11562"/>
                    <a:pt x="31504" y="11550"/>
                  </a:cubicBezTo>
                  <a:cubicBezTo>
                    <a:pt x="31671" y="11741"/>
                    <a:pt x="31778" y="11967"/>
                    <a:pt x="31695" y="12241"/>
                  </a:cubicBezTo>
                  <a:cubicBezTo>
                    <a:pt x="31600" y="12586"/>
                    <a:pt x="31385" y="12895"/>
                    <a:pt x="31123" y="13145"/>
                  </a:cubicBezTo>
                  <a:cubicBezTo>
                    <a:pt x="30909" y="13003"/>
                    <a:pt x="30671" y="12895"/>
                    <a:pt x="30433" y="12800"/>
                  </a:cubicBezTo>
                  <a:cubicBezTo>
                    <a:pt x="30195" y="12681"/>
                    <a:pt x="29933" y="12598"/>
                    <a:pt x="29683" y="12503"/>
                  </a:cubicBezTo>
                  <a:cubicBezTo>
                    <a:pt x="29171" y="12312"/>
                    <a:pt x="28683" y="12098"/>
                    <a:pt x="28159" y="11955"/>
                  </a:cubicBezTo>
                  <a:cubicBezTo>
                    <a:pt x="28087" y="11931"/>
                    <a:pt x="28004" y="11907"/>
                    <a:pt x="27933" y="11895"/>
                  </a:cubicBezTo>
                  <a:cubicBezTo>
                    <a:pt x="28361" y="11860"/>
                    <a:pt x="28778" y="11848"/>
                    <a:pt x="29195" y="11776"/>
                  </a:cubicBezTo>
                  <a:cubicBezTo>
                    <a:pt x="29421" y="11752"/>
                    <a:pt x="29647" y="11693"/>
                    <a:pt x="29861" y="11622"/>
                  </a:cubicBezTo>
                  <a:cubicBezTo>
                    <a:pt x="30135" y="11586"/>
                    <a:pt x="30409" y="11550"/>
                    <a:pt x="30683" y="11538"/>
                  </a:cubicBezTo>
                  <a:cubicBezTo>
                    <a:pt x="30717" y="11536"/>
                    <a:pt x="30751" y="11535"/>
                    <a:pt x="30785" y="11535"/>
                  </a:cubicBezTo>
                  <a:close/>
                  <a:moveTo>
                    <a:pt x="14109" y="11836"/>
                  </a:moveTo>
                  <a:cubicBezTo>
                    <a:pt x="14121" y="11872"/>
                    <a:pt x="14133" y="11907"/>
                    <a:pt x="14145" y="11943"/>
                  </a:cubicBezTo>
                  <a:lnTo>
                    <a:pt x="14169" y="11967"/>
                  </a:lnTo>
                  <a:cubicBezTo>
                    <a:pt x="14217" y="12157"/>
                    <a:pt x="14324" y="12324"/>
                    <a:pt x="14443" y="12467"/>
                  </a:cubicBezTo>
                  <a:cubicBezTo>
                    <a:pt x="14717" y="12812"/>
                    <a:pt x="15014" y="13134"/>
                    <a:pt x="15324" y="13443"/>
                  </a:cubicBezTo>
                  <a:lnTo>
                    <a:pt x="15300" y="13443"/>
                  </a:lnTo>
                  <a:cubicBezTo>
                    <a:pt x="15282" y="13407"/>
                    <a:pt x="15243" y="13390"/>
                    <a:pt x="15202" y="13390"/>
                  </a:cubicBezTo>
                  <a:cubicBezTo>
                    <a:pt x="15160" y="13390"/>
                    <a:pt x="15115" y="13407"/>
                    <a:pt x="15086" y="13443"/>
                  </a:cubicBezTo>
                  <a:cubicBezTo>
                    <a:pt x="15069" y="13402"/>
                    <a:pt x="15036" y="13384"/>
                    <a:pt x="14998" y="13384"/>
                  </a:cubicBezTo>
                  <a:cubicBezTo>
                    <a:pt x="14981" y="13384"/>
                    <a:pt x="14962" y="13388"/>
                    <a:pt x="14943" y="13396"/>
                  </a:cubicBezTo>
                  <a:cubicBezTo>
                    <a:pt x="14931" y="13340"/>
                    <a:pt x="14880" y="13314"/>
                    <a:pt x="14830" y="13314"/>
                  </a:cubicBezTo>
                  <a:cubicBezTo>
                    <a:pt x="14782" y="13314"/>
                    <a:pt x="14734" y="13337"/>
                    <a:pt x="14717" y="13384"/>
                  </a:cubicBezTo>
                  <a:cubicBezTo>
                    <a:pt x="14703" y="13370"/>
                    <a:pt x="14689" y="13364"/>
                    <a:pt x="14672" y="13364"/>
                  </a:cubicBezTo>
                  <a:cubicBezTo>
                    <a:pt x="14661" y="13364"/>
                    <a:pt x="14648" y="13367"/>
                    <a:pt x="14633" y="13372"/>
                  </a:cubicBezTo>
                  <a:cubicBezTo>
                    <a:pt x="14626" y="13331"/>
                    <a:pt x="14593" y="13310"/>
                    <a:pt x="14556" y="13310"/>
                  </a:cubicBezTo>
                  <a:cubicBezTo>
                    <a:pt x="14529" y="13310"/>
                    <a:pt x="14499" y="13322"/>
                    <a:pt x="14478" y="13348"/>
                  </a:cubicBezTo>
                  <a:cubicBezTo>
                    <a:pt x="14464" y="13333"/>
                    <a:pt x="14446" y="13326"/>
                    <a:pt x="14429" y="13326"/>
                  </a:cubicBezTo>
                  <a:cubicBezTo>
                    <a:pt x="14405" y="13326"/>
                    <a:pt x="14380" y="13339"/>
                    <a:pt x="14359" y="13360"/>
                  </a:cubicBezTo>
                  <a:cubicBezTo>
                    <a:pt x="14344" y="13337"/>
                    <a:pt x="14314" y="13324"/>
                    <a:pt x="14285" y="13324"/>
                  </a:cubicBezTo>
                  <a:cubicBezTo>
                    <a:pt x="14269" y="13324"/>
                    <a:pt x="14253" y="13328"/>
                    <a:pt x="14240" y="13336"/>
                  </a:cubicBezTo>
                  <a:cubicBezTo>
                    <a:pt x="14233" y="13302"/>
                    <a:pt x="14195" y="13275"/>
                    <a:pt x="14159" y="13275"/>
                  </a:cubicBezTo>
                  <a:cubicBezTo>
                    <a:pt x="14132" y="13275"/>
                    <a:pt x="14107" y="13289"/>
                    <a:pt x="14097" y="13324"/>
                  </a:cubicBezTo>
                  <a:cubicBezTo>
                    <a:pt x="14086" y="13300"/>
                    <a:pt x="14050" y="13288"/>
                    <a:pt x="14014" y="13288"/>
                  </a:cubicBezTo>
                  <a:lnTo>
                    <a:pt x="14026" y="13265"/>
                  </a:lnTo>
                  <a:cubicBezTo>
                    <a:pt x="14059" y="13199"/>
                    <a:pt x="14001" y="13150"/>
                    <a:pt x="13942" y="13150"/>
                  </a:cubicBezTo>
                  <a:cubicBezTo>
                    <a:pt x="13916" y="13150"/>
                    <a:pt x="13890" y="13159"/>
                    <a:pt x="13871" y="13181"/>
                  </a:cubicBezTo>
                  <a:lnTo>
                    <a:pt x="13847" y="13205"/>
                  </a:lnTo>
                  <a:cubicBezTo>
                    <a:pt x="13847" y="13154"/>
                    <a:pt x="13793" y="13109"/>
                    <a:pt x="13744" y="13109"/>
                  </a:cubicBezTo>
                  <a:cubicBezTo>
                    <a:pt x="13725" y="13109"/>
                    <a:pt x="13706" y="13117"/>
                    <a:pt x="13693" y="13134"/>
                  </a:cubicBezTo>
                  <a:cubicBezTo>
                    <a:pt x="13681" y="13134"/>
                    <a:pt x="13657" y="13134"/>
                    <a:pt x="13645" y="13145"/>
                  </a:cubicBezTo>
                  <a:cubicBezTo>
                    <a:pt x="13621" y="13169"/>
                    <a:pt x="13597" y="13205"/>
                    <a:pt x="13586" y="13229"/>
                  </a:cubicBezTo>
                  <a:cubicBezTo>
                    <a:pt x="13586" y="13205"/>
                    <a:pt x="13586" y="13169"/>
                    <a:pt x="13574" y="13145"/>
                  </a:cubicBezTo>
                  <a:cubicBezTo>
                    <a:pt x="13574" y="13134"/>
                    <a:pt x="13562" y="13122"/>
                    <a:pt x="13550" y="13110"/>
                  </a:cubicBezTo>
                  <a:cubicBezTo>
                    <a:pt x="13557" y="13058"/>
                    <a:pt x="13514" y="13029"/>
                    <a:pt x="13469" y="13029"/>
                  </a:cubicBezTo>
                  <a:cubicBezTo>
                    <a:pt x="13441" y="13029"/>
                    <a:pt x="13413" y="13040"/>
                    <a:pt x="13395" y="13062"/>
                  </a:cubicBezTo>
                  <a:lnTo>
                    <a:pt x="13395" y="13026"/>
                  </a:lnTo>
                  <a:cubicBezTo>
                    <a:pt x="13395" y="12969"/>
                    <a:pt x="13340" y="12930"/>
                    <a:pt x="13290" y="12930"/>
                  </a:cubicBezTo>
                  <a:cubicBezTo>
                    <a:pt x="13257" y="12930"/>
                    <a:pt x="13226" y="12948"/>
                    <a:pt x="13216" y="12991"/>
                  </a:cubicBezTo>
                  <a:lnTo>
                    <a:pt x="13216" y="13015"/>
                  </a:lnTo>
                  <a:cubicBezTo>
                    <a:pt x="13199" y="12997"/>
                    <a:pt x="13175" y="12986"/>
                    <a:pt x="13150" y="12986"/>
                  </a:cubicBezTo>
                  <a:cubicBezTo>
                    <a:pt x="13140" y="12986"/>
                    <a:pt x="13131" y="12988"/>
                    <a:pt x="13121" y="12991"/>
                  </a:cubicBezTo>
                  <a:cubicBezTo>
                    <a:pt x="13147" y="12930"/>
                    <a:pt x="13104" y="12888"/>
                    <a:pt x="13060" y="12888"/>
                  </a:cubicBezTo>
                  <a:cubicBezTo>
                    <a:pt x="13044" y="12888"/>
                    <a:pt x="13027" y="12894"/>
                    <a:pt x="13014" y="12907"/>
                  </a:cubicBezTo>
                  <a:cubicBezTo>
                    <a:pt x="13002" y="12860"/>
                    <a:pt x="12954" y="12836"/>
                    <a:pt x="12907" y="12836"/>
                  </a:cubicBezTo>
                  <a:cubicBezTo>
                    <a:pt x="12907" y="12788"/>
                    <a:pt x="12871" y="12753"/>
                    <a:pt x="12824" y="12753"/>
                  </a:cubicBezTo>
                  <a:cubicBezTo>
                    <a:pt x="12824" y="12698"/>
                    <a:pt x="12782" y="12657"/>
                    <a:pt x="12735" y="12657"/>
                  </a:cubicBezTo>
                  <a:cubicBezTo>
                    <a:pt x="12721" y="12657"/>
                    <a:pt x="12706" y="12661"/>
                    <a:pt x="12693" y="12669"/>
                  </a:cubicBezTo>
                  <a:cubicBezTo>
                    <a:pt x="12669" y="12645"/>
                    <a:pt x="12645" y="12622"/>
                    <a:pt x="12621" y="12622"/>
                  </a:cubicBezTo>
                  <a:cubicBezTo>
                    <a:pt x="12650" y="12544"/>
                    <a:pt x="12568" y="12466"/>
                    <a:pt x="12492" y="12466"/>
                  </a:cubicBezTo>
                  <a:cubicBezTo>
                    <a:pt x="12475" y="12466"/>
                    <a:pt x="12458" y="12470"/>
                    <a:pt x="12443" y="12479"/>
                  </a:cubicBezTo>
                  <a:cubicBezTo>
                    <a:pt x="12425" y="12445"/>
                    <a:pt x="12390" y="12417"/>
                    <a:pt x="12349" y="12417"/>
                  </a:cubicBezTo>
                  <a:cubicBezTo>
                    <a:pt x="12333" y="12417"/>
                    <a:pt x="12317" y="12421"/>
                    <a:pt x="12300" y="12431"/>
                  </a:cubicBezTo>
                  <a:cubicBezTo>
                    <a:pt x="12300" y="12361"/>
                    <a:pt x="12241" y="12292"/>
                    <a:pt x="12173" y="12292"/>
                  </a:cubicBezTo>
                  <a:cubicBezTo>
                    <a:pt x="12160" y="12292"/>
                    <a:pt x="12147" y="12294"/>
                    <a:pt x="12133" y="12300"/>
                  </a:cubicBezTo>
                  <a:lnTo>
                    <a:pt x="12121" y="12276"/>
                  </a:lnTo>
                  <a:cubicBezTo>
                    <a:pt x="12562" y="12253"/>
                    <a:pt x="12990" y="12205"/>
                    <a:pt x="13419" y="12122"/>
                  </a:cubicBezTo>
                  <a:cubicBezTo>
                    <a:pt x="13609" y="12086"/>
                    <a:pt x="13800" y="12026"/>
                    <a:pt x="13967" y="11919"/>
                  </a:cubicBezTo>
                  <a:lnTo>
                    <a:pt x="14002" y="11907"/>
                  </a:lnTo>
                  <a:cubicBezTo>
                    <a:pt x="14038" y="11883"/>
                    <a:pt x="14074" y="11860"/>
                    <a:pt x="14109" y="11836"/>
                  </a:cubicBezTo>
                  <a:close/>
                  <a:moveTo>
                    <a:pt x="9847" y="14098"/>
                  </a:moveTo>
                  <a:cubicBezTo>
                    <a:pt x="9847" y="14098"/>
                    <a:pt x="9847" y="14110"/>
                    <a:pt x="9847" y="14110"/>
                  </a:cubicBezTo>
                  <a:lnTo>
                    <a:pt x="9835" y="14110"/>
                  </a:lnTo>
                  <a:cubicBezTo>
                    <a:pt x="9835" y="14110"/>
                    <a:pt x="9847" y="14110"/>
                    <a:pt x="9847" y="14098"/>
                  </a:cubicBezTo>
                  <a:close/>
                  <a:moveTo>
                    <a:pt x="14467" y="11419"/>
                  </a:moveTo>
                  <a:cubicBezTo>
                    <a:pt x="14895" y="11538"/>
                    <a:pt x="15336" y="11657"/>
                    <a:pt x="15764" y="11788"/>
                  </a:cubicBezTo>
                  <a:cubicBezTo>
                    <a:pt x="15943" y="11872"/>
                    <a:pt x="16133" y="11895"/>
                    <a:pt x="16300" y="12014"/>
                  </a:cubicBezTo>
                  <a:cubicBezTo>
                    <a:pt x="16514" y="12169"/>
                    <a:pt x="16503" y="12491"/>
                    <a:pt x="16514" y="12729"/>
                  </a:cubicBezTo>
                  <a:cubicBezTo>
                    <a:pt x="16526" y="13015"/>
                    <a:pt x="16526" y="13288"/>
                    <a:pt x="16526" y="13562"/>
                  </a:cubicBezTo>
                  <a:cubicBezTo>
                    <a:pt x="16526" y="13753"/>
                    <a:pt x="16503" y="13931"/>
                    <a:pt x="16491" y="14122"/>
                  </a:cubicBezTo>
                  <a:cubicBezTo>
                    <a:pt x="16479" y="14110"/>
                    <a:pt x="16455" y="14098"/>
                    <a:pt x="16443" y="14086"/>
                  </a:cubicBezTo>
                  <a:cubicBezTo>
                    <a:pt x="16002" y="13705"/>
                    <a:pt x="15562" y="13300"/>
                    <a:pt x="15157" y="12872"/>
                  </a:cubicBezTo>
                  <a:cubicBezTo>
                    <a:pt x="14967" y="12669"/>
                    <a:pt x="14764" y="12455"/>
                    <a:pt x="14598" y="12229"/>
                  </a:cubicBezTo>
                  <a:cubicBezTo>
                    <a:pt x="14455" y="12038"/>
                    <a:pt x="14324" y="11800"/>
                    <a:pt x="14395" y="11562"/>
                  </a:cubicBezTo>
                  <a:cubicBezTo>
                    <a:pt x="14407" y="11514"/>
                    <a:pt x="14431" y="11467"/>
                    <a:pt x="14467" y="11419"/>
                  </a:cubicBezTo>
                  <a:close/>
                  <a:moveTo>
                    <a:pt x="23313" y="11574"/>
                  </a:moveTo>
                  <a:cubicBezTo>
                    <a:pt x="23415" y="11589"/>
                    <a:pt x="23521" y="11594"/>
                    <a:pt x="23628" y="11594"/>
                  </a:cubicBezTo>
                  <a:cubicBezTo>
                    <a:pt x="23771" y="11594"/>
                    <a:pt x="23915" y="11586"/>
                    <a:pt x="24051" y="11586"/>
                  </a:cubicBezTo>
                  <a:lnTo>
                    <a:pt x="24837" y="11586"/>
                  </a:lnTo>
                  <a:cubicBezTo>
                    <a:pt x="25349" y="11610"/>
                    <a:pt x="25861" y="11657"/>
                    <a:pt x="26361" y="11741"/>
                  </a:cubicBezTo>
                  <a:cubicBezTo>
                    <a:pt x="26885" y="11836"/>
                    <a:pt x="27397" y="11955"/>
                    <a:pt x="27909" y="12098"/>
                  </a:cubicBezTo>
                  <a:cubicBezTo>
                    <a:pt x="28421" y="12253"/>
                    <a:pt x="28933" y="12419"/>
                    <a:pt x="29433" y="12610"/>
                  </a:cubicBezTo>
                  <a:cubicBezTo>
                    <a:pt x="29707" y="12717"/>
                    <a:pt x="29969" y="12860"/>
                    <a:pt x="30230" y="12991"/>
                  </a:cubicBezTo>
                  <a:cubicBezTo>
                    <a:pt x="30361" y="13050"/>
                    <a:pt x="30504" y="13122"/>
                    <a:pt x="30635" y="13193"/>
                  </a:cubicBezTo>
                  <a:cubicBezTo>
                    <a:pt x="30731" y="13241"/>
                    <a:pt x="30826" y="13288"/>
                    <a:pt x="30921" y="13336"/>
                  </a:cubicBezTo>
                  <a:cubicBezTo>
                    <a:pt x="30885" y="13372"/>
                    <a:pt x="30838" y="13407"/>
                    <a:pt x="30790" y="13443"/>
                  </a:cubicBezTo>
                  <a:cubicBezTo>
                    <a:pt x="30385" y="13765"/>
                    <a:pt x="29921" y="13991"/>
                    <a:pt x="29445" y="14181"/>
                  </a:cubicBezTo>
                  <a:cubicBezTo>
                    <a:pt x="29230" y="14277"/>
                    <a:pt x="29004" y="14360"/>
                    <a:pt x="28790" y="14431"/>
                  </a:cubicBezTo>
                  <a:lnTo>
                    <a:pt x="28778" y="14431"/>
                  </a:lnTo>
                  <a:cubicBezTo>
                    <a:pt x="28706" y="14336"/>
                    <a:pt x="28599" y="14288"/>
                    <a:pt x="28492" y="14229"/>
                  </a:cubicBezTo>
                  <a:cubicBezTo>
                    <a:pt x="28397" y="14181"/>
                    <a:pt x="28290" y="14122"/>
                    <a:pt x="28183" y="14062"/>
                  </a:cubicBezTo>
                  <a:cubicBezTo>
                    <a:pt x="27980" y="13955"/>
                    <a:pt x="27778" y="13848"/>
                    <a:pt x="27575" y="13741"/>
                  </a:cubicBezTo>
                  <a:cubicBezTo>
                    <a:pt x="27373" y="13634"/>
                    <a:pt x="27159" y="13538"/>
                    <a:pt x="26944" y="13455"/>
                  </a:cubicBezTo>
                  <a:cubicBezTo>
                    <a:pt x="26730" y="13372"/>
                    <a:pt x="26504" y="13324"/>
                    <a:pt x="26289" y="13241"/>
                  </a:cubicBezTo>
                  <a:cubicBezTo>
                    <a:pt x="25420" y="12943"/>
                    <a:pt x="24527" y="12729"/>
                    <a:pt x="23646" y="12479"/>
                  </a:cubicBezTo>
                  <a:cubicBezTo>
                    <a:pt x="23408" y="12407"/>
                    <a:pt x="23158" y="12336"/>
                    <a:pt x="22908" y="12253"/>
                  </a:cubicBezTo>
                  <a:cubicBezTo>
                    <a:pt x="22789" y="12217"/>
                    <a:pt x="22670" y="12169"/>
                    <a:pt x="22551" y="12133"/>
                  </a:cubicBezTo>
                  <a:cubicBezTo>
                    <a:pt x="22456" y="12110"/>
                    <a:pt x="22360" y="12074"/>
                    <a:pt x="22265" y="12050"/>
                  </a:cubicBezTo>
                  <a:cubicBezTo>
                    <a:pt x="22479" y="11967"/>
                    <a:pt x="22682" y="11860"/>
                    <a:pt x="22896" y="11764"/>
                  </a:cubicBezTo>
                  <a:cubicBezTo>
                    <a:pt x="23027" y="11705"/>
                    <a:pt x="23170" y="11633"/>
                    <a:pt x="23313" y="11574"/>
                  </a:cubicBezTo>
                  <a:close/>
                  <a:moveTo>
                    <a:pt x="10609" y="14562"/>
                  </a:moveTo>
                  <a:cubicBezTo>
                    <a:pt x="10597" y="14574"/>
                    <a:pt x="10585" y="14598"/>
                    <a:pt x="10573" y="14610"/>
                  </a:cubicBezTo>
                  <a:cubicBezTo>
                    <a:pt x="10561" y="14634"/>
                    <a:pt x="10561" y="14658"/>
                    <a:pt x="10573" y="14681"/>
                  </a:cubicBezTo>
                  <a:cubicBezTo>
                    <a:pt x="10561" y="14693"/>
                    <a:pt x="10538" y="14693"/>
                    <a:pt x="10526" y="14705"/>
                  </a:cubicBezTo>
                  <a:cubicBezTo>
                    <a:pt x="10526" y="14705"/>
                    <a:pt x="10526" y="14693"/>
                    <a:pt x="10526" y="14693"/>
                  </a:cubicBezTo>
                  <a:cubicBezTo>
                    <a:pt x="10538" y="14681"/>
                    <a:pt x="10538" y="14669"/>
                    <a:pt x="10538" y="14669"/>
                  </a:cubicBezTo>
                  <a:cubicBezTo>
                    <a:pt x="10549" y="14634"/>
                    <a:pt x="10561" y="14610"/>
                    <a:pt x="10573" y="14586"/>
                  </a:cubicBezTo>
                  <a:cubicBezTo>
                    <a:pt x="10585" y="14574"/>
                    <a:pt x="10597" y="14562"/>
                    <a:pt x="10609" y="14562"/>
                  </a:cubicBezTo>
                  <a:close/>
                  <a:moveTo>
                    <a:pt x="11228" y="12312"/>
                  </a:moveTo>
                  <a:cubicBezTo>
                    <a:pt x="11240" y="12348"/>
                    <a:pt x="11252" y="12383"/>
                    <a:pt x="11311" y="12395"/>
                  </a:cubicBezTo>
                  <a:cubicBezTo>
                    <a:pt x="11335" y="12407"/>
                    <a:pt x="11371" y="12407"/>
                    <a:pt x="11407" y="12407"/>
                  </a:cubicBezTo>
                  <a:cubicBezTo>
                    <a:pt x="11331" y="12494"/>
                    <a:pt x="11363" y="12638"/>
                    <a:pt x="11476" y="12638"/>
                  </a:cubicBezTo>
                  <a:cubicBezTo>
                    <a:pt x="11488" y="12638"/>
                    <a:pt x="11500" y="12637"/>
                    <a:pt x="11514" y="12634"/>
                  </a:cubicBezTo>
                  <a:lnTo>
                    <a:pt x="11538" y="12634"/>
                  </a:lnTo>
                  <a:cubicBezTo>
                    <a:pt x="11538" y="12699"/>
                    <a:pt x="11587" y="12754"/>
                    <a:pt x="11659" y="12754"/>
                  </a:cubicBezTo>
                  <a:cubicBezTo>
                    <a:pt x="11666" y="12754"/>
                    <a:pt x="11673" y="12754"/>
                    <a:pt x="11681" y="12753"/>
                  </a:cubicBezTo>
                  <a:lnTo>
                    <a:pt x="11692" y="12741"/>
                  </a:lnTo>
                  <a:cubicBezTo>
                    <a:pt x="11692" y="12803"/>
                    <a:pt x="11728" y="12864"/>
                    <a:pt x="11800" y="12864"/>
                  </a:cubicBezTo>
                  <a:cubicBezTo>
                    <a:pt x="11811" y="12864"/>
                    <a:pt x="11823" y="12863"/>
                    <a:pt x="11835" y="12860"/>
                  </a:cubicBezTo>
                  <a:cubicBezTo>
                    <a:pt x="11847" y="12860"/>
                    <a:pt x="11859" y="12848"/>
                    <a:pt x="11871" y="12848"/>
                  </a:cubicBezTo>
                  <a:cubicBezTo>
                    <a:pt x="11860" y="12915"/>
                    <a:pt x="11911" y="12992"/>
                    <a:pt x="11986" y="12992"/>
                  </a:cubicBezTo>
                  <a:cubicBezTo>
                    <a:pt x="11991" y="12992"/>
                    <a:pt x="11997" y="12991"/>
                    <a:pt x="12002" y="12991"/>
                  </a:cubicBezTo>
                  <a:lnTo>
                    <a:pt x="12002" y="12991"/>
                  </a:lnTo>
                  <a:lnTo>
                    <a:pt x="11966" y="13026"/>
                  </a:lnTo>
                  <a:cubicBezTo>
                    <a:pt x="11906" y="13107"/>
                    <a:pt x="11981" y="13204"/>
                    <a:pt x="12063" y="13204"/>
                  </a:cubicBezTo>
                  <a:cubicBezTo>
                    <a:pt x="12079" y="13204"/>
                    <a:pt x="12094" y="13201"/>
                    <a:pt x="12109" y="13193"/>
                  </a:cubicBezTo>
                  <a:cubicBezTo>
                    <a:pt x="12145" y="13181"/>
                    <a:pt x="12181" y="13169"/>
                    <a:pt x="12216" y="13145"/>
                  </a:cubicBezTo>
                  <a:lnTo>
                    <a:pt x="12216" y="13145"/>
                  </a:lnTo>
                  <a:lnTo>
                    <a:pt x="12204" y="13169"/>
                  </a:lnTo>
                  <a:cubicBezTo>
                    <a:pt x="12149" y="13252"/>
                    <a:pt x="12208" y="13335"/>
                    <a:pt x="12282" y="13335"/>
                  </a:cubicBezTo>
                  <a:cubicBezTo>
                    <a:pt x="12303" y="13335"/>
                    <a:pt x="12326" y="13328"/>
                    <a:pt x="12347" y="13312"/>
                  </a:cubicBezTo>
                  <a:lnTo>
                    <a:pt x="12359" y="13300"/>
                  </a:lnTo>
                  <a:cubicBezTo>
                    <a:pt x="12369" y="13349"/>
                    <a:pt x="12411" y="13390"/>
                    <a:pt x="12458" y="13390"/>
                  </a:cubicBezTo>
                  <a:cubicBezTo>
                    <a:pt x="12469" y="13390"/>
                    <a:pt x="12479" y="13388"/>
                    <a:pt x="12490" y="13384"/>
                  </a:cubicBezTo>
                  <a:cubicBezTo>
                    <a:pt x="12490" y="13424"/>
                    <a:pt x="12528" y="13453"/>
                    <a:pt x="12571" y="13453"/>
                  </a:cubicBezTo>
                  <a:cubicBezTo>
                    <a:pt x="12592" y="13453"/>
                    <a:pt x="12614" y="13447"/>
                    <a:pt x="12633" y="13431"/>
                  </a:cubicBezTo>
                  <a:cubicBezTo>
                    <a:pt x="12645" y="13431"/>
                    <a:pt x="12657" y="13407"/>
                    <a:pt x="12669" y="13407"/>
                  </a:cubicBezTo>
                  <a:cubicBezTo>
                    <a:pt x="12677" y="13450"/>
                    <a:pt x="12722" y="13486"/>
                    <a:pt x="12765" y="13486"/>
                  </a:cubicBezTo>
                  <a:cubicBezTo>
                    <a:pt x="12781" y="13486"/>
                    <a:pt x="12798" y="13481"/>
                    <a:pt x="12812" y="13467"/>
                  </a:cubicBezTo>
                  <a:cubicBezTo>
                    <a:pt x="12812" y="13479"/>
                    <a:pt x="12812" y="13503"/>
                    <a:pt x="12812" y="13526"/>
                  </a:cubicBezTo>
                  <a:cubicBezTo>
                    <a:pt x="12804" y="13578"/>
                    <a:pt x="12843" y="13607"/>
                    <a:pt x="12885" y="13607"/>
                  </a:cubicBezTo>
                  <a:cubicBezTo>
                    <a:pt x="12910" y="13607"/>
                    <a:pt x="12936" y="13597"/>
                    <a:pt x="12954" y="13574"/>
                  </a:cubicBezTo>
                  <a:lnTo>
                    <a:pt x="12966" y="13574"/>
                  </a:lnTo>
                  <a:cubicBezTo>
                    <a:pt x="12959" y="13629"/>
                    <a:pt x="13008" y="13674"/>
                    <a:pt x="13056" y="13674"/>
                  </a:cubicBezTo>
                  <a:cubicBezTo>
                    <a:pt x="13081" y="13674"/>
                    <a:pt x="13105" y="13662"/>
                    <a:pt x="13121" y="13634"/>
                  </a:cubicBezTo>
                  <a:cubicBezTo>
                    <a:pt x="13145" y="13598"/>
                    <a:pt x="13169" y="13562"/>
                    <a:pt x="13193" y="13515"/>
                  </a:cubicBezTo>
                  <a:cubicBezTo>
                    <a:pt x="13193" y="13550"/>
                    <a:pt x="13193" y="13586"/>
                    <a:pt x="13193" y="13610"/>
                  </a:cubicBezTo>
                  <a:cubicBezTo>
                    <a:pt x="13193" y="13677"/>
                    <a:pt x="13249" y="13726"/>
                    <a:pt x="13303" y="13726"/>
                  </a:cubicBezTo>
                  <a:cubicBezTo>
                    <a:pt x="13335" y="13726"/>
                    <a:pt x="13365" y="13709"/>
                    <a:pt x="13383" y="13669"/>
                  </a:cubicBezTo>
                  <a:cubicBezTo>
                    <a:pt x="13395" y="13675"/>
                    <a:pt x="13407" y="13678"/>
                    <a:pt x="13419" y="13678"/>
                  </a:cubicBezTo>
                  <a:cubicBezTo>
                    <a:pt x="13431" y="13678"/>
                    <a:pt x="13443" y="13675"/>
                    <a:pt x="13455" y="13669"/>
                  </a:cubicBezTo>
                  <a:lnTo>
                    <a:pt x="13466" y="13669"/>
                  </a:lnTo>
                  <a:cubicBezTo>
                    <a:pt x="13434" y="13741"/>
                    <a:pt x="13494" y="13792"/>
                    <a:pt x="13558" y="13792"/>
                  </a:cubicBezTo>
                  <a:cubicBezTo>
                    <a:pt x="13589" y="13792"/>
                    <a:pt x="13622" y="13780"/>
                    <a:pt x="13645" y="13753"/>
                  </a:cubicBezTo>
                  <a:cubicBezTo>
                    <a:pt x="13657" y="13729"/>
                    <a:pt x="13681" y="13705"/>
                    <a:pt x="13705" y="13681"/>
                  </a:cubicBezTo>
                  <a:lnTo>
                    <a:pt x="13705" y="13681"/>
                  </a:lnTo>
                  <a:cubicBezTo>
                    <a:pt x="13693" y="13729"/>
                    <a:pt x="13681" y="13777"/>
                    <a:pt x="13681" y="13824"/>
                  </a:cubicBezTo>
                  <a:cubicBezTo>
                    <a:pt x="13673" y="13879"/>
                    <a:pt x="13722" y="13913"/>
                    <a:pt x="13770" y="13913"/>
                  </a:cubicBezTo>
                  <a:cubicBezTo>
                    <a:pt x="13795" y="13913"/>
                    <a:pt x="13819" y="13904"/>
                    <a:pt x="13836" y="13884"/>
                  </a:cubicBezTo>
                  <a:lnTo>
                    <a:pt x="13847" y="13872"/>
                  </a:lnTo>
                  <a:lnTo>
                    <a:pt x="13847" y="13884"/>
                  </a:lnTo>
                  <a:cubicBezTo>
                    <a:pt x="13847" y="13932"/>
                    <a:pt x="13892" y="13975"/>
                    <a:pt x="13935" y="13975"/>
                  </a:cubicBezTo>
                  <a:cubicBezTo>
                    <a:pt x="13955" y="13975"/>
                    <a:pt x="13975" y="13966"/>
                    <a:pt x="13990" y="13943"/>
                  </a:cubicBezTo>
                  <a:cubicBezTo>
                    <a:pt x="14002" y="13919"/>
                    <a:pt x="14014" y="13907"/>
                    <a:pt x="14026" y="13884"/>
                  </a:cubicBezTo>
                  <a:cubicBezTo>
                    <a:pt x="14026" y="13930"/>
                    <a:pt x="14066" y="13956"/>
                    <a:pt x="14107" y="13956"/>
                  </a:cubicBezTo>
                  <a:cubicBezTo>
                    <a:pt x="14129" y="13956"/>
                    <a:pt x="14152" y="13948"/>
                    <a:pt x="14169" y="13931"/>
                  </a:cubicBezTo>
                  <a:cubicBezTo>
                    <a:pt x="14181" y="13955"/>
                    <a:pt x="14181" y="13967"/>
                    <a:pt x="14181" y="13991"/>
                  </a:cubicBezTo>
                  <a:cubicBezTo>
                    <a:pt x="14196" y="14037"/>
                    <a:pt x="14231" y="14058"/>
                    <a:pt x="14270" y="14058"/>
                  </a:cubicBezTo>
                  <a:cubicBezTo>
                    <a:pt x="14291" y="14058"/>
                    <a:pt x="14314" y="14051"/>
                    <a:pt x="14336" y="14038"/>
                  </a:cubicBezTo>
                  <a:cubicBezTo>
                    <a:pt x="14343" y="14073"/>
                    <a:pt x="14374" y="14092"/>
                    <a:pt x="14408" y="14092"/>
                  </a:cubicBezTo>
                  <a:cubicBezTo>
                    <a:pt x="14432" y="14092"/>
                    <a:pt x="14459" y="14082"/>
                    <a:pt x="14478" y="14062"/>
                  </a:cubicBezTo>
                  <a:lnTo>
                    <a:pt x="14478" y="14074"/>
                  </a:lnTo>
                  <a:cubicBezTo>
                    <a:pt x="14490" y="14134"/>
                    <a:pt x="14535" y="14163"/>
                    <a:pt x="14580" y="14163"/>
                  </a:cubicBezTo>
                  <a:cubicBezTo>
                    <a:pt x="14624" y="14163"/>
                    <a:pt x="14669" y="14134"/>
                    <a:pt x="14681" y="14074"/>
                  </a:cubicBezTo>
                  <a:lnTo>
                    <a:pt x="14681" y="14038"/>
                  </a:lnTo>
                  <a:cubicBezTo>
                    <a:pt x="14705" y="14074"/>
                    <a:pt x="14717" y="14110"/>
                    <a:pt x="14729" y="14146"/>
                  </a:cubicBezTo>
                  <a:cubicBezTo>
                    <a:pt x="14750" y="14188"/>
                    <a:pt x="14794" y="14209"/>
                    <a:pt x="14839" y="14209"/>
                  </a:cubicBezTo>
                  <a:cubicBezTo>
                    <a:pt x="14894" y="14209"/>
                    <a:pt x="14948" y="14176"/>
                    <a:pt x="14955" y="14110"/>
                  </a:cubicBezTo>
                  <a:lnTo>
                    <a:pt x="14955" y="14074"/>
                  </a:lnTo>
                  <a:cubicBezTo>
                    <a:pt x="14972" y="14092"/>
                    <a:pt x="14998" y="14100"/>
                    <a:pt x="15025" y="14100"/>
                  </a:cubicBezTo>
                  <a:cubicBezTo>
                    <a:pt x="15071" y="14100"/>
                    <a:pt x="15123" y="14076"/>
                    <a:pt x="15145" y="14038"/>
                  </a:cubicBezTo>
                  <a:cubicBezTo>
                    <a:pt x="15145" y="14050"/>
                    <a:pt x="15157" y="14062"/>
                    <a:pt x="15169" y="14074"/>
                  </a:cubicBezTo>
                  <a:cubicBezTo>
                    <a:pt x="15193" y="14110"/>
                    <a:pt x="15226" y="14125"/>
                    <a:pt x="15258" y="14125"/>
                  </a:cubicBezTo>
                  <a:cubicBezTo>
                    <a:pt x="15291" y="14125"/>
                    <a:pt x="15324" y="14110"/>
                    <a:pt x="15348" y="14086"/>
                  </a:cubicBezTo>
                  <a:cubicBezTo>
                    <a:pt x="15377" y="14122"/>
                    <a:pt x="15413" y="14137"/>
                    <a:pt x="15447" y="14137"/>
                  </a:cubicBezTo>
                  <a:cubicBezTo>
                    <a:pt x="15482" y="14137"/>
                    <a:pt x="15514" y="14122"/>
                    <a:pt x="15538" y="14098"/>
                  </a:cubicBezTo>
                  <a:lnTo>
                    <a:pt x="15550" y="14110"/>
                  </a:lnTo>
                  <a:cubicBezTo>
                    <a:pt x="15577" y="14149"/>
                    <a:pt x="15612" y="14165"/>
                    <a:pt x="15646" y="14165"/>
                  </a:cubicBezTo>
                  <a:cubicBezTo>
                    <a:pt x="15718" y="14165"/>
                    <a:pt x="15788" y="14095"/>
                    <a:pt x="15788" y="14015"/>
                  </a:cubicBezTo>
                  <a:cubicBezTo>
                    <a:pt x="15812" y="14038"/>
                    <a:pt x="15836" y="14062"/>
                    <a:pt x="15860" y="14074"/>
                  </a:cubicBezTo>
                  <a:cubicBezTo>
                    <a:pt x="15876" y="14083"/>
                    <a:pt x="15893" y="14087"/>
                    <a:pt x="15909" y="14087"/>
                  </a:cubicBezTo>
                  <a:cubicBezTo>
                    <a:pt x="15938" y="14087"/>
                    <a:pt x="15963" y="14073"/>
                    <a:pt x="15979" y="14050"/>
                  </a:cubicBezTo>
                  <a:cubicBezTo>
                    <a:pt x="16110" y="14169"/>
                    <a:pt x="16229" y="14277"/>
                    <a:pt x="16360" y="14384"/>
                  </a:cubicBezTo>
                  <a:cubicBezTo>
                    <a:pt x="16336" y="14419"/>
                    <a:pt x="16312" y="14467"/>
                    <a:pt x="16288" y="14503"/>
                  </a:cubicBezTo>
                  <a:cubicBezTo>
                    <a:pt x="16253" y="14550"/>
                    <a:pt x="16217" y="14610"/>
                    <a:pt x="16169" y="14658"/>
                  </a:cubicBezTo>
                  <a:cubicBezTo>
                    <a:pt x="16074" y="14741"/>
                    <a:pt x="15967" y="14800"/>
                    <a:pt x="15860" y="14848"/>
                  </a:cubicBezTo>
                  <a:cubicBezTo>
                    <a:pt x="15726" y="14911"/>
                    <a:pt x="15585" y="14933"/>
                    <a:pt x="15443" y="14933"/>
                  </a:cubicBezTo>
                  <a:cubicBezTo>
                    <a:pt x="15343" y="14933"/>
                    <a:pt x="15243" y="14922"/>
                    <a:pt x="15145" y="14908"/>
                  </a:cubicBezTo>
                  <a:cubicBezTo>
                    <a:pt x="14895" y="14884"/>
                    <a:pt x="14657" y="14836"/>
                    <a:pt x="14407" y="14789"/>
                  </a:cubicBezTo>
                  <a:cubicBezTo>
                    <a:pt x="14390" y="14780"/>
                    <a:pt x="14367" y="14772"/>
                    <a:pt x="14343" y="14772"/>
                  </a:cubicBezTo>
                  <a:cubicBezTo>
                    <a:pt x="14333" y="14772"/>
                    <a:pt x="14322" y="14773"/>
                    <a:pt x="14312" y="14777"/>
                  </a:cubicBezTo>
                  <a:cubicBezTo>
                    <a:pt x="14169" y="14753"/>
                    <a:pt x="14014" y="14729"/>
                    <a:pt x="13871" y="14705"/>
                  </a:cubicBezTo>
                  <a:cubicBezTo>
                    <a:pt x="13788" y="14693"/>
                    <a:pt x="13705" y="14681"/>
                    <a:pt x="13621" y="14669"/>
                  </a:cubicBezTo>
                  <a:cubicBezTo>
                    <a:pt x="13597" y="14658"/>
                    <a:pt x="13538" y="14658"/>
                    <a:pt x="13490" y="14658"/>
                  </a:cubicBezTo>
                  <a:cubicBezTo>
                    <a:pt x="13490" y="14609"/>
                    <a:pt x="13451" y="14576"/>
                    <a:pt x="13411" y="14576"/>
                  </a:cubicBezTo>
                  <a:cubicBezTo>
                    <a:pt x="13393" y="14576"/>
                    <a:pt x="13374" y="14583"/>
                    <a:pt x="13359" y="14598"/>
                  </a:cubicBezTo>
                  <a:lnTo>
                    <a:pt x="13359" y="14586"/>
                  </a:lnTo>
                  <a:cubicBezTo>
                    <a:pt x="13383" y="14539"/>
                    <a:pt x="13347" y="14503"/>
                    <a:pt x="13312" y="14491"/>
                  </a:cubicBezTo>
                  <a:cubicBezTo>
                    <a:pt x="13312" y="14430"/>
                    <a:pt x="13263" y="14388"/>
                    <a:pt x="13215" y="14388"/>
                  </a:cubicBezTo>
                  <a:cubicBezTo>
                    <a:pt x="13188" y="14388"/>
                    <a:pt x="13162" y="14401"/>
                    <a:pt x="13145" y="14431"/>
                  </a:cubicBezTo>
                  <a:cubicBezTo>
                    <a:pt x="13137" y="14379"/>
                    <a:pt x="13092" y="14345"/>
                    <a:pt x="13045" y="14345"/>
                  </a:cubicBezTo>
                  <a:cubicBezTo>
                    <a:pt x="13017" y="14345"/>
                    <a:pt x="12989" y="14357"/>
                    <a:pt x="12966" y="14384"/>
                  </a:cubicBezTo>
                  <a:cubicBezTo>
                    <a:pt x="12955" y="14380"/>
                    <a:pt x="12943" y="14378"/>
                    <a:pt x="12931" y="14378"/>
                  </a:cubicBezTo>
                  <a:cubicBezTo>
                    <a:pt x="12903" y="14378"/>
                    <a:pt x="12876" y="14390"/>
                    <a:pt x="12859" y="14431"/>
                  </a:cubicBezTo>
                  <a:lnTo>
                    <a:pt x="12859" y="14443"/>
                  </a:lnTo>
                  <a:cubicBezTo>
                    <a:pt x="12851" y="14397"/>
                    <a:pt x="12814" y="14366"/>
                    <a:pt x="12775" y="14366"/>
                  </a:cubicBezTo>
                  <a:cubicBezTo>
                    <a:pt x="12754" y="14366"/>
                    <a:pt x="12733" y="14375"/>
                    <a:pt x="12716" y="14396"/>
                  </a:cubicBezTo>
                  <a:cubicBezTo>
                    <a:pt x="12681" y="14360"/>
                    <a:pt x="12645" y="14336"/>
                    <a:pt x="12609" y="14312"/>
                  </a:cubicBezTo>
                  <a:cubicBezTo>
                    <a:pt x="12550" y="14265"/>
                    <a:pt x="12478" y="14229"/>
                    <a:pt x="12407" y="14181"/>
                  </a:cubicBezTo>
                  <a:cubicBezTo>
                    <a:pt x="12276" y="14110"/>
                    <a:pt x="12145" y="14027"/>
                    <a:pt x="12014" y="13943"/>
                  </a:cubicBezTo>
                  <a:cubicBezTo>
                    <a:pt x="12002" y="13919"/>
                    <a:pt x="11966" y="13907"/>
                    <a:pt x="11931" y="13896"/>
                  </a:cubicBezTo>
                  <a:cubicBezTo>
                    <a:pt x="11728" y="13777"/>
                    <a:pt x="11514" y="13657"/>
                    <a:pt x="11300" y="13515"/>
                  </a:cubicBezTo>
                  <a:cubicBezTo>
                    <a:pt x="11109" y="13372"/>
                    <a:pt x="10907" y="13217"/>
                    <a:pt x="10799" y="12991"/>
                  </a:cubicBezTo>
                  <a:cubicBezTo>
                    <a:pt x="10740" y="12884"/>
                    <a:pt x="10704" y="12764"/>
                    <a:pt x="10692" y="12645"/>
                  </a:cubicBezTo>
                  <a:cubicBezTo>
                    <a:pt x="10692" y="12574"/>
                    <a:pt x="10692" y="12514"/>
                    <a:pt x="10704" y="12443"/>
                  </a:cubicBezTo>
                  <a:cubicBezTo>
                    <a:pt x="10704" y="12395"/>
                    <a:pt x="10716" y="12348"/>
                    <a:pt x="10728" y="12312"/>
                  </a:cubicBezTo>
                  <a:close/>
                  <a:moveTo>
                    <a:pt x="24873" y="12943"/>
                  </a:moveTo>
                  <a:cubicBezTo>
                    <a:pt x="25266" y="13050"/>
                    <a:pt x="25670" y="13169"/>
                    <a:pt x="26051" y="13312"/>
                  </a:cubicBezTo>
                  <a:cubicBezTo>
                    <a:pt x="26492" y="13455"/>
                    <a:pt x="26897" y="13681"/>
                    <a:pt x="27302" y="13896"/>
                  </a:cubicBezTo>
                  <a:cubicBezTo>
                    <a:pt x="27528" y="14015"/>
                    <a:pt x="27742" y="14146"/>
                    <a:pt x="27968" y="14265"/>
                  </a:cubicBezTo>
                  <a:cubicBezTo>
                    <a:pt x="28075" y="14336"/>
                    <a:pt x="28194" y="14396"/>
                    <a:pt x="28302" y="14455"/>
                  </a:cubicBezTo>
                  <a:cubicBezTo>
                    <a:pt x="28361" y="14491"/>
                    <a:pt x="28421" y="14515"/>
                    <a:pt x="28468" y="14550"/>
                  </a:cubicBezTo>
                  <a:cubicBezTo>
                    <a:pt x="28266" y="14622"/>
                    <a:pt x="28064" y="14693"/>
                    <a:pt x="27849" y="14753"/>
                  </a:cubicBezTo>
                  <a:cubicBezTo>
                    <a:pt x="27635" y="14824"/>
                    <a:pt x="27409" y="14896"/>
                    <a:pt x="27194" y="14943"/>
                  </a:cubicBezTo>
                  <a:cubicBezTo>
                    <a:pt x="27182" y="14943"/>
                    <a:pt x="27171" y="14931"/>
                    <a:pt x="27159" y="14931"/>
                  </a:cubicBezTo>
                  <a:cubicBezTo>
                    <a:pt x="26861" y="14860"/>
                    <a:pt x="26659" y="14646"/>
                    <a:pt x="26444" y="14455"/>
                  </a:cubicBezTo>
                  <a:cubicBezTo>
                    <a:pt x="26206" y="14265"/>
                    <a:pt x="25992" y="14062"/>
                    <a:pt x="25778" y="13848"/>
                  </a:cubicBezTo>
                  <a:cubicBezTo>
                    <a:pt x="25587" y="13646"/>
                    <a:pt x="25397" y="13443"/>
                    <a:pt x="25194" y="13241"/>
                  </a:cubicBezTo>
                  <a:cubicBezTo>
                    <a:pt x="25111" y="13145"/>
                    <a:pt x="25016" y="13050"/>
                    <a:pt x="24908" y="12967"/>
                  </a:cubicBezTo>
                  <a:cubicBezTo>
                    <a:pt x="24896" y="12967"/>
                    <a:pt x="24885" y="12955"/>
                    <a:pt x="24873" y="12943"/>
                  </a:cubicBezTo>
                  <a:close/>
                  <a:moveTo>
                    <a:pt x="19682" y="12086"/>
                  </a:moveTo>
                  <a:lnTo>
                    <a:pt x="19682" y="12086"/>
                  </a:lnTo>
                  <a:cubicBezTo>
                    <a:pt x="19884" y="12133"/>
                    <a:pt x="20098" y="12181"/>
                    <a:pt x="20313" y="12217"/>
                  </a:cubicBezTo>
                  <a:cubicBezTo>
                    <a:pt x="20622" y="12264"/>
                    <a:pt x="20944" y="12300"/>
                    <a:pt x="21265" y="12300"/>
                  </a:cubicBezTo>
                  <a:cubicBezTo>
                    <a:pt x="21551" y="12288"/>
                    <a:pt x="21825" y="12229"/>
                    <a:pt x="22087" y="12122"/>
                  </a:cubicBezTo>
                  <a:cubicBezTo>
                    <a:pt x="22110" y="12122"/>
                    <a:pt x="22134" y="12110"/>
                    <a:pt x="22158" y="12098"/>
                  </a:cubicBezTo>
                  <a:cubicBezTo>
                    <a:pt x="22337" y="12229"/>
                    <a:pt x="22575" y="12288"/>
                    <a:pt x="22777" y="12360"/>
                  </a:cubicBezTo>
                  <a:cubicBezTo>
                    <a:pt x="22991" y="12419"/>
                    <a:pt x="23206" y="12491"/>
                    <a:pt x="23420" y="12550"/>
                  </a:cubicBezTo>
                  <a:cubicBezTo>
                    <a:pt x="23825" y="12669"/>
                    <a:pt x="24230" y="12764"/>
                    <a:pt x="24623" y="12884"/>
                  </a:cubicBezTo>
                  <a:cubicBezTo>
                    <a:pt x="24646" y="12907"/>
                    <a:pt x="24670" y="12919"/>
                    <a:pt x="24694" y="12943"/>
                  </a:cubicBezTo>
                  <a:cubicBezTo>
                    <a:pt x="24754" y="12979"/>
                    <a:pt x="24813" y="13026"/>
                    <a:pt x="24861" y="13074"/>
                  </a:cubicBezTo>
                  <a:cubicBezTo>
                    <a:pt x="24980" y="13169"/>
                    <a:pt x="25087" y="13265"/>
                    <a:pt x="25194" y="13372"/>
                  </a:cubicBezTo>
                  <a:cubicBezTo>
                    <a:pt x="25397" y="13586"/>
                    <a:pt x="25587" y="13800"/>
                    <a:pt x="25789" y="14003"/>
                  </a:cubicBezTo>
                  <a:cubicBezTo>
                    <a:pt x="25992" y="14229"/>
                    <a:pt x="26194" y="14443"/>
                    <a:pt x="26409" y="14658"/>
                  </a:cubicBezTo>
                  <a:cubicBezTo>
                    <a:pt x="26504" y="14753"/>
                    <a:pt x="26611" y="14860"/>
                    <a:pt x="26718" y="14955"/>
                  </a:cubicBezTo>
                  <a:cubicBezTo>
                    <a:pt x="26754" y="14979"/>
                    <a:pt x="26778" y="15003"/>
                    <a:pt x="26801" y="15027"/>
                  </a:cubicBezTo>
                  <a:cubicBezTo>
                    <a:pt x="26605" y="15056"/>
                    <a:pt x="26410" y="15077"/>
                    <a:pt x="26214" y="15077"/>
                  </a:cubicBezTo>
                  <a:cubicBezTo>
                    <a:pt x="26171" y="15077"/>
                    <a:pt x="26129" y="15076"/>
                    <a:pt x="26087" y="15074"/>
                  </a:cubicBezTo>
                  <a:cubicBezTo>
                    <a:pt x="25456" y="15039"/>
                    <a:pt x="24885" y="14741"/>
                    <a:pt x="24325" y="14479"/>
                  </a:cubicBezTo>
                  <a:cubicBezTo>
                    <a:pt x="23730" y="14205"/>
                    <a:pt x="23134" y="13919"/>
                    <a:pt x="22539" y="13646"/>
                  </a:cubicBezTo>
                  <a:cubicBezTo>
                    <a:pt x="21956" y="13372"/>
                    <a:pt x="21348" y="13122"/>
                    <a:pt x="20789" y="12800"/>
                  </a:cubicBezTo>
                  <a:cubicBezTo>
                    <a:pt x="20408" y="12574"/>
                    <a:pt x="20051" y="12312"/>
                    <a:pt x="19682" y="12086"/>
                  </a:cubicBezTo>
                  <a:close/>
                  <a:moveTo>
                    <a:pt x="16586" y="12407"/>
                  </a:moveTo>
                  <a:lnTo>
                    <a:pt x="16586" y="12407"/>
                  </a:lnTo>
                  <a:cubicBezTo>
                    <a:pt x="16681" y="12526"/>
                    <a:pt x="16812" y="12634"/>
                    <a:pt x="16919" y="12729"/>
                  </a:cubicBezTo>
                  <a:cubicBezTo>
                    <a:pt x="17193" y="12991"/>
                    <a:pt x="17491" y="13217"/>
                    <a:pt x="17800" y="13443"/>
                  </a:cubicBezTo>
                  <a:cubicBezTo>
                    <a:pt x="18098" y="13669"/>
                    <a:pt x="18396" y="13884"/>
                    <a:pt x="18681" y="14134"/>
                  </a:cubicBezTo>
                  <a:cubicBezTo>
                    <a:pt x="18836" y="14265"/>
                    <a:pt x="18967" y="14384"/>
                    <a:pt x="19110" y="14527"/>
                  </a:cubicBezTo>
                  <a:cubicBezTo>
                    <a:pt x="19170" y="14586"/>
                    <a:pt x="19229" y="14646"/>
                    <a:pt x="19289" y="14717"/>
                  </a:cubicBezTo>
                  <a:cubicBezTo>
                    <a:pt x="19348" y="14777"/>
                    <a:pt x="19431" y="14860"/>
                    <a:pt x="19455" y="14943"/>
                  </a:cubicBezTo>
                  <a:cubicBezTo>
                    <a:pt x="19479" y="15039"/>
                    <a:pt x="19455" y="15134"/>
                    <a:pt x="19443" y="15229"/>
                  </a:cubicBezTo>
                  <a:cubicBezTo>
                    <a:pt x="19420" y="15348"/>
                    <a:pt x="19396" y="15467"/>
                    <a:pt x="19384" y="15586"/>
                  </a:cubicBezTo>
                  <a:cubicBezTo>
                    <a:pt x="19348" y="15789"/>
                    <a:pt x="19301" y="16003"/>
                    <a:pt x="19289" y="16205"/>
                  </a:cubicBezTo>
                  <a:cubicBezTo>
                    <a:pt x="18360" y="15634"/>
                    <a:pt x="17491" y="14955"/>
                    <a:pt x="16645" y="14253"/>
                  </a:cubicBezTo>
                  <a:cubicBezTo>
                    <a:pt x="16669" y="14015"/>
                    <a:pt x="16681" y="13765"/>
                    <a:pt x="16681" y="13526"/>
                  </a:cubicBezTo>
                  <a:cubicBezTo>
                    <a:pt x="16681" y="13229"/>
                    <a:pt x="16657" y="12931"/>
                    <a:pt x="16622" y="12645"/>
                  </a:cubicBezTo>
                  <a:cubicBezTo>
                    <a:pt x="16610" y="12562"/>
                    <a:pt x="16598" y="12491"/>
                    <a:pt x="16586" y="12407"/>
                  </a:cubicBezTo>
                  <a:close/>
                  <a:moveTo>
                    <a:pt x="14562" y="11336"/>
                  </a:moveTo>
                  <a:cubicBezTo>
                    <a:pt x="15181" y="11371"/>
                    <a:pt x="15812" y="11431"/>
                    <a:pt x="16431" y="11514"/>
                  </a:cubicBezTo>
                  <a:cubicBezTo>
                    <a:pt x="17074" y="11598"/>
                    <a:pt x="17729" y="11681"/>
                    <a:pt x="18360" y="11848"/>
                  </a:cubicBezTo>
                  <a:cubicBezTo>
                    <a:pt x="18681" y="11931"/>
                    <a:pt x="18979" y="12038"/>
                    <a:pt x="19277" y="12181"/>
                  </a:cubicBezTo>
                  <a:cubicBezTo>
                    <a:pt x="19551" y="12324"/>
                    <a:pt x="19812" y="12503"/>
                    <a:pt x="20074" y="12681"/>
                  </a:cubicBezTo>
                  <a:cubicBezTo>
                    <a:pt x="20622" y="13038"/>
                    <a:pt x="21206" y="13336"/>
                    <a:pt x="21801" y="13598"/>
                  </a:cubicBezTo>
                  <a:lnTo>
                    <a:pt x="23634" y="14443"/>
                  </a:lnTo>
                  <a:lnTo>
                    <a:pt x="24539" y="14872"/>
                  </a:lnTo>
                  <a:cubicBezTo>
                    <a:pt x="24837" y="15003"/>
                    <a:pt x="25123" y="15134"/>
                    <a:pt x="25432" y="15229"/>
                  </a:cubicBezTo>
                  <a:cubicBezTo>
                    <a:pt x="25635" y="15289"/>
                    <a:pt x="25837" y="15312"/>
                    <a:pt x="26051" y="15324"/>
                  </a:cubicBezTo>
                  <a:cubicBezTo>
                    <a:pt x="26051" y="15348"/>
                    <a:pt x="26063" y="15360"/>
                    <a:pt x="26075" y="15384"/>
                  </a:cubicBezTo>
                  <a:cubicBezTo>
                    <a:pt x="26278" y="15586"/>
                    <a:pt x="26480" y="15801"/>
                    <a:pt x="26647" y="16039"/>
                  </a:cubicBezTo>
                  <a:cubicBezTo>
                    <a:pt x="26706" y="16122"/>
                    <a:pt x="26778" y="16217"/>
                    <a:pt x="26766" y="16324"/>
                  </a:cubicBezTo>
                  <a:lnTo>
                    <a:pt x="26742" y="16324"/>
                  </a:lnTo>
                  <a:cubicBezTo>
                    <a:pt x="26729" y="16325"/>
                    <a:pt x="26717" y="16326"/>
                    <a:pt x="26705" y="16326"/>
                  </a:cubicBezTo>
                  <a:cubicBezTo>
                    <a:pt x="26552" y="16326"/>
                    <a:pt x="26409" y="16260"/>
                    <a:pt x="26266" y="16205"/>
                  </a:cubicBezTo>
                  <a:cubicBezTo>
                    <a:pt x="26063" y="16134"/>
                    <a:pt x="25861" y="16063"/>
                    <a:pt x="25658" y="15991"/>
                  </a:cubicBezTo>
                  <a:cubicBezTo>
                    <a:pt x="25254" y="15860"/>
                    <a:pt x="24837" y="15753"/>
                    <a:pt x="24432" y="15646"/>
                  </a:cubicBezTo>
                  <a:cubicBezTo>
                    <a:pt x="24051" y="15539"/>
                    <a:pt x="23658" y="15455"/>
                    <a:pt x="23277" y="15348"/>
                  </a:cubicBezTo>
                  <a:cubicBezTo>
                    <a:pt x="22896" y="15253"/>
                    <a:pt x="22539" y="15134"/>
                    <a:pt x="22170" y="15015"/>
                  </a:cubicBezTo>
                  <a:cubicBezTo>
                    <a:pt x="21872" y="14908"/>
                    <a:pt x="21587" y="14753"/>
                    <a:pt x="21325" y="14574"/>
                  </a:cubicBezTo>
                  <a:cubicBezTo>
                    <a:pt x="21122" y="14360"/>
                    <a:pt x="20884" y="14169"/>
                    <a:pt x="20646" y="14003"/>
                  </a:cubicBezTo>
                  <a:cubicBezTo>
                    <a:pt x="19455" y="13157"/>
                    <a:pt x="18146" y="12479"/>
                    <a:pt x="16776" y="12003"/>
                  </a:cubicBezTo>
                  <a:cubicBezTo>
                    <a:pt x="16038" y="11741"/>
                    <a:pt x="15288" y="11502"/>
                    <a:pt x="14514" y="11360"/>
                  </a:cubicBezTo>
                  <a:cubicBezTo>
                    <a:pt x="14538" y="11348"/>
                    <a:pt x="14550" y="11336"/>
                    <a:pt x="14562" y="11336"/>
                  </a:cubicBezTo>
                  <a:close/>
                  <a:moveTo>
                    <a:pt x="10502" y="16527"/>
                  </a:moveTo>
                  <a:cubicBezTo>
                    <a:pt x="10502" y="16527"/>
                    <a:pt x="10502" y="16539"/>
                    <a:pt x="10502" y="16539"/>
                  </a:cubicBezTo>
                  <a:lnTo>
                    <a:pt x="10490" y="16539"/>
                  </a:lnTo>
                  <a:cubicBezTo>
                    <a:pt x="10490" y="16539"/>
                    <a:pt x="10502" y="16527"/>
                    <a:pt x="10502" y="16527"/>
                  </a:cubicBezTo>
                  <a:close/>
                  <a:moveTo>
                    <a:pt x="7609" y="17182"/>
                  </a:moveTo>
                  <a:lnTo>
                    <a:pt x="7561" y="17301"/>
                  </a:lnTo>
                  <a:cubicBezTo>
                    <a:pt x="7549" y="17289"/>
                    <a:pt x="7537" y="17289"/>
                    <a:pt x="7537" y="17277"/>
                  </a:cubicBezTo>
                  <a:cubicBezTo>
                    <a:pt x="7537" y="17253"/>
                    <a:pt x="7537" y="17229"/>
                    <a:pt x="7537" y="17194"/>
                  </a:cubicBezTo>
                  <a:cubicBezTo>
                    <a:pt x="7544" y="17197"/>
                    <a:pt x="7551" y="17199"/>
                    <a:pt x="7558" y="17199"/>
                  </a:cubicBezTo>
                  <a:cubicBezTo>
                    <a:pt x="7575" y="17199"/>
                    <a:pt x="7592" y="17190"/>
                    <a:pt x="7609" y="17182"/>
                  </a:cubicBezTo>
                  <a:close/>
                  <a:moveTo>
                    <a:pt x="11061" y="17015"/>
                  </a:moveTo>
                  <a:lnTo>
                    <a:pt x="11061" y="17015"/>
                  </a:lnTo>
                  <a:cubicBezTo>
                    <a:pt x="11049" y="17051"/>
                    <a:pt x="11038" y="17086"/>
                    <a:pt x="11026" y="17110"/>
                  </a:cubicBezTo>
                  <a:cubicBezTo>
                    <a:pt x="10966" y="17241"/>
                    <a:pt x="10907" y="17360"/>
                    <a:pt x="10835" y="17479"/>
                  </a:cubicBezTo>
                  <a:cubicBezTo>
                    <a:pt x="10895" y="17348"/>
                    <a:pt x="10942" y="17217"/>
                    <a:pt x="11002" y="17086"/>
                  </a:cubicBezTo>
                  <a:cubicBezTo>
                    <a:pt x="11026" y="17063"/>
                    <a:pt x="11038" y="17039"/>
                    <a:pt x="11061" y="17015"/>
                  </a:cubicBezTo>
                  <a:close/>
                  <a:moveTo>
                    <a:pt x="16538" y="12050"/>
                  </a:moveTo>
                  <a:lnTo>
                    <a:pt x="16538" y="12050"/>
                  </a:lnTo>
                  <a:cubicBezTo>
                    <a:pt x="17193" y="12288"/>
                    <a:pt x="17824" y="12574"/>
                    <a:pt x="18455" y="12895"/>
                  </a:cubicBezTo>
                  <a:cubicBezTo>
                    <a:pt x="19098" y="13217"/>
                    <a:pt x="19717" y="13586"/>
                    <a:pt x="20313" y="13991"/>
                  </a:cubicBezTo>
                  <a:cubicBezTo>
                    <a:pt x="20598" y="14193"/>
                    <a:pt x="20920" y="14384"/>
                    <a:pt x="21134" y="14658"/>
                  </a:cubicBezTo>
                  <a:cubicBezTo>
                    <a:pt x="21360" y="14931"/>
                    <a:pt x="21563" y="15229"/>
                    <a:pt x="21753" y="15515"/>
                  </a:cubicBezTo>
                  <a:cubicBezTo>
                    <a:pt x="21991" y="15860"/>
                    <a:pt x="22206" y="16217"/>
                    <a:pt x="22444" y="16563"/>
                  </a:cubicBezTo>
                  <a:cubicBezTo>
                    <a:pt x="22670" y="16896"/>
                    <a:pt x="22908" y="17241"/>
                    <a:pt x="23146" y="17587"/>
                  </a:cubicBezTo>
                  <a:cubicBezTo>
                    <a:pt x="22920" y="17563"/>
                    <a:pt x="22694" y="17539"/>
                    <a:pt x="22479" y="17503"/>
                  </a:cubicBezTo>
                  <a:cubicBezTo>
                    <a:pt x="21467" y="17336"/>
                    <a:pt x="20515" y="16932"/>
                    <a:pt x="19634" y="16420"/>
                  </a:cubicBezTo>
                  <a:cubicBezTo>
                    <a:pt x="19646" y="16158"/>
                    <a:pt x="19658" y="15908"/>
                    <a:pt x="19670" y="15646"/>
                  </a:cubicBezTo>
                  <a:cubicBezTo>
                    <a:pt x="19682" y="15479"/>
                    <a:pt x="19670" y="15312"/>
                    <a:pt x="19670" y="15146"/>
                  </a:cubicBezTo>
                  <a:lnTo>
                    <a:pt x="19670" y="15110"/>
                  </a:lnTo>
                  <a:cubicBezTo>
                    <a:pt x="19670" y="15062"/>
                    <a:pt x="19670" y="15015"/>
                    <a:pt x="19658" y="14979"/>
                  </a:cubicBezTo>
                  <a:cubicBezTo>
                    <a:pt x="19658" y="14943"/>
                    <a:pt x="19658" y="14920"/>
                    <a:pt x="19658" y="14884"/>
                  </a:cubicBezTo>
                  <a:cubicBezTo>
                    <a:pt x="19658" y="14860"/>
                    <a:pt x="19634" y="14848"/>
                    <a:pt x="19622" y="14848"/>
                  </a:cubicBezTo>
                  <a:cubicBezTo>
                    <a:pt x="19586" y="14789"/>
                    <a:pt x="19551" y="14729"/>
                    <a:pt x="19503" y="14669"/>
                  </a:cubicBezTo>
                  <a:cubicBezTo>
                    <a:pt x="19372" y="14527"/>
                    <a:pt x="19241" y="14396"/>
                    <a:pt x="19110" y="14277"/>
                  </a:cubicBezTo>
                  <a:cubicBezTo>
                    <a:pt x="18550" y="13765"/>
                    <a:pt x="17896" y="13348"/>
                    <a:pt x="17312" y="12872"/>
                  </a:cubicBezTo>
                  <a:cubicBezTo>
                    <a:pt x="17145" y="12741"/>
                    <a:pt x="16991" y="12598"/>
                    <a:pt x="16836" y="12455"/>
                  </a:cubicBezTo>
                  <a:cubicBezTo>
                    <a:pt x="16717" y="12336"/>
                    <a:pt x="16574" y="12205"/>
                    <a:pt x="16538" y="12050"/>
                  </a:cubicBezTo>
                  <a:close/>
                  <a:moveTo>
                    <a:pt x="21622" y="14920"/>
                  </a:moveTo>
                  <a:cubicBezTo>
                    <a:pt x="21729" y="14979"/>
                    <a:pt x="21837" y="15027"/>
                    <a:pt x="21944" y="15086"/>
                  </a:cubicBezTo>
                  <a:cubicBezTo>
                    <a:pt x="22122" y="15170"/>
                    <a:pt x="22301" y="15253"/>
                    <a:pt x="22479" y="15312"/>
                  </a:cubicBezTo>
                  <a:cubicBezTo>
                    <a:pt x="22670" y="15384"/>
                    <a:pt x="22872" y="15443"/>
                    <a:pt x="23063" y="15503"/>
                  </a:cubicBezTo>
                  <a:cubicBezTo>
                    <a:pt x="23456" y="15610"/>
                    <a:pt x="23861" y="15717"/>
                    <a:pt x="24254" y="15824"/>
                  </a:cubicBezTo>
                  <a:cubicBezTo>
                    <a:pt x="24682" y="15943"/>
                    <a:pt x="25111" y="16098"/>
                    <a:pt x="25539" y="16241"/>
                  </a:cubicBezTo>
                  <a:cubicBezTo>
                    <a:pt x="25766" y="16324"/>
                    <a:pt x="25992" y="16408"/>
                    <a:pt x="26218" y="16491"/>
                  </a:cubicBezTo>
                  <a:cubicBezTo>
                    <a:pt x="26325" y="16527"/>
                    <a:pt x="26444" y="16574"/>
                    <a:pt x="26563" y="16598"/>
                  </a:cubicBezTo>
                  <a:cubicBezTo>
                    <a:pt x="26551" y="16610"/>
                    <a:pt x="26540" y="16622"/>
                    <a:pt x="26528" y="16634"/>
                  </a:cubicBezTo>
                  <a:cubicBezTo>
                    <a:pt x="26159" y="16920"/>
                    <a:pt x="25742" y="17146"/>
                    <a:pt x="25301" y="17301"/>
                  </a:cubicBezTo>
                  <a:cubicBezTo>
                    <a:pt x="24765" y="17491"/>
                    <a:pt x="24206" y="17575"/>
                    <a:pt x="23634" y="17587"/>
                  </a:cubicBezTo>
                  <a:cubicBezTo>
                    <a:pt x="23611" y="17575"/>
                    <a:pt x="23587" y="17563"/>
                    <a:pt x="23563" y="17551"/>
                  </a:cubicBezTo>
                  <a:lnTo>
                    <a:pt x="23539" y="17551"/>
                  </a:lnTo>
                  <a:lnTo>
                    <a:pt x="23539" y="17539"/>
                  </a:lnTo>
                  <a:cubicBezTo>
                    <a:pt x="23515" y="17527"/>
                    <a:pt x="23503" y="17527"/>
                    <a:pt x="23492" y="17515"/>
                  </a:cubicBezTo>
                  <a:lnTo>
                    <a:pt x="23468" y="17491"/>
                  </a:lnTo>
                  <a:lnTo>
                    <a:pt x="23444" y="17479"/>
                  </a:lnTo>
                  <a:lnTo>
                    <a:pt x="23456" y="17479"/>
                  </a:lnTo>
                  <a:lnTo>
                    <a:pt x="23432" y="17467"/>
                  </a:lnTo>
                  <a:lnTo>
                    <a:pt x="23420" y="17456"/>
                  </a:lnTo>
                  <a:lnTo>
                    <a:pt x="23420" y="17444"/>
                  </a:lnTo>
                  <a:cubicBezTo>
                    <a:pt x="23408" y="17432"/>
                    <a:pt x="23396" y="17420"/>
                    <a:pt x="23384" y="17408"/>
                  </a:cubicBezTo>
                  <a:lnTo>
                    <a:pt x="23384" y="17396"/>
                  </a:lnTo>
                  <a:lnTo>
                    <a:pt x="23372" y="17384"/>
                  </a:lnTo>
                  <a:lnTo>
                    <a:pt x="23361" y="17360"/>
                  </a:lnTo>
                  <a:lnTo>
                    <a:pt x="23349" y="17348"/>
                  </a:lnTo>
                  <a:lnTo>
                    <a:pt x="23349" y="17336"/>
                  </a:lnTo>
                  <a:lnTo>
                    <a:pt x="23337" y="17313"/>
                  </a:lnTo>
                  <a:cubicBezTo>
                    <a:pt x="23325" y="17289"/>
                    <a:pt x="23301" y="17289"/>
                    <a:pt x="23277" y="17277"/>
                  </a:cubicBezTo>
                  <a:cubicBezTo>
                    <a:pt x="22884" y="16705"/>
                    <a:pt x="22491" y="16134"/>
                    <a:pt x="22087" y="15562"/>
                  </a:cubicBezTo>
                  <a:cubicBezTo>
                    <a:pt x="21932" y="15348"/>
                    <a:pt x="21789" y="15122"/>
                    <a:pt x="21622" y="14920"/>
                  </a:cubicBezTo>
                  <a:close/>
                  <a:moveTo>
                    <a:pt x="9275" y="14372"/>
                  </a:moveTo>
                  <a:cubicBezTo>
                    <a:pt x="9298" y="14401"/>
                    <a:pt x="9333" y="14422"/>
                    <a:pt x="9369" y="14422"/>
                  </a:cubicBezTo>
                  <a:cubicBezTo>
                    <a:pt x="9390" y="14422"/>
                    <a:pt x="9412" y="14414"/>
                    <a:pt x="9430" y="14396"/>
                  </a:cubicBezTo>
                  <a:lnTo>
                    <a:pt x="9442" y="14384"/>
                  </a:lnTo>
                  <a:lnTo>
                    <a:pt x="9442" y="14384"/>
                  </a:lnTo>
                  <a:cubicBezTo>
                    <a:pt x="9432" y="14455"/>
                    <a:pt x="9482" y="14534"/>
                    <a:pt x="9549" y="14534"/>
                  </a:cubicBezTo>
                  <a:cubicBezTo>
                    <a:pt x="9561" y="14534"/>
                    <a:pt x="9573" y="14532"/>
                    <a:pt x="9585" y="14527"/>
                  </a:cubicBezTo>
                  <a:cubicBezTo>
                    <a:pt x="9609" y="14527"/>
                    <a:pt x="9633" y="14515"/>
                    <a:pt x="9656" y="14503"/>
                  </a:cubicBezTo>
                  <a:lnTo>
                    <a:pt x="9656" y="14503"/>
                  </a:lnTo>
                  <a:cubicBezTo>
                    <a:pt x="9656" y="14515"/>
                    <a:pt x="9645" y="14527"/>
                    <a:pt x="9645" y="14550"/>
                  </a:cubicBezTo>
                  <a:cubicBezTo>
                    <a:pt x="9633" y="14598"/>
                    <a:pt x="9668" y="14646"/>
                    <a:pt x="9704" y="14669"/>
                  </a:cubicBezTo>
                  <a:cubicBezTo>
                    <a:pt x="9716" y="14729"/>
                    <a:pt x="9740" y="14789"/>
                    <a:pt x="9799" y="14824"/>
                  </a:cubicBezTo>
                  <a:cubicBezTo>
                    <a:pt x="9835" y="14860"/>
                    <a:pt x="9883" y="14860"/>
                    <a:pt x="9930" y="14860"/>
                  </a:cubicBezTo>
                  <a:cubicBezTo>
                    <a:pt x="9930" y="14943"/>
                    <a:pt x="9966" y="15003"/>
                    <a:pt x="10037" y="15039"/>
                  </a:cubicBezTo>
                  <a:cubicBezTo>
                    <a:pt x="10062" y="15054"/>
                    <a:pt x="10087" y="15060"/>
                    <a:pt x="10111" y="15060"/>
                  </a:cubicBezTo>
                  <a:cubicBezTo>
                    <a:pt x="10145" y="15060"/>
                    <a:pt x="10176" y="15047"/>
                    <a:pt x="10204" y="15027"/>
                  </a:cubicBezTo>
                  <a:cubicBezTo>
                    <a:pt x="10216" y="15086"/>
                    <a:pt x="10240" y="15146"/>
                    <a:pt x="10276" y="15181"/>
                  </a:cubicBezTo>
                  <a:cubicBezTo>
                    <a:pt x="10315" y="15213"/>
                    <a:pt x="10355" y="15229"/>
                    <a:pt x="10391" y="15229"/>
                  </a:cubicBezTo>
                  <a:cubicBezTo>
                    <a:pt x="10409" y="15229"/>
                    <a:pt x="10426" y="15225"/>
                    <a:pt x="10442" y="15217"/>
                  </a:cubicBezTo>
                  <a:lnTo>
                    <a:pt x="10442" y="15241"/>
                  </a:lnTo>
                  <a:cubicBezTo>
                    <a:pt x="10458" y="15304"/>
                    <a:pt x="10511" y="15342"/>
                    <a:pt x="10566" y="15342"/>
                  </a:cubicBezTo>
                  <a:cubicBezTo>
                    <a:pt x="10593" y="15342"/>
                    <a:pt x="10621" y="15332"/>
                    <a:pt x="10645" y="15312"/>
                  </a:cubicBezTo>
                  <a:cubicBezTo>
                    <a:pt x="10657" y="15301"/>
                    <a:pt x="10680" y="15289"/>
                    <a:pt x="10692" y="15277"/>
                  </a:cubicBezTo>
                  <a:cubicBezTo>
                    <a:pt x="10704" y="15301"/>
                    <a:pt x="10728" y="15336"/>
                    <a:pt x="10764" y="15348"/>
                  </a:cubicBezTo>
                  <a:cubicBezTo>
                    <a:pt x="10764" y="15384"/>
                    <a:pt x="10776" y="15431"/>
                    <a:pt x="10788" y="15479"/>
                  </a:cubicBezTo>
                  <a:cubicBezTo>
                    <a:pt x="10806" y="15534"/>
                    <a:pt x="10852" y="15575"/>
                    <a:pt x="10910" y="15575"/>
                  </a:cubicBezTo>
                  <a:cubicBezTo>
                    <a:pt x="10928" y="15575"/>
                    <a:pt x="10947" y="15571"/>
                    <a:pt x="10966" y="15562"/>
                  </a:cubicBezTo>
                  <a:cubicBezTo>
                    <a:pt x="11002" y="15551"/>
                    <a:pt x="11049" y="15527"/>
                    <a:pt x="11085" y="15503"/>
                  </a:cubicBezTo>
                  <a:cubicBezTo>
                    <a:pt x="11085" y="15503"/>
                    <a:pt x="11085" y="15515"/>
                    <a:pt x="11085" y="15527"/>
                  </a:cubicBezTo>
                  <a:cubicBezTo>
                    <a:pt x="11104" y="15583"/>
                    <a:pt x="11153" y="15617"/>
                    <a:pt x="11208" y="15617"/>
                  </a:cubicBezTo>
                  <a:cubicBezTo>
                    <a:pt x="11222" y="15617"/>
                    <a:pt x="11237" y="15615"/>
                    <a:pt x="11252" y="15610"/>
                  </a:cubicBezTo>
                  <a:cubicBezTo>
                    <a:pt x="11252" y="15610"/>
                    <a:pt x="11252" y="15598"/>
                    <a:pt x="11264" y="15598"/>
                  </a:cubicBezTo>
                  <a:cubicBezTo>
                    <a:pt x="11276" y="15622"/>
                    <a:pt x="11288" y="15646"/>
                    <a:pt x="11311" y="15658"/>
                  </a:cubicBezTo>
                  <a:cubicBezTo>
                    <a:pt x="11311" y="15670"/>
                    <a:pt x="11323" y="15693"/>
                    <a:pt x="11335" y="15705"/>
                  </a:cubicBezTo>
                  <a:cubicBezTo>
                    <a:pt x="11343" y="15769"/>
                    <a:pt x="11399" y="15801"/>
                    <a:pt x="11456" y="15801"/>
                  </a:cubicBezTo>
                  <a:cubicBezTo>
                    <a:pt x="11485" y="15801"/>
                    <a:pt x="11514" y="15793"/>
                    <a:pt x="11538" y="15777"/>
                  </a:cubicBezTo>
                  <a:cubicBezTo>
                    <a:pt x="11573" y="15753"/>
                    <a:pt x="11597" y="15717"/>
                    <a:pt x="11633" y="15693"/>
                  </a:cubicBezTo>
                  <a:cubicBezTo>
                    <a:pt x="11633" y="15705"/>
                    <a:pt x="11633" y="15729"/>
                    <a:pt x="11633" y="15753"/>
                  </a:cubicBezTo>
                  <a:cubicBezTo>
                    <a:pt x="11633" y="15816"/>
                    <a:pt x="11691" y="15854"/>
                    <a:pt x="11751" y="15854"/>
                  </a:cubicBezTo>
                  <a:cubicBezTo>
                    <a:pt x="11781" y="15854"/>
                    <a:pt x="11811" y="15844"/>
                    <a:pt x="11835" y="15824"/>
                  </a:cubicBezTo>
                  <a:cubicBezTo>
                    <a:pt x="11847" y="15812"/>
                    <a:pt x="11859" y="15801"/>
                    <a:pt x="11871" y="15789"/>
                  </a:cubicBezTo>
                  <a:cubicBezTo>
                    <a:pt x="11871" y="15836"/>
                    <a:pt x="11871" y="15872"/>
                    <a:pt x="11871" y="15920"/>
                  </a:cubicBezTo>
                  <a:cubicBezTo>
                    <a:pt x="11878" y="15987"/>
                    <a:pt x="11930" y="16016"/>
                    <a:pt x="11987" y="16016"/>
                  </a:cubicBezTo>
                  <a:cubicBezTo>
                    <a:pt x="12031" y="16016"/>
                    <a:pt x="12078" y="15998"/>
                    <a:pt x="12109" y="15967"/>
                  </a:cubicBezTo>
                  <a:cubicBezTo>
                    <a:pt x="12133" y="15943"/>
                    <a:pt x="12157" y="15908"/>
                    <a:pt x="12192" y="15872"/>
                  </a:cubicBezTo>
                  <a:lnTo>
                    <a:pt x="12192" y="15872"/>
                  </a:lnTo>
                  <a:cubicBezTo>
                    <a:pt x="12192" y="15908"/>
                    <a:pt x="12181" y="15932"/>
                    <a:pt x="12181" y="15967"/>
                  </a:cubicBezTo>
                  <a:cubicBezTo>
                    <a:pt x="12181" y="16036"/>
                    <a:pt x="12249" y="16112"/>
                    <a:pt x="12319" y="16112"/>
                  </a:cubicBezTo>
                  <a:cubicBezTo>
                    <a:pt x="12345" y="16112"/>
                    <a:pt x="12372" y="16101"/>
                    <a:pt x="12395" y="16074"/>
                  </a:cubicBezTo>
                  <a:cubicBezTo>
                    <a:pt x="12443" y="16027"/>
                    <a:pt x="12490" y="15979"/>
                    <a:pt x="12538" y="15920"/>
                  </a:cubicBezTo>
                  <a:cubicBezTo>
                    <a:pt x="12538" y="16003"/>
                    <a:pt x="12538" y="16074"/>
                    <a:pt x="12538" y="16158"/>
                  </a:cubicBezTo>
                  <a:cubicBezTo>
                    <a:pt x="12546" y="16224"/>
                    <a:pt x="12617" y="16273"/>
                    <a:pt x="12684" y="16273"/>
                  </a:cubicBezTo>
                  <a:cubicBezTo>
                    <a:pt x="12713" y="16273"/>
                    <a:pt x="12742" y="16263"/>
                    <a:pt x="12764" y="16241"/>
                  </a:cubicBezTo>
                  <a:cubicBezTo>
                    <a:pt x="12835" y="16170"/>
                    <a:pt x="12895" y="16086"/>
                    <a:pt x="12954" y="16015"/>
                  </a:cubicBezTo>
                  <a:cubicBezTo>
                    <a:pt x="12966" y="16063"/>
                    <a:pt x="12966" y="16110"/>
                    <a:pt x="12990" y="16158"/>
                  </a:cubicBezTo>
                  <a:cubicBezTo>
                    <a:pt x="12999" y="16223"/>
                    <a:pt x="13059" y="16280"/>
                    <a:pt x="13124" y="16280"/>
                  </a:cubicBezTo>
                  <a:cubicBezTo>
                    <a:pt x="13143" y="16280"/>
                    <a:pt x="13162" y="16276"/>
                    <a:pt x="13181" y="16265"/>
                  </a:cubicBezTo>
                  <a:cubicBezTo>
                    <a:pt x="13216" y="16241"/>
                    <a:pt x="13240" y="16217"/>
                    <a:pt x="13276" y="16193"/>
                  </a:cubicBezTo>
                  <a:cubicBezTo>
                    <a:pt x="13288" y="16217"/>
                    <a:pt x="13300" y="16241"/>
                    <a:pt x="13312" y="16265"/>
                  </a:cubicBezTo>
                  <a:cubicBezTo>
                    <a:pt x="13339" y="16312"/>
                    <a:pt x="13389" y="16341"/>
                    <a:pt x="13441" y="16341"/>
                  </a:cubicBezTo>
                  <a:cubicBezTo>
                    <a:pt x="13480" y="16341"/>
                    <a:pt x="13519" y="16325"/>
                    <a:pt x="13550" y="16289"/>
                  </a:cubicBezTo>
                  <a:cubicBezTo>
                    <a:pt x="13562" y="16265"/>
                    <a:pt x="13574" y="16253"/>
                    <a:pt x="13586" y="16229"/>
                  </a:cubicBezTo>
                  <a:cubicBezTo>
                    <a:pt x="13609" y="16336"/>
                    <a:pt x="13657" y="16420"/>
                    <a:pt x="13752" y="16467"/>
                  </a:cubicBezTo>
                  <a:cubicBezTo>
                    <a:pt x="13764" y="16479"/>
                    <a:pt x="13776" y="16479"/>
                    <a:pt x="13788" y="16479"/>
                  </a:cubicBezTo>
                  <a:cubicBezTo>
                    <a:pt x="13788" y="16539"/>
                    <a:pt x="13824" y="16586"/>
                    <a:pt x="13907" y="16598"/>
                  </a:cubicBezTo>
                  <a:cubicBezTo>
                    <a:pt x="13920" y="16601"/>
                    <a:pt x="13932" y="16602"/>
                    <a:pt x="13944" y="16602"/>
                  </a:cubicBezTo>
                  <a:cubicBezTo>
                    <a:pt x="14033" y="16602"/>
                    <a:pt x="14105" y="16529"/>
                    <a:pt x="14157" y="16455"/>
                  </a:cubicBezTo>
                  <a:cubicBezTo>
                    <a:pt x="14193" y="16491"/>
                    <a:pt x="14240" y="16527"/>
                    <a:pt x="14312" y="16551"/>
                  </a:cubicBezTo>
                  <a:lnTo>
                    <a:pt x="14324" y="16551"/>
                  </a:lnTo>
                  <a:cubicBezTo>
                    <a:pt x="14353" y="16586"/>
                    <a:pt x="14395" y="16604"/>
                    <a:pt x="14435" y="16604"/>
                  </a:cubicBezTo>
                  <a:cubicBezTo>
                    <a:pt x="14475" y="16604"/>
                    <a:pt x="14514" y="16586"/>
                    <a:pt x="14538" y="16551"/>
                  </a:cubicBezTo>
                  <a:cubicBezTo>
                    <a:pt x="14562" y="16574"/>
                    <a:pt x="14574" y="16586"/>
                    <a:pt x="14598" y="16610"/>
                  </a:cubicBezTo>
                  <a:cubicBezTo>
                    <a:pt x="14627" y="16640"/>
                    <a:pt x="14666" y="16658"/>
                    <a:pt x="14705" y="16658"/>
                  </a:cubicBezTo>
                  <a:cubicBezTo>
                    <a:pt x="14743" y="16658"/>
                    <a:pt x="14782" y="16640"/>
                    <a:pt x="14812" y="16598"/>
                  </a:cubicBezTo>
                  <a:cubicBezTo>
                    <a:pt x="14836" y="16574"/>
                    <a:pt x="14859" y="16539"/>
                    <a:pt x="14871" y="16503"/>
                  </a:cubicBezTo>
                  <a:cubicBezTo>
                    <a:pt x="14919" y="16563"/>
                    <a:pt x="14967" y="16622"/>
                    <a:pt x="15038" y="16670"/>
                  </a:cubicBezTo>
                  <a:cubicBezTo>
                    <a:pt x="15060" y="16687"/>
                    <a:pt x="15085" y="16695"/>
                    <a:pt x="15110" y="16695"/>
                  </a:cubicBezTo>
                  <a:cubicBezTo>
                    <a:pt x="15154" y="16695"/>
                    <a:pt x="15198" y="16672"/>
                    <a:pt x="15229" y="16634"/>
                  </a:cubicBezTo>
                  <a:cubicBezTo>
                    <a:pt x="15264" y="16622"/>
                    <a:pt x="15300" y="16598"/>
                    <a:pt x="15336" y="16574"/>
                  </a:cubicBezTo>
                  <a:lnTo>
                    <a:pt x="15360" y="16551"/>
                  </a:lnTo>
                  <a:cubicBezTo>
                    <a:pt x="15360" y="16622"/>
                    <a:pt x="15371" y="16694"/>
                    <a:pt x="15395" y="16777"/>
                  </a:cubicBezTo>
                  <a:cubicBezTo>
                    <a:pt x="15411" y="16823"/>
                    <a:pt x="15460" y="16844"/>
                    <a:pt x="15506" y="16844"/>
                  </a:cubicBezTo>
                  <a:cubicBezTo>
                    <a:pt x="15532" y="16844"/>
                    <a:pt x="15557" y="16837"/>
                    <a:pt x="15574" y="16825"/>
                  </a:cubicBezTo>
                  <a:lnTo>
                    <a:pt x="15610" y="16789"/>
                  </a:lnTo>
                  <a:cubicBezTo>
                    <a:pt x="15631" y="16842"/>
                    <a:pt x="15681" y="16886"/>
                    <a:pt x="15751" y="16886"/>
                  </a:cubicBezTo>
                  <a:cubicBezTo>
                    <a:pt x="15759" y="16886"/>
                    <a:pt x="15768" y="16885"/>
                    <a:pt x="15776" y="16884"/>
                  </a:cubicBezTo>
                  <a:cubicBezTo>
                    <a:pt x="15812" y="16872"/>
                    <a:pt x="15848" y="16848"/>
                    <a:pt x="15872" y="16813"/>
                  </a:cubicBezTo>
                  <a:cubicBezTo>
                    <a:pt x="15895" y="16860"/>
                    <a:pt x="15919" y="16908"/>
                    <a:pt x="15955" y="16955"/>
                  </a:cubicBezTo>
                  <a:cubicBezTo>
                    <a:pt x="15967" y="16991"/>
                    <a:pt x="16002" y="17003"/>
                    <a:pt x="16038" y="17003"/>
                  </a:cubicBezTo>
                  <a:cubicBezTo>
                    <a:pt x="16026" y="17086"/>
                    <a:pt x="16014" y="17170"/>
                    <a:pt x="16014" y="17253"/>
                  </a:cubicBezTo>
                  <a:cubicBezTo>
                    <a:pt x="16014" y="17274"/>
                    <a:pt x="16030" y="17287"/>
                    <a:pt x="16046" y="17287"/>
                  </a:cubicBezTo>
                  <a:cubicBezTo>
                    <a:pt x="16058" y="17287"/>
                    <a:pt x="16069" y="17280"/>
                    <a:pt x="16074" y="17265"/>
                  </a:cubicBezTo>
                  <a:cubicBezTo>
                    <a:pt x="16086" y="17170"/>
                    <a:pt x="16098" y="17086"/>
                    <a:pt x="16110" y="17003"/>
                  </a:cubicBezTo>
                  <a:cubicBezTo>
                    <a:pt x="16133" y="16991"/>
                    <a:pt x="16157" y="16979"/>
                    <a:pt x="16169" y="16955"/>
                  </a:cubicBezTo>
                  <a:cubicBezTo>
                    <a:pt x="16193" y="16932"/>
                    <a:pt x="16205" y="16896"/>
                    <a:pt x="16217" y="16872"/>
                  </a:cubicBezTo>
                  <a:cubicBezTo>
                    <a:pt x="16217" y="16884"/>
                    <a:pt x="16229" y="16896"/>
                    <a:pt x="16241" y="16908"/>
                  </a:cubicBezTo>
                  <a:cubicBezTo>
                    <a:pt x="16241" y="16920"/>
                    <a:pt x="16241" y="16944"/>
                    <a:pt x="16241" y="16955"/>
                  </a:cubicBezTo>
                  <a:cubicBezTo>
                    <a:pt x="16229" y="16967"/>
                    <a:pt x="16229" y="16991"/>
                    <a:pt x="16229" y="17003"/>
                  </a:cubicBezTo>
                  <a:cubicBezTo>
                    <a:pt x="16217" y="17039"/>
                    <a:pt x="16217" y="17075"/>
                    <a:pt x="16217" y="17110"/>
                  </a:cubicBezTo>
                  <a:cubicBezTo>
                    <a:pt x="16181" y="17122"/>
                    <a:pt x="16157" y="17146"/>
                    <a:pt x="16145" y="17182"/>
                  </a:cubicBezTo>
                  <a:lnTo>
                    <a:pt x="16145" y="17206"/>
                  </a:lnTo>
                  <a:cubicBezTo>
                    <a:pt x="16145" y="17217"/>
                    <a:pt x="16133" y="17229"/>
                    <a:pt x="16133" y="17253"/>
                  </a:cubicBezTo>
                  <a:cubicBezTo>
                    <a:pt x="16133" y="17289"/>
                    <a:pt x="16122" y="17336"/>
                    <a:pt x="16110" y="17384"/>
                  </a:cubicBezTo>
                  <a:lnTo>
                    <a:pt x="16074" y="17384"/>
                  </a:lnTo>
                  <a:cubicBezTo>
                    <a:pt x="16059" y="17377"/>
                    <a:pt x="16041" y="17373"/>
                    <a:pt x="16024" y="17373"/>
                  </a:cubicBezTo>
                  <a:cubicBezTo>
                    <a:pt x="15987" y="17373"/>
                    <a:pt x="15951" y="17391"/>
                    <a:pt x="15943" y="17432"/>
                  </a:cubicBezTo>
                  <a:cubicBezTo>
                    <a:pt x="15931" y="17467"/>
                    <a:pt x="15919" y="17491"/>
                    <a:pt x="15907" y="17527"/>
                  </a:cubicBezTo>
                  <a:cubicBezTo>
                    <a:pt x="15895" y="17521"/>
                    <a:pt x="15883" y="17518"/>
                    <a:pt x="15872" y="17518"/>
                  </a:cubicBezTo>
                  <a:cubicBezTo>
                    <a:pt x="15860" y="17518"/>
                    <a:pt x="15848" y="17521"/>
                    <a:pt x="15836" y="17527"/>
                  </a:cubicBezTo>
                  <a:cubicBezTo>
                    <a:pt x="15836" y="17449"/>
                    <a:pt x="15759" y="17386"/>
                    <a:pt x="15685" y="17386"/>
                  </a:cubicBezTo>
                  <a:cubicBezTo>
                    <a:pt x="15647" y="17386"/>
                    <a:pt x="15610" y="17403"/>
                    <a:pt x="15586" y="17444"/>
                  </a:cubicBezTo>
                  <a:cubicBezTo>
                    <a:pt x="15562" y="17479"/>
                    <a:pt x="15550" y="17503"/>
                    <a:pt x="15526" y="17539"/>
                  </a:cubicBezTo>
                  <a:cubicBezTo>
                    <a:pt x="15512" y="17482"/>
                    <a:pt x="15451" y="17442"/>
                    <a:pt x="15391" y="17442"/>
                  </a:cubicBezTo>
                  <a:cubicBezTo>
                    <a:pt x="15351" y="17442"/>
                    <a:pt x="15312" y="17460"/>
                    <a:pt x="15288" y="17503"/>
                  </a:cubicBezTo>
                  <a:cubicBezTo>
                    <a:pt x="15276" y="17527"/>
                    <a:pt x="15264" y="17539"/>
                    <a:pt x="15252" y="17563"/>
                  </a:cubicBezTo>
                  <a:cubicBezTo>
                    <a:pt x="15260" y="17482"/>
                    <a:pt x="15190" y="17437"/>
                    <a:pt x="15119" y="17437"/>
                  </a:cubicBezTo>
                  <a:cubicBezTo>
                    <a:pt x="15075" y="17437"/>
                    <a:pt x="15030" y="17455"/>
                    <a:pt x="15002" y="17491"/>
                  </a:cubicBezTo>
                  <a:cubicBezTo>
                    <a:pt x="14967" y="17527"/>
                    <a:pt x="14943" y="17575"/>
                    <a:pt x="14907" y="17610"/>
                  </a:cubicBezTo>
                  <a:lnTo>
                    <a:pt x="14907" y="17563"/>
                  </a:lnTo>
                  <a:cubicBezTo>
                    <a:pt x="14915" y="17470"/>
                    <a:pt x="14848" y="17413"/>
                    <a:pt x="14777" y="17413"/>
                  </a:cubicBezTo>
                  <a:cubicBezTo>
                    <a:pt x="14738" y="17413"/>
                    <a:pt x="14698" y="17430"/>
                    <a:pt x="14669" y="17467"/>
                  </a:cubicBezTo>
                  <a:cubicBezTo>
                    <a:pt x="14609" y="17551"/>
                    <a:pt x="14538" y="17622"/>
                    <a:pt x="14478" y="17706"/>
                  </a:cubicBezTo>
                  <a:lnTo>
                    <a:pt x="14514" y="17444"/>
                  </a:lnTo>
                  <a:cubicBezTo>
                    <a:pt x="14522" y="17357"/>
                    <a:pt x="14441" y="17296"/>
                    <a:pt x="14368" y="17296"/>
                  </a:cubicBezTo>
                  <a:cubicBezTo>
                    <a:pt x="14331" y="17296"/>
                    <a:pt x="14296" y="17312"/>
                    <a:pt x="14276" y="17348"/>
                  </a:cubicBezTo>
                  <a:cubicBezTo>
                    <a:pt x="14252" y="17396"/>
                    <a:pt x="14228" y="17432"/>
                    <a:pt x="14205" y="17467"/>
                  </a:cubicBezTo>
                  <a:cubicBezTo>
                    <a:pt x="14205" y="17456"/>
                    <a:pt x="14205" y="17432"/>
                    <a:pt x="14217" y="17420"/>
                  </a:cubicBezTo>
                  <a:cubicBezTo>
                    <a:pt x="14224" y="17342"/>
                    <a:pt x="14145" y="17279"/>
                    <a:pt x="14072" y="17279"/>
                  </a:cubicBezTo>
                  <a:cubicBezTo>
                    <a:pt x="14035" y="17279"/>
                    <a:pt x="13999" y="17296"/>
                    <a:pt x="13978" y="17336"/>
                  </a:cubicBezTo>
                  <a:cubicBezTo>
                    <a:pt x="13919" y="17420"/>
                    <a:pt x="13871" y="17503"/>
                    <a:pt x="13824" y="17587"/>
                  </a:cubicBezTo>
                  <a:cubicBezTo>
                    <a:pt x="13836" y="17479"/>
                    <a:pt x="13847" y="17372"/>
                    <a:pt x="13859" y="17265"/>
                  </a:cubicBezTo>
                  <a:cubicBezTo>
                    <a:pt x="13867" y="17181"/>
                    <a:pt x="13802" y="17132"/>
                    <a:pt x="13732" y="17132"/>
                  </a:cubicBezTo>
                  <a:cubicBezTo>
                    <a:pt x="13692" y="17132"/>
                    <a:pt x="13651" y="17147"/>
                    <a:pt x="13621" y="17182"/>
                  </a:cubicBezTo>
                  <a:cubicBezTo>
                    <a:pt x="13597" y="17217"/>
                    <a:pt x="13562" y="17265"/>
                    <a:pt x="13526" y="17301"/>
                  </a:cubicBezTo>
                  <a:cubicBezTo>
                    <a:pt x="13526" y="17277"/>
                    <a:pt x="13502" y="17253"/>
                    <a:pt x="13490" y="17229"/>
                  </a:cubicBezTo>
                  <a:cubicBezTo>
                    <a:pt x="13478" y="17158"/>
                    <a:pt x="13478" y="17086"/>
                    <a:pt x="13466" y="17015"/>
                  </a:cubicBezTo>
                  <a:cubicBezTo>
                    <a:pt x="13459" y="16956"/>
                    <a:pt x="13392" y="16910"/>
                    <a:pt x="13327" y="16910"/>
                  </a:cubicBezTo>
                  <a:cubicBezTo>
                    <a:pt x="13289" y="16910"/>
                    <a:pt x="13251" y="16927"/>
                    <a:pt x="13228" y="16967"/>
                  </a:cubicBezTo>
                  <a:cubicBezTo>
                    <a:pt x="13216" y="16991"/>
                    <a:pt x="13205" y="17027"/>
                    <a:pt x="13181" y="17051"/>
                  </a:cubicBezTo>
                  <a:cubicBezTo>
                    <a:pt x="13166" y="17008"/>
                    <a:pt x="13118" y="16986"/>
                    <a:pt x="13071" y="16986"/>
                  </a:cubicBezTo>
                  <a:cubicBezTo>
                    <a:pt x="13040" y="16986"/>
                    <a:pt x="13009" y="16996"/>
                    <a:pt x="12990" y="17015"/>
                  </a:cubicBezTo>
                  <a:cubicBezTo>
                    <a:pt x="12943" y="17051"/>
                    <a:pt x="12895" y="17086"/>
                    <a:pt x="12859" y="17134"/>
                  </a:cubicBezTo>
                  <a:cubicBezTo>
                    <a:pt x="12867" y="17059"/>
                    <a:pt x="12799" y="17017"/>
                    <a:pt x="12730" y="17017"/>
                  </a:cubicBezTo>
                  <a:cubicBezTo>
                    <a:pt x="12689" y="17017"/>
                    <a:pt x="12648" y="17032"/>
                    <a:pt x="12621" y="17063"/>
                  </a:cubicBezTo>
                  <a:cubicBezTo>
                    <a:pt x="12609" y="17075"/>
                    <a:pt x="12609" y="17098"/>
                    <a:pt x="12597" y="17110"/>
                  </a:cubicBezTo>
                  <a:lnTo>
                    <a:pt x="12597" y="17098"/>
                  </a:lnTo>
                  <a:cubicBezTo>
                    <a:pt x="12613" y="17012"/>
                    <a:pt x="12535" y="16956"/>
                    <a:pt x="12460" y="16956"/>
                  </a:cubicBezTo>
                  <a:cubicBezTo>
                    <a:pt x="12421" y="16956"/>
                    <a:pt x="12383" y="16971"/>
                    <a:pt x="12359" y="17003"/>
                  </a:cubicBezTo>
                  <a:cubicBezTo>
                    <a:pt x="12323" y="17075"/>
                    <a:pt x="12276" y="17134"/>
                    <a:pt x="12228" y="17206"/>
                  </a:cubicBezTo>
                  <a:cubicBezTo>
                    <a:pt x="12228" y="17158"/>
                    <a:pt x="12240" y="17122"/>
                    <a:pt x="12240" y="17086"/>
                  </a:cubicBezTo>
                  <a:cubicBezTo>
                    <a:pt x="12240" y="16998"/>
                    <a:pt x="12181" y="16949"/>
                    <a:pt x="12112" y="16949"/>
                  </a:cubicBezTo>
                  <a:cubicBezTo>
                    <a:pt x="12088" y="16949"/>
                    <a:pt x="12062" y="16955"/>
                    <a:pt x="12038" y="16967"/>
                  </a:cubicBezTo>
                  <a:cubicBezTo>
                    <a:pt x="12038" y="16892"/>
                    <a:pt x="11980" y="16845"/>
                    <a:pt x="11917" y="16845"/>
                  </a:cubicBezTo>
                  <a:cubicBezTo>
                    <a:pt x="11881" y="16845"/>
                    <a:pt x="11842" y="16861"/>
                    <a:pt x="11811" y="16896"/>
                  </a:cubicBezTo>
                  <a:cubicBezTo>
                    <a:pt x="11776" y="16944"/>
                    <a:pt x="11740" y="16991"/>
                    <a:pt x="11704" y="17039"/>
                  </a:cubicBezTo>
                  <a:cubicBezTo>
                    <a:pt x="11716" y="16967"/>
                    <a:pt x="11728" y="16896"/>
                    <a:pt x="11752" y="16825"/>
                  </a:cubicBezTo>
                  <a:cubicBezTo>
                    <a:pt x="11767" y="16740"/>
                    <a:pt x="11694" y="16686"/>
                    <a:pt x="11624" y="16686"/>
                  </a:cubicBezTo>
                  <a:cubicBezTo>
                    <a:pt x="11585" y="16686"/>
                    <a:pt x="11547" y="16703"/>
                    <a:pt x="11526" y="16741"/>
                  </a:cubicBezTo>
                  <a:cubicBezTo>
                    <a:pt x="11505" y="16726"/>
                    <a:pt x="11480" y="16717"/>
                    <a:pt x="11455" y="16717"/>
                  </a:cubicBezTo>
                  <a:cubicBezTo>
                    <a:pt x="11423" y="16717"/>
                    <a:pt x="11391" y="16731"/>
                    <a:pt x="11371" y="16765"/>
                  </a:cubicBezTo>
                  <a:cubicBezTo>
                    <a:pt x="11371" y="16741"/>
                    <a:pt x="11383" y="16705"/>
                    <a:pt x="11383" y="16670"/>
                  </a:cubicBezTo>
                  <a:cubicBezTo>
                    <a:pt x="11400" y="16585"/>
                    <a:pt x="11338" y="16542"/>
                    <a:pt x="11271" y="16542"/>
                  </a:cubicBezTo>
                  <a:cubicBezTo>
                    <a:pt x="11244" y="16542"/>
                    <a:pt x="11216" y="16549"/>
                    <a:pt x="11192" y="16563"/>
                  </a:cubicBezTo>
                  <a:cubicBezTo>
                    <a:pt x="11157" y="16586"/>
                    <a:pt x="11121" y="16610"/>
                    <a:pt x="11097" y="16634"/>
                  </a:cubicBezTo>
                  <a:cubicBezTo>
                    <a:pt x="11109" y="16586"/>
                    <a:pt x="11121" y="16527"/>
                    <a:pt x="11145" y="16467"/>
                  </a:cubicBezTo>
                  <a:cubicBezTo>
                    <a:pt x="11169" y="16378"/>
                    <a:pt x="11105" y="16316"/>
                    <a:pt x="11031" y="16316"/>
                  </a:cubicBezTo>
                  <a:cubicBezTo>
                    <a:pt x="10997" y="16316"/>
                    <a:pt x="10961" y="16330"/>
                    <a:pt x="10930" y="16360"/>
                  </a:cubicBezTo>
                  <a:cubicBezTo>
                    <a:pt x="10871" y="16444"/>
                    <a:pt x="10799" y="16515"/>
                    <a:pt x="10728" y="16598"/>
                  </a:cubicBezTo>
                  <a:cubicBezTo>
                    <a:pt x="10764" y="16527"/>
                    <a:pt x="10788" y="16455"/>
                    <a:pt x="10811" y="16384"/>
                  </a:cubicBezTo>
                  <a:cubicBezTo>
                    <a:pt x="10823" y="16348"/>
                    <a:pt x="10811" y="16313"/>
                    <a:pt x="10799" y="16289"/>
                  </a:cubicBezTo>
                  <a:cubicBezTo>
                    <a:pt x="10799" y="16277"/>
                    <a:pt x="10799" y="16265"/>
                    <a:pt x="10799" y="16253"/>
                  </a:cubicBezTo>
                  <a:cubicBezTo>
                    <a:pt x="10827" y="16171"/>
                    <a:pt x="10763" y="16102"/>
                    <a:pt x="10688" y="16102"/>
                  </a:cubicBezTo>
                  <a:cubicBezTo>
                    <a:pt x="10666" y="16102"/>
                    <a:pt x="10643" y="16108"/>
                    <a:pt x="10621" y="16122"/>
                  </a:cubicBezTo>
                  <a:cubicBezTo>
                    <a:pt x="10526" y="16193"/>
                    <a:pt x="10430" y="16265"/>
                    <a:pt x="10347" y="16348"/>
                  </a:cubicBezTo>
                  <a:cubicBezTo>
                    <a:pt x="10371" y="16265"/>
                    <a:pt x="10395" y="16182"/>
                    <a:pt x="10418" y="16098"/>
                  </a:cubicBezTo>
                  <a:cubicBezTo>
                    <a:pt x="10436" y="16026"/>
                    <a:pt x="10373" y="15934"/>
                    <a:pt x="10305" y="15934"/>
                  </a:cubicBezTo>
                  <a:cubicBezTo>
                    <a:pt x="10283" y="15934"/>
                    <a:pt x="10260" y="15944"/>
                    <a:pt x="10240" y="15967"/>
                  </a:cubicBezTo>
                  <a:cubicBezTo>
                    <a:pt x="10204" y="16003"/>
                    <a:pt x="10157" y="16039"/>
                    <a:pt x="10121" y="16074"/>
                  </a:cubicBezTo>
                  <a:cubicBezTo>
                    <a:pt x="10109" y="16086"/>
                    <a:pt x="10097" y="16098"/>
                    <a:pt x="10085" y="16110"/>
                  </a:cubicBezTo>
                  <a:cubicBezTo>
                    <a:pt x="10073" y="16122"/>
                    <a:pt x="10061" y="16134"/>
                    <a:pt x="10049" y="16158"/>
                  </a:cubicBezTo>
                  <a:cubicBezTo>
                    <a:pt x="10037" y="16170"/>
                    <a:pt x="10014" y="16193"/>
                    <a:pt x="10002" y="16205"/>
                  </a:cubicBezTo>
                  <a:cubicBezTo>
                    <a:pt x="10037" y="16063"/>
                    <a:pt x="10073" y="15920"/>
                    <a:pt x="10109" y="15777"/>
                  </a:cubicBezTo>
                  <a:cubicBezTo>
                    <a:pt x="10127" y="15694"/>
                    <a:pt x="10068" y="15626"/>
                    <a:pt x="9996" y="15626"/>
                  </a:cubicBezTo>
                  <a:cubicBezTo>
                    <a:pt x="9975" y="15626"/>
                    <a:pt x="9952" y="15632"/>
                    <a:pt x="9930" y="15646"/>
                  </a:cubicBezTo>
                  <a:cubicBezTo>
                    <a:pt x="9823" y="15717"/>
                    <a:pt x="9728" y="15789"/>
                    <a:pt x="9645" y="15872"/>
                  </a:cubicBezTo>
                  <a:cubicBezTo>
                    <a:pt x="9656" y="15777"/>
                    <a:pt x="9656" y="15682"/>
                    <a:pt x="9645" y="15586"/>
                  </a:cubicBezTo>
                  <a:cubicBezTo>
                    <a:pt x="9645" y="15537"/>
                    <a:pt x="9589" y="15500"/>
                    <a:pt x="9539" y="15500"/>
                  </a:cubicBezTo>
                  <a:cubicBezTo>
                    <a:pt x="9515" y="15500"/>
                    <a:pt x="9493" y="15508"/>
                    <a:pt x="9478" y="15527"/>
                  </a:cubicBezTo>
                  <a:cubicBezTo>
                    <a:pt x="9418" y="15574"/>
                    <a:pt x="9371" y="15634"/>
                    <a:pt x="9323" y="15693"/>
                  </a:cubicBezTo>
                  <a:lnTo>
                    <a:pt x="9311" y="15682"/>
                  </a:lnTo>
                  <a:cubicBezTo>
                    <a:pt x="9311" y="15670"/>
                    <a:pt x="9323" y="15658"/>
                    <a:pt x="9323" y="15646"/>
                  </a:cubicBezTo>
                  <a:cubicBezTo>
                    <a:pt x="9360" y="15571"/>
                    <a:pt x="9296" y="15512"/>
                    <a:pt x="9226" y="15512"/>
                  </a:cubicBezTo>
                  <a:cubicBezTo>
                    <a:pt x="9207" y="15512"/>
                    <a:pt x="9187" y="15516"/>
                    <a:pt x="9168" y="15527"/>
                  </a:cubicBezTo>
                  <a:cubicBezTo>
                    <a:pt x="9156" y="15503"/>
                    <a:pt x="9133" y="15491"/>
                    <a:pt x="9109" y="15491"/>
                  </a:cubicBezTo>
                  <a:lnTo>
                    <a:pt x="9097" y="15491"/>
                  </a:lnTo>
                  <a:cubicBezTo>
                    <a:pt x="9097" y="15479"/>
                    <a:pt x="9097" y="15467"/>
                    <a:pt x="9097" y="15455"/>
                  </a:cubicBezTo>
                  <a:cubicBezTo>
                    <a:pt x="9109" y="15396"/>
                    <a:pt x="9061" y="15348"/>
                    <a:pt x="9002" y="15336"/>
                  </a:cubicBezTo>
                  <a:cubicBezTo>
                    <a:pt x="9014" y="15324"/>
                    <a:pt x="9014" y="15312"/>
                    <a:pt x="9014" y="15289"/>
                  </a:cubicBezTo>
                  <a:cubicBezTo>
                    <a:pt x="9025" y="15205"/>
                    <a:pt x="8966" y="15158"/>
                    <a:pt x="8906" y="15158"/>
                  </a:cubicBezTo>
                  <a:cubicBezTo>
                    <a:pt x="8906" y="15074"/>
                    <a:pt x="8835" y="15015"/>
                    <a:pt x="8763" y="15015"/>
                  </a:cubicBezTo>
                  <a:lnTo>
                    <a:pt x="8775" y="14967"/>
                  </a:lnTo>
                  <a:cubicBezTo>
                    <a:pt x="8775" y="14931"/>
                    <a:pt x="8763" y="14896"/>
                    <a:pt x="8740" y="14872"/>
                  </a:cubicBezTo>
                  <a:cubicBezTo>
                    <a:pt x="8811" y="14777"/>
                    <a:pt x="8883" y="14681"/>
                    <a:pt x="8954" y="14574"/>
                  </a:cubicBezTo>
                  <a:cubicBezTo>
                    <a:pt x="8970" y="14585"/>
                    <a:pt x="8986" y="14591"/>
                    <a:pt x="9002" y="14591"/>
                  </a:cubicBezTo>
                  <a:cubicBezTo>
                    <a:pt x="9022" y="14591"/>
                    <a:pt x="9041" y="14582"/>
                    <a:pt x="9061" y="14562"/>
                  </a:cubicBezTo>
                  <a:cubicBezTo>
                    <a:pt x="9133" y="14503"/>
                    <a:pt x="9204" y="14443"/>
                    <a:pt x="9275" y="14372"/>
                  </a:cubicBezTo>
                  <a:close/>
                  <a:moveTo>
                    <a:pt x="7799" y="17372"/>
                  </a:moveTo>
                  <a:lnTo>
                    <a:pt x="7799" y="17372"/>
                  </a:lnTo>
                  <a:cubicBezTo>
                    <a:pt x="7775" y="17444"/>
                    <a:pt x="7751" y="17515"/>
                    <a:pt x="7728" y="17587"/>
                  </a:cubicBezTo>
                  <a:cubicBezTo>
                    <a:pt x="7704" y="17634"/>
                    <a:pt x="7680" y="17670"/>
                    <a:pt x="7656" y="17717"/>
                  </a:cubicBezTo>
                  <a:cubicBezTo>
                    <a:pt x="7656" y="17706"/>
                    <a:pt x="7656" y="17694"/>
                    <a:pt x="7656" y="17682"/>
                  </a:cubicBezTo>
                  <a:cubicBezTo>
                    <a:pt x="7656" y="17646"/>
                    <a:pt x="7644" y="17622"/>
                    <a:pt x="7632" y="17610"/>
                  </a:cubicBezTo>
                  <a:cubicBezTo>
                    <a:pt x="7656" y="17539"/>
                    <a:pt x="7692" y="17467"/>
                    <a:pt x="7728" y="17396"/>
                  </a:cubicBezTo>
                  <a:cubicBezTo>
                    <a:pt x="7751" y="17396"/>
                    <a:pt x="7775" y="17384"/>
                    <a:pt x="7799" y="17372"/>
                  </a:cubicBezTo>
                  <a:close/>
                  <a:moveTo>
                    <a:pt x="7835" y="17646"/>
                  </a:moveTo>
                  <a:cubicBezTo>
                    <a:pt x="7847" y="17658"/>
                    <a:pt x="7859" y="17658"/>
                    <a:pt x="7871" y="17658"/>
                  </a:cubicBezTo>
                  <a:cubicBezTo>
                    <a:pt x="7823" y="17801"/>
                    <a:pt x="7775" y="17932"/>
                    <a:pt x="7728" y="18075"/>
                  </a:cubicBezTo>
                  <a:cubicBezTo>
                    <a:pt x="7728" y="18087"/>
                    <a:pt x="7728" y="18098"/>
                    <a:pt x="7716" y="18098"/>
                  </a:cubicBezTo>
                  <a:cubicBezTo>
                    <a:pt x="7716" y="18098"/>
                    <a:pt x="7716" y="18098"/>
                    <a:pt x="7716" y="18087"/>
                  </a:cubicBezTo>
                  <a:cubicBezTo>
                    <a:pt x="7751" y="17944"/>
                    <a:pt x="7787" y="17801"/>
                    <a:pt x="7835" y="17658"/>
                  </a:cubicBezTo>
                  <a:cubicBezTo>
                    <a:pt x="7835" y="17658"/>
                    <a:pt x="7835" y="17658"/>
                    <a:pt x="7835" y="17646"/>
                  </a:cubicBezTo>
                  <a:close/>
                  <a:moveTo>
                    <a:pt x="8013" y="17777"/>
                  </a:moveTo>
                  <a:cubicBezTo>
                    <a:pt x="8013" y="17801"/>
                    <a:pt x="8013" y="17813"/>
                    <a:pt x="8013" y="17825"/>
                  </a:cubicBezTo>
                  <a:cubicBezTo>
                    <a:pt x="8013" y="17837"/>
                    <a:pt x="8013" y="17848"/>
                    <a:pt x="8013" y="17860"/>
                  </a:cubicBezTo>
                  <a:cubicBezTo>
                    <a:pt x="7954" y="18003"/>
                    <a:pt x="7906" y="18146"/>
                    <a:pt x="7859" y="18289"/>
                  </a:cubicBezTo>
                  <a:cubicBezTo>
                    <a:pt x="7847" y="18289"/>
                    <a:pt x="7835" y="18277"/>
                    <a:pt x="7823" y="18277"/>
                  </a:cubicBezTo>
                  <a:cubicBezTo>
                    <a:pt x="7835" y="18229"/>
                    <a:pt x="7847" y="18170"/>
                    <a:pt x="7859" y="18122"/>
                  </a:cubicBezTo>
                  <a:cubicBezTo>
                    <a:pt x="7918" y="18015"/>
                    <a:pt x="7966" y="17896"/>
                    <a:pt x="8013" y="17777"/>
                  </a:cubicBezTo>
                  <a:close/>
                  <a:moveTo>
                    <a:pt x="8192" y="18003"/>
                  </a:moveTo>
                  <a:cubicBezTo>
                    <a:pt x="8132" y="18158"/>
                    <a:pt x="8085" y="18313"/>
                    <a:pt x="8037" y="18468"/>
                  </a:cubicBezTo>
                  <a:cubicBezTo>
                    <a:pt x="8025" y="18479"/>
                    <a:pt x="8025" y="18491"/>
                    <a:pt x="8013" y="18503"/>
                  </a:cubicBezTo>
                  <a:cubicBezTo>
                    <a:pt x="7990" y="18491"/>
                    <a:pt x="7966" y="18479"/>
                    <a:pt x="7942" y="18479"/>
                  </a:cubicBezTo>
                  <a:cubicBezTo>
                    <a:pt x="7942" y="18468"/>
                    <a:pt x="7942" y="18456"/>
                    <a:pt x="7942" y="18456"/>
                  </a:cubicBezTo>
                  <a:cubicBezTo>
                    <a:pt x="8037" y="18301"/>
                    <a:pt x="8121" y="18158"/>
                    <a:pt x="8192" y="18003"/>
                  </a:cubicBezTo>
                  <a:close/>
                  <a:moveTo>
                    <a:pt x="8442" y="17813"/>
                  </a:moveTo>
                  <a:cubicBezTo>
                    <a:pt x="8442" y="17813"/>
                    <a:pt x="8454" y="17813"/>
                    <a:pt x="8454" y="17825"/>
                  </a:cubicBezTo>
                  <a:cubicBezTo>
                    <a:pt x="8442" y="17848"/>
                    <a:pt x="8430" y="17884"/>
                    <a:pt x="8418" y="17908"/>
                  </a:cubicBezTo>
                  <a:cubicBezTo>
                    <a:pt x="8324" y="18131"/>
                    <a:pt x="8242" y="18354"/>
                    <a:pt x="8137" y="18577"/>
                  </a:cubicBezTo>
                  <a:lnTo>
                    <a:pt x="8137" y="18577"/>
                  </a:lnTo>
                  <a:cubicBezTo>
                    <a:pt x="8147" y="18554"/>
                    <a:pt x="8158" y="18523"/>
                    <a:pt x="8168" y="18491"/>
                  </a:cubicBezTo>
                  <a:cubicBezTo>
                    <a:pt x="8275" y="18277"/>
                    <a:pt x="8359" y="18051"/>
                    <a:pt x="8442" y="17813"/>
                  </a:cubicBezTo>
                  <a:close/>
                  <a:moveTo>
                    <a:pt x="9037" y="18229"/>
                  </a:moveTo>
                  <a:cubicBezTo>
                    <a:pt x="9049" y="18253"/>
                    <a:pt x="9061" y="18265"/>
                    <a:pt x="9085" y="18277"/>
                  </a:cubicBezTo>
                  <a:cubicBezTo>
                    <a:pt x="8990" y="18491"/>
                    <a:pt x="8894" y="18706"/>
                    <a:pt x="8787" y="18920"/>
                  </a:cubicBezTo>
                  <a:cubicBezTo>
                    <a:pt x="8847" y="18718"/>
                    <a:pt x="8894" y="18527"/>
                    <a:pt x="8942" y="18337"/>
                  </a:cubicBezTo>
                  <a:cubicBezTo>
                    <a:pt x="8978" y="18325"/>
                    <a:pt x="9002" y="18301"/>
                    <a:pt x="9014" y="18265"/>
                  </a:cubicBezTo>
                  <a:cubicBezTo>
                    <a:pt x="9025" y="18253"/>
                    <a:pt x="9025" y="18241"/>
                    <a:pt x="9037" y="18229"/>
                  </a:cubicBezTo>
                  <a:close/>
                  <a:moveTo>
                    <a:pt x="8549" y="17956"/>
                  </a:moveTo>
                  <a:cubicBezTo>
                    <a:pt x="8573" y="17979"/>
                    <a:pt x="8597" y="17991"/>
                    <a:pt x="8621" y="17991"/>
                  </a:cubicBezTo>
                  <a:cubicBezTo>
                    <a:pt x="8502" y="18289"/>
                    <a:pt x="8394" y="18587"/>
                    <a:pt x="8311" y="18884"/>
                  </a:cubicBezTo>
                  <a:cubicBezTo>
                    <a:pt x="8287" y="18932"/>
                    <a:pt x="8263" y="18991"/>
                    <a:pt x="8240" y="19039"/>
                  </a:cubicBezTo>
                  <a:cubicBezTo>
                    <a:pt x="8240" y="19027"/>
                    <a:pt x="8228" y="19015"/>
                    <a:pt x="8228" y="19015"/>
                  </a:cubicBezTo>
                  <a:cubicBezTo>
                    <a:pt x="8311" y="18658"/>
                    <a:pt x="8430" y="18301"/>
                    <a:pt x="8549" y="17956"/>
                  </a:cubicBezTo>
                  <a:close/>
                  <a:moveTo>
                    <a:pt x="10538" y="18872"/>
                  </a:moveTo>
                  <a:cubicBezTo>
                    <a:pt x="10538" y="18884"/>
                    <a:pt x="10549" y="18884"/>
                    <a:pt x="10561" y="18884"/>
                  </a:cubicBezTo>
                  <a:cubicBezTo>
                    <a:pt x="10526" y="18944"/>
                    <a:pt x="10502" y="19003"/>
                    <a:pt x="10466" y="19063"/>
                  </a:cubicBezTo>
                  <a:cubicBezTo>
                    <a:pt x="10490" y="19003"/>
                    <a:pt x="10514" y="18944"/>
                    <a:pt x="10538" y="18872"/>
                  </a:cubicBezTo>
                  <a:close/>
                  <a:moveTo>
                    <a:pt x="8573" y="19051"/>
                  </a:moveTo>
                  <a:cubicBezTo>
                    <a:pt x="8537" y="19170"/>
                    <a:pt x="8513" y="19301"/>
                    <a:pt x="8478" y="19420"/>
                  </a:cubicBezTo>
                  <a:cubicBezTo>
                    <a:pt x="8478" y="19384"/>
                    <a:pt x="8478" y="19349"/>
                    <a:pt x="8478" y="19313"/>
                  </a:cubicBezTo>
                  <a:cubicBezTo>
                    <a:pt x="8478" y="19313"/>
                    <a:pt x="8478" y="19301"/>
                    <a:pt x="8478" y="19301"/>
                  </a:cubicBezTo>
                  <a:cubicBezTo>
                    <a:pt x="8502" y="19218"/>
                    <a:pt x="8537" y="19134"/>
                    <a:pt x="8573" y="19051"/>
                  </a:cubicBezTo>
                  <a:close/>
                  <a:moveTo>
                    <a:pt x="9311" y="18396"/>
                  </a:moveTo>
                  <a:cubicBezTo>
                    <a:pt x="9311" y="18408"/>
                    <a:pt x="9323" y="18408"/>
                    <a:pt x="9335" y="18408"/>
                  </a:cubicBezTo>
                  <a:cubicBezTo>
                    <a:pt x="9323" y="18456"/>
                    <a:pt x="9347" y="18479"/>
                    <a:pt x="9371" y="18503"/>
                  </a:cubicBezTo>
                  <a:cubicBezTo>
                    <a:pt x="9240" y="18872"/>
                    <a:pt x="9085" y="19241"/>
                    <a:pt x="8930" y="19611"/>
                  </a:cubicBezTo>
                  <a:cubicBezTo>
                    <a:pt x="8978" y="19432"/>
                    <a:pt x="9037" y="19241"/>
                    <a:pt x="9097" y="19063"/>
                  </a:cubicBezTo>
                  <a:cubicBezTo>
                    <a:pt x="9168" y="18837"/>
                    <a:pt x="9240" y="18622"/>
                    <a:pt x="9311" y="18396"/>
                  </a:cubicBezTo>
                  <a:close/>
                  <a:moveTo>
                    <a:pt x="8859" y="19194"/>
                  </a:moveTo>
                  <a:cubicBezTo>
                    <a:pt x="8811" y="19337"/>
                    <a:pt x="8763" y="19492"/>
                    <a:pt x="8716" y="19634"/>
                  </a:cubicBezTo>
                  <a:cubicBezTo>
                    <a:pt x="8716" y="19634"/>
                    <a:pt x="8704" y="19634"/>
                    <a:pt x="8692" y="19646"/>
                  </a:cubicBezTo>
                  <a:lnTo>
                    <a:pt x="8692" y="19622"/>
                  </a:lnTo>
                  <a:cubicBezTo>
                    <a:pt x="8692" y="19599"/>
                    <a:pt x="8692" y="19587"/>
                    <a:pt x="8692" y="19575"/>
                  </a:cubicBezTo>
                  <a:cubicBezTo>
                    <a:pt x="8740" y="19444"/>
                    <a:pt x="8799" y="19325"/>
                    <a:pt x="8859" y="19194"/>
                  </a:cubicBezTo>
                  <a:close/>
                  <a:moveTo>
                    <a:pt x="9597" y="18408"/>
                  </a:moveTo>
                  <a:cubicBezTo>
                    <a:pt x="9597" y="18468"/>
                    <a:pt x="9585" y="18539"/>
                    <a:pt x="9585" y="18610"/>
                  </a:cubicBezTo>
                  <a:cubicBezTo>
                    <a:pt x="9585" y="18622"/>
                    <a:pt x="9585" y="18646"/>
                    <a:pt x="9597" y="18658"/>
                  </a:cubicBezTo>
                  <a:cubicBezTo>
                    <a:pt x="9430" y="18980"/>
                    <a:pt x="9335" y="19337"/>
                    <a:pt x="9204" y="19670"/>
                  </a:cubicBezTo>
                  <a:cubicBezTo>
                    <a:pt x="9275" y="19361"/>
                    <a:pt x="9371" y="19051"/>
                    <a:pt x="9478" y="18753"/>
                  </a:cubicBezTo>
                  <a:cubicBezTo>
                    <a:pt x="9514" y="18634"/>
                    <a:pt x="9561" y="18515"/>
                    <a:pt x="9597" y="18408"/>
                  </a:cubicBezTo>
                  <a:close/>
                  <a:moveTo>
                    <a:pt x="10240" y="18789"/>
                  </a:moveTo>
                  <a:cubicBezTo>
                    <a:pt x="10276" y="18813"/>
                    <a:pt x="10299" y="18813"/>
                    <a:pt x="10335" y="18813"/>
                  </a:cubicBezTo>
                  <a:cubicBezTo>
                    <a:pt x="10204" y="19111"/>
                    <a:pt x="10061" y="19408"/>
                    <a:pt x="9918" y="19706"/>
                  </a:cubicBezTo>
                  <a:cubicBezTo>
                    <a:pt x="10014" y="19396"/>
                    <a:pt x="10133" y="19099"/>
                    <a:pt x="10240" y="18789"/>
                  </a:cubicBezTo>
                  <a:close/>
                  <a:moveTo>
                    <a:pt x="10907" y="18896"/>
                  </a:moveTo>
                  <a:lnTo>
                    <a:pt x="10907" y="18896"/>
                  </a:lnTo>
                  <a:cubicBezTo>
                    <a:pt x="10895" y="18932"/>
                    <a:pt x="10930" y="18968"/>
                    <a:pt x="10966" y="18968"/>
                  </a:cubicBezTo>
                  <a:cubicBezTo>
                    <a:pt x="10811" y="19241"/>
                    <a:pt x="10692" y="19539"/>
                    <a:pt x="10549" y="19825"/>
                  </a:cubicBezTo>
                  <a:cubicBezTo>
                    <a:pt x="10645" y="19515"/>
                    <a:pt x="10740" y="19218"/>
                    <a:pt x="10835" y="18908"/>
                  </a:cubicBezTo>
                  <a:cubicBezTo>
                    <a:pt x="10842" y="18912"/>
                    <a:pt x="10849" y="18913"/>
                    <a:pt x="10856" y="18913"/>
                  </a:cubicBezTo>
                  <a:cubicBezTo>
                    <a:pt x="10873" y="18913"/>
                    <a:pt x="10890" y="18905"/>
                    <a:pt x="10907" y="18896"/>
                  </a:cubicBezTo>
                  <a:close/>
                  <a:moveTo>
                    <a:pt x="10049" y="18563"/>
                  </a:moveTo>
                  <a:cubicBezTo>
                    <a:pt x="10061" y="18587"/>
                    <a:pt x="10085" y="18599"/>
                    <a:pt x="10121" y="18610"/>
                  </a:cubicBezTo>
                  <a:cubicBezTo>
                    <a:pt x="9990" y="18908"/>
                    <a:pt x="9859" y="19218"/>
                    <a:pt x="9728" y="19515"/>
                  </a:cubicBezTo>
                  <a:cubicBezTo>
                    <a:pt x="9656" y="19658"/>
                    <a:pt x="9597" y="19813"/>
                    <a:pt x="9537" y="19956"/>
                  </a:cubicBezTo>
                  <a:cubicBezTo>
                    <a:pt x="9645" y="19539"/>
                    <a:pt x="9776" y="19122"/>
                    <a:pt x="9918" y="18706"/>
                  </a:cubicBezTo>
                  <a:cubicBezTo>
                    <a:pt x="9954" y="18706"/>
                    <a:pt x="9990" y="18694"/>
                    <a:pt x="10014" y="18646"/>
                  </a:cubicBezTo>
                  <a:cubicBezTo>
                    <a:pt x="10026" y="18622"/>
                    <a:pt x="10037" y="18587"/>
                    <a:pt x="10049" y="18563"/>
                  </a:cubicBezTo>
                  <a:close/>
                  <a:moveTo>
                    <a:pt x="9680" y="18860"/>
                  </a:moveTo>
                  <a:lnTo>
                    <a:pt x="9680" y="18860"/>
                  </a:lnTo>
                  <a:cubicBezTo>
                    <a:pt x="9561" y="19230"/>
                    <a:pt x="9454" y="19611"/>
                    <a:pt x="9347" y="19980"/>
                  </a:cubicBezTo>
                  <a:cubicBezTo>
                    <a:pt x="9330" y="19971"/>
                    <a:pt x="9313" y="19963"/>
                    <a:pt x="9292" y="19963"/>
                  </a:cubicBezTo>
                  <a:cubicBezTo>
                    <a:pt x="9283" y="19963"/>
                    <a:pt x="9274" y="19964"/>
                    <a:pt x="9264" y="19968"/>
                  </a:cubicBezTo>
                  <a:cubicBezTo>
                    <a:pt x="9359" y="19753"/>
                    <a:pt x="9430" y="19527"/>
                    <a:pt x="9514" y="19301"/>
                  </a:cubicBezTo>
                  <a:cubicBezTo>
                    <a:pt x="9561" y="19146"/>
                    <a:pt x="9621" y="19003"/>
                    <a:pt x="9680" y="18860"/>
                  </a:cubicBezTo>
                  <a:close/>
                  <a:moveTo>
                    <a:pt x="15526" y="20111"/>
                  </a:moveTo>
                  <a:cubicBezTo>
                    <a:pt x="15538" y="20134"/>
                    <a:pt x="15562" y="20146"/>
                    <a:pt x="15574" y="20158"/>
                  </a:cubicBezTo>
                  <a:cubicBezTo>
                    <a:pt x="15562" y="20182"/>
                    <a:pt x="15538" y="20206"/>
                    <a:pt x="15526" y="20230"/>
                  </a:cubicBezTo>
                  <a:cubicBezTo>
                    <a:pt x="15514" y="20230"/>
                    <a:pt x="15491" y="20218"/>
                    <a:pt x="15479" y="20218"/>
                  </a:cubicBezTo>
                  <a:lnTo>
                    <a:pt x="15479" y="20182"/>
                  </a:lnTo>
                  <a:cubicBezTo>
                    <a:pt x="15491" y="20170"/>
                    <a:pt x="15514" y="20158"/>
                    <a:pt x="15514" y="20134"/>
                  </a:cubicBezTo>
                  <a:lnTo>
                    <a:pt x="15526" y="20111"/>
                  </a:lnTo>
                  <a:close/>
                  <a:moveTo>
                    <a:pt x="9609" y="20206"/>
                  </a:moveTo>
                  <a:cubicBezTo>
                    <a:pt x="9597" y="20242"/>
                    <a:pt x="9585" y="20277"/>
                    <a:pt x="9585" y="20325"/>
                  </a:cubicBezTo>
                  <a:cubicBezTo>
                    <a:pt x="9573" y="20325"/>
                    <a:pt x="9573" y="20325"/>
                    <a:pt x="9561" y="20337"/>
                  </a:cubicBezTo>
                  <a:lnTo>
                    <a:pt x="9549" y="20325"/>
                  </a:lnTo>
                  <a:cubicBezTo>
                    <a:pt x="9549" y="20313"/>
                    <a:pt x="9549" y="20301"/>
                    <a:pt x="9561" y="20289"/>
                  </a:cubicBezTo>
                  <a:cubicBezTo>
                    <a:pt x="9573" y="20254"/>
                    <a:pt x="9585" y="20230"/>
                    <a:pt x="9609" y="20206"/>
                  </a:cubicBezTo>
                  <a:close/>
                  <a:moveTo>
                    <a:pt x="11407" y="18837"/>
                  </a:moveTo>
                  <a:cubicBezTo>
                    <a:pt x="11407" y="18849"/>
                    <a:pt x="11395" y="18872"/>
                    <a:pt x="11395" y="18884"/>
                  </a:cubicBezTo>
                  <a:cubicBezTo>
                    <a:pt x="11371" y="18980"/>
                    <a:pt x="11419" y="19039"/>
                    <a:pt x="11478" y="19051"/>
                  </a:cubicBezTo>
                  <a:cubicBezTo>
                    <a:pt x="11180" y="19468"/>
                    <a:pt x="11014" y="19956"/>
                    <a:pt x="10764" y="20408"/>
                  </a:cubicBezTo>
                  <a:cubicBezTo>
                    <a:pt x="10930" y="19920"/>
                    <a:pt x="11121" y="19444"/>
                    <a:pt x="11311" y="18968"/>
                  </a:cubicBezTo>
                  <a:cubicBezTo>
                    <a:pt x="11335" y="18968"/>
                    <a:pt x="11359" y="18944"/>
                    <a:pt x="11371" y="18920"/>
                  </a:cubicBezTo>
                  <a:lnTo>
                    <a:pt x="11407" y="18837"/>
                  </a:lnTo>
                  <a:close/>
                  <a:moveTo>
                    <a:pt x="10442" y="19551"/>
                  </a:moveTo>
                  <a:lnTo>
                    <a:pt x="10442" y="19551"/>
                  </a:lnTo>
                  <a:cubicBezTo>
                    <a:pt x="10347" y="19837"/>
                    <a:pt x="10264" y="20123"/>
                    <a:pt x="10168" y="20420"/>
                  </a:cubicBezTo>
                  <a:cubicBezTo>
                    <a:pt x="10157" y="20420"/>
                    <a:pt x="10133" y="20420"/>
                    <a:pt x="10121" y="20432"/>
                  </a:cubicBezTo>
                  <a:cubicBezTo>
                    <a:pt x="10216" y="20134"/>
                    <a:pt x="10323" y="19837"/>
                    <a:pt x="10442" y="19551"/>
                  </a:cubicBezTo>
                  <a:close/>
                  <a:moveTo>
                    <a:pt x="15252" y="20075"/>
                  </a:moveTo>
                  <a:cubicBezTo>
                    <a:pt x="15252" y="20099"/>
                    <a:pt x="15252" y="20123"/>
                    <a:pt x="15264" y="20134"/>
                  </a:cubicBezTo>
                  <a:lnTo>
                    <a:pt x="15252" y="20170"/>
                  </a:lnTo>
                  <a:cubicBezTo>
                    <a:pt x="15240" y="20218"/>
                    <a:pt x="15264" y="20254"/>
                    <a:pt x="15300" y="20265"/>
                  </a:cubicBezTo>
                  <a:cubicBezTo>
                    <a:pt x="15300" y="20313"/>
                    <a:pt x="15276" y="20361"/>
                    <a:pt x="15264" y="20408"/>
                  </a:cubicBezTo>
                  <a:cubicBezTo>
                    <a:pt x="15240" y="20408"/>
                    <a:pt x="15217" y="20420"/>
                    <a:pt x="15193" y="20432"/>
                  </a:cubicBezTo>
                  <a:cubicBezTo>
                    <a:pt x="15169" y="20396"/>
                    <a:pt x="15157" y="20349"/>
                    <a:pt x="15145" y="20301"/>
                  </a:cubicBezTo>
                  <a:cubicBezTo>
                    <a:pt x="15169" y="20289"/>
                    <a:pt x="15193" y="20265"/>
                    <a:pt x="15205" y="20230"/>
                  </a:cubicBezTo>
                  <a:cubicBezTo>
                    <a:pt x="15229" y="20182"/>
                    <a:pt x="15240" y="20123"/>
                    <a:pt x="15252" y="20075"/>
                  </a:cubicBezTo>
                  <a:close/>
                  <a:moveTo>
                    <a:pt x="10859" y="19575"/>
                  </a:moveTo>
                  <a:cubicBezTo>
                    <a:pt x="10740" y="19884"/>
                    <a:pt x="10633" y="20194"/>
                    <a:pt x="10526" y="20515"/>
                  </a:cubicBezTo>
                  <a:cubicBezTo>
                    <a:pt x="10519" y="20482"/>
                    <a:pt x="10485" y="20459"/>
                    <a:pt x="10453" y="20459"/>
                  </a:cubicBezTo>
                  <a:cubicBezTo>
                    <a:pt x="10429" y="20459"/>
                    <a:pt x="10405" y="20473"/>
                    <a:pt x="10395" y="20504"/>
                  </a:cubicBezTo>
                  <a:lnTo>
                    <a:pt x="10371" y="20504"/>
                  </a:lnTo>
                  <a:cubicBezTo>
                    <a:pt x="10573" y="20218"/>
                    <a:pt x="10716" y="19896"/>
                    <a:pt x="10859" y="19575"/>
                  </a:cubicBezTo>
                  <a:close/>
                  <a:moveTo>
                    <a:pt x="9883" y="20182"/>
                  </a:moveTo>
                  <a:cubicBezTo>
                    <a:pt x="9859" y="20242"/>
                    <a:pt x="9847" y="20313"/>
                    <a:pt x="9847" y="20384"/>
                  </a:cubicBezTo>
                  <a:cubicBezTo>
                    <a:pt x="9835" y="20384"/>
                    <a:pt x="9811" y="20396"/>
                    <a:pt x="9811" y="20432"/>
                  </a:cubicBezTo>
                  <a:cubicBezTo>
                    <a:pt x="9799" y="20468"/>
                    <a:pt x="9787" y="20504"/>
                    <a:pt x="9776" y="20539"/>
                  </a:cubicBezTo>
                  <a:cubicBezTo>
                    <a:pt x="9764" y="20527"/>
                    <a:pt x="9752" y="20527"/>
                    <a:pt x="9728" y="20515"/>
                  </a:cubicBezTo>
                  <a:cubicBezTo>
                    <a:pt x="9728" y="20504"/>
                    <a:pt x="9728" y="20492"/>
                    <a:pt x="9728" y="20468"/>
                  </a:cubicBezTo>
                  <a:cubicBezTo>
                    <a:pt x="9787" y="20373"/>
                    <a:pt x="9835" y="20277"/>
                    <a:pt x="9883" y="20182"/>
                  </a:cubicBezTo>
                  <a:close/>
                  <a:moveTo>
                    <a:pt x="14621" y="19956"/>
                  </a:moveTo>
                  <a:lnTo>
                    <a:pt x="14609" y="20027"/>
                  </a:lnTo>
                  <a:cubicBezTo>
                    <a:pt x="14502" y="20194"/>
                    <a:pt x="14383" y="20373"/>
                    <a:pt x="14264" y="20539"/>
                  </a:cubicBezTo>
                  <a:cubicBezTo>
                    <a:pt x="14324" y="20373"/>
                    <a:pt x="14383" y="20194"/>
                    <a:pt x="14443" y="20027"/>
                  </a:cubicBezTo>
                  <a:cubicBezTo>
                    <a:pt x="14460" y="20036"/>
                    <a:pt x="14476" y="20040"/>
                    <a:pt x="14493" y="20040"/>
                  </a:cubicBezTo>
                  <a:cubicBezTo>
                    <a:pt x="14523" y="20040"/>
                    <a:pt x="14551" y="20027"/>
                    <a:pt x="14574" y="20003"/>
                  </a:cubicBezTo>
                  <a:cubicBezTo>
                    <a:pt x="14598" y="19980"/>
                    <a:pt x="14609" y="19968"/>
                    <a:pt x="14621" y="19956"/>
                  </a:cubicBezTo>
                  <a:close/>
                  <a:moveTo>
                    <a:pt x="14919" y="20134"/>
                  </a:moveTo>
                  <a:lnTo>
                    <a:pt x="14919" y="20170"/>
                  </a:lnTo>
                  <a:cubicBezTo>
                    <a:pt x="14883" y="20301"/>
                    <a:pt x="14824" y="20432"/>
                    <a:pt x="14752" y="20551"/>
                  </a:cubicBezTo>
                  <a:cubicBezTo>
                    <a:pt x="14788" y="20456"/>
                    <a:pt x="14812" y="20373"/>
                    <a:pt x="14836" y="20289"/>
                  </a:cubicBezTo>
                  <a:cubicBezTo>
                    <a:pt x="14859" y="20242"/>
                    <a:pt x="14895" y="20182"/>
                    <a:pt x="14919" y="20134"/>
                  </a:cubicBezTo>
                  <a:close/>
                  <a:moveTo>
                    <a:pt x="11454" y="19456"/>
                  </a:moveTo>
                  <a:cubicBezTo>
                    <a:pt x="11335" y="19825"/>
                    <a:pt x="11216" y="20194"/>
                    <a:pt x="11085" y="20563"/>
                  </a:cubicBezTo>
                  <a:lnTo>
                    <a:pt x="11061" y="20551"/>
                  </a:lnTo>
                  <a:cubicBezTo>
                    <a:pt x="11049" y="20539"/>
                    <a:pt x="11049" y="20539"/>
                    <a:pt x="11038" y="20539"/>
                  </a:cubicBezTo>
                  <a:cubicBezTo>
                    <a:pt x="11026" y="20504"/>
                    <a:pt x="10990" y="20480"/>
                    <a:pt x="10942" y="20468"/>
                  </a:cubicBezTo>
                  <a:cubicBezTo>
                    <a:pt x="11133" y="20134"/>
                    <a:pt x="11264" y="19777"/>
                    <a:pt x="11454" y="19456"/>
                  </a:cubicBezTo>
                  <a:close/>
                  <a:moveTo>
                    <a:pt x="12764" y="19730"/>
                  </a:moveTo>
                  <a:cubicBezTo>
                    <a:pt x="12776" y="19742"/>
                    <a:pt x="12788" y="19753"/>
                    <a:pt x="12812" y="19765"/>
                  </a:cubicBezTo>
                  <a:lnTo>
                    <a:pt x="12800" y="19801"/>
                  </a:lnTo>
                  <a:cubicBezTo>
                    <a:pt x="12769" y="19884"/>
                    <a:pt x="12836" y="19949"/>
                    <a:pt x="12902" y="19949"/>
                  </a:cubicBezTo>
                  <a:cubicBezTo>
                    <a:pt x="12911" y="19949"/>
                    <a:pt x="12921" y="19947"/>
                    <a:pt x="12931" y="19944"/>
                  </a:cubicBezTo>
                  <a:lnTo>
                    <a:pt x="12931" y="19944"/>
                  </a:lnTo>
                  <a:cubicBezTo>
                    <a:pt x="12764" y="20182"/>
                    <a:pt x="12585" y="20420"/>
                    <a:pt x="12419" y="20658"/>
                  </a:cubicBezTo>
                  <a:cubicBezTo>
                    <a:pt x="12490" y="20456"/>
                    <a:pt x="12562" y="20254"/>
                    <a:pt x="12633" y="20039"/>
                  </a:cubicBezTo>
                  <a:cubicBezTo>
                    <a:pt x="12681" y="19944"/>
                    <a:pt x="12716" y="19837"/>
                    <a:pt x="12764" y="19730"/>
                  </a:cubicBezTo>
                  <a:close/>
                  <a:moveTo>
                    <a:pt x="15002" y="20551"/>
                  </a:moveTo>
                  <a:cubicBezTo>
                    <a:pt x="15014" y="20563"/>
                    <a:pt x="15026" y="20587"/>
                    <a:pt x="15038" y="20611"/>
                  </a:cubicBezTo>
                  <a:cubicBezTo>
                    <a:pt x="15014" y="20635"/>
                    <a:pt x="15002" y="20646"/>
                    <a:pt x="14990" y="20670"/>
                  </a:cubicBezTo>
                  <a:cubicBezTo>
                    <a:pt x="14967" y="20658"/>
                    <a:pt x="14955" y="20658"/>
                    <a:pt x="14943" y="20658"/>
                  </a:cubicBezTo>
                  <a:cubicBezTo>
                    <a:pt x="14967" y="20623"/>
                    <a:pt x="14979" y="20587"/>
                    <a:pt x="15002" y="20551"/>
                  </a:cubicBezTo>
                  <a:close/>
                  <a:moveTo>
                    <a:pt x="12633" y="19456"/>
                  </a:moveTo>
                  <a:cubicBezTo>
                    <a:pt x="12645" y="19480"/>
                    <a:pt x="12645" y="19492"/>
                    <a:pt x="12657" y="19503"/>
                  </a:cubicBezTo>
                  <a:cubicBezTo>
                    <a:pt x="12585" y="19682"/>
                    <a:pt x="12514" y="19849"/>
                    <a:pt x="12454" y="20027"/>
                  </a:cubicBezTo>
                  <a:cubicBezTo>
                    <a:pt x="12335" y="20277"/>
                    <a:pt x="12216" y="20515"/>
                    <a:pt x="12085" y="20754"/>
                  </a:cubicBezTo>
                  <a:cubicBezTo>
                    <a:pt x="12216" y="20361"/>
                    <a:pt x="12335" y="19980"/>
                    <a:pt x="12466" y="19587"/>
                  </a:cubicBezTo>
                  <a:cubicBezTo>
                    <a:pt x="12481" y="19594"/>
                    <a:pt x="12497" y="19598"/>
                    <a:pt x="12514" y="19598"/>
                  </a:cubicBezTo>
                  <a:cubicBezTo>
                    <a:pt x="12553" y="19598"/>
                    <a:pt x="12593" y="19577"/>
                    <a:pt x="12609" y="19527"/>
                  </a:cubicBezTo>
                  <a:cubicBezTo>
                    <a:pt x="12621" y="19503"/>
                    <a:pt x="12633" y="19480"/>
                    <a:pt x="12633" y="19456"/>
                  </a:cubicBezTo>
                  <a:close/>
                  <a:moveTo>
                    <a:pt x="13538" y="19789"/>
                  </a:moveTo>
                  <a:cubicBezTo>
                    <a:pt x="13550" y="19837"/>
                    <a:pt x="13586" y="19861"/>
                    <a:pt x="13633" y="19873"/>
                  </a:cubicBezTo>
                  <a:lnTo>
                    <a:pt x="13633" y="19908"/>
                  </a:lnTo>
                  <a:cubicBezTo>
                    <a:pt x="13455" y="20218"/>
                    <a:pt x="13264" y="20539"/>
                    <a:pt x="13062" y="20849"/>
                  </a:cubicBezTo>
                  <a:cubicBezTo>
                    <a:pt x="13157" y="20551"/>
                    <a:pt x="13252" y="20254"/>
                    <a:pt x="13347" y="19956"/>
                  </a:cubicBezTo>
                  <a:cubicBezTo>
                    <a:pt x="13371" y="19956"/>
                    <a:pt x="13407" y="19944"/>
                    <a:pt x="13431" y="19908"/>
                  </a:cubicBezTo>
                  <a:cubicBezTo>
                    <a:pt x="13437" y="19911"/>
                    <a:pt x="13443" y="19913"/>
                    <a:pt x="13450" y="19913"/>
                  </a:cubicBezTo>
                  <a:cubicBezTo>
                    <a:pt x="13471" y="19913"/>
                    <a:pt x="13493" y="19899"/>
                    <a:pt x="13502" y="19873"/>
                  </a:cubicBezTo>
                  <a:cubicBezTo>
                    <a:pt x="13514" y="19849"/>
                    <a:pt x="13526" y="19825"/>
                    <a:pt x="13526" y="19801"/>
                  </a:cubicBezTo>
                  <a:lnTo>
                    <a:pt x="13538" y="19789"/>
                  </a:lnTo>
                  <a:close/>
                  <a:moveTo>
                    <a:pt x="14550" y="20492"/>
                  </a:moveTo>
                  <a:lnTo>
                    <a:pt x="14550" y="20492"/>
                  </a:lnTo>
                  <a:cubicBezTo>
                    <a:pt x="14514" y="20623"/>
                    <a:pt x="14478" y="20754"/>
                    <a:pt x="14443" y="20873"/>
                  </a:cubicBezTo>
                  <a:cubicBezTo>
                    <a:pt x="14422" y="20852"/>
                    <a:pt x="14393" y="20839"/>
                    <a:pt x="14363" y="20839"/>
                  </a:cubicBezTo>
                  <a:cubicBezTo>
                    <a:pt x="14342" y="20839"/>
                    <a:pt x="14320" y="20846"/>
                    <a:pt x="14300" y="20861"/>
                  </a:cubicBezTo>
                  <a:cubicBezTo>
                    <a:pt x="14383" y="20742"/>
                    <a:pt x="14467" y="20623"/>
                    <a:pt x="14550" y="20492"/>
                  </a:cubicBezTo>
                  <a:close/>
                  <a:moveTo>
                    <a:pt x="11430" y="20396"/>
                  </a:moveTo>
                  <a:cubicBezTo>
                    <a:pt x="11383" y="20563"/>
                    <a:pt x="11347" y="20718"/>
                    <a:pt x="11311" y="20885"/>
                  </a:cubicBezTo>
                  <a:cubicBezTo>
                    <a:pt x="11308" y="20881"/>
                    <a:pt x="11303" y="20880"/>
                    <a:pt x="11298" y="20880"/>
                  </a:cubicBezTo>
                  <a:cubicBezTo>
                    <a:pt x="11287" y="20880"/>
                    <a:pt x="11272" y="20888"/>
                    <a:pt x="11264" y="20896"/>
                  </a:cubicBezTo>
                  <a:lnTo>
                    <a:pt x="11276" y="20861"/>
                  </a:lnTo>
                  <a:cubicBezTo>
                    <a:pt x="11288" y="20837"/>
                    <a:pt x="11276" y="20813"/>
                    <a:pt x="11252" y="20801"/>
                  </a:cubicBezTo>
                  <a:lnTo>
                    <a:pt x="11264" y="20765"/>
                  </a:lnTo>
                  <a:cubicBezTo>
                    <a:pt x="11311" y="20646"/>
                    <a:pt x="11371" y="20515"/>
                    <a:pt x="11430" y="20396"/>
                  </a:cubicBezTo>
                  <a:close/>
                  <a:moveTo>
                    <a:pt x="11954" y="19301"/>
                  </a:moveTo>
                  <a:lnTo>
                    <a:pt x="11990" y="19313"/>
                  </a:lnTo>
                  <a:cubicBezTo>
                    <a:pt x="11990" y="19337"/>
                    <a:pt x="11978" y="19361"/>
                    <a:pt x="11978" y="19384"/>
                  </a:cubicBezTo>
                  <a:cubicBezTo>
                    <a:pt x="11965" y="19445"/>
                    <a:pt x="12008" y="19475"/>
                    <a:pt x="12055" y="19475"/>
                  </a:cubicBezTo>
                  <a:cubicBezTo>
                    <a:pt x="12091" y="19475"/>
                    <a:pt x="12129" y="19457"/>
                    <a:pt x="12145" y="19420"/>
                  </a:cubicBezTo>
                  <a:lnTo>
                    <a:pt x="12157" y="19396"/>
                  </a:lnTo>
                  <a:cubicBezTo>
                    <a:pt x="12169" y="19456"/>
                    <a:pt x="12216" y="19480"/>
                    <a:pt x="12252" y="19492"/>
                  </a:cubicBezTo>
                  <a:cubicBezTo>
                    <a:pt x="12002" y="19980"/>
                    <a:pt x="11752" y="20468"/>
                    <a:pt x="11502" y="20956"/>
                  </a:cubicBezTo>
                  <a:cubicBezTo>
                    <a:pt x="11502" y="20932"/>
                    <a:pt x="11502" y="20920"/>
                    <a:pt x="11502" y="20908"/>
                  </a:cubicBezTo>
                  <a:cubicBezTo>
                    <a:pt x="11609" y="20361"/>
                    <a:pt x="11776" y="19825"/>
                    <a:pt x="11954" y="19301"/>
                  </a:cubicBezTo>
                  <a:close/>
                  <a:moveTo>
                    <a:pt x="14157" y="19968"/>
                  </a:moveTo>
                  <a:cubicBezTo>
                    <a:pt x="14157" y="19980"/>
                    <a:pt x="14169" y="20003"/>
                    <a:pt x="14181" y="20015"/>
                  </a:cubicBezTo>
                  <a:cubicBezTo>
                    <a:pt x="14026" y="20254"/>
                    <a:pt x="13859" y="20480"/>
                    <a:pt x="13705" y="20718"/>
                  </a:cubicBezTo>
                  <a:cubicBezTo>
                    <a:pt x="13609" y="20861"/>
                    <a:pt x="13514" y="21004"/>
                    <a:pt x="13419" y="21146"/>
                  </a:cubicBezTo>
                  <a:cubicBezTo>
                    <a:pt x="13411" y="21154"/>
                    <a:pt x="13404" y="21161"/>
                    <a:pt x="13400" y="21169"/>
                  </a:cubicBezTo>
                  <a:lnTo>
                    <a:pt x="13400" y="21169"/>
                  </a:lnTo>
                  <a:cubicBezTo>
                    <a:pt x="13517" y="20816"/>
                    <a:pt x="13647" y="20475"/>
                    <a:pt x="13788" y="20134"/>
                  </a:cubicBezTo>
                  <a:cubicBezTo>
                    <a:pt x="13813" y="20165"/>
                    <a:pt x="13850" y="20187"/>
                    <a:pt x="13889" y="20187"/>
                  </a:cubicBezTo>
                  <a:cubicBezTo>
                    <a:pt x="13925" y="20187"/>
                    <a:pt x="13962" y="20168"/>
                    <a:pt x="13990" y="20123"/>
                  </a:cubicBezTo>
                  <a:cubicBezTo>
                    <a:pt x="14014" y="20087"/>
                    <a:pt x="14026" y="20051"/>
                    <a:pt x="14050" y="20015"/>
                  </a:cubicBezTo>
                  <a:cubicBezTo>
                    <a:pt x="14059" y="20018"/>
                    <a:pt x="14068" y="20020"/>
                    <a:pt x="14076" y="20020"/>
                  </a:cubicBezTo>
                  <a:cubicBezTo>
                    <a:pt x="14103" y="20020"/>
                    <a:pt x="14127" y="20006"/>
                    <a:pt x="14145" y="19980"/>
                  </a:cubicBezTo>
                  <a:lnTo>
                    <a:pt x="14157" y="19968"/>
                  </a:lnTo>
                  <a:close/>
                  <a:moveTo>
                    <a:pt x="12062" y="20254"/>
                  </a:moveTo>
                  <a:lnTo>
                    <a:pt x="12062" y="20254"/>
                  </a:lnTo>
                  <a:cubicBezTo>
                    <a:pt x="11966" y="20575"/>
                    <a:pt x="11859" y="20908"/>
                    <a:pt x="11752" y="21230"/>
                  </a:cubicBezTo>
                  <a:lnTo>
                    <a:pt x="11740" y="21242"/>
                  </a:lnTo>
                  <a:cubicBezTo>
                    <a:pt x="11728" y="21230"/>
                    <a:pt x="11716" y="21230"/>
                    <a:pt x="11704" y="21230"/>
                  </a:cubicBezTo>
                  <a:cubicBezTo>
                    <a:pt x="11716" y="21194"/>
                    <a:pt x="11728" y="21158"/>
                    <a:pt x="11752" y="21123"/>
                  </a:cubicBezTo>
                  <a:cubicBezTo>
                    <a:pt x="11773" y="21071"/>
                    <a:pt x="11730" y="21037"/>
                    <a:pt x="11680" y="21037"/>
                  </a:cubicBezTo>
                  <a:cubicBezTo>
                    <a:pt x="11672" y="21037"/>
                    <a:pt x="11664" y="21038"/>
                    <a:pt x="11657" y="21039"/>
                  </a:cubicBezTo>
                  <a:cubicBezTo>
                    <a:pt x="11800" y="20777"/>
                    <a:pt x="11931" y="20515"/>
                    <a:pt x="12062" y="20254"/>
                  </a:cubicBezTo>
                  <a:close/>
                  <a:moveTo>
                    <a:pt x="13288" y="20849"/>
                  </a:moveTo>
                  <a:cubicBezTo>
                    <a:pt x="13252" y="20968"/>
                    <a:pt x="13205" y="21087"/>
                    <a:pt x="13169" y="21206"/>
                  </a:cubicBezTo>
                  <a:cubicBezTo>
                    <a:pt x="13145" y="21206"/>
                    <a:pt x="13133" y="21218"/>
                    <a:pt x="13109" y="21230"/>
                  </a:cubicBezTo>
                  <a:lnTo>
                    <a:pt x="13097" y="21254"/>
                  </a:lnTo>
                  <a:cubicBezTo>
                    <a:pt x="13085" y="21230"/>
                    <a:pt x="13074" y="21218"/>
                    <a:pt x="13062" y="21206"/>
                  </a:cubicBezTo>
                  <a:cubicBezTo>
                    <a:pt x="13133" y="21087"/>
                    <a:pt x="13216" y="20968"/>
                    <a:pt x="13288" y="20849"/>
                  </a:cubicBezTo>
                  <a:close/>
                  <a:moveTo>
                    <a:pt x="12234" y="21212"/>
                  </a:moveTo>
                  <a:cubicBezTo>
                    <a:pt x="12216" y="21230"/>
                    <a:pt x="12197" y="21249"/>
                    <a:pt x="12181" y="21266"/>
                  </a:cubicBezTo>
                  <a:cubicBezTo>
                    <a:pt x="12169" y="21277"/>
                    <a:pt x="12157" y="21289"/>
                    <a:pt x="12145" y="21301"/>
                  </a:cubicBezTo>
                  <a:cubicBezTo>
                    <a:pt x="12145" y="21312"/>
                    <a:pt x="12136" y="21322"/>
                    <a:pt x="12126" y="21332"/>
                  </a:cubicBezTo>
                  <a:lnTo>
                    <a:pt x="12126" y="21332"/>
                  </a:lnTo>
                  <a:cubicBezTo>
                    <a:pt x="12139" y="21292"/>
                    <a:pt x="12160" y="21260"/>
                    <a:pt x="12181" y="21218"/>
                  </a:cubicBezTo>
                  <a:cubicBezTo>
                    <a:pt x="12187" y="21221"/>
                    <a:pt x="12193" y="21222"/>
                    <a:pt x="12200" y="21222"/>
                  </a:cubicBezTo>
                  <a:cubicBezTo>
                    <a:pt x="12211" y="21222"/>
                    <a:pt x="12223" y="21219"/>
                    <a:pt x="12234" y="21212"/>
                  </a:cubicBezTo>
                  <a:close/>
                  <a:moveTo>
                    <a:pt x="13145" y="19956"/>
                  </a:moveTo>
                  <a:lnTo>
                    <a:pt x="13145" y="19956"/>
                  </a:lnTo>
                  <a:cubicBezTo>
                    <a:pt x="13014" y="20396"/>
                    <a:pt x="12871" y="20825"/>
                    <a:pt x="12728" y="21266"/>
                  </a:cubicBezTo>
                  <a:cubicBezTo>
                    <a:pt x="12721" y="21221"/>
                    <a:pt x="12686" y="21191"/>
                    <a:pt x="12647" y="21191"/>
                  </a:cubicBezTo>
                  <a:cubicBezTo>
                    <a:pt x="12622" y="21191"/>
                    <a:pt x="12596" y="21203"/>
                    <a:pt x="12573" y="21230"/>
                  </a:cubicBezTo>
                  <a:cubicBezTo>
                    <a:pt x="12538" y="21266"/>
                    <a:pt x="12502" y="21301"/>
                    <a:pt x="12466" y="21337"/>
                  </a:cubicBezTo>
                  <a:lnTo>
                    <a:pt x="12443" y="21337"/>
                  </a:lnTo>
                  <a:cubicBezTo>
                    <a:pt x="12454" y="21289"/>
                    <a:pt x="12466" y="21254"/>
                    <a:pt x="12478" y="21218"/>
                  </a:cubicBezTo>
                  <a:cubicBezTo>
                    <a:pt x="12496" y="21155"/>
                    <a:pt x="12447" y="21086"/>
                    <a:pt x="12390" y="21086"/>
                  </a:cubicBezTo>
                  <a:cubicBezTo>
                    <a:pt x="12372" y="21086"/>
                    <a:pt x="12353" y="21093"/>
                    <a:pt x="12335" y="21111"/>
                  </a:cubicBezTo>
                  <a:cubicBezTo>
                    <a:pt x="12313" y="21133"/>
                    <a:pt x="12289" y="21157"/>
                    <a:pt x="12264" y="21182"/>
                  </a:cubicBezTo>
                  <a:lnTo>
                    <a:pt x="12264" y="21182"/>
                  </a:lnTo>
                  <a:cubicBezTo>
                    <a:pt x="12562" y="20777"/>
                    <a:pt x="12859" y="20361"/>
                    <a:pt x="13145" y="19956"/>
                  </a:cubicBezTo>
                  <a:close/>
                  <a:moveTo>
                    <a:pt x="14026" y="20611"/>
                  </a:moveTo>
                  <a:lnTo>
                    <a:pt x="14026" y="20611"/>
                  </a:lnTo>
                  <a:cubicBezTo>
                    <a:pt x="13967" y="20765"/>
                    <a:pt x="13907" y="20932"/>
                    <a:pt x="13859" y="21087"/>
                  </a:cubicBezTo>
                  <a:cubicBezTo>
                    <a:pt x="13824" y="21087"/>
                    <a:pt x="13800" y="21111"/>
                    <a:pt x="13776" y="21135"/>
                  </a:cubicBezTo>
                  <a:cubicBezTo>
                    <a:pt x="13728" y="21194"/>
                    <a:pt x="13669" y="21266"/>
                    <a:pt x="13621" y="21337"/>
                  </a:cubicBezTo>
                  <a:cubicBezTo>
                    <a:pt x="13621" y="21301"/>
                    <a:pt x="13633" y="21289"/>
                    <a:pt x="13645" y="21254"/>
                  </a:cubicBezTo>
                  <a:cubicBezTo>
                    <a:pt x="13645" y="21230"/>
                    <a:pt x="13645" y="21206"/>
                    <a:pt x="13633" y="21182"/>
                  </a:cubicBezTo>
                  <a:cubicBezTo>
                    <a:pt x="13693" y="21087"/>
                    <a:pt x="13764" y="20992"/>
                    <a:pt x="13836" y="20896"/>
                  </a:cubicBezTo>
                  <a:cubicBezTo>
                    <a:pt x="13895" y="20801"/>
                    <a:pt x="13955" y="20706"/>
                    <a:pt x="14026" y="20611"/>
                  </a:cubicBezTo>
                  <a:close/>
                  <a:moveTo>
                    <a:pt x="1243" y="0"/>
                  </a:moveTo>
                  <a:cubicBezTo>
                    <a:pt x="1135" y="0"/>
                    <a:pt x="1029" y="11"/>
                    <a:pt x="929" y="37"/>
                  </a:cubicBezTo>
                  <a:cubicBezTo>
                    <a:pt x="679" y="96"/>
                    <a:pt x="465" y="239"/>
                    <a:pt x="334" y="465"/>
                  </a:cubicBezTo>
                  <a:cubicBezTo>
                    <a:pt x="191" y="703"/>
                    <a:pt x="131" y="989"/>
                    <a:pt x="96" y="1275"/>
                  </a:cubicBezTo>
                  <a:cubicBezTo>
                    <a:pt x="0" y="2335"/>
                    <a:pt x="489" y="3347"/>
                    <a:pt x="989" y="4252"/>
                  </a:cubicBezTo>
                  <a:cubicBezTo>
                    <a:pt x="1286" y="4787"/>
                    <a:pt x="1596" y="5323"/>
                    <a:pt x="1953" y="5823"/>
                  </a:cubicBezTo>
                  <a:cubicBezTo>
                    <a:pt x="2108" y="6049"/>
                    <a:pt x="2286" y="6264"/>
                    <a:pt x="2489" y="6454"/>
                  </a:cubicBezTo>
                  <a:cubicBezTo>
                    <a:pt x="2394" y="6466"/>
                    <a:pt x="2298" y="6466"/>
                    <a:pt x="2215" y="6490"/>
                  </a:cubicBezTo>
                  <a:cubicBezTo>
                    <a:pt x="2060" y="6514"/>
                    <a:pt x="1905" y="6538"/>
                    <a:pt x="1751" y="6585"/>
                  </a:cubicBezTo>
                  <a:cubicBezTo>
                    <a:pt x="1632" y="6609"/>
                    <a:pt x="1501" y="6657"/>
                    <a:pt x="1405" y="6752"/>
                  </a:cubicBezTo>
                  <a:cubicBezTo>
                    <a:pt x="1179" y="6966"/>
                    <a:pt x="1251" y="7300"/>
                    <a:pt x="1310" y="7573"/>
                  </a:cubicBezTo>
                  <a:cubicBezTo>
                    <a:pt x="1429" y="8073"/>
                    <a:pt x="1632" y="8538"/>
                    <a:pt x="1894" y="8978"/>
                  </a:cubicBezTo>
                  <a:cubicBezTo>
                    <a:pt x="2441" y="9847"/>
                    <a:pt x="3239" y="10562"/>
                    <a:pt x="4132" y="11062"/>
                  </a:cubicBezTo>
                  <a:cubicBezTo>
                    <a:pt x="5239" y="11669"/>
                    <a:pt x="6477" y="11979"/>
                    <a:pt x="7716" y="12133"/>
                  </a:cubicBezTo>
                  <a:cubicBezTo>
                    <a:pt x="8359" y="12217"/>
                    <a:pt x="9014" y="12253"/>
                    <a:pt x="9656" y="12288"/>
                  </a:cubicBezTo>
                  <a:cubicBezTo>
                    <a:pt x="9752" y="12288"/>
                    <a:pt x="9847" y="12288"/>
                    <a:pt x="9930" y="12300"/>
                  </a:cubicBezTo>
                  <a:cubicBezTo>
                    <a:pt x="9502" y="12360"/>
                    <a:pt x="9085" y="12526"/>
                    <a:pt x="8704" y="12753"/>
                  </a:cubicBezTo>
                  <a:cubicBezTo>
                    <a:pt x="8466" y="12895"/>
                    <a:pt x="8240" y="13062"/>
                    <a:pt x="8013" y="13241"/>
                  </a:cubicBezTo>
                  <a:cubicBezTo>
                    <a:pt x="7918" y="13336"/>
                    <a:pt x="7787" y="13419"/>
                    <a:pt x="7751" y="13550"/>
                  </a:cubicBezTo>
                  <a:cubicBezTo>
                    <a:pt x="7716" y="13538"/>
                    <a:pt x="7680" y="13538"/>
                    <a:pt x="7644" y="13538"/>
                  </a:cubicBezTo>
                  <a:cubicBezTo>
                    <a:pt x="7561" y="13562"/>
                    <a:pt x="7478" y="13622"/>
                    <a:pt x="7406" y="13669"/>
                  </a:cubicBezTo>
                  <a:cubicBezTo>
                    <a:pt x="7275" y="13765"/>
                    <a:pt x="7156" y="13872"/>
                    <a:pt x="7037" y="13991"/>
                  </a:cubicBezTo>
                  <a:cubicBezTo>
                    <a:pt x="6978" y="14062"/>
                    <a:pt x="6918" y="14134"/>
                    <a:pt x="6858" y="14193"/>
                  </a:cubicBezTo>
                  <a:cubicBezTo>
                    <a:pt x="6799" y="14265"/>
                    <a:pt x="6728" y="14324"/>
                    <a:pt x="6680" y="14396"/>
                  </a:cubicBezTo>
                  <a:cubicBezTo>
                    <a:pt x="6644" y="14443"/>
                    <a:pt x="6608" y="14515"/>
                    <a:pt x="6608" y="14586"/>
                  </a:cubicBezTo>
                  <a:cubicBezTo>
                    <a:pt x="6585" y="14562"/>
                    <a:pt x="6561" y="14562"/>
                    <a:pt x="6525" y="14550"/>
                  </a:cubicBezTo>
                  <a:cubicBezTo>
                    <a:pt x="6518" y="14550"/>
                    <a:pt x="6511" y="14549"/>
                    <a:pt x="6504" y="14549"/>
                  </a:cubicBezTo>
                  <a:cubicBezTo>
                    <a:pt x="6421" y="14549"/>
                    <a:pt x="6366" y="14615"/>
                    <a:pt x="6311" y="14681"/>
                  </a:cubicBezTo>
                  <a:cubicBezTo>
                    <a:pt x="6180" y="14824"/>
                    <a:pt x="6049" y="14979"/>
                    <a:pt x="5930" y="15134"/>
                  </a:cubicBezTo>
                  <a:cubicBezTo>
                    <a:pt x="5811" y="15289"/>
                    <a:pt x="5680" y="15443"/>
                    <a:pt x="5561" y="15598"/>
                  </a:cubicBezTo>
                  <a:cubicBezTo>
                    <a:pt x="5525" y="15634"/>
                    <a:pt x="5465" y="15682"/>
                    <a:pt x="5454" y="15729"/>
                  </a:cubicBezTo>
                  <a:cubicBezTo>
                    <a:pt x="5442" y="15765"/>
                    <a:pt x="5442" y="15801"/>
                    <a:pt x="5465" y="15836"/>
                  </a:cubicBezTo>
                  <a:cubicBezTo>
                    <a:pt x="5418" y="15908"/>
                    <a:pt x="5370" y="15967"/>
                    <a:pt x="5311" y="16027"/>
                  </a:cubicBezTo>
                  <a:lnTo>
                    <a:pt x="5287" y="16039"/>
                  </a:lnTo>
                  <a:cubicBezTo>
                    <a:pt x="5227" y="16086"/>
                    <a:pt x="5192" y="16134"/>
                    <a:pt x="5144" y="16193"/>
                  </a:cubicBezTo>
                  <a:cubicBezTo>
                    <a:pt x="5132" y="16205"/>
                    <a:pt x="5120" y="16217"/>
                    <a:pt x="5108" y="16229"/>
                  </a:cubicBezTo>
                  <a:cubicBezTo>
                    <a:pt x="5084" y="16265"/>
                    <a:pt x="5061" y="16289"/>
                    <a:pt x="5037" y="16324"/>
                  </a:cubicBezTo>
                  <a:lnTo>
                    <a:pt x="5013" y="16336"/>
                  </a:lnTo>
                  <a:cubicBezTo>
                    <a:pt x="4977" y="16372"/>
                    <a:pt x="4942" y="16420"/>
                    <a:pt x="4918" y="16467"/>
                  </a:cubicBezTo>
                  <a:cubicBezTo>
                    <a:pt x="4846" y="16551"/>
                    <a:pt x="4799" y="16646"/>
                    <a:pt x="4763" y="16741"/>
                  </a:cubicBezTo>
                  <a:cubicBezTo>
                    <a:pt x="4739" y="16801"/>
                    <a:pt x="4763" y="16860"/>
                    <a:pt x="4811" y="16884"/>
                  </a:cubicBezTo>
                  <a:cubicBezTo>
                    <a:pt x="4829" y="16893"/>
                    <a:pt x="4853" y="16899"/>
                    <a:pt x="4876" y="16899"/>
                  </a:cubicBezTo>
                  <a:cubicBezTo>
                    <a:pt x="4914" y="16899"/>
                    <a:pt x="4951" y="16885"/>
                    <a:pt x="4965" y="16848"/>
                  </a:cubicBezTo>
                  <a:lnTo>
                    <a:pt x="5061" y="16682"/>
                  </a:lnTo>
                  <a:cubicBezTo>
                    <a:pt x="5073" y="16658"/>
                    <a:pt x="5084" y="16646"/>
                    <a:pt x="5096" y="16622"/>
                  </a:cubicBezTo>
                  <a:cubicBezTo>
                    <a:pt x="5109" y="16631"/>
                    <a:pt x="5123" y="16635"/>
                    <a:pt x="5138" y="16635"/>
                  </a:cubicBezTo>
                  <a:cubicBezTo>
                    <a:pt x="5164" y="16635"/>
                    <a:pt x="5192" y="16621"/>
                    <a:pt x="5215" y="16598"/>
                  </a:cubicBezTo>
                  <a:cubicBezTo>
                    <a:pt x="5251" y="16539"/>
                    <a:pt x="5287" y="16479"/>
                    <a:pt x="5334" y="16420"/>
                  </a:cubicBezTo>
                  <a:cubicBezTo>
                    <a:pt x="5370" y="16360"/>
                    <a:pt x="5406" y="16313"/>
                    <a:pt x="5454" y="16253"/>
                  </a:cubicBezTo>
                  <a:cubicBezTo>
                    <a:pt x="5501" y="16182"/>
                    <a:pt x="5549" y="16110"/>
                    <a:pt x="5596" y="16039"/>
                  </a:cubicBezTo>
                  <a:cubicBezTo>
                    <a:pt x="5608" y="16027"/>
                    <a:pt x="5620" y="16015"/>
                    <a:pt x="5632" y="15991"/>
                  </a:cubicBezTo>
                  <a:cubicBezTo>
                    <a:pt x="5660" y="15999"/>
                    <a:pt x="5687" y="16003"/>
                    <a:pt x="5713" y="16003"/>
                  </a:cubicBezTo>
                  <a:cubicBezTo>
                    <a:pt x="5845" y="16003"/>
                    <a:pt x="5958" y="15912"/>
                    <a:pt x="6037" y="15812"/>
                  </a:cubicBezTo>
                  <a:cubicBezTo>
                    <a:pt x="6156" y="15670"/>
                    <a:pt x="6263" y="15527"/>
                    <a:pt x="6382" y="15396"/>
                  </a:cubicBezTo>
                  <a:cubicBezTo>
                    <a:pt x="6454" y="15324"/>
                    <a:pt x="6513" y="15253"/>
                    <a:pt x="6585" y="15193"/>
                  </a:cubicBezTo>
                  <a:cubicBezTo>
                    <a:pt x="6644" y="15134"/>
                    <a:pt x="6716" y="15074"/>
                    <a:pt x="6763" y="14991"/>
                  </a:cubicBezTo>
                  <a:cubicBezTo>
                    <a:pt x="6775" y="14955"/>
                    <a:pt x="6799" y="14920"/>
                    <a:pt x="6799" y="14884"/>
                  </a:cubicBezTo>
                  <a:cubicBezTo>
                    <a:pt x="6818" y="14889"/>
                    <a:pt x="6838" y="14891"/>
                    <a:pt x="6858" y="14891"/>
                  </a:cubicBezTo>
                  <a:cubicBezTo>
                    <a:pt x="6983" y="14891"/>
                    <a:pt x="7113" y="14803"/>
                    <a:pt x="7216" y="14741"/>
                  </a:cubicBezTo>
                  <a:cubicBezTo>
                    <a:pt x="7359" y="14646"/>
                    <a:pt x="7490" y="14539"/>
                    <a:pt x="7609" y="14431"/>
                  </a:cubicBezTo>
                  <a:cubicBezTo>
                    <a:pt x="7680" y="14360"/>
                    <a:pt x="7740" y="14288"/>
                    <a:pt x="7811" y="14217"/>
                  </a:cubicBezTo>
                  <a:cubicBezTo>
                    <a:pt x="7859" y="14169"/>
                    <a:pt x="7906" y="14110"/>
                    <a:pt x="7930" y="14038"/>
                  </a:cubicBezTo>
                  <a:cubicBezTo>
                    <a:pt x="7942" y="14015"/>
                    <a:pt x="7942" y="13991"/>
                    <a:pt x="7942" y="13967"/>
                  </a:cubicBezTo>
                  <a:cubicBezTo>
                    <a:pt x="7963" y="13978"/>
                    <a:pt x="7987" y="13984"/>
                    <a:pt x="8011" y="13984"/>
                  </a:cubicBezTo>
                  <a:cubicBezTo>
                    <a:pt x="8041" y="13984"/>
                    <a:pt x="8071" y="13975"/>
                    <a:pt x="8097" y="13955"/>
                  </a:cubicBezTo>
                  <a:cubicBezTo>
                    <a:pt x="8406" y="13705"/>
                    <a:pt x="8740" y="13479"/>
                    <a:pt x="9073" y="13265"/>
                  </a:cubicBezTo>
                  <a:cubicBezTo>
                    <a:pt x="9168" y="13229"/>
                    <a:pt x="9252" y="13181"/>
                    <a:pt x="9335" y="13134"/>
                  </a:cubicBezTo>
                  <a:cubicBezTo>
                    <a:pt x="9442" y="13086"/>
                    <a:pt x="9549" y="13050"/>
                    <a:pt x="9656" y="13038"/>
                  </a:cubicBezTo>
                  <a:cubicBezTo>
                    <a:pt x="9682" y="13035"/>
                    <a:pt x="9707" y="13034"/>
                    <a:pt x="9733" y="13034"/>
                  </a:cubicBezTo>
                  <a:cubicBezTo>
                    <a:pt x="9802" y="13034"/>
                    <a:pt x="9869" y="13045"/>
                    <a:pt x="9930" y="13062"/>
                  </a:cubicBezTo>
                  <a:cubicBezTo>
                    <a:pt x="9347" y="13336"/>
                    <a:pt x="8859" y="13860"/>
                    <a:pt x="8478" y="14348"/>
                  </a:cubicBezTo>
                  <a:cubicBezTo>
                    <a:pt x="8180" y="14717"/>
                    <a:pt x="7918" y="15098"/>
                    <a:pt x="7680" y="15503"/>
                  </a:cubicBezTo>
                  <a:cubicBezTo>
                    <a:pt x="7430" y="15908"/>
                    <a:pt x="7168" y="16336"/>
                    <a:pt x="7037" y="16801"/>
                  </a:cubicBezTo>
                  <a:cubicBezTo>
                    <a:pt x="6918" y="17241"/>
                    <a:pt x="6954" y="17706"/>
                    <a:pt x="7001" y="18158"/>
                  </a:cubicBezTo>
                  <a:cubicBezTo>
                    <a:pt x="7037" y="18563"/>
                    <a:pt x="7120" y="18956"/>
                    <a:pt x="7239" y="19337"/>
                  </a:cubicBezTo>
                  <a:cubicBezTo>
                    <a:pt x="7359" y="19718"/>
                    <a:pt x="7525" y="20087"/>
                    <a:pt x="7740" y="20420"/>
                  </a:cubicBezTo>
                  <a:cubicBezTo>
                    <a:pt x="7978" y="20777"/>
                    <a:pt x="8287" y="21075"/>
                    <a:pt x="8609" y="21361"/>
                  </a:cubicBezTo>
                  <a:cubicBezTo>
                    <a:pt x="8906" y="21647"/>
                    <a:pt x="9216" y="21944"/>
                    <a:pt x="9383" y="22337"/>
                  </a:cubicBezTo>
                  <a:cubicBezTo>
                    <a:pt x="9430" y="22456"/>
                    <a:pt x="9466" y="22587"/>
                    <a:pt x="9490" y="22730"/>
                  </a:cubicBezTo>
                  <a:cubicBezTo>
                    <a:pt x="9454" y="22849"/>
                    <a:pt x="9418" y="22968"/>
                    <a:pt x="9383" y="23099"/>
                  </a:cubicBezTo>
                  <a:cubicBezTo>
                    <a:pt x="9347" y="23242"/>
                    <a:pt x="9287" y="23409"/>
                    <a:pt x="9264" y="23563"/>
                  </a:cubicBezTo>
                  <a:cubicBezTo>
                    <a:pt x="9264" y="23635"/>
                    <a:pt x="9287" y="23718"/>
                    <a:pt x="9335" y="23766"/>
                  </a:cubicBezTo>
                  <a:cubicBezTo>
                    <a:pt x="9275" y="24040"/>
                    <a:pt x="9240" y="24325"/>
                    <a:pt x="9240" y="24611"/>
                  </a:cubicBezTo>
                  <a:cubicBezTo>
                    <a:pt x="9240" y="24687"/>
                    <a:pt x="9293" y="24741"/>
                    <a:pt x="9357" y="24741"/>
                  </a:cubicBezTo>
                  <a:cubicBezTo>
                    <a:pt x="9373" y="24741"/>
                    <a:pt x="9390" y="24737"/>
                    <a:pt x="9406" y="24730"/>
                  </a:cubicBezTo>
                  <a:cubicBezTo>
                    <a:pt x="9525" y="24695"/>
                    <a:pt x="9585" y="24587"/>
                    <a:pt x="9633" y="24480"/>
                  </a:cubicBezTo>
                  <a:cubicBezTo>
                    <a:pt x="9692" y="24349"/>
                    <a:pt x="9752" y="24206"/>
                    <a:pt x="9811" y="24075"/>
                  </a:cubicBezTo>
                  <a:cubicBezTo>
                    <a:pt x="9823" y="24040"/>
                    <a:pt x="9847" y="24004"/>
                    <a:pt x="9859" y="23968"/>
                  </a:cubicBezTo>
                  <a:cubicBezTo>
                    <a:pt x="9869" y="23969"/>
                    <a:pt x="9878" y="23970"/>
                    <a:pt x="9888" y="23970"/>
                  </a:cubicBezTo>
                  <a:cubicBezTo>
                    <a:pt x="9973" y="23970"/>
                    <a:pt x="10055" y="23924"/>
                    <a:pt x="10109" y="23849"/>
                  </a:cubicBezTo>
                  <a:cubicBezTo>
                    <a:pt x="10204" y="23718"/>
                    <a:pt x="10264" y="23563"/>
                    <a:pt x="10335" y="23421"/>
                  </a:cubicBezTo>
                  <a:cubicBezTo>
                    <a:pt x="10383" y="23313"/>
                    <a:pt x="10442" y="23194"/>
                    <a:pt x="10490" y="23075"/>
                  </a:cubicBezTo>
                  <a:cubicBezTo>
                    <a:pt x="10597" y="22980"/>
                    <a:pt x="10704" y="22909"/>
                    <a:pt x="10823" y="22849"/>
                  </a:cubicBezTo>
                  <a:cubicBezTo>
                    <a:pt x="11204" y="22659"/>
                    <a:pt x="11633" y="22635"/>
                    <a:pt x="12050" y="22623"/>
                  </a:cubicBezTo>
                  <a:cubicBezTo>
                    <a:pt x="12478" y="22599"/>
                    <a:pt x="12907" y="22587"/>
                    <a:pt x="13324" y="22468"/>
                  </a:cubicBezTo>
                  <a:cubicBezTo>
                    <a:pt x="13705" y="22361"/>
                    <a:pt x="14074" y="22194"/>
                    <a:pt x="14407" y="21980"/>
                  </a:cubicBezTo>
                  <a:cubicBezTo>
                    <a:pt x="14752" y="21766"/>
                    <a:pt x="15062" y="21516"/>
                    <a:pt x="15360" y="21242"/>
                  </a:cubicBezTo>
                  <a:cubicBezTo>
                    <a:pt x="15693" y="20944"/>
                    <a:pt x="16014" y="20611"/>
                    <a:pt x="16217" y="20194"/>
                  </a:cubicBezTo>
                  <a:cubicBezTo>
                    <a:pt x="16431" y="19765"/>
                    <a:pt x="16514" y="19265"/>
                    <a:pt x="16586" y="18789"/>
                  </a:cubicBezTo>
                  <a:cubicBezTo>
                    <a:pt x="16669" y="18337"/>
                    <a:pt x="16717" y="17860"/>
                    <a:pt x="16741" y="17396"/>
                  </a:cubicBezTo>
                  <a:cubicBezTo>
                    <a:pt x="16764" y="16777"/>
                    <a:pt x="16741" y="16063"/>
                    <a:pt x="16479" y="15467"/>
                  </a:cubicBezTo>
                  <a:lnTo>
                    <a:pt x="16479" y="15467"/>
                  </a:lnTo>
                  <a:cubicBezTo>
                    <a:pt x="16562" y="15503"/>
                    <a:pt x="16634" y="15562"/>
                    <a:pt x="16693" y="15634"/>
                  </a:cubicBezTo>
                  <a:cubicBezTo>
                    <a:pt x="16776" y="15717"/>
                    <a:pt x="16824" y="15812"/>
                    <a:pt x="16872" y="15920"/>
                  </a:cubicBezTo>
                  <a:cubicBezTo>
                    <a:pt x="16907" y="16003"/>
                    <a:pt x="16943" y="16098"/>
                    <a:pt x="16991" y="16193"/>
                  </a:cubicBezTo>
                  <a:cubicBezTo>
                    <a:pt x="17110" y="16574"/>
                    <a:pt x="17205" y="16955"/>
                    <a:pt x="17276" y="17348"/>
                  </a:cubicBezTo>
                  <a:cubicBezTo>
                    <a:pt x="17288" y="17396"/>
                    <a:pt x="17336" y="17444"/>
                    <a:pt x="17384" y="17456"/>
                  </a:cubicBezTo>
                  <a:cubicBezTo>
                    <a:pt x="17372" y="17467"/>
                    <a:pt x="17360" y="17491"/>
                    <a:pt x="17348" y="17515"/>
                  </a:cubicBezTo>
                  <a:cubicBezTo>
                    <a:pt x="17324" y="17587"/>
                    <a:pt x="17324" y="17670"/>
                    <a:pt x="17324" y="17741"/>
                  </a:cubicBezTo>
                  <a:cubicBezTo>
                    <a:pt x="17324" y="17837"/>
                    <a:pt x="17324" y="17932"/>
                    <a:pt x="17336" y="18027"/>
                  </a:cubicBezTo>
                  <a:cubicBezTo>
                    <a:pt x="17360" y="18194"/>
                    <a:pt x="17384" y="18349"/>
                    <a:pt x="17431" y="18515"/>
                  </a:cubicBezTo>
                  <a:cubicBezTo>
                    <a:pt x="17479" y="18658"/>
                    <a:pt x="17526" y="18825"/>
                    <a:pt x="17657" y="18896"/>
                  </a:cubicBezTo>
                  <a:cubicBezTo>
                    <a:pt x="17634" y="18932"/>
                    <a:pt x="17622" y="18968"/>
                    <a:pt x="17610" y="19015"/>
                  </a:cubicBezTo>
                  <a:cubicBezTo>
                    <a:pt x="17598" y="19099"/>
                    <a:pt x="17610" y="19182"/>
                    <a:pt x="17610" y="19277"/>
                  </a:cubicBezTo>
                  <a:cubicBezTo>
                    <a:pt x="17622" y="19372"/>
                    <a:pt x="17622" y="19468"/>
                    <a:pt x="17634" y="19563"/>
                  </a:cubicBezTo>
                  <a:cubicBezTo>
                    <a:pt x="17634" y="19742"/>
                    <a:pt x="17634" y="19920"/>
                    <a:pt x="17622" y="20099"/>
                  </a:cubicBezTo>
                  <a:cubicBezTo>
                    <a:pt x="17622" y="20265"/>
                    <a:pt x="17657" y="20432"/>
                    <a:pt x="17812" y="20504"/>
                  </a:cubicBezTo>
                  <a:cubicBezTo>
                    <a:pt x="17812" y="20527"/>
                    <a:pt x="17812" y="20551"/>
                    <a:pt x="17800" y="20563"/>
                  </a:cubicBezTo>
                  <a:cubicBezTo>
                    <a:pt x="17800" y="20646"/>
                    <a:pt x="17788" y="20742"/>
                    <a:pt x="17777" y="20825"/>
                  </a:cubicBezTo>
                  <a:cubicBezTo>
                    <a:pt x="17777" y="20896"/>
                    <a:pt x="17765" y="20956"/>
                    <a:pt x="17765" y="21027"/>
                  </a:cubicBezTo>
                  <a:cubicBezTo>
                    <a:pt x="17753" y="21099"/>
                    <a:pt x="17741" y="21158"/>
                    <a:pt x="17741" y="21230"/>
                  </a:cubicBezTo>
                  <a:cubicBezTo>
                    <a:pt x="17729" y="21289"/>
                    <a:pt x="17765" y="21325"/>
                    <a:pt x="17800" y="21337"/>
                  </a:cubicBezTo>
                  <a:cubicBezTo>
                    <a:pt x="17800" y="21361"/>
                    <a:pt x="17800" y="21373"/>
                    <a:pt x="17800" y="21397"/>
                  </a:cubicBezTo>
                  <a:cubicBezTo>
                    <a:pt x="17788" y="21468"/>
                    <a:pt x="17765" y="21527"/>
                    <a:pt x="17753" y="21587"/>
                  </a:cubicBezTo>
                  <a:cubicBezTo>
                    <a:pt x="17741" y="21647"/>
                    <a:pt x="17800" y="21706"/>
                    <a:pt x="17848" y="21718"/>
                  </a:cubicBezTo>
                  <a:cubicBezTo>
                    <a:pt x="17856" y="21720"/>
                    <a:pt x="17864" y="21720"/>
                    <a:pt x="17871" y="21720"/>
                  </a:cubicBezTo>
                  <a:cubicBezTo>
                    <a:pt x="17922" y="21720"/>
                    <a:pt x="17969" y="21688"/>
                    <a:pt x="17979" y="21647"/>
                  </a:cubicBezTo>
                  <a:cubicBezTo>
                    <a:pt x="18015" y="21539"/>
                    <a:pt x="18038" y="21432"/>
                    <a:pt x="18050" y="21325"/>
                  </a:cubicBezTo>
                  <a:cubicBezTo>
                    <a:pt x="18050" y="21277"/>
                    <a:pt x="18062" y="21218"/>
                    <a:pt x="18050" y="21170"/>
                  </a:cubicBezTo>
                  <a:lnTo>
                    <a:pt x="18050" y="21135"/>
                  </a:lnTo>
                  <a:cubicBezTo>
                    <a:pt x="18050" y="21099"/>
                    <a:pt x="18050" y="21063"/>
                    <a:pt x="18050" y="21027"/>
                  </a:cubicBezTo>
                  <a:cubicBezTo>
                    <a:pt x="18050" y="21016"/>
                    <a:pt x="18050" y="20992"/>
                    <a:pt x="18050" y="20980"/>
                  </a:cubicBezTo>
                  <a:cubicBezTo>
                    <a:pt x="18050" y="20908"/>
                    <a:pt x="18062" y="20837"/>
                    <a:pt x="18038" y="20765"/>
                  </a:cubicBezTo>
                  <a:lnTo>
                    <a:pt x="18027" y="20742"/>
                  </a:lnTo>
                  <a:cubicBezTo>
                    <a:pt x="18027" y="20658"/>
                    <a:pt x="18038" y="20575"/>
                    <a:pt x="18038" y="20504"/>
                  </a:cubicBezTo>
                  <a:cubicBezTo>
                    <a:pt x="18074" y="20480"/>
                    <a:pt x="18110" y="20456"/>
                    <a:pt x="18122" y="20420"/>
                  </a:cubicBezTo>
                  <a:cubicBezTo>
                    <a:pt x="18134" y="20373"/>
                    <a:pt x="18122" y="20301"/>
                    <a:pt x="18134" y="20254"/>
                  </a:cubicBezTo>
                  <a:cubicBezTo>
                    <a:pt x="18134" y="20051"/>
                    <a:pt x="18146" y="19861"/>
                    <a:pt x="18146" y="19658"/>
                  </a:cubicBezTo>
                  <a:cubicBezTo>
                    <a:pt x="18158" y="19468"/>
                    <a:pt x="18158" y="19265"/>
                    <a:pt x="18158" y="19063"/>
                  </a:cubicBezTo>
                  <a:cubicBezTo>
                    <a:pt x="18158" y="18980"/>
                    <a:pt x="18158" y="18884"/>
                    <a:pt x="18074" y="18825"/>
                  </a:cubicBezTo>
                  <a:cubicBezTo>
                    <a:pt x="18050" y="18813"/>
                    <a:pt x="18027" y="18801"/>
                    <a:pt x="18003" y="18801"/>
                  </a:cubicBezTo>
                  <a:cubicBezTo>
                    <a:pt x="18038" y="18741"/>
                    <a:pt x="18062" y="18670"/>
                    <a:pt x="18062" y="18610"/>
                  </a:cubicBezTo>
                  <a:cubicBezTo>
                    <a:pt x="18074" y="18527"/>
                    <a:pt x="18062" y="18432"/>
                    <a:pt x="18062" y="18349"/>
                  </a:cubicBezTo>
                  <a:cubicBezTo>
                    <a:pt x="18062" y="18253"/>
                    <a:pt x="18062" y="18170"/>
                    <a:pt x="18050" y="18075"/>
                  </a:cubicBezTo>
                  <a:cubicBezTo>
                    <a:pt x="18050" y="17908"/>
                    <a:pt x="18027" y="17741"/>
                    <a:pt x="17991" y="17587"/>
                  </a:cubicBezTo>
                  <a:cubicBezTo>
                    <a:pt x="17967" y="17503"/>
                    <a:pt x="17943" y="17408"/>
                    <a:pt x="17896" y="17336"/>
                  </a:cubicBezTo>
                  <a:cubicBezTo>
                    <a:pt x="17872" y="17301"/>
                    <a:pt x="17836" y="17289"/>
                    <a:pt x="17800" y="17277"/>
                  </a:cubicBezTo>
                  <a:cubicBezTo>
                    <a:pt x="17872" y="17146"/>
                    <a:pt x="17824" y="17003"/>
                    <a:pt x="17800" y="16872"/>
                  </a:cubicBezTo>
                  <a:cubicBezTo>
                    <a:pt x="17753" y="16586"/>
                    <a:pt x="17693" y="16313"/>
                    <a:pt x="17598" y="16051"/>
                  </a:cubicBezTo>
                  <a:cubicBezTo>
                    <a:pt x="17467" y="15634"/>
                    <a:pt x="17265" y="15229"/>
                    <a:pt x="16979" y="14896"/>
                  </a:cubicBezTo>
                  <a:lnTo>
                    <a:pt x="16979" y="14896"/>
                  </a:lnTo>
                  <a:cubicBezTo>
                    <a:pt x="17050" y="14955"/>
                    <a:pt x="17122" y="15015"/>
                    <a:pt x="17193" y="15074"/>
                  </a:cubicBezTo>
                  <a:cubicBezTo>
                    <a:pt x="17693" y="15467"/>
                    <a:pt x="18217" y="15860"/>
                    <a:pt x="18753" y="16217"/>
                  </a:cubicBezTo>
                  <a:cubicBezTo>
                    <a:pt x="19801" y="16920"/>
                    <a:pt x="20944" y="17503"/>
                    <a:pt x="22170" y="17753"/>
                  </a:cubicBezTo>
                  <a:cubicBezTo>
                    <a:pt x="22611" y="17847"/>
                    <a:pt x="23061" y="17895"/>
                    <a:pt x="23510" y="17895"/>
                  </a:cubicBezTo>
                  <a:cubicBezTo>
                    <a:pt x="24092" y="17895"/>
                    <a:pt x="24672" y="17814"/>
                    <a:pt x="25230" y="17646"/>
                  </a:cubicBezTo>
                  <a:cubicBezTo>
                    <a:pt x="25718" y="17491"/>
                    <a:pt x="26170" y="17265"/>
                    <a:pt x="26587" y="16967"/>
                  </a:cubicBezTo>
                  <a:cubicBezTo>
                    <a:pt x="26813" y="16801"/>
                    <a:pt x="27087" y="16586"/>
                    <a:pt x="27051" y="16277"/>
                  </a:cubicBezTo>
                  <a:cubicBezTo>
                    <a:pt x="27040" y="16146"/>
                    <a:pt x="26980" y="16027"/>
                    <a:pt x="26897" y="15920"/>
                  </a:cubicBezTo>
                  <a:cubicBezTo>
                    <a:pt x="26813" y="15789"/>
                    <a:pt x="26718" y="15670"/>
                    <a:pt x="26611" y="15551"/>
                  </a:cubicBezTo>
                  <a:cubicBezTo>
                    <a:pt x="26551" y="15479"/>
                    <a:pt x="26492" y="15408"/>
                    <a:pt x="26432" y="15348"/>
                  </a:cubicBezTo>
                  <a:cubicBezTo>
                    <a:pt x="26706" y="15324"/>
                    <a:pt x="26980" y="15289"/>
                    <a:pt x="27242" y="15217"/>
                  </a:cubicBezTo>
                  <a:cubicBezTo>
                    <a:pt x="27849" y="15074"/>
                    <a:pt x="28421" y="14872"/>
                    <a:pt x="29004" y="14658"/>
                  </a:cubicBezTo>
                  <a:cubicBezTo>
                    <a:pt x="29969" y="14300"/>
                    <a:pt x="31004" y="13860"/>
                    <a:pt x="31623" y="12991"/>
                  </a:cubicBezTo>
                  <a:cubicBezTo>
                    <a:pt x="31778" y="12741"/>
                    <a:pt x="31921" y="12491"/>
                    <a:pt x="31969" y="12217"/>
                  </a:cubicBezTo>
                  <a:cubicBezTo>
                    <a:pt x="32016" y="11955"/>
                    <a:pt x="31945" y="11705"/>
                    <a:pt x="31802" y="11502"/>
                  </a:cubicBezTo>
                  <a:cubicBezTo>
                    <a:pt x="31659" y="11300"/>
                    <a:pt x="31457" y="11145"/>
                    <a:pt x="31254" y="11026"/>
                  </a:cubicBezTo>
                  <a:cubicBezTo>
                    <a:pt x="30992" y="10871"/>
                    <a:pt x="30719" y="10752"/>
                    <a:pt x="30433" y="10645"/>
                  </a:cubicBezTo>
                  <a:cubicBezTo>
                    <a:pt x="29230" y="10181"/>
                    <a:pt x="27933" y="10109"/>
                    <a:pt x="26659" y="10074"/>
                  </a:cubicBezTo>
                  <a:cubicBezTo>
                    <a:pt x="26259" y="10066"/>
                    <a:pt x="25859" y="10062"/>
                    <a:pt x="25460" y="10062"/>
                  </a:cubicBezTo>
                  <a:cubicBezTo>
                    <a:pt x="24597" y="10062"/>
                    <a:pt x="23735" y="10081"/>
                    <a:pt x="22872" y="10121"/>
                  </a:cubicBezTo>
                  <a:cubicBezTo>
                    <a:pt x="22563" y="10133"/>
                    <a:pt x="22241" y="10145"/>
                    <a:pt x="21932" y="10169"/>
                  </a:cubicBezTo>
                  <a:cubicBezTo>
                    <a:pt x="21717" y="10169"/>
                    <a:pt x="21515" y="10169"/>
                    <a:pt x="21301" y="10181"/>
                  </a:cubicBezTo>
                  <a:cubicBezTo>
                    <a:pt x="20729" y="10193"/>
                    <a:pt x="20158" y="10205"/>
                    <a:pt x="19598" y="10240"/>
                  </a:cubicBezTo>
                  <a:cubicBezTo>
                    <a:pt x="19277" y="10264"/>
                    <a:pt x="18967" y="10288"/>
                    <a:pt x="18646" y="10324"/>
                  </a:cubicBezTo>
                  <a:cubicBezTo>
                    <a:pt x="18681" y="10312"/>
                    <a:pt x="18717" y="10276"/>
                    <a:pt x="18717" y="10217"/>
                  </a:cubicBezTo>
                  <a:cubicBezTo>
                    <a:pt x="18717" y="9967"/>
                    <a:pt x="18669" y="9705"/>
                    <a:pt x="18598" y="9455"/>
                  </a:cubicBezTo>
                  <a:cubicBezTo>
                    <a:pt x="19170" y="9205"/>
                    <a:pt x="19753" y="8955"/>
                    <a:pt x="20253" y="8585"/>
                  </a:cubicBezTo>
                  <a:cubicBezTo>
                    <a:pt x="20753" y="8228"/>
                    <a:pt x="21146" y="7752"/>
                    <a:pt x="21515" y="7276"/>
                  </a:cubicBezTo>
                  <a:cubicBezTo>
                    <a:pt x="21524" y="7278"/>
                    <a:pt x="21533" y="7279"/>
                    <a:pt x="21541" y="7279"/>
                  </a:cubicBezTo>
                  <a:cubicBezTo>
                    <a:pt x="21580" y="7279"/>
                    <a:pt x="21617" y="7259"/>
                    <a:pt x="21646" y="7240"/>
                  </a:cubicBezTo>
                  <a:cubicBezTo>
                    <a:pt x="21670" y="7228"/>
                    <a:pt x="21694" y="7192"/>
                    <a:pt x="21706" y="7169"/>
                  </a:cubicBezTo>
                  <a:cubicBezTo>
                    <a:pt x="21741" y="7121"/>
                    <a:pt x="21801" y="7073"/>
                    <a:pt x="21813" y="7002"/>
                  </a:cubicBezTo>
                  <a:cubicBezTo>
                    <a:pt x="21837" y="6954"/>
                    <a:pt x="21837" y="6907"/>
                    <a:pt x="21813" y="6871"/>
                  </a:cubicBezTo>
                  <a:cubicBezTo>
                    <a:pt x="21789" y="6823"/>
                    <a:pt x="21741" y="6788"/>
                    <a:pt x="21682" y="6776"/>
                  </a:cubicBezTo>
                  <a:cubicBezTo>
                    <a:pt x="21610" y="6776"/>
                    <a:pt x="21551" y="6823"/>
                    <a:pt x="21503" y="6871"/>
                  </a:cubicBezTo>
                  <a:cubicBezTo>
                    <a:pt x="21491" y="6883"/>
                    <a:pt x="21479" y="6895"/>
                    <a:pt x="21456" y="6907"/>
                  </a:cubicBezTo>
                  <a:cubicBezTo>
                    <a:pt x="21432" y="6942"/>
                    <a:pt x="21420" y="6978"/>
                    <a:pt x="21420" y="7014"/>
                  </a:cubicBezTo>
                  <a:lnTo>
                    <a:pt x="21420" y="7026"/>
                  </a:lnTo>
                  <a:lnTo>
                    <a:pt x="21420" y="7050"/>
                  </a:lnTo>
                  <a:lnTo>
                    <a:pt x="21408" y="7061"/>
                  </a:lnTo>
                  <a:cubicBezTo>
                    <a:pt x="21408" y="7073"/>
                    <a:pt x="21408" y="7085"/>
                    <a:pt x="21396" y="7109"/>
                  </a:cubicBezTo>
                  <a:cubicBezTo>
                    <a:pt x="21182" y="7311"/>
                    <a:pt x="20967" y="7526"/>
                    <a:pt x="20753" y="7728"/>
                  </a:cubicBezTo>
                  <a:cubicBezTo>
                    <a:pt x="20515" y="7954"/>
                    <a:pt x="20289" y="8181"/>
                    <a:pt x="20051" y="8395"/>
                  </a:cubicBezTo>
                  <a:cubicBezTo>
                    <a:pt x="19932" y="8502"/>
                    <a:pt x="19812" y="8550"/>
                    <a:pt x="19658" y="8585"/>
                  </a:cubicBezTo>
                  <a:cubicBezTo>
                    <a:pt x="19515" y="8609"/>
                    <a:pt x="19372" y="8645"/>
                    <a:pt x="19241" y="8693"/>
                  </a:cubicBezTo>
                  <a:cubicBezTo>
                    <a:pt x="18967" y="8788"/>
                    <a:pt x="18693" y="8895"/>
                    <a:pt x="18443" y="9050"/>
                  </a:cubicBezTo>
                  <a:cubicBezTo>
                    <a:pt x="18419" y="8978"/>
                    <a:pt x="18396" y="8919"/>
                    <a:pt x="18360" y="8859"/>
                  </a:cubicBezTo>
                  <a:cubicBezTo>
                    <a:pt x="18336" y="8812"/>
                    <a:pt x="18312" y="8776"/>
                    <a:pt x="18300" y="8740"/>
                  </a:cubicBezTo>
                  <a:cubicBezTo>
                    <a:pt x="18312" y="8728"/>
                    <a:pt x="18336" y="8693"/>
                    <a:pt x="18336" y="8669"/>
                  </a:cubicBezTo>
                  <a:cubicBezTo>
                    <a:pt x="18348" y="8597"/>
                    <a:pt x="18360" y="8526"/>
                    <a:pt x="18372" y="8443"/>
                  </a:cubicBezTo>
                  <a:cubicBezTo>
                    <a:pt x="18384" y="8371"/>
                    <a:pt x="18384" y="8300"/>
                    <a:pt x="18384" y="8228"/>
                  </a:cubicBezTo>
                  <a:cubicBezTo>
                    <a:pt x="18384" y="8169"/>
                    <a:pt x="18372" y="8109"/>
                    <a:pt x="18372" y="8050"/>
                  </a:cubicBezTo>
                  <a:cubicBezTo>
                    <a:pt x="18491" y="7669"/>
                    <a:pt x="18479" y="7240"/>
                    <a:pt x="18348" y="6847"/>
                  </a:cubicBezTo>
                  <a:cubicBezTo>
                    <a:pt x="18193" y="6371"/>
                    <a:pt x="17860" y="5990"/>
                    <a:pt x="17407" y="5740"/>
                  </a:cubicBezTo>
                  <a:cubicBezTo>
                    <a:pt x="17538" y="5740"/>
                    <a:pt x="17657" y="5728"/>
                    <a:pt x="17777" y="5716"/>
                  </a:cubicBezTo>
                  <a:cubicBezTo>
                    <a:pt x="17919" y="5692"/>
                    <a:pt x="18050" y="5680"/>
                    <a:pt x="18169" y="5609"/>
                  </a:cubicBezTo>
                  <a:cubicBezTo>
                    <a:pt x="18265" y="5549"/>
                    <a:pt x="18348" y="5466"/>
                    <a:pt x="18408" y="5383"/>
                  </a:cubicBezTo>
                  <a:cubicBezTo>
                    <a:pt x="18515" y="5252"/>
                    <a:pt x="18610" y="5121"/>
                    <a:pt x="18717" y="5002"/>
                  </a:cubicBezTo>
                  <a:cubicBezTo>
                    <a:pt x="18920" y="4775"/>
                    <a:pt x="19062" y="4490"/>
                    <a:pt x="19205" y="4228"/>
                  </a:cubicBezTo>
                  <a:cubicBezTo>
                    <a:pt x="19301" y="4049"/>
                    <a:pt x="19396" y="3859"/>
                    <a:pt x="19527" y="3692"/>
                  </a:cubicBezTo>
                  <a:cubicBezTo>
                    <a:pt x="19646" y="3680"/>
                    <a:pt x="19741" y="3549"/>
                    <a:pt x="19741" y="3430"/>
                  </a:cubicBezTo>
                  <a:cubicBezTo>
                    <a:pt x="19741" y="3360"/>
                    <a:pt x="19690" y="3316"/>
                    <a:pt x="19630" y="3316"/>
                  </a:cubicBezTo>
                  <a:cubicBezTo>
                    <a:pt x="19608" y="3316"/>
                    <a:pt x="19585" y="3322"/>
                    <a:pt x="19562" y="3335"/>
                  </a:cubicBezTo>
                  <a:cubicBezTo>
                    <a:pt x="19336" y="3501"/>
                    <a:pt x="19229" y="3751"/>
                    <a:pt x="19098" y="3990"/>
                  </a:cubicBezTo>
                  <a:cubicBezTo>
                    <a:pt x="18955" y="4252"/>
                    <a:pt x="18800" y="4502"/>
                    <a:pt x="18669" y="4775"/>
                  </a:cubicBezTo>
                  <a:cubicBezTo>
                    <a:pt x="18539" y="5025"/>
                    <a:pt x="18408" y="5311"/>
                    <a:pt x="18169" y="5478"/>
                  </a:cubicBezTo>
                  <a:cubicBezTo>
                    <a:pt x="18050" y="5549"/>
                    <a:pt x="17896" y="5549"/>
                    <a:pt x="17765" y="5561"/>
                  </a:cubicBezTo>
                  <a:cubicBezTo>
                    <a:pt x="17610" y="5573"/>
                    <a:pt x="17455" y="5585"/>
                    <a:pt x="17300" y="5633"/>
                  </a:cubicBezTo>
                  <a:cubicBezTo>
                    <a:pt x="17276" y="5633"/>
                    <a:pt x="17265" y="5656"/>
                    <a:pt x="17253" y="5668"/>
                  </a:cubicBezTo>
                  <a:cubicBezTo>
                    <a:pt x="17157" y="5621"/>
                    <a:pt x="17050" y="5573"/>
                    <a:pt x="16955" y="5537"/>
                  </a:cubicBezTo>
                  <a:cubicBezTo>
                    <a:pt x="16800" y="5490"/>
                    <a:pt x="16622" y="5418"/>
                    <a:pt x="16455" y="5418"/>
                  </a:cubicBezTo>
                  <a:cubicBezTo>
                    <a:pt x="16336" y="5335"/>
                    <a:pt x="16181" y="5287"/>
                    <a:pt x="16050" y="5228"/>
                  </a:cubicBezTo>
                  <a:cubicBezTo>
                    <a:pt x="15955" y="5192"/>
                    <a:pt x="15848" y="5156"/>
                    <a:pt x="15741" y="5133"/>
                  </a:cubicBezTo>
                  <a:cubicBezTo>
                    <a:pt x="15741" y="5109"/>
                    <a:pt x="15741" y="5085"/>
                    <a:pt x="15729" y="5073"/>
                  </a:cubicBezTo>
                  <a:cubicBezTo>
                    <a:pt x="15645" y="4942"/>
                    <a:pt x="15526" y="4823"/>
                    <a:pt x="15419" y="4716"/>
                  </a:cubicBezTo>
                  <a:cubicBezTo>
                    <a:pt x="15336" y="4621"/>
                    <a:pt x="15217" y="4525"/>
                    <a:pt x="15181" y="4383"/>
                  </a:cubicBezTo>
                  <a:cubicBezTo>
                    <a:pt x="15110" y="4109"/>
                    <a:pt x="15193" y="3799"/>
                    <a:pt x="15264" y="3525"/>
                  </a:cubicBezTo>
                  <a:cubicBezTo>
                    <a:pt x="15324" y="3240"/>
                    <a:pt x="15383" y="2942"/>
                    <a:pt x="15443" y="2656"/>
                  </a:cubicBezTo>
                  <a:cubicBezTo>
                    <a:pt x="15502" y="2394"/>
                    <a:pt x="15586" y="2120"/>
                    <a:pt x="15514" y="1858"/>
                  </a:cubicBezTo>
                  <a:cubicBezTo>
                    <a:pt x="15500" y="1801"/>
                    <a:pt x="15455" y="1769"/>
                    <a:pt x="15408" y="1769"/>
                  </a:cubicBezTo>
                  <a:cubicBezTo>
                    <a:pt x="15378" y="1769"/>
                    <a:pt x="15347" y="1783"/>
                    <a:pt x="15324" y="1811"/>
                  </a:cubicBezTo>
                  <a:cubicBezTo>
                    <a:pt x="15252" y="1906"/>
                    <a:pt x="15240" y="2061"/>
                    <a:pt x="15324" y="2144"/>
                  </a:cubicBezTo>
                  <a:cubicBezTo>
                    <a:pt x="15312" y="2358"/>
                    <a:pt x="15252" y="2561"/>
                    <a:pt x="15205" y="2763"/>
                  </a:cubicBezTo>
                  <a:cubicBezTo>
                    <a:pt x="15145" y="3061"/>
                    <a:pt x="15074" y="3359"/>
                    <a:pt x="15074" y="3668"/>
                  </a:cubicBezTo>
                  <a:cubicBezTo>
                    <a:pt x="15074" y="3823"/>
                    <a:pt x="15062" y="3990"/>
                    <a:pt x="15050" y="4156"/>
                  </a:cubicBezTo>
                  <a:cubicBezTo>
                    <a:pt x="15050" y="4263"/>
                    <a:pt x="15050" y="4383"/>
                    <a:pt x="15086" y="4490"/>
                  </a:cubicBezTo>
                  <a:cubicBezTo>
                    <a:pt x="15133" y="4621"/>
                    <a:pt x="15229" y="4716"/>
                    <a:pt x="15324" y="4823"/>
                  </a:cubicBezTo>
                  <a:cubicBezTo>
                    <a:pt x="15407" y="4906"/>
                    <a:pt x="15479" y="5002"/>
                    <a:pt x="15574" y="5085"/>
                  </a:cubicBezTo>
                  <a:cubicBezTo>
                    <a:pt x="15425" y="5053"/>
                    <a:pt x="15277" y="5037"/>
                    <a:pt x="15130" y="5037"/>
                  </a:cubicBezTo>
                  <a:cubicBezTo>
                    <a:pt x="14782" y="5037"/>
                    <a:pt x="14443" y="5127"/>
                    <a:pt x="14133" y="5311"/>
                  </a:cubicBezTo>
                  <a:cubicBezTo>
                    <a:pt x="13764" y="5526"/>
                    <a:pt x="13466" y="5871"/>
                    <a:pt x="13312" y="6264"/>
                  </a:cubicBezTo>
                  <a:cubicBezTo>
                    <a:pt x="13264" y="6335"/>
                    <a:pt x="13216" y="6395"/>
                    <a:pt x="13169" y="6466"/>
                  </a:cubicBezTo>
                  <a:cubicBezTo>
                    <a:pt x="13157" y="6490"/>
                    <a:pt x="13145" y="6502"/>
                    <a:pt x="13133" y="6526"/>
                  </a:cubicBezTo>
                  <a:cubicBezTo>
                    <a:pt x="13109" y="6561"/>
                    <a:pt x="13097" y="6609"/>
                    <a:pt x="13074" y="6645"/>
                  </a:cubicBezTo>
                  <a:lnTo>
                    <a:pt x="13062" y="6669"/>
                  </a:lnTo>
                  <a:cubicBezTo>
                    <a:pt x="13050" y="6692"/>
                    <a:pt x="13026" y="6716"/>
                    <a:pt x="13014" y="6740"/>
                  </a:cubicBezTo>
                  <a:lnTo>
                    <a:pt x="13014" y="6752"/>
                  </a:lnTo>
                  <a:cubicBezTo>
                    <a:pt x="12943" y="6776"/>
                    <a:pt x="12883" y="6799"/>
                    <a:pt x="12824" y="6823"/>
                  </a:cubicBezTo>
                  <a:cubicBezTo>
                    <a:pt x="12764" y="6847"/>
                    <a:pt x="12693" y="6871"/>
                    <a:pt x="12633" y="6907"/>
                  </a:cubicBezTo>
                  <a:cubicBezTo>
                    <a:pt x="12538" y="6633"/>
                    <a:pt x="12407" y="6371"/>
                    <a:pt x="12264" y="6121"/>
                  </a:cubicBezTo>
                  <a:cubicBezTo>
                    <a:pt x="12192" y="6002"/>
                    <a:pt x="12109" y="5883"/>
                    <a:pt x="12014" y="5764"/>
                  </a:cubicBezTo>
                  <a:cubicBezTo>
                    <a:pt x="11919" y="5645"/>
                    <a:pt x="11859" y="5526"/>
                    <a:pt x="11847" y="5371"/>
                  </a:cubicBezTo>
                  <a:cubicBezTo>
                    <a:pt x="11800" y="5049"/>
                    <a:pt x="11776" y="4728"/>
                    <a:pt x="11752" y="4406"/>
                  </a:cubicBezTo>
                  <a:cubicBezTo>
                    <a:pt x="11728" y="4109"/>
                    <a:pt x="11692" y="3811"/>
                    <a:pt x="11669" y="3513"/>
                  </a:cubicBezTo>
                  <a:cubicBezTo>
                    <a:pt x="11681" y="3490"/>
                    <a:pt x="11681" y="3478"/>
                    <a:pt x="11692" y="3466"/>
                  </a:cubicBezTo>
                  <a:lnTo>
                    <a:pt x="11692" y="3454"/>
                  </a:lnTo>
                  <a:lnTo>
                    <a:pt x="11704" y="3442"/>
                  </a:lnTo>
                  <a:lnTo>
                    <a:pt x="11716" y="3430"/>
                  </a:lnTo>
                  <a:cubicBezTo>
                    <a:pt x="11740" y="3394"/>
                    <a:pt x="11752" y="3359"/>
                    <a:pt x="11752" y="3323"/>
                  </a:cubicBezTo>
                  <a:cubicBezTo>
                    <a:pt x="11752" y="3299"/>
                    <a:pt x="11740" y="3287"/>
                    <a:pt x="11740" y="3263"/>
                  </a:cubicBezTo>
                  <a:cubicBezTo>
                    <a:pt x="11740" y="3192"/>
                    <a:pt x="11716" y="3120"/>
                    <a:pt x="11669" y="3073"/>
                  </a:cubicBezTo>
                  <a:cubicBezTo>
                    <a:pt x="11639" y="3058"/>
                    <a:pt x="11605" y="3048"/>
                    <a:pt x="11572" y="3048"/>
                  </a:cubicBezTo>
                  <a:cubicBezTo>
                    <a:pt x="11552" y="3048"/>
                    <a:pt x="11532" y="3052"/>
                    <a:pt x="11514" y="3061"/>
                  </a:cubicBezTo>
                  <a:cubicBezTo>
                    <a:pt x="11466" y="3085"/>
                    <a:pt x="11430" y="3120"/>
                    <a:pt x="11419" y="3168"/>
                  </a:cubicBezTo>
                  <a:cubicBezTo>
                    <a:pt x="11395" y="3228"/>
                    <a:pt x="11395" y="3299"/>
                    <a:pt x="11395" y="3359"/>
                  </a:cubicBezTo>
                  <a:cubicBezTo>
                    <a:pt x="11395" y="3394"/>
                    <a:pt x="11383" y="3430"/>
                    <a:pt x="11395" y="3454"/>
                  </a:cubicBezTo>
                  <a:cubicBezTo>
                    <a:pt x="11407" y="3501"/>
                    <a:pt x="11430" y="3537"/>
                    <a:pt x="11466" y="3561"/>
                  </a:cubicBezTo>
                  <a:cubicBezTo>
                    <a:pt x="11430" y="4168"/>
                    <a:pt x="11419" y="4787"/>
                    <a:pt x="11561" y="5383"/>
                  </a:cubicBezTo>
                  <a:cubicBezTo>
                    <a:pt x="11704" y="5990"/>
                    <a:pt x="11978" y="6561"/>
                    <a:pt x="12252" y="7121"/>
                  </a:cubicBezTo>
                  <a:cubicBezTo>
                    <a:pt x="12026" y="7264"/>
                    <a:pt x="11823" y="7431"/>
                    <a:pt x="11657" y="7621"/>
                  </a:cubicBezTo>
                  <a:cubicBezTo>
                    <a:pt x="11633" y="7657"/>
                    <a:pt x="11621" y="7681"/>
                    <a:pt x="11633" y="7716"/>
                  </a:cubicBezTo>
                  <a:cubicBezTo>
                    <a:pt x="11633" y="7716"/>
                    <a:pt x="11633" y="7728"/>
                    <a:pt x="11633" y="7728"/>
                  </a:cubicBezTo>
                  <a:lnTo>
                    <a:pt x="11621" y="7728"/>
                  </a:lnTo>
                  <a:cubicBezTo>
                    <a:pt x="11419" y="7502"/>
                    <a:pt x="11204" y="7288"/>
                    <a:pt x="10978" y="7061"/>
                  </a:cubicBezTo>
                  <a:cubicBezTo>
                    <a:pt x="10573" y="6669"/>
                    <a:pt x="10157" y="6288"/>
                    <a:pt x="9728" y="5907"/>
                  </a:cubicBezTo>
                  <a:cubicBezTo>
                    <a:pt x="9573" y="5764"/>
                    <a:pt x="9418" y="5621"/>
                    <a:pt x="9264" y="5478"/>
                  </a:cubicBezTo>
                  <a:cubicBezTo>
                    <a:pt x="9037" y="5264"/>
                    <a:pt x="8811" y="5049"/>
                    <a:pt x="8585" y="4835"/>
                  </a:cubicBezTo>
                  <a:cubicBezTo>
                    <a:pt x="7656" y="3966"/>
                    <a:pt x="6716" y="3132"/>
                    <a:pt x="5751" y="2323"/>
                  </a:cubicBezTo>
                  <a:cubicBezTo>
                    <a:pt x="4763" y="1513"/>
                    <a:pt x="3727" y="727"/>
                    <a:pt x="2525" y="287"/>
                  </a:cubicBezTo>
                  <a:cubicBezTo>
                    <a:pt x="2239" y="180"/>
                    <a:pt x="1941" y="96"/>
                    <a:pt x="1644" y="37"/>
                  </a:cubicBezTo>
                  <a:cubicBezTo>
                    <a:pt x="1517" y="17"/>
                    <a:pt x="1379" y="0"/>
                    <a:pt x="1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accent2">
                  <a:alpha val="50196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83" name="Google Shape;283;p7" descr="top10.sample.s.barplot"/>
          <p:cNvPicPr preferRelativeResize="0"/>
          <p:nvPr/>
        </p:nvPicPr>
        <p:blipFill rotWithShape="1">
          <a:blip r:embed="rId1"/>
          <a:srcRect l="4034" t="8984" r="2608" b="9932"/>
          <a:stretch>
            <a:fillRect/>
          </a:stretch>
        </p:blipFill>
        <p:spPr>
          <a:xfrm>
            <a:off x="1569493" y="573205"/>
            <a:ext cx="6121021" cy="3145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2" name="Google Shape;302;p8"/>
          <p:cNvGraphicFramePr/>
          <p:nvPr/>
        </p:nvGraphicFramePr>
        <p:xfrm>
          <a:off x="742950" y="677105"/>
          <a:ext cx="7658100" cy="3833495"/>
        </p:xfrm>
        <a:graphic>
          <a:graphicData uri="http://schemas.openxmlformats.org/drawingml/2006/table">
            <a:tbl>
              <a:tblPr firstRow="1" firstCol="1" bandRow="1">
                <a:noFill/>
                <a:tableStyleId>{9CA932EC-4E4D-46B7-8F75-747DEEA10FD1}</a:tableStyleId>
              </a:tblPr>
              <a:tblGrid>
                <a:gridCol w="1102875"/>
                <a:gridCol w="1705400"/>
                <a:gridCol w="723075"/>
                <a:gridCol w="944275"/>
                <a:gridCol w="1119200"/>
                <a:gridCol w="1088100"/>
                <a:gridCol w="975175"/>
              </a:tblGrid>
              <a:tr h="231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</a:t>
                      </a:r>
                      <a:endParaRPr sz="11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</a:t>
                      </a:r>
                      <a:endParaRPr sz="11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Endo</a:t>
                      </a:r>
                      <a:endParaRPr sz="11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Saburo</a:t>
                      </a:r>
                      <a:endParaRPr sz="11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M1056</a:t>
                      </a:r>
                      <a:endParaRPr sz="11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NA</a:t>
                      </a:r>
                      <a:endParaRPr sz="11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AC</a:t>
                      </a:r>
                      <a:endParaRPr sz="11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5F472B"/>
                    </a:solidFill>
                  </a:tcPr>
                </a:tc>
              </a:tr>
              <a:tr h="231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Գարուն</a:t>
                      </a:r>
                      <a:endParaRPr sz="11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թրթուռ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</a:t>
                      </a: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Times New Roman" panose="02020603050405020304" charset="0"/>
                          <a:ea typeface="Merriweather"/>
                          <a:cs typeface="Times New Roman" panose="02020603050405020304" charset="0"/>
                          <a:sym typeface="Merriweather"/>
                        </a:rPr>
                        <a:t>*</a:t>
                      </a:r>
                      <a:endParaRPr lang="en-US" sz="1100" u="none" strike="noStrike" cap="none">
                        <a:solidFill>
                          <a:schemeClr val="lt1"/>
                        </a:solidFill>
                        <a:latin typeface="Times New Roman" panose="02020603050405020304" charset="0"/>
                        <a:ea typeface="Merriweather"/>
                        <a:cs typeface="Times New Roman" panose="02020603050405020304" charset="0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3x10⁴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0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0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</a:tr>
              <a:tr h="231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</a:t>
                      </a:r>
                      <a:endParaRPr sz="11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ctr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>
                          <a:solidFill>
                            <a:schemeClr val="bg1">
                              <a:lumMod val="25000"/>
                            </a:schemeClr>
                          </a:solidFill>
                          <a:latin typeface="Sylfaen" panose="010A0502050306030303" charset="0"/>
                          <a:ea typeface="Merriweather"/>
                          <a:cs typeface="Sylfaen" panose="010A0502050306030303" charset="0"/>
                          <a:sym typeface="Merriweather"/>
                        </a:rPr>
                        <a:t>հարսնյակ</a:t>
                      </a:r>
                      <a:endParaRPr lang="en-US" sz="1100" b="0" u="none" strike="noStrike" cap="none">
                        <a:solidFill>
                          <a:schemeClr val="bg1">
                            <a:lumMod val="25000"/>
                          </a:schemeClr>
                        </a:solidFill>
                        <a:latin typeface="Sylfaen" panose="010A0502050306030303" charset="0"/>
                        <a:ea typeface="Merriweather"/>
                        <a:cs typeface="Sylfaen" panose="010A0502050306030303" charset="0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>
                          <a:solidFill>
                            <a:schemeClr val="bg1">
                              <a:lumMod val="25000"/>
                            </a:schemeClr>
                          </a:solidFill>
                          <a:latin typeface="Sylfaen" panose="010A0502050306030303" charset="0"/>
                          <a:ea typeface="Merriweather"/>
                          <a:cs typeface="Sylfaen" panose="010A0502050306030303" charset="0"/>
                          <a:sym typeface="Merriweather"/>
                        </a:rPr>
                        <a:t>0</a:t>
                      </a:r>
                      <a:endParaRPr lang="en-US" sz="1100" b="0" u="none" strike="noStrike" cap="none">
                        <a:solidFill>
                          <a:schemeClr val="bg1">
                            <a:lumMod val="25000"/>
                          </a:schemeClr>
                        </a:solidFill>
                        <a:latin typeface="Sylfaen" panose="010A0502050306030303" charset="0"/>
                        <a:ea typeface="Merriweather"/>
                        <a:cs typeface="Sylfaen" panose="010A0502050306030303" charset="0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>
                          <a:solidFill>
                            <a:schemeClr val="bg1">
                              <a:lumMod val="25000"/>
                            </a:schemeClr>
                          </a:solidFill>
                          <a:latin typeface="Sylfaen" panose="010A0502050306030303" charset="0"/>
                          <a:ea typeface="Merriweather"/>
                          <a:cs typeface="Sylfaen" panose="010A0502050306030303" charset="0"/>
                          <a:sym typeface="Merriweather"/>
                        </a:rPr>
                        <a:t>2</a:t>
                      </a:r>
                      <a:endParaRPr lang="en-US" sz="1100" b="0" u="none" strike="noStrike" cap="none">
                        <a:solidFill>
                          <a:schemeClr val="bg1">
                            <a:lumMod val="25000"/>
                          </a:schemeClr>
                        </a:solidFill>
                        <a:latin typeface="Sylfaen" panose="010A0502050306030303" charset="0"/>
                        <a:ea typeface="Merriweather"/>
                        <a:cs typeface="Sylfaen" panose="010A0502050306030303" charset="0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u="none" strike="noStrike" cap="none">
                          <a:solidFill>
                            <a:schemeClr val="bg1">
                              <a:lumMod val="25000"/>
                            </a:schemeClr>
                          </a:solidFill>
                          <a:latin typeface="Sylfaen" panose="010A0502050306030303" charset="0"/>
                          <a:ea typeface="Merriweather"/>
                          <a:cs typeface="Sylfaen" panose="010A0502050306030303" charset="0"/>
                          <a:sym typeface="Merriweather"/>
                        </a:rPr>
                        <a:t>1x10⁵</a:t>
                      </a:r>
                      <a:endParaRPr lang="en-US" sz="1100" b="0" u="none" strike="noStrike" cap="none">
                        <a:solidFill>
                          <a:schemeClr val="bg1">
                            <a:lumMod val="25000"/>
                          </a:schemeClr>
                        </a:solidFill>
                        <a:latin typeface="Sylfaen" panose="010A0502050306030303" charset="0"/>
                        <a:ea typeface="Merriweather"/>
                        <a:cs typeface="Sylfaen" panose="010A0502050306030303" charset="0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0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0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</a:tr>
              <a:tr h="231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</a:t>
                      </a:r>
                      <a:endParaRPr sz="11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ctr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աշխատավոր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4x10⁴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4x10⁶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0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0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</a:tr>
              <a:tr h="231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</a:t>
                      </a:r>
                      <a:endParaRPr sz="11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ctr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բոռ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1x10²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74x10⁶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0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0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Ամառ</a:t>
                      </a:r>
                      <a:endParaRPr sz="11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թրթուռ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3x10⁴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2x10⁶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1x10³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5x10⁴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</a:tr>
              <a:tr h="231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</a:t>
                      </a:r>
                      <a:endParaRPr sz="11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ctr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bg1">
                              <a:lumMod val="25000"/>
                            </a:schemeClr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հարսնյակ</a:t>
                      </a:r>
                      <a:endParaRPr lang="en-US" sz="1100" u="none" strike="noStrike" cap="none">
                        <a:solidFill>
                          <a:schemeClr val="bg1">
                            <a:lumMod val="25000"/>
                          </a:schemeClr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bg1">
                              <a:lumMod val="25000"/>
                            </a:schemeClr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</a:t>
                      </a:r>
                      <a:endParaRPr lang="en-US" sz="1100" u="none" strike="noStrike" cap="none">
                        <a:solidFill>
                          <a:schemeClr val="bg1">
                            <a:lumMod val="25000"/>
                          </a:schemeClr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bg1">
                              <a:lumMod val="25000"/>
                            </a:schemeClr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</a:t>
                      </a:r>
                      <a:endParaRPr lang="en-US" sz="1100" u="none" strike="noStrike" cap="none">
                        <a:solidFill>
                          <a:schemeClr val="bg1">
                            <a:lumMod val="25000"/>
                          </a:schemeClr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bg1">
                              <a:lumMod val="25000"/>
                            </a:schemeClr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6x10²</a:t>
                      </a:r>
                      <a:endParaRPr lang="en-US" sz="1100" u="none" strike="noStrike" cap="none">
                        <a:solidFill>
                          <a:schemeClr val="bg1">
                            <a:lumMod val="25000"/>
                          </a:schemeClr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bg1">
                              <a:lumMod val="25000"/>
                            </a:schemeClr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2</a:t>
                      </a:r>
                      <a:endParaRPr lang="en-US" sz="1100" u="none" strike="noStrike" cap="none">
                        <a:solidFill>
                          <a:schemeClr val="bg1">
                            <a:lumMod val="25000"/>
                          </a:schemeClr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</a:tr>
              <a:tr h="231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</a:t>
                      </a:r>
                      <a:endParaRPr sz="11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ctr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աշխատավոր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2.9x10⁵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3.8x10⁷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5.3x10³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7.2x10⁵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</a:tr>
              <a:tr h="231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</a:t>
                      </a:r>
                      <a:endParaRPr sz="11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ctr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բոռ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ni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ni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ni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ni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ni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</a:tr>
              <a:tr h="231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Աշուն</a:t>
                      </a:r>
                      <a:endParaRPr sz="11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թրթուռ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1x10³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1.4x10⁵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1.4x10⁴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1.4x10³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1x10⁴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</a:tr>
              <a:tr h="231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</a:t>
                      </a:r>
                      <a:endParaRPr sz="11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ctr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bg1">
                              <a:lumMod val="25000"/>
                            </a:schemeClr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հարսնյակ</a:t>
                      </a:r>
                      <a:endParaRPr lang="en-US" sz="1100" u="none" strike="noStrike" cap="none">
                        <a:solidFill>
                          <a:schemeClr val="bg1">
                            <a:lumMod val="25000"/>
                          </a:schemeClr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bg1">
                              <a:lumMod val="25000"/>
                            </a:schemeClr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4x10³</a:t>
                      </a:r>
                      <a:endParaRPr lang="en-US" sz="1100" u="none" strike="noStrike" cap="none">
                        <a:solidFill>
                          <a:schemeClr val="bg1">
                            <a:lumMod val="25000"/>
                          </a:schemeClr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bg1">
                              <a:lumMod val="25000"/>
                            </a:schemeClr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1x10²</a:t>
                      </a:r>
                      <a:endParaRPr lang="en-US" sz="1100" u="none" strike="noStrike" cap="none">
                        <a:solidFill>
                          <a:schemeClr val="bg1">
                            <a:lumMod val="25000"/>
                          </a:schemeClr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bg1">
                              <a:lumMod val="25000"/>
                            </a:schemeClr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3x10²</a:t>
                      </a:r>
                      <a:endParaRPr lang="en-US" sz="1100" u="none" strike="noStrike" cap="none">
                        <a:solidFill>
                          <a:schemeClr val="bg1">
                            <a:lumMod val="25000"/>
                          </a:schemeClr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bg1">
                              <a:lumMod val="25000"/>
                            </a:schemeClr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3․3x10³</a:t>
                      </a:r>
                      <a:endParaRPr lang="en-US" sz="1100" u="none" strike="noStrike" cap="none">
                        <a:solidFill>
                          <a:schemeClr val="bg1">
                            <a:lumMod val="25000"/>
                          </a:schemeClr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bg1">
                              <a:lumMod val="25000"/>
                            </a:schemeClr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3x10²</a:t>
                      </a:r>
                      <a:endParaRPr lang="en-US" sz="1100" u="none" strike="noStrike" cap="none">
                        <a:solidFill>
                          <a:schemeClr val="bg1">
                            <a:lumMod val="25000"/>
                          </a:schemeClr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</a:tr>
              <a:tr h="231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</a:t>
                      </a:r>
                      <a:endParaRPr sz="11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ctr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աշխատավոր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1x10²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1x10⁴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3x10⁶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6.7x10³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2x10⁴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</a:tr>
              <a:tr h="1358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</a:t>
                      </a:r>
                      <a:endParaRPr sz="11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ctr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մահացած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rgbClr val="FF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5x10²</a:t>
                      </a:r>
                      <a:endParaRPr lang="en-US" sz="1100" u="none" strike="noStrike" cap="none">
                        <a:solidFill>
                          <a:srgbClr val="FF0000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rgbClr val="FF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29</a:t>
                      </a:r>
                      <a:endParaRPr lang="en-US" sz="1100" u="none" strike="noStrike" cap="none">
                        <a:solidFill>
                          <a:srgbClr val="FF0000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rgbClr val="FF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1x10⁴</a:t>
                      </a:r>
                      <a:endParaRPr lang="en-US" sz="1100" u="none" strike="noStrike" cap="none">
                        <a:solidFill>
                          <a:srgbClr val="FF0000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rgbClr val="FF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3x10²</a:t>
                      </a:r>
                      <a:endParaRPr lang="en-US" sz="1100" u="none" strike="noStrike" cap="none">
                        <a:solidFill>
                          <a:srgbClr val="FF0000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rgbClr val="FF0000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5.6x10³</a:t>
                      </a:r>
                      <a:endParaRPr lang="en-US" sz="1100" u="none" strike="noStrike" cap="none">
                        <a:solidFill>
                          <a:srgbClr val="FF0000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</a:tr>
              <a:tr h="231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Ձմեռ</a:t>
                      </a:r>
                      <a:endParaRPr sz="11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թրթուռ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ni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ni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ni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ni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ni</a:t>
                      </a: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</a:tr>
              <a:tr h="231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</a:t>
                      </a:r>
                      <a:endParaRPr sz="11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ctr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հարսնյակ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ni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ni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ni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ni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ni</a:t>
                      </a: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</a:tr>
              <a:tr h="231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</a:t>
                      </a:r>
                      <a:endParaRPr sz="11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ctr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աշխատավոր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0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1.6x10⁴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3x10²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9x10⁶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</a:tr>
              <a:tr h="231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</a:t>
                      </a:r>
                      <a:endParaRPr sz="11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ctr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բոռ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ni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ni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ni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ni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ni</a:t>
                      </a:r>
                      <a:r>
                        <a:rPr lang="en-US" sz="1100" u="none" strike="noStrike" cap="none">
                          <a:solidFill>
                            <a:schemeClr val="lt1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</a:t>
                      </a:r>
                      <a:endParaRPr sz="1100" u="none" strike="noStrike" cap="none">
                        <a:solidFill>
                          <a:schemeClr val="lt1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 anchor="b">
                    <a:solidFill>
                      <a:srgbClr val="BD9B7C"/>
                    </a:solidFill>
                  </a:tcPr>
                </a:tc>
              </a:tr>
            </a:tbl>
          </a:graphicData>
        </a:graphic>
      </p:graphicFrame>
      <p:sp>
        <p:nvSpPr>
          <p:cNvPr id="303" name="Google Shape;303;p8"/>
          <p:cNvSpPr txBox="1"/>
          <p:nvPr/>
        </p:nvSpPr>
        <p:spPr>
          <a:xfrm>
            <a:off x="153900" y="0"/>
            <a:ext cx="8836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5F472B"/>
                </a:solidFill>
                <a:latin typeface="Merriweather"/>
                <a:ea typeface="Merriweather"/>
                <a:cs typeface="Merriweather"/>
                <a:sym typeface="Merriweather"/>
              </a:rPr>
              <a:t>Մեղրատու մեղուների աղիների միկրոբիոմի փոփոխությունը կախված տարվա եղանակներից և զարգացման փուլից</a:t>
            </a:r>
            <a:endParaRPr sz="1600" b="1">
              <a:solidFill>
                <a:srgbClr val="5F472B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017905" y="4568825"/>
            <a:ext cx="63461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latin typeface="Sylfaen" panose="010A0502050306030303" charset="0"/>
                <a:cs typeface="Sylfaen" panose="010A0502050306030303" charset="0"/>
              </a:rPr>
              <a:t>* </a:t>
            </a:r>
            <a:r>
              <a:rPr lang="en-US">
                <a:latin typeface="Sylfaen" panose="010A0502050306030303" charset="0"/>
                <a:cs typeface="Sylfaen" panose="010A0502050306030303" charset="0"/>
              </a:rPr>
              <a:t>Գաղութ առաջացնող միավոր/մլ, </a:t>
            </a:r>
            <a:r>
              <a:rPr lang="en-US">
                <a:latin typeface="Sylfaen" panose="010A0502050306030303" charset="0"/>
                <a:cs typeface="Sylfaen" panose="010A0502050306030303" charset="0"/>
              </a:rPr>
              <a:t>ni- not investigated, p&lt;0.01</a:t>
            </a:r>
            <a:endParaRPr lang="en-US">
              <a:latin typeface="Sylfaen" panose="010A0502050306030303" charset="0"/>
              <a:cs typeface="Sylfaen" panose="010A0502050306030303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" name="Google Shape;308;g3e11406ff8e_0_16"/>
          <p:cNvGraphicFramePr/>
          <p:nvPr/>
        </p:nvGraphicFramePr>
        <p:xfrm>
          <a:off x="51845" y="822276"/>
          <a:ext cx="9048750" cy="3773805"/>
        </p:xfrm>
        <a:graphic>
          <a:graphicData uri="http://schemas.openxmlformats.org/drawingml/2006/table">
            <a:tbl>
              <a:tblPr firstRow="1" firstCol="1" bandRow="1">
                <a:noFill/>
                <a:tableStyleId>{854F112C-37DD-4125-992A-EB3E839B28AB}</a:tableStyleId>
              </a:tblPr>
              <a:tblGrid>
                <a:gridCol w="1868170"/>
                <a:gridCol w="889635"/>
                <a:gridCol w="922655"/>
                <a:gridCol w="1174115"/>
                <a:gridCol w="1016635"/>
                <a:gridCol w="1089025"/>
                <a:gridCol w="974090"/>
                <a:gridCol w="1114425"/>
              </a:tblGrid>
              <a:tr h="709675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Escherichia coli </a:t>
                      </a: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ATCC 8739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Salmonella enterica </a:t>
                      </a: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ATCC 14028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Pseudomonas aeruginosa </a:t>
                      </a: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ATCC 9027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Serratia marcescens </a:t>
                      </a:r>
                      <a:r>
                        <a:rPr lang="en-US" sz="1000" i="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WT</a:t>
                      </a:r>
                      <a:endParaRPr sz="100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Staphylococcus aureus </a:t>
                      </a: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ATCC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Bacillus subtilis </a:t>
                      </a: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ATCC 6633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Listeria innocua </a:t>
                      </a:r>
                      <a:r>
                        <a:rPr lang="en-US" sz="1000" i="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INRA F-144</a:t>
                      </a:r>
                      <a:endParaRPr sz="1000"/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 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</a:tr>
              <a:tr h="138550">
                <a:tc vMerge="1"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Աճի ճնշման գոտիները, Ø մմ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09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AC Մ4 աշուն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14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17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15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15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10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16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</a:tr>
              <a:tr h="209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AC Մ5 աշուն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16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12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10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16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12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</a:tr>
              <a:tr h="209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L. helsingborgensis </a:t>
                      </a:r>
                      <a:r>
                        <a:rPr lang="en-US" sz="9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De_05_Au</a:t>
                      </a:r>
                      <a:endParaRPr lang="en-US" sz="900" i="1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18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22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18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19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14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19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11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</a:tr>
              <a:tr h="209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E. lactis</a:t>
                      </a: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De_03_Au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11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13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12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13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10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14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</a:tr>
              <a:tr h="209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E. faecium </a:t>
                      </a: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W_05_Su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15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15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16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18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</a:tr>
              <a:tr h="209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E. faecium  </a:t>
                      </a:r>
                      <a:r>
                        <a:rPr lang="en-US" sz="10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W_06_Su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 17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16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15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17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Apil. kunkeei</a:t>
                      </a: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W_02_Su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15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13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18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17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</a:tr>
              <a:tr h="19177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8 M Թ05 ամառ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16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13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15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19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</a:tr>
              <a:tr h="151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E. faecium  </a:t>
                      </a:r>
                      <a:r>
                        <a:rPr lang="en-US" sz="10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W_03_Su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1․5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12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16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17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</a:tr>
              <a:tr h="20891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10 M Ա01 ամառ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16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16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19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</a:tr>
              <a:tr h="209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E. faecium  </a:t>
                      </a:r>
                      <a:r>
                        <a:rPr lang="en-US" sz="1000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W_02_Spri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12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12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12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</a:tr>
              <a:tr h="209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Apilactobacillus</a:t>
                      </a: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sp. L-02-Spri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12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12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13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13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12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12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12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</a:tr>
              <a:tr h="318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en-US" sz="1000" i="1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Paenibacillus polymyxa</a:t>
                      </a:r>
                      <a:r>
                        <a:rPr lang="en-US" alt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 W</a:t>
                      </a:r>
                      <a:r>
                        <a:rPr lang="en-US" sz="1000" u="none" strike="noStrike" cap="none"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-05-Spri</a:t>
                      </a:r>
                      <a:endParaRPr sz="1000" u="none" strike="noStrike" cap="none"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5F47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14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12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14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13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u="none" strike="noStrike" cap="none">
                          <a:solidFill>
                            <a:srgbClr val="FFFFFF"/>
                          </a:solidFill>
                          <a:latin typeface="Merriweather"/>
                          <a:ea typeface="Merriweather"/>
                          <a:cs typeface="Merriweather"/>
                          <a:sym typeface="Merriweather"/>
                        </a:rPr>
                        <a:t>-</a:t>
                      </a:r>
                      <a:endParaRPr sz="1000" u="none" strike="noStrike" cap="none">
                        <a:solidFill>
                          <a:srgbClr val="FFFFFF"/>
                        </a:solidFill>
                        <a:latin typeface="Merriweather"/>
                        <a:ea typeface="Merriweather"/>
                        <a:cs typeface="Merriweather"/>
                        <a:sym typeface="Merriweather"/>
                      </a:endParaRPr>
                    </a:p>
                  </a:txBody>
                  <a:tcPr marL="68575" marR="68575" marT="0" marB="0">
                    <a:solidFill>
                      <a:srgbClr val="BD9B7C"/>
                    </a:solidFill>
                  </a:tcPr>
                </a:tc>
              </a:tr>
            </a:tbl>
          </a:graphicData>
        </a:graphic>
      </p:graphicFrame>
      <p:sp>
        <p:nvSpPr>
          <p:cNvPr id="309" name="Google Shape;309;g3e11406ff8e_0_16"/>
          <p:cNvSpPr txBox="1"/>
          <p:nvPr/>
        </p:nvSpPr>
        <p:spPr>
          <a:xfrm>
            <a:off x="850125" y="104375"/>
            <a:ext cx="7833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F472B"/>
                </a:solidFill>
                <a:latin typeface="Merriweather"/>
                <a:ea typeface="Merriweather"/>
                <a:cs typeface="Merriweather"/>
                <a:sym typeface="Merriweather"/>
              </a:rPr>
              <a:t>Մեկուսացված շտամների հակաբակտերիական ակտիվություն</a:t>
            </a:r>
            <a:endParaRPr sz="1800" b="1">
              <a:solidFill>
                <a:srgbClr val="5F472B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" name="Flowchart: Terminator 2"/>
          <p:cNvSpPr/>
          <p:nvPr/>
        </p:nvSpPr>
        <p:spPr>
          <a:xfrm>
            <a:off x="2123440" y="4229735"/>
            <a:ext cx="6768465" cy="287655"/>
          </a:xfrm>
          <a:prstGeom prst="flowChartTerminator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SzTx/>
            </a:pPr>
            <a:endParaRPr lang="en-US">
              <a:sym typeface="+mn-ea"/>
            </a:endParaRPr>
          </a:p>
        </p:txBody>
      </p:sp>
      <p:sp>
        <p:nvSpPr>
          <p:cNvPr id="2" name="Flowchart: Terminator 1"/>
          <p:cNvSpPr/>
          <p:nvPr/>
        </p:nvSpPr>
        <p:spPr>
          <a:xfrm>
            <a:off x="1907540" y="2067560"/>
            <a:ext cx="6768465" cy="287655"/>
          </a:xfrm>
          <a:prstGeom prst="flowChartTerminator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SzTx/>
            </a:pPr>
            <a:endParaRPr lang="en-US"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546*173"/>
  <p:tag name="TABLE_ENDDRAG_RECT" val="97*43*546*173"/>
</p:tagLst>
</file>

<file path=ppt/theme/theme1.xml><?xml version="1.0" encoding="utf-8"?>
<a:theme xmlns:a="http://schemas.openxmlformats.org/drawingml/2006/main" name="Bee Background by Slidesgo">
  <a:themeElements>
    <a:clrScheme name="Simple Light">
      <a:dk1>
        <a:srgbClr val="5E3407"/>
      </a:dk1>
      <a:lt1>
        <a:srgbClr val="FFF7EE"/>
      </a:lt1>
      <a:dk2>
        <a:srgbClr val="FCD369"/>
      </a:dk2>
      <a:lt2>
        <a:srgbClr val="F7DEAC"/>
      </a:lt2>
      <a:accent1>
        <a:srgbClr val="F4E3C5"/>
      </a:accent1>
      <a:accent2>
        <a:srgbClr val="916A4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5E340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8367</Words>
  <Application>WPS Presentation</Application>
  <PresentationFormat/>
  <Paragraphs>1278</Paragraphs>
  <Slides>26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26</vt:i4>
      </vt:variant>
    </vt:vector>
  </HeadingPairs>
  <TitlesOfParts>
    <vt:vector size="49" baseType="lpstr">
      <vt:lpstr>Arial</vt:lpstr>
      <vt:lpstr>SimSun</vt:lpstr>
      <vt:lpstr>Wingdings</vt:lpstr>
      <vt:lpstr>Arial</vt:lpstr>
      <vt:lpstr>Philosopher</vt:lpstr>
      <vt:lpstr>Outfit Light</vt:lpstr>
      <vt:lpstr>Nunito Light</vt:lpstr>
      <vt:lpstr>Segoe Print</vt:lpstr>
      <vt:lpstr>Open Sans</vt:lpstr>
      <vt:lpstr>Raleway</vt:lpstr>
      <vt:lpstr>Kumbh Sans</vt:lpstr>
      <vt:lpstr>Bebas Neue</vt:lpstr>
      <vt:lpstr>Merriweather</vt:lpstr>
      <vt:lpstr>Sylfaen</vt:lpstr>
      <vt:lpstr>Times New Roman</vt:lpstr>
      <vt:lpstr>Times New Roman</vt:lpstr>
      <vt:lpstr>Microsoft YaHei</vt:lpstr>
      <vt:lpstr>Arial Unicode MS</vt:lpstr>
      <vt:lpstr>Calibri</vt:lpstr>
      <vt:lpstr>Bee Background by Slidesgo</vt:lpstr>
      <vt:lpstr>Prism8.Document</vt:lpstr>
      <vt:lpstr>Prism8.Document</vt:lpstr>
      <vt:lpstr>Prism8.Document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Հետազոտման օբյեկտներ են հանդիսացել՝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Մեղրատու մեղուների թույնի ցիտոտոքսիկ ակտիվությունը տարբեր տեսակի քաղցկեղային բջջային գծերի դեմ</vt:lpstr>
      <vt:lpstr>Մեղրատու մեղուների թույնի ցիտոտոքսիկ ակտիվությունը տարբեր տեսակի քաղցկեղային բջջային գծերի դեմ</vt:lpstr>
      <vt:lpstr>Մեղրատու մեղուների թույնի ցիտոտոքսիկ ակտիվությունը տարբեր տեսակի քաղցկեղային բջջային գծերի դեմ</vt:lpstr>
      <vt:lpstr>ԵԶՐԱԿԱՑՈՒԹՅՈՒՆ  </vt:lpstr>
      <vt:lpstr>PowerPoint 演示文稿</vt:lpstr>
      <vt:lpstr>PowerPoint 演示文稿</vt:lpstr>
      <vt:lpstr>PowerPoint 演示文稿</vt:lpstr>
      <vt:lpstr>ՇՆՈՐՀԱԿԱԼՈւԹՅՈւՆ ՈւՇԱԴՐՈւԹՅԱՆ ՀԱՄԱՐ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Melanya</dc:creator>
  <cp:lastModifiedBy>Ինգա Բազուկյան</cp:lastModifiedBy>
  <cp:revision>9</cp:revision>
  <dcterms:created xsi:type="dcterms:W3CDTF">2026-05-12T20:54:00Z</dcterms:created>
  <dcterms:modified xsi:type="dcterms:W3CDTF">2026-05-14T06:09:10Z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DACF6FAB397448538C9FBBCEC6E1618F_13</vt:lpwstr>
  </property>
  <property fmtid="{D5CDD505-2E9C-101B-9397-08002B2CF9AE}" pid="3" name="KSOProductBuildVer">
    <vt:lpwstr>1033-12.1.0.26372</vt:lpwstr>
  </property>
</Properties>
</file>